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notesSlides/notesSlide2.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notesSlides/notesSlide5.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6.xml" ContentType="application/vnd.openxmlformats-officedocument.presentationml.notesSlide+xml"/>
  <Override PartName="/ppt/ink/ink72.xml" ContentType="application/inkml+xml"/>
  <Override PartName="/ppt/ink/ink73.xml" ContentType="application/inkml+xml"/>
  <Override PartName="/ppt/notesSlides/notesSlide7.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notesSlides/notesSlide8.xml" ContentType="application/vnd.openxmlformats-officedocument.presentationml.notesSlide+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9.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notesSlides/notesSlide10.xml" ContentType="application/vnd.openxmlformats-officedocument.presentationml.notesSlide+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notesSlides/notesSlide11.xml" ContentType="application/vnd.openxmlformats-officedocument.presentationml.notesSlide+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notesSlides/notesSlide12.xml" ContentType="application/vnd.openxmlformats-officedocument.presentationml.notesSlide+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notesSlides/notesSlide13.xml" ContentType="application/vnd.openxmlformats-officedocument.presentationml.notesSlide+xml"/>
  <Override PartName="/ppt/ink/ink510.xml" ContentType="application/inkml+xml"/>
  <Override PartName="/ppt/ink/ink511.xml" ContentType="application/inkml+xml"/>
  <Override PartName="/ppt/ink/ink512.xml" ContentType="application/inkml+xml"/>
  <Override PartName="/ppt/notesSlides/notesSlide14.xml" ContentType="application/vnd.openxmlformats-officedocument.presentationml.notesSlide+xml"/>
  <Override PartName="/ppt/ink/ink513.xml" ContentType="application/inkml+xml"/>
  <Override PartName="/ppt/notesSlides/notesSlide15.xml" ContentType="application/vnd.openxmlformats-officedocument.presentationml.notesSlide+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notesSlides/notesSlide16.xml" ContentType="application/vnd.openxmlformats-officedocument.presentationml.notesSlide+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notesSlides/notesSlide17.xml" ContentType="application/vnd.openxmlformats-officedocument.presentationml.notesSlide+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notesSlides/notesSlide18.xml" ContentType="application/vnd.openxmlformats-officedocument.presentationml.notesSlide+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372" r:id="rId2"/>
    <p:sldId id="1437" r:id="rId3"/>
    <p:sldId id="258" r:id="rId4"/>
    <p:sldId id="265" r:id="rId5"/>
    <p:sldId id="256" r:id="rId6"/>
    <p:sldId id="1438" r:id="rId7"/>
    <p:sldId id="257" r:id="rId8"/>
    <p:sldId id="485" r:id="rId9"/>
    <p:sldId id="486" r:id="rId10"/>
    <p:sldId id="1201" r:id="rId11"/>
    <p:sldId id="310" r:id="rId12"/>
    <p:sldId id="379" r:id="rId13"/>
    <p:sldId id="348" r:id="rId14"/>
    <p:sldId id="327" r:id="rId15"/>
    <p:sldId id="328" r:id="rId16"/>
    <p:sldId id="329" r:id="rId17"/>
    <p:sldId id="330" r:id="rId18"/>
    <p:sldId id="326" r:id="rId19"/>
    <p:sldId id="312" r:id="rId20"/>
    <p:sldId id="389" r:id="rId21"/>
    <p:sldId id="366" r:id="rId22"/>
    <p:sldId id="375" r:id="rId23"/>
    <p:sldId id="368" r:id="rId24"/>
    <p:sldId id="369" r:id="rId25"/>
    <p:sldId id="370" r:id="rId26"/>
    <p:sldId id="376" r:id="rId27"/>
    <p:sldId id="972" r:id="rId28"/>
    <p:sldId id="1370" r:id="rId29"/>
    <p:sldId id="1429" r:id="rId30"/>
    <p:sldId id="423" r:id="rId31"/>
    <p:sldId id="383" r:id="rId32"/>
    <p:sldId id="424" r:id="rId33"/>
    <p:sldId id="425" r:id="rId34"/>
    <p:sldId id="426" r:id="rId35"/>
    <p:sldId id="427" r:id="rId36"/>
    <p:sldId id="384" r:id="rId37"/>
    <p:sldId id="387" r:id="rId38"/>
    <p:sldId id="974" r:id="rId39"/>
    <p:sldId id="390" r:id="rId40"/>
    <p:sldId id="391" r:id="rId41"/>
    <p:sldId id="392" r:id="rId42"/>
    <p:sldId id="393" r:id="rId43"/>
    <p:sldId id="394" r:id="rId44"/>
    <p:sldId id="395" r:id="rId4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6" d="100"/>
          <a:sy n="116" d="100"/>
        </p:scale>
        <p:origin x="102"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2.634"/>
    </inkml:context>
    <inkml:brush xml:id="br0">
      <inkml:brushProperty name="width" value="0.025" units="cm"/>
      <inkml:brushProperty name="height" value="0.025" units="cm"/>
    </inkml:brush>
  </inkml:definitions>
  <inkml:trace contextRef="#ctx0" brushRef="#br0">69 0 11883,'0'0'4015,"0"11"-3247,2 826 1787,-4-409-839,4 160-736,-5 621-812,-45-473 1471,48-730-1790,-2 5-522,2-10 548,0-1 0,0 0 0,0 0 0,0 0 0,0 0 0,-1 1 0,1-1 0,0 0 0,0 0 0,0 0 0,0 0 0,-1 0 0,1 0 0,0 1 0,0-1 0,0 0 0,-1 0 0,1 0-1,0 0 1,0 0 0,0 0 0,-1 0 0,1 0 0,0 0 0,0 0 0,-1 0 0,1 0 0,0 0 0,0 0 0,0 0 0,-1 0 0,1 0 0,0-1 0,0 1 0,0 0 0,-1 0 0,1 0 0,0 0 0,0 0 0,0 0 0,0 0-1,-1-1 1,1 1 0,0 0 0,0 0 0,0 0 0,0-1 0,-1 1 0,-7-9-7487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4.239"/>
    </inkml:context>
    <inkml:brush xml:id="br0">
      <inkml:brushProperty name="width" value="0.025" units="cm"/>
      <inkml:brushProperty name="height" value="0.025" units="cm"/>
    </inkml:brush>
  </inkml:definitions>
  <inkml:trace contextRef="#ctx0" brushRef="#br0">90 153 11403,'0'0'8749,"-9"5"-8386,7-4-377,-42 24 465,42-24-396,-1 1 1,1-1-1,-1 1 1,1-1-1,0 1 1,0 0 0,0 0-1,0 0 1,0 0-1,0 1 1,0-1-1,1 0 1,-1 1-1,1-1 1,0 1-1,0 0 1,-1 3-1,7-5 16,1 0 0,-1-1 0,1 0 0,-1 0 0,1-1 0,10-2 0,-9 1 5,0-1 0,0-1 0,0 1 0,0-1 0,-1 0 0,1-1 0,-1 1 0,0-1 1,-1 0-1,1-1 0,-1 0 0,0 0 0,0 0 0,-1 0 0,7-11 0,-15 27-78,1 1 0,1-1 0,0 1 0,1 0-1,0 0 1,0 0 0,1 0 0,0 0 0,1 0 0,1 0 0,0-1-1,0 1 1,1 0 0,5 12 0,-3-6-280,0 0 0,5 35 0,-9-48 254,-1 0 1,1 0-1,-1 0 0,0 0 0,0 1 0,0-1 0,0 0 0,-1 0 0,0 0 0,0 0 0,0 0 0,0-1 0,0 1 0,-1 0 0,0 0 0,0-1 0,0 1 0,-5 5 0,7-8 38,0 0 0,-1-1 1,1 1-1,-1-1 0,1 1 0,-1-1 1,1 1-1,-1-1 0,0 1 0,1-1 1,-1 0-1,0 1 0,1-1 1,-1 0-1,0 1 0,1-1 0,-1 0 1,0 0-1,1 0 0,-1 0 0,0 0 1,0 0-1,1 0 0,-1 0 1,0 0-1,0 0 0,1 0 0,-1 0 1,0 0-1,1-1 0,-1 1 0,0 0 1,1-1-1,-1 1 0,0 0 1,1-1-1,-1 1 0,1-1 0,-1 1 1,0 0-1,1-1 0,-1 0 0,1 1 1,0-1-1,-1 1 0,1-1 1,-1 0-1,1 1 0,0-1 0,-1 0 1,1 0-1,-10-42 333,10 38-382,-3-13 24,1 0 1,0 0-1,2 0 1,0 0-1,1 0 1,1 0-1,1 0 1,0 0-1,1 1 1,1-1-1,1 1 0,0 0 1,1 0-1,1 1 1,1 0-1,0 1 1,22-29-1,39-40 26,-69 82-16,-2 40-679,-7 9 830,6-35-73,-1-1 1,1 1-1,1-1 0,0 1 1,1 0-1,0 0 1,1 0-1,3 15 0,-4-26-45,1 0-1,-1 0 1,1 0-1,-1 0 1,1 0-1,0 0 1,-1 0-1,1 0 1,0 0-1,0-1 1,0 1-1,0 0 1,-1 0-1,1-1 1,0 1-1,0-1 1,1 1-1,-1-1 1,0 1-1,0-1 0,0 0 1,0 1-1,0-1 1,0 0-1,0 0 1,1 0-1,-1 0 1,0 0-1,0 0 1,0 0-1,0 0 1,0-1-1,1 1 1,1-1-1,0 0 133,0 0-1,1 0 1,-1 0 0,0 0-1,0-1 1,1 1-1,-1-1 1,0 0-1,-1 0 1,4-3 0,1-2-96,-1-1 1,0 0 0,0 0 0,-1-1-1,0 0 1,0 0 0,-1 0-1,-1 0 1,1 0 0,-1-1 0,-1 0-1,0 1 1,0-1 0,-1 0 0,0-11-1,-12 157-683,11-134 602,0 0-1,1 0 1,-1-1-1,1 1 1,-1 0-1,1 0 1,0-1-1,-1 1 1,1 0 0,0-1-1,0 1 1,0 0-1,1-1 1,-1 0-1,0 1 1,0-1-1,3 2 1,12 3-2156,-15-6 1845,0 0 0,0-1 0,0 1 0,0 0 0,0 0 0,0-1 0,0 1 0,0 0 0,-1-1 0,1 1 0,0-1-1,0 1 1,0-1 0,-1 0 0,1 1 0,0-1 0,1-1 0,8-15-7156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4.645"/>
    </inkml:context>
    <inkml:brush xml:id="br0">
      <inkml:brushProperty name="width" value="0.025" units="cm"/>
      <inkml:brushProperty name="height" value="0.025" units="cm"/>
    </inkml:brush>
  </inkml:definitions>
  <inkml:trace contextRef="#ctx0" brushRef="#br0">1 0 14894,'0'0'7495,"49"56"-11851,-30-46 224,-1-5-801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4.989"/>
    </inkml:context>
    <inkml:brush xml:id="br0">
      <inkml:brushProperty name="width" value="0.025" units="cm"/>
      <inkml:brushProperty name="height" value="0.025" units="cm"/>
    </inkml:brush>
  </inkml:definitions>
  <inkml:trace contextRef="#ctx0" brushRef="#br0">117 177 3972,'0'0'2744,"-10"11"-742,-3 3-1650,-41 45 2470,49-52-2218,0 0 1,0-1-1,0 2 0,1-1 0,0 1 0,0-1 0,-3 14 0,7-21-585,0 0 1,-1 0-1,1 1 0,0-1 0,0 0 1,0 1-1,0-1 0,0 0 0,0 0 1,0 1-1,0-1 0,0 0 0,0 1 1,0-1-1,0 0 0,1 1 0,-1-1 1,0 0-1,0 0 0,0 1 0,0-1 1,0 0-1,1 0 0,-1 1 0,0-1 1,0 0-1,0 0 0,1 0 0,-1 1 1,0-1-1,0 0 0,0 0 0,1 0 1,-1 0-1,0 1 0,1-1 0,-1 0 1,1 0-1,15-1 754,15-12 698,-17 1-1015,-1-1-1,-1 0 1,0 0-1,-1-1 1,0-1 0,-1 1-1,0-2 1,8-20 0,-7 14 18,-1-2 0,-1 1 0,-2-2 0,0 1 0,4-33 0,-11 51-461,-3 9-41,-6 19-91,-11 37 40,16-44 54,0 0 0,1 1 0,1 0 0,1 0 0,0 0 0,2 19 0,-1-31 22,0-1 0,1 1 0,0 0 0,0-1 0,0 1 0,0-1 0,1 1 0,-1-1 0,1 0 0,0 0 0,0 0 0,0 0-1,0 0 1,0 0 0,1 0 0,-1 0 0,1-1 0,0 0 0,0 1 0,0-1 0,0 0 0,0 0 0,0-1 0,1 1 0,-1-1 0,0 0 0,1 1 0,0-1 0,-1-1 0,1 1-1,7 0 1,4 0 49,0 0 0,0 0-1,0-2 1,0 0 0,27-6-1,-35 5-15,1 0 0,0 0 0,-1-1 0,1 0 0,-1 0-1,0-1 1,0 0 0,-1-1 0,1 1 0,-1-1 0,0 0 0,8-9-1,-13 13 1,0 0-1,0 0 0,0 1 0,0-1 1,0 0-1,-1 0 0,1 0 0,0 0 0,-1 0 1,1 0-1,-1 0 0,1 0 0,-1 0 1,1 0-1,-1 0 0,0 0 0,0-1 0,1 1 1,-1 0-1,0 0 0,0 0 0,0 0 1,0 0-1,0-1 0,-1 1 0,1 0 0,0 0 1,-1-1-1,0 0-17,0 1 1,-1 0-1,1 0 1,-1 0 0,1 0-1,-1 0 1,1 1-1,-1-1 1,1 0-1,-1 1 1,1-1-1,-1 1 1,0 0-1,1-1 1,-1 1-1,-3 0 1,-3 0-36,-1 0-1,0 0 1,0 1-1,0 0 1,0 0 0,-13 5-1,19-5 4,0 1 0,-1-1 1,1 1-1,0 0 0,0 0 0,0 0 0,1 1 0,-1-1 0,0 1 0,1 0 0,0-1 0,-1 1 1,1 0-1,-3 6 0,5-7 7,-1-1-1,1 0 1,0 0 0,-1 1 0,1-1-1,0 0 1,0 1 0,0-1 0,0 0-1,0 1 1,0-1 0,0 0 0,0 1 0,0-1-1,1 0 1,-1 1 0,1-1 0,-1 0-1,1 0 1,-1 1 0,1-1 0,0 0-1,-1 0 1,1 0 0,0 0 0,0 0 0,0 0-1,0 0 1,0 0 0,0 0 0,0-1-1,0 1 1,0 0 0,1 0 0,-1-1-1,0 1 1,0-1 0,1 1 0,-1-1 0,0 0-1,2 1 1,42 10-722,-17-13-4269,-29-2 1903,-6-7-2131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5.349"/>
    </inkml:context>
    <inkml:brush xml:id="br0">
      <inkml:brushProperty name="width" value="0.025" units="cm"/>
      <inkml:brushProperty name="height" value="0.025" units="cm"/>
    </inkml:brush>
  </inkml:definitions>
  <inkml:trace contextRef="#ctx0" brushRef="#br0">0 33 9257,'0'0'10410,"68"-32"-10250,-20 32 0,10 0-64,3 0-2498,-6 0-5862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6.017"/>
    </inkml:context>
    <inkml:brush xml:id="br0">
      <inkml:brushProperty name="width" value="0.025" units="cm"/>
      <inkml:brushProperty name="height" value="0.025" units="cm"/>
    </inkml:brush>
  </inkml:definitions>
  <inkml:trace contextRef="#ctx0" brushRef="#br0">0 70 13805,'0'0'11163,"7"6"-11425,-3-3 273,1 1-1,0-1 1,-1 0 0,1 0-1,0-1 1,0 0 0,0 0-1,1 0 1,-1 0 0,1-1-1,-1 0 1,1 0 0,-1 0 0,1-1-1,-1 0 1,1 0 0,10-1-1,2-3 44,0-1-1,-1 0 0,0-2 0,0 0 1,0 0-1,20-14 0,-13 8-10,45-18 0,-68 30-71,0 1 0,0-1 0,0 1 0,0-1 0,0 1 0,0 0 0,0-1 0,0 1-1,0 0 1,0 0 0,0-1 0,1 1 0,-1 0 0,0 0 0,0 0 0,0 0 0,0 1 0,0-1 0,0 0-1,0 0 1,0 1 0,0-1 0,0 0 0,0 1 0,0-1 0,0 1 0,0 0 0,0-1 0,0 1-1,0 0 1,-1-1 0,1 1 0,0 0 0,0 0 0,-1 0 0,1-1 0,-1 1 0,2 2 0,-1 2-156,0 0 0,-1 0 0,1 0 0,-1 0 0,0 0 0,0 0 1,-2 5-1,1 7 391,-4 28-298,3-36 66,1-1 1,0 1-1,0 0 0,1 0 1,0-1-1,0 1 0,2 10 0,-1-18 20,-1-1 0,1 1 0,0 0-1,0-1 1,-1 1 0,1-1-1,0 1 1,0 0 0,-1-1 0,1 0-1,0 1 1,0-1 0,0 1-1,0-1 1,0 0 0,0 0 0,0 1-1,-1-1 1,1 0 0,0 0-1,0 0 1,0 0 0,1 0 0,31-1 123,-23 0-93,0 1-93,0 0 0,1 0 0,-1 1 0,0 0 0,0 1 0,0 0 1,15 6-1,-22-7 7,1 1 1,-1 0-1,0 1 1,0-1-1,0 0 1,0 1-1,-1 0 1,1 0-1,-1-1 1,0 2-1,1-1 1,-1 0-1,-1 0 1,1 1-1,0-1 1,-1 1-1,0-1 1,0 1-1,0-1 1,0 1-1,0 0 1,-1 0-1,0-1 1,1 5-1,-1 3 75,1-1 0,-1 1-1,-1-1 1,0 1 0,0-1 0,-1 1-1,0-1 1,-8 19 0,9-25 156,-1 0 1,0 0-1,0-1 1,0 1 0,-1 0-1,1-1 1,-1 0-1,0 1 1,0-1 0,0 0-1,0 0 1,-1-1-1,1 1 1,-1-1 0,0 1-1,0-1 1,1 0-1,-1-1 1,-1 1-1,1-1 1,0 0 0,0 0-1,0 0 1,-6 0-1,7 0-72,1-1 1,0 0-1,-1-1 0,1 1 0,-1 0 0,1 0 0,0-1 0,0 0 0,-1 1 0,1-1 0,0 0 0,0 0 0,0 0 0,-1 0 0,1-1 0,1 1 0,-1-1 1,0 1-1,0-1 0,-2-2 0,1 0-28,0 0-1,0-1 1,0 0 0,1 0 0,-1 0 0,1 0-1,0 0 1,-2-9 0,1 0-61,1 0 0,0-1-1,1 1 1,0 0 0,2-1 0,1-15 0,-1 23 6,1 1 0,0 0 1,0-1-1,0 1 1,1 0-1,0 0 0,0 0 1,1 0-1,-1 1 1,1 0-1,1-1 0,-1 1 1,1 1-1,0-1 1,0 1-1,0-1 0,6-2 1,12-8-1357,1 1 0,49-19 0,-19 9-6893,-17 6-6121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6.969"/>
    </inkml:context>
    <inkml:brush xml:id="br0">
      <inkml:brushProperty name="width" value="0.025" units="cm"/>
      <inkml:brushProperty name="height" value="0.025" units="cm"/>
    </inkml:brush>
  </inkml:definitions>
  <inkml:trace contextRef="#ctx0" brushRef="#br0">2 100 12780,'0'0'6369,"-1"-8"-5734,1 6-537,0 0 0,0-1 0,-1 1 0,1 0 0,1 0 0,-1-1 0,0 1 1,0 0-1,1 0 0,0 0 0,-1 0 0,1 0 0,0 0 0,0 0 0,0 0 0,1-3 0,1 4-4,-1-1-1,0 0 1,1 1-1,-1 0 1,1-1-1,-1 1 1,1 0-1,-1 0 1,1 0-1,0 1 1,0-1-1,-1 1 0,1-1 1,0 1-1,0 0 1,4 1-1,-5-2-82,0 1 0,0 0-1,0 0 1,0 0-1,0 0 1,1 0 0,-1 0-1,0 0 1,0 1-1,0-1 1,0 1 0,-1-1-1,1 1 1,0 0-1,0 0 1,0 0 0,0 0-1,-1 0 1,1 0-1,0 1 1,-1-1 0,3 2-1,-3 1-12,0 0 0,0-1 0,0 1 0,0 0 0,-1 0 0,0-1 0,1 1 0,-1 0 0,-1 0-1,1 0 1,-2 6 0,-11 92 157,13-101-154,0 1 0,1-1 1,-1 0-1,1-1 0,-1 1 0,1 0 0,-1 0 0,1 0 1,0 0-1,-1 0 0,1 0 0,0-1 0,0 1 0,-1 0 0,1-1 1,0 1-1,0 0 0,0-1 0,0 1 0,0-1 0,0 0 1,0 1-1,0-1 0,0 0 0,0 1 0,0-1 0,0 0 0,0 0 1,0 0-1,0 0 0,0 0 0,0 0 0,1 0 0,-1-1 1,0 1-1,1 0 0,45-10 170,-29 2-71,0-1 0,-1 0 0,-1-2 0,0 0 1,0 0-1,-1-2 0,0 0 0,-1-1 0,-1 0 1,0-1-1,-1 0 0,18-30 0,-24 30 114,-6 16-217,0-1 1,0 0-1,-1 0 1,1 0-1,0 1 1,0-1-1,0 0 1,0 0-1,0 0 1,0 0 0,-1 1-1,1-1 1,0 0-1,0 0 1,0 0-1,0 0 1,-1 0-1,1 1 1,0-1-1,0 0 1,0 0-1,0 0 1,-1 0-1,1 0 1,0 0-1,0 0 1,-1 0-1,1 0 1,0 0-1,0 0 1,0 0 0,-1 0-1,1 0 1,0 0-1,0 0 1,0 0-1,-1 0 1,1 0-1,0 0 1,0 0-1,0 0 1,-1 0-1,1-1 1,0 1-1,0 0 1,0 0-1,0 0 1,-1 0-1,1 0 1,0-1-1,0 1 1,0 0 0,0 0-1,0 0 1,-1 0-1,1-1 1,0 1-1,0 0 1,0 0-1,0 0 1,0-1-1,0 1 1,0 0-1,0 0 1,0-1-1,0 1 1,0 0-3,-8 9-24,1 0 0,1 0 0,0 0 0,0 1 0,0 0 0,1 1 1,1-1-1,0 1 0,0-1 0,1 1 0,-3 18 0,6-28 42,1 0-1,-1 0 1,0 0-1,0 0 1,0 0-1,1-1 1,-1 1-1,0 0 1,1 0-1,-1 0 1,1-1-1,-1 1 1,1 0-1,-1 0 1,1-1 0,-1 1-1,1-1 1,0 1-1,-1 0 1,1-1-1,0 1 1,0-1-1,-1 1 1,1-1-1,0 0 1,0 1-1,0-1 1,0 0-1,-1 0 1,1 1 0,0-1-1,0 0 1,0 0-1,0 0 1,0 0-1,0 0 1,-1 0-1,1 0 1,0-1-1,0 1 1,0 0-1,1-1 1,3 0 145,-1 0 0,1 0 0,-1 0 1,0-1-1,0 0 0,0 0 0,6-4 0,0-1-124,0-1-1,-1-1 1,0 0 0,-1 0-1,0 0 1,0-1-1,-1-1 1,0 1-1,-1-1 1,-1 0-1,1 0 1,-2-1 0,4-12-1,-15 37-1050,-14 29 950,20-41 65,1 1 0,-1-1 0,1 1-1,0-1 1,-1 1 0,1 0-1,0-1 1,0 1 0,0-1-1,0 1 1,0 0 0,1-1 0,-1 1-1,0-1 1,1 1 0,-1-1-1,1 1 1,0-1 0,-1 1-1,1-1 1,0 1 0,0-1 0,0 0-1,0 0 1,0 1 0,0-1-1,0 0 1,0 0 0,1 0 0,-1 0-1,0 0 1,1 0 0,-1-1-1,3 2 1,0-1 22,0-1-1,0 1 0,0-1 1,0 0-1,0 0 1,0 0-1,0-1 1,0 1-1,0-1 1,0 0-1,0 0 1,0 0-1,7-4 1,32-26 133,-37 26-137,-1 1-1,0-1 1,1 1-1,0 0 1,0 1-1,0-1 1,11-3-1,-6 31-195,-2-2 72,-6-20 99,-1 0 1,1 1 0,0-1-1,0 0 1,0 0-1,1-1 1,-1 1-1,0-1 1,1 0-1,-1 1 1,1-2-1,-1 1 1,1 0-1,-1-1 1,1 1 0,6-1-1,68-8-545,-26 2-291,-47 6-649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7.344"/>
    </inkml:context>
    <inkml:brush xml:id="br0">
      <inkml:brushProperty name="width" value="0.025" units="cm"/>
      <inkml:brushProperty name="height" value="0.025" units="cm"/>
    </inkml:brush>
  </inkml:definitions>
  <inkml:trace contextRef="#ctx0" brushRef="#br0">1 15 17553,'0'0'4836,"75"-15"-6950,-39 25-1409,8 3-3011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7.687"/>
    </inkml:context>
    <inkml:brush xml:id="br0">
      <inkml:brushProperty name="width" value="0.025" units="cm"/>
      <inkml:brushProperty name="height" value="0.025" units="cm"/>
    </inkml:brush>
  </inkml:definitions>
  <inkml:trace contextRef="#ctx0" brushRef="#br0">163 240 14157,'0'0'3839,"-9"1"-1934,-3 1-1634,0 1-1,-1 0 0,1 0 0,0 1 0,-19 10 0,27-12-126,0 0 1,0 0-1,0 0 1,1 0-1,-1 1 0,1-1 1,0 1-1,-1 0 1,1 0-1,1 0 1,-1 1-1,0-1 1,1 0-1,0 1 1,-1 0-1,2 0 1,-1-1-1,0 1 1,1 0-1,-1 1 1,1-1-1,0 0 0,0 6 1,2-8-129,-1-1-1,1 0 1,-1 1-1,1-1 1,0 0 0,0 0-1,0 0 1,0 0-1,0 0 1,0 0 0,0 0-1,0 0 1,0 0-1,0 0 1,0 0 0,1 0-1,-1-1 1,0 1-1,1-1 1,-1 1 0,0-1-1,1 1 1,-1-1-1,1 0 1,-1 0-1,1 0 1,-1 0 0,0 0-1,1 0 1,-1 0-1,1 0 1,1-1 0,55-5 852,-43 1-737,0-1 0,-1 0 0,0-1 0,0 0 0,0-1 0,-1-1 0,-1 0 0,23-22 0,-6 3 225,-1-2 0,30-41 0,-42 50-117,31-43 297,-44 59-488,0 0-1,0 0 1,-1 0-1,1-1 0,-1 1 1,0-1-1,-1 0 0,1 1 1,1-12-1,-16 25 354,4 4-440,-1 0 0,2 1 0,0 0 0,0 0 1,1 1-1,1 0 0,0 0 0,1 0 1,0 1-1,2 0 0,-1 0 0,2 0 0,0 0 1,0 25-1,2-35-73,1-1 0,-1 0 0,0 1 0,1-1 0,0 0 0,0 0 1,0 0-1,1 0 0,-1 0 0,1 0 0,0 0 0,0 0 0,0-1 0,1 1 1,-1-1-1,1 1 0,0-1 0,6 5 0,-5-5-491,0 0 0,1 0 0,-1 0-1,1-1 1,0 0 0,0 0 0,0 0 0,0-1 0,0 1 0,5 0-1,31 0-8759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8.076"/>
    </inkml:context>
    <inkml:brush xml:id="br0">
      <inkml:brushProperty name="width" value="0.025" units="cm"/>
      <inkml:brushProperty name="height" value="0.025" units="cm"/>
    </inkml:brush>
  </inkml:definitions>
  <inkml:trace contextRef="#ctx0" brushRef="#br0">163 0 13164,'0'0'5499,"-2"8"-3978,-8 22-784,-1-1-1,-28 49 0,-14 33 854,48-98-1398,1 0-1,0 0 1,1 1 0,0-1 0,1 1 0,-1 20-1,3-33-186,0 0 0,0 0-1,0 0 1,0 0 0,0 0 0,1 0-1,-1 0 1,0 1 0,0-1 0,1 0-1,-1 0 1,1 0 0,-1 0-1,1 0 1,-1-1 0,1 1 0,0 0-1,0 0 1,-1 0 0,1 0-1,0-1 1,0 1 0,0 0 0,0-1-1,0 1 1,-1-1 0,3 1 0,0 0 27,0 0 0,0 0 0,1-1 0,-1 1 1,0-1-1,0 0 0,0 0 0,1 0 0,4-2 1,4 0 60,-1 0 1,0-2 0,0 1 0,18-10 0,8-9-45,-28 15-80,1 0 0,0 1 0,1 0 0,0 1 0,0 0 0,0 1 0,0 0 0,22-4 0,-32 13-39,0 1 0,0-1 0,0 0 0,-1 1 0,0-1 0,0 1 0,-2 7 0,1-8 112,-1 0 0,0 0 0,0 0 0,0 0 0,0 0 0,-1-1 1,0 1-1,0-1 0,0 0 0,-1 0 0,0 0 0,1 0 0,-1 0 0,0-1 0,-1 0 1,1 0-1,-1 0 0,-6 3 0,-2 1 393,0-1 0,0 0 0,-1 0 1,0-2-1,-21 5 0,24-7-321,1 0 0,-1-1 0,1-1 0,-1 1 0,0-2-1,-13-1 1,21 1-224,1 1 0,-1-1 0,0 0-1,0 0 1,0 0 0,0-1 0,1 1-1,-1-1 1,1 1 0,-1-1 0,-2-3-1,3 4-213,1-1 0,-1 0 0,1 0-1,0 0 1,0 0 0,-1 0 0,1 0-1,1 0 1,-1-1 0,0 1 0,1 0 0,-1 0-1,1-1 1,-1 1 0,1 0 0,0-4-1,0 5 55,0 0 1,0 0-1,0 0 0,1-1 0,-1 1 0,0 0 0,0 0 0,1 0 1,-1 0-1,0 0 0,1 0 0,-1 0 0,1 0 0,0 1 1,-1-1-1,1 0 0,0 0 0,-1 0 0,1 0 0,0 1 0,0-1 1,0 0-1,-1 1 0,1-1 0,0 1 0,0-1 0,0 1 1,0-1-1,0 1 0,2-1 0,21-8-5805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8.404"/>
    </inkml:context>
    <inkml:brush xml:id="br0">
      <inkml:brushProperty name="width" value="0.025" units="cm"/>
      <inkml:brushProperty name="height" value="0.025" units="cm"/>
    </inkml:brush>
  </inkml:definitions>
  <inkml:trace contextRef="#ctx0" brushRef="#br0">25 149 17136,'0'0'6049,"9"-1"-4170,2 1-1647,0-2 0,0 1 0,0-1 0,0-1 0,0 0 0,-1-1 0,1 0 0,-1 0 0,0-1 0,0-1 0,-1 1 0,17-14 0,-21 14-146,0 0 1,0 0-1,-1-1 1,0 0-1,0 0 1,5-8-1,-9 13-64,1 0-1,-1 0 0,1 0 1,-1 0-1,1 0 0,-1 0 1,0 0-1,1-1 0,-1 1 1,0 0-1,0 0 0,0 0 0,0 0 1,0 0-1,0 0 0,0 0 1,0-1-1,0 1 0,0 0 1,-1 0-1,1 0 0,0 0 0,-1 0 1,1 0-1,-1 0 0,1 0 1,-1 0-1,0 0 0,1 0 1,-1 0-1,0 1 0,0-1 1,1 0-1,-1 0 0,0 1 0,0-1 1,0 0-1,0 1 0,0-1 1,0 1-1,0-1 0,0 1 1,0 0-1,0 0 0,0-1 1,-1 1-1,1 0 0,-2 0 0,-3-1-47,-1 1 0,0 0-1,0 0 1,0 0-1,1 1 1,-1 0-1,0 1 1,1-1 0,-1 1-1,1 1 1,0-1-1,-1 1 1,1 0 0,0 0-1,1 1 1,-11 8-1,8-6 13,1 0-1,0 0 0,0 1 1,1 0-1,-1 1 1,2 0-1,-1-1 0,1 2 1,0-1-1,1 1 0,-5 12 1,8-19-21,0 0-1,1 0 1,-1 0 0,1-1 0,-1 1-1,1 0 1,0 0 0,0 0 0,0 0 0,0 0-1,0 0 1,0 0 0,0 0 0,1-1-1,-1 1 1,1 0 0,-1 0 0,1 0-1,0 0 1,0-1 0,0 1 0,0 0-1,0-1 1,0 1 0,2 1 0,1 0-136,-1-1 0,0 0 1,1 0-1,-1 0 0,1-1 0,-1 1 1,1-1-1,0 0 0,0 0 0,0 0 1,7 0-1,10 1-1529,0-2 0,1-1 1,30-5-1,-27 1-2220,-1-1 0,41-15 0,-10 0 663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3.586"/>
    </inkml:context>
    <inkml:brush xml:id="br0">
      <inkml:brushProperty name="width" value="0.025" units="cm"/>
      <inkml:brushProperty name="height" value="0.025" units="cm"/>
    </inkml:brush>
  </inkml:definitions>
  <inkml:trace contextRef="#ctx0" brushRef="#br0">1 7 14894,'0'0'1463,"10"0"-1276,135-3 28,-25 0-216,143 14 0,561 55 284,315-10 205,-952-45-469,1096-8 837,-573-15 199,-370 13-939,373-2 1567,-493-12-1128,51 1 198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8.774"/>
    </inkml:context>
    <inkml:brush xml:id="br0">
      <inkml:brushProperty name="width" value="0.025" units="cm"/>
      <inkml:brushProperty name="height" value="0.025" units="cm"/>
    </inkml:brush>
  </inkml:definitions>
  <inkml:trace contextRef="#ctx0" brushRef="#br0">191 61 7399,'0'0'4714,"3"-9"277,10-27-1110,-13 35-3802,0 1-1,0-1 1,0 0-1,0 1 1,0-1-1,0 1 1,0-1-1,0 1 1,0-1 0,0 1-1,0-1 1,-1 0-1,1 1 1,0-1-1,0 1 1,-1-1-1,1 1 1,0 0-1,-1-1 1,1 1-1,-1-1 1,1 1 0,0-1-1,-1 1 1,1 0-1,-1-1 1,1 1-1,-1 0 1,1 0-1,-1-1 1,0 1-1,1 0 1,-1 0-1,1 0 1,-1 0 0,1 0-1,-1 0 1,1 0-1,-1 0 1,0 0-1,1 0 1,-1 0-1,1 0 1,-1 0-1,1 0 1,-2 1-1,-27 1-64,16 2-30,1-1 1,0 1-1,-1 1 1,1 0-1,1 1 0,-1 1 1,1-1-1,0 2 1,1-1-1,0 2 0,0-1 1,-9 11-1,19-18-9,-1-1 0,1 1-1,0-1 1,-1 1 0,1 0-1,0-1 1,-1 1 0,1-1 0,0 1-1,0 0 1,0-1 0,-1 1-1,1 0 1,0-1 0,0 1-1,0 0 1,0-1 0,0 1 0,0 0-1,0-1 1,1 1 0,-1 0-1,0-1 1,0 1 0,0-1-1,1 1 1,-1 0 0,0-1 0,1 1-1,-1-1 1,1 2 0,22 10-425,39-1-155,-55-10 419,103 4-2605,-78-6 1831,0 3 1,53 8 0,-86-10 1012,1 0 0,0 0 0,-1 0 0,1 0 0,0 1-1,-1-1 1,1 0 0,0 0 0,0 1 0,-1-1 0,1 0 0,0 0 0,0 1 0,0-1 0,-1 0 0,1 1 0,0-1 0,0 0 0,0 1 0,0-1-1,0 0 1,-1 1 0,1-1 0,0 0 0,0 1 0,0-1 0,0 1 0,0-1 0,0 0 0,0 1 0,0-1 0,1 0 0,-1 1 0,0-1-1,0 0 1,0 1 0,0-1 0,0 0 0,1 1 0,-1-1 0,0 0 0,0 1 0,0-1 0,1 0 0,-1 0 0,0 1 0,0-1 0,1 0 0,-1 0-1,0 1 1,1-1 0,-1 0 0,0 0 0,1 0 0,-1 0 0,0 0 0,1 0 0,0 1 0,-37 13 2564,33-12-2506,-5 0 184,-17 8 64,-1-1 0,0-1 0,0-2 1,-1 0-1,-31 2 0,64-11-5913,5-4 2603,-2 0-91,19-8-4811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9.648"/>
    </inkml:context>
    <inkml:brush xml:id="br0">
      <inkml:brushProperty name="width" value="0.025" units="cm"/>
      <inkml:brushProperty name="height" value="0.025" units="cm"/>
    </inkml:brush>
  </inkml:definitions>
  <inkml:trace contextRef="#ctx0" brushRef="#br0">146 267 5381,'0'0'12609,"-11"3"-12502,-1 1-67,1-1-1,0 2 1,0-1-1,0 2 0,-13 8 1,20-12 66,0 1 0,0 0-1,0 1 1,0-1 0,1 1 0,-1-1 0,1 1-1,0 0 1,0 0 0,0 1 0,1-1 0,-1 0 0,1 1-1,0 0 1,1-1 0,-1 1 0,1 0 0,-1 6 0,1-10-92,1 1 0,0-1 0,0 1 0,0-1 0,0 1 0,1-1 0,-1 1 0,0-1 0,1 1 0,-1-1 0,1 0 0,-1 1 0,1-1 0,0 1 0,-1-1 0,1 0 0,0 0 0,0 1 0,0-1 0,0 0 0,0 0 0,0 0 0,0 0 0,3 1 0,-1 0 19,2 1 0,-1-2 0,0 1 1,0 0-1,1-1 0,-1 0 0,0 0 0,7 1 0,7-1 79,1 0-1,-1-1 1,22-4-1,-23 1-103,0 0 0,1-2 1,-1 0-1,-1-1 0,1-1 1,-1 0-1,0-1 0,-1-1 0,0-1 1,0 0-1,-1-1 0,15-13 0,-14 9 87,-1 0-1,0 0 0,-1-1 0,0-1 0,-2 0 0,0-1 0,0 0 0,-2 0 0,0-1 0,6-21 0,-13 34 86,0-1 0,0 0 0,-1 0 0,0 0 0,0 0 0,-1 0 0,1 0-1,-2 0 1,-1-13 0,2 18-135,-1 0 0,0 0-1,0 0 1,0 0 0,0 0 0,0 0-1,-1 0 1,1 0 0,0 1 0,-1-1 0,1 0-1,-1 1 1,0-1 0,0 1 0,1 0-1,-1 0 1,0-1 0,0 1 0,0 1-1,0-1 1,-1 0 0,1 0 0,0 1-1,0-1 1,0 1 0,0 0 0,-1-1-1,1 1 1,0 0 0,0 0 0,-1 1-1,1-1 1,-2 1 0,-7 0-45,1 1 0,0 1 1,0 0-1,0 0 0,0 1 0,0 0 1,1 0-1,-1 1 0,1 1 0,0 0 1,-10 9-1,7-6 8,1 1-1,0 1 1,1 0-1,0 0 1,0 1 0,1 0-1,-10 19 1,17-28-4,1 0 0,-1 0 0,1 0 0,-1 0 0,1 0 0,0 0-1,1 0 1,-1 1 0,0-1 0,1 0 0,0 0 0,0 1 0,0-1 0,0 0 0,0 0 0,2 6 0,-1-7 11,0 0 1,0 0-1,0 0 1,0 0-1,1 0 1,-1-1-1,1 1 1,-1 0-1,1-1 1,0 1-1,-1-1 1,1 0-1,0 1 1,0-1-1,0 0 1,0 0-1,0 0 1,4 0-1,9 3 62,0-1 0,0-1 0,1-1 0,-1 0 0,25-2 0,-16 1-131,3-2-101,-21 1 135,1 0 0,0 1 0,-1 0 0,1 0 0,0 0 0,-1 1 0,1 0 0,-1 0 0,1 0 0,-1 1 0,7 3 0,-11-4 8,-1 1 0,1 0 0,-1 0 0,0-1 0,0 1 0,0 0 0,0 0 0,0 0 0,-1 0 0,1 0 0,0 0 0,-1 0 0,0 0 0,1 1 0,-1-1 0,0 0 0,0 3 0,-4 42 328,2-38-235,0 38 483,8-33 421,-5-14-911,0 0 0,0-1 0,0 1 1,0 0-1,0-1 0,0 1 0,-1-1 0,1 1 1,0-1-1,0 1 0,-1-1 0,1 0 1,0 0-1,-1 1 0,1-1 0,0 0 1,-1 0-1,1 1 0,-1-1 0,0 0 1,1-2-1,8-9-114,-2-1 0,0 0 0,0-1 0,-1 0 0,-1 0 0,0 0 0,-1 0-1,0-1 1,1-18 0,27 41-803,-25-6 927,0-1 0,0 0 0,0 0 0,0-1 0,0 0 0,0 0-1,0-1 1,0 1 0,-1-2 0,1 1 0,0-1 0,0 0 0,-1 0 0,9-5 0,-1 0 24,-1-1 0,-1-1-1,1 0 1,-2 0 0,18-18 0,-22 21-103,-21 37-667,9-24 653,1 0 1,1 1-1,-1-1 1,1 1-1,1 0 0,-1 0 1,2 1-1,-1-1 1,1 0-1,0 0 0,0 1 1,2 13-1,0-21 17,0 1 0,0-1 0,0 1 0,0-1 0,0 1 1,0-1-1,0 1 0,1-1 0,-1 0 0,1 0 0,-1 0 0,1 0 0,-1 0 0,1 0 0,-1 0 1,1 0-1,0 0 0,0-1 0,-1 1 0,1-1 0,0 0 0,0 1 0,0-1 0,-1 0 0,1 0 1,0 0-1,0 0 0,3-1 0,4 1 52,0 0-1,0-1 1,0-1 0,15-3 0,-13 0-43,-1 0 0,1-1 0,-1-1-1,0 0 1,0 0 0,-1-1 0,0 0 0,0 0 0,-1-1 0,0 0 0,-1-1 0,0 1 0,0-1 0,-1-1-1,-1 0 1,1 1 0,4-17 0,-10 27-24,0-1-1,1 1 0,-1 0 1,0 0-1,0 0 1,0-1-1,0 1 1,0 0-1,0 0 1,1-1-1,-1 1 0,0 0 1,0-1-1,0 1 1,0 0-1,0 0 1,0-1-1,0 1 1,0 0-1,0-1 0,0 1 1,0 0-1,0 0 1,0-1-1,-1 1 1,1 0-1,0 0 0,0-1 1,0 1-1,0 0 1,0 0-1,-1-1 1,1 1-1,0 0 1,0 0-1,0-1 0,0 1 1,-1 0-1,1 0 1,0 0-1,0 0 1,-1-1-1,-11 10-231,-12 19-24,18-19 257,1 1 1,0-1 0,0 1-1,1 0 1,1 0 0,-1 0-1,2 0 1,-1 1 0,2-1-1,-1 1 1,1-1 0,1 1-1,0 13 1,1-22 17,0 1 1,0 0-1,0-1 0,0 1 0,0-1 1,1 1-1,-1-1 0,1 0 1,-1 1-1,1-1 0,0 0 0,0 0 1,0 0-1,0-1 0,0 1 1,1 0-1,-1-1 0,0 1 0,1-1 1,-1 0-1,1 0 0,-1 0 1,1 0-1,0 0 0,-1 0 1,1-1-1,4 1 0,6 1-230,-1-1 0,0 0-1,1 0 1,22-3 0,-32 1-176,0 1 0,0-1 1,0 1-1,0-1 1,0 0-1,-1 0 1,1-1-1,0 1 1,0 0-1,-1-1 0,1 0 1,-1 1-1,1-1 1,-1 0-1,0 0 1,0-1-1,4-3 1,11-23-6510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0.005"/>
    </inkml:context>
    <inkml:brush xml:id="br0">
      <inkml:brushProperty name="width" value="0.025" units="cm"/>
      <inkml:brushProperty name="height" value="0.025" units="cm"/>
    </inkml:brush>
  </inkml:definitions>
  <inkml:trace contextRef="#ctx0" brushRef="#br0">52 10 13581,'0'0'11915,"-51"-9"-11434,51 18-674,2 3 225,14 3-576,1 2-1890,5-3-1570,-2-3-4260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0.378"/>
    </inkml:context>
    <inkml:brush xml:id="br0">
      <inkml:brushProperty name="width" value="0.025" units="cm"/>
      <inkml:brushProperty name="height" value="0.025" units="cm"/>
    </inkml:brush>
  </inkml:definitions>
  <inkml:trace contextRef="#ctx0" brushRef="#br0">115 1 12556,'0'0'9251,"-8"9"-8866,-8 9 405,2 0 1,-20 32 0,28-40-571,0 1-1,1-1 1,0 1 0,1 0 0,0 1 0,1-1 0,0 1 0,-2 14-1,5-19-201,-1 1 0,1-1 0,0 0-1,0 0 1,0 0 0,1 0 0,1 0-1,-1 0 1,1-1 0,3 9 0,-3-11-20,1 0 0,0 0 0,0-1 0,0 1 0,0-1 0,1 1 1,0-1-1,-1 0 0,1-1 0,0 1 0,0 0 0,1-1 0,-1 0 1,0 0-1,8 2 0,24 6-956,20 7-984,-53-16 1913,0 0 1,0 0-1,-1 0 0,1 1 0,0-1 0,-1 1 0,1 0 0,-1 0 0,1 0 0,-1 0 0,0 0 0,0 0 0,3 6 0,-4-7 123,-1 0-1,0 0 1,0 0-1,1 0 1,-1 0-1,0 0 1,0 0-1,0 1 1,0-1-1,0 0 1,-1 0-1,1 0 1,0 0-1,0 0 0,-1 0 1,1 0-1,-1 0 1,1 0-1,-1 0 1,1 0-1,-1 0 1,1 0-1,-1 0 1,0 0-1,0 0 1,1 0-1,-1-1 1,0 1-1,0 0 0,0-1 1,0 1-1,0 0 1,0-1-1,0 0 1,0 1-1,0-1 1,0 1-1,0-1 1,-2 0-1,-45 13 1357,38-11-1345,0-1-1,-1 0 1,1 0-1,-1-1 1,-10-2-1,-12-9-1555,31 9 1045,-1 1-1,1-1 1,0 0 0,0 1-1,0-1 1,1 0-1,-1 0 1,0 0-1,1-1 1,-1 1-1,-1-3 1,-3-14-5477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0.723"/>
    </inkml:context>
    <inkml:brush xml:id="br0">
      <inkml:brushProperty name="width" value="0.025" units="cm"/>
      <inkml:brushProperty name="height" value="0.025" units="cm"/>
    </inkml:brush>
  </inkml:definitions>
  <inkml:trace contextRef="#ctx0" brushRef="#br0">66 88 16271,'0'0'7661,"8"1"-5969,1-1-1467,0 0 0,0 0 0,0-1 0,-1 0-1,15-4 1,-21 5-216,0 0 1,-1-1-1,1 1 0,0-1 0,-1 1 0,1-1 1,-1 0-1,1 1 0,-1-1 0,1 0 0,-1 0 1,0 0-1,0 0 0,1 0 0,-1-1 0,0 1 1,0 0-1,0 0 0,0-1 0,0 1 0,0-1 1,0 1-1,-1-1 0,1 1 0,-1-1 1,1 1-1,-1-1 0,1 0 0,-1 1 0,0-1 1,0 0-1,0 1 0,0-1 0,0 0 0,0 1 1,0-1-1,0 0 0,-1 1 0,1-1 0,-1 0 1,1 1-1,-1-1 0,0 1 0,1-1 0,-3-2 1,2 3-81,-1-1 0,1 0 0,-1 1 0,0-1 0,1 1 1,-1-1-1,0 1 0,0 0 0,0 0 0,0 0 0,0 0 1,0 0-1,0 0 0,0 1 0,0-1 0,0 1 0,0-1 1,-1 1-1,1 0 0,0 0 0,0 0 0,0 0 0,-1 0 1,1 1-1,-3 0 0,-1-1 9,0 1-1,0 1 1,1-1 0,-1 1-1,1 0 1,-1 0 0,1 0 0,-8 6-1,8-4 74,0 0 0,1 0 0,0 0 0,0 1 0,0 0 0,0-1 0,1 2-1,0-1 1,0 0 0,0 1 0,0-1 0,1 1 0,0 0 0,1-1 0,-1 1 0,0 10-1,1-13 7,1 1 0,0-1 0,0 0 0,0 1 0,1-1 0,-1 1 0,1-1 0,0 1 0,0-1 0,0 0 0,0 1 0,1-1 0,-1 0 0,1 0 0,0 0 0,0 0 0,0 0 0,0-1 0,0 1 0,1-1 0,-1 1 0,1-1 0,0 0 0,0 0-1,-1 0 1,1 0 0,0 0 0,1-1 0,5 3 0,8 1 29,1-1 0,-1 0 0,1-2 0,0 1 0,0-2 0,0-1 0,0 0 0,0-1-1,0-1 1,0-1 0,0 0 0,-1-1 0,0-1 0,1-1 0,-2-1 0,1 0 0,-1-1 0,0 0 0,15-12 0,-14 13 1493,-22 20-1006,-7 16-390,12-28-126,0-1-1,-1 1 1,1 0-1,0 0 1,0-1 0,0 1-1,0 0 1,0 0-1,0-1 1,1 1 0,-1 0-1,0-1 1,0 1-1,0 0 1,1 0 0,-1-1-1,0 1 1,1 0-1,-1-1 1,0 1 0,1-1-1,-1 1 1,1 0 0,-1-1-1,1 1 1,-1-1-1,1 1 1,0-1 0,-1 0-1,1 1 1,0-1-1,-1 0 1,1 1 0,0-1-1,1 1 1,18 2 105,0 0 1,0-2-1,0 0 1,0-1-1,37-5 0,-33 3-82,7-1-14,-19 1-32,1 0 0,-1 1 0,17 1 0,-26 1-7,0-1-1,0 0 1,0 1-1,0 0 1,0-1-1,-1 1 1,1 0-1,0 1 1,0-1 0,-1 0-1,1 1 1,-1-1-1,0 1 1,1 0-1,-1 0 1,0 0-1,0 0 1,0 0-1,2 3 1,2 5-407,33 40 610,-36-48-951,-1 1 0,1-1 0,-1-1 0,1 1 0,0 0 0,0-1 1,0 1-1,0-1 0,0 0 0,4 2 0,10-2-9996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4.977"/>
    </inkml:context>
    <inkml:brush xml:id="br0">
      <inkml:brushProperty name="width" value="0.025" units="cm"/>
      <inkml:brushProperty name="height" value="0.025" units="cm"/>
    </inkml:brush>
  </inkml:definitions>
  <inkml:trace contextRef="#ctx0" brushRef="#br0">1 49 9033,'0'0'15897,"8"3"-15229,17 5-248,1-2 1,0 0 0,0-2 0,44 3-1,120-7-162,-94-1-233,-85 0-335,-1 0-1,1 0 1,-1 0 0,0-1 0,17-6-1,9-12-4148,-33 18 3648,-1 0 0,0 0 0,0 0 0,0 0 0,-1 0 0,1 0 0,0-1 0,-1 1 0,1-1 0,-1 1 0,1-4 0,3-12-6988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5.320"/>
    </inkml:context>
    <inkml:brush xml:id="br0">
      <inkml:brushProperty name="width" value="0.025" units="cm"/>
      <inkml:brushProperty name="height" value="0.025" units="cm"/>
    </inkml:brush>
  </inkml:definitions>
  <inkml:trace contextRef="#ctx0" brushRef="#br0">0 53 5926,'0'0'14258,"10"-6"-13718,2 0-386,0 0 1,0 1 0,1 0 0,0 1 0,0 0-1,0 1 1,0 1 0,1 0 0,22 0 0,12-1 217,-3 0 24,-1 2-1,65 6 1,-107-5-361,0 0 1,0 0 0,0 0-1,0 0 1,0 0 0,0 1-1,0-1 1,0 1 0,0 0-1,0-1 1,0 1 0,0 0-1,0 0 1,0 0 0,0 1-1,-1-1 1,1 0 0,-1 1-1,1-1 1,-1 1 0,1-1-1,-1 1 1,0 0 0,0-1-1,0 1 1,0 0 0,0 0-1,0 0 1,0 0 0,0 0-1,-1 0 1,1 0 0,-1 0-1,0 0 1,0 0 0,1 0-1,-1 0 1,-1 0 0,1 0-1,0 1 1,0-1 0,-1 0-1,1 0 1,-1 0 0,0 0-1,1 0 1,-2 2 0,-4 8 253,1 0 0,-1-1 0,-1 1 1,0-1-1,-1 0 0,-9 10 0,-116 133 1377,122-134-2420,11-19 691,0-1-1,0 0 1,0 1-1,0-1 1,0 0-1,0 1 1,0-1-1,0 1 1,0-1-1,0 0 1,0 1-1,0-1 1,1 0-1,-1 1 1,0-1-1,0 0 1,0 1-1,0-1 1,1 0-1,-1 0 1,0 1-1,0-1 1,1 0-1,-1 1 0,0-1 1,1 0-1,-1 0 1,0 0-1,1 1 1,-1-1-1,3 0-352,-1 1 0,1-1-1,-1 0 1,1 0-1,-1 0 1,1-1 0,-1 1-1,1 0 1,-1-1-1,0 0 1,1 1 0,-1-1-1,5-2 1,26-16-7485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6.208"/>
    </inkml:context>
    <inkml:brush xml:id="br0">
      <inkml:brushProperty name="width" value="0.025" units="cm"/>
      <inkml:brushProperty name="height" value="0.025" units="cm"/>
    </inkml:brush>
  </inkml:definitions>
  <inkml:trace contextRef="#ctx0" brushRef="#br0">35 1 9737,'0'0'11238,"-3"12"-10464,-8 39 574,3 0 0,-4 89-1,12 114-431,1-151 1465,-1-131-1798,5-174 334,-2 170-1099,1 0-1,2-1 0,1 1 1,12-34-1,-17 61 146,0 0 1,0 0-1,0 0 0,1 1 1,-1 0-1,1-1 0,0 1 0,1 0 1,-1 0-1,1 0 0,-1 1 1,1-1-1,0 1 0,0 0 1,1 0-1,-1 1 0,1-1 0,6-2 1,-1 2-121,1 0 0,0 1 0,-1 0-1,1 1 1,0 0 0,0 0 0,18 3 0,-28-3 164,0 1 0,0 0 0,0 0 0,1 1 0,-1-1 0,0 0 0,0 0-1,0 0 1,0 1 0,0-1 0,1 1 0,-1-1 0,0 1 0,0-1 0,0 1 0,0 0-1,0-1 1,0 1 0,-1 0 0,1 0 0,0 0 0,0 0 0,0-1 0,-1 1 0,1 0 0,-1 0-1,1 1 1,0-1 0,-1 0 0,0 0 0,1 0 0,-1 0 0,0 0 0,0 0 0,1 1 0,-1-1-1,0 0 1,0 0 0,0 0 0,0 1 0,-1-1 0,1 0 0,0 0 0,0 0 0,-1 0 0,1 0-1,-1 1 1,1-1 0,-1 0 0,1 0 0,-1 0 0,1 0 0,-1 0 0,0 0 0,0-1 0,0 1-1,1 0 1,-1 0 0,0 0 0,0-1 0,0 1 0,0-1 0,0 1 0,-2 0 0,-9 7 262,0-1 0,0 0 0,-1-1 0,0-1 0,0 0 1,0 0-1,-1-2 0,0 1 0,0-2 0,1 0 0,-18 1 0,31-4-297,0 1 0,1 0 0,-1 0-1,0 0 1,1 0 0,-1-1-1,0 1 1,0 0 0,1 0-1,-1-1 1,0 1 0,0 0 0,0-1-1,1 1 1,-1 0 0,0 0-1,0-1 1,0 1 0,0 0 0,1-1-1,-1 1 1,0 0 0,0-1-1,0 1 1,0 0 0,0-1 0,0 1-1,0-1 1,0 1 0,0 0-1,0-1 1,0 1 0,0 0 0,0-1-1,-1 1 1,1 0 0,0-1-1,0 1 1,0 0 0,0-1 0,-1 1-1,1 0 1,0 0 0,0-1-1,-1 1 1,1 0 0,0 0 0,0-1-1,-1 1 1,1 0 0,0 0-1,-1 0 1,1-1 0,0 1 0,-1 0-1,1 0 1,0 0 0,-1 0-1,1 0 1,0 0 0,-1 0 0,1 0-1,0 0 1,-1 0 0,1 0-1,0 0 1,-1 0 0,1 0-1,24-19-3309,-3 10 898,0 1-1,1 1 1,1 1 0,32-4-1,-25 4 2291,50-15 0,-80 21 516,1 0 1,0 0-1,-1 0 1,1 0 0,0 0-1,-1 0 1,1 0 0,-1 0-1,1 0 1,0-1-1,-1 1 1,1 0 0,-1-1-1,1 1 1,0 0-1,-1-1 1,1 1 0,-1 0-1,1-1 1,-1 1 0,0-1-1,1 1 1,-1-1-1,1 1 1,-1-1 0,0 1-1,1-1 1,-1 0 0,0 1-1,0-1 1,1 1-1,-1-2 1,-10 6 4995,-1 7-7416,6-4 2062,0 0 0,0 1-1,0 0 1,1 0 0,1 1-1,-1-1 1,-3 17 0,6-23-6,1 0 1,-1 0-1,1 0 1,-1 0-1,1 0 1,0 0 0,0-1-1,0 1 1,0 0-1,0 0 1,0 0-1,1 0 1,-1 0-1,1 0 1,-1 0-1,1 0 1,0 0-1,-1-1 1,1 1 0,0 0-1,0-1 1,0 1-1,1 0 1,-1-1-1,0 1 1,1-1-1,-1 0 1,0 1-1,1-1 1,0 0-1,-1 0 1,1 0 0,0 0-1,-1 0 1,1-1-1,0 1 1,0 0-1,0-1 1,0 1-1,0-1 1,0 0-1,2 0 1,-1 1 30,-1 0 0,1-1 0,0 0 0,0 0 0,0 0 0,-1 0 0,1 0 0,0-1 0,0 1 0,-1-1 0,1 1 0,0-1 0,-1 0 0,1 0 0,-1-1 0,1 1 0,-1 0-1,1-1 1,-1 1 0,0-1 0,0 0 0,0 0 0,0 0 0,0 0 0,3-4 0,-2 0 83,-1 0-1,0 0 0,0 0 0,0 0 0,0 0 1,-1-1-1,0 1 0,-1 0 0,1-1 0,-1-8 1,0 7-86,-1-20 123,1 27-148,0 0-1,-1 1 1,1-1-1,0 0 0,0 1 1,0-1-1,0 0 1,-1 1-1,1-1 1,0 1-1,-1-1 1,1 0-1,-1 1 1,1-1-1,0 1 1,-1-1-1,1 1 1,-1-1-1,1 1 1,-1-1-1,0 1 0,1 0 1,-1-1-1,1 1 1,-1 0-1,0-1 1,1 1-1,-1 0 1,0 0-1,1 0 1,-1 0-1,-1-1 1,6 15-539,2-12-35,0 0 1,0 0-1,1-1 1,-1 1-1,0-1 1,1-1-1,-1 1 1,1-1-1,-1 0 1,10-2-1,6 1-2098,14-1-2890,-1-9-3000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6.721"/>
    </inkml:context>
    <inkml:brush xml:id="br0">
      <inkml:brushProperty name="width" value="0.025" units="cm"/>
      <inkml:brushProperty name="height" value="0.025" units="cm"/>
    </inkml:brush>
  </inkml:definitions>
  <inkml:trace contextRef="#ctx0" brushRef="#br0">118 27 15599,'0'0'7570,"-10"-1"-5286,5 1-2142,-4-1 363,-1 0-1,0 1 1,0 1 0,-11 1 0,19-2-474,0 0 0,0 0 0,1 0 0,-1 1-1,0-1 1,0 1 0,0 0 0,1-1 0,-1 1 0,0 0-1,1 0 1,-1 0 0,1 0 0,-1 0 0,1 0 0,-1 0 0,1 1-1,0-1 1,-1 1 0,1-1 0,0 1 0,0-1 0,0 1-1,0-1 1,1 1 0,-1 0 0,0 0 0,1-1 0,-1 1-1,1 0 1,-1 0 0,1 3 0,1-4-67,-1 1 0,1-1 0,0 0 0,0 1 0,0-1 0,1 0 0,-1 0 0,0 0 0,0 0 0,1 0 0,-1 0 0,0 0 0,1 0 0,-1-1 0,1 1 1,-1 0-1,1-1 0,-1 1 0,1-1 0,-1 0 0,1 1 0,3-1 0,39 7-925,-18-6 435,-18-1 491,-1 0 0,1 1 0,-1 0-1,0 0 1,1 0 0,-1 1 0,14 5 0,-21-6 41,1-1 0,0 1-1,-1-1 1,1 1-1,0 0 1,-1-1-1,1 1 1,-1 0 0,1 0-1,-1-1 1,0 1-1,1 0 1,-1 0 0,0 0-1,1 0 1,-1 0-1,0-1 1,0 1-1,0 0 1,0 0 0,0 0-1,0 0 1,0 0-1,0 0 1,0 0-1,0 0 1,0-1 0,0 1-1,-1 0 1,1 0-1,0 0 1,-1 0 0,1-1-1,-1 1 1,1 0-1,-1 0 1,1-1-1,-1 1 1,-1 1 0,-26 27 1308,21-23-1038,-6 4 74,-1 0 1,0-1 0,0 0 0,-1-1 0,-19 8 0,32-16-405,17-14-2006,25-17-3243,44-25 0,1-1-972,-33 15 4979,-32 21 4723,-13 4 8291,-7 24-8402,-9 23-2826,8-30-493,-5 16 348,0 1 0,1 0 1,-3 20-1,7-33-442,1 0 1,-1 0-1,1 0 1,0 0-1,0 0 0,1-1 1,-1 1-1,1 0 1,1 5-1,-1-7-101,0-1-1,-1 1 0,1-1 1,0 0-1,0 0 0,0 1 1,0-1-1,0 0 1,0 0-1,0 0 0,0 0 1,0 0-1,0 0 0,1-1 1,-1 1-1,0 0 0,1 0 1,-1-1-1,0 1 0,1-1 1,-1 1-1,1-1 1,-1 0-1,3 0 0,9-1-4637,-2-9-3652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7.953"/>
    </inkml:context>
    <inkml:brush xml:id="br0">
      <inkml:brushProperty name="width" value="0.025" units="cm"/>
      <inkml:brushProperty name="height" value="0.025" units="cm"/>
    </inkml:brush>
  </inkml:definitions>
  <inkml:trace contextRef="#ctx0" brushRef="#br0">44 1 2402,'0'0'18583,"0"11"-18353,0 438 5888,0-447-5643,0-11 971,-1-17-1198,-2 0 0,-1 1-1,-1-1 1,-10-29 0,9 48-666,1 19 46,0 18 41,5-28 318,0 0 0,0 0 1,0 0-1,0 0 0,1 0 0,-1 0 0,0 0 1,1 0-1,-1 0 0,1 0 0,0 0 1,0 0-1,-1-1 0,1 1 0,0 0 1,1-1-1,1 3 0,-2-3 29,0 0 1,1-1-1,-1 1 0,1-1 0,0 1 1,-1-1-1,1 1 0,0-1 0,-1 0 1,1 0-1,-1 0 0,1 0 0,0 0 1,-1 0-1,1 0 0,0 0 0,-1-1 1,1 1-1,0-1 0,-1 1 0,1-1 1,2-1-1,3-2 45,0 0 1,-1-1-1,1 1 1,-1-1-1,0-1 1,-1 1-1,1-1 1,5-8-1,11-9-27,15 67-498,-30-41 387,0 0 0,-1 0 0,2-1-1,-1 0 1,0-1 0,0 1 0,1-1 0,-1 0 0,0-1 0,1 0 0,-1 0 0,1-1 0,7-1 0,43 1-798,-57 2 873,0-1 1,0 0-1,0 0 1,0 0-1,-1 0 1,1 1-1,0-1 1,0 0-1,-1 1 1,1-1-1,0 1 1,0-1-1,-1 1 1,1-1-1,0 1 1,-1-1-1,1 1 1,-1 0-1,1-1 1,-1 1-1,1 0 1,-1-1-1,1 1 1,-1 0-1,0 0 1,1-1-1,-1 1 1,0 0-1,0 0 1,0 0-1,1 0 0,-1-1 1,0 1-1,0 0 1,0 0-1,0 0 1,-1 0-1,1 0 5,0 0-1,0 0 0,0 0 1,0-1-1,0 1 0,0 0 1,0 0-1,0 0 0,1-1 1,-1 1-1,0 0 0,0 0 1,1-1-1,-1 1 0,0 0 1,1-1-1,-1 1 0,1 0 1,-1-1-1,1 1 0,-1 0 1,1-1-1,-1 1 0,1-1 1,0 1-1,-1-1 0,1 0 1,0 1-1,-1-1 0,1 0 1,0 1-1,0-1 0,-1 0 1,1 0-1,0 1 1,0-1-1,-1 0 0,1 0 1,0 0-1,0 0 0,0 0 1,-1 0-1,1 0 0,0 0 1,0-1-1,-1 1 0,1 0 1,0 0-1,0-1 0,-1 1 1,2-1-1,5-2-43,-1 1 1,1-2-1,-1 1 1,0-1-1,0 0 0,0 0 1,0 0-1,-1-1 1,10-10-1,-16 20 0,1 1-1,0-1 1,1 0 0,-1 1-1,1-1 1,0 0 0,3 9-1,-1-12 101,0-1-1,0 1 1,0-1 0,1 0-1,-1 0 1,0 0-1,1 0 1,-1-1 0,0 1-1,1-1 1,-1 0-1,1 0 1,-1 0-1,1 0 1,5-2 0,-3 1 7,0 0 1,0 0 0,0-1-1,0 1 1,0-1 0,-1-1-1,1 1 1,6-5 0,-8 4-65,-1 0 0,0 0 1,-1 0-1,1-1 0,-1 1 0,1-1 1,-1 0-1,0 1 0,0-1 1,0 0-1,-1 0 0,0 0 0,0-1 1,0 1-1,0 0 0,0 0 1,-1-1-1,0 1 0,0 0 0,0-1 1,0 1-1,-1 0 0,1 0 1,-1-1-1,0 1 0,-1 0 0,-1-5 1,2 1-7813,-2 3-1143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3.992"/>
    </inkml:context>
    <inkml:brush xml:id="br0">
      <inkml:brushProperty name="width" value="0.025" units="cm"/>
      <inkml:brushProperty name="height" value="0.025" units="cm"/>
    </inkml:brush>
  </inkml:definitions>
  <inkml:trace contextRef="#ctx0" brushRef="#br0">1 74 13869,'0'0'5339,"11"-8"-4784,-4 2-440,-1 1-6,1 0 1,-1 0-1,1 0 0,0 1 1,0 0-1,0 1 1,1 0-1,-1 0 0,1 0 1,15-2-1,40-3 114,0 2-1,115 6 1,-174 0-227,-1 0 0,1 0 0,-1 0 0,0 1 0,1 0 1,-1-1-1,0 1 0,0 1 0,0-1 0,0 0 0,0 1 0,0-1 1,0 1-1,0 0 0,0 0 0,-1 0 0,1 0 0,-1 1 1,0-1-1,1 1 0,-1 0 0,0-1 0,0 1 0,-1 0 0,1 0 1,-1 0-1,1 0 0,-1 0 0,0 0 0,0 1 0,0-1 1,-1 0-1,1 1 0,-1-1 0,0 6 0,0 1 49,-1 1-1,0-1 1,-1 1 0,0-1-1,-1 0 1,0 0-1,0 0 1,-1 0 0,-1 0-1,-6 11 1,-19 23 630,-2-1 0,-1-2 1,-47 44-1,-47 59-141,112-123-685,8-9-1317,-1-1-4082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8:58.341"/>
    </inkml:context>
    <inkml:brush xml:id="br0">
      <inkml:brushProperty name="width" value="0.025" units="cm"/>
      <inkml:brushProperty name="height" value="0.025" units="cm"/>
    </inkml:brush>
  </inkml:definitions>
  <inkml:trace contextRef="#ctx0" brushRef="#br0">622 191 15695,'0'0'8071</inkml:trace>
  <inkml:trace contextRef="#ctx0" brushRef="#br0" timeOffset="1">1 0 21877,'0'0'7367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1.676"/>
    </inkml:context>
    <inkml:brush xml:id="br0">
      <inkml:brushProperty name="width" value="0.025" units="cm"/>
      <inkml:brushProperty name="height" value="0.025" units="cm"/>
    </inkml:brush>
  </inkml:definitions>
  <inkml:trace contextRef="#ctx0" brushRef="#br0">1824 152 16207,'-15'-13'123,"-2"-2"-200,-1 1 0,0 0 0,-1 1 0,-1 1 0,0 1-1,-1 1 1,0 1 0,-27-9 0,2 10-196,-1 1 0,-1 3-1,1 1 1,0 3 0,-1 2 0,1 1 0,0 3-1,-67 17 1,47-5 300,1 2 1,1 4-1,1 2 0,1 3 0,-70 45 1,74-36 359,1 3 0,3 2 0,1 2 1,3 3-1,1 2 0,3 2 1,2 2-1,3 2 0,2 2 0,-39 76 1,66-109-345,1 1 0,1 0 0,2 1-1,0 0 1,2 1 0,1-1 0,-3 33 0,8-47-34,1-1-1,0 0 0,0 1 1,2-1-1,-1 0 0,1 0 1,1 0-1,0 0 0,1 0 1,0 0-1,1-1 0,0 0 1,1 0-1,0 0 0,1-1 0,0 0 1,0 0-1,17 16 0,-3-8 20,1-1-1,1-1 1,1 0-1,0-2 1,1-1-1,0-1 1,1-1-1,0-2 1,49 12-1,-8-7 28,0-3-1,131 4 0,-106-17 257,0-3 1,0-5-1,-1-4 0,0-3 0,-1-5 1,-2-3-1,0-4 0,-2-4 0,140-75 0,-174 79 230,0-3 0,-3-1 0,0-3-1,-3-2 1,68-70 0,-94 85-275,-2 0 0,-1-1 0,0 0 0,-2-1-1,20-44 1,-28 49-177,0 1 0,-1-1-1,-1 0 1,-1 0-1,-1 0 1,0-1 0,-2 1-1,-1-39 1,-1 46-57,-1 1 1,0 0-1,-1 0 1,0 0-1,-1 1 0,0-1 1,0 1-1,-2 0 1,1 0-1,-1 0 0,-1 1 1,-15-19-1,10 16-23,-1 1 1,-1 0-1,0 0 0,-1 2 0,0-1 0,0 2 1,-1 0-1,-17-6 0,-6 0-292,-1 1 1,0 3-1,-1 1 1,0 2-1,0 2 1,-78-1-1,-41 8-4857,105 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28.333"/>
    </inkml:context>
    <inkml:brush xml:id="br0">
      <inkml:brushProperty name="width" value="0.025" units="cm"/>
      <inkml:brushProperty name="height" value="0.025" units="cm"/>
    </inkml:brush>
  </inkml:definitions>
  <inkml:trace contextRef="#ctx0" brushRef="#br0">95 134 4612,'0'0'15503,"3"-6"-14409,10-26 1869,-17 63-2317,-17 61-608,3 1-1,4 0 0,-2 120 1,14 59 20,5 289-987,-1-506 890,2 10 21,-7 104 1,-10-105-266,12-65 165,0 1-1,0-1 1,0 1 0,0-1 0,1 1-1,-1-1 1,0 1 0,0-1 0,1 0-1,-1 0 1,0 1 0,1-1 0,-1 0-1,0 0 1,1 0 0,-1 0 0,1 1-1,0-1 1,-1-2 0,-2-37-409,3-70 0,2 39 321,33-533 951,-11 293-438,7 38 234,0-9-137,-29 185-20,-23 143-496,-11 77 191,5 1 0,6 2 1,-8 166-1,22 389 307,10-385-529,-3-291 22,0-3 14,0-1-1,-1 0 0,1 1 0,0-1 0,0 1 1,0-1-1,0 0 0,0 1 0,1-1 1,-1 1-1,0-1 0,1 0 0,-1 1 1,1-1-1,-1 0 0,1 0 0,0 1 0,-1-1 1,1 0-1,0 0 0,0 0 0,1 1 1,0-3-3230,-2-9-1948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39.180"/>
    </inkml:context>
    <inkml:brush xml:id="br0">
      <inkml:brushProperty name="width" value="0.025" units="cm"/>
      <inkml:brushProperty name="height" value="0.025" units="cm"/>
    </inkml:brush>
  </inkml:definitions>
  <inkml:trace contextRef="#ctx0" brushRef="#br0">133 316 7239,'-12'0'1778,"-62"0"651,35 0-1335,31 0-931,11 0-390,162-10 1729,-12-1-1301,830-15-121,593 9 261,-1172 19-90,1250 21-71,-1268-15-167,529 24 3,318 2 10,-377-37-15,401 0 22,-2 36-13,750-50 7,-743-39-15,-761 35 51,1002-131 2430,-1469 147-2480,56-11 0,-82 14 8,-1 0 0,0-1 0,1 1-1,-1-1 1,0-1 0,0 1 0,-1-1 0,13-10-1,-18 12-177,0 0-1,0 0 0,0 0 0,0 0 0,0 0 1,0 0-1,0-1 0,-1 1 0,1 0 1,-1 0-1,0-1 0,0 1 0,0-1 1,0 1-1,0 0 0,0-1 0,-1-1 0,1-8-4171,0-7-4730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1.494"/>
    </inkml:context>
    <inkml:brush xml:id="br0">
      <inkml:brushProperty name="width" value="0.025" units="cm"/>
      <inkml:brushProperty name="height" value="0.025" units="cm"/>
    </inkml:brush>
  </inkml:definitions>
  <inkml:trace contextRef="#ctx0" brushRef="#br0">121 116 9513,'0'0'5290,"4"-9"-2903,18-36 917,-23 49-3122,0 0 0,0 0 0,0 0 0,1 0 1,0 0-1,-1 0 0,2 7 0,-2 17-80,-8 9-40,-1-2 0,-2 1 0,-2-2 0,-1 0 0,-1 0 0,-2-2 0,-30 42 0,78-120-1282,34-74 1,-41 73 615,87-184 460,-107 263 1837,-13 40-1638,-1 5 16,-1 96 0,11-155-57,1-10 0,-1 0 0,1 0 0,0 0 0,1 0 0,0 0 0,0-1 0,1 1 0,0 0 0,0 0 0,1-1 0,6 15 0,-8-22 114,-20-19 806,-79-52-913,98 71-28,0-1-1,0 1 0,0-1 1,0 1-1,0-1 0,0 1 1,0-1-1,0 1 0,0-1 1,1 0-1,-1 1 0,0-1 1,0 1-1,0-1 1,1 1-1,-1 0 0,0-1 1,1 1-1,-1-1 0,0 1 1,1-1-1,-1 1 0,1 0 1,-1-1-1,0 1 0,1 0 1,-1-1-1,1 1 0,-1 0 1,1 0-1,-1 0 0,1-1 1,-1 1-1,1 0 0,0 0 1,-1 0-1,1 0 1,-1 0-1,1 0 0,28-11 16,-27 10-9,26-8 76,-12 2-67,0 2 0,0 0-1,0 1 1,1 0-1,-1 1 1,26 0-1,-41 3-13,-1 0-1,1 0 0,-1 0 0,1 0 0,0 0 0,-1 1 0,1-1 0,-1 0 0,1 0 0,0 1 1,-1-1-1,1 0 0,-1 1 0,1-1 0,-1 1 0,0-1 0,1 0 0,-1 1 0,1-1 0,-1 1 0,0 0 1,1-1-1,-1 1 0,0-1 0,1 1 0,-1-1 0,0 1 0,0 1 0,2 24 17,-14 23 154,16-63 1763,7-18-1596,-1 0 0,-2-1 0,7-48 0,-15 86-403,0-1 0,1 0 1,-1 1-1,1-1 0,0 0 0,0 0 1,1 0-1,-1 0 0,1 0 0,0 0 1,0 0-1,1 0 0,-1-1 0,1 1 1,-1-1-1,1 1 0,0-1 0,0 0 1,1 0-1,3 2 0,-5-4 50,0 0-1,0 1 0,1-1 1,-1-1-1,0 1 1,0 0-1,1-1 0,-1 1 1,1-1-1,-1 1 1,0-1-1,1 0 1,-1 0-1,1 0 0,-1-1 1,0 1-1,1 0 1,-1-1-1,1 0 0,-1 1 1,0-1-1,0 0 1,0 0-1,1 0 1,-1-1-1,0 1 0,0 0 1,0-1-1,-1 1 1,1-1-1,0 0 0,-1 0 1,1 0-1,-1 0 1,1 0-1,-1 0 1,1-2-1,3-3-498,-2 0 0,1 0-1,-1-1 1,0 1 0,-1-1 0,1 0 0,0-8 0,3-27-5384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1.960"/>
    </inkml:context>
    <inkml:brush xml:id="br0">
      <inkml:brushProperty name="width" value="0.025" units="cm"/>
      <inkml:brushProperty name="height" value="0.025" units="cm"/>
    </inkml:brush>
  </inkml:definitions>
  <inkml:trace contextRef="#ctx0" brushRef="#br0">111 1 16720,'0'0'4569,"-4"12"-4435,-87 339 1284,86-328-1421,2-11 21,1-8-6,1 0-1,0 1 1,0-1 0,0 0 0,0 1 0,0-1 0,1 0-1,0 1 1,0-1 0,0 0 0,2 7 0,-1-10-2,-1-1 1,1 0-1,-1 1 1,1-1-1,0 0 0,0 0 1,-1 1-1,1-1 1,0 0-1,-1 0 1,1 0-1,0 0 1,0 0-1,-1 0 1,1 0-1,0 0 0,-1 0 1,1 0-1,0-1 1,0 1-1,-1 0 1,1 0-1,0-1 1,-1 1-1,1 0 1,0-1-1,18-10 316,27-34 128,-39 36-460,1 1 0,0-1 0,0 2 0,1-1 0,0 1 0,11-6-1,-20 13-6,1 0-1,-1 0 0,1 0 1,0 0-1,-1 0 0,1 0 0,-1 1 1,1-1-1,-1 0 0,1 0 0,0 0 1,-1 1-1,1-1 0,-1 0 1,1 1-1,-1-1 0,0 0 0,1 1 1,-1-1-1,1 1 0,-1-1 0,0 1 1,1-1-1,-1 0 0,0 1 1,1 0-1,-1-1 0,0 1 0,0-1 1,1 1-1,-1-1 0,0 1 0,0-1 1,0 1-1,0 0 0,0-1 1,0 1-1,0-1 0,0 1 0,0 0 1,0-1-1,-1 2 0,3 34-58,-2-33 72,0 5 24,0 0 0,-1 0-1,0 0 1,-1 0-1,0-1 1,0 1-1,0 0 1,-1-1-1,0 1 1,0-1 0,-9 13-1,9-16 92,1-1 0,-1 0 0,0 0 0,0 0 0,0-1-1,0 1 1,0-1 0,0 1 0,-1-1 0,1 0 0,-1-1 0,0 1 0,1-1-1,-1 1 1,0-1 0,0 0 0,0 0 0,0-1 0,0 1 0,0-1 0,0 0 0,0 0-1,0 0 1,0-1 0,0 1 0,-5-2 0,8 2-183,-1 0-1,1-1 1,-1 1-1,1 0 1,0-1 0,0 1-1,-1-1 1,1 0 0,0 1-1,0-1 1,-1 0-1,1 0 1,0 1 0,0-1-1,0 0 1,0 0 0,0 0-1,0-1 1,1 1-1,-1 0 1,0 0 0,0 0-1,1 0 1,-1-1 0,1 1-1,-1 0 1,1-1-1,-1 1 1,1 0 0,0-1-1,0 1 1,0-1-1,0 1 1,0 0 0,0-1-1,0-2 1,1 2-563,0 0 0,-1-1 0,1 1 0,0 0 0,0 0 0,0 0 0,1-1 0,-1 1 0,0 0 0,1 1 0,-1-1 0,1 0 0,0 0 0,0 1 0,-1-1 1,1 1-1,0-1 0,0 1 0,1 0 0,3-2 0,16-4-7062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2.317"/>
    </inkml:context>
    <inkml:brush xml:id="br0">
      <inkml:brushProperty name="width" value="0.025" units="cm"/>
      <inkml:brushProperty name="height" value="0.025" units="cm"/>
    </inkml:brush>
  </inkml:definitions>
  <inkml:trace contextRef="#ctx0" brushRef="#br0">0 98 5541,'0'0'13971,"6"1"-13694,-2-1-209,-1 0 0,0 0 0,1-1-1,-1 1 1,0-1 0,0 0 0,1 0 0,-1 0-1,0 0 1,0 0 0,0-1 0,0 1-1,0-1 1,0 0 0,-1 0 0,1 0-1,0 0 1,-1-1 0,0 1 0,1-1 0,-1 1-1,0-1 1,-1 0 0,1 0 0,0 0-1,-1 0 1,1 0 0,-1 0 0,0 0-1,0 0 1,0-1 0,-1 1 0,1 0-1,-1 0 1,1-5 0,-1 7-34,0 0-1,0 0 1,0 0 0,0 0-1,0 0 1,0 0 0,0 0-1,0 0 1,-1 0 0,1 0 0,0 0-1,-1 0 1,1 0 0,0 1-1,-1-1 1,1 0 0,-1 0-1,1 0 1,-1 0 0,0 0-1,0 1-33,1 0 0,-1 0 0,0-1-1,1 1 1,-1 0 0,1 0 0,-1 0-1,1 0 1,-1 0 0,0 1 0,1-1-1,-1 0 1,1 0 0,-1 0 0,1 0-1,-1 1 1,1-1 0,-1 0 0,1 0-1,-1 1 1,1-1 0,-1 0 0,1 1-1,-1 0 1,-3 2-40,1 0 0,0 1 0,-1-1 1,1 1-1,0 0 0,-4 8 0,-17 48-22,22-55 54,1-1 0,0 1 0,0-1 0,0 1 0,1-1 0,-1 1 0,1 0 0,0-1 0,1 1 0,-1-1 0,1 1 0,1 5 0,-1-8 13,1-1 0,-1 1 1,1-1-1,-1 0 0,1 1 0,-1-1 0,1 0 0,0 0 0,0 0 0,0 0 0,-1 0 0,1 0 0,0-1 0,0 1 0,0-1 1,0 1-1,0-1 0,0 0 0,0 0 0,0 1 0,0-1 0,0-1 0,1 1 0,-1 0 0,0-1 0,3 0 0,2 0 34,0 0-1,0-1 0,0 0 1,0 0-1,0 0 1,10-6-1,-7 1-173,0 0 1,0-1-1,0 0 1,12-15-1,-5 3-2715,0-2-3540,-15 21 4237,-1 7-6846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2.724"/>
    </inkml:context>
    <inkml:brush xml:id="br0">
      <inkml:brushProperty name="width" value="0.025" units="cm"/>
      <inkml:brushProperty name="height" value="0.025" units="cm"/>
    </inkml:brush>
  </inkml:definitions>
  <inkml:trace contextRef="#ctx0" brushRef="#br0">141 79 9961,'3'-10'1757,"0"-1"-1106,5-18 183,-6 0 2912,-17 60-1305,5-13-2335,-5 26 190,1 0 1,3 1 0,2 0-1,1 0 1,3 1 0,1 87-1,4-132-296,-5-33 744,-3-11-495,-44-68 1743,52 111-1983,0-1 0,-1 1 0,1 0 0,0 0 0,0-1 0,0 1 0,0 0 0,0 0 0,0-1 0,0 1 0,0 0 0,0 0 0,0-1 0,1 1 0,-1 0 0,0 0 0,0-1 0,0 1 0,0 0 0,0 0 0,0 0 0,0-1 0,1 1 0,-1 0 0,0 0 0,0 0 1,0-1-1,1 1 0,-1 0 0,0 0 0,0 0 0,0 0 0,1 0 0,-1 0 0,0-1 0,0 1 0,1 0 0,-1 0 0,0 0 0,0 0 0,1 0 0,-1 0 0,0 0 0,20 0-38,15 7-329,-9 5-789,-17-5-1302,-23-4-9746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3.051"/>
    </inkml:context>
    <inkml:brush xml:id="br0">
      <inkml:brushProperty name="width" value="0.025" units="cm"/>
      <inkml:brushProperty name="height" value="0.025" units="cm"/>
    </inkml:brush>
  </inkml:definitions>
  <inkml:trace contextRef="#ctx0" brushRef="#br0">1 51 9449,'0'0'14894,"57"-37"-14862,-45 36 0,5 1-32,-4-3-1665,-2 0-1987,-6-4-5060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3.503"/>
    </inkml:context>
    <inkml:brush xml:id="br0">
      <inkml:brushProperty name="width" value="0.025" units="cm"/>
      <inkml:brushProperty name="height" value="0.025" units="cm"/>
    </inkml:brush>
  </inkml:definitions>
  <inkml:trace contextRef="#ctx0" brushRef="#br0">168 2 9801,'0'0'15055,"-8"-1"-14853,3 1-194,-1 0 0,1 0 0,0 1 0,0 0-1,-1 0 1,1 0 0,-9 4 0,12-4-33,0-1 1,0 1-1,0 0 1,0 0-1,0 1 1,1-1 0,-1 0-1,0 0 1,0 1-1,1-1 1,-1 1-1,1 0 1,0-1-1,-1 1 1,1 0-1,0 0 1,0 0 0,0 0-1,0 0 1,0 0-1,1 0 1,-1 0-1,0 0 1,1 0-1,0 0 1,-1 3-1,4-3-14,-1-1-1,1 0 0,-1 0 1,1-1-1,0 1 0,-1 0 1,1-1-1,0 0 0,-1 0 1,1 0-1,0 0 0,-1 0 1,1 0-1,3-1 0,0 1 0,29-1 56,-23-1-20,-1 2 0,1-1-1,-1 2 1,1-1 0,-1 2 0,0-1-1,1 2 1,-1-1 0,15 7 0,-25-9 2,1 1 0,-1 0 0,0-1 0,0 1 0,1 0 0,-1 0 1,0 0-1,0 0 0,0 0 0,0 0 0,0 0 0,0 0 1,0 1-1,0-1 0,-1 0 0,1 0 0,0 1 0,-1-1 1,1 0-1,-1 1 0,0-1 0,1 1 0,-1-1 0,0 1 1,0-1-1,0 0 0,0 1 0,0-1 0,0 1 0,0-1 0,0 1 1,-1-1-1,1 1 0,0-1 0,-1 0 0,1 1 0,-1-1 1,0 0-1,1 1 0,-1-1 0,0 0 0,0 0 0,-2 2 1,-1 3 121,-1-1 0,1 1 0,-2-1 0,1 0 1,0-1-1,-1 1 0,-10 5 0,8-6-26,-1 0 0,0 0 1,0-1-1,0 0 0,0 0 0,-1-1 0,1 0 0,-1-1 0,1 0 0,-12 0 0,14-2-427,1 1 0,-1-1 0,0 0 0,0-1 0,1 0 0,-9-3 0,9 3-612,1-1 1,0 0 0,0 0 0,0 0-1,0-1 1,0 0 0,-7-7-1,-19-26-12897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4.878"/>
    </inkml:context>
    <inkml:brush xml:id="br0">
      <inkml:brushProperty name="width" value="0.025" units="cm"/>
      <inkml:brushProperty name="height" value="0.025" units="cm"/>
    </inkml:brush>
  </inkml:definitions>
  <inkml:trace contextRef="#ctx0" brushRef="#br0">58 527 9161,'0'0'2738,"-8"7"-1713,-3 1-775,7-5-109,0 0 0,0 0 0,0 0 0,1 1 0,-1-1 0,1 1 0,0 0 0,0 0 0,-2 5 0,4-2 1981,11-14-1612,14-14-67,60-88 785,-5-3 0,110-209 0,-175 303-1271,-14 18 41,0 0-1,0 0 1,1 0 0,-1 0 0,0 0-1,1 0 1,-1 0 0,0 0-1,0 0 1,1 0 0,-1 0 0,0 0-1,0 0 1,1 0 0,-1 0 0,0 0-1,0 0 1,1 1 0,-1-1-1,0 0 1,0 0 0,1 0 0,-1 0-1,0 1 1,0-1 0,0 0-1,0 0 1,1 0 0,-1 1 0,0-1-1,0 0 1,0 0 0,0 1-1,0-1 1,0 0 0,0 0 0,1 1-1,-1-1 1,5 40-76,-5-35 101,1 1-6,20 212 441,-17-196-528,1 0 0,0 0 0,2-1 0,0 1 0,2-1 0,0-1 0,19 31 0,-23-45-167,-1 0 0,0 0 1,1-1-1,0 0 0,0 0 1,1 0-1,0-1 0,-1 0 1,1 0-1,1 0 0,-1-1 1,0 0-1,1 0 0,0 0 1,0-1-1,0 0 0,0 0 1,0-1-1,0 0 0,0 0 1,0-1-1,0 0 0,10-1 1,41-4-4425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3.850"/>
    </inkml:context>
    <inkml:brush xml:id="br0">
      <inkml:brushProperty name="width" value="0.025" units="cm"/>
      <inkml:brushProperty name="height" value="0.025" units="cm"/>
    </inkml:brush>
  </inkml:definitions>
  <inkml:trace contextRef="#ctx0" brushRef="#br0">0 0 22069,'0'0'2146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4.570"/>
    </inkml:context>
    <inkml:brush xml:id="br0">
      <inkml:brushProperty name="width" value="0.025" units="cm"/>
      <inkml:brushProperty name="height" value="0.025" units="cm"/>
    </inkml:brush>
  </inkml:definitions>
  <inkml:trace contextRef="#ctx0" brushRef="#br0">0 0 4324,'0'0'14873,"2"11"-14750,17 191 725,-19-201-836,0 0 0,0 0 0,0 1 0,0-1-1,1 0 1,-1 0 0,0 0 0,0 0 0,1 0-1,-1 0 1,1-1 0,-1 1 0,1 0-1,-1 0 1,1 0 0,0 0 0,-1 0 0,1-1-1,0 1 1,-1 0 0,1-1 0,0 1 0,0 0-1,0-1 1,0 1 0,0-1 0,0 1 0,-1-1-1,3 1 1,-1-1 107,0 0-1,0-1 0,0 1 1,0 0-1,1-1 1,-1 1-1,0-1 1,0 0-1,0 0 1,0 0-1,-1 0 1,1 0-1,3-2 1,7-7 769,1 0 0,20-24 1,-28 29-1040,24-28 564,-22 23-135,0 1 1,1 0 0,17-14-1,-23 52-700,-3-8 476,3 26 37,-2-47-90,0 0 0,0 1 0,1-1 0,-1 1 0,0-1 0,1 0 1,-1 1-1,0-1 0,1 0 0,-1 0 0,0 1 0,1-1 1,-1 0-1,1 0 0,-1 1 0,1-1 0,-1 0 0,0 0 0,1 0 1,-1 0-1,1 0 0,-1 0 0,1 0 0,-1 0 0,1 0 1,-1 0-1,1 0 0,-1 0 0,1 0 0,-1 0 0,1 0 0,-1 0 1,0 0-1,1-1 0,-1 1 0,1 0 0,-1 0 0,1-1 0,18-9 184,2-8 5,0-1 0,25-29 0,4-4 52,-50 52-250,0-1 0,0 1 0,1-1 0,-1 1 0,0-1 1,1 1-1,-1-1 0,1 1 0,-1 0 0,0-1 1,1 1-1,-1 0 0,1-1 0,-1 1 0,1 0 1,-1-1-1,1 1 0,-1 0 0,1 0 0,0 0 0,-1-1 1,1 1-1,-1 0 0,1 0 0,-1 0 0,1 0 1,0 0-1,-1 0 0,1 0 0,-1 0 0,1 0 0,0 1 1,-1-1-1,1 0 0,-1 0 0,1 0 0,-1 1 1,1-1-1,0 1 0,4 26-71,-13 36 161,2-44-107,-5 24-1632,36-48-2304,64-44-5901,-50 25 4681,-18 11 632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4.959"/>
    </inkml:context>
    <inkml:brush xml:id="br0">
      <inkml:brushProperty name="width" value="0.025" units="cm"/>
      <inkml:brushProperty name="height" value="0.025" units="cm"/>
    </inkml:brush>
  </inkml:definitions>
  <inkml:trace contextRef="#ctx0" brushRef="#br0">109 78 2050,'1'0'242,"-1"0"0,0 0 0,0-1 0,0 1 0,1 0 0,-1 0 0,0 0 0,0 0 0,0 0 0,0 0 0,0-1 0,1 1 0,-1 0 1,0 0-1,0 0 0,0 0 0,0-1 0,0 1 0,0 0 0,0 0 0,0 0 0,1-1 0,-1 1 0,0 0 0,0 0 0,0 0 0,0-1 0,0 1 0,0 0 0,0 0 0,0-1 0,0 1 0,-1 0 0,1 0 0,0 0 0,0-1 0,0 1 0,0 0 1,0 0-1,0 0 0,0 0 0,0-1 0,0 1 0,-1 0 0,1 0 0,0 0 0,0 0 0,0-1 0,0 1 0,-1 0 0,1 0 0,0 0 0,0 0 0,-17 1 3616,-19 12-2694,35-12-1119,-8 5 177,0 1-1,1 0 1,0 1-1,-14 16 1,52-20 205,6-7-246,-1 0 1,44-12-1,-78 15-175,0-2 37,0 0 0,0 0 0,-1 0 0,1 0 0,-1 0 0,1 0 0,-1 0 0,0 0 0,0 0 0,0 0 0,0-1 0,0 1 0,-1-2 0,1-1-15,-2-60-124,32 65-2397,13-7-3593,-17-4 1436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5.540"/>
    </inkml:context>
    <inkml:brush xml:id="br0">
      <inkml:brushProperty name="width" value="0.025" units="cm"/>
      <inkml:brushProperty name="height" value="0.025" units="cm"/>
    </inkml:brush>
  </inkml:definitions>
  <inkml:trace contextRef="#ctx0" brushRef="#br0">135 9 96,'0'0'13175,"-7"10"-12107,-10 17-859,0 0-1,2 1 1,2 1-1,0 1 1,2 0 0,1 0-1,2 1 1,0 0 0,3 1-1,0-1 1,0 48 0,5-78-205,0-1 0,0 1 1,0 0-1,0-1 0,0 1 0,0-1 1,0 1-1,0 0 0,0-1 1,0 1-1,0 0 0,1-1 1,-1 1-1,0-1 0,0 1 0,1-1 1,-1 1-1,0 0 0,1-1 1,-1 1-1,0-1 0,1 0 1,-1 1-1,1-1 0,-1 1 1,1-1-1,-1 1 0,1-1 0,-1 0 1,1 0-1,-1 1 0,1-1 1,0 0-1,-1 0 0,1 1 1,-1-1-1,1 0 0,0 0 0,-1 0 1,1 0-1,0 0 0,-1 0 1,1 0-1,0 0 0,-1 0 1,1-1-1,-1 1 0,1 0 1,0 0-1,-1 0 0,1-1 0,-1 1 1,1 0-1,-1-1 0,1 1 1,-1 0-1,1-1 0,33-24 1167,-6-10-678,-1 0 0,-2-1 0,-1-2 1,21-46-1,-42 80-571,-3 6 39,-4 16 41,1-5-13,0-1 0,0 1 0,1 0 0,1 0 0,0 0 0,2 21 0,0-32 13,-1-1 0,1 0 0,-1 0-1,1 0 1,0 1 0,0-1 0,0 0 0,-1 0 0,1 0 0,0 0 0,0 0 0,0 0 0,1-1 0,-1 1 0,0 0-1,0 0 1,0-1 0,1 1 0,-1-1 0,0 1 0,0-1 0,1 0 0,-1 1 0,0-1 0,1 0 0,-1 0-1,1 0 1,-1 0 0,0 0 0,1 0 0,-1 0 0,0-1 0,1 1 0,-1 0 0,0-1 0,1 1 0,-1-1 0,0 1-1,0-1 1,2-1 0,4-1 117,-1 0-1,0 0 1,0 0-1,0-1 0,0 0 1,8-8-1,4-10 104,-2 1 0,-1-2 0,0 0-1,-2-1 1,0-1 0,-2 0 0,-1 0 0,-1-1-1,-1 0 1,5-29 0,-57 159-1071,35-70 872,1 0 0,2 0 1,1 0-1,2 1 0,2 54 0,2-80-11,-1 0 0,2 0 0,-1 0-1,2-1 1,4 15 0,-6-19-31,0-1-1,1 1 0,0 0 0,0-1 1,0 1-1,0-1 0,1 1 1,-1-1-1,1 0 0,0 0 1,0 0-1,0-1 0,0 1 0,4 2 1,-6-5 21,-1 0 1,0 0 0,1 0-1,-1 0 1,0 0 0,0 0-1,1 0 1,-1 0 0,0 0-1,1 0 1,-1 0-1,0 0 1,0 0 0,1 0-1,-1 0 1,0-1 0,0 1-1,1 0 1,-1 0 0,0 0-1,0 0 1,0-1 0,1 1-1,-1 0 1,0 0-1,0 0 1,0-1 0,0 1-1,1 0 1,-1 0 0,0-1-1,0 1 1,0 0 0,0 0-1,0-1 1,0 1-1,0 0 1,0-1 0,0 1-1,0 0 1,0 0 0,0-1-1,0 1 1,0 0 0,0-1-1,0 1 1,0 0 0,0 0-1,0-1 1,-2-18 128,2 18-138,-4-16-33,-1 0 0,-1 1 0,-1 0 0,-1 0 0,0 0-1,0 1 1,-18-22 0,11 14-18,-64-86-316,78 108 382,1 1-1,-1-1 0,1 0 1,0 1-1,-1-1 0,1 0 0,0 0 1,-1 1-1,1-1 0,0 0 1,0 0-1,-1 1 0,1-1 1,0 0-1,0 0 0,0 0 1,0 1-1,0-1 0,0 0 1,0 0-1,0 0 0,1 1 1,-1-1-1,0 0 0,0 0 1,1 1-1,-1-1 0,0 0 1,1 0-1,-1 1 0,1-1 0,-1 0 1,1 1-1,-1-1 0,1 1 1,0-1-1,-1 1 0,1-1 1,0 1-1,-1-1 0,1 1 1,0 0-1,-1-1 0,1 1 1,0 0-1,0-1 0,-1 1 1,1 0-1,0 0 0,0 0 1,0 0-1,-1 0 0,1 0 1,0 0-1,0 0 0,1 0 0,59 1-190,-49 0 200,76 11-1542,-45-4-2352,-1-2-4745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38.442"/>
    </inkml:context>
    <inkml:brush xml:id="br0">
      <inkml:brushProperty name="width" value="0.025" units="cm"/>
      <inkml:brushProperty name="height" value="0.025" units="cm"/>
    </inkml:brush>
  </inkml:definitions>
  <inkml:trace contextRef="#ctx0" brushRef="#br0">23 41 1057,'0'0'9444,"0"-8"-7822,0 0-1652,0-15 2935,1 21-1507,0 17-1047,-4 534 2066,-7-214-2325,22 330 2369,-10-642-2584,-1 8 1653,-3-30-1255,-4-18-1103,-2-6-2002,-2-5-2273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39.251"/>
    </inkml:context>
    <inkml:brush xml:id="br0">
      <inkml:brushProperty name="width" value="0.025" units="cm"/>
      <inkml:brushProperty name="height" value="0.025" units="cm"/>
    </inkml:brush>
  </inkml:definitions>
  <inkml:trace contextRef="#ctx0" brushRef="#br0">0 149 4484,'0'0'13346,"15"4"-12988,56 15-270,1-4-1,0-2 1,1-4 0,0-3 0,134-6-1,383-65 53,-232 17-133,286 9 10,0 34-134,-525 5 35,-57-1 356,0-3-1,0-3 1,100-25-1,-184 32 1021,11-3-7227,11-8 1433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39.626"/>
    </inkml:context>
    <inkml:brush xml:id="br0">
      <inkml:brushProperty name="width" value="0.025" units="cm"/>
      <inkml:brushProperty name="height" value="0.025" units="cm"/>
    </inkml:brush>
  </inkml:definitions>
  <inkml:trace contextRef="#ctx0" brushRef="#br0">0 1 14574,'0'0'2552,"14"-1"-1965,31 1-11,0 3-1,69 11 1,101 31-264,-211-44-270,12 3 33,1 0 1,-1 1-1,0 1 1,19 10-1,-33-15-60,1 0 1,-1 1-1,0-1 1,0 1-1,0-1 0,0 1 1,0 0-1,0 0 0,0 0 1,0 0-1,-1 1 1,1-1-1,-1 0 0,3 6 1,-4-6 9,0 0 0,0 0 1,0 0-1,0 0 1,0 0-1,0 0 0,0 0 1,-1 0-1,1 0 0,-1 0 1,1 0-1,-1 0 0,0 0 1,0 0-1,0 0 1,0 0-1,0-1 0,0 1 1,-1 0-1,1-1 0,0 1 1,-4 1-1,-18 18 497,-2-2 0,0-1 0,-1-1 0,-52 26-1,-1 1-7,25-6-343,0-1-837,18-19-2725,24-16-2097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0.249"/>
    </inkml:context>
    <inkml:brush xml:id="br0">
      <inkml:brushProperty name="width" value="0.025" units="cm"/>
      <inkml:brushProperty name="height" value="0.025" units="cm"/>
    </inkml:brush>
  </inkml:definitions>
  <inkml:trace contextRef="#ctx0" brushRef="#br0">0 658 9545,'0'0'8082,"7"-9"-6977,36-40 374,82-96 291,159-238-1,-273 362-1741,-9 16-32,1 0-1,-1 0 1,1 0 0,0 1-1,0-1 1,0 1 0,1 0-1,-1-1 1,7-4-1,-9 10-13,0-1-1,-1 1 0,1-1 1,0 1-1,-1 0 1,1-1-1,-1 1 0,1 0 1,-1-1-1,1 1 0,-1 0 1,0 0-1,1 0 0,-1 0 1,0-1-1,0 1 0,1 0 1,-1 0-1,0 0 0,0 0 1,0 0-1,0-1 0,0 1 1,0 1-1,3 32-1,-3-30 31,2 31-41,0 6 209,9 54 0,-9-86-311,0 0 1,0 0 0,0-1 0,1 1 0,1-1 0,-1 1 0,1-1 0,1 0-1,0-1 1,0 1 0,0-1 0,8 8 0,-11-13-136,1 0-1,0 1 1,0-2-1,0 1 0,0 0 1,0-1-1,1 1 1,-1-1-1,0 0 1,1 0-1,-1 0 1,1 0-1,-1-1 1,1 0-1,-1 1 1,1-1-1,4-1 1,25 0-6230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7.034"/>
    </inkml:context>
    <inkml:brush xml:id="br0">
      <inkml:brushProperty name="width" value="0.025" units="cm"/>
      <inkml:brushProperty name="height" value="0.025" units="cm"/>
    </inkml:brush>
  </inkml:definitions>
  <inkml:trace contextRef="#ctx0" brushRef="#br0">0 107 11691,'0'0'3032,"1"-10"-475,2-28-400,1 30-336,1 16-1600,3 13-475,-2 5 308,6 55 0,-9-54-20,11 48 1,-14-73-35,0-1 0,0 1 0,1-1 1,-1 1-1,0-1 0,1 1 0,0-1 1,-1 0-1,1 1 0,0-1 0,0 0 1,-1 1-1,1-1 0,0 0 0,0 0 0,1 0 1,-1 0-1,0 0 0,0 0 0,0 0 1,1 0-1,-1 0 0,3 0 0,-3-1 44,1 0-1,-1 0 0,1 0 1,-1-1-1,1 1 0,-1 0 0,1-1 1,-1 0-1,0 1 0,1-1 1,-1 0-1,0 0 0,1 1 0,-1-1 1,0 0-1,0 0 0,0 0 1,2-3-1,6-6 385,-1-1 0,-1 0 0,13-23 1,1-6-37,38-80 1549,-50 165-2491,-8-39 549,-1 0 0,1-1 0,1 1 0,-1-1 0,1 1 0,0-1 0,0 1 0,5 7 1,-7-12 0,1 0 0,-1-1 0,1 1 0,0 0 1,-1-1-1,1 1 0,0 0 0,0-1 0,0 1 1,-1-1-1,1 1 0,0-1 0,0 1 0,0-1 1,0 0-1,0 1 0,0-1 0,0 0 1,0 0-1,0 0 0,1 0 0,0 0 11,1-1 1,-1 1-1,0-1 0,0 0 1,0 0-1,0 0 0,0 0 1,0 0-1,-1 0 0,1 0 1,0-1-1,0 1 0,2-4 0,19-19 169,-2-2 0,29-45 0,-21 30 7,-17 29-176,-6 12-1786,-2 5-4047,1 4-2117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48.067"/>
    </inkml:context>
    <inkml:brush xml:id="br0">
      <inkml:brushProperty name="width" value="0.025" units="cm"/>
      <inkml:brushProperty name="height" value="0.025" units="cm"/>
    </inkml:brush>
  </inkml:definitions>
  <inkml:trace contextRef="#ctx0" brushRef="#br0">72 54 8456,'0'0'9054,"7"-8"-7399,24-28 368,-31 36-1983,1-1 0,-1 1-1,0-1 1,0 1 0,1-1 0,-1 1-1,0-1 1,0 1 0,1-1 0,-1 1-1,1 0 1,-1-1 0,0 1 0,1 0-1,-1-1 1,1 1 0,-1 0 0,1-1-1,-1 1 1,1 0 0,-1 0 0,1-1-1,-1 1 1,1 0 0,-1 0 0,1 0-1,-1 0 1,1 0 0,-1 0 0,1 0 0,0 0-1,-1 0 1,1 0 0,-1 0 0,1 0-1,-1 0 1,1 1 0,-1-1 0,1 0-1,-1 0 1,1 0 0,-1 1 0,1-1-1,-1 0 1,1 1 0,-1-1 0,1 0-1,-1 1 1,0-1 0,1 1 0,-1-1-1,0 1 1,1-1 0,-1 1 0,0-1-1,0 1 1,1-1 0,-1 1 0,0-1-1,0 1 1,0 0 0,4 35-358,-4-32 483,0 19-102,0 0 1,-2 0 0,-1 0 0,-1 0 0,-1 0 0,-8 24 0,-58 127 179,32-85-127,39-89-109,0 0 1,0 0-1,-1 1 0,1-1 1,0 0-1,0 1 1,0-1-1,0 0 1,-1 1-1,1-1 1,0 1-1,0-1 1,0 0-1,0 1 0,0-1 1,0 1-1,0-1 1,0 0-1,0 1 1,0-1-1,0 0 1,0 1-1,0-1 1,1 1-1,-1-1 1,0 0-1,0 1 0,0-1 1,0 0-1,1 1 1,-1-1-1,0 0 1,0 0-1,1 1 1,-1-1-1,0 0 1,0 1-1,1-1 0,-1 0 1,0 0-1,1 0 1,-1 1-1,0-1 1,1 0-1,23-3 250,26-17 202,6-5-254,2 1 0,106-27 0,-40 22-4519,-81 20-2098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6.030"/>
    </inkml:context>
    <inkml:brush xml:id="br0">
      <inkml:brushProperty name="width" value="0.025" units="cm"/>
      <inkml:brushProperty name="height" value="0.025" units="cm"/>
    </inkml:brush>
  </inkml:definitions>
  <inkml:trace contextRef="#ctx0" brushRef="#br0">0 120 5285,'0'0'13522,"0"9"-13442,6 520 2600,-1-613-2485,4 1 1,4-1-1,3 2 1,36-111-1,-48 181-213,0-1-1,1 1 1,0 0-1,1 0 1,1 1-1,12-18 1,-17 26 3,0 1 1,0-1-1,0 1 1,1 0-1,-1 0 1,1 0-1,-1 0 1,1 0 0,0 1-1,0-1 1,0 1-1,0 0 1,0 0-1,0 0 1,0 0-1,0 0 1,0 0-1,1 1 1,-1 0-1,0 0 1,0 0-1,1 0 1,-1 0-1,0 1 1,0-1-1,0 1 1,1 0-1,-1 0 1,0 0-1,0 0 1,5 4-1,-3-3 15,0 1-1,-1 0 0,1 0 1,-1 0-1,0 1 0,0 0 1,0 0-1,0 0 0,-1 0 1,1 0-1,-1 1 0,0-1 1,-1 1-1,1 0 0,3 9 1,-5-11 20,0 1 1,0 0-1,0 0 1,-1 0-1,1-1 0,-1 1 1,0 0-1,0 0 1,-1 0-1,1 0 0,-1 0 1,1-1-1,-1 1 1,0 0-1,-1 0 1,1-1-1,-1 1 0,1-1 1,-1 1-1,0-1 1,-1 0-1,-4 6 1,-4 4 190,-2-1 1,0-1-1,-1 0 1,0 0-1,0-1 1,-17 8 0,22-13-159,0-1 0,0 0 0,0-1 0,0 0 1,-1 0-1,1-1 0,-1 0 0,1 0 0,-1-1 1,0-1-1,0 0 0,-13-1 0,21 1-163,1-1-1,-1 1 1,1-1-1,-1 1 1,1-1 0,0 0-1,-1 0 1,1 1-1,0-1 1,-1 0-1,1 0 1,0 0 0,0 0-1,0 0 1,0-1-1,0 1 1,0 0-1,0 0 1,0-1-1,1 1 1,-1-1 0,0 1-1,1 0 1,-1-1-1,1 1 1,0-1-1,-1 1 1,1-1-1,0 1 1,0-1 0,0-2-1,0-1-731,0 0 0,0 0 1,1 0-1,0 0 0,0 0 0,0 0 0,1 0 0,-1 0 0,3-4 1,22-30-9996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1:59.302"/>
    </inkml:context>
    <inkml:brush xml:id="br0">
      <inkml:brushProperty name="width" value="0.025" units="cm"/>
      <inkml:brushProperty name="height" value="0.025" units="cm"/>
    </inkml:brush>
  </inkml:definitions>
  <inkml:trace contextRef="#ctx0" brushRef="#br0">34 1447 3940,'0'0'7089,"-7"5"-7126,-19 16 149,27-17 309,12-2-222,14-3 40,-10-6-37,-1-1 1,0-1-1,0 0 0,-1-1 0,0 0 0,0-2 0,14-14 0,-3 4-57,300-256 876,172-138-398,-360 308-560,456-337 285,-444 350 309,-146 92 1240,-1-4-4075,-2 4 1119,4-7-3244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01.282"/>
    </inkml:context>
    <inkml:brush xml:id="br0">
      <inkml:brushProperty name="width" value="0.025" units="cm"/>
      <inkml:brushProperty name="height" value="0.025" units="cm"/>
    </inkml:brush>
  </inkml:definitions>
  <inkml:trace contextRef="#ctx0" brushRef="#br0">108 180 3331,'2'-2'160,"25"-25"2587,-2 0 0,0-2 1,-2-1-1,20-35 0,-45 72 658,-21 44-3543,-109 139 460,36-59-932,119-156-3869,31-41 0,-31 30 3538,35-72 1,-51 91 1670,-1 0 1,0-1 0,-2 1 0,4-20-1,-9 55-242,2-1 0,0 0 0,2 1-1,0-1 1,0 0 0,9 24 0,-4-13-47,8 53 1,-9-49 74,-3-18-1014,-5-14-937,1 0 1325,0 0 0,0 0-1,0 0 1,0 0 0,0 0-1,0 0 1,0 0 0,0 0-1,-1 0 1,1 0 0,0 0-1,0 0 1,0 0 0,-16-9-6618,-5 0-773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01.641"/>
    </inkml:context>
    <inkml:brush xml:id="br0">
      <inkml:brushProperty name="width" value="0.025" units="cm"/>
      <inkml:brushProperty name="height" value="0.025" units="cm"/>
    </inkml:brush>
  </inkml:definitions>
  <inkml:trace contextRef="#ctx0" brushRef="#br0">1 33 8648,'0'0'9225,"59"-31"-9033,-23 31-128,-1 0-32,-6 0-1601,-5-1-5318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19.776"/>
    </inkml:context>
    <inkml:brush xml:id="br0">
      <inkml:brushProperty name="width" value="0.025" units="cm"/>
      <inkml:brushProperty name="height" value="0.025" units="cm"/>
    </inkml:brush>
  </inkml:definitions>
  <inkml:trace contextRef="#ctx0" brushRef="#br0">37 0 9097,'3'3'8691,"-1"7"-4496,-2 62-4275,-4-36 122,-1-1-1,-2 1 1,-16 45-1,23-142-2400,-2 14-2446,13-53-5798,-4 59 12045,-3 31 12230,-4 36-12993,2-1-1,1 1 1,8 34 0,-8-49-627,0 0 0,1 0 0,-1 0 0,2 0 0,0-1 0,0 0 0,1 0 0,0 0 0,15 17 0,-21-26 9,1-1 0,0 1 0,-1 0 0,1-1 0,0 1 0,0-1 1,0 1-1,-1-1 0,1 1 0,0-1 0,0 0 0,0 1 0,0-1 0,0 0 1,0 1-1,0-1 0,0 0 0,0 0 0,0 0 0,0 0 0,0 0 0,0 0 0,0 0 1,0-1-1,0 1 0,0 0 0,-1 0 0,1-1 0,0 1 0,0-1 0,0 1 1,0-1-1,0 1 0,-1-1 0,1 1 0,0-1 0,0 0 0,-1 1 0,1-1 0,0 0 1,-1 0-1,1 1 0,-1-1 0,1 0 0,-1 0 0,1 0 0,-1 0 0,1-1 1,21-53 1733,-19 45-1626,4-14 133,-2 0-1,0-1 1,-2 0 0,0 0-1,-2-45 1,2 70-4567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0.678"/>
    </inkml:context>
    <inkml:brush xml:id="br0">
      <inkml:brushProperty name="width" value="0.025" units="cm"/>
      <inkml:brushProperty name="height" value="0.025" units="cm"/>
    </inkml:brush>
  </inkml:definitions>
  <inkml:trace contextRef="#ctx0" brushRef="#br0">1 18 5221,'0'0'12236,"75"15"-12044,-35-15-32,2 0-1057,10-8-512,-3 1-769,1-1-353,-5-1-1056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1.022"/>
    </inkml:context>
    <inkml:brush xml:id="br0">
      <inkml:brushProperty name="width" value="0.025" units="cm"/>
      <inkml:brushProperty name="height" value="0.025" units="cm"/>
    </inkml:brush>
  </inkml:definitions>
  <inkml:trace contextRef="#ctx0" brushRef="#br0">0 37 11403,'0'0'3278,"10"4"-2782,-3-1-392,-4-1-38,1-1 1,1 1-1,-1-1 0,0 1 0,0-1 0,1 0 1,-1-1-1,0 1 0,1-1 0,-1 0 1,0 0-1,1 0 0,-1-1 0,1 1 1,7-3-1,19-8 297,68-21-2166,-88 30 1069,0 0 0,0 0 0,0 1-1,0 1 1,0-1 0,0 2-1,13 1 1,9 9-210,-28-9 998,0 0 0,0-1 0,0 1 0,0-1 0,0 0 0,1 0 0,8 0 0,30 0 1024,-24 1-749,0-2 0,0 0-1,0-1 1,31-7 0,-40 3-421,-10-2-3526,-1 2-1891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1.430"/>
    </inkml:context>
    <inkml:brush xml:id="br0">
      <inkml:brushProperty name="width" value="0.025" units="cm"/>
      <inkml:brushProperty name="height" value="0.025" units="cm"/>
    </inkml:brush>
  </inkml:definitions>
  <inkml:trace contextRef="#ctx0" brushRef="#br0">33 0 128,'0'0'15503,"-27"49"-14030,21-23-800,6 5-1,0 7-319,0 3-225,0 7-96,4 0-705,-2-4-2626,2-5-2755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1.790"/>
    </inkml:context>
    <inkml:brush xml:id="br0">
      <inkml:brushProperty name="width" value="0.025" units="cm"/>
      <inkml:brushProperty name="height" value="0.025" units="cm"/>
    </inkml:brush>
  </inkml:definitions>
  <inkml:trace contextRef="#ctx0" brushRef="#br0">15 1 9929,'0'0'3235,"-15"71"-2466,15-44-256,0 0-449,8-2-1121,-1-4-2659</inkml:trace>
  <inkml:trace contextRef="#ctx0" brushRef="#br0" timeOffset="1">72 320 10090,'0'0'5092,"-28"55"-2721,25-46-770,3-5-864,9-8-1282,-4-7-1024,6 2-3140,-5 2-3554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5.820"/>
    </inkml:context>
    <inkml:brush xml:id="br0">
      <inkml:brushProperty name="width" value="0.025" units="cm"/>
      <inkml:brushProperty name="height" value="0.025" units="cm"/>
    </inkml:brush>
  </inkml:definitions>
  <inkml:trace contextRef="#ctx0" brushRef="#br0">47 1 7015,'0'0'16303,"0"7"-16244,-2 9 30,-1 0 1,0 1-1,-11 27 1,9-31-66,0 0 1,1 0 0,1 1 0,0 0 0,1-1 0,0 1 0,1 0 0,1 19 0,1-32-10,0 1 0,0-1 1,0 0-1,0 0 0,0 0 1,0 1-1,0-1 0,1 0 1,-1-1-1,0 1 0,1 0 1,-1 0-1,0 0 0,1-1 0,-1 1 1,1-1-1,-1 1 0,1-1 1,-1 0-1,1 1 0,-1-1 1,1 0-1,-1 0 0,1 0 1,0 0-1,2-1 0,46-3 319,-37 0-519,0 1 0,1-2 0,-2 0 0,20-10 0,19-17-4004,-22 10-1085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6.380"/>
    </inkml:context>
    <inkml:brush xml:id="br0">
      <inkml:brushProperty name="width" value="0.025" units="cm"/>
      <inkml:brushProperty name="height" value="0.025" units="cm"/>
    </inkml:brush>
  </inkml:definitions>
  <inkml:trace contextRef="#ctx0" brushRef="#br0">197 1 7143,'0'0'11216,"-8"8"-10384,-135 179 1683,167-214-2263,-15 19-815,-1 0-1,-1-1 1,0 0-1,0 0 0,0 0 1,-1-1-1,0 0 1,-1-1-1,-1 1 0,7-20 1,-11 30 570,0-1 1,0 1-1,0 0 0,0-1 1,0 1-1,0-1 0,0 1 1,0 0-1,0-1 0,-1 1 1,1-1-1,0 1 0,0 0 1,0-1-1,0 1 0,-1-1 1,1 1-1,0 0 0,0-1 1,-1 1-1,1 0 0,0 0 1,-1-1-1,1 1 0,0 0 1,-1 0-1,1-1 1,0 1-1,-1 0 0,1 0 1,0 0-1,-1 0 0,1-1 1,-1 1-1,1 0 0,0 0 1,-1 0-1,1 0 0,-1 0 1,1 0-1,-1 0 0,1 0 1,0 0-1,-1 0 0,1 0 1,-1 1-1,1-1 0,0 0 1,-1 0-1,1 0 0,0 0 1,-1 1-1,1-1 0,-1 0 1,-24 13 874,19-7-724,0 0 0,0 1 0,1-1 0,-1 1 0,2 0-1,-1 1 1,1-1 0,0 1 0,0 0 0,1 0-1,0 0 1,1 0 0,0 1 0,0-1 0,-1 17 0,3-23-152,1 0 1,-1-1 0,1 1 0,-1-1 0,1 1 0,0 0 0,0-1 0,0 0 0,-1 1 0,2-1 0,-1 1 0,0-1 0,0 0 0,0 0 0,0 0 0,1 0 0,-1 0-1,1 0 1,-1 0 0,0 0 0,1 0 0,0-1 0,-1 1 0,1 0 0,-1-1 0,1 1 0,0-1 0,-1 0 0,1 0 0,0 0 0,-1 0 0,3 0 0,6 1 75,-1 0 0,1-1 1,-1-1-1,15-2 0,-24 3-69,1 0 0,0 0 0,-1 0 0,1 0 0,0 0 0,-1 0 0,1 0-1,0 0 1,-1 0 0,1-1 0,0 1 0,-1 0 0,1 0 0,0-1 0,-1 1 0,1-1 0,-1 1 0,1 0 0,-1-1-1,1 1 1,-1-1 0,1 1 0,-1-1 0,0 1 0,1-1 0,-1 0 0,0 1 0,1-1 0,-1 0 0,0 1 0,0-1-1,1 1 1,-1-1 0,0 0 0,0 0 0,0 1 0,0-1 0,0 0 0,0 1 0,0-1 0,0 0 0,0 1 0,0-1 0,-1-1-1,0 1 22,1-1 0,-1 1 0,0-1-1,0 1 1,0-1 0,0 1 0,0-1-1,-1 1 1,1 0 0,0 0 0,-1 0-1,1-1 1,0 1 0,-1 1-1,-1-2 1,-53-14 107,45 14-109,0-1-1,0 0 1,0-1 0,0 0-1,-16-9 1,27 13-14,0 0-1,0 0 1,0 0-1,-1 0 1,1 0 0,0 0-1,0 0 1,0 0-1,0 0 1,0 0-1,0-1 1,0 1-1,-1 0 1,1 0 0,0 0-1,0 0 1,0 0-1,0 0 1,0 0-1,0 0 1,0-1-1,0 1 1,0 0 0,0 0-1,0 0 1,0 0-1,0 0 1,0 0-1,0-1 1,0 1-1,0 0 1,0 0 0,0 0-1,0 0 1,0 0-1,0-1 1,0 1-1,0 0 1,0 0-1,0 0 1,0 0 0,0 0-1,0 0 1,0-1-1,0 1 1,0 0-1,0 0 1,0 0-1,0 0 1,0 0 0,1 0-1,-1 0 1,0 0-1,0 0 1,0-1-1,0 1 1,0 0-1,0 0 1,1 0 0,-1 0-1,14-4 220,16 2-248,13 1-15,83 10 0,-56 7-3327,-49-10-2077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7.045"/>
    </inkml:context>
    <inkml:brush xml:id="br0">
      <inkml:brushProperty name="width" value="0.025" units="cm"/>
      <inkml:brushProperty name="height" value="0.025" units="cm"/>
    </inkml:brush>
  </inkml:definitions>
  <inkml:trace contextRef="#ctx0" brushRef="#br0">1 0 8904,'0'0'11750,"9"10"-11317,172 209-82,-64-72-857,-67-95-376,-11-13-2758,-37-37 2282,-11-2-5750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7.475"/>
    </inkml:context>
    <inkml:brush xml:id="br0">
      <inkml:brushProperty name="width" value="0.025" units="cm"/>
      <inkml:brushProperty name="height" value="0.025" units="cm"/>
    </inkml:brush>
  </inkml:definitions>
  <inkml:trace contextRef="#ctx0" brushRef="#br0">0 23 4708,'0'0'11932,"1"8"-11468,0 2-282,-1 0-51,0 1 0,1-1 0,0 0 0,1 0 0,0 0 0,1 0 0,0 0 0,8 16 0,-11-25-75,1-1 0,-1 1-1,1-1 1,-1 1-1,1-1 1,-1 1 0,1-1-1,0 0 1,-1 1-1,1-1 1,0 0-1,-1 1 1,1-1 0,0 0-1,-1 0 1,1 0-1,0 0 1,0 1 0,-1-1-1,1 0 1,0 0-1,0 0 1,-1-1-1,1 1 1,0 0 0,-1 0-1,1 0 1,0 0-1,0-1 1,-1 1 0,1 0-1,-1-1 1,1 1-1,0-1 1,-1 1-1,1 0 1,-1-1 0,1 1-1,-1-1 1,1 0-1,0 0 1,22-27 1847,-21 26-1795,10-15 614,-1 0 0,-1-1 0,9-19 0,-13 129-866,-6-90 116,0 0-1,1 0 1,-1 0 0,0 0 0,1 0 0,-1 0 0,1 0-1,0 0 1,-1 0 0,1 0 0,0-1 0,0 1 0,0 0-1,0 0 1,1-1 0,-1 1 0,0-1 0,3 3-1,-2-4 32,-1 1-1,0-1 0,1 1 0,-1-1 0,0 0 0,1 0 0,-1 0 0,0 0 0,1 0 0,-1 0 0,0 0 0,1 0 0,-1 0 0,0 0 0,1-1 0,-1 1 0,0-1 0,0 1 1,1-1-1,1-1 0,4-2 108,0-1 1,1-1 0,-2 1 0,1-1-1,-1 0 1,10-13 0,-3 3 260,-1 0 1,-1-1-1,0 0 1,8-19 0,-18 45-1156,6 2-3734,-7-11 4207,1 1-1,-1-1 0,0 0 1,1 1-1,-1-1 0,1 1 1,-1-1-1,1 0 0,-1 1 1,1-1-1,-1 0 0,1 1 1,-1-1-1,1 0 0,0 0 1,-1 0-1,1 0 0,-1 1 1,1-1-1,0 0 0,-1 0 1,1 0-1,-1 0 1,1 0-1,0 0 0,-1-1 1,1 1-1,-1 0 0,1 0 1,-1 0-1,1-1 0,0 1 1,-1 0-1,1 0 0,-1-1 1,1 1-1,-1 0 0,0-1 1,1 1-1,-1-1 0,1 0 1,7-12-7937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28.007"/>
    </inkml:context>
    <inkml:brush xml:id="br0">
      <inkml:brushProperty name="width" value="0.025" units="cm"/>
      <inkml:brushProperty name="height" value="0.025" units="cm"/>
    </inkml:brush>
  </inkml:definitions>
  <inkml:trace contextRef="#ctx0" brushRef="#br0">168 0 15310,'0'0'4922,"-8"9"-4153,-29 38 286,-49 82-1,85-141-1461,0 0 0,1 1 1,0-1-1,2-11 0,-1 16 185,5-22-622,-4 30 646,-1 16 138,-1 6 83,2 57-136,-2-75 227,1 0 1,0 0-1,0 0 1,0 0-1,1-1 1,0 1 0,0 0-1,0-1 1,0 1-1,1-1 1,-1 1-1,7 6 1,-9-12-87,0 1 1,0 0-1,0 0 1,0-1 0,0 1-1,0 0 1,0 0-1,0-1 1,0 1 0,0 0-1,0 0 1,0 0-1,0-1 1,0 1-1,0 0 1,0 0 0,0-1-1,1 1 1,-1 0-1,0 0 1,0 0 0,0-1-1,0 1 1,1 0-1,-1 0 1,0 0-1,0 0 1,0-1 0,1 1-1,-1 0 1,0 0-1,0 0 1,1 0 0,-1 0-1,0 0 1,0 0-1,1 0 1,-1 0-1,0 0 1,0 0 0,0 0-1,1 0 1,-1 0-1,0 0 1,0 0 0,1 0-1,-1 0 1,0 0-1,0 0 1,1 0 0,-1 0-1,0 0 1,0 0-1,1 1 1,-1-1-1,0 0 1,0 0 0,1 0-1,-8-23 640,-30-27-487,27 39-167,1-1 1,-15-25-1,54 36-222,155 14-3043,-133-13-1036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5.820"/>
    </inkml:context>
    <inkml:brush xml:id="br0">
      <inkml:brushProperty name="width" value="0.025" units="cm"/>
      <inkml:brushProperty name="height" value="0.025" units="cm"/>
    </inkml:brush>
  </inkml:definitions>
  <inkml:trace contextRef="#ctx0" brushRef="#br0">64 1 4164,'0'0'7020,"-9"0"-5056,-4 2-1074,-6 0 203,-4-1 5845,25 1-6827,0-1 0,-1 1 0,1-1 0,0 0 0,0 0 1,1 0-1,-1 0 0,0 0 0,0 0 0,0 0 0,1-1 0,-1 1 0,0-1 1,1 0-1,3 1 0,1 0 65,69 7-403,-57-7-1786,0 1-1,30 6 0,-40-3-1685,-8 1-1132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6.209"/>
    </inkml:context>
    <inkml:brush xml:id="br0">
      <inkml:brushProperty name="width" value="0.025" units="cm"/>
      <inkml:brushProperty name="height" value="0.025" units="cm"/>
    </inkml:brush>
  </inkml:definitions>
  <inkml:trace contextRef="#ctx0" brushRef="#br0">1 9 15855,'0'0'5701,"58"-4"-5252,-28 0-257,-1 3-160,-1 1-64,-3 0-1185,-8 0-2819,-4 0-3235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6.807"/>
    </inkml:context>
    <inkml:brush xml:id="br0">
      <inkml:brushProperty name="width" value="0.025" units="cm"/>
      <inkml:brushProperty name="height" value="0.025" units="cm"/>
    </inkml:brush>
  </inkml:definitions>
  <inkml:trace contextRef="#ctx0" brushRef="#br0">97 47 11883,'0'0'8675,"-2"11"-8718,0 0 35,0 0 0,1 0 0,0 0 0,1 0 0,0 0 0,1 1 0,0-1 0,0 0 0,2 0 0,-1 0 0,1-1 0,1 1 0,4 10 0,2-4-29,24 51 282,-33-63-188,1 0 0,-1-1 0,1 1 0,-2 0 0,1 0 1,0 0-1,-1 0 0,0 0 0,0 0 0,-1 0 0,1 0 0,-3 9 1,2-12-11,-1 0 1,1 0 0,0 0 0,-1 0-1,1 0 1,-1-1 0,0 1 0,0 0 0,0-1-1,0 1 1,0-1 0,0 0 0,0 0-1,0 0 1,0 0 0,0 0 0,-1 0 0,1 0-1,0-1 1,-1 1 0,1-1 0,-1 0-1,1 0 1,0 0 0,-5 0 0,3 0 48,-1 0 1,1 0 0,0 0-1,-1-1 1,1 1-1,0-1 1,-1 0-1,1-1 1,0 1 0,0-1-1,0 0 1,0 0-1,-5-3 1,5 1-64,0 0 1,1 0-1,-1-1 1,1 1-1,0-1 0,1 1 1,-1-1-1,1 0 0,0 0 1,0 0-1,0 0 1,1-1-1,-1 1 0,1 0 1,1-1-1,-1 1 1,1-1-1,0 1 0,0-1 1,1 1-1,-1-1 0,1 1 1,0 0-1,1-1 1,-1 1-1,4-7 0,1-2 3,1 1 0,0-1-1,0 1 1,2 1 0,0 0-1,0 0 1,1 0 0,15-13-1,86-70 355,-111 95-373,1-1-1,-1 1 1,1 0-1,-1-1 1,0 1-1,1 0 1,-1-1-1,1 1 1,-1-1-1,0 1 1,1 0-1,-1-1 1,0 1-1,1-1 1,-1 0-1,0 1 1,0-1-1,0 1 1,1-1-1,-1 1 1,0-1-1,0 1 1,0-1-1,0 0 1,0 1-1,0-1 1,0 1-1,0-1 1,0 1-1,0-1 1,-1 0-1,1 1 1,0-1-1,0 1 1,0-1-1,-1 1 1,0-2-1,-23-5 229,-31 12-444,51-4-10,0 1 1,0 0-1,1 0 1,-1 0 0,1 0-1,0 0 1,-1 1-1,1 0 1,0-1-1,0 1 1,1 0 0,-1 0-1,1 1 1,-1-1-1,-2 7 1,0 5-4133,3 0-3278,2-10-436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7.174"/>
    </inkml:context>
    <inkml:brush xml:id="br0">
      <inkml:brushProperty name="width" value="0.025" units="cm"/>
      <inkml:brushProperty name="height" value="0.025" units="cm"/>
    </inkml:brush>
  </inkml:definitions>
  <inkml:trace contextRef="#ctx0" brushRef="#br0">131 1 11851,'0'0'12529,"-10"9"-12593,-2 0 60,1 1 0,1 0 0,0 1 0,0 1 0,1-1 0,0 1 0,-11 24 0,15-27-19,0 1-1,1-1 0,1 1 0,0 0 1,0 0-1,1 0 0,0 0 1,0 19-1,2-28 15,1 1 1,-1-1-1,1 0 1,-1 0-1,1 0 0,0 0 1,-1 0-1,1 0 1,0 0-1,0 0 1,0-1-1,0 1 1,0 0-1,0 0 1,0-1-1,0 1 0,0 0 1,0-1-1,0 1 1,0-1-1,0 0 1,0 1-1,1-1 1,-1 0-1,0 0 1,0 1-1,0-1 0,1 0 1,-1 0-1,0 0 1,2-1-1,42-3-166,-34 1-312,1-1 0,-1 0-1,0-1 1,0 0-1,13-9 1,22-21-6860,-26 16-14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17.533"/>
    </inkml:context>
    <inkml:brush xml:id="br0">
      <inkml:brushProperty name="width" value="0.025" units="cm"/>
      <inkml:brushProperty name="height" value="0.025" units="cm"/>
    </inkml:brush>
  </inkml:definitions>
  <inkml:trace contextRef="#ctx0" brushRef="#br0">15 23 12075,'0'0'6406,"68"7"-6277,-28-7 63,2-1-64,-1-7 0,3 0-96,-13 2-1730,-7 2-1312,-13 2-1923</inkml:trace>
  <inkml:trace contextRef="#ctx0" brushRef="#br0" timeOffset="1">0 97 17969,'0'0'3235,"88"-32"-2819,-31 17-319,4-1-33,3 2-1570,-5 0-5540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57"/>
    </inkml:context>
    <inkml:brush xml:id="br0">
      <inkml:brushProperty name="width" value="0.025" units="cm"/>
      <inkml:brushProperty name="height" value="0.025" units="cm"/>
    </inkml:brush>
  </inkml:definitions>
  <inkml:trace contextRef="#ctx0" brushRef="#br0">72 1 4292,'0'0'4580,"-4"1"-4606,1 1 34,0-1 0,-1 1 0,1 0 0,0 0 0,0 0 0,0 1 0,0-1 0,1 1 0,-1-1 0,1 1 0,-1 0 0,1 0 0,-3 6 0,12-9 1753,15-2-5083,-12 0 1936,-27 0 7899,10 2-5355,-17 0 618,10-3-6082,11 2 1706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5:57.640"/>
    </inkml:context>
    <inkml:brush xml:id="br0">
      <inkml:brushProperty name="width" value="0.025" units="cm"/>
      <inkml:brushProperty name="height" value="0.025" units="cm"/>
    </inkml:brush>
  </inkml:definitions>
  <inkml:trace contextRef="#ctx0" brushRef="#br0">52 45 10730,'0'0'3673,"-31"-16"-3193,50-9-678,-13 22 795,-20 18-440,10-12-421,-9 9-1176,3-7-2830,6-4-2344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1.778"/>
    </inkml:context>
    <inkml:brush xml:id="br0">
      <inkml:brushProperty name="width" value="0.025" units="cm"/>
      <inkml:brushProperty name="height" value="0.025" units="cm"/>
    </inkml:brush>
  </inkml:definitions>
  <inkml:trace contextRef="#ctx0" brushRef="#br0">32 72 9417,'0'0'4671,"-6"11"-4228,1 3-379,0 0 0,1 1 0,1-1 0,0 1 0,0-1 0,0 28 1,3-36-51,0 3 34,0 0-1,1 0 1,-1-1-1,2 1 1,2 13-1,-3-20 17,-1-1-1,1 0 0,-1 1 1,1-1-1,0 0 1,0 0-1,-1 1 0,1-1 1,0 0-1,0 0 1,0 0-1,0 0 1,0 0-1,0 0 0,0 0 1,1-1-1,-1 1 1,0 0-1,0-1 1,1 1-1,-1 0 0,1-1 1,-1 0-1,0 1 1,1-1-1,-1 0 1,1 0-1,-1 0 0,0 0 1,1 0-1,-1 0 1,1 0-1,-1 0 1,1 0-1,-1-1 0,0 1 1,1-1-1,-1 1 1,0-1-1,1 1 1,-1-1-1,2-1 0,3-2 285,0 0 0,0 0 0,0 0 0,-1-1 0,0 0 0,1 0 0,-2 0 0,1-1 0,-1 0 0,0 0 0,6-10 0,34-76 1419,-44 91-1725,6-13 341,-1 5-115,-1 0-1,-1 0 1,0-1 0,0 1 0,-1-1 0,2-14 0,-2 54-510,1 0 0,9 41 0,-12-70 242,1 0 1,-1 0-1,0 0 1,0 0 0,0 0-1,1 0 1,-1 0-1,0 0 1,1 0-1,-1 0 1,1 0-1,-1 0 1,1 0-1,0 0 1,-1 0-1,1-1 1,0 1 0,0 0-1,-1 0 1,1-1-1,0 1 1,0 0-1,0-1 1,0 1-1,0-1 1,0 1-1,0-1 1,1 1-1,0-1 17,0 0 0,0-1 0,0 1 1,0 0-1,0-1 0,-1 0 0,1 1 0,0-1 0,0 0 0,0 0 0,-1 0 0,1 0 0,-1 0 0,3-2 0,5-4 89,-1-1 0,0 1 0,0-2 0,8-11 0,0-5 856,20-44 1,-22 40-694,-7 24-4826,1-3-6175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47.419"/>
    </inkml:context>
    <inkml:brush xml:id="br0">
      <inkml:brushProperty name="width" value="0.025" units="cm"/>
      <inkml:brushProperty name="height" value="0.025" units="cm"/>
    </inkml:brush>
  </inkml:definitions>
  <inkml:trace contextRef="#ctx0" brushRef="#br0">0 275 15695,'0'0'3747,"26"-68"-2850,9 44 0,9-5-513,7 2-95,12 0-193,-5-2-705,-4-4-2978,-9-5-6086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2.121"/>
    </inkml:context>
    <inkml:brush xml:id="br0">
      <inkml:brushProperty name="width" value="0.025" units="cm"/>
      <inkml:brushProperty name="height" value="0.025" units="cm"/>
    </inkml:brush>
  </inkml:definitions>
  <inkml:trace contextRef="#ctx0" brushRef="#br0">1 97 11435,'0'0'10516,"14"5"-9378,-3 0-888,-6-3-167,0 1 0,0-1-1,0 0 1,0 0 0,1-1 0,-1 0-1,1 0 1,-1 0 0,1 0 0,-1-1 0,1 0-1,0 0 1,-1-1 0,1 0 0,10-2-1,21-8-94,100-35-661,-52 6-7114,-54 19-621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2.510"/>
    </inkml:context>
    <inkml:brush xml:id="br0">
      <inkml:brushProperty name="width" value="0.025" units="cm"/>
      <inkml:brushProperty name="height" value="0.025" units="cm"/>
    </inkml:brush>
  </inkml:definitions>
  <inkml:trace contextRef="#ctx0" brushRef="#br0">15 5 11082,'0'0'13325,"55"-5"-13325,-31 5 0,4 0 0,-6 0-1025,-2 0-865,-4 0-192,-5 1-1409,-11 3-1506,0 1-2017</inkml:trace>
  <inkml:trace contextRef="#ctx0" brushRef="#br0" timeOffset="1">1 121 12556,'0'0'7559,"58"12"-6918,-14-20-481,-1 0-96,2-2-1185,-8 2-3556,0-1-2914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2.884"/>
    </inkml:context>
    <inkml:brush xml:id="br0">
      <inkml:brushProperty name="width" value="0.025" units="cm"/>
      <inkml:brushProperty name="height" value="0.025" units="cm"/>
    </inkml:brush>
  </inkml:definitions>
  <inkml:trace contextRef="#ctx0" brushRef="#br0">272 0 11307,'0'0'8958,"-10"1"-8761,1 1-194,1 1-1,-1 0 1,1 0 0,0 1-1,0-1 1,0 2 0,1-1-1,-1 1 1,1 0 0,0 1-1,1 0 1,-1 0 0,1 0-1,0 1 1,-8 12 0,-13 15 101,-29 45 1,48-66-25,1 0 0,0 0 0,1 1 0,0 0 0,1 1 0,0-1 0,-2 18 0,6-30-74,1 0 0,0-1 0,-1 1 0,1 0 0,0-1 1,0 1-1,0 0 0,0-1 0,1 1 0,-1 0 0,0-1 1,1 1-1,-1-1 0,1 1 0,-1 0 0,1-1 0,0 1 1,-1-1-1,1 0 0,0 1 0,0-1 0,0 0 1,0 1-1,1-1 0,-1 0 0,0 0 0,2 1 0,0 0 19,0-1 0,1 0-1,-1 0 1,0-1 0,0 1-1,1-1 1,-1 1-1,1-1 1,-1 0 0,0 0-1,1-1 1,5 0 0,6-2 118,-1-1-1,1-1 1,-1 0 0,0-1 0,15-8 0,-16 6 139,0 0 0,-1-1 1,18-15-1,-26 20-96,0 0 1,-1 0 0,1 0 0,-1 0-1,0 0 1,0-1 0,-1 1-1,1-1 1,-1 0 0,0 0-1,0 0 1,-1 0 0,3-10-1,-4 14-141,0 0 1,0-1-1,0 1 0,0 0 0,0 0 0,0 0 0,-1 0 0,1 0 0,0 0 0,-1 0 1,1 0-1,0 0 0,-1 0 0,1 0 0,-1 0 0,0 0 0,1 0 0,-1 0 0,0 0 1,1 0-1,-1 0 0,0 1 0,0-1 0,0 0 0,0 1 0,-1-2 0,-2 1-15,1-1-1,-1 1 0,0 0 1,1 0-1,-1 0 0,0 0 1,0 1-1,-4-1 1,-3 1-71,0 0 0,0 1 1,0 0-1,1 0 0,-13 5 1,18-5-140,0 1 0,0 0 1,0 0-1,1 0 0,-1 1 1,1 0-1,-1 0 0,1 0 0,0 0 1,0 1-1,0 0 0,1-1 0,-1 2 1,1-1-1,0 0 0,0 0 1,-4 9-1,7-13 74,0 0 0,0 1-1,0-1 1,0 1 0,0-1 0,0 1 0,0-1 0,0 1 0,0-1 0,0 1-1,0-1 1,0 1 0,0-1 0,0 0 0,1 1 0,-1-1 0,0 1 0,0-1-1,1 1 1,-1-1 0,0 0 0,0 1 0,1-1 0,-1 0 0,0 1 0,1-1 0,-1 0-1,0 1 1,1-1 0,-1 0 0,1 0 0,-1 0 0,1 1 0,22 4-2203,24-8-3300,-8-7-2350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3.256"/>
    </inkml:context>
    <inkml:brush xml:id="br0">
      <inkml:brushProperty name="width" value="0.025" units="cm"/>
      <inkml:brushProperty name="height" value="0.025" units="cm"/>
    </inkml:brush>
  </inkml:definitions>
  <inkml:trace contextRef="#ctx0" brushRef="#br0">237 1 16496,'0'0'7324,"-12"13"-7089,4-5-206,-102 113 220,89-96-203,1 1-1,1 0 0,-22 44 0,40-70-45,1 1 0,-1 0 1,1 0-1,-1 0 0,1 0 0,-1-1 0,1 1 1,0 0-1,0 0 0,-1 0 0,1 0 1,0 0-1,0 0 0,0 0 0,0 0 1,0 0-1,0 0 0,0 0 0,0 0 0,1 0 1,-1 0-1,0 0 0,0 0 0,1 0 1,-1-1-1,1 1 0,-1 0 0,2 1 1,-1-1 10,1 0 0,-1 0 0,1-1 0,-1 1 0,1 0 0,0-1 0,-1 0 0,1 1 0,0-1 0,-1 0 0,1 0 0,0 0 0,-1 0 0,4 0 0,61-15 281,38-24-757,-38 7-3693,-66 32 4120,10-7-2691,-8-1-3632,-2 2-2240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6:33.615"/>
    </inkml:context>
    <inkml:brush xml:id="br0">
      <inkml:brushProperty name="width" value="0.025" units="cm"/>
      <inkml:brushProperty name="height" value="0.025" units="cm"/>
    </inkml:brush>
  </inkml:definitions>
  <inkml:trace contextRef="#ctx0" brushRef="#br0">28 65 13325,'0'0'8456,"77"-34"-7784,-31 25-480,2 1-95,1 2-65,-5 1 0,-9 2-449,-8 3-992,-14 0-833,-7 0-1602</inkml:trace>
  <inkml:trace contextRef="#ctx0" brushRef="#br0" timeOffset="1">1 112 10410,'0'0'7111,"69"8"-5286,-16-13 65,6-4-737,7 0-640,-7 0-481,-6 0-929,-11 3-2626,-3-5-7400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0.818"/>
    </inkml:context>
    <inkml:brush xml:id="br0">
      <inkml:brushProperty name="width" value="0.025" units="cm"/>
      <inkml:brushProperty name="height" value="0.025" units="cm"/>
    </inkml:brush>
  </inkml:definitions>
  <inkml:trace contextRef="#ctx0" brushRef="#br0">11 118 8232,'0'0'10522,"-1"9"-10762,0-9 240,-1 10 159,0-1 1,0 1 0,1 0-1,0 0 1,1 0 0,0-1 0,0 1-1,1 0 1,1 0 0,-1 0-1,6 14 1,-6-22-127,0-1 0,-1 0 0,1 0 0,0 0 0,0 0 1,0 0-1,1 0 0,-1-1 0,0 1 0,0 0 0,0 0 0,1-1 0,-1 1 0,0-1 1,0 1-1,1-1 0,-1 0 0,0 1 0,1-1 0,-1 0 0,1 0 0,-1 0 0,0 0 0,1 0 1,-1 0-1,1 0 0,2-1 0,0 0 78,0 0 0,1-1 0,-1 1 0,0-1 0,0 0 0,0 0 0,7-5 0,9-10 343,-1-2 0,-1 0 0,0-1 0,-2 0 0,0-2 0,19-36-1,-15 26-101,-20 32-351,0 0 0,0 0 0,0-1 1,0 1-1,1 0 0,-1 0 0,0 0 1,0 0-1,0 0 0,0-1 0,0 1 1,0 0-1,0 0 0,0 0 0,0 0 1,0 0-1,1 0 0,-1 0 0,0-1 1,0 1-1,0 0 0,0 0 0,0 0 0,1 0 1,-1 0-1,0 0 0,0 0 0,0 0 1,0 0-1,0 0 0,1 0 0,-1 0 1,0 0-1,0 0 0,0 0 0,0 0 1,1 0-1,-1 0 0,0 0 0,0 0 1,0 0-1,0 0 0,0 0 0,1 0 1,-1 0-1,0 1 0,0-1 0,0 0 0,0 0 1,0 0-1,0 0 0,0 0 0,1 0 1,-1 0-1,0 1 0,0-1 0,0 0 1,0 0-1,0 0 0,0 0 0,0 0 1,0 0-1,0 1 0,5 19 65,0 43 19,-2-33-70,-3-24-16,1-1 0,0 0-1,0 1 1,0-1 0,1 0-1,0 1 1,3 5 0,-4-10 3,0 0-1,-1 0 1,1 0 0,0 0 0,0 0 0,-1-1 0,1 1 0,0 0 0,0-1 0,0 1-1,0 0 1,0-1 0,0 1 0,0-1 0,0 0 0,0 1 0,0-1 0,0 0 0,0 0 0,0 1-1,1-1 1,-1 0 0,0 0 0,0 0 0,0 0 0,0 0 0,0-1 0,0 1 0,0 0 0,0-1-1,0 1 1,0 0 0,0-1 0,0 1 0,0-1 0,0 1 0,0-1 0,0 0 0,0 1 0,0-1-1,0 0 1,-1 0 0,1 0 0,1-1 0,15-15 237,-1-1 0,-1-1 0,0 0 0,-1-1 0,-1-1 0,-1 0 0,-1-1 0,11-30 0,-22 52-259,0 0 0,0 0 0,0 0-1,0 0 1,0 1 0,1-1 0,-1 0 0,0 0-1,0 0 1,0 0 0,0 0 0,0 0-1,0 0 1,0 0 0,0 0 0,1 1-1,-1-1 1,0 0 0,0 0 0,0 0-1,0 0 1,0 0 0,0 0 0,1 0 0,-1 0-1,0 0 1,0 0 0,0 0 0,0 0-1,0 0 1,1 0 0,-1 0 0,0 0-1,0 0 1,0 0 0,0 0 0,0 0 0,0 0-1,1 0 1,-1-1 0,0 1 0,0 0-1,0 0 1,0 0 0,0 0 0,0 0-1,0 0 1,1 0 0,-1 0 0,0-1-1,0 1 1,0 0 0,0 0 0,0 0 0,0 0-1,0 0 1,0 0 0,0-1 0,0 1-1,0 0 1,0 0 0,0 0 0,0 0-1,0-1 1,6 20-1738,3 9-7361,-3-25 81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1.206"/>
    </inkml:context>
    <inkml:brush xml:id="br0">
      <inkml:brushProperty name="width" value="0.025" units="cm"/>
      <inkml:brushProperty name="height" value="0.025" units="cm"/>
    </inkml:brush>
  </inkml:definitions>
  <inkml:trace contextRef="#ctx0" brushRef="#br0">11 106 13613,'0'0'6278,"-11"48"-5574,35-48 386,11-2 319,14-15-64,1-4-256,10 0-416,1-1-449,3 3-288,-11 9 64,-2 1-128,-5 2-961,-2 2-1217,-13-4-1698,-7-2-3748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1.582"/>
    </inkml:context>
    <inkml:brush xml:id="br0">
      <inkml:brushProperty name="width" value="0.025" units="cm"/>
      <inkml:brushProperty name="height" value="0.025" units="cm"/>
    </inkml:brush>
  </inkml:definitions>
  <inkml:trace contextRef="#ctx0" brushRef="#br0">1 36 18321,'0'0'8328,"49"-10"-8168,-10 5-192,-3-2 32,5 4-32,-6-2-448,-1 3-897,-10 0-449,-2 1-96,-5 1-448,-10 0-1154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1.941"/>
    </inkml:context>
    <inkml:brush xml:id="br0">
      <inkml:brushProperty name="width" value="0.025" units="cm"/>
      <inkml:brushProperty name="height" value="0.025" units="cm"/>
    </inkml:brush>
  </inkml:definitions>
  <inkml:trace contextRef="#ctx0" brushRef="#br0">1 188 10442,'0'0'8712,"69"12"-6854,-28-16-1314,5-4-448,-4 1-128,-2 1-1729,-7-2-2499,-9 2-2306</inkml:trace>
  <inkml:trace contextRef="#ctx0" brushRef="#br0" timeOffset="1">371 1 16784,'0'0'4132,"0"68"-4100,7-42 0,-1 2-417,-1-1-960,5-3-673,-5-2-1281,-1-7 0,1-6-352,1-7-3268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2.283"/>
    </inkml:context>
    <inkml:brush xml:id="br0">
      <inkml:brushProperty name="width" value="0.025" units="cm"/>
      <inkml:brushProperty name="height" value="0.025" units="cm"/>
    </inkml:brush>
  </inkml:definitions>
  <inkml:trace contextRef="#ctx0" brushRef="#br0">1 95 9289,'1'-9'5151,"1"-1"-4415,-1 4 160,1-1-1,-1 1 1,1 0 0,0-1 0,5-9 0,-6 14-773,0 1 1,0-1 0,1 0 0,-1 0 0,1 1-1,-1-1 1,1 0 0,-1 1 0,1 0-1,0-1 1,0 1 0,0 0 0,0 0-1,0 0 1,0 0 0,0 0 0,0 0-1,0 1 1,0-1 0,0 1 0,1 0-1,-1-1 1,3 1 0,-2 0-128,0 0 0,0 0-1,0 0 1,1 0 0,-1 0 0,0 1 0,0-1-1,0 1 1,0 0 0,0 0 0,-1 0 0,1 1-1,0-1 1,0 1 0,-1-1 0,1 1 0,-1 0 0,5 4-1,-5-3 17,0 0 0,0 1 0,0-1 0,-1 0 0,1 1 0,-1 0 0,0-1 0,0 1 0,0 0 0,-1-1 0,1 1 0,-1 0 0,0 0 0,0 0 0,-1 5 0,0 0 319,-1 0-1,-1 0 1,0 0-1,0 0 1,0-1-1,-1 1 1,0-1-1,-1 0 1,0-1-1,0 1 1,-1-1-1,-11 11 1,-4 10 780,49-26-850,29 0-426,15 1-2337,-60-4 512,0 1-1,0-2 1,19-4 0,2-6-3552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58.852"/>
    </inkml:context>
    <inkml:brush xml:id="br0">
      <inkml:brushProperty name="width" value="0.025" units="cm"/>
      <inkml:brushProperty name="height" value="0.025" units="cm"/>
    </inkml:brush>
  </inkml:definitions>
  <inkml:trace contextRef="#ctx0" brushRef="#br0">19 2914 7687,'0'0'9108,"-5"0"-8890,-7-3-129,11 0 7,21-9 63,0 2-124,128-78 37,238-189-1,-289 203-53,255-194 43,1474-1099 59,-1486 1125-192,367-277 2178,-706 519-2116,0 0 0,-1 0 0,1-1-1,0 1 1,-1 0 0,1-1 0,0 1 0,-1 0 0,1-1 0,-1 1 0,1-1-1,-1 1 1,1-1 0,-1 1 0,1-1 0,-1 1 0,0-1 0,1 1-1,-1-1 1,0 0 0,1 1 0,-1-1 0,0 0 0,0 1 0,0-1-1,1 0 1,-1 1 0,0-1 0,0 0 0,0 0 0,0 1 0,0-1-1,0 0 1,-1 1 0,1-1 0,0 0 0,0 1 0,-1-2 0,-24-9-2697,7 5-31,-10-6-4368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2.654"/>
    </inkml:context>
    <inkml:brush xml:id="br0">
      <inkml:brushProperty name="width" value="0.025" units="cm"/>
      <inkml:brushProperty name="height" value="0.025" units="cm"/>
    </inkml:brush>
  </inkml:definitions>
  <inkml:trace contextRef="#ctx0" brushRef="#br0">267 0 14350,'0'0'5578,"-9"8"-4553,-10 9-593,2 0-1,-24 30 0,36-41-329,0 0-1,1 0 0,0 0 1,0 1-1,0-1 0,1 1 0,0 0 1,0 0-1,1 0 0,-1 0 0,2 1 1,-1-1-1,1 1 0,-1 13 0,3-20-75,-1 0 0,1 0-1,-1 0 1,1 0 0,-1-1-1,1 1 1,-1 0 0,1 0-1,0 0 1,-1-1-1,1 1 1,0 0 0,0-1-1,-1 1 1,1 0 0,0-1-1,0 1 1,0-1 0,0 0-1,0 1 1,0-1 0,0 0-1,0 1 1,0-1-1,0 0 1,0 0 0,0 0-1,1 0 1,36 0 767,-27 0-514,6-1-128,-1-1 1,1 0 0,-1-1 0,24-7 0,26-12-3992,-60 18 1187</inkml:trace>
  <inkml:trace contextRef="#ctx0" brushRef="#br0" timeOffset="1">1 176 14926,'0'0'6823,"70"-34"-5158,-23 22-256,5 1-319,1 2-514,-2 4-448,-10 2-128,-8 3 32,-13 0-640,-6 0-1346,-12 6-1185,-2 1-2306,-16-2-5542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2.985"/>
    </inkml:context>
    <inkml:brush xml:id="br0">
      <inkml:brushProperty name="width" value="0.025" units="cm"/>
      <inkml:brushProperty name="height" value="0.025" units="cm"/>
    </inkml:brush>
  </inkml:definitions>
  <inkml:trace contextRef="#ctx0" brushRef="#br0">0 82 14542,'0'0'4260,"57"-8"-2338,-13-4 320,5-3-352,6 3-1282,1 3-576,-5 1-256,-3 2-3075,-4-5-4901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4.301"/>
    </inkml:context>
    <inkml:brush xml:id="br0">
      <inkml:brushProperty name="width" value="0.025" units="cm"/>
      <inkml:brushProperty name="height" value="0.025" units="cm"/>
    </inkml:brush>
  </inkml:definitions>
  <inkml:trace contextRef="#ctx0" brushRef="#br0">1 0 12524,'0'0'5925,"0"53"-5957,0-22 32,0 3 32,0-2 0,0-3-64,7-5 32,-2-5-160,5-4-320,-3-3-1186,-5-4-928,1-3-609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4.694"/>
    </inkml:context>
    <inkml:brush xml:id="br0">
      <inkml:brushProperty name="width" value="0.025" units="cm"/>
      <inkml:brushProperty name="height" value="0.025" units="cm"/>
    </inkml:brush>
  </inkml:definitions>
  <inkml:trace contextRef="#ctx0" brushRef="#br0">1 112 10314,'3'-8'2418,"0"-1"-1756,0 1 0,1 0 0,0 0-1,0 0 1,1 1 0,0 0 0,10-12 0,-12 16-563,0 1-1,-1-1 1,1 1 0,1-1 0,-1 1 0,0 0-1,1 0 1,-1 0 0,1 1 0,-1-1 0,1 1-1,0 0 1,0 0 0,-1 0 0,1 1 0,0-1-1,0 1 1,0 0 0,0 0 0,0 0 0,0 0-1,0 1 1,4 1 0,-6-1-102,0 0 0,0 0 0,0 0 0,0 0 0,0 1 0,0-1 0,0 1 0,-1-1 0,1 1 1,0-1-1,-1 1 0,1 0 0,-1 0 0,0 0 0,0 0 0,0 0 0,0 0 0,0 0 0,0 1 0,0-1 0,-1 0 0,1 0 0,-1 1 0,1-1 0,-1 0 0,0 1 0,0-1 0,0 0 1,-1 3-1,1 1 21,0 0 0,-1 0 0,1 0 0,-2 0 1,1 0-1,0 0 0,-1-1 0,0 1 1,-1 0-1,-3 5 0,-1-1 134,-1-1 0,0-1 0,0 0 0,-1 0 0,0 0 0,-12 6 0,-25 22 1181,46-36-1334,0 1-1,-1-1 1,1 0-1,0 0 1,-1 1-1,1-1 1,0 0-1,0 1 1,-1-1-1,1 0 1,0 1-1,0-1 1,0 1-1,-1-1 1,1 0-1,0 1 1,0-1-1,0 1 1,0-1-1,0 0 1,0 1-1,0-1 1,0 1-1,0-1 1,0 0-1,0 1 1,0-1-1,0 1 1,0-1-1,0 0 1,1 1-1,-1-1 1,0 1-1,0-1 1,1 1-1,16 10 53,34 4 133,-38-12-162,5 2-20,34 10-2061,1-7-3726,-25-7-226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5.129"/>
    </inkml:context>
    <inkml:brush xml:id="br0">
      <inkml:brushProperty name="width" value="0.025" units="cm"/>
      <inkml:brushProperty name="height" value="0.025" units="cm"/>
    </inkml:brush>
  </inkml:definitions>
  <inkml:trace contextRef="#ctx0" brushRef="#br0">154 47 5285,'0'0'7570,"5"-8"-4271,16-24-550,-21 32-2731,0-1 0,0 1 1,0 0-1,0 0 0,1 0 0,-1 0 0,0 0 0,0 0 0,0 0 0,0 0 1,0-1-1,0 1 0,0 0 0,0 0 0,0 0 0,0 0 0,0 0 0,0 0 1,0-1-1,0 1 0,0 0 0,0 0 0,0 0 0,0 0 0,0 0 0,0 0 1,0-1-1,0 1 0,0 0 0,0 0 0,0 0 0,0 0 0,0 0 0,0 0 1,0-1-1,0 1 0,0 0 0,0 0 0,0 0 0,0 0 0,0 0 0,-1 0 0,1 0 1,0 0-1,0 0 0,0-1 0,0 1 0,0 0 0,0 0 0,0 0 0,-1 0 1,1 0-1,0 0 0,0 0 0,0 0 0,0 0 0,-12 2 787,-11 7-96,10 1-727,0 0 0,0 1 0,2 0 1,-1 1-1,1 1 0,-16 24 1,22-30 4,-1 1 0,2 1 0,-1-1 0,1 1 0,0 0 0,1 0 0,0 0 1,0 0-1,1 0 0,1 1 0,-1-1 0,1 0 0,1 12 0,0-20 7,0 0 1,1 0-1,-1 0 0,0 0 0,1 0 0,-1 0 0,1 0 0,-1 0 1,1 0-1,-1 0 0,1 0 0,0 0 0,-1 0 0,1-1 0,0 1 0,0 0 1,0 0-1,0-1 0,-1 1 0,1-1 0,0 1 0,0-1 0,2 1 0,32 6 91,-25-8-80,0 1 0,0-1 0,0-1-1,17-4 1,6-12-1627,-20-2-3738,-12 4-539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5.490"/>
    </inkml:context>
    <inkml:brush xml:id="br0">
      <inkml:brushProperty name="width" value="0.025" units="cm"/>
      <inkml:brushProperty name="height" value="0.025" units="cm"/>
    </inkml:brush>
  </inkml:definitions>
  <inkml:trace contextRef="#ctx0" brushRef="#br0">0 23 6662,'0'0'11755,"70"-17"-11114,-26 13-481,-2 3-64,-3 0-96,-10 1-1153,-9 0-3139,-16 0-448</inkml:trace>
  <inkml:trace contextRef="#ctx0" brushRef="#br0" timeOffset="1">63 40 9513,'0'0'8744,"47"15"-8103,10-15-321,7 0-256,8-10-3619,-1-4-10635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6.109"/>
    </inkml:context>
    <inkml:brush xml:id="br0">
      <inkml:brushProperty name="width" value="0.025" units="cm"/>
      <inkml:brushProperty name="height" value="0.025" units="cm"/>
    </inkml:brush>
  </inkml:definitions>
  <inkml:trace contextRef="#ctx0" brushRef="#br0">1 40 10186,'0'0'4260,"64"-40"-3556,-24 44 33,4 7-128,10 1-449,4 0-64,6-2-352,6-4-1442,3-6-1857,3 0-898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6.438"/>
    </inkml:context>
    <inkml:brush xml:id="br0">
      <inkml:brushProperty name="width" value="0.025" units="cm"/>
      <inkml:brushProperty name="height" value="0.025" units="cm"/>
    </inkml:brush>
  </inkml:definitions>
  <inkml:trace contextRef="#ctx0" brushRef="#br0">1 83 4388,'348'-36'10518,"-70"6"-6654,-144 24-3948,-78 6-5010,-53-3 2279,-3 2 2090,0-6-2793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27.264"/>
    </inkml:context>
    <inkml:brush xml:id="br0">
      <inkml:brushProperty name="width" value="0.025" units="cm"/>
      <inkml:brushProperty name="height" value="0.025" units="cm"/>
    </inkml:brush>
  </inkml:definitions>
  <inkml:trace contextRef="#ctx0" brushRef="#br0">147 1 7079,'0'0'13223,"-1"8"-12978,-2 19-66,-17 229 272,18-262 3700,-8-52-2765,-9-50-1606,18 101 241,-1 0 0,0 0 0,0 0 0,0 0 0,-1 0-1,0 0 1,0 0 0,-1 1 0,-8-12 0,8 68-886,6-9 840,8 46 0,-5-46 87,2 47 1,-6-134 2161,0-61-1660,-2 97-574,0 1 0,0 0 0,-1 0 1,0 0-1,-1 1 0,0-1 0,0 1 1,-1-1-1,-6-10 0,10 18-4,0 1-1,0 0 1,0 0 0,0 0 0,0-1-1,0 1 1,0 0 0,0 0-1,0 0 1,0 0 0,0-1-1,0 1 1,0 0 0,-1 0 0,1 0-1,0 0 1,0-1 0,0 1-1,0 0 1,0 0 0,0 0 0,-1 0-1,1 0 1,0-1 0,0 1-1,0 0 1,0 0 0,-1 0-1,1 0 1,0 0 0,0 0 0,0 0-1,-1 0 1,1 0 0,0 0-1,0 0 1,0 0 0,-1 0-1,1 0 1,0 0 0,0 0 0,0 0-1,0 0 1,-1 0 0,1 0-1,0 0 1,0 0 0,0 0 0,-1 0-1,1 0 1,0 1 0,0-1-1,0 0 1,0 0 0,0 0-1,-1 0 1,1 0 0,0 0 0,0 1-1,0-1 1,-2 18-340,5 25 128,34 79 205,-45-203 1355,2 55-1291,0 1-48,0 0-1,-1 0 1,-2 1 0,-14-29-1,14 41-104,4 15-327,5-1 393,0 0 1,-1 0-1,1 0 0,0 0 0,1 0 0,-1 0 0,0 0 1,1 0-1,-1 0 0,1 0 0,1 3 0,5 10-140,2 0-1,0-1 0,1 0 1,0 0-1,24 23 1,-21-23-825,0 0 1,-1 1-1,0 1 1,10 19-1,-9 2-3085,-11 1-1858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33.778"/>
    </inkml:context>
    <inkml:brush xml:id="br0">
      <inkml:brushProperty name="width" value="0.025" units="cm"/>
      <inkml:brushProperty name="height" value="0.025" units="cm"/>
    </inkml:brush>
  </inkml:definitions>
  <inkml:trace contextRef="#ctx0" brushRef="#br0">69 276 8264,'0'0'4425,"6"-2"-2417,14-9-519,-14 9 326,-15-9 4216,4 7-5716,1 1 0,0-1 1,-1 1-1,1 0 0,-1 1 0,-9-5 0,14 7-208,5 36-401,5-14 489,-5-32 277,-6-46 637,0 40-835,2 9-146,-1 0 1,-1-1-1,1 1 0,-1 0 0,0 0 0,-1 0 0,0 0 0,-4-10 0,6 16-208,0 30-662,0 69 833,15-122 411,-11-4-340,0-48 1,-4 71-557,0 16-391,-11 167 395,11-177 454,0-18 198,13-245 506,-29 401-2647,16-138 1377,0-14-517,20-142-1971,-20 153 3028,-1 16-22,-8 30-5,-1 18-17,5-59 898,4-3-880,1 0 0,0 1 0,-1-1 0,1 0 0,-1 0-1,1 0 1,-1 0 0,1 0 0,0 1 0,-1-1 0,1 0 0,-1 0 0,1 0-1,0 1 1,-1-1 0,1 0 0,0 1 0,-1-1 0,1 0 0,0 1 0,0-1-1,-1 0 1,1 1 0,0-1 0,0 1 0,0-1 0,0 0 0,-1 1 0,1-1 0,0 1-1,0-1 1,0 1 0,0-1 0,0 1 0,-28 525 23,18-409 21,8 196 270,-1 9-60,-4 44 2356,8-285-2222,0-131-2316,6-1-6599,1 18-4287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8:59.895"/>
    </inkml:context>
    <inkml:brush xml:id="br0">
      <inkml:brushProperty name="width" value="0.025" units="cm"/>
      <inkml:brushProperty name="height" value="0.025" units="cm"/>
    </inkml:brush>
  </inkml:definitions>
  <inkml:trace contextRef="#ctx0" brushRef="#br0">164 111 6726,'11'-9'1746,"12"-10"-1043,30-24 1850,6 5 3608,-59 38-6150,0-1 1,0 1-1,0 0 0,0 0 0,0 0 1,1 0-1,-1 0 0,0 0 1,0 0-1,0 0 0,0 0 0,0 0 1,0 0-1,0 0 0,1 0 1,-1 0-1,0 0 0,0 0 1,0 0-1,0 0 0,0 0 0,0 0 1,1 0-1,-1 0 0,0 0 1,0 0-1,0 0 0,0 0 0,0 0 1,0 0-1,0 0 0,1 1 1,-1-1-1,0 0 0,0 0 1,0 0-1,0 0 0,0 0 0,0 0 1,0 0-1,0 0 0,0 1 1,0-1-1,0 0 0,0 0 0,0 0 1,1 0-1,-1 0 0,0 0 1,0 1-1,0-1 0,0 0 1,0 0-1,0 0 0,0 0 0,0 0 1,-1 0-1,1 1 0,0-1 1,-3 14 110,-8 12-47,-66 93-141,-131 155-1,195-258-205,12-14-1383,2-6-678,10-16-646,8-9-1014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34.639"/>
    </inkml:context>
    <inkml:brush xml:id="br0">
      <inkml:brushProperty name="width" value="0.025" units="cm"/>
      <inkml:brushProperty name="height" value="0.025" units="cm"/>
    </inkml:brush>
  </inkml:definitions>
  <inkml:trace contextRef="#ctx0" brushRef="#br0">0 91 9769,'1'-6'1093,"-1"0"-1,1 0 1,0 0 0,1 1-1,-1-1 1,1 0 0,0 1-1,3-6 1,-4 9-841,0 0 1,0 0 0,0 0 0,1 0-1,-1 0 1,0 0 0,1 0 0,-1 1 0,1-1-1,-1 1 1,1-1 0,0 1 0,0-1-1,0 1 1,0 0 0,0 0 0,0 0-1,0 0 1,0 0 0,0 0 0,0 1-1,4-2 1,-5 3-237,0-1-1,0 1 1,0 0 0,0-1-1,0 1 1,-1 0 0,1 0 0,0-1-1,-1 1 1,1 0 0,0 0-1,-1 0 1,1 0 0,-1 0-1,1 0 1,-1 0 0,1 0-1,-1 0 1,0 0 0,0 0-1,0 0 1,1 0 0,-1 0-1,0 0 1,0 0 0,0 0 0,-1 2-1,1 41 146,0-34-104,-1 8 25,-1 0 0,-1 1-1,0-1 1,-1-1 0,-12 31 0,-2 12 500,18-60-575,-1 0 0,1 1 1,0-1-1,0 1 1,0-1-1,0 1 0,0 0 1,-1-1-1,1 1 1,0-1-1,0 1 0,0-1 1,0 1-1,0-1 0,1 1 1,-1-1-1,0 1 1,0-1-1,0 1 0,0-1 1,0 1-1,1-1 1,-1 1-1,0-1 0,1 1 1,-1-1-1,0 0 0,1 1 1,-1-1-1,0 1 1,1-1-1,-1 0 0,1 1 1,-1-1-1,0 0 1,1 1-1,23-3 359,26-19 666,-25 8-572,58-27 140,-77 38-615,0 0 0,1 0 0,-1 1 0,1-1 0,-1 1 0,1 1 0,-1 0 0,1-1 0,-1 2 0,1-1 0,10 3 0,-3 4 565,-6 3-3459,-8-4-1323,-14-11 814,9 2 2240,1 1 0,-1 0 0,0 0 0,0 1 0,0-1 0,0 1 0,0 0 0,-9 0 0,-4 0-3808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35.044"/>
    </inkml:context>
    <inkml:brush xml:id="br0">
      <inkml:brushProperty name="width" value="0.025" units="cm"/>
      <inkml:brushProperty name="height" value="0.025" units="cm"/>
    </inkml:brush>
  </inkml:definitions>
  <inkml:trace contextRef="#ctx0" brushRef="#br0">1 46 10474,'0'0'15262,"7"5"-13900,-1-1-1192,0-1 0,0 0 1,0 0-1,1 0 1,-1-1-1,0 0 1,1 0-1,0 0 0,-1-1 1,1 0-1,0-1 1,8 1-1,21-3 151,-1-2 1,0-1-1,47-13 0,17-2-133,-97 2-6321,-3 7-199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0.938"/>
    </inkml:context>
    <inkml:brush xml:id="br0">
      <inkml:brushProperty name="width" value="0.025" units="cm"/>
      <inkml:brushProperty name="height" value="0.025" units="cm"/>
    </inkml:brush>
  </inkml:definitions>
  <inkml:trace contextRef="#ctx0" brushRef="#br0">1 0 2947,'0'0'1409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2.091"/>
    </inkml:context>
    <inkml:brush xml:id="br0">
      <inkml:brushProperty name="width" value="0.025" units="cm"/>
      <inkml:brushProperty name="height" value="0.025" units="cm"/>
    </inkml:brush>
  </inkml:definitions>
  <inkml:trace contextRef="#ctx0" brushRef="#br0">72 86 2338,'0'0'9700,"0"-10"-8045,0 10-1604,2-40 1108,-1 5 3685,-1 64-4497,1 317 576,1-393-567,-2 0 0,-2 0 0,-2 1 0,-1-1 0,-17-60 0,1 286-1622,4 72 1218,19-275 195,1 0-1,9-39 0,1-8 264,0-195 829,-13 265-1223,0 8-353,-18 200-40,1 2 333,19-207-127,3-11 212,3-15 137,2-62 79,-3 0 1,-6-101 0,-1 139-385,-4 133-13,-16 94 1,8-95 43,0 94 1,25-223-12,-4-39 274,-4 0 0,-5-106 1,-1 145-152,-3-17-279,1 54 75,2 37 89,-3 202 683,1-119-1723,1-2-5892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3.624"/>
    </inkml:context>
    <inkml:brush xml:id="br0">
      <inkml:brushProperty name="width" value="0.025" units="cm"/>
      <inkml:brushProperty name="height" value="0.025" units="cm"/>
    </inkml:brush>
  </inkml:definitions>
  <inkml:trace contextRef="#ctx0" brushRef="#br0">55 59 8616,'0'0'11093,"-7"1"-9795,-16 5 99,20-5 129,21-4-552,98-13 133,-70 11-1108,80-18 0,-110 18 16,-11 2-24,1 1-1,-1 0 1,1 0 0,0 1 0,0 0-1,-1 0 1,1 0 0,0 1-1,0-1 1,0 2 0,7 0 0,-20-2 72,0 0 1,1 1-1,-1 0 1,1 0 0,-1 0-1,-7 2 1,-4 0 24,-19 2-75,0 3-1,-68 19 0,66-14 4,0-2 0,-52 5 1,245-70-466,-130 50 396,1 0 0,-1 1-1,1 2 1,0 0-1,42 3 1,-66-1 40,-1 0 0,1 0 0,-1-1-1,1 1 1,-1 0 0,1 0 0,0 0 0,-1 0-1,1 0 1,-1 0 0,1 0 0,-1 0 0,1 0 0,-1 1-1,1-1 1,0 0 0,-1 0 0,1 0 0,-1 1 0,1-1-1,-1 0 1,1 0 0,-1 1 0,0-1 0,1 0-1,-1 1 1,1-1 0,-1 1 0,0-1 0,1 1 0,-1-1-1,0 0 1,1 1 0,-1-1 0,0 1 0,0 0 0,1-1-1,-1 1 1,0-1 0,0 1 0,0-1 0,0 1 0,0-1-1,0 1 1,0-1 0,0 1 0,0 0 0,-1 0 25,1 1 0,-1-1 0,0 0 0,0 0 0,0 0 0,1 0 0,-1 0 0,0 0 0,0-1 0,0 1 0,-1 0 0,1 0 0,0-1 0,0 1 0,0-1 0,0 1 0,-3 0 0,-114 18 211,85-15-212,0 1 0,1 1 0,-40 14 0,63-13-254,21-3 1,25-3 65,-8-3 66,1-1 0,-1-2 0,0-1 0,0-2 0,50-19 0,-38 12-536,70-15 0,-109 33 0,-8 4 588,-10 5 242,-5 0-51,0 0 0,-2-1-1,1-2 1,-1 0 0,-1-1-1,1-1 1,-1-2 0,0 0-1,-1-2 1,1 0 0,-49-2-1,72-1-342,0 0-1,0 0 1,1-1-1,-1 1 1,0 0-1,0 0 1,0-1-1,0 1 0,1 0 1,-1-1-1,0 1 1,0-1-1,0 1 1,1-1-1,-1 1 1,0-1-1,1 0 0,-1 1 1,1-1-1,-1 0 1,0 1-1,1-1 1,0 0-1,-1 0 1,1 1-1,-1-1 1,1 0-1,0 0 0,0 0 1,-1 0-1,1 0 1,0 1-1,0-1 1,0-2-1,-1-17-11981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4.387"/>
    </inkml:context>
    <inkml:brush xml:id="br0">
      <inkml:brushProperty name="width" value="0.025" units="cm"/>
      <inkml:brushProperty name="height" value="0.025" units="cm"/>
    </inkml:brush>
  </inkml:definitions>
  <inkml:trace contextRef="#ctx0" brushRef="#br0">15 310 9161,'0'-1'281,"-1"1"1,0 0-1,0-1 1,0 1 0,0-1-1,1 1 1,-1-1-1,0 1 1,0-1 0,1 1-1,-1-1 1,1 0-1,-1 0 1,0 1-1,1-1 1,-1 0 0,1 0-1,0 1 1,-1-1-1,1 0 1,-1 0 0,1 0-1,0 0 1,0 0-1,0 1 1,0-1-1,-1 0 1,1 0 0,0 0-1,1-2 1,-2-36 1954,2 30-1761,-1-4 65,2-1 1,0 1-1,0 0 0,1 0 1,7-19-1,-8 26-456,1-1 0,-1 1 0,1 0 0,0 0 0,1 0 0,-1 0 0,1 0 0,0 1 0,1 0 1,0 0-1,-1 0 0,10-7 0,-13 12-99,0-1 0,0 0 1,0 1-1,0-1 0,0 1 1,1-1-1,-1 1 1,0 0-1,0 0 0,0-1 1,1 1-1,-1 0 0,0 0 1,0 0-1,1 0 1,-1 0-1,0 0 0,0 1 1,1-1-1,-1 0 0,0 1 1,0-1-1,0 1 1,0-1-1,0 1 0,2 0 1,23 28-62,-24-26 86,0 0 1,-1 0 0,1-1 0,0 1-1,0-1 1,0 0 0,1 1 0,-1-1-1,1 0 1,-1 0 0,1 0-1,-1-1 1,1 1 0,0-1 0,0 1-1,0-1 1,0 0 0,6 1 0,-4-3 63,1-1 1,-1 0-1,0-1 0,0 1 1,0-1-1,0 0 1,0 0-1,0 0 1,-1-1-1,0 0 1,0 0-1,0 0 0,4-5 1,10-9 57,-17 16-77,0 0 0,1 0-1,-2 0 1,1-1 0,0 1-1,0 0 1,-1-1 0,1 1-1,-1-1 1,0 1 0,0 0-1,0-5 1,0 6-188,0 0 1,1 0-1,-1 0 0,0 0 0,0 0 0,0 0 1,0 0-1,-1 0 0,1 0 0,0 0 1,0 0-1,0 0 0,-1 0 0,1 0 0,-1 0 1,1 0-1,-1 0 0,1 0 0,-1 1 1,1-1-1,-1 0 0,0 0 0,1 0 0,-1 1 1,0-1-1,0 0 0,0 1 0,1-1 0,-3 0 1,-3 8-6611,3 3 2030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4.810"/>
    </inkml:context>
    <inkml:brush xml:id="br0">
      <inkml:brushProperty name="width" value="0.025" units="cm"/>
      <inkml:brushProperty name="height" value="0.025" units="cm"/>
    </inkml:brush>
  </inkml:definitions>
  <inkml:trace contextRef="#ctx0" brushRef="#br0">2 0 13677,'0'0'6502,"0"11"-6475,0-5-11,-1 0-19,1 1 1,0-1-1,0 0 0,0 0 1,1 1-1,0-1 0,0 0 1,1 0-1,-1 0 0,1 0 0,0 0 1,1-1-1,3 7 0,-5-11 33,0-1-1,0 1 0,0-1 1,0 0-1,0 1 0,-1-1 0,1 0 1,0 0-1,0 0 0,0 0 0,0 0 1,0 0-1,0 0 0,0 0 1,0 0-1,0 0 0,0 0 0,0 0 1,0-1-1,-1 1 0,1 0 1,0-1-1,0 1 0,0-1 0,0 1 1,-1-1-1,1 1 0,0-1 1,0 0-1,-1 1 0,2-2 0,25-23 16,-24 22-7,3-3 11,19-13-153,-24 19 101,0 1 1,0 0-1,-1-1 0,1 1 0,0 0 1,0-1-1,-1 1 0,1 0 1,0 0-1,-1 0 0,1-1 1,0 1-1,-1 0 0,1 0 0,-1 0 1,0 0-1,1 0 0,-1 0 1,0 0-1,0 0 0,1 0 0,-1 0 1,0 0-1,0 1 0,0-1 1,-1 1-1,1 0 3,1 0-1,-1 0 1,0-1-1,1 1 1,-1 0-1,1 0 1,-1-1-1,1 1 1,0-1 0,0 1-1,0 0 1,0-1-1,0 1 1,0-1-1,0 0 1,0 1 0,0-1-1,1 0 1,-1 0-1,3 2 1,-1-2-2,0 0 0,0-1 0,0 1 0,1-1 0,-1 1 0,0-1 0,0 0 1,0-1-1,4 1 0,12-1 345,-18 1-324,0 1 1,-1 0-1,1 0 1,-1 0 0,1-1-1,0 1 1,-1 0-1,0 0 1,1 0-1,-1 0 1,0 0-1,1 0 1,-1 0-1,0 0 1,0 0-1,0 0 1,0 0-1,0 0 1,0 0-1,0 2 1,-1 30-1757,1-27-1709,0-14-3755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5.820"/>
    </inkml:context>
    <inkml:brush xml:id="br0">
      <inkml:brushProperty name="width" value="0.025" units="cm"/>
      <inkml:brushProperty name="height" value="0.025" units="cm"/>
    </inkml:brush>
  </inkml:definitions>
  <inkml:trace contextRef="#ctx0" brushRef="#br0">1464 969 12716,'0'0'2931,"-3"-8"-2045,0 1-1064,-1-1 994,1-1 0,-1 2 0,0-1 0,-1 0 0,0 1 0,0 0 0,-1 0 0,1 0 0,-2 1 0,-9-9 0,-197-121-662,-3-3-32,169 106-106,2-3 1,-61-61-1,66 54-25,1 1-63,-86-73-1,111 104 62,-1 1 0,0 0 0,-1 1-1,1 1 1,-1 1 0,-1 0 0,0 1-1,0 0 1,0 2 0,-30-5 0,-80 6 4,95 3 7,-1 0 1,1-2-1,-56-10 0,85 12-56,1-1-1,0 1 1,0-1-1,0 1 1,0-1 0,0 0-1,-1 0 1,1 0-1,1 0 1,-1 0-1,0 0 1,0 0-1,0-1 1,1 1-1,-1-1 1,0 1-1,1-1 1,0 0-1,-1 0 1,1 0 0,0 1-1,0-1 1,0 0-1,0 0 1,-1-3-1,2 2-350,0 0-1,0 0 0,1 0 1,-1 1-1,1-1 0,-1 0 0,1 0 1,0 0-1,0 1 0,0-1 1,0 0-1,1 1 0,-1-1 1,1 1-1,-1 0 0,1-1 1,0 1-1,3-3 0,24-26-6110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7.565"/>
    </inkml:context>
    <inkml:brush xml:id="br0">
      <inkml:brushProperty name="width" value="0.025" units="cm"/>
      <inkml:brushProperty name="height" value="0.025" units="cm"/>
    </inkml:brush>
  </inkml:definitions>
  <inkml:trace contextRef="#ctx0" brushRef="#br0">157 69 14926,'0'0'2216,"-1"13"-1741,-18 81 18,-3-1 1,-40 102 0,33-106-443,11-29 39,12-39 88,12-29 152,9-27-41,22-51-131,-3 0 0,37-148 0,-67 208-91,-4 26-66,0 0-1,0 0 0,0 0 0,0 1 0,0-1 1,0 0-1,0 0 0,0 0 0,0 0 1,0 0-1,0 0 0,0 0 0,0 0 0,0 0 1,0 0-1,0 0 0,0 0 0,-1 0 1,1 0-1,0 0 0,0 0 0,0 0 1,0 1-1,0-1 0,0 0 0,0 0 0,0 0 1,0 0-1,0 0 0,-1 0 0,1 0 1,0 0-1,0 0 0,0 0 0,0-1 1,0 1-1,0 0 0,0 0 0,0 0 0,0 0 1,-16 41-111,14-36 90,-9 26 35,-10 50 1,19-72-33,1 0-1,-1 0 1,2 1-1,-1-1 1,1 1 0,1-1-1,0 1 1,0-1-1,1 0 1,4 12 0,-5-17 0,1-1 1,1 0-1,-1 0 1,0 1-1,1-1 1,0-1 0,-1 1-1,1 0 1,0-1-1,6 4 1,-7-4 27,1 0-1,-1-1 1,1 1 0,-1 1 0,0-1 0,1 0-1,-1 1 1,0-1 0,-1 1 0,3 3 0,-4-5 8,1 1-1,-1 0 1,0-1 0,0 1 0,0 0 0,0-1-1,-1 1 1,1 0 0,0-1 0,-1 1 0,1 0-1,-1-1 1,0 1 0,1-1 0,-1 1 0,0-1-1,0 1 1,0-1 0,0 0 0,0 1 0,0-1-1,0 0 1,-1 0 0,1 0 0,-2 1 0,-1 2 34,-35 29 395,37-32-397,0 1-1,0-1 1,0 0 0,0 0 0,0 0 0,0 0 0,-1 0 0,1 0 0,0-1 0,-1 1 0,1-1-1,-1 1 1,1-1 0,0 0 0,-1 0 0,1 0 0,-1-1 0,-2 1 0,4-1-30,0 0 1,0 0-1,1 1 1,-1-1-1,0 0 1,0 0 0,1 0-1,-1 0 1,0 0-1,1 0 1,-1 0-1,1 0 1,-1 0 0,1 0-1,0 0 1,0 0-1,-1 0 1,1 0-1,0-1 1,0 1 0,0 0-1,0 0 1,0 0-1,0-1 1,3-34-9,-3 34-15,2-10-6,1 0 1,1 1-1,-1-1 1,2 1-1,0 0 1,0 0-1,1 0 1,0 0-1,1 1 1,0 0-1,1 1 1,0 0-1,0 0 1,14-11-1,-21 18-1,1 0 0,0 1-1,0-1 1,0 1 0,0-1-1,0 1 1,0-1 0,0 1-1,0 0 1,1 0 0,-1 0-1,1 1 1,-1-1 0,0 0-1,1 1 1,-1-1 0,1 1-1,-1 0 1,1 0 0,-1 0-1,1 0 1,-1 1 0,1-1-1,-1 1 1,1-1 0,-1 1-1,0 0 1,1 0 0,3 2-1,-3-1-34,0 1-1,-1-1 0,1 1 0,-1 0 1,0-1-1,0 1 0,0 0 1,0 0-1,0 1 0,-1-1 0,1 0 1,-1 1-1,0-1 0,0 0 1,0 1-1,-1-1 0,1 1 0,-1 0 1,0 5-1,-2 18-19,-1-31 100,0-46 72,17-31 35,-10 60-52,0-1 0,2-40 0,-5 64-109,-1-1 0,1 0 0,0 0 0,-1 1 0,1-1 0,0 0 0,0 0 0,0 0-1,0 0 1,0 0 0,0 0 0,0 0 0,0 0 0,0-1 0,0 1 0,1 0 0,-1-1-1,0 1 1,3 0 0,27 9-63,-25-9 104,-1-1 0,1 0 0,0 0-1,0 0 1,-1-1 0,1 0 0,0 0 0,-1-1-1,1 0 1,-1 1 0,1-2 0,-1 1-1,0-1 1,0 0 0,0 0 0,0 0 0,-1 0-1,1-1 1,-1 0 0,7-8 0,1-2 18,-1 0 0,0-1 1,-1 0-1,-1-1 0,11-24 0,-18 36-23,-1 1-1,1-1 0,0 0 0,-1 0 0,0 0 0,0 0 0,0 0 1,-1 0-1,1 0 0,-1 0 0,0 0 0,0-1 0,-1-4 1,0 9-29,-1 0 1,1 1-1,-1-1 1,1 0 0,0 1-1,-1-1 1,1 1-1,0 0 1,-1-1 0,1 1-1,0 0 1,0 0-1,-1 0 1,1 0 0,0 0-1,0 0 1,0 0-1,-1 2 1,-12 16-32,0 0 1,2 1-1,0 0 0,1 0 0,-14 39 0,11-18 55,1 2-1,-8 47 1,20-82-28,-1 0 1,1 0 0,1 0 0,0 0 0,0 0 0,2 15 0,-2-22 9,0 0 1,1 0-1,-1 0 1,0 0-1,1 0 1,-1 0-1,1 0 1,-1 0-1,1 0 0,-1-1 1,1 1-1,0 0 1,-1 0-1,1 0 1,0-1-1,0 1 1,-1 0-1,1-1 0,0 1 1,0-1-1,0 1 1,0-1-1,1 1 1,0-1 8,0 0 0,0 0 0,1 0 0,-1 0 0,0-1 0,0 1 0,0-1 0,0 1 0,0-1 0,0 0 0,0 0 0,0 1 0,0-2 1,0 1-1,-1 0 0,3-2 0,6-5 34,-1 0 0,0 0 0,-1-1 0,0 0 0,-1-1 0,1 1 0,-2-1 0,7-14 0,-2 4 8,-1-1 1,-1 0 0,8-32-1,-13 40-5,-2 2 11,-2 12-17,-13 59-35,8-40-4,1 0 0,0 0-1,1 1 1,1 30 0,2-51 0,0 1-1,-1-1 1,1 1-1,1 0 1,-1-1 0,0 1-1,0-1 1,0 1 0,0-1-1,0 1 1,0-1-1,1 1 1,-1-1 0,0 1-1,0-1 1,1 1-1,-1-1 1,0 1 0,1-1-1,-1 1 1,0-1-1,1 0 1,-1 1 0,1-1-1,-1 0 1,1 1-1,-1-1 1,1 0 0,-1 1-1,1-1 1,-1 0 0,1 0-1,-1 0 1,2 1-1,21-8 65,18-24 232,-21 9-217,-1-1 1,-1-1-1,-1 0 1,-2-1 0,18-37-1,-45 111-470,7-37 415,-2 8-13,0 0-1,1-1 1,1 2-1,2-1 0,-3 24 1,6-44-8,0 0-1,0 0 1,0 0 0,0 1-1,0-1 1,0 0-1,0 0 1,0 1 0,0-1-1,0 0 1,0 0 0,0 0-1,0 1 1,0-1 0,0 0-1,0 0 1,0 0 0,0 1-1,0-1 1,1 0-1,-1 0 1,0 0 0,0 0-1,0 1 1,0-1 0,0 0-1,1 0 1,-1 0 0,0 0-1,0 0 1,0 1 0,0-1-1,1 0 1,-1 0-1,0 0 1,0 0 0,0 0-1,1 0 1,-1 0 0,0 0-1,0 0 1,0 0 0,1 0-1,-1 0 1,0 0 0,0 0-1,1 0 1,-1 0-1,0 0 1,0 0 0,15-9 179,10-16 300,93-133 19,-132 226-273,4-41-138,5-14-60,1 0 0,0 0-1,0 0 1,1 1-1,-1 22 1,4-36-29,0 0 1,0 0-1,0 1 0,1-1 1,-1 0-1,0 0 0,1 0 0,-1 0 1,0 1-1,0-1 0,1 0 0,-1 0 1,0 0-1,1 0 0,-1 0 1,0 0-1,1 0 0,-1 0 0,0 0 1,1 0-1,-1 0 0,0 0 1,1 0-1,-1 0 0,0 0 0,1 0 1,-1 0-1,0 0 0,0 0 1,1-1-1,-1 1 0,0 0 0,1 0 1,-1 0-1,0 0 0,0-1 1,1 1-1,-1 0 0,0 0 0,0-1 1,1 1-1,12-9-166,-4-2-1272,0 0 0,-1 0 0,10-21 0,-11 21-338,12-20-4825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8.001"/>
    </inkml:context>
    <inkml:brush xml:id="br0">
      <inkml:brushProperty name="width" value="0.025" units="cm"/>
      <inkml:brushProperty name="height" value="0.025" units="cm"/>
    </inkml:brush>
  </inkml:definitions>
  <inkml:trace contextRef="#ctx0" brushRef="#br0">111 53 8104,'3'-52'4425,"-3"52"-3816,0 31-406,-2-9 1178,-1-1 1,-1 1-1,-1-1 1,-1 0 0,-14 34-1,-8 27 622,20-53-1900,2 0 0,0 0-1,-3 54 1,11-79-924,4-11 492,2-14 315,-5-4-203,-1 0-1,-3-32 0,1 50-18,0 1 0,-1-1-1,0 1 1,0 0 0,-1 0 0,0 0 0,0 0 0,0 0-1,0 0 1,-1 0 0,0 0 0,-1 1 0,1 0 0,-7-9-1,15 17 410,1 0-1,-1-1 0,1 1 0,0-1 1,0-1-1,0 1 0,0-1 0,1 0 1,8-1-1,-2 1-110,-1 0-1,1-1 1,0-1 0,-1 0-1,13-3 1,-24 4-179,0 0-1,0 0 1,0 0 0,-1-1 0,1 1-1,0 0 1,0 0 0,-1-1 0,1 1-1,0 0 1,-1-1 0,1 1 0,0-1-1,-1 1 1,1-1 0,-1 1 0,1-1-1,0 0 1,-1 1 0,1-1 0,-1 1-1,0-1 1,1 0 0,-1 0-1,0 1 1,1-1 0,-1 0 0,0-1-1,1-8-4638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9:00.252"/>
    </inkml:context>
    <inkml:brush xml:id="br0">
      <inkml:brushProperty name="width" value="0.025" units="cm"/>
      <inkml:brushProperty name="height" value="0.025" units="cm"/>
    </inkml:brush>
  </inkml:definitions>
  <inkml:trace contextRef="#ctx0" brushRef="#br0">209 0 10954,'0'0'8264,"1"12"-8141,2 10-102,1 0 1,1 0-1,1-1 0,1 0 1,1 0-1,1-1 0,12 21 1,41 65 133,-62-105-155,-36-23-4613,15 11 1872,0 1-1,-39-14 1,-13 6 1633,11 9 4526,1 6 5160,234 11-7259,-66-11-4202,-64-6-3534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8.374"/>
    </inkml:context>
    <inkml:brush xml:id="br0">
      <inkml:brushProperty name="width" value="0.025" units="cm"/>
      <inkml:brushProperty name="height" value="0.025" units="cm"/>
    </inkml:brush>
  </inkml:definitions>
  <inkml:trace contextRef="#ctx0" brushRef="#br0">0 1 15182,'0'0'2915,"79"4"-2819,-39-4-4164,-1 0-4452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8.732"/>
    </inkml:context>
    <inkml:brush xml:id="br0">
      <inkml:brushProperty name="width" value="0.025" units="cm"/>
      <inkml:brushProperty name="height" value="0.025" units="cm"/>
    </inkml:brush>
  </inkml:definitions>
  <inkml:trace contextRef="#ctx0" brushRef="#br0">153 1 16367,'0'0'1180,"-12"11"315,0 0-1144,0-3 137,2 1-1,-1 1 0,1 0 0,0 1 1,1-1-1,1 2 0,-13 20 0,21-32-537,0 1 0,0-1 1,0 1-1,0-1 0,0 1 0,0-1 0,0 1 0,0-1 0,0 1 0,0-1 0,0 1 0,0-1 0,0 1 0,0-1 0,0 1 0,1-1 0,-1 1 0,0-1 1,0 0-1,1 1 0,-1-1 0,0 1 0,1-1 0,-1 0 0,0 1 0,1-1 0,-1 0 0,0 1 0,1-1 0,-1 0 0,1 0 0,-1 1 0,1-1 0,-1 0 1,1 0-1,-1 0 0,1 0 0,-1 0 0,0 0 0,1 1 0,-1-1 0,1 0 0,-1 0 0,2-1 0,38 4-1403,-34-3 1395,0 0-1,-1 0 0,1 1 1,0 0-1,0 0 0,7 2 1,-9 0 5,1 0 1,-1 0-1,0 0 1,0 1-1,0-1 1,-1 1-1,1 0 1,-1 0-1,0 0 0,0 1 1,0-1-1,-1 1 1,4 8-1,-5-11 135,0 1 0,0-1 0,-1 0 0,1 1-1,-1 0 1,1-1 0,-1 1 0,0-1 0,0 1-1,0-1 1,0 1 0,-1 0 0,1-1 0,-1 1 0,0-1-1,1 1 1,-1-1 0,0 0 0,0 1 0,-1-1-1,1 0 1,0 0 0,-1 0 0,1 1 0,-1-2-1,0 1 1,0 0 0,0 0 0,-3 2 0,-3 2 337,-1 0-1,0-1 1,0 1 0,0-2 0,-1 1 0,0-2 0,0 1 0,0-1 0,0-1-1,0 1 1,-1-2 0,-19 1 0,29-1-480,0-1 0,0 0 1,0 0-1,0 0 0,0 0 1,1 0-1,-1 0 0,0-1 1,0 1-1,0 0 0,0 0 0,1-1 1,-1 1-1,0 0 0,0-1 1,0 1-1,1-1 0,-1 1 0,0-1 1,1 1-1,-1-1 0,0 1 1,1-1-1,-1 0 0,1 1 0,-1-1 1,1 0-1,-1 1 0,1-1 1,0 0-1,-1 0 0,1 0 0,0 1 1,-1-1-1,1 0 0,0 0 1,0 0-1,0 0 0,0 0 0,0 1 1,0-1-1,0 0 0,0 0 1,0 0-1,0 0 0,1 0 0,-1 1 1,0-1-1,1 0 0,-1 0 1,0 1-1,1-1 0,-1 0 0,1 0 1,-1 1-1,2-2 0,0-3-952,1-1-1,1 1 1,-1 0-1,1 1 1,-1-1 0,1 1-1,7-6 1,17-9-4860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49.700"/>
    </inkml:context>
    <inkml:brush xml:id="br0">
      <inkml:brushProperty name="width" value="0.025" units="cm"/>
      <inkml:brushProperty name="height" value="0.025" units="cm"/>
    </inkml:brush>
  </inkml:definitions>
  <inkml:trace contextRef="#ctx0" brushRef="#br0">53 1 16367,'0'0'2616,"-5"12"-2263,-6 20-177,2 0 0,1 1 0,2-1 0,-4 54 0,8-57-143,0 64 25,2-88-64,1-1-1,-1 1 1,1-1 0,0 1-1,0-1 1,0 1 0,0-1-1,1 0 1,0 0 0,0 0-1,0 0 1,0 0 0,1 0-1,-1 0 1,7 6 0,-6-8 16,1 0 1,-1 0 0,1 0-1,0-1 1,0 1 0,-1-1-1,1 0 1,0 0 0,0 0-1,0-1 1,0 0-1,0 1 1,0-1 0,0-1-1,0 1 1,0 0 0,0-1-1,7-2 1,-1 0-148,-1 0 0,0 0-1,1-1 1,-1-1 0,-1 1 0,13-9 0,-14 8-210,0 0 0,-1 0 0,1 0 0,-1-1 0,0 0 0,0 0 0,-1-1 0,0 1 0,0-1 0,0 0 0,-1-1 0,0 1 0,-1-1 0,1 0 0,-2 0 0,1 0 0,-1 0 0,0 0 0,1-15 0,-3 22 423,0 0 1,0 0-1,0 0 1,0 0-1,0 0 1,0 0-1,0 1 1,0-1 0,0 0-1,-1 0 1,1 0-1,0 0 1,-1 0-1,1 1 1,-1-1-1,1 0 1,-1 0-1,1 1 1,-1-1-1,1 0 1,-1 1-1,0-1 1,1 1-1,-1-1 1,0 1-1,0-1 1,-1 0-1,1 1 64,-1-1-1,0 1 0,0 0 0,0 0 0,0-1 0,0 1 0,0 1 0,0-1 0,0 0 0,0 0 0,0 1 0,-2 0 0,-3 1 172,-1 1-1,1 0 1,0 0-1,0 1 1,-10 7-1,-38 41 1325,51-48-1522,0 0-1,1 0 1,0 0 0,0 1 0,0-1 0,1 1 0,-1 0 0,1 0-1,0 0 1,1 0 0,-1 0 0,0 6 0,2-10-113,0 0 0,1 0 0,-1 0 0,0 0 0,1 0 0,-1-1-1,0 1 1,1 0 0,-1 0 0,1 0 0,-1-1 0,1 1 0,0 0 0,-1-1 0,1 1 0,0 0 0,0-1 0,-1 1 0,1-1 0,0 1-1,0-1 1,0 0 0,-1 1 0,1-1 0,0 0 0,0 1 0,0-1 0,0 0 0,0 0 0,0 0 0,0 0 0,0 0 0,0 0 0,-1 0-1,3 0 1,37-5 286,-33 3-221,-1 0 1,1-1-1,-1-1 0,0 1 1,0-1-1,0 0 0,-1 0 1,1 0-1,-1-1 0,0 0 1,0 0-1,-1 0 0,1-1 1,-1 0-1,-1 1 0,1-2 1,-1 1-1,0 0 0,0 0 1,-1-1-1,1 0 0,-2 1 1,1-1-1,1-11 0,-3 17-69,0 1 1,0-1-1,-1 1 0,1-1 0,0 1 0,0-1 0,0 1 0,0-1 0,-1 1 0,1 0 0,0-1 0,0 1 0,-1-1 1,1 1-1,0 0 0,-1-1 0,1 1 0,0 0 0,-1-1 0,1 1 0,-1 0 0,1-1 0,0 1 0,-1 0 0,1 0 1,-1-1-1,1 1 0,-1 0 0,1 0 0,-1 0 0,1 0 0,-1 0 0,1 0 0,-1 0 0,1 0 0,-1 0 0,1 0 1,-1 0-1,1 0 0,-1 0 0,1 0 0,-1 0 0,1 1 0,0-1 0,-1 0 0,1 0 0,-1 1 0,1-1 0,-1 0 1,1 0-1,0 1 0,-1-1 0,1 0 0,-1 1 0,-24 19-1361,25-19 1265,-1 0-1,1-1 1,-1 1-1,0 0 1,1 0-1,0-1 1,-1 1-1,1 0 1,-1 0-1,1 0 1,0 0-1,0 0 1,-1-1-1,1 1 1,0 0-1,0 0 1,0 0-1,0 0 1,0 0-1,0 0 1,0 0-1,0 0 1,1 0-1,-1 0 1,0 0-1,0-1 1,1 1 0,-1 0-1,1 0 1,0 1-1,0-2-44,0 1 0,1-1 0,-1 0 0,1 1 0,-1-1 0,1 0 0,-1 0 1,1 0-1,-1 1 0,1-2 0,-1 1 0,1 0 0,0 0 0,-1 0 0,3-2 0,7-1-450,-1 0-1,0-1 1,19-11 0,50-44-5433,-75 56 7282,-7 5 1972,-8 8-2300,0 0 1,1 1 0,0 0-1,1 0 1,1 1-1,-9 14 1,17-26-924,0 1 0,-1-1 1,1 0-1,0 1 0,0-1 0,0 0 1,0 1-1,0-1 0,0 0 0,0 1 1,0-1-1,0 0 0,0 1 0,0-1 1,0 0-1,0 1 0,0-1 0,0 0 1,0 1-1,0-1 0,0 0 0,0 1 0,1-1 1,-1 0-1,0 1 0,0-1 0,0 0 1,1 0-1,-1 1 0,0-1 0,0 0 1,1 0-1,-1 1 0,0-1 0,0 0 1,1 0-1,-1 0 0,0 0 0,1 1 1,-1-1-1,0 0 0,1 0 0,24 3 169,24-8 35,-41 3-211,0 1-20,0-1 0,0 1 0,0 1 0,15 0 0,-22 0 22,1 0 0,-1 0 0,0 0 0,1 0 0,-1 1 0,0-1 1,0 1-1,1-1 0,-1 1 0,0-1 0,0 1 0,0 0 0,0-1 0,1 1 0,-1 0 0,0 0 1,-1 0-1,1 0 0,0 0 0,0 0 0,0 0 0,0 0 0,-1 0 0,1 0 0,0 0 0,-1 1 1,1-1-1,-1 0 0,0 0 0,1 1 0,-1-1 0,0 0 0,0 1 0,0-1 0,0 3 1,0 0 27,-1 1 0,0-1 0,0 0 0,0 1 0,0-1 0,-1 0 0,1 0 0,-1 0 0,0 0 1,-1 0-1,-3 6 0,4-8-55,0 1 0,1-1 0,-1 0 0,0 0 1,0 0-1,0 0 0,-1 0 0,1 0 0,0-1 0,-1 1 0,1-1 1,-1 1-1,0-1 0,1 0 0,-1 0 0,0 0 0,0-1 0,-4 2 1,7-2-108,-1-1 1,1 1 0,0 0-1,-1 0 1,1 0 0,0-1-1,-1 1 1,1 0 0,0 0-1,-1-1 1,1 1 0,0 0-1,0-1 1,-1 1 0,1 0 0,0-1-1,0 1 1,0 0 0,0-1-1,-1 1 1,1-1 0,0 1-1,0 0 1,0-1 0,0 1-1,0-1 1,0 1 0,0 0-1,0-1 1,0 1 0,0-1-1,0 1 1,1 0 0,-1-1-1,0 1 1,0 0 0,0-1-1,0 1 1,0-1 0,1 1 0,-1-1-1,1 0-432,6-22-6388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0.041"/>
    </inkml:context>
    <inkml:brush xml:id="br0">
      <inkml:brushProperty name="width" value="0.025" units="cm"/>
      <inkml:brushProperty name="height" value="0.025" units="cm"/>
    </inkml:brush>
  </inkml:definitions>
  <inkml:trace contextRef="#ctx0" brushRef="#br0">81 109 14798,'0'0'3363,"-42"55"-2690,22-25 576,11 4 481,-1-7 191,10-6-1504,0-7-449,10-6-224,4-8-1378,6 0-192,-5-20-800,-4-7-3268</inkml:trace>
  <inkml:trace contextRef="#ctx0" brushRef="#br0" timeOffset="1">57 1 11819,'0'0'4677,"-13"70"-4485,13-45-256,8-4 0,10-5-1474,4-7-2914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0.430"/>
    </inkml:context>
    <inkml:brush xml:id="br0">
      <inkml:brushProperty name="width" value="0.025" units="cm"/>
      <inkml:brushProperty name="height" value="0.025" units="cm"/>
    </inkml:brush>
  </inkml:definitions>
  <inkml:trace contextRef="#ctx0" brushRef="#br0">100 101 13004,'-4'9'1778,"-1"0"-1567,1 0-1,0 1 1,1-1-1,0 1 1,0 0-1,1 0 1,0 0 0,1 0-1,0 0 1,1 0-1,0 0 1,0 1-1,1-1 1,1 0 0,0 0-1,0 0 1,4 10-1,-2-9-127,0 0-1,-1 1 1,-1-1-1,0 1 1,0 0-1,-1-1 1,-1 19-1,0-26 23,-1-1 0,1 1 0,-1-1 0,1 1 0,-1-1 0,0 0 0,-1 1 0,1-1 0,0 0 0,-1 0 0,0 0 0,0 0 0,-2 3 0,3-4-64,-1-1-1,0 0 1,0 1 0,0-1-1,1 0 1,-1 0-1,0 0 1,0 0 0,-1 0-1,1-1 1,0 1 0,0-1-1,0 1 1,0-1-1,-1 0 1,1 0 0,0 0-1,0 0 1,0 0 0,-1 0-1,1-1 1,-3 0-1,3 0-24,0 0-1,1 1 0,-1-1 1,1 0-1,-1 0 0,1 0 1,-1-1-1,1 1 0,0 0 0,-1 0 1,1-1-1,0 1 0,0-1 1,0 1-1,0-1 0,0 1 0,1-1 1,-1 0-1,0 1 0,1-1 1,-1 0-1,1 0 0,0 1 0,-1-1 1,1-2-1,-3-52-123,3 48 91,0-2-13,1 0 1,1 0-1,-1-1 0,1 1 1,1 0-1,0 0 1,1 1-1,0-1 1,0 1-1,1 0 0,8-14 1,8-5-968,1 1 1,28-27-1,23-29-6901,-43 40 1492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0.789"/>
    </inkml:context>
    <inkml:brush xml:id="br0">
      <inkml:brushProperty name="width" value="0.025" units="cm"/>
      <inkml:brushProperty name="height" value="0.025" units="cm"/>
    </inkml:brush>
  </inkml:definitions>
  <inkml:trace contextRef="#ctx0" brushRef="#br0">30 0 13132,'0'0'1148,"-5"13"224,-1 5-717,1 0 0,1-1 0,0 1 0,2 1-1,-2 27 1,4-30-300,4 60 377,-4-70-716,1 0 0,1 0 0,-1 0 1,1 0-1,0-1 0,0 1 0,1 0 1,0-1-1,0 0 0,4 7 0,-6-12-3,0 1 1,-1 0-1,1-1 0,0 1 0,-1-1 0,1 1 0,0-1 0,-1 1 0,1-1 0,0 1 0,0-1 0,0 0 1,0 0-1,-1 1 0,1-1 0,0 0 0,0 0 0,0 0 0,0 0 0,0 0 0,-1 0 0,1 0 0,0 0 0,0 0 1,0-1-1,0 1 0,0 0 0,-1 0 0,1-1 0,0 1 0,0 0 0,0-1 0,-1 1 0,1-1 0,0 1 0,-1-1 1,1 0-1,0 1 0,-1-1 0,1 0 0,-1 1 0,1-1 0,0-1 0,25-37 761,-24 35-784,24-41 101,-3-1 0,-2-1 0,16-50-1,-53 139-4691,6-21-2265</inkml:trace>
  <inkml:trace contextRef="#ctx0" brushRef="#br0" timeOffset="1">109 303 9513,'0'0'8360,"51"30"-7527,-25-30-577,3-13-993,0-5-4035,4-3-4133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1.412"/>
    </inkml:context>
    <inkml:brush xml:id="br0">
      <inkml:brushProperty name="width" value="0.025" units="cm"/>
      <inkml:brushProperty name="height" value="0.025" units="cm"/>
    </inkml:brush>
  </inkml:definitions>
  <inkml:trace contextRef="#ctx0" brushRef="#br0">44 243 14926,'0'0'3582,"-8"9"-2247,-23 26-385,26-25-664,11-9-199,9-6 69,-10 0-218,1-1 0,-1 0 1,0 0-1,0-1 0,-1 1 1,0-1-1,0 0 0,-1 0 1,4-12-1,-6 19-48,-21 58 225,19-53-37,0 0 0,0 0-1,0 1 1,1-1 0,-1 0 0,1 0 0,0 0 0,1 0 0,-1 0 0,3 8 0,-2-12-71,0 0 0,-1 0 0,1 0-1,0 0 1,0 0 0,1 0 0,-1 0 0,0 0-1,0 0 1,0-1 0,1 1 0,-1 0 0,0-1-1,1 1 1,-1-1 0,0 1 0,1-1 0,-1 0-1,0 0 1,1 1 0,-1-1 0,1 0 0,-1 0 0,1 0-1,-1-1 1,0 1 0,3-1 0,40-11 272,-22-1-375,0-2 1,-1 0-1,-1-2 1,0 0-1,31-36 1,-12 12-1537,-44 49 1778,-1 0 0,1 0 0,1 1 0,-1 0 0,-3 12 0,2-8 259,5-11-347,0 0 0,0-1-1,0 1 1,0 0 0,1 0 0,-1 0-1,0 0 1,1-1 0,0 1 0,-1 0-1,1 0 1,0 0 0,0 0-1,0 0 1,0 0 0,0 0 0,1 0-1,-1 0 1,2 3 0,-2-4-22,1-1 0,0 1 0,0 0 1,0-1-1,0 1 0,0-1 0,0 1 0,0-1 1,0 0-1,0 1 0,0-1 0,0 0 0,0 0 1,0 1-1,0-1 0,0 0 0,0 0 0,0 0 1,0-1-1,1 1 0,-1 0 0,0 0 0,0 0 1,1-1-1,7-2 104,-1 0 0,1 0 1,-1-1-1,0 0 0,0-1 0,-1 0 1,9-6-1,20-23-609,-2-1 1,-1-2-1,-1-2 0,40-66 0,-68 103-467,-6 13 841,-6 18 625,0-10-125,2 1 1,0 0-1,2 0 1,0 0 0,1 1-1,-1 36 1,4-50-382,0 1-1,0-1 1,1 1 0,-1-1 0,2 1 0,-1-1-1,1 0 1,0 0 0,1 0 0,0 0 0,0 0 0,0 0-1,1-1 1,0 1 0,0-1 0,0 0 0,1-1 0,0 1-1,0-1 1,1 0 0,11 9 0,-15-13-102,1 0 0,-1 1 0,0-1 1,1-1-1,0 1 0,-1 0 0,1-1 0,0 1 1,-1-1-1,1 0 0,0 0 0,-1 0 0,1 0 1,5-1-1,-8 1 12,1-1 0,0 1 0,-1 0 0,1 0-1,-1-1 1,1 1 0,0 0 0,-1-1 0,1 1 0,-1 0 0,1-1 0,-1 1 0,1-1 0,-1 1 0,0-1 0,1 1 0,-1-1 0,0 1 0,1-1 0,-1 1 0,0-1 0,1 0 0,-1 1 0,0-2-1,0 1-43,0-1 0,0 1 0,0-1 0,0 1 0,-1-1 0,1 1 0,-1-1-1,1 1 1,-1-1 0,1 1 0,-1 0 0,0-1 0,0 1 0,0 0 0,-1-2-1,-8-10-1464,-1 0 0,-1 1 0,-24-21 0,-47-28 127,35 27 1659,12 10 657,-8-6 6442,81 30-5706,-21-1-1462,177 2 1514,-1 0-3835,-142-1-3357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51.756"/>
    </inkml:context>
    <inkml:brush xml:id="br0">
      <inkml:brushProperty name="width" value="0.025" units="cm"/>
      <inkml:brushProperty name="height" value="0.025" units="cm"/>
    </inkml:brush>
  </inkml:definitions>
  <inkml:trace contextRef="#ctx0" brushRef="#br0">1 1 23318,'0'0'1666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43.346"/>
    </inkml:context>
    <inkml:brush xml:id="br0">
      <inkml:brushProperty name="width" value="0.025" units="cm"/>
      <inkml:brushProperty name="height" value="0.025" units="cm"/>
    </inkml:brush>
  </inkml:definitions>
  <inkml:trace contextRef="#ctx0" brushRef="#br0">872 215 5573,'1'-12'7303,"0"10"-7128,0-4 46,0 0 0,0 0 0,0-1 0,-1 1 0,0 0 1,0 0-1,0-1 0,-1 1 0,0 0 0,0 0 0,-1 0 0,0 0 0,0 0 0,0 0 0,0 1 0,-1-1 0,0 1 0,0-1 0,-7-7 1,2 6-119,0-1 1,-1 2 0,1-1 0,-1 1 0,-1 0 0,1 1 0,-1 0 0,0 1-1,0 0 1,-1 0 0,1 1 0,-1 0 0,1 1 0,-1 0 0,0 1 0,0 0-1,0 1 1,0 0 0,0 1 0,1 0 0,-21 5 0,6 0-76,0 2-1,0 0 1,1 2 0,1 0 0,-1 2 0,2 0 0,0 2-1,-24 19 1,13-7-41,2 3 0,1 0 0,1 2-1,2 0 1,1 2 0,1 2 0,2 0 0,2 1-1,1 1 1,2 1 0,1 1 0,2 0 0,2 1-1,2 0 1,1 1 0,2 1 0,2-1 0,-1 58-1,8-85 0,0 0-1,0 1 1,2-1 0,0 0-1,0 0 1,1 0-1,1 0 1,0-1-1,1 0 1,1 0-1,0 0 1,0-1-1,13 16 1,-7-13-15,1-1 0,0 0 0,1-1 0,0 0 0,1-1 0,0-1 0,1-1 0,0 0 0,23 9 0,-18-10 56,-1-1 1,1-1-1,1-1 0,-1 0 1,1-2-1,0-1 0,0-1 1,0-1-1,0-1 0,1 0 1,-1-2-1,0-1 1,0-1-1,-1-1 0,1-1 1,-1 0-1,32-16 0,-17 1 436,-2-1-1,0-2 0,-2-1 1,-1-2-1,-1-1 0,-1-1 1,48-62-1,-50 54-102,-3-1 0,-1-1-1,-1-1 1,-3-1 0,-1-1 0,-2-1-1,11-44 1,-22 67-316,-2-1-1,0 1 1,-1-1 0,-1 0-1,-1 0 1,-1 1-1,-3-24 1,2 36-70,0 1 0,-1-1 1,0 1-1,0 0 0,0-1 0,-1 1 0,-1 1 0,1-1 0,-1 0 1,0 1-1,0-1 0,-1 1 0,0 1 0,0-1 0,0 0 1,-1 1-1,0 0 0,0 1 0,0-1 0,0 1 0,-1 0 1,-10-4-1,0 2-457,-1 0 0,1 1 0,-1 1 0,0 1 0,0 0 0,-37 1 0,-113 13-7306,121-6 3579,-24 0-6467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6.152"/>
    </inkml:context>
    <inkml:brush xml:id="br0">
      <inkml:brushProperty name="width" value="0.025" units="cm"/>
      <inkml:brushProperty name="height" value="0.025" units="cm"/>
    </inkml:brush>
  </inkml:definitions>
  <inkml:trace contextRef="#ctx0" brushRef="#br0">1 95 1249,'0'0'4282,"4"-9"1152,1-1-3932,19-41 2955,-15 26 4019,-11 77-8427,-11 54 0,6-53 30,0 57 0,6-109-65,1 0 0,0 0 0,0 0 0,-1 0 0,1 0 0,0 0 0,0 0 0,0 0 0,0 0 0,1 0 0,-1 0 0,0 0 0,0 0 0,0 0 1,1-1-1,-1 1 0,1 0 0,-1 0 0,0 0 0,1 0 0,0 0 0,-1 0 0,1-1 0,-1 1 0,1 0 0,0-1 0,0 1 0,-1 0 0,1-1 0,0 1 0,0-1 0,0 1 0,0-1 0,0 1 0,0-1 0,0 0 0,-1 1 0,1-1 0,0 0 0,0 0 0,0 0 0,0 0 0,0 0 0,0 0 0,0 0 0,0 0 0,0 0 0,0 0 0,0-1 0,0 1 0,0 0 0,0 0 0,0-1 0,0 1 0,1-2 0,7-2 298,-1-1 0,0 1-1,0-2 1,12-9 0,158-163 1479,-131 128-1372,-46 48-431,0 1-1,0 0 1,0 0 0,0-1 0,0 1-1,0 0 1,0 0 0,1 0 0,-1 1-1,0-1 1,1 0 0,-1 0-1,1 1 1,-1-1 0,1 1 0,-1-1-1,4 0 1,-5 2 2,1-1 0,0 0 1,-1 1-1,1-1 0,0 0 0,-1 1 0,1-1 0,-1 1 0,1-1 0,-1 1 1,1-1-1,-1 1 0,1 0 0,-1-1 0,1 1 0,-1 0 0,0-1 1,1 1-1,-1 0 0,0-1 0,0 1 0,1 0 0,-1-1 0,0 1 1,0 1-1,1 11-55,0-1 1,-1 0-1,-2 20 1,1-12 185,1 63 61,0-82-182,0-1 1,0 0 0,0 0 0,1 0 0,-1 1 0,0-1-1,0 0 1,0 0 0,0 0 0,0 1 0,1-1 0,-1 0 0,0 0-1,0 0 1,0 0 0,1 0 0,-1 0 0,0 1 0,0-1 0,1 0-1,-1 0 1,0 0 0,0 0 0,0 0 0,1 0 0,-1 0 0,0 0-1,0 0 1,1 0 0,-1 0 0,0 0 0,0 0 0,1 0 0,-1 0-1,0 0 1,0 0 0,1 0 0,-1-1 0,0 1 0,0 0 0,0 0-1,1 0 1,-1 0 0,0 0 0,0-1 0,0 1 0,0 0 0,1 0-1,-1 0 1,0 0 0,0-1 0,0 1 0,0 0 0,0 0 0,0-1-1,1 1 1,-1 0 0,0-1 0,11-10-427,-11 11 412,11-11-1369,12-14-3594,2 2-5068,-11 11-1465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9:59.439"/>
    </inkml:context>
    <inkml:brush xml:id="br0">
      <inkml:brushProperty name="width" value="0.025" units="cm"/>
      <inkml:brushProperty name="height" value="0.025" units="cm"/>
    </inkml:brush>
  </inkml:definitions>
  <inkml:trace contextRef="#ctx0" brushRef="#br0">1 0 6694,'0'0'9044,"4"10"-8783,9 10-102,0 0-1,1 0 0,1-2 1,1 0-1,32 29 0,8 3-12,478 405 183,-127-97 500,-23 25 555,69 68-543,-285-297-522,391 392 611,-486-456-539,106 169 1,-171-248-395,-7-8-144,14 18-156,-14-21 185,-1 1-1,1-1 1,-1 1-1,1-1 0,-1 1 1,1 0-1,-1-1 1,1 0-1,-1 1 0,1-1 1,0 1-1,-1-1 1,1 0-1,0 1 0,-1-1 1,1 0-1,0 0 1,-1 1-1,1-1 0,0 0 1,0 0-1,-1 0 1,1 0-1,0 0 0,0 0 1,0 0-1,2-8-3746,-3-18-395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7.637"/>
    </inkml:context>
    <inkml:brush xml:id="br0">
      <inkml:brushProperty name="width" value="0.025" units="cm"/>
      <inkml:brushProperty name="height" value="0.025" units="cm"/>
    </inkml:brush>
  </inkml:definitions>
  <inkml:trace contextRef="#ctx0" brushRef="#br0">115 361 16335,'0'0'6716,"-10"0"-6769,5 0 53,2-1 7,1 1 0,-1 0 1,1 0-1,-1 0 0,0 0 0,1 0 0,-1 1 0,1-1 0,0 1 0,-1 0 0,1 0 0,-1 0 1,1 0-1,0 0 0,0 0 0,-1 0 0,1 1 0,0-1 0,0 1 0,0 0 0,1-1 0,-1 1 1,0 0-1,1 0 0,-1 0 0,-1 4 0,2-5-5,-4 7 111,0 0 0,1 0 1,0 1-1,0-1 0,1 1 1,0 0-1,0 0 0,1 0 0,0 1 1,1-1-1,-1 18 0,2-26-105,0-1 0,1 1 0,-1 0-1,0 0 1,0 0 0,1 0 0,-1 0-1,1-1 1,-1 1 0,1 0 0,-1 0 0,1-1-1,-1 1 1,1 0 0,0-1 0,-1 1-1,1 0 1,0-1 0,0 1 0,-1-1 0,1 1-1,0-1 1,0 0 0,0 1 0,0-1-1,-1 0 1,2 1 0,32-1 500,-22-3-244,-2 1 0,1-2 1,19-8-1,-6-1 64,0-1 0,-2-1 0,0-1 0,0-1 0,-2 0 0,0-2 0,-1-1 0,27-36 0,-46 56-331,0 0-1,0-1 1,0 1-1,0 0 1,0 0-1,0-1 0,0 1 1,0 0-1,0-1 1,0 1-1,0 0 1,0 0-1,1-1 0,-1 1 1,0 0-1,0 0 1,0-1-1,1 1 1,-1 0-1,0 0 0,0 0 1,0 0-1,1-1 1,-1 1-1,0 0 1,0 0-1,1 0 0,-1 0 1,0 0-1,1 0 1,-1 0-1,0-1 1,0 1-1,1 0 0,-1 0 1,0 0-1,1 0 1,-1 0-1,0 0 1,0 0-1,1 1 0,-1-1 1,0 0-1,1 0 1,-1 0-1,0 0 1,1 0-1,0 20-89,-12 47 125,7-47 67,4-18-103,-1 0 0,1 0 1,-1 0-1,1 0 0,0 0 1,0 0-1,0 0 0,0 0 0,0 0 1,0 0-1,1 0 0,-1 0 1,0 0-1,1 0 0,0 0 0,0 0 1,-1-1-1,3 3 0,-2-3 6,1 0 0,0 0 0,0 0-1,0 0 1,0-1 0,0 1 0,0-1-1,0 1 1,0-1 0,0 0 0,0 0-1,0 0 1,0 0 0,0 0 0,0 0-1,0-1 1,0 1 0,3-2 0,8-1 39,0-1 1,-1 0-1,1-1 1,-1 0-1,17-11 1,-20 10-46,1 1 1,-1 0-1,1 1 1,0 0-1,0 0 0,1 1 1,-1 0-1,1 1 1,14-1-1,-23 3-7,0 0 1,0 1-1,0 0 1,0-1-1,0 1 0,-1 0 1,1 0-1,0 0 0,0 0 1,-1 1-1,1-1 0,0 0 1,-1 1-1,1-1 1,-1 1-1,0 0 0,0-1 1,1 1-1,-1 0 0,0 0 1,0-1-1,-1 1 0,1 0 1,0 0-1,-1 0 1,1 0-1,0 2 0,-1-1 13,1 0-1,0-1 0,0 1 1,0-1-1,0 1 0,0-1 1,1 0-1,-1 1 0,1-1 1,-1 0-1,1 0 0,0 0 1,0 0-1,0-1 0,0 1 1,0 0-1,0-1 0,5 3 1,-2-2 20,1-1-1,-1 0 1,1-1 0,-1 1 0,1-1-1,0 0 1,-1-1 0,1 1-1,-1-1 1,1 0 0,-1 0 0,8-4-1,4-1 68,0-2-1,23-15 0,-29 16-290,1 0 1,0 1-1,1 0 1,0 0-1,16-4 1,-27 10-48,-1 0-1,0 0 1,0 0 0,1 0 0,-1 0-1,0 0 1,0 0 0,1 0 0,-1 0-1,0 1 1,0-1 0,0 0 0,0 1-1,1-1 1,-1 1 0,0-1 0,0 1-1,0 0 1,0-1 0,0 1-1,0 0 1,0 0 0,0 0 0,-1 0-1,1 0 1,0 0 0,0 0 0,-1 0-1,1 0 1,0 2 0,0-1-76,0-1 0,0 1 1,0-1-1,0 0 0,0 1 1,0-1-1,0 0 0,0 0 0,1 1 1,-1-1-1,0 0 0,1 0 0,-1-1 1,1 1-1,-1 0 0,1 0 1,-1-1-1,1 1 0,2 0 0,3-1 22,0 0 0,0-1 0,0 1-1,0-1 1,0-1 0,-1 1-1,1-1 1,0-1 0,-1 1 0,1-1-1,-1 0 1,0 0 0,8-6 0,-8 5 550,0-1 0,-1 1 0,0-1 0,0 1 0,0-1 0,4-7 0,-7 9 205,0 0 1,0 0-1,0 0 0,-1 0 0,1-1 1,-1 1-1,0 0 0,0-1 1,0 1-1,0-1 0,-1 1 0,1-5 1,-1 7-363,0 1 0,0-1 0,0 1 0,0-1 0,0 1 0,0-1 0,0 1 0,0 0 0,0-1 0,0 1 1,0-1-1,0 1 0,-1-1 0,1 1 0,0-1 0,0 1 0,0 0 0,-1-1 0,1 1 0,0-1 0,-1 1 0,1 0 1,0-1-1,-1 1 0,1 0 0,0-1 0,-1 1 0,1 0 0,-1 0 0,1-1 0,0 1 0,-1 0 0,1 0 0,-1 0 1,0 0-1,-18 5 996,-17 21-472,30-19-468,0 1 1,0 0-1,1 0 0,-6 11 0,9-16-112,0 0-1,1 0 0,0 0 1,0 0-1,0 0 0,0 0 0,0 1 1,1-1-1,-1 0 0,1 0 0,0 1 1,0-1-1,0 0 0,0 1 1,1-1-1,0 4 0,1-5-7,-1-1 0,1 1 0,-1-1 0,1 0 0,-1 0-1,1 0 1,0 0 0,0 0 0,-1 0 0,1-1 0,0 1 0,0 0-1,0-1 1,0 1 0,0-1 0,0 0 0,0 0 0,0 0 0,0 0 0,0 0-1,0 0 1,3-1 0,49-7 1055,-39 1-1031,1 0 0,-1-1 0,-1 0-1,1-1 1,-2-1 0,1 0 0,-1-1 0,17-19-1,9-5-406,-46 42 319,0 0 0,1 1 0,-1-1-1,2 1 1,-1 1 0,1-1 0,0 1 0,1 0-1,0 0 1,0 1 0,1-1 0,-2 11 0,5-20 54,1 1 0,-1 0 1,1 0-1,-1-1 0,1 1 1,0 0-1,-1-1 0,1 1 1,-1 0-1,1-1 0,0 1 1,0-1-1,-1 1 1,1-1-1,0 0 0,0 1 1,0-1-1,-1 0 0,1 1 1,0-1-1,0 0 0,0 0 1,0 0-1,0 0 0,0 0 1,0 0-1,-1 0 0,1 0 1,2 0-1,30-3 369,-21 0-348,0 0 1,0-1-1,-1 0 0,1-1 1,-1-1-1,0 0 0,10-7 0,70-57-31,-72 54-23,-1-2 0,-1 0-1,0-1 1,-1-1 0,-2 0-1,0-1 1,0-1 0,-2 0-1,-1 0 1,-1-1 0,11-38-1,-18 27 511,-3 33-485,0 1 1,0-1-1,-1 0 0,1 1 1,0-1-1,0 1 0,0-1 1,-1 1-1,1-1 0,0 1 0,-1-1 1,1 1-1,0 0 0,-1-1 1,1 1-1,-1-1 0,1 1 1,0 0-1,-1-1 0,1 1 1,-1 0-1,1 0 0,-1-1 1,1 1-1,-1 0 0,1 0 1,-1 0-1,0 0 0,1-1 1,-1 1-1,1 0 0,-1 0 1,1 0-1,-1 0 0,1 0 0,-1 0 1,0 1-1,1-1 0,-1 0 1,1 0-1,-1 0 0,1 0 1,-1 1-1,1-1 0,-1 0 1,1 1-1,-1-1 0,1 0 1,0 1-1,-1-1 0,1 0 1,-1 1-1,1-1 0,-1 1 1,-5 4-37,-1 0 1,1 1 0,0 0 0,0 0 0,1 0 0,0 0 0,0 1-1,0 0 1,1 0 0,-4 9 0,-33 84 62,30-71-38,3-7-1,-4 6-4,1 1 1,1 0 0,2 1-1,1 0 1,-7 61 0,15-91 20,-1 0 1,0 0 0,0 0 0,0 0 0,1 1 0,-1-1 0,0 0 0,0 0 0,0 0 0,1 0 0,-1 0 0,0 0 0,0 0 0,1 0 0,-1 0 0,0 0 0,0 1 0,1-1 0,-1 0 0,0-1-1,0 1 1,1 0 0,-1 0 0,0 0 0,0 0 0,1 0 0,-1 0 0,0 0 0,0 0 0,1 0 0,-1 0 0,0-1 0,0 1 0,0 0 0,1 0 0,-1 0 0,0 0 0,0-1 0,0 1 0,1 0-1,-1 0 1,0 0 0,0-1 0,0 1 0,0 0 0,0 0 0,0-1 0,0 1 0,12-12 653,-1-4-462,0-2 0,-2 0 0,0 0-1,-1 0 1,-1-1 0,-1 0 0,0-1 0,-1 1-1,-2-1 1,3-37 0,-6 57-213,0 0 1,0 0-1,0 0 1,0 0-1,0-1 1,0 1-1,-1 0 0,1 0 1,0 0-1,0 0 1,0 0-1,0-1 1,0 1-1,0 0 0,-1 0 1,1 0-1,0 0 1,0 0-1,0 0 0,0 0 1,0 0-1,-1 0 1,1 0-1,0 0 1,0 0-1,0 0 0,0 0 1,-1 0-1,1 0 1,0 0-1,0 0 1,0 0-1,-1 0 0,1 0 1,0 0-1,0 0 1,0 0-1,0 0 1,-1 0-1,1 0 0,0 0 1,0 0-1,0 0 1,0 0-1,0 1 1,0-1-1,-1 0 0,1 0 1,0 0-1,0 0 1,0 0-1,0 0 1,0 1-1,0-1 0,-9 8-221,7-4 240,1-1-1,-1 1 1,1-1-1,0 1 1,0 0 0,1 0-1,-1 0 1,1-1-1,0 1 1,0 0 0,0 0-1,0 0 1,1 0-1,0 0 1,-1-1-1,1 1 1,1 0 0,-1-1-1,0 1 1,1-1-1,0 1 1,0-1 0,0 1-1,0-1 1,0 0-1,1 0 1,-1 0 0,1-1-1,0 1 1,0-1-1,0 1 1,0-1 0,0 0-1,1 0 1,-1 0-1,1-1 1,-1 1-1,1-1 1,0 0 0,-1 0-1,1 0 1,0 0-1,0-1 1,0 1 0,0-1-1,-1 0 1,1 0-1,0-1 1,0 1 0,0-1-1,0 0 1,-1 0-1,1 0 1,0 0 0,-1-1-1,1 1 1,-1-1-1,0 0 1,1 0 0,-1 0-1,4-4 1,11-9 332,30-34 1,6-5-257,-47 52 43,-8 11-189,-8 12-103,0-5 173,1 1-1,1-1 1,0 1 0,1 1-1,1 0 1,1-1 0,1 1-1,-3 28 1,7-43-25,-1-1 0,1 1 0,-1-1-1,1 1 1,0-1 0,0 0 0,0 1 0,0-1 0,0 0-1,0 0 1,1 0 0,-1 1 0,1-2 0,0 1 0,-1 0 0,1 0-1,0 0 1,0-1 0,0 1 0,0-1 0,0 0 0,5 2-1,-4-1-38,0 0 0,0-1 0,1 0 0,-1 0 0,0 0 0,1 0 0,-1 0 0,1-1 0,0 1 0,-1-1 0,1 0 0,-1 0-1,1 0 1,-1-1 0,1 1 0,3-2 0,-5 1-185,-1 0 1,1 0-1,-1 1 0,0-1 1,0-1-1,1 1 0,-1 0 0,0 0 1,0 0-1,0-1 0,0 1 1,-1 0-1,1-1 0,0 1 0,0-1 1,-1 1-1,1-1 0,-1 1 1,0-1-1,1-2 0,2-33-6135,-3 10-455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8.008"/>
    </inkml:context>
    <inkml:brush xml:id="br0">
      <inkml:brushProperty name="width" value="0.025" units="cm"/>
      <inkml:brushProperty name="height" value="0.025" units="cm"/>
    </inkml:brush>
  </inkml:definitions>
  <inkml:trace contextRef="#ctx0" brushRef="#br0">32 122 6854,'-15'-26'3428,"4"1"1152,5 5-672,6 4-737,0 2-481,0 4-832,10 3-577,2 3-864,7 4-449,-5 0-96,1 7-1090,-4 6-2273,-2 1-2274,-7 0-6247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8.351"/>
    </inkml:context>
    <inkml:brush xml:id="br0">
      <inkml:brushProperty name="width" value="0.025" units="cm"/>
      <inkml:brushProperty name="height" value="0.025" units="cm"/>
    </inkml:brush>
  </inkml:definitions>
  <inkml:trace contextRef="#ctx0" brushRef="#br0">31 306 16047,'0'0'6748,"8"-1"-4842,25-1-1068,-32 2-817,0 1 0,-1-1-1,1 1 1,-1-1 0,1 1 0,0-1 0,-1 0 0,1 1 0,-1 0 0,1-1 0,-1 1-1,1-1 1,-1 1 0,0 0 0,1-1 0,-1 1 0,0 0 0,0-1 0,1 1-1,-1 0 1,0 0 0,0-1 0,0 1 0,0 0 0,0-1 0,0 1 0,0 0-1,0 0 1,0-1 0,0 3 0,-3 22 314,-1-16-296,0 1 1,0 0-1,-1-1 1,0 0-1,-9 13 0,-19 37 120,31-56-115,0 1 1,1-1 0,0 1-1,0 0 1,0 0 0,1 0-1,-1 0 1,1 0 0,0-1-1,0 1 1,0 0-1,0 0 1,2 6 0,-1-8 28,0-1 1,0 1 0,0 0 0,0-1 0,0 1-1,0-1 1,0 0 0,0 1 0,1-1-1,-1 0 1,0 0 0,1 0 0,-1 0-1,1 0 1,0 0 0,-1 0 0,1 0 0,0-1-1,-1 1 1,1-1 0,0 1 0,0-1-1,3 1 1,48 1 1469,-44-2-1328,7-1-96,0-1-1,0-1 0,0 0 1,0-1-1,-1 0 0,0-2 1,0 0-1,23-12 0,-28 13-72,-1-1-1,1 0 0,-1 0 0,0 0 0,-1-1 1,0-1-1,0 1 0,0-1 0,-1-1 0,-1 1 0,1-1 1,-1-1-1,7-14 0,-11 21-45,-1 0 0,0 0 0,0 0 0,0 0 0,0 0 0,-1 0 0,1-1 0,-1 1 0,0 0 0,0 0 0,0 0 0,0 0 0,0-1 0,-1 1 0,1 0 0,-1 0 0,0 0 0,0 0 0,0 0 0,-1 0 0,-1-3 0,1 3 0,-1 1 0,1 0 0,-1-1 0,1 1 0,-1 0 0,0 1 0,0-1 0,0 0 0,0 1 0,0 0 0,0 0 0,0 0 0,-1 0 0,1 0 0,0 1 0,-1-1 0,1 1 0,0 0 0,-6 0 0,9 0 0,-1 0 0,1 0 0,-1 0 0,1 0 0,0 1 0,-1-1 0,1 0 0,-1 0 0,1 0 0,0 1 0,-1-1 0,1 0 0,0 0 0,-1 1 0,1-1 0,0 0 0,-1 1 0,1-1 0,0 0 0,-1 1 0,1-1 0,0 0 0,0 1 0,0-1 0,-1 1 0,1-1 0,0 0 0,0 1 0,0-1 0,0 1 0,0-1 0,0 1 0,0-1 0,0 0 0,0 1 0,0-1 0,0 1 0,0-1 0,0 1 0,0-1 0,0 0 0,1 1 0,8 20 0,-2-16-248,1 0 1,-1 0-1,1 0 0,0-1 1,0 0-1,0-1 1,0 0-1,1 0 0,0-1 1,-1 0-1,1 0 0,0-1 1,0 0-1,0-1 0,0 0 1,-1 0-1,12-2 0,-19 1-68,0 1-1,0-1 1,0 0-1,0 0 1,0 1-1,0-1 0,0 0 1,0 0-1,-1 0 1,1 0-1,0 0 0,-1 0 1,1 0-1,-1 0 1,1 0-1,-1 0 1,1-1-1,-1 1 0,0 0 1,0 0-1,1 0 1,-1 0-1,0-1 1,0 1-1,0 0 0,-1-2 1,1 3 76,1-27-8808</inkml:trace>
  <inkml:trace contextRef="#ctx0" brushRef="#br0" timeOffset="1">295 88 7847,'0'0'11980,"-64"-49"-8329,38 30-992,17 9-545,9 3-385,0 4-640,13 3-1377,9 2-128,-2 7-2115,4-1-3010,2-5-7591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0:09.895"/>
    </inkml:context>
    <inkml:brush xml:id="br0">
      <inkml:brushProperty name="width" value="0.025" units="cm"/>
      <inkml:brushProperty name="height" value="0.025" units="cm"/>
    </inkml:brush>
  </inkml:definitions>
  <inkml:trace contextRef="#ctx0" brushRef="#br0">2960 522 14478,'-7'-13'651,"-17"-32"-291,-1 1 0,-32-41 0,45 69-84,-1 1 0,0 0-1,-1 1 1,-1 1 0,0 0 0,-1 0 0,0 2 0,-1 0-1,-20-9 1,-43-14-127,-2 4-1,-1 4 1,-2 3-1,-116-16 1,24 18-619,-199 1 0,262 21 463,0 6 0,-191 35-1,-214 92-72,469-118 124,0 1-1,2 3 1,0 1-1,-82 52 1,113-62-30,1 2 0,0 0 0,1 0 0,0 2 0,1 0 0,0 0 1,2 1-1,0 1 0,0 0 0,2 1 0,0 0 0,1 0 0,1 1 0,1 0 0,-7 25 0,9-20-25,1-1-1,1 1 1,1 0-1,1-1 1,1 1-1,1 0 1,1 0-1,1 0 1,2-1-1,6 24 1,-1-17-29,1-1 0,2 1 0,1-2 0,1 0 0,1 0 1,36 44-1,-10-24-11,2-3 0,1-1 1,2-2-1,3-3 0,0-1 0,3-3 1,61 30-1,-43-30 70,1-2-1,2-4 1,2-3-1,0-4 1,1-3-1,1-3 1,0-4-1,1-3 1,0-3-1,1-4 1,-1-4 0,0-3-1,0-3 1,0-4-1,-1-3 1,-1-4-1,0-3 1,132-57-1,-128 40 85,-2-2-1,-1-4 1,-3-3-1,-2-4 1,114-105-1,-148 119-47,-2-2-1,-2-2 1,-2-1-1,36-62 1,-50 71-24,-2-1 0,-1-1 0,-1 0 0,-2-1 0,-2-1 0,11-64 0,-19 80 103,0-2 0,-2 1 0,0 0 0,-2 0 0,0 0 0,-2 0 0,-5-26 0,5 38-24,0 1 1,-1-1-1,0 1 0,-1 0 0,0 0 1,-1 0-1,0 1 0,0-1 1,-1 1-1,0 1 0,0 0 1,-1 0-1,-1 0 0,1 1 1,-1 0-1,-15-9 0,3 5-80,-1 2-1,0 0 0,0 1 1,-1 1-1,0 1 0,0 1 1,-1 1-1,-28-1 0,-192 5-912,240 1 846,-339 38-5633,282-29 3204,-54 6-5456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41:18.917"/>
    </inkml:context>
    <inkml:brush xml:id="br0">
      <inkml:brushProperty name="width" value="0.025" units="cm"/>
      <inkml:brushProperty name="height" value="0.025" units="cm"/>
    </inkml:brush>
  </inkml:definitions>
  <inkml:trace contextRef="#ctx0" brushRef="#br0">51 22 10474,'-8'0'3304,"-26"4"-726,26-2-936,31 0-1057,534 9 4797,140 6-4401,1164-9-490,-1535-22 2291,-326 14-2799,1 0 1,-1 0-1,1 0 1,-1 0-1,1 0 1,-1-1-1,1 1 0,-1 0 1,0 0-1,1-1 1,-1 1-1,1 0 1,-1-1-1,0 1 1,1 0-1,-1-1 1,0 1-1,0 0 1,1-1-1,-1 1 1,0-1-1,0 1 1,0-1-1,1 1 0,-1-1 1,0 1-1,0 0 1,0-1-1,0 1 1,0-1-1,0 1 1,0-1-1,0 0 1,-3-19-4649,-8 1-1383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3:51.113"/>
    </inkml:context>
    <inkml:brush xml:id="br0">
      <inkml:brushProperty name="width" value="0.025" units="cm"/>
      <inkml:brushProperty name="height" value="0.025" units="cm"/>
    </inkml:brush>
  </inkml:definitions>
  <inkml:trace contextRef="#ctx0" brushRef="#br0">1 314 4292,'0'0'4041,"9"-8"-3640,-1 0-317,0 2 1,1-1 0,-1 1-1,1 1 1,0-1 0,1 1 0,-1 1-1,1 0 1,0 0 0,0 1-1,0 0 1,1 1 0,-1 0-1,12 0 1,7 4-43,-1 1-1,0 1 1,42 12-1,-33-7-33,48 6 0,51-9-4,0-5 1,162-21 0,43-1 146,693 14 75,-341 4-126,155 2-68,708-16 59,-105-27 125,810-35 619,746-3-482,-2510 77-353,1748-11 0,-616 33 188,-2-1 88,-441-4-159,-620-12-58,-269-30 1474,-274 26-920,-39 8-6362,3-3 1409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12.814"/>
    </inkml:context>
    <inkml:brush xml:id="br0">
      <inkml:brushProperty name="width" value="0.025" units="cm"/>
      <inkml:brushProperty name="height" value="0.025" units="cm"/>
    </inkml:brush>
  </inkml:definitions>
  <inkml:trace contextRef="#ctx0" brushRef="#br0">231 106 4356,'-8'-1'-171,"-78"-24"507,47 10 3498,37 13-3566,0 1-1,-1 1 1,1-1 0,0 0 0,-1 1 0,1-1 0,0 1 0,-1-1 0,1 1 0,0 0 0,-1 0 0,1 0 0,-1 1 0,1-1 0,0 1 0,-1-1 0,1 1 0,-3 0-1,5 0-228,0-1-1,-1 0 1,1 1-1,-1-1 1,1 0-1,-1 1 0,1-1 1,0 1-1,-1-1 1,1 1-1,0-1 1,-1 1-1,1-1 0,0 1 1,0-1-1,0 1 1,-1-1-1,1 1 0,0-1 1,0 1-1,0 0 1,0-1-1,0 1 1,0-1-1,0 1 0,0 0 1,1 1-51,0 0 1,-1 0-1,1 0 1,0 0-1,0 0 1,0 0-1,0-1 0,1 1 1,-1 0-1,0-1 1,3 3-1,3-1 239,-1 0 0,1-1-1,0 0 1,0 0 0,0 0 0,0-1-1,0 0 1,0-1 0,0 1 0,0-1-1,11-2 1,-2 2-284,76-3 219,141-23 0,-24 1-37,-125 17-70,-15 1 76,1 3 0,133 8 0,-171 2 30,0 1 0,32 12 0,-40-10-107,0-2 0,0-1 0,1-1-1,0-1 1,25 0 0,-51-4-48,1 0 0,0 0 0,0 0 0,0 0 0,0 0 0,-1 0 0,1 0 0,0 0 0,0 0 0,0 0 0,0 0 0,-1 0 0,1 0 0,0 0 0,0-1 0,0 1 0,0 0 0,0 0 0,0 0 0,-1 0 0,1 0-1,0-1 1,0 1 0,0 0 0,0 0 0,0 0 0,0 0 0,0 0 0,0-1 0,0 1 0,0 0 0,0 0 0,0 0 0,0 0 0,0-1 0,0 1 0,0 0 0,0 0 0,0 0 0,0-1 0,0 1 0,0 0 0,0 0 0,0 0 0,0 0 0,0 0 0,0-1 0,0 1 0,1 0 0,-1 0 0,0 0 0,0 0 0,0 0 0,0 0 0,0-1 0,0 1 0,1 0 0,-1 0 0,0 0 0,0 0-1,0 0 1,0 0 0,1 0 0,-1 0 0,0 0 0,-13-10 59,-3 4-68,0 1 0,0 0 0,-1 0 0,1 2 0,-1 0 0,-19 0-1,-108 2 134,78 2-99,-153 0 490,-1 9 1,-298 53-1,404-41 867,242-60-1609,2 5-1,2 6 1,221-16-1,405 22-6102,-753 21 6269,31 4 49,-27 1 387,-23 3 765,-56 7-301,0-3 0,-1-4 0,-98 0 0,-5 2 99,-68 13-697,-400 19-1300,636-41 423,-11-2-295,9-4-3275,7-6-2297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6:07.358"/>
    </inkml:context>
    <inkml:brush xml:id="br0">
      <inkml:brushProperty name="width" value="0.025" units="cm"/>
      <inkml:brushProperty name="height" value="0.025" units="cm"/>
    </inkml:brush>
  </inkml:definitions>
  <inkml:trace contextRef="#ctx0" brushRef="#br0">1450 45 8360,'-129'3'4528,"41"2"-3946,-117 24-1,103-11-218,21-4 90,-112 33-1,167-38-407,0 1 0,0 1 1,1 1-1,0 2 0,1 0 1,0 1-1,2 2 1,-23 20-1,3 5-31,2 3-1,2 1 1,1 1 0,3 2 0,2 2 0,3 1-1,1 1 1,3 1 0,2 2 0,3 0 0,-18 83-1,30-103-13,2 1-1,2-1 0,1 1 1,2 0-1,1-1 0,2 1 0,2 0 1,1-1-1,2 1 0,1-2 1,2 1-1,1-1 0,2-1 0,18 35 1,-11-31 5,2-1 1,1-1 0,1-1-1,2-1 1,2-1-1,47 44 1,-52-58 34,0-1-1,1 0 1,0-2-1,1-1 1,1-1 0,1-1-1,0-1 1,0-1 0,1-2-1,39 8 1,-27-10 64,0-2 0,0-2 0,1-1 1,-1-2-1,1-3 0,-1 0 0,57-14 0,-42 3-22,-1-2-1,-1-3 1,0-1 0,86-49-1,-46 11-28,-3-3 0,-3-4 0,-3-4 0,-3-4 0,76-87 0,-37 28-32,-7-5 0,-5-5 1,160-278-1,-245 375-23,33-85 1,-50 112 7,-1-2 0,0 1 1,-1 0-1,-1-1 1,-1 0-1,-1 0 1,-2-29-1,1 42 46,-1-1 0,-1 1 1,1-1-1,-1 1 0,-1 0 0,1 0 0,-1 0 0,0 0 1,-1 0-1,0 0 0,0 1 0,0 0 0,-1 0 0,-9-10 1,6 9 32,-1-1 0,-1 2 0,1-1 0,-1 2 0,0-1 1,0 1-1,-1 1 0,-21-7 0,-1 3 32,0 2 1,0 2-1,-1 0 0,1 3 1,-60 4-1,35 3-68,0 3 0,1 3 0,0 2-1,-105 41 1,-206 120 27,-122 114-2137,317-182-2545,84-54-1149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20.527"/>
    </inkml:context>
    <inkml:brush xml:id="br0">
      <inkml:brushProperty name="width" value="0.025" units="cm"/>
      <inkml:brushProperty name="height" value="0.025" units="cm"/>
    </inkml:brush>
  </inkml:definitions>
  <inkml:trace contextRef="#ctx0" brushRef="#br0">65 102 4837,'0'0'5717,"-9"0"-4083,-3 1-802,-9-1 183,-2-3 2791,24 3-3763,-1 0 0,0 0 0,0 0 0,0 0 0,0 0 0,1 0 0,-1 0 0,0 0-1,0 0 1,0 0 0,0 0 0,1 0 0,-1 0 0,0 0 0,0 0 0,0-1 0,0 1 0,0 0 0,0 0 0,1 0 0,-1 0 0,0 0 0,0 0 0,0 0 0,0-1 0,0 1 0,0 0 0,0 0 0,0 0-1,0 0 1,0-1 0,1 1 0,-1 0 0,0 0 0,0 0 0,0 0 0,0-1 0,0 1 0,0 0 0,0 0 0,0 0 0,0 0 0,-1-1 0,1 1 0,0 0 0,0 0 0,0 0 0,0 0 0,0 0 0,0-1 0,0 1-1,0 0 1,0 0 0,0 0 0,-1 0 0,1 0 0,0 0 0,0-1 0,0 1 0,0 0 0,0 0 0,0 0 0,-1 0 0,1 0 0,13-7 464,25 2-330,-1 1 1,1 1 0,41 4-1,-42 0-172,-1-2 1,1-1-1,52-9 0,-60 3 29,-2 0-1,1-2 0,45-22 1,-84 31 366,0-1 1,1 2-1,-1-1 0,-13 2 1,-34 10 109,-66 20 0,67-15 138,-69 10 1,119-25-601,445-11-897,-505 18 1150,-94 23 0,92-15-76,-86 7-1,153-23-282,5-1-182,161-47-153,-81 21-185,147-26 0,-430 97 1705,137-27-700,-115 15 0,266-74-9358,-45 23 2269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21.260"/>
    </inkml:context>
    <inkml:brush xml:id="br0">
      <inkml:brushProperty name="width" value="0.025" units="cm"/>
      <inkml:brushProperty name="height" value="0.025" units="cm"/>
    </inkml:brush>
  </inkml:definitions>
  <inkml:trace contextRef="#ctx0" brushRef="#br0">73 92 9129,'-18'8'3652,"-24"10"-354,34-12-1647,18-6 969,33-9-2275,81-29-1,-14 4-190,-66 22-363,0 2-1,1 2 1,77-4-1,-123 13 259,1 0-1,0 0 0,-1 0 1,1 0-1,-1 0 0,0 0 1,1 0-1,-1 0 0,0-1 1,1 1-1,-1 0 1,0 0-1,0-1 0,0 1 1,0 0-1,-1 0 0,-44 24 1121,-91 35-1,112-52-803,0 0 0,-1-1 0,1-2 0,-1-1 0,-44 2 0,70-6-366,0 0-1,0 0 0,-1 0 1,1 0-1,0 0 0,0 0 1,0 0-1,-1 0 1,1 0-1,0 0 0,0 0 1,-1 0-1,1 0 0,0 0 1,0 0-1,-1 0 0,1 0 1,0 0-1,0 0 1,0 0-1,-1-1 0,1 1 1,0 0-1,0 0 0,0 0 1,-1 0-1,1-1 0,0 1 1,0 0-1,0 0 1,0 0-1,0-1 0,0 1 1,-1 0-1,1 0 0,0 0 1,0-1-1,0 1 0,0 0 1,0-1-1,6-10-120,14-9-20,4 7-36,0 1-1,1 1 0,0 1 0,1 2 0,0 0 0,1 1 0,-1 2 1,1 1-1,42-1 0,-126 8 783,1 2 0,-74 18 0,69-11-621,-99 7 0,160-20-57,0 1 1,0 0 0,0 0-1,1 0 1,-1 0-1,0-1 1,0 1 0,0 0-1,0 0 1,0-1 0,0 1-1,1 0 1,-1 0 0,0 0-1,0-1 1,0 1-1,0 0 1,0 0 0,0-1-1,0 1 1,0 0 0,0 0-1,0-1 1,0 1 0,0 0-1,0 0 1,0-1-1,0 1 1,-1 0 0,1 0-1,0 0 1,0-1 0,0 1-1,0 0 1,0 0 0,0 0-1,-1-1 1,1 1-1,0 0 1,0 0 0,0 0-1,-1 0 1,1-1 0,0 1-1,0 0 1,0 0 0,-1 0-1,1 0 1,0 0-1,0 0 1,-1 0 0,1 0-1,0 0 1,0 0 0,-1 0-1,1 0 1,0 0-1,0 0 1,0 0 0,-1 0-1,1 0 1,0 0 0,0 0-1,-1 0 1,1 0 0,0 0-1,0 0 1,-1 0-1,1 1 1,11-18-6893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0:00.469"/>
    </inkml:context>
    <inkml:brush xml:id="br0">
      <inkml:brushProperty name="width" value="0.025" units="cm"/>
      <inkml:brushProperty name="height" value="0.025" units="cm"/>
    </inkml:brush>
  </inkml:definitions>
  <inkml:trace contextRef="#ctx0" brushRef="#br0">1 97 9673,'0'0'8397,"2"13"-8066,19 121-136,42 212-267,-63-346 35,0 1-1,-1-1 0,1 0 1,0 0-1,0 1 0,0-1 0,0 0 1,0 1-1,0-1 0,0 0 1,0 1-1,0-1 0,0 0 1,0 0-1,0 1 0,0-1 1,0 0-1,0 1 0,0-1 1,1 0-1,-1 0 0,0 1 1,0-1-1,0 0 0,0 0 1,0 1-1,1-1 0,-1 0 1,0 0-1,0 1 0,1-1 1,-1 0-1,0 0 0,0 0 1,1 0-1,-1 1 0,0-1 1,0 0-1,1 0 0,-1 0 1,0 0-1,0 0 0,1 0 1,-1 0-1,1 0 0,3-17-1090,-1-34-410,-3 6 380,-6-166-4759,-4 141 7268,-5 2 3573,20 98-1574,3 8-3369,0-17 97,1-1-1,1-1 1,1 0 0,1 0 0,0-1 0,22 24-1,-28-35 32,1 1-1,0-2 0,0 1 0,1-1 0,-1-1 0,1 1 0,1-1 0,-1 0 0,1-1 0,-1 0 0,1-1 0,1 1 0,-1-2 0,0 1 0,1-1 0,18 1 0,-26-3 33,0 0 0,1 0 0,-1 0 0,0-1 0,0 1 0,0-1 1,0 1-1,0-1 0,0 0 0,0 0 0,0 0 0,0 0 0,0 0 0,0 0 0,0-1 1,-1 1-1,1-1 0,0 1 0,2-4 0,-2 1 125,1 0-1,-1 0 1,1-1-1,-2 1 1,1-1-1,0 1 1,-1-1-1,2-8 1,-1-9 512,0 0 1,-2 0 0,-2-27-1,1 34-494,-2-18-74,-1 0 0,-2 1 0,-1-1 0,-2 1 0,-17-41 0,27 72-555,1 0 0,-1 1 0,0-1 0,0 0 0,0 1 0,0-1 0,1 1 0,-1 0 0,0-1 0,0 1-1,1 0 1,-1 0 0,0 0 0,1 0 0,-1 0 0,0 0 0,0 0 0,3 1 0,3-2-1779,9-3-3753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37.831"/>
    </inkml:context>
    <inkml:brush xml:id="br0">
      <inkml:brushProperty name="width" value="0.025" units="cm"/>
      <inkml:brushProperty name="height" value="0.025" units="cm"/>
    </inkml:brush>
  </inkml:definitions>
  <inkml:trace contextRef="#ctx0" brushRef="#br0">0 0 2402,'0'0'-1281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38.769"/>
    </inkml:context>
    <inkml:brush xml:id="br0">
      <inkml:brushProperty name="width" value="0.025" units="cm"/>
      <inkml:brushProperty name="height" value="0.025" units="cm"/>
    </inkml:brush>
  </inkml:definitions>
  <inkml:trace contextRef="#ctx0" brushRef="#br0">67 329 3299,'0'0'1217,"0"-10"-1025,-2-23 1018,-2-47 5107,0 27-176,3 46-3770,1 18-958,-11 445 1416,16-508-2741,16-211 1063,-21 228-1011,-1 0-1,-2 0 1,-1 1 0,-2-1-1,-17-53 1,24 98-196,0 0-1,0 0 1,-1 0 0,-1 11 0,0 18-53,3 312 31,-3-198-196,21-216 28,-1-58 417,-4 0 0,-3-213-1,-27 421-597,-30 663 241,47-517 191,-20 427-42,17-648 66,1-7 11,0-1 0,0 1 0,0 0 0,-1-1 0,0 1 0,0 0 0,0-1 0,-1 1 0,0-1 0,-3 8 0,3-16 14,1 1 0,0-1 0,0 0 0,1 0 0,-1 0 0,1 1 0,0-1 0,0-6 0,1-18-640,-1-8-2252,-2 3-4340,-2 17-1369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39.591"/>
    </inkml:context>
    <inkml:brush xml:id="br0">
      <inkml:brushProperty name="width" value="0.025" units="cm"/>
      <inkml:brushProperty name="height" value="0.025" units="cm"/>
    </inkml:brush>
  </inkml:definitions>
  <inkml:trace contextRef="#ctx0" brushRef="#br0">39 6 11691,'-2'0'269,"1"0"-1,-1 0 1,1 0-1,-1 0 1,1 0 0,-1 0-1,1 0 1,-1 0-1,1 1 1,-1-1-1,1 0 1,-1 1 0,1 0-1,-1-1 1,1 1-1,0 0 1,-1 0-1,1-1 1,0 1 0,0 0-1,-2 2 1,2 0-68,0 0 0,0 0 1,0 0-1,1 0 0,-1 0 1,1 1-1,0-1 1,0 0-1,0 6 0,0 392 3429,16-695-2466,-14 135-80,-2 158-993,0 19-123,0 343 202,14-393-367,0-30 361,-3-1 0,-3 0 0,0-94 0,-8 631-1589,1-461-975,3-18-857,4-20-1763,-1-17-2715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40.212"/>
    </inkml:context>
    <inkml:brush xml:id="br0">
      <inkml:brushProperty name="width" value="0.025" units="cm"/>
      <inkml:brushProperty name="height" value="0.025" units="cm"/>
    </inkml:brush>
  </inkml:definitions>
  <inkml:trace contextRef="#ctx0" brushRef="#br0">7 245 2114,'0'-9'6556,"0"-10"-5187,-1-30 758,2 15 2085,-3 87 154,2 32-2493,0 38-1140,-2-94-513,0-12-75,2 0 1,-1 0-1,5 29 0,-4-46-146,0 0 1,0 0-1,1 1 0,-1-1 1,0 0-1,0 0 0,1 0 1,-1 0-1,0 1 0,0-1 1,1 0-1,-1 0 0,0 0 1,1 0-1,-1 0 0,0 0 1,0 0-1,1 0 0,-1 1 1,0-1-1,1 0 0,-1 0 1,0 0-1,1-1 0,-1 1 0,0 0 1,0 0-1,1 0 0,-1 0 1,0 0-1,1 0 0,-1 0 1,0 0-1,0-1 0,1 1 1,-1 0-1,0 0 0,0 0 1,1-1-1,-1 1 0,0 0 1,0 0-1,0-1 0,1 1 1,-1 0-1,0 0 0,0-1 1,0 1-1,0 0 0,0 0 1,0-1-1,0 1 0,0 0 1,1-1-1,-1 1 0,7-14 68,-1 0-1,0-1 0,0 0 0,-1 0 0,-1 0 1,2-20-1,10-98 116,-16 132-182,7-220 801,-9 202-568,-3 23 140,-3 29-98,-4 54-223,-17 177 29,78-488-65,-27 41-165,-43 489 74,2-89-298,18-140-2275,1-77 2574,0-1-1,0 1 1,0 0 0,0 0 0,0 0-1,0 0 1,1 0 0,-1 0 0,0 0-1,0 0 1,0 0 0,0-1 0,0 1-1,0 0 1,0 0 0,0 0 0,0 0 0,0 0-1,0 0 1,1 0 0,-1 0 0,0 0-1,0 0 1,0 0 0,0 0 0,0 0-1,0 0 1,0 0 0,1 0 0,-1 0-1,0 0 1,0 0 0,0 0 0,0 0 0,0 0-1,0 0 1,0 0 0,0 0 0,1 0-1,-1 0 1,0 0 0,0 0 0,0 0-1,0 0 1,0 0 0,0 0 0,0 0 0,0 0-1,0 1 1,1-1 0,-1 0 0,0 0-1,0 0 1,0 0 0,0 0 0,0 0-1,0 0 1,0 0 0,0 0 0,0 1-1,0-1 1,0 0 0,0 0 0,6-11-2473,5-25-3475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41.317"/>
    </inkml:context>
    <inkml:brush xml:id="br0">
      <inkml:brushProperty name="width" value="0.025" units="cm"/>
      <inkml:brushProperty name="height" value="0.025" units="cm"/>
    </inkml:brush>
  </inkml:definitions>
  <inkml:trace contextRef="#ctx0" brushRef="#br0">619 24 13229,'-19'0'319,"1"1"1,-1 0-1,1 2 1,-1 0-1,1 1 1,0 1-1,1 0 1,-1 2-1,1 0 1,0 1-1,1 0 1,0 1 0,-20 15-1,-1 3 83,0 0 0,2 3 0,1 1 0,2 1 0,-31 40 0,49-54-261,1 0 0,1 2 0,0-1 0,2 1 0,0 1 0,2 0 0,0 0-1,1 1 1,1 0 0,1 0 0,1 1 0,-1 26 0,4-31-133,1 0 0,1 1 0,1-1 0,0-1 0,1 1-1,1 0 1,1-1 0,0 1 0,2-1 0,14 29 0,-16-38-7,1 1-1,-1-1 1,2 0 0,-1 0-1,1 0 1,1-1 0,-1 0-1,1-1 1,0 0 0,0 0 0,1-1-1,0 0 1,0 0 0,0-1-1,1 0 1,-1 0 0,1-1-1,0-1 1,0 0 0,17 2 0,-16-3 36,0-1 1,1 0-1,-1-1 1,0 0-1,0 0 1,0-1 0,0-1-1,0 0 1,-1 0-1,1-1 1,-1-1-1,12-6 1,-8 2 103,0 0-1,-1-1 1,0-1 0,-1 0-1,0-1 1,0 0-1,14-21 1,-6 3 162,-1-2-1,-1 0 1,-2-1-1,-1-1 1,-2-1-1,16-63 1,-18 56 14,-2 1 0,-3-1 0,-1 0 0,-2-1 0,-1 1 0,-3-1 0,-6-45 0,5 79-304,0 0 1,-1 0 0,0 0-1,-1 0 1,0 1-1,0-1 1,0 1 0,-1 0-1,-1 0 1,1 1-1,-1 0 1,0 0 0,-15-12-1,18 16-81,0 0 0,-1 1 0,1 0 1,-1 0-1,1 0 0,-1 0 0,0 1 0,0-1 0,0 1 0,1 0 0,-1 0 0,0 1 0,-1-1 0,1 1 0,0 0 0,0 0 0,0 0 0,0 0 0,0 1 1,0 0-1,0-1 0,0 1 0,0 1 0,0-1 0,1 1 0,-1-1 0,0 1 0,1 0 0,-1 1 0,1-1 0,0 0 0,0 1 0,-5 5 0,2-2-526,0 1 0,1 0 1,-1 0-1,2 0 0,-1 0 0,-4 11 0,-8 25-5167,11-16-2829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5:42.172"/>
    </inkml:context>
    <inkml:brush xml:id="br0">
      <inkml:brushProperty name="width" value="0.025" units="cm"/>
      <inkml:brushProperty name="height" value="0.025" units="cm"/>
    </inkml:brush>
  </inkml:definitions>
  <inkml:trace contextRef="#ctx0" brushRef="#br0">405 171 12075,'0'0'524,"-10"-8"292,3 2-503,0 0 1,0 1-1,-1 0 0,1 1 0,-1-1 0,0 1 0,-16-5 0,19 8-163,-1-1 0,1 1 0,0 0-1,-1 1 1,1-1 0,-1 1-1,1 0 1,-1 1 0,1-1-1,0 1 1,-1 0 0,1 0-1,0 1 1,-1-1 0,1 1 0,0 0-1,-7 5 1,0 1-107,0 1 0,1 1 1,0 0-1,1 0 0,0 1 0,0 0 1,2 1-1,-1 0 0,1 0 0,-9 22 1,2-2 18,1 0 1,2 1-1,-10 46 1,11-34-55,2 2 0,3-1 0,1 1 0,2 0 0,3 0 0,1-1 0,9 51 0,-9-91-10,0-1 1,0 1-1,1 0 0,0-1 1,0 0-1,1 1 0,-1-1 1,1 0-1,0 0 0,0-1 1,1 1-1,-1-1 0,6 6 1,-6-8 27,0 0 1,1 1-1,-1-2 1,0 1-1,1 0 1,-1-1-1,1 1 1,-1-1-1,1 0 1,-1 0 0,1-1-1,0 1 1,0-1-1,-1 0 1,1 0-1,0 0 1,0 0-1,-1-1 1,1 1-1,0-1 1,6-2 0,6-3 178,0-1 0,-1 0 0,1-1 0,-1-1 0,-1-1 1,0 0-1,22-20 0,89-96 486,-109 109-605,189-229 796,-177 208-649,-1-2 1,-3-1 0,-1-1-1,29-75 1,-48 106-186,-1 0 0,0 0-1,0 0 1,-1 0 0,0-1 0,-1 1 0,-1-1 0,-1-22 0,0 30-52,1 0-1,-1 1 1,0-1 0,-1 0 0,1 1 0,-1-1-1,1 1 1,-1-1 0,0 1 0,0 0 0,-1 0 0,1 0-1,-1 0 1,1 0 0,-1 0 0,0 1 0,0-1-1,0 1 1,-1 0 0,1 0 0,0 0 0,-1 0-1,0 1 1,1-1 0,-1 1 0,0 0 0,1 0 0,-8-1-1,-9 0-176,1 1-1,0 1 0,0 0 1,-1 2-1,1 0 0,0 1 1,0 1-1,1 1 0,-1 0 0,1 1 1,0 1-1,-33 19 0,4 1-336,0 3-1,2 1 1,-51 47-1,4 4-3928,76-66-811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6:24.743"/>
    </inkml:context>
    <inkml:brush xml:id="br0">
      <inkml:brushProperty name="width" value="0.025" units="cm"/>
      <inkml:brushProperty name="height" value="0.025" units="cm"/>
    </inkml:brush>
  </inkml:definitions>
  <inkml:trace contextRef="#ctx0" brushRef="#br0">195 175 3651,'0'0'1410,"-2"-10"2134,0 4-3146,1-1 0,-1 0-1,0 1 1,-1-1-1,-4-8 1,4 10 305,0 0 0,-1 1 1,1-1-1,-1 1 0,0 0 0,-5-4 1,9 7-550,0 1 0,-1 0 0,1-1 0,0 1 0,-1 0 0,1-1 0,0 1 0,-1 0 0,1 0 0,0-1 0,-1 1 0,1 0 0,-1 0 0,1 0 0,0 0 0,-1-1 0,1 1 0,-1 0 0,1 0 0,-1 0 0,1 0 0,0 0 0,-1 0 0,1 0 0,-1 0 0,1 0 0,-1 0 0,1 1 0,-1-1 0,1 0 0,0 0 0,-1 0 0,1 0 0,-1 1 0,1-1 0,-1 0 0,-5 20 1846,5 43-2385,2-45 983,2 92-362,-1-48-37,-1 1 0,-11 71 0,19-333 591,-2-128-550,-7 326-235,0 0 0,0 0 0,0 0 1,0 0-1,0 0 0,0 0 0,-1 0 0,1 0 0,0-1 0,-1 1 0,1 0 0,0 0 0,-1 0 0,1 0 0,-1 0 0,0 0 0,1 1 0,-1-1 0,-1-1 0,2 1 2,-1 1-1,0 0 0,1 0 0,-1 0 0,0 0 0,1 0 0,-1 0 0,1 0 0,-1 0 0,0 0 0,1 0 0,-1 0 0,0 0 0,1 1 0,-1-1 0,1 0 0,-1 0 0,1 1 0,-1-1 0,0 0 0,1 1 0,-1-1 0,1 0 0,-1 1 0,-2 2 26,-1 0 0,1 1 0,0-1 0,0 1 0,1-1 0,-1 1 0,-4 8-1,-11 38-43,1 1 0,3 1 0,2 0 0,3 1 0,1 0 0,3 0 0,2 59 0,5-96-138,3-23-60,2-24-545,-6 10-423,2-33-2456,-7 22-2503,-2 20 686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6:25.474"/>
    </inkml:context>
    <inkml:brush xml:id="br0">
      <inkml:brushProperty name="width" value="0.025" units="cm"/>
      <inkml:brushProperty name="height" value="0.025" units="cm"/>
    </inkml:brush>
  </inkml:definitions>
  <inkml:trace contextRef="#ctx0" brushRef="#br0">450 102 6118,'0'0'4270,"-10"-4"-2059,-8-5-961,-1 1 1,-1 0 0,-24-5-1,37 11-1102,1 0-1,-1 1 1,1 0 0,-1 0-1,0 1 1,1 0-1,-1 0 1,0 0-1,1 1 1,-1 0-1,1 1 1,-1-1-1,1 1 1,-1 0 0,1 1-1,-11 5 1,2 4-55,0 1 0,1 1 0,1 0 0,0 1 1,1 0-1,0 1 0,2 0 0,0 1 0,0 0 0,-7 22 1,2-2-55,1 0 1,3 1-1,1 0 1,-6 42-1,12-52 3,1 1 0,1-1-1,1 1 1,2-1 0,0 1-1,2-1 1,7 28 0,-8-48-46,0 0 1,0 0-1,1-1 1,0 1-1,0-1 1,1 0-1,0 0 1,0 0-1,1 0 1,-1-1-1,1 0 1,1 0 0,0 0-1,-1 0 1,2-1-1,-1 0 1,0 0-1,1-1 1,0 0-1,0 0 1,1-1-1,-1 0 1,0 0-1,1 0 1,0-1 0,0 0-1,0-1 1,0 0-1,9 0 1,0-1 79,-1-1 0,1-1 0,-1 0 0,1-1 0,-1-1 0,0-1 1,0 0-1,-1-1 0,1-1 0,-1 0 0,-1-1 0,1-1 0,14-12 0,10-8 572,-2-1 0,-1-3 0,42-48 0,-49 48-81,-2-1 1,-1-1 0,27-49 0,-44 69-447,-2 0 1,0-1 0,-1 0-1,0 0 1,-1 0 0,-1-1 0,-1 0-1,0 0 1,-1 0 0,-1 0-1,-1-23 1,-1 32-67,0 0 0,-1 0 0,1 0 0,-2 0 0,1 0-1,-1 1 1,0-1 0,-1 1 0,0 0 0,0 0 0,-1 0 0,-8-10 0,4 7-22,0 1 1,-1 1 0,0-1-1,-1 1 1,0 1-1,0 0 1,-15-7 0,0 3-40,1 2 1,-2 0 0,1 1-1,-1 2 1,0 1-1,-52-3 1,54 7-71,1 1 0,-1 1 0,-42 8 0,56-6-82,0-1-1,0 2 0,0-1 0,0 2 1,1-1-1,-1 2 0,1-1 0,1 1 1,-1 1-1,-8 7 0,0 5-1313,18-18 1303,0-1 0,-1 0 0,1 1 0,-1 0-1,1-1 1,0 1 0,-1-1 0,1 1 0,0-1 0,0 1-1,-1 0 1,1-1 0,0 1 0,0 0 0,0-1 0,0 1 0,0 0-1,0-1 1,0 1 0,0 0 0,0-1 0,0 1 0,0 0-1,0-1 1,0 1 0,1-1 0,-1 1 0,0 0 0,0-1-1,1 2 1,15 2-6963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0.060"/>
    </inkml:context>
    <inkml:brush xml:id="br0">
      <inkml:brushProperty name="width" value="0.025" units="cm"/>
      <inkml:brushProperty name="height" value="0.025" units="cm"/>
    </inkml:brush>
  </inkml:definitions>
  <inkml:trace contextRef="#ctx0" brushRef="#br0">84 30 15855,'-6'10'1618,"-2"6"-1068,0-1 1,1 1 0,1 1 0,0-1 0,1 1 0,1 0 0,1 0 0,0 0 0,0 20 0,5 13-262,12 66 1,-7-67-203,2 68-1,-9-117-78,-5 66 70,5-64-4,0 0 0,-1 0 1,1 0-1,0 0 1,-1 0-1,1 0 0,-1 0 1,0-1-1,1 1 0,-1 0 1,0 0-1,0 0 1,0-1-1,-1 1 0,1-1 1,0 1-1,0-1 0,-1 1 1,1-1-1,-1 0 1,0 0-1,1 1 0,-1-1 1,0 0-1,1-1 0,-1 1 1,0 0-1,-3 1 1,4-3-28,0 1 0,0-1 0,1 1 0,-1 0 0,0-1 0,0 1 0,0-1 1,1 0-1,-1 1 0,0-1 0,1 0 0,-1 1 0,1-1 0,-1 0 1,0 0-1,1 1 0,0-1 0,-1 0 0,1 0 0,-1 0 0,1 0 0,0 0 1,0 1-1,-1-1 0,1 0 0,0 0 0,0 0 0,0 0 0,0 0 0,0-1 1,-1-39 292,1 33-230,0-52 8,3 0 1,15-83 0,-11 109-202,1 1-1,1 1 1,2-1-1,1 2 1,29-54 0,-38 78 60,1 1 0,0 1 1,0-1-1,0 0 1,1 1-1,0 0 1,0 0-1,0 1 1,1-1-1,-1 1 0,1 0 1,0 1-1,0-1 1,1 1-1,-1 0 1,12-3-1,-13 5 11,1 0 1,-1 1-1,0 0 0,1 0 1,-1 0-1,0 0 1,0 1-1,1 0 0,-1 0 1,0 1-1,0-1 0,0 1 1,0 0-1,0 0 0,-1 1 1,1-1-1,-1 1 1,1 0-1,-1 0 0,0 1 1,0-1-1,5 8 0,-6-8 8,1 0 1,-1 0-1,-1 1 0,1 0 0,0-1 0,-1 1 0,0 0 0,0 0 0,0 1 0,0-1 0,-1 0 1,0 0-1,0 1 0,0-1 0,0 1 0,0-1 0,-1 1 0,0-1 0,0 1 0,-1 5 1,-1-5 10,1 0 0,-1 1 1,0-1-1,0 0 0,-1-1 0,0 1 1,0 0-1,0-1 0,0 1 1,-1-1-1,1 0 0,-1 0 1,0-1-1,0 1 0,-1-1 1,-6 5-1,-5 1 69,0 0-1,0-1 1,-1-1 0,0-1-1,0 0 1,0-1-1,-1-1 1,1 0 0,-1-2-1,0 0 1,-29-1 0,45-1-125,1 1 1,-1-1 0,1-1 0,-1 1-1,1 0 1,-1 0 0,0 0 0,1-1 0,-1 1-1,1-1 1,-1 1 0,1-1 0,0 0 0,-1 1-1,1-1 1,0 0 0,-1 0 0,1 0 0,0 0-1,0 0 1,0 0 0,0-1 0,0 1 0,0 0-1,0 0 1,0-1 0,0 1 0,1-1-1,-1 1 1,1 0 0,-1-1 0,1 0 0,-1-1-1,1 1-362,0-1 0,0 1 0,1-1-1,-1 1 1,0-1 0,1 1-1,0 0 1,0-1 0,0 1-1,0 0 1,0 0 0,0-1 0,0 1-1,1 0 1,-1 0 0,1 0-1,0 1 1,-1-1 0,1 0-1,4-2 1,20-14-6465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0.403"/>
    </inkml:context>
    <inkml:brush xml:id="br0">
      <inkml:brushProperty name="width" value="0.025" units="cm"/>
      <inkml:brushProperty name="height" value="0.025" units="cm"/>
    </inkml:brush>
  </inkml:definitions>
  <inkml:trace contextRef="#ctx0" brushRef="#br0">198 21 7303,'-9'0'7356,"2"0"-7079,0 0-1,1 0 1,-1 0-1,0 1 1,1 0-1,-1 1 1,1-1-1,-1 1 1,1 0-1,0 1 1,0 0 0,0 0-1,0 0 1,0 1-1,1-1 1,-1 1-1,1 1 1,0-1-1,-8 10 1,5-4 36,0 1 1,1 0-1,0 0 1,-9 23-1,13-29-211,1 1-1,0 0 1,1-1 0,-1 1-1,1 0 1,0 0-1,1 0 1,-1 0-1,1 0 1,0 0 0,1 0-1,2 11 1,-2-15-60,0 0 0,0 0 1,1 0-1,-1 0 0,1 0 0,-1 0 1,1 0-1,0 0 0,0-1 0,0 1 1,0-1-1,0 1 0,0-1 1,0 0-1,0 0 0,0 0 0,1 0 1,-1 0-1,1 0 0,-1 0 0,0-1 1,1 0-1,-1 1 0,1-1 0,4 0 1,6 0 220,1 0 0,0 0 0,17-4 0,-19 2-122,1-1 0,-1-1 0,0 0-1,0-1 1,0 0 0,-1-1 0,0 0 0,0 0-1,15-13 1,-20 15-58,-1 0 0,0 0-1,0-1 1,-1 1 0,0-1-1,1 0 1,-1 0 0,-1-1-1,1 1 1,-1-1 0,0 0-1,0 0 1,-1 0 0,0 0-1,0 0 1,0 0 0,-1-1-1,0 1 1,0 0 0,0-9 0,-2 11-124,0 1 1,1-1 0,-1 1 0,-1-1 0,1 1 0,0 0 0,-1-1 0,1 1 0,-1 0 0,0 0 0,0 0 0,-1 1 0,1-1 0,0 0 0,-1 1 0,0 0 0,1-1 0,-1 1 0,0 0 0,0 0 0,0 1 0,-1-1 0,-3-1 0,-3-1-1247,0 1-1,0 0 1,0 0 0,0 1-1,0 1 1,-20-2-1,9 3-4877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1.156"/>
    </inkml:context>
    <inkml:brush xml:id="br0">
      <inkml:brushProperty name="width" value="0.025" units="cm"/>
      <inkml:brushProperty name="height" value="0.025" units="cm"/>
    </inkml:brush>
  </inkml:definitions>
  <inkml:trace contextRef="#ctx0" brushRef="#br0">1 0 10570,'0'0'4260,"47"27"-4837,-10-19 770,9-1 287,13-1-352,7-2 32,7-1-160,8-2 96,9-1 1,-1 0-1347,14 0-1056,-2-5-641,5-4-2466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0.777"/>
    </inkml:context>
    <inkml:brush xml:id="br0">
      <inkml:brushProperty name="width" value="0.025" units="cm"/>
      <inkml:brushProperty name="height" value="0.025" units="cm"/>
    </inkml:brush>
  </inkml:definitions>
  <inkml:trace contextRef="#ctx0" brushRef="#br0">284 3 18193,'-10'-1'1778,"-8"0"-1214,1 0 0,-1 2 1,0 0-1,1 0 0,-1 2 1,1 0-1,-1 1 0,1 1 0,-31 13 1,3 15-217,43-32-350,0 1 1,0 0-1,0 0 1,0 0 0,1 0-1,-1 0 1,1 0-1,0 1 1,0-1-1,-1 0 1,1 1-1,1-1 1,-1 1-1,0-1 1,1 1-1,-1 0 1,1-1-1,0 6 1,0-7-15,1 0 0,-1 0 1,1 0-1,-1 0 0,1 0 1,0 0-1,0 0 0,0 0 0,-1 0 1,1 0-1,0-1 0,0 1 1,0 0-1,0-1 0,0 1 1,0 0-1,0-1 0,1 1 0,-1-1 1,0 0-1,0 1 0,0-1 1,0 0-1,1 0 0,-1 0 0,2 0 1,40 2-530,-36-2 403,95-4-707,-53 1 139,71 5 1,-120-2 706,1 0 1,-1 0 0,1-1 0,-1 1 0,1 0 0,-1 0-1,1 0 1,-1 0 0,1 0 0,-1 0 0,1 1-1,-1-1 1,1 0 0,-1 0 0,1 0 0,-1 0 0,1 1-1,-1-1 1,1 0 0,-1 0 0,1 1 0,-1-1-1,0 0 1,1 1 0,-1-1 0,0 0 0,1 1 0,-1-1-1,0 1 1,1-1 0,-1 1 0,0-1 0,0 1 0,1-1-1,-1 1 1,0-1 0,0 1 0,0-1 0,0 1-1,0-1 1,0 1 0,0-1 0,0 1 0,0-1 0,0 1-1,0-1 1,0 1 0,0-1 0,0 1 0,0-1-1,0 1 1,-1-1 0,1 1 0,0-1 0,0 0 0,-1 1-1,1-1 1,0 1 0,-1-1 0,1 1 0,-26 23 893,1-11-279,-1-1 1,-1-1 0,0-2 0,0 0-1,-1-2 1,1-1 0,-2-1 0,-53 2-1,139-39-6425,-18 11 1494,4-4-3037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1.135"/>
    </inkml:context>
    <inkml:brush xml:id="br0">
      <inkml:brushProperty name="width" value="0.025" units="cm"/>
      <inkml:brushProperty name="height" value="0.025" units="cm"/>
    </inkml:brush>
  </inkml:definitions>
  <inkml:trace contextRef="#ctx0" brushRef="#br0">97 0 18129,'0'0'1442,"-55"62"832,35-24-128,5 1-1057,8-4-289,7-3-671,0-5-129,7-2-96,5-7-1282,2-2-383,-2-7-674,-3-7-1056,-1-2-3524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1.494"/>
    </inkml:context>
    <inkml:brush xml:id="br0">
      <inkml:brushProperty name="width" value="0.025" units="cm"/>
      <inkml:brushProperty name="height" value="0.025" units="cm"/>
    </inkml:brush>
  </inkml:definitions>
  <inkml:trace contextRef="#ctx0" brushRef="#br0">78 1 16400,'1'9'1841,"10"198"5608,-4 118-7029,-7-324-422,0-1 0,0 0 0,0 0 0,0 0 0,0 1 0,0-1 0,0 0 0,0 0 0,0 1 0,0-1 1,0 0-1,0 0 0,0 0 0,0 1 0,0-1 0,0 0 0,0 0 0,0 0 0,0 1 0,0-1 0,1 0 0,-1 0 0,0 0 0,0 1 0,0-1 0,0 0 0,0 0 0,1 0 0,-1 0 0,0 0 0,0 1 0,0-1 0,0 0 0,1 0 1,-1 0-1,0 0 0,0 0 0,0 0 0,1 0 0,-1 0 0,0 0 0,0 0 0,0 1 0,1-1 0,-1 0 0,0 0 0,0-1 0,1 1 0,-1 0 0,0 0 0,0 0 0,0 0 0,1 0 0,-1 0 0,9-11-712,-8 4 212,0 0 0,-1 0 1,0 0-1,0-1 0,0 1 0,-1 0 1,0 0-1,-1 0 0,1 0 0,-4-7 0,-31-64-7612,19 46 3699</inkml:trace>
  <inkml:trace contextRef="#ctx0" brushRef="#br0" timeOffset="1">0 253 7623,'0'0'14094,"55"-6"-12845,-23 6 96,3 0-384,0 0-417,-3 0-447,-5 0-97,-5 0-1442,-9 0-2145,-7-9-5574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1.837"/>
    </inkml:context>
    <inkml:brush xml:id="br0">
      <inkml:brushProperty name="width" value="0.025" units="cm"/>
      <inkml:brushProperty name="height" value="0.025" units="cm"/>
    </inkml:brush>
  </inkml:definitions>
  <inkml:trace contextRef="#ctx0" brushRef="#br0">1 0 19859,'0'0'4548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2.209"/>
    </inkml:context>
    <inkml:brush xml:id="br0">
      <inkml:brushProperty name="width" value="0.025" units="cm"/>
      <inkml:brushProperty name="height" value="0.025" units="cm"/>
    </inkml:brush>
  </inkml:definitions>
  <inkml:trace contextRef="#ctx0" brushRef="#br0">10 1 18642,'0'0'2562,"-8"62"-1505,7-32-512,1-1-161,0 2-288,1-4-64,7 2-64,0-5-480,-1-3-449,-1-4-577,-3-9-480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2.554"/>
    </inkml:context>
    <inkml:brush xml:id="br0">
      <inkml:brushProperty name="width" value="0.025" units="cm"/>
      <inkml:brushProperty name="height" value="0.025" units="cm"/>
    </inkml:brush>
  </inkml:definitions>
  <inkml:trace contextRef="#ctx0" brushRef="#br0">5 39 10250,'0'0'8813,"-2"12"-7937,0 15-452,1-1 0,1 0-1,2 1 1,6 37 0,-2-32 147,-4-17-213,1 0-1,0 0 1,1-1 0,0 1 0,9 17-1,-12-32-294,-1 1-1,1 0 0,-1 0 1,1 0-1,-1 0 0,1-1 1,0 1-1,-1 0 0,1-1 1,0 1-1,0 0 0,-1-1 1,1 1-1,0-1 0,0 1 1,0-1-1,0 1 0,0-1 1,0 0-1,0 0 0,0 1 1,0-1-1,0 0 0,0 0 1,0 0-1,0 0 0,0 0 1,0 0-1,0 0 0,0 0 1,0-1-1,0 1 0,0 0 1,0 0-1,-1-1 0,1 1 1,0-1-1,0 1 0,0-1 1,0 1-1,0-1 0,-1 0 1,1 1-1,0-1 0,1-1 1,32-38 1287,-32 38-1340,27-43 664,-2-1 0,-1-1 0,-3-1-1,24-69 1,-47 116-675,0 0 0,0 1 0,0-1 0,1 0 0,-1 0 0,0 0 0,1 1 0,-1-1 0,1 0 0,-1 0 0,1 1 0,-1-1 0,1 0 1,-1 1-1,1-1 0,0 0 0,-1 1 0,1-1 0,0 1 0,-1-1 0,1 1 0,0 0 0,0-1 0,0 1 0,-1 0 0,1-1 0,0 1 0,0 0 0,0 0 0,1 0 0,8 1-2771,4 0-7366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2.928"/>
    </inkml:context>
    <inkml:brush xml:id="br0">
      <inkml:brushProperty name="width" value="0.025" units="cm"/>
      <inkml:brushProperty name="height" value="0.025" units="cm"/>
    </inkml:brush>
  </inkml:definitions>
  <inkml:trace contextRef="#ctx0" brushRef="#br0">0 3 21524,'0'0'3844,"54"-2"-11531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3.455"/>
    </inkml:context>
    <inkml:brush xml:id="br0">
      <inkml:brushProperty name="width" value="0.025" units="cm"/>
      <inkml:brushProperty name="height" value="0.025" units="cm"/>
    </inkml:brush>
  </inkml:definitions>
  <inkml:trace contextRef="#ctx0" brushRef="#br0">1 107 4740,'3'-10'7069,"0"-8"-4683,14-48 5958,-10 99-5691,8 209-1579,-5-48-968,-9-186-99,0 1-1,0-1 1,1 0 0,0 0 0,3 9 0,-4-16-4,-1 1-1,1-1 1,-1 0-1,1 0 1,-1 0-1,1 0 1,0 0 0,0 0-1,-1 0 1,1 0-1,0 0 1,0 0 0,0 0-1,0 0 1,0-1-1,0 1 1,0 0-1,0-1 1,0 1 0,0-1-1,1 1 1,-1-1-1,0 0 1,0 1-1,0-1 1,1 0 0,-1 0-1,0 0 1,0 0-1,1 0 1,-1 0 0,0 0-1,0 0 1,1-1-1,-1 1 1,0 0-1,0-1 1,0 1 0,1-1-1,-1 1 1,0-1-1,0 1 1,2-3-1,7-4 159,-1 0 0,0-1 0,0-1 0,0 1 0,-1-1 0,0-1 0,-1 0 0,8-14 0,48-92 717,-58 108-850,16-38 432,-2 0 1,26-96 0,-24 39-7278,-37 138-5418,1-9 1024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4.346"/>
    </inkml:context>
    <inkml:brush xml:id="br0">
      <inkml:brushProperty name="width" value="0.025" units="cm"/>
      <inkml:brushProperty name="height" value="0.025" units="cm"/>
    </inkml:brush>
  </inkml:definitions>
  <inkml:trace contextRef="#ctx0" brushRef="#br0">1 193 1409,'0'8'7778,"0"26"-3368,0-33-4197,0 0 1,1 0 0,-1 1-1,0-1 1,1 0-1,0 0 1,-1 0-1,1 0 1,-1 0-1,1 0 1,0 0 0,0 0-1,0 0 1,-1 0-1,1-1 1,0 1-1,0 0 1,0-1-1,0 1 1,0 0 0,1-1-1,-1 1 1,0-1-1,0 0 1,0 1-1,0-1 1,1 0-1,-1 1 1,0-1 0,0 0-1,0 0 1,1 0-1,-1 0 1,1-1-1,43-4 3545,-25-1-2754,0-1-1,29-16 1,-37 17-990,1 0-1,-1 0 1,2 1-1,-1 0 1,0 1 0,1 1-1,0 0 1,18-1-1,-30 4-17,-1 0 1,0 1-1,1-1 0,-1 0 0,0 0 0,1 0 0,-1 1 0,0-1 0,0 1 0,0-1 0,1 1 0,-1 0 0,0-1 0,0 1 0,0 0 0,0 0 0,0-1 0,0 1 0,0 0 0,0 0 0,0 0 0,-1 0 0,1 0 0,0 1 1,0 1-1,1 1 8,-1 0 0,0 0 1,0 0-1,0 0 0,0 0 1,-1 0-1,0 1 1,0 4-1,-1 7 26,0 1 1,-2-1 0,-5 21-1,-2 9 120,27-64 1045,-9 4-1073,-1 0-1,0-1 1,-2 0-1,1 0 0,-2 0 1,6-31-1,-6 13-468,1-57-1,-5 106 287,-1-9 35,1 0 1,0 1 0,1-1 0,-1 0-1,1 0 1,3 8 0,-4-13 22,1-1 1,0 1-1,0 0 1,0 0-1,0-1 0,0 1 1,0 0-1,0-1 1,1 1-1,-1-1 1,1 0-1,-1 1 1,1-1-1,-1 0 1,1 0-1,0 0 1,-1 0-1,1 0 0,0 0 1,0-1-1,0 1 1,0-1-1,0 1 1,0-1-1,0 0 1,0 1-1,2-1 1,2 0 11,-1 0 1,1 0-1,0 0 1,-1 0-1,1-1 1,-1 0-1,0 0 1,1 0-1,-1-1 1,0 0-1,0 0 1,0 0-1,0-1 1,0 0-1,0 0 1,-1 0 0,1 0-1,-1-1 1,0 1-1,0-1 1,4-6-1,-3 3-1,0 0 0,-1-1 0,0 0 1,-1 0-1,1 0 0,-2 0 0,1 0 0,-1-1 0,0 1 0,-1-1 0,0 1 0,0-18 1,-1 25-23,0 0-1,1 0 1,-1 1 0,0-1 0,0 0 0,0 0 0,0 0 0,0 0 0,0 1 0,0-1 0,0 0 0,0 0 0,0 0 0,-1 0-1,1 1 1,0-1 0,0 0 0,-1 0 0,1 1 0,-1-1 0,1 0 0,-1 1 0,1-1 0,-1 0 0,1 1 0,-1-1 0,1 1-1,-1-1 1,0 1 0,1-1 0,-1 1 0,0-1 0,0 1 0,1-1 0,-1 1 0,0 0 0,0 0 0,1-1 0,-1 1 0,0 0-1,0 0 1,0 0 0,0 0 0,1 0 0,-2 0 0,-1 1-10,1 0 0,-1 0-1,1 0 1,0 0 0,-1 1-1,1-1 1,0 0 0,0 1-1,0 0 1,0 0 0,0-1 0,0 1-1,-2 4 1,-6 9 17,0 0 0,1 1-1,-9 22 1,16-33 25,0 0 0,0 0 1,1 0-1,-1 0 0,1 1 0,0-1 0,0 0 0,1 1 1,0-1-1,0 1 0,0-1 0,0 0 0,1 1 0,0-1 0,3 9 1,-2-11-5,0-1 0,0 1 0,0-1 0,0 1 1,1-1-1,-1 0 0,1 0 0,0 0 0,0-1 1,-1 1-1,1-1 0,0 1 0,0-1 0,1 0 1,-1 0-1,0 0 0,0-1 0,0 1 1,1-1-1,-1 0 0,0 1 0,4-2 0,5 2 93,0-2-1,0 1 1,1-1 0,19-5-1,-21 2-66,0 0-1,-1 0 0,0-1 1,0 0-1,0-1 1,0 0-1,-1 0 1,14-13-1,-18 14-23,-1 1 0,1 0 1,-1-1-1,0 0 0,0 0 0,0-1 0,-1 1 0,0-1 1,0 1-1,0-1 0,-1 0 0,1 0 0,-1 0 0,-1 0 1,0-1-1,2-9 0,-5 17-41,-1 0 0,1 0 0,0 0 0,0 1 0,1-1 0,-1 1 0,0-1 0,0 1 0,1 0-1,-1 0 1,1 0 0,-3 3 0,0 2 17,0 0 0,0 1 1,1-1-1,-1 1 0,2 0 0,-4 15 0,5-21 10,1 0 0,0-1 1,-1 1-1,1 0 0,0-1 1,0 1-1,0 0 0,0-1 1,0 1-1,1 0 0,-1-1 1,0 1-1,1 0 0,-1-1 1,1 1-1,0-1 0,0 1 1,-1-1-1,1 1 0,0-1 1,0 0-1,0 1 0,0-1 1,1 0-1,-1 0 0,0 0 0,0 0 1,1 0-1,-1 0 0,1 0 1,-1 0-1,1 0 0,-1-1 1,1 1-1,-1-1 0,1 1 1,-1-1-1,1 1 0,3-1 1,5 1 65,0-1 1,0 0 0,0-1-1,0 0 1,-1-1-1,1 1 1,0-2 0,-1 0-1,1 0 1,-1 0-1,0-1 1,0-1 0,10-6-1,-8 4-40,0 0-1,0-1 0,-1-1 0,0 0 1,0 0-1,-1-1 0,0 0 0,-1-1 1,9-14-1,-14 16-105,-15 23-3,-18 27 10,27-33 72,-1-1 1,1 1-1,0-1 0,0 1 0,1 0 0,0 0 0,1 0 0,0 0 1,0 1-1,0-1 0,1 0 0,1 11 0,0-15-103,0-1-1,0 0 0,0 1 1,0-1-1,1 0 1,0 0-1,-1 0 1,1 0-1,0 0 1,0-1-1,0 1 0,1 0 1,-1-1-1,0 0 1,1 1-1,0-1 1,0 0-1,-1-1 0,1 1 1,0 0-1,1-1 1,-1 1-1,0-1 1,0 0-1,0 0 1,1-1-1,-1 1 0,1 0 1,-1-1-1,0 0 1,7 0-1,-10 0 65,7 0-1002,-1 1 1,1-1-1,-1-1 1,1 1-1,-1-1 1,1 0-1,6-2 1,17-14-7679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4.671"/>
    </inkml:context>
    <inkml:brush xml:id="br0">
      <inkml:brushProperty name="width" value="0.025" units="cm"/>
      <inkml:brushProperty name="height" value="0.025" units="cm"/>
    </inkml:brush>
  </inkml:definitions>
  <inkml:trace contextRef="#ctx0" brushRef="#br0">149 1 16944,'0'0'7725,"-8"0"-7224,3 0-484,1 0 0,-1 0 0,1 0-1,0 1 1,-1 0 0,1 0-1,0 0 1,-1 0 0,-6 3-1,9-2-14,0-1-1,0 0 0,1 1 0,-1-1 0,0 1 1,0-1-1,1 1 0,-1 0 0,1 0 1,-1 0-1,1 0 0,0 0 0,0 0 0,0 0 1,0 0-1,0 1 0,0-1 0,1 0 1,-1 0-1,1 1 0,0-1 0,-1 0 1,1 1-1,0 3 0,1-5 1,-1 1-1,1-1 1,-1 0-1,1 1 1,-1-1 0,1 0-1,0 0 1,-1 1-1,1-1 1,0 0 0,0 0-1,0 0 1,0 0-1,0 0 1,0 0 0,1 0-1,-1-1 1,0 1-1,0 0 1,0-1 0,1 1-1,-1 0 1,0-1-1,1 0 1,-1 1 0,1-1-1,1 1 1,51 7 70,-36-5-56,-16-3-8,7 2-18,1-1 0,-1 2 0,0-1 0,15 8 0,-23-10 10,0 1 0,0-1 1,1 1-1,-1 0 1,0-1-1,0 1 0,0 0 1,0 0-1,0-1 0,0 1 1,0 0-1,0 0 0,0 0 1,-1 1-1,1-1 0,0 0 1,-1 0-1,1 0 1,-1 0-1,1 1 0,-1-1 1,1 0-1,-1 0 0,0 1 1,0-1-1,0 0 0,1 1 1,-1-1-1,0 0 0,-1 1 1,1-1-1,0 0 1,0 1-1,-1-1 0,1 0 1,0 0-1,-1 1 0,1-1 1,-1 0-1,0 0 0,1 0 1,-1 0-1,0 0 0,-1 2 1,-2 2 154,-1 0 0,0-1 0,0 1 0,0-1 0,0 0 0,-1-1 1,1 1-1,-1-1 0,0 0 0,0 0 0,0-1 0,-1 0 0,-11 3 0,0-1 401,-1-1-1,0-1 1,-29 1-1,46-3-594,0 0 0,1 0 0,-1 0 0,0 0-1,1 0 1,-1 0 0,0-1 0,1 1 0,-1-1 0,0 1-1,1-1 1,-1 0 0,1 1 0,-1-1 0,1 0 0,-1 0-1,1 0 1,0 0 0,-1 0 0,1 0 0,0 0-1,0-1 1,0 1 0,0 0 0,-1-2 0,-4-30-7137,6 15-533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1.498"/>
    </inkml:context>
    <inkml:brush xml:id="br0">
      <inkml:brushProperty name="width" value="0.025" units="cm"/>
      <inkml:brushProperty name="height" value="0.025" units="cm"/>
    </inkml:brush>
  </inkml:definitions>
  <inkml:trace contextRef="#ctx0" brushRef="#br0">0 1 8296,'10'5'769,"116"60"441,77 36-869,-170-87-435,1-2-1,-1-1 0,2-2 1,53 8-1,-24-12-253,0-3 1,84-6-1,126-28 5014,-207 23-2508,-46 6-1645,-16 1-485,1 1 0,-1 0-1,1 1 1,-1-1 0,1 1 0,0 0-1,-1 0 1,1 1 0,10 2-1,-13 0-2343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5.463"/>
    </inkml:context>
    <inkml:brush xml:id="br0">
      <inkml:brushProperty name="width" value="0.025" units="cm"/>
      <inkml:brushProperty name="height" value="0.025" units="cm"/>
    </inkml:brush>
  </inkml:definitions>
  <inkml:trace contextRef="#ctx0" brushRef="#br0">50 72 4644,'0'0'13224,"-1"-8"-10246,1 6-2822,-1 1 0,1-1-1,-1 0 1,1-1 0,0 1-1,0 0 1,0 0 0,0 0-1,0 0 1,0 0 0,1 0-1,-1 0 1,1 0 0,-1 0-1,1 0 1,0 1 0,0-1-1,0 0 1,0 0 0,0 0-1,0 1 1,0-1 0,0 1-1,1-1 1,-1 1 0,1-1-1,-1 1 1,1 0 0,0 0-1,-1-1 1,1 1 0,0 1-1,0-1 1,0 0 0,0 0-1,0 1 1,0-1 0,0 1-1,0-1 1,0 1 0,0 0-1,0 0 1,3 0 0,4-1-16,1 0 1,0 1 0,0 0-1,0 0 1,0 1 0,-1 1-1,1 0 1,0 0 0,13 5 0,-21-6-141,1 0 1,0 1-1,-1-1 1,1 1-1,-1 0 1,1-1-1,-1 1 1,0 0-1,0 0 1,0 1-1,0-1 1,0 0-1,0 1 1,-1-1-1,1 1 1,-1-1-1,1 1 1,-1 0-1,0 0 1,0 0-1,-1-1 1,1 1-1,0 0 1,-1 0-1,0 0 1,0 0-1,0 0 1,0 0-1,0 0 1,0 0-1,-1 0 1,1 0-1,-1 0 1,0 0-1,-2 4 1,0 1 11,-1-1 0,0 1 0,0-1 0,-1 0 0,1 0 0,-1-1 0,-1 0 0,1 0 0,-1 0 0,-13 9 0,-72 47 152,87-59-150,-82 41 1112,372-128-971,-267 80-831,14-4-1723,-15-1-2646,-15 4-1153,-3-2-3117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5.790"/>
    </inkml:context>
    <inkml:brush xml:id="br0">
      <inkml:brushProperty name="width" value="0.025" units="cm"/>
      <inkml:brushProperty name="height" value="0.025" units="cm"/>
    </inkml:brush>
  </inkml:definitions>
  <inkml:trace contextRef="#ctx0" brushRef="#br0">0 24 14894,'0'0'10986,"74"-5"-10537,-29 4-225,6 0-160,-2-1-32,-1 2-1217,-3-2-2210,-9-3-2435,-10-2-5380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6.162"/>
    </inkml:context>
    <inkml:brush xml:id="br0">
      <inkml:brushProperty name="width" value="0.025" units="cm"/>
      <inkml:brushProperty name="height" value="0.025" units="cm"/>
    </inkml:brush>
  </inkml:definitions>
  <inkml:trace contextRef="#ctx0" brushRef="#br0">73 1 10314,'0'0'4532,"-6"12"-1895,-2 8-1779,0 0 0,2 0 0,0 1 0,2 0 0,0 0 0,-2 35 0,6 308 2457,3-418-3139,2 1 0,3 0 1,2 0-1,2 1 0,35-93 0,-44 137-236,0 0-1,1 0 1,0 1-1,1-1 1,-1 1 0,1 0-1,10-10 1,-13 15 46,0 0 0,0 0 0,1 0 0,-1 0 0,1 0 0,0 1 0,-1-1 0,1 1 0,0 0 0,0 0 0,0 0 0,0 0 0,0 0 0,0 1 0,0-1 0,0 1 0,0 0 0,0 0 0,0 0 0,0 0 0,0 0 0,0 1 0,0-1 0,4 2 0,-6-1 13,-1-1 0,1 1 1,0 0-1,0-1 0,-1 1 0,1 0 0,0 0 0,-1-1 0,1 1 0,-1 0 0,1 0 1,-1 0-1,1 0 0,-1 0 0,0 0 0,0 0 0,1 0 0,-1 0 0,0 0 0,0 0 0,0 0 1,0 0-1,0 0 0,0 0 0,0 0 0,0 0 0,0 0 0,-1 0 0,1 0 0,-11 33 114,-1-19 59,0-1 1,0-1 0,-2 0 0,1-1-1,-2 0 1,1-1 0,-2-1 0,1 0 0,-1-1-1,-24 9 1,38-17-177,0 0-1,0 0 1,0 0-1,0 0 1,0-1 0,0 1-1,0-1 1,0 1-1,0-1 1,0 0-1,0 0 1,0 0 0,0 0-1,0 0 1,0-1-1,-4 0 1,6 1-129,-1-1 0,0 0 1,1 1-1,-1-1 0,1 1 0,-1-1 0,1 0 1,-1 1-1,1-1 0,-1 0 0,1 0 1,0 1-1,0-1 0,-1 0 0,1 0 0,0 0 1,0 1-1,0-1 0,0 0 0,0 0 1,0 0-1,0 0 0,0 1 0,0-1 1,0 0-1,0 0 0,1-1 0,1-4-1247,0 0 0,0 0 0,1 0 0,0 0 0,0 0 0,0 0 0,1 1 0,7-10 0,18-14-9531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6.803"/>
    </inkml:context>
    <inkml:brush xml:id="br0">
      <inkml:brushProperty name="width" value="0.025" units="cm"/>
      <inkml:brushProperty name="height" value="0.025" units="cm"/>
    </inkml:brush>
  </inkml:definitions>
  <inkml:trace contextRef="#ctx0" brushRef="#br0">45 29 14382,'0'0'2893,"-4"13"-170,-7 21-1069,2 0 1,2 1 0,1 0 0,-1 37 0,7-72-1628,-1 1 1,1-1-1,0 1 0,0-1 0,0 1 1,0-1-1,0 1 0,0-1 1,0 1-1,1-1 0,-1 1 0,0-1 1,0 1-1,0-1 0,0 1 1,1-1-1,-1 0 0,0 1 0,0-1 1,1 1-1,-1-1 0,0 0 1,1 1-1,-1-1 0,0 0 0,1 1 1,-1-1-1,1 0 0,-1 1 0,0-1 1,1 0-1,-1 0 0,1 0 1,-1 0-1,1 1 0,-1-1 0,1 0 1,-1 0-1,1 0 0,-1 0 1,1 0-1,-1 0 0,1 0 0,-1 0 1,1 0-1,-1 0 0,1-1 1,1 1 54,-1-1 0,1 1 0,-1-1 0,1 0 0,-1 1 0,1-1 0,-1 0 0,0 0 1,0 0-1,1 0 0,-1 0 0,0-1 0,0 1 0,1-2 0,6-11-175,-2-1-1,0 1 1,0-2-1,-1 1 1,-1-1 0,-1 1-1,0-1 1,-1 0-1,0-32 1,-2 47-8,0 4 67,0-1 0,0 1 0,0 0 0,1 0 0,-1 0 1,1-1-1,0 1 0,-1 0 0,1-1 0,0 1 1,3 4-1,-1-4 41,0 0-1,1-1 1,-1 1 0,1-1 0,0 0-1,-1 1 1,1-2 0,0 1 0,0 0 0,1-1-1,-1 0 1,0 0 0,0 0 0,1 0 0,-1-1-1,0 0 1,1 0 0,-1 0 0,0 0-1,1-1 1,-1 1 0,0-1 0,5-2 0,-6 2-2,0 1 0,0-1 0,-1 0-1,1 0 1,-1 0 0,1-1 0,-1 1 0,1-1 0,-1 1 0,0-1 0,0 0 0,1 0 0,-1 0 0,-1 0 0,1 0 0,0 0 0,0 0 0,-1-1 0,1 1 0,-1-1 0,0 1 0,0-1 0,0 0 0,0 1 0,0-1 0,-1 0 0,1 0 0,-1 1 0,0-1 0,1 0 0,-1 0 0,-1 0 0,1 0-1,0 1 1,-2-6 0,2 8-8,0 0 0,0-1 0,-1 1 0,1 0 0,0-1 0,-1 1 0,1 0 0,0 0 0,-1 0 0,1-1 0,-1 1 0,1 0 0,0 0 0,-1 0 0,1 0 0,-1-1 0,1 1 0,0 0 0,-1 0 0,1 0 0,-1 0 0,1 0 0,0 0 0,-1 0-1,1 0 1,-1 1 0,1-1 0,0 0 0,-1 0 0,1 0 0,-1 0 0,1 0 0,0 1 0,-1-1 0,0 0 0,-13 8-187,8-2 190,1 0-1,1 1 0,-1 0 0,1 0 0,0 0 0,0 0 0,1 0 0,0 1 0,1 0 1,-1-1-1,1 1 0,1 0 0,0 0 0,0 0 0,0 0 0,1 0 0,1 11 0,0-17 12,0 0-1,0 0 0,0 0 0,0-1 0,1 1 0,-1 0 0,0 0 0,1-1 0,-1 1 0,1-1 0,0 0 0,-1 1 0,1-1 0,0 0 0,0 0 0,0 0 1,0 0-1,0 0 0,0-1 0,0 1 0,0-1 0,0 1 0,0-1 0,1 0 0,-1 1 0,0-1 0,4-1 0,4 2 83,0-1 0,0-1 1,-1 0-1,19-4 0,-17 1-64,0 0 0,0-1 0,-1 0 0,1-1 0,-1 0 0,0-1 0,-1 0 1,0 0-1,16-17 0,-12 11-19,-2-1 0,0 1 1,-1-2-1,0 0 0,-1 0 1,7-16-1,-9 7-140,-7 24 126,0 0 0,0 0 0,0 0-1,0 0 1,0-1 0,-1 1 0,1 0 0,0 0 0,0 0-1,0 0 1,0 0 0,0 0 0,-1 0 0,1 0-1,0 0 1,0-1 0,0 1 0,0 0 0,-1 0 0,1 0-1,0 0 1,0 0 0,0 0 0,0 0 0,-1 0 0,1 0-1,0 0 1,0 0 0,0 0 0,0 0 0,-1 0-1,1 0 1,0 1 0,0-1 0,0 0 0,0 0 0,-1 0-1,1 0 1,0 0 0,0 0 0,0 0 0,0 0-1,0 1 1,0-1 0,-1 0 0,1 0 0,0 0 0,0 0-1,0 0 1,0 1 0,0-1 0,0 0 0,0 0 0,-28 37-138,22-28 195,1 1-1,1 0 0,0 0 0,0 0 1,1 1-1,0-1 0,1 1 0,0 0 1,0 0-1,1 0 0,1 0 0,0 0 1,2 19-1,-1-28-66,-1-1 0,1 1 0,-1-1 0,1 1 0,0-1 0,-1 1 0,1-1 0,0 1 1,0-1-1,0 0 0,0 1 0,0-1 0,0 0 0,0 0 0,1 0 0,-1 0 0,0 0 0,1 0 0,-1 0 1,1 0-1,-1 0 0,1-1 0,-1 1 0,1-1 0,-1 1 0,1-1 0,-1 1 0,1-1 0,0 0 0,-1 0 0,1 0 1,0 0-1,-1 0 0,1 0 0,0-1 0,-1 1 0,4-1 0,-2 0-403,0 0 0,1-1 0,-1 1 0,0-1 0,0 0 0,0 1 0,0-1 0,0-1 0,0 1 0,-1 0 0,1-1 0,-1 1 0,0-1 0,1 0 0,-1 1 0,3-7 0,5-22-6117,-2-7-4068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7.175"/>
    </inkml:context>
    <inkml:brush xml:id="br0">
      <inkml:brushProperty name="width" value="0.025" units="cm"/>
      <inkml:brushProperty name="height" value="0.025" units="cm"/>
    </inkml:brush>
  </inkml:definitions>
  <inkml:trace contextRef="#ctx0" brushRef="#br0">0 1 11883,'0'0'9930,"39"49"-9834,-17-27-513,4 0-1921,1-1-1922,-2-4-2530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7.503"/>
    </inkml:context>
    <inkml:brush xml:id="br0">
      <inkml:brushProperty name="width" value="0.025" units="cm"/>
      <inkml:brushProperty name="height" value="0.025" units="cm"/>
    </inkml:brush>
  </inkml:definitions>
  <inkml:trace contextRef="#ctx0" brushRef="#br0">169 1 16367,'0'0'5595,"-9"0"-4132,-2 0-1040,0 1 0,0 0 1,1 1-1,-1 1 0,-16 5 0,24-7-419,0 0 0,0 0 1,0 0-1,0 0 0,1 1 0,-1-1 0,0 1 0,1 0 0,-1 0 0,1 0 0,-1 0 0,1 0 0,0 0 0,0 1 0,0-1 0,0 1 0,0-1 0,1 1 0,-1 0 1,1 0-1,0 0 0,0-1 0,0 1 0,0 1 0,0-1 0,1 0 0,-1 6 0,1-8-127,1 1 1,0-1-1,-1 1 0,1-1 1,0 0-1,0 1 0,0-1 1,0 0-1,0 0 0,0 0 1,0 1-1,0-1 0,1 0 1,-1-1-1,0 1 1,1 0-1,-1 0 0,0 0 1,1-1-1,-1 1 0,1-1 1,-1 1-1,1-1 0,2 0 1,42 9-857,-43-8 951,34 2-140,-27-3 198,1 1 1,-1 0-1,1 1 0,-1 0 1,0 0-1,0 1 0,17 7 1,-26-9-11,0-1-1,0 1 1,0-1 0,0 1 0,0-1 0,0 1 0,0 0 0,0-1 0,-1 1 0,1 0 0,0 0 0,0 0 0,-1 0 0,1-1 0,-1 1 0,1 0 0,-1 0 0,1 0 0,-1 0 0,1 0 0,-1 0 0,0 0 0,0 1 0,1-1 0,-1 0 0,0 0 0,0 0-1,0 0 1,0 0 0,0 0 0,-1 0 0,1 0 0,0 0 0,0 0 0,-1 0 0,1 1 0,-1-1 0,1-1 0,-1 1 0,1 0 0,-1 0 0,1 0 0,-1 0 0,0 0 0,0 0 0,1-1 0,-3 2 0,-2 4 207,-1-1 0,0 0 1,-1 0-1,1-1 0,-8 4 1,2-1-215,1-1 0,-1 0-1,-1-1 1,1 0 0,0-1 0,-1 0 0,0-1 0,0-1 0,0 0 0,0 0 0,-16-1 0,9-8-5138,5-10-6363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7.968"/>
    </inkml:context>
    <inkml:brush xml:id="br0">
      <inkml:brushProperty name="width" value="0.025" units="cm"/>
      <inkml:brushProperty name="height" value="0.025" units="cm"/>
    </inkml:brush>
  </inkml:definitions>
  <inkml:trace contextRef="#ctx0" brushRef="#br0">22 402 13357,'0'0'10068,"4"8"-8675,-3-5-1315,1-1 1,-1 1-1,0-1 0,1 1 1,0-1-1,-1 0 0,1 1 0,0-1 1,0 0-1,1 0 0,-1 0 1,0-1-1,1 1 0,-1-1 0,1 1 1,2 0-1,-2-1-23,1 0 0,0 0 0,-1 0 0,1-1 0,0 0 0,0 0 0,-1 0 0,1 0 0,0-1 0,-1 1-1,1-1 1,0 0 0,-1 0 0,1 0 0,6-3 0,-1-2 13,0 1 1,-1-1-1,1 0 0,-1-1 0,0 0 0,-1 0 1,0-1-1,0 1 0,7-12 0,-12 16-35,0-1-1,1 0 1,-1 1-1,0-1 1,-1 0-1,1 0 1,-1-1-1,0 1 1,0 0-1,0 0 1,0-5-1,-1 7-25,0 0 1,0 0-1,-1 0 0,1 0 0,-1 0 0,1 0 0,-1 0 1,0 0-1,1 0 0,-1 0 0,0 0 0,0 1 0,-1-1 0,1 0 1,0 1-1,-1-1 0,1 1 0,0-1 0,-1 1 0,0-1 1,1 1-1,-1 0 0,-3-2 0,0 1-28,1-1-1,-1 1 1,1 1-1,-1-1 1,0 0-1,0 1 1,0 0 0,1 0-1,-1 1 1,0-1-1,0 1 1,0 0-1,0 0 1,0 1 0,0-1-1,0 1 1,0 0-1,0 1 1,0-1-1,0 1 1,1 0 0,-1 0-1,1 1 1,0-1-1,-1 1 1,1 0-1,0 0 1,0 0-1,1 0 1,-1 1 0,1 0-1,-5 6 1,2-2-24,0 0-1,1 0 1,0 0 0,0 1 0,1 0-1,0 0 1,1 0 0,0 0 0,0 1 0,1-1-1,0 1 1,1 0 0,0-1 0,0 1 0,2 19-1,-1-27 40,1 0 1,-1 0-1,1 0 0,-1 0 0,1 0 0,0 0 0,0 0 0,0 0 0,0-1 0,0 1 0,0 0 0,0-1 0,1 1 0,-1-1 0,1 1 0,-1-1 1,1 1-1,-1-1 0,1 0 0,3 2 0,-1-1 36,1-1-1,0 1 1,-1-1 0,1 1 0,0-2 0,0 1 0,0 0-1,7-1 1,3-1 174,0 0 0,0-1 0,-1 0-1,1-1 1,15-6 0,6-5 20,-1-1 0,0-2-1,-1-2 1,-1-1 0,41-32 0,-53 35-154,0 0 0,-1-2 0,-1-1 1,0 0-1,-2-1 0,-1-1 1,0 0-1,16-34 0,-27 46-47,-1 0-1,0-1 1,0 0 0,-1 0-1,-1 0 1,2-19 0,-3 28-32,-1 1 0,0-1 1,0 0-1,0 0 1,0 0-1,0 0 1,0 1-1,-1-1 0,1 0 1,-1 0-1,1 1 1,-1-1-1,1 0 1,-1 1-1,0-1 0,0 0 1,0 1-1,0-1 1,0 1-1,0-1 1,0 1-1,-1 0 0,1 0 1,-1-1-1,1 1 1,0 0-1,-1 0 1,0 0-1,1 0 0,-1 1 1,0-1-1,1 0 1,-1 1-1,0-1 1,0 1-1,1 0 1,-1-1-1,0 1 0,0 0 1,0 0-1,1 0 1,-1 0-1,0 1 1,0-1-1,0 0 0,1 1 1,-1-1-1,-2 2 1,-5 1-21,-1 0 1,1 1-1,0 0 1,0 0-1,0 1 1,1 1-1,-1-1 1,1 1-1,1 1 1,-1-1-1,-9 12 1,-11 14-20,-30 43 0,43-55 67,1 0 1,1 0 0,1 1-1,0 1 1,2 0-1,1 1 1,1-1-1,0 2 1,2-1 0,1 1-1,-4 43 1,8-64-75,1 0-1,1 0 1,-1 0 0,0 0 0,1 0 0,-1-1-1,1 1 1,0 0 0,0 0 0,0 0 0,0 0-1,0-1 1,1 1 0,-1-1 0,1 1 0,0-1-1,0 0 1,0 1 0,0-1 0,0 0 0,0 0-1,0 0 1,1-1 0,-1 1 0,1 0 0,0-1 0,-1 0-1,1 1 1,0-1 0,0 0 0,-1-1 0,1 1-1,0 0 1,0-1 0,0 0 0,4 1 0,3-1-614,-1 0 1,1-1-1,-1 1 1,0-2-1,1 1 1,-1-2-1,0 1 1,0-1-1,0 0 1,12-7-1,27-21-5897,0-9-3027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8.344"/>
    </inkml:context>
    <inkml:brush xml:id="br0">
      <inkml:brushProperty name="width" value="0.025" units="cm"/>
      <inkml:brushProperty name="height" value="0.025" units="cm"/>
    </inkml:brush>
  </inkml:definitions>
  <inkml:trace contextRef="#ctx0" brushRef="#br0">176 1 14798,'-8'1'2386,"-2"2"-1996,0 1-1,0 0 1,1 1-1,0 0 1,0 0-1,0 1 1,1 0-1,-1 0 1,2 1-1,-1 0 1,1 0-1,0 1 1,0 0-1,1 1 0,0-1 1,0 1-1,1 0 1,1 0-1,-1 1 1,1 0-1,1-1 1,0 1-1,-3 19 1,6-27-372,-1-1-1,2 1 1,-1 0 0,0-1 0,0 1-1,0-1 1,1 1 0,-1-1 0,1 1-1,-1-1 1,1 1 0,-1-1 0,1 1 0,0-1-1,0 0 1,0 1 0,0-1 0,0 0-1,0 0 1,0 0 0,0 0 0,0 1-1,1-2 1,-1 1 0,0 0 0,1 0 0,-1 0-1,1-1 1,-1 1 0,0 0 0,1-1-1,0 0 1,-1 1 0,1-1 0,-1 0-1,1 0 1,-1 0 0,1 0 0,0 0 0,2 0-1,3-1 80,-1 1 0,1-1 0,-1 0 0,1 0 0,-1-1 0,0 0 0,1 0 0,10-5 0,-4-2-161,0 1-1,0-2 1,-1 0-1,0 0 1,-1-1-1,0 0 0,-1-1 1,0 0-1,-1-1 1,8-15-1,-72 107-1344,50-70 1138,1 0 0,0 1 0,1-1 0,0 0-1,1 1 1,-2 13 0,4-21-15,-1 0 1,1 0-1,0-1 0,0 1 0,0 0 1,0 0-1,0 0 0,1 0 1,-1 0-1,0-1 0,1 1 0,0 0 1,-1 0-1,1-1 0,0 1 0,0 0 1,0-1-1,0 1 0,0-1 0,0 1 1,0-1-1,1 0 0,-1 1 1,0-1-1,1 0 0,-1 0 0,1 0 1,-1 0-1,1 0 0,0 0 0,-1-1 1,1 1-1,0 0 0,0-1 0,0 1 1,-1-1-1,1 0 0,0 0 0,0 1 1,2-1-1,29 0-3755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8.689"/>
    </inkml:context>
    <inkml:brush xml:id="br0">
      <inkml:brushProperty name="width" value="0.025" units="cm"/>
      <inkml:brushProperty name="height" value="0.025" units="cm"/>
    </inkml:brush>
  </inkml:definitions>
  <inkml:trace contextRef="#ctx0" brushRef="#br0">165 1 7655,'-8'0'4372,"0"-1"-3837,0 1-1,0 1 1,1 0-1,-1 0 1,0 0 0,1 1-1,-1 0 1,1 0-1,0 1 1,-9 4-1,12-5-305,-1 1-1,1-1 0,0 1 1,0 0-1,0 0 0,0 0 1,1 0-1,-1 1 0,1 0 1,0 0-1,0-1 1,0 2-1,1-1 0,-1 0 1,1 0-1,0 1 0,0 0 1,0-1-1,-1 9 1,3-11-216,0 0 1,0 0 0,0 0 0,0 0 0,0 0 0,1 0-1,-1 0 1,0 0 0,1 0 0,0 0 0,-1 0 0,1-1 0,0 1-1,0 0 1,0 0 0,0-1 0,1 1 0,-1 0 0,0-1-1,1 1 1,-1-1 0,1 0 0,-1 1 0,1-1 0,0 0-1,-1 0 1,1 0 0,0 0 0,0-1 0,0 1 0,0 0-1,-1-1 1,1 1 0,0-1 0,4 1 0,11 2 0,0-1 1,0 0-1,24-1 1,-18 0-107,7 0-19,-18-2 92,1 1 0,-1 0 0,1 2 0,-1-1 0,1 1-1,-1 1 1,0 0 0,22 9 0,-34-11 37,1-1 0,0 0 0,-1 1-1,1-1 1,-1 0 0,1 1 0,-1-1 0,0 0 0,1 1 0,-1-1-1,1 1 1,-1-1 0,0 1 0,1-1 0,-1 1 0,0-1-1,0 1 1,1-1 0,-1 1 0,0 0 0,0-1 0,0 1 0,0-1-1,0 1 1,1 0 0,-1-1 0,0 1 0,-1-1 0,1 1-1,0 0 1,0-1 0,0 2 0,-16 15 595,-29 8-4,44-25-615,-16 8 106,0-1 0,0 0 0,-1-2 0,0 0 0,0-1 0,0-1 0,-21 1 0,38-4-197,0 0 0,0 0-1,0 0 1,0 0 0,0-1-1,0 1 1,1 0 0,-1-1-1,0 1 1,0 0 0,0-1-1,0 1 1,1-1 0,-1 1 0,0-1-1,1 0 1,-1 1 0,0-1-1,1 0 1,-1 0 0,1 1-1,-1-1 1,1 0 0,-1 0-1,1 0 1,0 1 0,-1-1-1,1 0 1,0 0 0,0 0-1,0 0 1,-1 0 0,1 0 0,0 0-1,0 0 1,0 1 0,0-1-1,1 0 1,-1 0 0,0-2-1,12-42-6775,7 7-126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9.076"/>
    </inkml:context>
    <inkml:brush xml:id="br0">
      <inkml:brushProperty name="width" value="0.025" units="cm"/>
      <inkml:brushProperty name="height" value="0.025" units="cm"/>
    </inkml:brush>
  </inkml:definitions>
  <inkml:trace contextRef="#ctx0" brushRef="#br0">135 0 10186,'0'0'2952,"-7"12"-598,-14 30-1123,1 1 1,3 0-1,1 2 1,2-1-1,3 2 0,1 0 1,2 0-1,-1 56 0,8-102-1221,1 1 1,0-1-1,0 1 0,0 0 0,0-1 0,0 1 0,0 0 0,0-1 0,0 1 0,0 0 0,0-1 0,0 1 0,0-1 0,1 1 0,-1 0 0,0-1 0,0 1 0,1 0 0,-1-1 0,0 1 0,1-1 0,-1 1 0,0-1 0,1 1 0,-1-1 0,1 1 0,-1-1 0,1 0 0,-1 1 0,1-1 0,-1 0 0,1 1 0,0-1 0,-1 0 0,1 1 0,-1-1 0,1 0 0,0 0 0,-1 0 0,1 0 0,0 0 0,-1 0 0,1 0 0,-1 0 0,1 0 0,0 0 0,-1 0 0,1 0 0,1 0 0,0-1 25,1 0 0,-1 0 0,0-1 0,1 1 0,-1 0 0,0-1 1,0 0-1,0 1 0,0-1 0,3-3 0,1-4-1,0-1 1,-1 1 0,0-1-1,-1 0 1,0 0 0,0 0-1,-1-1 1,3-20 0,-2 7-688,0-46 1,-4 75 679,1 0 1,-1 0 0,1 1-1,0-1 1,1 0 0,-1 0-1,1 0 1,0 0 0,1 0-1,-1-1 1,1 1 0,0-1-1,0 1 1,0-1 0,0 0-1,1 0 1,0 0 0,0-1-1,0 1 1,0-1-1,0 0 1,1 0 0,8 3-1,-10-4 26,1 0 0,0-1 0,0 0 0,0 1 0,0-2 0,0 1 0,0 0 0,0-1 0,0 0 0,0 0 0,0 0 0,0 0 0,0-1 0,0 1 0,0-1 0,0 0 0,0 0 0,0-1 0,0 1 0,-1-1 0,1 0 0,-1 0 0,1 0 0,-1 0 0,1-1 0,-1 1 0,0-1 0,0 0 0,-1 0 0,1 0 0,3-4 0,13-24 300,-18 29-342,0 1 0,0 0 0,0 0 0,-1-1 0,1 1 1,0 0-1,-1-1 0,1 1 0,-1 0 0,0-1 0,1 1 1,-1-1-1,0 1 0,0-1 0,0 1 0,0-1 0,0 1 1,0-1-1,0 1 0,-1 0 0,0-3 0,1 4-18,-1 0 0,0 0 0,0 0 0,0 0-1,0 0 1,0 1 0,1-1 0,-1 0 0,0 0 0,0 1-1,0-1 1,1 1 0,-1-1 0,0 1 0,1-1 0,-1 1-1,0-1 1,1 1 0,-1-1 0,0 1 0,1 0 0,-1 0-1,1-1 1,-1 2 0,-15 19-43,5-5 136,1 0 0,-14 32 0,21-41-255,1 0-1,-1 0 1,1 1-1,0-1 1,1 1-1,0-1 1,0 1-1,1 0 1,0 14 0,1-22-135,-1 1 1,1 0 0,-1-1 0,1 1 0,-1 0 0,1-1 0,-1 1 0,1-1 0,0 1-1,0-1 1,-1 1 0,1-1 0,0 1 0,0-1 0,-1 0 0,1 1 0,0-1 0,0 0-1,0 0 1,-1 0 0,1 1 0,0-1 0,0 0 0,0 0 0,0 0 0,0-1-1,-1 1 1,1 0 0,0 0 0,0 0 0,0 0 0,-1-1 0,1 1 0,0 0 0,0-1-1,0 1 1,-1-1 0,1 1 0,0-1 0,0 0 0,17-16-10545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2.120"/>
    </inkml:context>
    <inkml:brush xml:id="br0">
      <inkml:brushProperty name="width" value="0.025" units="cm"/>
      <inkml:brushProperty name="height" value="0.025" units="cm"/>
    </inkml:brush>
  </inkml:definitions>
  <inkml:trace contextRef="#ctx0" brushRef="#br0">0 1 13132,'0'0'2114,"0"65"-1985,0-18 735,0 8-415,0 9 31,2 8-191,4 11-161,-1 7-96,1 7 0,3 5 32,-5 3-320,-4 0-1250,0-4-2113,0-4 704,0-10-801,0-7-95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9.422"/>
    </inkml:context>
    <inkml:brush xml:id="br0">
      <inkml:brushProperty name="width" value="0.025" units="cm"/>
      <inkml:brushProperty name="height" value="0.025" units="cm"/>
    </inkml:brush>
  </inkml:definitions>
  <inkml:trace contextRef="#ctx0" brushRef="#br0">1 1 15855,'0'0'5701,"24"60"-7430,-15-42-1698,2-3-1762,-2-3-993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8:59.794"/>
    </inkml:context>
    <inkml:brush xml:id="br0">
      <inkml:brushProperty name="width" value="0.025" units="cm"/>
      <inkml:brushProperty name="height" value="0.025" units="cm"/>
    </inkml:brush>
  </inkml:definitions>
  <inkml:trace contextRef="#ctx0" brushRef="#br0">102 2 5509,'0'0'2749,"10"0"1116,5-1-2352,39 0 4277,-53 1-5650,-1 0 0,1 0 0,0 0 0,-1 0 0,1 0 0,0 0 0,-1 0 0,1 1 0,0-1 0,-1 0 0,1 0 0,0 1 0,-1-1 0,1 0 0,-1 0 0,1 1 0,-1-1 0,1 1 0,-1-1 0,1 0 0,-1 1 0,1-1 0,-1 1 0,1-1 0,-1 1 0,0 0 0,1-1 0,-1 1 0,0-1 0,1 1 0,-1 0 0,0 0 0,-3 27 1669,-23 21-887,5-24-231,-43 37-1,40-40-483,-33 38-1,57-59-212,0-1 1,-1 0-1,1 0 0,0 0 0,0 1 1,0-1-1,0 0 0,0 0 0,-1 0 1,1 1-1,0-1 0,0 0 0,0 0 1,0 1-1,0-1 0,0 0 0,0 0 1,0 1-1,0-1 0,0 0 1,0 0-1,0 1 0,0-1 0,0 0 1,0 0-1,0 1 0,0-1 0,0 0 1,0 0-1,0 1 0,1-1 0,-1 0 1,0 0-1,0 0 0,0 1 0,0-1 1,0 0-1,1 0 0,-1 0 1,0 1-1,0-1 0,0 0 0,1 0 1,-1 0-1,0 0 0,0 0 0,1 0 1,-1 0-1,0 1 0,0-1 0,1 0 1,-1 0-1,0 0 0,1 0 0,25 2-38,29-8 100,36-9-252,-16 3-1606,-27 0-2537,-31 5-1410,-7-1-4058</inkml:trace>
  <inkml:trace contextRef="#ctx0" brushRef="#br0" timeOffset="1">52 141 16111,'0'0'7015,"63"0"-5926,-33 0-801,2 0-224,-3 0-256,-1 0-1441,-3 0-1571,-6 0-3778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00.168"/>
    </inkml:context>
    <inkml:brush xml:id="br0">
      <inkml:brushProperty name="width" value="0.025" units="cm"/>
      <inkml:brushProperty name="height" value="0.025" units="cm"/>
    </inkml:brush>
  </inkml:definitions>
  <inkml:trace contextRef="#ctx0" brushRef="#br0">56 0 8136,'0'0'11178,"-29"72"-9897,22-44-288,-1-1-512,2-1-353,3-4-320,1-5-1089,2-5-994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01.183"/>
    </inkml:context>
    <inkml:brush xml:id="br0">
      <inkml:brushProperty name="width" value="0.025" units="cm"/>
      <inkml:brushProperty name="height" value="0.025" units="cm"/>
    </inkml:brush>
  </inkml:definitions>
  <inkml:trace contextRef="#ctx0" brushRef="#br0">108 34 15983,'0'0'7559,"-2"10"-7100,-38 127 1326,25-92-1176,1 0 1,3 1-1,2 0 0,-7 89 1,21-95-552,3-23-33,-7-17-26,-1 0 0,1 0 0,0 0 0,-1 0 0,1 0 0,-1 0 1,1 0-1,-1 0 0,1 0 0,-1 0 0,1 0 0,-1-1 0,1 1 0,-1 0 0,1 0 0,-1 0 1,1-1-1,-1 1 0,1 0 0,-1-1 0,1 1 0,-1 0 0,0-1 0,1 1 0,-1-1 0,0 1 0,1 0 1,-1-1-1,0 1 0,1-1 0,-1 1 0,0-2 0,2-2-20,0 0 0,0 0 0,-1-1 1,1 1-1,-1-1 0,0 1 0,0-1 0,-1 1 0,0-1 0,0-7 1,-4-50-535,4 62 533,-13-56-942,9 45 846,1 1 0,1-1 0,-1 0 0,0-16 0,24 33-36,-10 0 202,40 21-3345,-33-19 191,1 0 0,33 10 0,-45-16 2749,0 0-1,1-1 0,-1 0 0,0-1 0,1 1 0,-1-1 0,0-1 0,1 1 1,-1-1-1,8-2 0,-10 1 928,-1 1 0,1-1 0,-1 0-1,0 0 1,0-1 0,0 1 0,0-1 0,0 0 0,0 0 0,4-5 0,-7 7-339,0 0-1,1 0 1,-1 0 0,0 0-1,0 0 1,0 0 0,0 0-1,0 0 1,-1 0 0,1-1-1,0 1 1,-1 0 0,1-1 0,0 1-1,-1 0 1,0-1 0,1 1-1,-1 0 1,0-1 0,0 1-1,1-1 1,-1 1 0,0-1-1,-1 1 1,1-1 0,0 1 0,0-1-1,-1 1 1,1 0 0,0-1-1,-1 1 1,-1-3 0,1 3-144,-1 0 1,0 0 0,0 0 0,1 0 0,-1 0 0,0 0 0,0 0-1,0 1 1,0-1 0,0 1 0,0-1 0,0 1 0,0 0 0,0 0-1,0 0 1,0 0 0,0 0 0,0 0 0,0 1 0,0-1 0,0 1-1,0-1 1,-2 2 0,-5 2 84,0 0 1,1 0-1,-1 1 0,1 0 0,0 0 1,1 1-1,0 0 0,-12 13 0,15-16-108,1 0-1,0 1 0,0-1 0,0 1 0,0 0 1,1-1-1,-1 1 0,1 0 0,0 0 0,1 1 1,-1-1-1,0 0 0,1 1 0,0-1 0,0 1 1,1-1-1,-1 1 0,1-1 0,0 1 0,1 6 1,0-9-56,0 0 1,0-1-1,1 1 1,-1 0 0,0-1-1,1 1 1,0-1 0,-1 0-1,1 1 1,0-1 0,0 0-1,-1 0 1,1 0 0,0 0-1,0-1 1,0 1-1,0 0 1,0-1 0,0 0-1,0 1 1,1-1 0,-1 0-1,0 0 1,0 0 0,0 0-1,0 0 1,0-1 0,0 1-1,3-2 1,3 1 11,0 0 0,-1-1 0,1 1 0,-1-2 1,0 1-1,14-8 0,-10 2-77,0 0 0,-1-1 0,0-1 0,17-20-1,-23 25-162,0-1 0,1 1 0,-2-1 0,1 0 0,-1-1 0,0 1 0,0 0 0,-1-1 0,0 0 0,0 0 0,1-8 0,-7 14-141,-5 9 248,-7 12 187,11-12 85,1 1 0,0 0 0,0 0 0,1 0-1,0 0 1,1 0 0,-2 14 0,3-21-144,1 0-1,0 0 1,0 0-1,-1 0 1,1 1-1,1-1 1,-1 0-1,0 0 1,0 0-1,1 0 1,-1 0-1,1 0 1,0 0-1,0 0 1,-1 0-1,1 0 1,0 0-1,1 0 1,-1 0-1,0-1 1,1 1-1,-1-1 1,0 1-1,1-1 1,0 1-1,-1-1 1,1 0-1,0 1 1,0-1-1,0 0 1,0-1-1,0 1 1,0 0-1,0 0 1,0-1-1,0 1 1,0-1-1,3 1 0,2-1-4,1 1-1,-1-1 0,1-1 0,-1 1 0,1-1 1,-1 0-1,0-1 0,1 0 0,-1 0 0,0-1 1,0 1-1,0-2 0,7-3 0,-3-1-33,1 0 0,-2 0 0,1-1 1,-1 0-1,0-1 0,14-18 0,-4-2-745,-1 0 1,-1-1-1,-1-1 1,20-56-1,-30 69 332,0-1-1,0-1 0,-2 1 0,-1-1 1,3-31-1,-7 51 476,0 1 0,-1 0 0,1 0 0,0 0 0,0-1 0,-1 1 0,1 0 0,0 0 0,-1 0 1,1 0-1,0 0 0,-1-1 0,1 1 0,0 0 0,-1 0 0,1 0 0,0 0 0,-1 0 0,1 0 0,0 0 0,-1 0 0,1 0 0,0 1 0,-1-1 0,1 0 0,0 0 0,-1 0 0,1 0 0,0 0 0,-1 0 1,1 1-1,0-1 0,0 0 0,-1 0 0,1 1 0,0-1 0,0 0 0,-1 0 0,1 1 0,0-1 0,0 0 0,0 0 0,0 1 0,-1-1 0,1 0 0,0 1 0,-6 7 342,0 1-1,1 0 1,0-1-1,0 2 1,1-1-1,1 0 1,-1 1-1,1 0 0,-1 11 1,-14 97 1837,16-101-1988,-3 158 506,6-123-696,-2-51-40,1 0 0,0-1-1,0 1 1,0 0 0,0 0 0,0-1 0,0 1 0,0 0 0,0 0-1,0 0 1,0-1 0,0 1 0,1 0 0,-1 0 0,0-1-1,0 1 1,1 0 0,-1-1 0,0 1 0,1 0 0,-1-1-1,1 1 1,-1-1 0,1 1 0,-1 0 0,1-1 0,0 1-1,-1-1 1,1 0 0,0 1 0,-1-1 0,1 1 0,0-1-1,-1 0 1,1 0 0,0 1 0,0-1 0,0 0 0,0 0 0,0 0 0,0-1 0,0 1 0,0-1 0,0 1 0,0-1 1,0 1-1,-1-1 0,1 0 0,0 1 0,0-1 0,-1 0 0,1 0 1,0 0-1,-1 1 0,1-1 0,-1 0 0,1 0 0,-1 0 0,1 0 1,-1 0-1,0 0 0,1 0 0,-1 0 0,0 0 0,0 0 0,0-2 1,1-6-271,-1-1 1,-1 1-1,1-1 1,-1 1 0,-1 0-1,0 0 1,0 0 0,-1 0-1,0 0 1,-1 0 0,0 1-1,0-1 1,0 1-1,-8-9 1,-8-10-1104,-2 1 0,-39-37 0,47 49 1661,65 27 3472,25 14-2710,-42-19-3134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01.526"/>
    </inkml:context>
    <inkml:brush xml:id="br0">
      <inkml:brushProperty name="width" value="0.025" units="cm"/>
      <inkml:brushProperty name="height" value="0.025" units="cm"/>
    </inkml:brush>
  </inkml:definitions>
  <inkml:trace contextRef="#ctx0" brushRef="#br0">0 35 14926,'0'0'9705,"8"0"-8231,4 1-1250,2 3-128,1 1-192,-3-2-1890,-1-2-2274,-3-1-3555</inkml:trace>
  <inkml:trace contextRef="#ctx0" brushRef="#br0" timeOffset="1">102 0 16560,'0'0'7911,"-18"61"-7815,14-46-800,-4-2-1795,-2-6-3298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01.868"/>
    </inkml:context>
    <inkml:brush xml:id="br0">
      <inkml:brushProperty name="width" value="0.025" units="cm"/>
      <inkml:brushProperty name="height" value="0.025" units="cm"/>
    </inkml:brush>
  </inkml:definitions>
  <inkml:trace contextRef="#ctx0" brushRef="#br0">1 0 20692,'0'0'4708,"27"65"-3138,-22-32-866,-4 3-127,2-1-481,-1-4-288,-2-4-3204,0-9-6917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7.094"/>
    </inkml:context>
    <inkml:brush xml:id="br0">
      <inkml:brushProperty name="width" value="0.025" units="cm"/>
      <inkml:brushProperty name="height" value="0.025" units="cm"/>
    </inkml:brush>
  </inkml:definitions>
  <inkml:trace contextRef="#ctx0" brushRef="#br0">15 0 13261,'0'0'7730,"-1"8"-7266,-8 99 503,5 130 0,4-138-6462,6-221-4963,-6 65 6289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7.440"/>
    </inkml:context>
    <inkml:brush xml:id="br0">
      <inkml:brushProperty name="width" value="0.025" units="cm"/>
      <inkml:brushProperty name="height" value="0.025" units="cm"/>
    </inkml:brush>
  </inkml:definitions>
  <inkml:trace contextRef="#ctx0" brushRef="#br0">37 123 4420,'-3'-9'3337,"-9"-29"-342,2 24 2023,3 24-2833,2 24-479,6-16-1221,0 0 0,2 0 0,0 1 0,1-2 0,0 1 0,1 0 0,2-1 0,-1 0 0,2 0 0,0-1 0,18 26 0,-12-21-430,2 0-1,0-1 1,2 0 0,0-2-1,1 0 1,0-1-1,40 26 1,-56-41-15,1 1 0,-1-1 0,1 0 0,0 0-1,0-1 1,0 1 0,0-1 0,0 1 0,0-1 0,1-1 0,-1 1 0,0 0 0,0-1 0,1 0 0,-1 0-1,0 0 1,0-1 0,7-1 0,-7 0 70,0 0 0,0 0 0,0-1 0,-1 1-1,1-1 1,-1 0 0,0 0 0,0 0 0,0 0 0,0-1-1,0 1 1,-1-1 0,0 1 0,1-1 0,-1 0 0,-1 0 0,1 0-1,1-5 1,6-20 9,-1 0-1,-1 0 0,-2 0 1,-1-1-1,-1 0 1,-2 0-1,-1 0 1,-1 0-1,-1 1 0,-8-36 1,-11-3-478,20 66 327,0-1 0,0 1 0,0 0 0,0-1 0,-1 1 0,1 0 0,-1-1 0,1 1 0,-1 0 0,0 0 0,1 0 0,-1 1 0,0-1 0,0 0 0,-1 1 0,1-1 0,0 1 0,0 0 0,-1-1 0,1 1 0,-1 0 0,1 1 0,-4-2 0,5 3-156,0 0-1,0-1 0,0 1 0,0 0 0,0 0 0,0 0 0,1 0 1,-1 0-1,0 0 0,1 0 0,-1 0 0,1 0 0,-1 0 0,1 1 1,-1-1-1,1 0 0,0 0 0,0 0 0,-1 1 0,1-1 0,0 0 1,0 0-1,0 0 0,0 1 0,0-1 0,1 2 0,1 38-7209,3-19 53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8.078"/>
    </inkml:context>
    <inkml:brush xml:id="br0">
      <inkml:brushProperty name="width" value="0.025" units="cm"/>
      <inkml:brushProperty name="height" value="0.025" units="cm"/>
    </inkml:brush>
  </inkml:definitions>
  <inkml:trace contextRef="#ctx0" brushRef="#br0">159 37 11819,'0'0'9545,"-10"-6"-8669,-38-18-188,46 24-623,0-1-1,-1 1 0,1-1 0,-1 1 0,1 0 0,0 0 1,-1 0-1,1 0 0,-1 1 0,1-1 0,0 0 0,-1 1 0,1 0 1,0-1-1,-1 1 0,1 0 0,0 0 0,0 1 0,0-1 1,0 0-1,0 1 0,0-1 0,0 1 0,1 0 0,-1-1 1,0 1-1,1 0 0,-1 0 0,1 0 0,-2 4 0,-2 2 198,0 0 0,1 0 0,1 1 0,-1-1 0,1 1 0,-2 10 0,3-13-163,1 0 0,0-1-1,0 1 1,1-1 0,0 1 0,0 0 0,0 0 0,0-1 0,1 1 0,0-1 0,1 1 0,2 10 0,-2-14-86,0 1 0,0 0 0,0-1 0,0 0 1,1 1-1,-1-1 0,1 0 0,-1 0 0,1 0 0,0 0 0,0-1 1,0 1-1,-1-1 0,2 1 0,-1-1 0,0 0 0,0-1 0,0 1 0,0 0 1,1-1-1,-1 0 0,0 1 0,4-2 0,2 1 38,1 0 1,-1 0-1,0-1 0,0-1 1,0 0-1,-1 0 0,1-1 1,0 0-1,-1 0 0,1-1 1,-1 0-1,0 0 0,-1-1 0,1 0 1,-1-1-1,0 1 0,0-1 1,0-1-1,-1 1 0,0-1 1,0 0-1,-1-1 0,0 1 1,0-1-1,-1 0 0,0 0 0,0-1 1,-1 1-1,0-1 0,-1 0 1,0 0-1,0 0 0,-1 0 1,0 0-1,0-14 0,-1 23-52,0 0 0,0 0 0,1-1 0,-1 1 0,0 0-1,0 0 1,0-1 0,0 1 0,0 0 0,0 0 0,0-1 0,0 1 0,0 0-1,0 0 1,0-1 0,0 1 0,0 0 0,0 0 0,0-1 0,0 1 0,0 0-1,0 0 1,0 0 0,0-1 0,0 1 0,0 0 0,-1 0 0,1-1 0,0 1-1,0 0 1,0 0 0,0 0 0,-1-1 0,1 1 0,0 0 0,0 0-1,0 0 1,-1 0 0,1 0 0,0-1 0,0 1 0,0 0 0,-1 0 0,1 0-1,0 0 1,0 0 0,-1 0 0,1 0 0,0 0 0,0 0 0,-1 0 0,1 0-1,0 0 1,0 0 0,-1 0 0,1 0 0,0 0 0,0 0 0,-1 0 0,1 0-1,0 0 1,0 1 0,0-1 0,-1 0 0,-8 14-81,9-12 82,-1-1 0,1 0 0,0 1 0,0-1 0,0 1 0,0-1 0,0 0 0,1 1 0,-1-1 0,0 0 0,1 1 0,-1-1 0,1 0 0,-1 1 0,1-1 0,0 0 0,-1 0 0,1 0 0,0 1 0,0-1 0,0 0 0,0 0 0,0 0 0,0 0 0,1 0 0,2 1 0,-1 0 0,1 0 0,-1-1-1,1 1 1,0-1 0,0 0 0,0 0 0,-1 0 0,6-1 0,11 1 2,0-1 0,36-4 0,-54 4-1,55-10 9,-35 6-15,-1 1 0,39-1-1,-58 4 3,0 0-1,-1 1 1,1-1 0,0 1-1,0 0 1,0-1-1,-1 1 1,1 0-1,0 0 1,-1 0-1,1 0 1,-1 1-1,1-1 1,-1 0-1,0 1 1,1-1-1,-1 1 1,0-1-1,0 1 1,0-1-1,0 1 1,0 0 0,0 0-1,-1-1 1,1 1-1,-1 0 1,1 2-1,0-2 4,0 1 0,-1-1 0,1 0-1,0 1 1,1-1 0,-1 0 0,0 0 0,1 0-1,-1 0 1,1 0 0,-1 0 0,1 0-1,0 0 1,0-1 0,0 1 0,0-1 0,0 0-1,0 1 1,4 1 0,3-1 11,-1-1 0,1 1 0,-1-2 1,1 1-1,0-1 0,-1 0 0,1-1 0,0 0 0,-1 0 0,11-4 1,7-3-91,47-22 1,13-5-1388,-86 35 1387,1 1 1,-1-1-1,1 0 0,-1 0 1,1 0-1,-1 0 0,1 1 1,-1-1-1,0 0 0,1 0 0,-1 1 1,0-1-1,1 0 0,-1 1 1,0-1-1,1 0 0,-1 1 1,0-1-1,1 1 0,-1-1 1,0 0-1,0 1 0,0-1 1,0 1-1,1-1 0,-1 1 1,0-1-1,0 1 0,0-1 1,0 1-1,0-1 0,0 0 1,0 1-1,0-1 0,0 1 1,0-1-1,0 1 0,-1-1 1,1 1-1,0 0-193,0 0 1,0 1-1,0-1 0,0 0 1,0 0-1,0 0 1,0 0-1,0 0 0,0 0 1,1 0-1,-1 0 0,0 0 1,1 0-1,-1 0 0,1 0 1,-1 0-1,1-1 1,-1 1-1,1 0 0,0 0 1,-1 0-1,1-1 0,0 1 1,0 0-1,0-1 0,-1 1 1,1 0-1,0-1 1,2 1-1,17 0-5120,6-1-1334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8.421"/>
    </inkml:context>
    <inkml:brush xml:id="br0">
      <inkml:brushProperty name="width" value="0.025" units="cm"/>
      <inkml:brushProperty name="height" value="0.025" units="cm"/>
    </inkml:brush>
  </inkml:definitions>
  <inkml:trace contextRef="#ctx0" brushRef="#br0">173 10 9961,'0'0'9033,"-10"-4"-5995,5 3-2848,1 0 1,0 0 0,-1 0 0,1 0 0,-1 1 0,1 0 0,-1 0 0,1 0 0,-1 0 0,1 1 0,-1 0 0,1 0 0,-1 0 0,1 0 0,0 1 0,0-1 0,-1 1 0,1 0 0,1 1-1,-1-1 1,0 1 0,0-1 0,1 1 0,0 0 0,-7 7 0,5-4 99,-1 0-1,1 0 1,0 1-1,1-1 0,0 1 1,0 0-1,-5 13 1,8-19-278,0 1 0,0 0 0,1-1 0,-1 1 0,1 0 0,-1 0 0,1-1 0,0 1 0,0 0 0,0 0 1,0 0-1,0-1 0,0 1 0,0 0 0,0 0 0,1 0 0,-1-1 0,1 1 0,-1 0 0,1 0 0,0-1 0,0 1 1,0-1-1,0 1 0,0-1 0,0 1 0,0-1 0,0 1 0,0-1 0,1 0 0,-1 0 0,1 0 0,-1 0 0,1 0 1,-1 0-1,1 0 0,-1 0 0,4 1 0,1 0-17,0-1 1,0 1-1,0-1 0,0 0 1,0 0-1,0-1 1,1 0-1,-1 0 1,0-1-1,0 1 0,0-1 1,0 0-1,0-1 1,0 0-1,0 0 0,0 0 1,-1 0-1,1-1 1,7-5-1,-6 3-11,0 0 1,0-1-1,0 1 1,-1-2-1,0 1 1,-1-1-1,1 1 1,-1-1-1,0-1 0,-1 1 1,0-1-1,0 0 1,4-11-1,-24 49 49,12-24 4,1 0 0,-1 0 1,1 0-1,0 0 0,1 1 1,-3 10-1,4-14-34,0-1 1,1 1 0,0 0-1,-1 0 1,1 0 0,0 0-1,1 0 1,-1 0-1,0 0 1,1 0 0,-1 0-1,1 0 1,0 0 0,0-1-1,0 1 1,1 0-1,-1-1 1,1 1 0,-1 0-1,1-1 1,0 0 0,0 1-1,0-1 1,4 3-1,-1-1-77,1-1 0,0-1 0,0 1-1,-1-1 1,1 0 0,1 0 0,-1 0 0,0-1-1,0 0 1,12 0 0,-4 0-691,-1-1-1,1 0 1,-1 0 0,20-5-1,-27 4-103,0-1 0,0 0 0,-1 0 0,1 0 0,-1-1 0,1 0 0,-1 0 0,0 0 0,0-1 0,0 1 0,-1-1 0,6-6 0,14-18-7154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2.464"/>
    </inkml:context>
    <inkml:brush xml:id="br0">
      <inkml:brushProperty name="width" value="0.025" units="cm"/>
      <inkml:brushProperty name="height" value="0.025" units="cm"/>
    </inkml:brush>
  </inkml:definitions>
  <inkml:trace contextRef="#ctx0" brushRef="#br0">1 0 1249,'2'60'3652,"16"81"-1,-9-79-1833,2 66 0,-13-52 465,0-52-1778,1 1-1,1-1 1,2 1 0,0-1-1,1 0 1,1 0 0,13 38-1,-8-26-591,-8-19-3258,-1-8-1898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9.368"/>
    </inkml:context>
    <inkml:brush xml:id="br0">
      <inkml:brushProperty name="width" value="0.025" units="cm"/>
      <inkml:brushProperty name="height" value="0.025" units="cm"/>
    </inkml:brush>
  </inkml:definitions>
  <inkml:trace contextRef="#ctx0" brushRef="#br0">119 1 11147,'0'0'11456,"0"8"-9716,-10 159 3547,0-12-4910,10-149-374,0 20 6,0-1 1,-2 1-1,-1-1 1,-1 0-1,-1 0 1,-13 37-1,14-126 360,4 45-460,-1 0 0,0-1 1,-2 1-1,0 0 0,-2 0 0,0 0 1,-1 0-1,0 1 0,-17-31 0,13 37-30,11 19 37,14 23 199,-5-20-85,0-1 0,0 0 0,1 0 0,0-1 0,1 0 0,22 10 0,-28-15-19,0 0 1,0 0-1,0-1 0,0 0 0,0-1 0,1 1 0,-1-1 0,1 0 1,-1-1-1,1 0 0,-1 0 0,1 0 0,-1-1 0,1 0 1,-1 0-1,11-3 0,-12 1 0,-1 0-1,0 1 1,0-1 0,0-1-1,0 1 1,-1-1 0,1 1-1,-1-1 1,0 0 0,0 0-1,0 0 1,-1-1 0,0 1-1,1-1 1,-2 1 0,1-1-1,0 0 1,-1 0 0,0 0-1,0 1 1,0-1 0,-1 0-1,0-6 1,1 10-12,-1 1 0,0 0 0,0-1 0,0 1 1,0 0-1,0-1 0,0 1 0,0 0 0,0-1 0,0 1 0,0 0 0,0-1 0,0 1 0,-1 0 0,1-1 0,0 1 0,0 0 0,0-1 1,0 1-1,0 0 0,-1 0 0,1-1 0,0 1 0,0 0 0,-1 0 0,1-1 0,0 1 0,0 0 0,-1 0 0,1 0 0,0-1 0,-1 1 1,1 0-1,0 0 0,-1 0 0,1 0 0,0 0 0,-1 0 0,-14 6-64,-10 20 91,20-17 53,1 0-1,0 0 0,0 0 0,1 1 0,0-1 1,1 1-1,0 0 0,1 0 0,-1 18 0,2-25-73,0 0 0,0 0 0,0 0 0,0 0 0,1 0 0,-1 0 0,1 0 0,0 0 0,0 0 0,0 0 0,0-1 0,0 1 0,0 0 0,1 0 0,0-1 0,-1 1 0,1-1 0,0 0 0,0 1 0,0-1 0,1 0-1,-1 0 1,0 0 0,1-1 0,-1 1 0,1 0 0,0-1 0,-1 0 0,1 0 0,0 0 0,0 0 0,0 0 0,0 0 0,6 0 0,-1 0 2,0-1 1,1 0-1,-1-1 1,0 1-1,0-2 0,0 1 1,0-1-1,0 0 1,0-1-1,0 0 0,12-6 1,-2-2-60,-1-1 0,0-1 0,17-15-1,-19 15 9,1-1 0,0 2-1,1 0 1,20-9-1,-37 21 44,0 0 0,1-1 0,-1 1 0,0 0 0,1 0 0,-1 0-1,1-1 1,-1 1 0,0 0 0,1 0 0,-1 0 0,1 0 0,-1 0 0,0 0-1,1 0 1,-1 0 0,1 0 0,-1 0 0,1 0 0,-1 0 0,1 0-1,-1 0 1,0 0 0,1 0 0,-1 1 0,1-1 0,-1 0 0,0 0 0,1 0-1,-1 1 1,0-1 0,1 0 0,-1 0 0,0 1 0,1-1 0,-1 0 0,0 1-1,0-1 1,1 1 0,-1-1 0,0 1 0,2 24-82,-14 28-32,10-45 120,0-1 0,0 1 0,0-1 0,1 1 0,1-1 0,-1 1 0,1 0 0,2 11 0,-2-16-2,1-1 0,-1 0 0,1 1 0,0-1 0,0 0 0,0 0 0,0 0 0,0 1 0,1-1 0,-1-1 0,1 1 0,-1 0 0,1 0 0,0 0 0,0-1 0,-1 1 0,1-1 0,0 0 0,1 1 0,-1-1 0,0 0 0,0 0 0,0 0 0,1 0 0,-1-1 0,0 1 0,1-1 1,-1 1-1,0-1 0,5 0 0,3 1 33,0-1 1,0-1 0,0 1-1,0-1 1,0-1 0,-1 0 0,1-1-1,0 1 1,-1-2 0,0 0 0,1 0-1,-1 0 1,-1-1 0,1 0 0,9-8-1,-12 8-5,-1 0 0,1 0 0,-1 0 0,0-1 1,0 0-1,-1 1 0,0-2 0,0 1 0,0 0 0,-1-1 0,0 0 0,0 0 0,-1 0 0,1 0 0,-2 0 0,1-1 0,-1 1 0,0 0 0,-1-1 0,1 1 0,-2-8 0,0 8-27,-1 1-1,0 0 1,-1 0 0,1 0 0,-1 0-1,0 0 1,-1 1 0,1-1-1,-1 1 1,0 0 0,0 0-1,-1 0 1,0 1 0,1 0 0,-1 0-1,-1 0 1,1 0 0,-1 1-1,1 0 1,-1 0 0,0 0-1,0 1 1,0 0 0,-1 0-1,-6-1 1,40 24 130,-6-12-333,1-1 0,0-1 0,1-1-1,-1-1 1,1-1 0,33 1 0,-55-5 56,-1 0-1,0 0 0,0 0 0,1 0 1,-1 0-1,0 0 0,1 0 1,-1 0-1,0 0 0,0 0 0,1 0 1,-1 0-1,0-1 0,0 1 1,1 0-1,-1 0 0,0 0 0,0 0 1,0-1-1,1 1 0,-1 0 1,0 0-1,0 0 0,0-1 0,0 1 1,1 0-1,-1 0 0,0-1 1,0 1-1,0 0 0,0 0 0,0-1 1,0 1-1,0 0 0,0-1 1,0 1-1,0 0 0,0 0 0,0-1 1,0 1-1,0 0 0,0-1 1,0 1-1,0 0 0,0 0 0,0-1 1,-7-13-6603,-11-7-7513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9:29.726"/>
    </inkml:context>
    <inkml:brush xml:id="br0">
      <inkml:brushProperty name="width" value="0.025" units="cm"/>
      <inkml:brushProperty name="height" value="0.025" units="cm"/>
    </inkml:brush>
  </inkml:definitions>
  <inkml:trace contextRef="#ctx0" brushRef="#br0">1 1 21428,'0'0'10506,"56"21"-10474,-46-12-800,-6-1-2468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08.480"/>
    </inkml:context>
    <inkml:brush xml:id="br0">
      <inkml:brushProperty name="width" value="0.025" units="cm"/>
      <inkml:brushProperty name="height" value="0.025" units="cm"/>
    </inkml:brush>
  </inkml:definitions>
  <inkml:trace contextRef="#ctx0" brushRef="#br0">134 28 4260,'-10'1'945,"-72"3"2464,41-3 1366,45 4-456,28 16-4245,-3-11-1,0-1-1,0-1 0,1-1 1,44 4-1,128 1 4,-165-11-65,489-11 114,-1-31-111,96-6 439,-554 43-335,-10 0-38,0 2 0,87 9 0,-99 2 37,22 0-2385,-61-9 1526,0 0 0,0-1 0,0 0 0,0 0-1,0 0 1,0-1 0,-1 0 0,1 0 0,9-5 0,15-11-5151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20.247"/>
    </inkml:context>
    <inkml:brush xml:id="br0">
      <inkml:brushProperty name="width" value="0.025" units="cm"/>
      <inkml:brushProperty name="height" value="0.025" units="cm"/>
    </inkml:brush>
  </inkml:definitions>
  <inkml:trace contextRef="#ctx0" brushRef="#br0">30 237 8648,'-3'1'965,"-18"2"2310,16-1-1869,13 1-390,51 4-525,0-3-1,72-4 0,-36 0-81,795-36-46,451-82-187,-846 97 283,-335 22-440,173 24-1,-296-21-24,-26-4 3,1 1 0,-1 0 0,0 1 0,1 0 1,-1 1-1,0 0 0,0 1 0,11 5 0,-22-9 2,1 0 0,-1 0 0,0 0 0,1 0 0,-1 1 0,0-1 0,0 0 0,1 0 0,-1 0 0,0 0 0,0 0 0,1 1 0,-1-1 0,0 0 0,0 0-1,0 0 1,1 1 0,-1-1 0,0 0 0,0 0 0,0 1 0,0-1 0,1 0 0,-1 0 0,0 1 0,0-1 0,0 0 0,0 1 0,0-1 0,0 0 0,0 0 0,0 1 0,0-1 0,0 0 0,0 1 0,0-1 0,0 0 0,0 0-1,0 1 1,0-1 0,0 0 0,0 1 0,-1-1 0,1 0 0,0 0 0,0 1 0,0-1 0,0 0 0,-1 0 0,1 1 0,0-1 0,0 0 0,0 0 0,-1 0 0,1 0 0,0 1 0,0-1 0,-1 0 0,1 0 0,0 0-1,0 0 1,-1 0 0,-18 6 89,-90 8-16,-1-6 0,-147-7 0,130-2-54,-695-41 48,2 0-9,647 43-245,0 6-1,-325 58 0,489-63 171,-29 7-125,37-8 118,0-1-1,0 0 1,-1 0-1,1 1 1,0-1-1,0 1 0,0-1 1,0 1-1,0 0 1,0-1-1,0 1 1,0 0-1,0 0 1,0 0-1,0 0 1,1-1-1,-1 1 1,0 0-1,1 0 0,-1 1 1,0-1-1,1 0 1,-1 1-1,1-1 20,0 0 0,1 0-1,-1-1 1,0 1 0,1 0-1,-1 0 1,0-1 0,1 1 0,-1 0-1,1-1 1,-1 1 0,1 0-1,-1-1 1,1 1 0,0-1-1,-1 1 1,1-1 0,0 1-1,0-1 1,-1 1 0,1-1-1,0 0 1,0 1 0,-1-1 0,1 0-1,0 0 1,1 0 0,30 6-90,-26-5 91,101 8-95,0-4 1,152-14 0,-243 8 66,933-90-1792,-237 16 1883,-230 38-1131,-244 18-2269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4.497"/>
    </inkml:context>
    <inkml:brush xml:id="br0">
      <inkml:brushProperty name="width" value="0.025" units="cm"/>
      <inkml:brushProperty name="height" value="0.025" units="cm"/>
    </inkml:brush>
  </inkml:definitions>
  <inkml:trace contextRef="#ctx0" brushRef="#br0">85 15 7175,'0'0'14451,"0"10"-13885,3 444 24,-3-312-2040,0-131 956,-2 42-692,2-51 1004,0 0 0,0 0-1,-1 0 1,1-1 0,-1 1 0,1 0-1,-1 0 1,0 0 0,0 0-1,1 0 1,-1-1 0,-1 1-1,1 0 1,0-1 0,0 1-1,-1-1 1,1 1 0,0-1-1,-1 0 1,0 0 0,-1 2-1,2-3 95,1 0-1,-1 0 0,1 0 0,-1 1 0,0-1 0,1 0 0,-1 0 0,0 0 0,1 0 0,-1 0 0,0 0 0,1 0 0,-1-1 0,0 1 1,1 0-1,-1 0 0,0 0 0,1-1 0,-1 1 0,1 0 0,-1-1 0,1 1 0,-1 0 0,1-1 0,-1 1 0,1-1 0,-1 1 0,1-1 0,-1 1 1,1-1-1,0 1 0,-1-1 0,1 0 0,-10-22-803,9 20 740,-10-47-487,2 0 0,2 0 0,2-1-1,4-93 1,1 111-94,0 26 464,-1-23 447,2 0 0,1 0 1,2 0-1,7-32 0,-10 55 153,1 1 0,-1 0 0,1 0 0,1 0 0,-1 0 0,1 1 1,0-1-1,0 1 0,1 0 0,0 0 0,-1 0 0,2 0 0,-1 0 0,1 1 0,-1 0 0,1 0 0,0 0 0,1 1 0,-1-1 0,0 1 0,1 0 0,0 1 0,0 0 0,0 0 1,0 0-1,8-1 0,3 1 185,0 1 0,1 0 0,-1 2 0,1 0 0,-1 1 0,0 0 0,27 8 0,-33-6-380,1-1 0,-1 2 0,0-1 0,0 2 0,0-1 0,-1 2 0,0-1 0,0 1 0,0 1 0,-1 0 0,14 15 0,-21-21-113,0 0 0,-1 1 0,1-1 1,0 1-1,-1-1 0,1 1 0,-1 0 0,0-1 1,0 1-1,0 0 0,0 0 0,0 0 0,-1 0 1,1 0-1,-1 0 0,0 0 0,0 0 1,0 0-1,0 0 0,0 0 0,-2 5 0,0-4 84,0 0-1,0 0 1,0 0-1,-1 0 1,1 0-1,-1 0 1,0-1-1,0 1 1,-1-1-1,1 0 1,-1 0-1,-6 4 1,-6 3 328,0-1 0,-1 0 0,0-2 0,-1 0 0,-31 8 0,-26-1 352,68-13-771,0 0 0,1 0-1,-1-1 1,0-1 0,0 1 0,1-1 0,-1 0-1,-12-4 1,18 5-79,0-1 0,0 1 0,0-1 0,0 0 0,0 1-1,0-1 1,0 0 0,0 0 0,0 1 0,1-1 0,-1 0 0,0 0 0,1 0 0,-1 0-1,0 0 1,1 0 0,0 0 0,-1 0 0,1-1 0,-1 1 0,1 0 0,0 0 0,0 0-1,0 0 1,0 0 0,0-1 0,0 1 0,0 0 0,0 0 0,0 0 0,0 0-1,1 0 1,-1-1 0,1-1 0,0 0-335,1 0 0,-1 0-1,0 0 1,1 1 0,0-1 0,0 0-1,-1 1 1,2-1 0,-1 1 0,0-1 0,4-2-1,28-14-4144,7 2-2012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4.842"/>
    </inkml:context>
    <inkml:brush xml:id="br0">
      <inkml:brushProperty name="width" value="0.025" units="cm"/>
      <inkml:brushProperty name="height" value="0.025" units="cm"/>
    </inkml:brush>
  </inkml:definitions>
  <inkml:trace contextRef="#ctx0" brushRef="#br0">167 75 6342,'0'0'14825,"-11"-1"-12717,3 0-1770,-1 0 0,1 1 0,-1 1 0,0-1 0,1 1 0,-1 1-1,1 0 1,-15 5 0,19-6-242,0 0 0,1 1 0,-1 0 0,0 0 0,1 0 0,0 0 0,-1 0 0,1 1 0,0 0 0,0-1 0,0 1 0,1 0 0,-1 1 0,1-1 0,-1 0 0,1 1 0,0-1-1,0 1 1,1 0 0,-1-1 0,1 1 0,0 0 0,0 0 0,-1 6 0,2-7-89,0-1-1,0 1 0,1-1 1,-1 0-1,1 1 0,-1-1 1,1 0-1,0 1 0,-1-1 1,1 0-1,1 0 0,-1 0 1,0 0-1,0 1 0,1-2 1,-1 1-1,1 0 0,0 0 1,-1 0-1,1-1 0,0 1 1,0-1-1,0 0 0,0 1 1,0-1-1,0 0 0,1 0 1,-1 0-1,0 0 1,1-1-1,-1 1 0,0-1 1,4 1-1,9 2 21,0-1 1,0 0-1,30-1 1,-38-1-21,-1-1 1,1 0-1,0 0 0,0 0 1,-1-1-1,1 0 1,-1 0-1,1-1 1,-1 0-1,0 0 0,0-1 1,0 1-1,-1-1 1,1 0-1,-1-1 0,0 1 1,0-1-1,0 0 1,-1 0-1,0-1 0,0 1 1,0-1-1,-1 0 1,1 0-1,-1 0 1,-1-1-1,1 1 0,-1-1 1,-1 1-1,1-1 1,-1 0-1,0 0 0,0 1 1,-1-1-1,0-11 1,-1 15-92,0 0 0,-1 0 0,1-1 1,0 1-1,-1 0 0,0 1 0,0-1 0,0 0 1,0 0-1,0 1 0,0-1 0,-1 1 0,1 0 1,-1 0-1,1 0 0,-1 0 0,0 0 0,0 0 1,0 1-1,0-1 0,0 1 0,0 0 0,-1 0 1,1 0-1,0 1 0,-1-1 0,1 1 0,0-1 1,-1 1-1,1 0 0,0 1 0,-6 0 0,8-1-143,1 0-1,0 0 1,-1 0-1,1 0 1,-1 1-1,1-1 1,0 0-1,-1 0 1,1 1-1,0-1 0,-1 0 1,1 1-1,0-1 1,-1 0-1,1 1 1,0-1-1,0 0 1,0 1-1,-1-1 0,1 0 1,0 1-1,0-1 1,0 1-1,0-1 1,0 0-1,-1 1 1,1-1-1,0 1 1,0-1-1,0 1 0,0-1 1,0 1-1,0-1 1,1 0-1,-1 1 1,0-1-1,0 1 1,0-1-1,0 0 1,0 1-1,1-1 0,-1 1 1,0-1-1,0 0 1,1 1-1,-1-1 1,1 1-1,10 6-6744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5.170"/>
    </inkml:context>
    <inkml:brush xml:id="br0">
      <inkml:brushProperty name="width" value="0.025" units="cm"/>
      <inkml:brushProperty name="height" value="0.025" units="cm"/>
    </inkml:brush>
  </inkml:definitions>
  <inkml:trace contextRef="#ctx0" brushRef="#br0">169 9 12011,'0'0'7698,"-10"-2"-5605,4 0-1786,0 1 0,-1 0 0,1 0 0,-1 0 0,1 1 0,-1 0 0,-12 1 0,17 0-274,0-1 0,1 1 1,-1 0-1,0 0 0,0-1 1,0 1-1,0 0 0,1 1 1,-1-1-1,0 0 1,1 0-1,-1 1 0,1-1 1,0 1-1,-1-1 0,1 1 1,0 0-1,0-1 1,0 1-1,0 0 0,0 0 1,0 0-1,1 0 0,-1 0 1,1-1-1,-1 1 0,1 0 1,0 1-1,-1-1 1,1 0-1,0 0 0,0 0 1,1 0-1,-1 0 0,1 2 1,0 0-77,0 0 1,0 0-1,1-1 0,-1 1 1,1 0-1,0-1 0,0 1 1,0-1-1,1 0 1,-1 0-1,1 0 0,-1 0 1,1 0-1,0-1 1,0 1-1,1-1 0,-1 1 1,0-1-1,7 3 1,9 4-438,0 0 0,26 8 0,-43-17 482,89 25-195,-83-18 785,-20-2 252,-21 1 480,-219 20 2541,329-26-14541,-41-9 3634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5.528"/>
    </inkml:context>
    <inkml:brush xml:id="br0">
      <inkml:brushProperty name="width" value="0.025" units="cm"/>
      <inkml:brushProperty name="height" value="0.025" units="cm"/>
    </inkml:brush>
  </inkml:definitions>
  <inkml:trace contextRef="#ctx0" brushRef="#br0">53 0 17168,'0'0'6534,"-47"33"-4740,43-12-545,2 4-704,2-1-481,0 5-32,6-5-32,4 3-160,2-2-769,-2-5-1153,0-5-1281,-3-8-3075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6.215"/>
    </inkml:context>
    <inkml:brush xml:id="br0">
      <inkml:brushProperty name="width" value="0.025" units="cm"/>
      <inkml:brushProperty name="height" value="0.025" units="cm"/>
    </inkml:brush>
  </inkml:definitions>
  <inkml:trace contextRef="#ctx0" brushRef="#br0">9 1 7207,'0'0'12203,"0"11"-10206,8 152 3699,8 11-4221,-11-130-1573,1 100 194,-7-178 88,-1 1-1,-1-1 0,-2 1 1,-1 0-1,-16-48 0,18 71-320,5 11-42,13 14 95,-8-12 74,1 0 0,-1 0 0,1-1 1,-1 0-1,1 0 0,-1 0 0,1-1 0,0 0 1,0-1-1,12 1 0,-1-3-571,1-1-1,27-6 1,-28 4 267,1 1 1,30-2 0,-47 6 313,-1 1 0,0-1-1,0 0 1,0 0 0,1 1 0,-1-1 0,0 1 0,0-1 0,0 1 0,0-1 0,0 1-1,0 0 1,0 0 0,0-1 0,0 1 0,0 0 0,0 0 0,-1 0 0,1 0 0,0 0-1,-1 0 1,1 0 0,0 0 0,-1 0 0,1 0 0,-1 1 0,0-1 0,1 0 0,-1 0-1,0 0 1,0 1 0,0-1 0,0 0 0,0 0 0,0 0 0,0 1 0,0 0 0,-6 64 631,2-34-271,4-31-356,0 0-1,0 0 1,0 0 0,0 0-1,0 0 1,0 0-1,0 0 1,0 0 0,0 0-1,1-1 1,-1 1-1,0 0 1,1 0-1,-1 0 1,1 0 0,-1 0-1,1 0 1,0-1-1,-1 1 1,1 0-1,0 0 1,-1-1 0,1 1-1,0 0 1,0-1-1,-1 1 1,1-1-1,1 1 1,1 0 3,-1-1 0,0 0 0,0 1-1,0-1 1,1 0 0,-1 0 0,0-1 0,0 1 0,0 0-1,1-1 1,-1 1 0,3-2 0,1 0 3,0-1 0,1 0 0,-1 0 0,0 0 0,0-1 0,-1 0 0,11-9 0,-13 9 0,0 0 1,0 0 0,-1-1 0,1 1 0,-1-1-1,0 0 1,-1 0 0,1 1 0,-1-1-1,0 0 1,1-7 0,-2 11 8,0-1-1,1 1 1,-1-1-1,0 1 1,0-1-1,0 1 1,0-1-1,-1 1 1,1 0-1,0-1 1,-1 1-1,1-1 1,0 1-1,-1 0 1,0-1-1,1 1 1,-1 0-1,0-1 1,0 1 0,0 0-1,1 0 1,-1 0-1,0 0 1,-1 0-1,1 0 1,0 0-1,0 0 1,0 0-1,-1 1 1,1-1-1,0 0 1,-1 1-1,1-1 1,0 1-1,-1-1 1,1 1-1,-1 0 1,1 0-1,-1 0 1,1-1 0,-2 2-1,-13 3 806,17 5-192,0-7-600,0-1 0,1 0 0,-1 1-1,1-1 1,-1 0 0,1 1 0,0-1-1,-1 0 1,1 0 0,0 0-1,0-1 1,0 1 0,2 0 0,3 1-10,0-1 1,0 1 0,0-2 0,1 1 0,-1-1 0,0 0 0,0-1-1,0 1 1,10-3 0,-15 2-22,1 0 0,-1 0-1,0 0 1,0 0 0,0 0-1,0-1 1,1 1 0,-2 0 0,1-1-1,0 0 1,0 1 0,0-1 0,-1 0-1,1 0 1,-1 0 0,0 0-1,1 0 1,-1 0 0,0-1 0,0 1-1,0 0 1,-1-1 0,1 1-1,0 0 1,-1-1 0,0 1 0,1-1-1,-1 1 1,0-1 0,-1-2-1,2 3-217,-1-1-1,0 1 0,-1-1 0,1 1 0,0-1 0,-1 1 1,1-1-1,-1 1 0,0-1 0,0 1 0,0 0 0,0-1 0,0 1 1,0 0-1,-3-3 0,-6-6-4298,-4 1-3524,8 5 966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6.807"/>
    </inkml:context>
    <inkml:brush xml:id="br0">
      <inkml:brushProperty name="width" value="0.025" units="cm"/>
      <inkml:brushProperty name="height" value="0.025" units="cm"/>
    </inkml:brush>
  </inkml:definitions>
  <inkml:trace contextRef="#ctx0" brushRef="#br0">1 0 5445,'0'0'588,"0"10"14586,0 8-7368,1 3-5253,4 46-4488,-1-41 4062,11 36-1819,-8-37-275,0 1-1,-2 1 0,3 51 1,-7-116-2647,-1 17-1806,1 0-3584,-1 7-570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3.257"/>
    </inkml:context>
    <inkml:brush xml:id="br0">
      <inkml:brushProperty name="width" value="0.025" units="cm"/>
      <inkml:brushProperty name="height" value="0.025" units="cm"/>
    </inkml:brush>
  </inkml:definitions>
  <inkml:trace contextRef="#ctx0" brushRef="#br0">57 15 13164,'0'0'6775,"-1"14"-6599,2 66 149,17 115 0,2 67-345,-20-152 292,-3-98 459,-3-16 631,-2-22 21,4-54-1592,3 0 1,4 1 0,3-1 0,4 1 0,28-110-1,-37 185 182,0 1-1,0-1 1,1 0-1,-1 0 0,1 1 1,0-1-1,0 1 1,1-1-1,-1 1 1,1 0-1,-1 0 0,1 0 1,0 1-1,0-1 1,1 0-1,-1 1 0,0 0 1,1 0-1,-1 0 1,1 0-1,0 1 1,-1-1-1,1 1 0,0 0 1,0 0-1,0 0 1,0 1-1,0-1 0,0 1 1,0 0-1,0 0 1,0 1-1,0-1 1,0 1-1,0 0 0,0 0 1,0 0-1,0 0 1,0 1-1,-1-1 0,7 5 1,-6-4 4,0 0 0,-1 0 0,1 0 1,-1 1-1,0-1 0,0 1 0,0 0 0,0 0 1,0 0-1,0 0 0,-1 1 0,0-1 0,1 1 1,-1-1-1,-1 1 0,1 0 0,0 0 0,1 7 1,-3-8 22,1 0 1,-1 0 0,0 0-1,0 0 1,-1 0-1,1 0 1,0 0 0,-1 0-1,0 0 1,0 0 0,0 0-1,0 0 1,0-1 0,0 1-1,-1 0 1,0-1 0,1 1-1,-1-1 1,0 1 0,0-1-1,0 0 1,0 0 0,-1 0-1,1 0 1,-4 2 0,-14 9 235,0-1 1,-1-1 0,0-1 0,-31 11 0,38-17-179,-1 1 0,0-2 1,1 0-1,-1 0 0,0-1 0,0-1 0,-28-2 0,43 1-96,-1 0 0,1 0 0,-1 0 0,1 0-1,0-1 1,-1 1 0,1 0 0,-1 0 0,1 0 0,-1-1 0,1 1 0,0 0-1,-1 0 1,1-1 0,0 1 0,-1 0 0,1-1 0,0 1 0,0 0 0,-1-1-1,1 1 1,0-1 0,0 1 0,0 0 0,-1-1 0,1 1 0,0-1-1,0 1 1,0-1 0,0 1 0,0 0 0,0-1 0,0 1 0,0-1 0,0 1-1,0-1 1,0 1 0,0-1 0,0 1 0,0 0 0,0-1 0,1 1 0,-1-1-1,0 1 1,0-1 0,0 1 0,1 0 0,-1-1 0,0 1 0,1 0 0,-1-1-1,1 1 1,14-21-2089,15-6-1348,11-6-1105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7.212"/>
    </inkml:context>
    <inkml:brush xml:id="br0">
      <inkml:brushProperty name="width" value="0.025" units="cm"/>
      <inkml:brushProperty name="height" value="0.025" units="cm"/>
    </inkml:brush>
  </inkml:definitions>
  <inkml:trace contextRef="#ctx0" brushRef="#br0">1 13 8456,'0'0'17451,"0"8"-15444,3 16-1347,0-1 0,2 0 0,1 0 0,12 30-1,46 96-66,-63-146-578,1 1 1,0-1-1,0 0 0,0 1 1,1-1-1,-1 0 0,1 0 1,-1-1-1,1 1 0,0 0 1,6 3-1,-8-5 6,1-1 1,-1 0-1,1 1 1,-1-1-1,0 0 1,1 1-1,-1-1 0,1 0 1,-1 0-1,1 0 1,-1 0-1,1 0 1,-1-1-1,0 1 1,1 0-1,-1-1 0,1 1 1,-1-1-1,0 1 1,1-1-1,-1 0 1,0 0-1,0 1 0,0-1 1,1 0-1,-1 0 1,0 0-1,0 0 1,0 0-1,-1-1 1,1 1-1,0 0 0,0 0 1,1-3-1,11-19-28,-1-1 0,-1 0 0,-2 0 0,0-1 0,-1-1 0,-1 1-1,-2-1 1,-1 0 0,0-1 0,-2 1 0,-2-35 0,6 67-7250,-5 0 351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7.539"/>
    </inkml:context>
    <inkml:brush xml:id="br0">
      <inkml:brushProperty name="width" value="0.025" units="cm"/>
      <inkml:brushProperty name="height" value="0.025" units="cm"/>
    </inkml:brush>
  </inkml:definitions>
  <inkml:trace contextRef="#ctx0" brushRef="#br0">0 9 7015,'0'0'24855,"9"-9"-29115,-9 14-384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0:17.912"/>
    </inkml:context>
    <inkml:brush xml:id="br0">
      <inkml:brushProperty name="width" value="0.025" units="cm"/>
      <inkml:brushProperty name="height" value="0.025" units="cm"/>
    </inkml:brush>
  </inkml:definitions>
  <inkml:trace contextRef="#ctx0" brushRef="#br0">0 1 8776,'0'0'22582,"53"0"-23543,-46 9-1409,-5-3-1634,-2-1-2338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1:29.149"/>
    </inkml:context>
    <inkml:brush xml:id="br0">
      <inkml:brushProperty name="width" value="0.025" units="cm"/>
      <inkml:brushProperty name="height" value="0.025" units="cm"/>
    </inkml:brush>
  </inkml:definitions>
  <inkml:trace contextRef="#ctx0" brushRef="#br0">0 584 13421,'0'0'101,"15"0"-341,17-1 331,0-2-1,0-1 1,0-2 0,50-15 0,211-84 952,49-14-618,546-67 902,-511 121-578,-350 60-724,309-51 148,-270 49-147,1 3-1,0 2 0,70 8 0,-115-3-411,-1 0 1,0 2-1,0 0 0,0 1 0,-1 1 0,22 11 0,-25-6-3121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34.714"/>
    </inkml:context>
    <inkml:brush xml:id="br0">
      <inkml:brushProperty name="width" value="0.025" units="cm"/>
      <inkml:brushProperty name="height" value="0.025" units="cm"/>
    </inkml:brush>
  </inkml:definitions>
  <inkml:trace contextRef="#ctx0" brushRef="#br0">1 38 9641,'0'0'1703,"12"-5"-1596,17-3 42,0 1 1,0 1-1,1 2 1,42-1-1,89 2 257,316 38 0,-246-2 91,635 69 532,-304-73-763,123 9-137,474 9 141,3-44 194,-198-2-274,808 0 734,-857-66-729,-300 12-49,-217 48 686,-238 6-1386,-152-26-1507,18-38-2957,-8 23 529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6.481"/>
    </inkml:context>
    <inkml:brush xml:id="br0">
      <inkml:brushProperty name="width" value="0.025" units="cm"/>
      <inkml:brushProperty name="height" value="0.025" units="cm"/>
    </inkml:brush>
  </inkml:definitions>
  <inkml:trace contextRef="#ctx0" brushRef="#br0">161 1392 1954,'-46'34'8194,"38"-30"-7687,1 1 0,-1 0 0,1 0 1,0 1-1,-10 10 0,-44 42 3454,93-69-832,64-50-2226,111-52 1,-66 39-443,-34 17-445,-38 22 9,-1-3 0,68-51 0,-52 29-16,158-85-1,107-25 15,-21 12-20,118-39 23,-82 42 1,-103 9 80,-253 141 29,-13 5-580,-7 1-2004,2-3-3444,4-8-4459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11.126"/>
    </inkml:context>
    <inkml:brush xml:id="br0">
      <inkml:brushProperty name="width" value="0.025" units="cm"/>
      <inkml:brushProperty name="height" value="0.025" units="cm"/>
    </inkml:brush>
  </inkml:definitions>
  <inkml:trace contextRef="#ctx0" brushRef="#br0">1 1288 10890,'0'0'8120,"9"1"-7618,21 3-8,0-1 0,0-2 0,1 0 1,-1-3-1,0 0 0,48-10 0,18-18-286,-2-4 0,-2-4 1,135-77-1,-55 14 279,176-137 0,-275 181-330,-3-3 1,-2-3-1,-3-3 1,95-126 0,-153 182-146,-1 0 1,0-1 0,0 0 0,-1 1 0,-1-1 0,0-1 0,0 1 0,3-20 0,-4 0-254,1-63 0,-4 87 195,1-7-709,1-1-5766,-2 6-467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19.365"/>
    </inkml:context>
    <inkml:brush xml:id="br0">
      <inkml:brushProperty name="width" value="0.025" units="cm"/>
      <inkml:brushProperty name="height" value="0.025" units="cm"/>
    </inkml:brush>
  </inkml:definitions>
  <inkml:trace contextRef="#ctx0" brushRef="#br0">32 1476 1057,'0'0'9711,"-32"3"-2489,45-4-2240,41-8-4465,-47 6-428,11-5 192,-1 0 1,1 2-1,0 0 0,1 1 1,-1 1-1,1 0 0,0 2 1,20-1-1,-9 3-154,0-2 1,0 0-1,-1-3 0,1 0 0,46-15 0,30-13-116,-18 7 16,133-59-1,114-94 32,-260 131-36,-2-3-1,83-75 1,-49 34-18,-58 53-11,-1-2-1,-3-3 0,59-70 1,-93 97 20,-1 0 0,0-1 1,8-22-1,-12 24-22,2 0 0,0 0 0,0 1 0,2 0 0,12-16 1,64-84 22,-20 24-23,-63 86 24,1 0 1,0 0-1,-1 0 1,0 0-1,0 0 1,4-11-1,-4-8-2627,3 5-11401,-4 8 5093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4.061"/>
    </inkml:context>
    <inkml:brush xml:id="br0">
      <inkml:brushProperty name="width" value="0.05" units="cm"/>
      <inkml:brushProperty name="height" value="0.05" units="cm"/>
      <inkml:brushProperty name="color" value="#E71224"/>
    </inkml:brush>
  </inkml:definitions>
  <inkml:trace contextRef="#ctx0" brushRef="#br0">1 0 14638,'0'0'5925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5.123"/>
    </inkml:context>
    <inkml:brush xml:id="br0">
      <inkml:brushProperty name="width" value="0.05" units="cm"/>
      <inkml:brushProperty name="height" value="0.05" units="cm"/>
      <inkml:brushProperty name="color" value="#E71224"/>
    </inkml:brush>
  </inkml:definitions>
  <inkml:trace contextRef="#ctx0" brushRef="#br0">1 49 7815,'0'0'10293,"2"-8"-8686,2 0-1133,-3 6-272,1-1 0,-1 1-1,0-1 1,0 0 0,-1 0 0,1 0 0,0 0 0,-1 0 0,1-5 0,0 186 1928,8-176-6091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3.759"/>
    </inkml:context>
    <inkml:brush xml:id="br0">
      <inkml:brushProperty name="width" value="0.025" units="cm"/>
      <inkml:brushProperty name="height" value="0.025" units="cm"/>
    </inkml:brush>
  </inkml:definitions>
  <inkml:trace contextRef="#ctx0" brushRef="#br0">317 1 15407,'-8'10'304,"-21"26"451,-7 9 130,1 1 1,2 1 0,-43 84-1,64-107-967,14-45 490,2-1-141,25-175-369,-33 217 30,-1 3 35,1-1 0,0 1 1,2-1-1,1 1 0,2 30 0,-1-50 24,1 0 0,0 0 1,0 0-1,0 0 0,0 0 1,0 0-1,1 0 1,-1-1-1,1 1 0,0 0 1,0-1-1,0 1 0,0-1 1,0 0-1,0 1 0,1-1 1,-1 0-1,1-1 0,0 1 1,-1 0-1,1-1 0,0 1 1,5 1-1,-3-1 25,0-1-1,0 0 1,0 0 0,0 0 0,0 0-1,0-1 1,0 1 0,1-1-1,-1-1 1,0 1 0,0-1 0,0 0-1,0 0 1,7-3 0,-11 4 12,1-1 1,-1 1 0,1-1-1,-1 1 1,1-1-1,-1 0 1,0 0 0,1 0-1,-1 0 1,0 0 0,0 0-1,0 0 1,0 0 0,0 0-1,0 0 1,0-1-1,0 1 1,0 0 0,-1-1-1,1 1 1,0 0 0,-1-1-1,1 1 1,-1-1 0,0 1-1,1-1 1,-1 1-1,0-1 1,0 1 0,0-1-1,0 0 1,0 1 0,0-1-1,-1 1 1,1-1-1,0 1 1,-1-1 0,1 1-1,-1-1 1,0 1 0,1 0-1,-1-1 1,0 1 0,-1-2-1,-3-4 67,0 0 0,0 0 0,-1 0 0,0 1 0,0 0 0,-8-6 0,-19-15 48,0 3 0,-1 1 0,-75-38 0,148 75-303,0-2 1,0-2 0,63 8 0,132 2-4640,-124-17-717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5.590"/>
    </inkml:context>
    <inkml:brush xml:id="br0">
      <inkml:brushProperty name="width" value="0.05" units="cm"/>
      <inkml:brushProperty name="height" value="0.05" units="cm"/>
      <inkml:brushProperty name="color" value="#E71224"/>
    </inkml:brush>
  </inkml:definitions>
  <inkml:trace contextRef="#ctx0" brushRef="#br0">2 0 6342,'0'0'15513,"0"4"-15406,3 21 0,-2 1 0,-4 46-1,1-6-1851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6.044"/>
    </inkml:context>
    <inkml:brush xml:id="br0">
      <inkml:brushProperty name="width" value="0.05" units="cm"/>
      <inkml:brushProperty name="height" value="0.05" units="cm"/>
      <inkml:brushProperty name="color" value="#E71224"/>
    </inkml:brush>
  </inkml:definitions>
  <inkml:trace contextRef="#ctx0" brushRef="#br0">0 14 5221,'0'0'15978,"9"-14"-15338,-8 80 60,-7 84-1021,21-170-10003,-9 5 5028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6.434"/>
    </inkml:context>
    <inkml:brush xml:id="br0">
      <inkml:brushProperty name="width" value="0.05" units="cm"/>
      <inkml:brushProperty name="height" value="0.05" units="cm"/>
      <inkml:brushProperty name="color" value="#E71224"/>
    </inkml:brush>
  </inkml:definitions>
  <inkml:trace contextRef="#ctx0" brushRef="#br0">0 11 6566,'0'0'14013,"4"-3"-13180,9-5-345,-7 15 69,-5 32 306,-2-15-796,-1 23-1,1-29-90,0 0-1,2 0 1,4 35-1,1-43-1381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6.823"/>
    </inkml:context>
    <inkml:brush xml:id="br0">
      <inkml:brushProperty name="width" value="0.05" units="cm"/>
      <inkml:brushProperty name="height" value="0.05" units="cm"/>
      <inkml:brushProperty name="color" value="#E71224"/>
    </inkml:brush>
  </inkml:definitions>
  <inkml:trace contextRef="#ctx0" brushRef="#br0">22 0 4228,'0'0'17852,"0"9"-17746,-9 73 63,-4 54-2478,20-135-3110,-1-5 1458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7.197"/>
    </inkml:context>
    <inkml:brush xml:id="br0">
      <inkml:brushProperty name="width" value="0.05" units="cm"/>
      <inkml:brushProperty name="height" value="0.05" units="cm"/>
      <inkml:brushProperty name="color" value="#E71224"/>
    </inkml:brush>
  </inkml:definitions>
  <inkml:trace contextRef="#ctx0" brushRef="#br0">11 1 3395,'0'0'17056,"1"4"-16287,1 4-592,-2 0 0,1 0-1,-1 1 1,0-1 0,-1 0 0,1 0 0,-2 0-1,-2 10 1,-4 44-2029,14-73-4983,-1 2 4103,2-11-3984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57.521"/>
    </inkml:context>
    <inkml:brush xml:id="br0">
      <inkml:brushProperty name="width" value="0.05" units="cm"/>
      <inkml:brushProperty name="height" value="0.05" units="cm"/>
      <inkml:brushProperty name="color" value="#E71224"/>
    </inkml:brush>
  </inkml:definitions>
  <inkml:trace contextRef="#ctx0" brushRef="#br0">11 1 11435,'0'0'7655,"-8"47"-6150,6-33-544,2 1-672,0 1-257,0 0-128,0-2-1602,0-2-2690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0:24.608"/>
    </inkml:context>
    <inkml:brush xml:id="br0">
      <inkml:brushProperty name="width" value="0.05" units="cm"/>
      <inkml:brushProperty name="height" value="0.05" units="cm"/>
      <inkml:brushProperty name="color" value="#E71224"/>
    </inkml:brush>
  </inkml:definitions>
  <inkml:trace contextRef="#ctx0" brushRef="#br0">153 824 609,'0'0'4874,"-9"5"-4666,6-3-50,-39 18 1832,3-14 3197,33-5-4721,1 0 0,-1 1 0,1-1 0,0 1 0,0 0 0,-1 0 0,1 1 0,1-1 0,-9 6 1062,45-19 85,156-69-17,-31 18-844,-125 46-472,61-39 0,-67 38-253,1 1 0,0 1 0,39-15 0,15-4 107,-1-3 1,101-65 0,-43 23-123,7-3 10,157-78 26,-150 76-134,-177 84-7430,14 2 1921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0:26.341"/>
    </inkml:context>
    <inkml:brush xml:id="br0">
      <inkml:brushProperty name="width" value="0.05" units="cm"/>
      <inkml:brushProperty name="height" value="0.05" units="cm"/>
      <inkml:brushProperty name="color" value="#E71224"/>
    </inkml:brush>
  </inkml:definitions>
  <inkml:trace contextRef="#ctx0" brushRef="#br0">19 50 8136,'10'-6'15844,"-12"5"-15815,1 0 0,-1 1 0,1-1 0,-1 1 0,1-1 0,-1 1 0,1 0 0,-1-1 0,1 1 0,-1 0 0,0 0 0,1 0 0,-3 1 0,4-1-18,-1 1 0,1 0 0,-1 0 0,1-1 0,-1 1 0,1 0 0,0 0 0,-1-1 0,1 1 0,0 0 0,0 0 0,0 0 1,-1 0-1,1 0 0,0-1 0,0 1 0,0 0 0,0 0 0,1 0 0,-1 0 0,0 0 0,0-1 0,0 1 0,1 0 0,-1 0 0,0 0 0,1-1 0,-1 1 0,1 0 0,-1-1 1,1 1-1,-1 0 0,1-1 0,0 1 0,-1 0 0,1-1 0,0 1 0,-1-1 0,1 1 0,0-1 0,0 1 0,1-1 53,1 1 0,-1-1 0,0 0 0,0 0 0,0 0 0,0 0 0,0-1 0,0 1 0,0 0 0,0-1 0,0 1 0,0-1-1,0 0 1,0 0 0,0 0 0,-1 0 0,1 0 0,0 0 0,0 0 0,-1 0 0,1-1 0,-1 1 0,1-1 0,-1 1 0,0-1 0,1 0 0,-1 1 0,0-1 0,0 0 0,0 0-1,-1 0 1,1 0 0,0 0 0,-1 0 0,1 0 0,-1 0 0,1 0 0,-1 0 0,0 0 0,0 0 0,0 0 0,0 0 0,-1 0 0,1 0 0,-1-3 0,1 4-70,-1 1 1,1 0 0,0-1 0,0 1 0,-1 0 0,1-1-1,0 1 1,-1 0 0,1-1 0,0 1 0,-1 0 0,1 0-1,0 0 1,-1-1 0,1 1 0,-1 0 0,1 0 0,0 0-1,-1 0 1,1 0 0,-1 0 0,1-1 0,-1 1 0,1 0-1,-1 0 1,1 0 0,0 1 0,-1-1 0,1 0 0,-1 0-1,1 0 1,-1 0 0,1 0 0,0 0 0,-1 1 0,1-1-1,0 0 1,-1 0 0,1 1 0,-1-1 0,1 0 0,0 0-1,0 1 1,-1-1 0,1 0 0,0 1 0,-1-1 0,1 1-1,-18 16-50,17-17 55,1 1 0,-1-1-1,1 1 1,-1 0 0,1-1 0,-1 1-1,1 0 1,0 0 0,0-1 0,-1 1 0,1 0-1,0 0 1,0-1 0,0 1 0,0 0-1,0 0 1,0 0 0,0-1 0,0 1 0,0 0-1,0 0 1,0-1 0,0 1 0,0 0-1,1 1 1,16-1 103,-13-2-83,0 0-1,0-1 1,0 1 0,-1-1-1,1 0 1,-1 0-1,1 0 1,-1 0 0,5-5-1,-4-5-34,-11 9-40,6 4 52,0-1-1,-1 0 0,1 0 1,0 1-1,0-1 0,0 1 1,-1-1-1,1 1 0,0 0 1,0-1-1,0 1 1,0 0-1,0 0 0,0 0 1,0 0-1,0-1 0,1 1 1,-2 2-1,4 2 44,8-9 44,-9 4-79,0-1 1,0 1-1,0-1 1,0 0 0,0 1-1,0-1 1,0 0 0,0 0-1,0 0 1,0 0 0,0 0-1,-1 0 1,1 0 0,0 0-1,-1 0 1,1 0-1,-1 0 1,1 0 0,-1 0-1,1-3 1,-20 14-502,16-6 487,0 0-1,0-1 0,0 1 1,1 0-1,0 0 0,0 0 1,0 1-1,0-1 0,1 0 1,-1 1-1,1-1 0,-1 7 1,2-11 11,0 1 0,1-1 0,-1 0 0,0 0 0,0 1 1,0-1-1,0 0 0,0 0 0,1 0 0,-1 1 0,0-1 0,0 0 1,0 0-1,0 0 0,1 0 0,-1 0 0,0 1 0,0-1 1,1 0-1,-1 0 0,0 0 0,0 0 0,1 0 0,-1 0 0,0 0 1,0 0-1,1 0 0,-1 0 0,0 0 0,0 0 0,1 0 0,-1 0 1,0 0-1,0 0 0,1 0 0,-1 0 0,0 0 0,0 0 0,1 0 1,-1-1-1,0 1 0,0 0 0,0 0 0,1 0 0,-1 0 1,0-1-1,0 1 0,0 0 0,0 0 0,1 0 0,-1-1 0,0 1 1,0 0-1,0 0 0,0 0 0,0-1 0,0 1 0,0 0 0,1 0 1,-1-1-1,12-12 62,-12 12-60,1 1-1,-1-1 1,1 0-1,-1 0 1,1 0 0,-1 0-1,0 0 1,1 0-1,-1 1 1,0-1-1,0 0 1,0 0 0,0 0-1,0 0 1,0 0-1,0 0 1,0 0-1,0 0 1,0 0 0,0 0-1,-1 0 1,1 0-1,0 0 1,-1-1-1,0 2-9,1 0 0,-1-1 0,0 1-1,1 0 1,-1-1 0,0 1 0,1 0-1,-1 0 1,0-1 0,0 1-1,1 0 1,-1 0 0,0 0 0,0 0-1,1 0 1,-1 0 0,0 0 0,0 0-1,1 1 1,-1-1 0,0 0-1,0 0 1,0 1 0,-1-1 8,0 1-1,0 0 1,0 0 0,1 0 0,-1 0 0,0 0-1,0 0 1,1 0 0,-1 0 0,1 1-1,-1-1 1,1 1 0,0-1 0,-1 1 0,1-1-1,0 1 1,0 0 0,0 0 0,0-1 0,0 1-1,1 0 1,-1 0 0,0 0 0,1 3-1,0-5 5,0 0 0,1 1 0,-1-1 0,0 0 0,1 0 0,-1 1 0,1-1 0,-1 0 0,0 0 0,1 0 0,-1 0-1,1 1 1,-1-1 0,1 0 0,-1 0 0,0 0 0,1 0 0,-1 0 0,1 0 0,-1 0 0,1 0 0,-1 0 0,1-1 0,-1 1-1,1 0 1,-1 0 0,0 0 0,1 0 0,-1-1 0,1 1 0,-1 0 0,1-1 0,15-6 94,-3-12-163,-13 19 56,0 0 0,0 0-1,0-1 1,0 1 0,0 0 0,0 0-1,0-1 1,0 1 0,0 0 0,0 0-1,0-1 1,0 1 0,0 0-1,0 0 1,0 0 0,-1-1 0,1 1-1,0 0 1,0 0 0,0 0 0,0-1-1,-1 1 1,1 0 0,0 0 0,0 0-1,0 0 1,-1 0 0,1-1-1,0 1 1,0 0 0,0 0 0,-1 0-1,1 0 1,0 0 0,0 0 0,-1 0-1,1 0 1,0 0 0,0 0 0,-1 0-1,1 0 1,0 0 0,-2 0-9,0 1 0,0-1 0,0 1 0,1-1 0,-1 1 0,0 0 0,1 0 1,-1-1-1,0 1 0,1 0 0,-1 1 0,1-1 0,0 0 0,-1 0 0,1 1 0,0-1 0,0 0 1,-1 1-1,1-1 0,-1 4 0,1-4 22,0 0-1,1 0 1,-1 1 0,0-1-1,1 0 1,-1 1 0,1-1-1,-1 1 1,1-1 0,0 1-1,0-1 1,-1 1 0,1-1-1,0 1 1,0-1 0,0 1-1,1-1 1,-1 3 0,1-4-2,-1 1 1,1 0 0,-1-1-1,1 1 1,-1-1 0,1 0 0,0 1-1,-1-1 1,1 1 0,-1-1-1,1 0 1,0 0 0,-1 1 0,1-1-1,0 0 1,-1 0 0,1 0-1,0 0 1,0 1 0,-1-1 0,1 0-1,0 0 1,-1-1 0,1 1-1,0 0 1,0 0 0,3-1 1,-1 0 1,0 0 0,1 0-1,-1 0 1,0 0-1,0-1 1,0 0-1,0 1 1,0-1-1,-1 0 1,1 0-1,-1-1 1,1 1-1,-1-1 1,3-3 0,-4 5-9,0 1 1,-1-1 0,1 0 0,0 0 0,-1 0-1,1 0 1,-1 0 0,0 0 0,1 0 0,-1-1-1,0 1 1,1 0 0,-1 0 0,0 0 0,0 0-1,0 0 1,0 0 0,0-1 0,0 1 0,-1 0-1,1 0 1,0 0 0,0 0 0,-1-1 0,0 1-9,0 0 0,1 1-1,-1-1 1,0 0 0,1 1 0,-1-1 0,0 1 0,0-1 0,0 1 0,1 0 0,-1-1 0,0 1 0,0 0 0,0-1-1,0 1 1,0 0 0,0 0 0,0 0 0,0 0 0,0 0 0,1 0 0,-3 0 0,1 1 3,0-1 1,1 0 0,-1 1-1,0-1 1,0 1 0,1 0-1,-1-1 1,0 1-1,1 0 1,-1 0 0,1 0-1,-1 0 1,1 0 0,0 0-1,-1 1 1,1-1-1,0 0 1,0 1 0,0-1-1,0 1 1,0-1 0,0 1-1,0 0 1,0-1-1,1 1 1,-1 0 0,1-1-1,-1 1 1,1 0 0,0 0-1,0 0 1,0-1-1,0 4 1,0-4 8,1 0-1,-1 0 1,1-1 0,0 1-1,-1 0 1,1 0 0,0-1-1,0 1 1,0 0 0,0-1-1,-1 1 1,1-1 0,0 1-1,0-1 1,0 0 0,0 1-1,0-1 1,0 0 0,0 0-1,0 1 1,0-1 0,0 0-1,0 0 1,0 0 0,0 0-1,1 0 1,-1-1 0,0 1-1,0 0 1,0 0 0,0-1-1,0 1 1,1-1 0,3 0 5,-1 0-1,0 0 1,1-1 0,-1 1 0,0-1 0,0 0 0,5-3-1,-7 4-3,0-1 0,0 0 0,0 0 0,0 0 0,-1 0-1,1 0 1,0 0 0,-1 0 0,0 0 0,0-1 0,0 1 0,0 0-1,0-1 1,0 1 0,0-1 0,-1 0 0,1 1 0,-1-1-1,0 1 1,0-5 0,0 5-2,-1 1 0,0-1 0,0 1 0,1 0 0,-1-1 0,0 1 0,0 0 0,0 0 0,0 0 0,-1 0 0,1 0 0,0 0 0,0 0 0,-1 0 0,1 0-1,0 0 1,-1 1 0,1-1 0,-1 1 0,1-1 0,-1 1 0,1-1 0,-1 1 0,1 0 0,-1 0 0,1 0 0,-1 0 0,0 0 0,1 0 0,-1 0 0,1 0 0,-1 0 0,-2 2 0,1-1 13,0 0 1,-1 0 0,1 1-1,0-1 1,0 1 0,0 0 0,0 0-1,0 0 1,1 0 0,-1 1-1,-2 2 1,4-4-7,0 0 0,0 0-1,0 0 1,0 0 0,0 0 0,0 0 0,0 0-1,0 0 1,1 0 0,-1 1 0,0-1 0,1 0-1,-1 1 1,1-1 0,-1 0 0,1 1 0,0-1-1,0 0 1,-1 1 0,1-1 0,0 1 0,0-1-1,0 0 1,1 1 0,-1-1 0,0 1 0,0-1-1,1 0 1,0 3 0,0-3-169,0 0 1,0-1-1,0 1 0,0 0 0,0-1 1,1 1-1,-1-1 0,0 0 0,0 1 0,0-1 1,0 0-1,0 0 0,1 0 0,-1 0 1,0 0-1,0 0 0,0 0 0,1 0 1,-1 0-1,0 0 0,0-1 0,0 1 1,0-1-1,0 1 0,0 0 0,0-1 0,0 0 1,0 1-1,0-1 0,0 0 0,0 1 1,0-1-1,0 0 0,0 0 0,0 0 1,-1 0-1,1 0 0,0 0 0,-1 0 1,1 0-1,-1 0 0,1-2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0.343"/>
    </inkml:context>
    <inkml:brush xml:id="br0">
      <inkml:brushProperty name="width" value="0.05" units="cm"/>
      <inkml:brushProperty name="height" value="0.05" units="cm"/>
      <inkml:brushProperty name="color" value="#E71224"/>
    </inkml:brush>
  </inkml:definitions>
  <inkml:trace contextRef="#ctx0" brushRef="#br0">52 0 8488,'0'0'7976,"-1"11"-7891,-16 237 2680,15-349 998,-1-32-3047,0 114-484,-3 34 18,-4 32 32,5-5-312,1 53 1,23-128 296,26-108 85,-47 188-453,2-11 63,-7 50-1151,6-29-3099,1-40-1440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0.809"/>
    </inkml:context>
    <inkml:brush xml:id="br0">
      <inkml:brushProperty name="width" value="0.05" units="cm"/>
      <inkml:brushProperty name="height" value="0.05" units="cm"/>
      <inkml:brushProperty name="color" value="#E71224"/>
    </inkml:brush>
  </inkml:definitions>
  <inkml:trace contextRef="#ctx0" brushRef="#br0">0 1 13261,'0'0'4996,"3"10"-4136,2 11-747,2 0 1,0 0-1,1-1 1,2-1-1,0 1 0,0-2 1,19 25-1,-20-31-103,1-2 0,0 1 0,17 14 0,2-7-5527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4.523"/>
    </inkml:context>
    <inkml:brush xml:id="br0">
      <inkml:brushProperty name="width" value="0.025" units="cm"/>
      <inkml:brushProperty name="height" value="0.025" units="cm"/>
    </inkml:brush>
  </inkml:definitions>
  <inkml:trace contextRef="#ctx0" brushRef="#br0">269 49 12556,'0'0'2375,"10"-8"-682,-1-1-1234,-6 6-244,0-1 0,0 1 0,0 0 0,0 1 0,0-1 0,1 1 0,0-1 0,-1 1 0,1 0 0,8-3 0,-12 17 1482,-4 4-1603,1-1 1,-2 0-1,0 0 0,-1 0 0,-13 24 0,-49 72 11,54-90-97,-7 12 33,-2 0-1,-2-2 1,-1-1 0,-34 31-1,58-59-75,-1 0 0,1 0 0,-1 0 0,1 0 0,-1 0-1,0-1 1,1 1 0,-1-1 0,0 0 0,0 1 0,-4 0 0,6-3-55,0 1 0,0 0 1,0 0-1,0-1 0,0 1 0,0-1 1,1 1-1,-1-1 0,0 1 0,0-1 1,1 0-1,-1 1 0,0-1 0,1 0 1,-1 0-1,0 1 0,1-1 0,-1 0 0,1 0 1,0 0-1,-1 0 0,1 1 0,0-1 1,-1 0-1,1 0 0,0 0 0,0 0 1,0 0-1,0 0 0,0 0 0,0 0 1,0 0-1,0 0 0,0 0 0,0 0 1,1-1-1,-1-41-4485,0-12-1094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1.153"/>
    </inkml:context>
    <inkml:brush xml:id="br0">
      <inkml:brushProperty name="width" value="0.05" units="cm"/>
      <inkml:brushProperty name="height" value="0.05" units="cm"/>
      <inkml:brushProperty name="color" value="#E71224"/>
    </inkml:brush>
  </inkml:definitions>
  <inkml:trace contextRef="#ctx0" brushRef="#br0">1 250 8104,'0'0'12203,"48"-44"-9993,-16 17-704,2-7-706,1 3-607,2 1-129,-5 6-64,-4 3-897,-4 3-1441,-7 7-1890,-4 2-4356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1.593"/>
    </inkml:context>
    <inkml:brush xml:id="br0">
      <inkml:brushProperty name="width" value="0.05" units="cm"/>
      <inkml:brushProperty name="height" value="0.05" units="cm"/>
      <inkml:brushProperty name="color" value="#E71224"/>
    </inkml:brush>
  </inkml:definitions>
  <inkml:trace contextRef="#ctx0" brushRef="#br0">195 0 9577,'0'0'8963,"0"10"-8605,-3 9-309,0-1-1,-1 0 1,-1 0-1,0-1 1,-1 1 0,-1-1-1,-1 0 1,-13 21 0,16-28 0,3-7-19,1 1 0,0-1-1,-1 0 1,0 1 0,0-1-1,0 0 1,0 0-1,0 0 1,-1-1 0,1 1-1,-1 0 1,0-1-1,-3 3 1,6-25-649,3-4-637,0 0 0,2 0 0,1 0 0,1 1 0,1 0 0,21-41-1,-27 63 1414,0 8 261,0 22 891,-2 34 1030,-1-50-1625,2 57 1924,-1-67-2611,0-1 0,1 0 1,-1 1-1,1-1 0,-1 1 0,1-1 0,0 0 0,0 1 1,0-1-1,0 0 0,0 0 0,1 0 0,-1 0 0,1 0 1,-1 0-1,1 0 0,0 0 0,0-1 0,0 1 0,0 0 0,0-1 1,0 0-1,4 2 0,-6-2-15,0-1 0,0 0 0,0 0 0,0 0 0,1 0 0,-1 0 0,0 0 0,0 0 0,0 0 1,0 0-1,0 1 0,1-1 0,-1 0 0,0 0 0,0 0 0,0 0 0,0 0 0,1 0 0,-1 0 0,0 0 0,0 0 0,0 0 0,0 0 0,1 0 0,-1 0 1,0 0-1,0-1 0,0 1 0,0 0 0,1 0 0,-1 0 0,0 0 0,0 0 0,0 0 0,0 0 0,0 0 0,0 0 0,1-1 0,-1 1 0,0 0 0,0 0 0,0 0 1,0 0-1,0 0 0,0-1 0,0 1 0,0 0 0,0 0 0,0 0 0,0 0 0,0 0 0,0-1 0,1 1 0,-7-12 237,-12-12-161,-3 6-105,-1 2 0,-1 0 0,-1 1 0,0 1 0,-40-16 0,102 31 558,-19-2-447,4 0-583,-1-1 0,1 0 0,-1-2 0,24-7 0,4-4-5767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1.967"/>
    </inkml:context>
    <inkml:brush xml:id="br0">
      <inkml:brushProperty name="width" value="0.05" units="cm"/>
      <inkml:brushProperty name="height" value="0.05" units="cm"/>
      <inkml:brushProperty name="color" value="#E71224"/>
    </inkml:brush>
  </inkml:definitions>
  <inkml:trace contextRef="#ctx0" brushRef="#br0">1 675 14574,'0'0'5317,"46"-64"-4965,-4 19 97,13-8-193,6-3-160,11-6 0,6-3-96,-1 3 0,2 1 0,-5 7-64,-6 5-1089,-10 7-2499,-16 7-1472,-10 8-1539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2.339"/>
    </inkml:context>
    <inkml:brush xml:id="br0">
      <inkml:brushProperty name="width" value="0.05" units="cm"/>
      <inkml:brushProperty name="height" value="0.05" units="cm"/>
      <inkml:brushProperty name="color" value="#E71224"/>
    </inkml:brush>
  </inkml:definitions>
  <inkml:trace contextRef="#ctx0" brushRef="#br0">303 0 15182,'0'0'1751,"-8"12"-1078,-51 80-367,3 3-1,4 2 1,-42 113-1,93-205-288,-6 11-119,1 0 1,1 1-1,1 0 1,0 0-1,-2 29 1,6-45 89,0-1-1,0 1 1,1-1-1,-1 1 1,0-1 0,1 1-1,-1-1 1,0 1-1,1-1 1,-1 1 0,1-1-1,-1 0 1,1 1-1,-1-1 1,0 0 0,1 1-1,0-1 1,-1 0-1,1 0 1,-1 1 0,1-1-1,-1 0 1,1 0 0,-1 0-1,1 0 1,0 0-1,-1 0 1,1 0 0,-1 0-1,1 0 1,-1 0-1,1 0 1,0 0 0,-1 0-1,1 0 1,0-1-1,26-5 152,1-8 320,1 0-1,47-34 1,-11 7 161,62-32-153,-41 26-4532,-18 12-8341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3.132"/>
    </inkml:context>
    <inkml:brush xml:id="br0">
      <inkml:brushProperty name="width" value="0.05" units="cm"/>
      <inkml:brushProperty name="height" value="0.05" units="cm"/>
      <inkml:brushProperty name="color" value="#E71224"/>
    </inkml:brush>
  </inkml:definitions>
  <inkml:trace contextRef="#ctx0" brushRef="#br0">224 0 12268,'0'0'2866,"-10"1"-554,3-1-2110,1 1 0,0 0 1,-1 0-1,1 1 0,0 0 0,0 0 0,0 0 1,0 1-1,0 0 0,0 0 0,1 0 1,-1 1-1,1 0 0,0 0 0,0 0 1,-7 9-1,0 2 62,0 0-1,1 2 1,1-1 0,0 1 0,1 1 0,1 0 0,-6 21-1,9-25-192,0 1 0,2 0 0,0 0 0,1 0-1,0 1 1,1-1 0,1 0 0,0 1 0,4 24-1,-4-38-55,1-1 0,-1 1 0,0-1 0,0 1 0,1-1 0,-1 1 0,1-1 0,-1 0 0,1 1 0,0-1 0,0 0 0,-1 1 0,1-1 0,0 0 0,0 0 0,0 0 0,0 0 0,0 0 0,1 0 0,-1 0 0,0 0 0,0 0 0,1-1-1,-1 1 1,0 0 0,1-1 0,-1 1 0,1-1 0,-1 1 0,1-1 0,-1 0 0,1 0 0,-1 0 0,1 0 0,-1 0 0,1 0 0,-1 0 0,0 0 0,1 0 0,-1-1 0,1 1 0,-1-1 0,3 0 0,1-1 118,-1 0 0,1 0-1,-1-1 1,0 1 0,0-1 0,0 0 0,0 0 0,0-1 0,0 1 0,-1-1 0,0 1 0,3-5 0,-3 3-61,0 0 0,-1 0 0,0 0 1,0 0-1,-1 0 0,1 0 0,-1 0 0,0 0 1,0 0-1,-1-1 0,0 1 0,0 0 1,-1-8-1,1 11-74,0 0 0,-1 0 1,1 1-1,-1-1 0,1 0 0,-1 1 1,0-1-1,0 0 0,0 1 0,0-1 1,0 1-1,0-1 0,0 1 0,-1 0 1,1-1-1,0 1 0,-1 0 0,1 0 1,-1 0-1,1 0 0,-1 0 0,0 0 1,1 1-1,-1-1 0,0 0 0,1 1 1,-1-1-1,0 1 0,0 0 0,0 0 1,1-1-1,-1 1 0,0 0 0,0 1 1,0-1-1,0 0 0,1 0 0,-1 1 1,0-1-1,-3 2 0,2 0-14,1-1 0,0 0 0,-1 1 0,1-1 0,0 1 0,-1 0 0,1-1 0,0 1 0,0 0 0,0 1 0,1-1 0,-1 0 0,1 0 0,-1 1 0,1-1 0,0 1 0,-1-1 0,1 1 0,0 0 0,1-1 0,-1 1 0,1 0 0,-1-1 0,1 1 0,0 0 0,0 0 0,0 0 0,0-1 0,1 5 0,-1-6 10,1 0 0,0-1 1,-1 1-1,1 0 0,0-1 0,0 1 1,-1-1-1,1 1 0,0-1 1,0 0-1,0 1 0,0-1 0,-1 0 1,1 0-1,0 1 0,0-1 1,0 0-1,0 0 0,0 0 0,0 0 1,0 0-1,0 0 0,-1 0 1,1-1-1,0 1 0,0 0 0,0 0 1,0-1-1,1 0 0,27-10 2,-6-5 31,-1-1 1,0 0 0,-2-2 0,0-1 0,21-26 0,-7 9 18,-36 77-195,-9-6 34,-9 41 77,14-25-3498,20-58-1215,0-16 1393,1-9-1062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3.459"/>
    </inkml:context>
    <inkml:brush xml:id="br0">
      <inkml:brushProperty name="width" value="0.05" units="cm"/>
      <inkml:brushProperty name="height" value="0.05" units="cm"/>
      <inkml:brushProperty name="color" value="#E71224"/>
    </inkml:brush>
  </inkml:definitions>
  <inkml:trace contextRef="#ctx0" brushRef="#br0">58 0 10186,'0'0'4324,"-2"11"-1329,-18 72-201,10-49-1998,2 0 0,1 0 0,-4 60 1,11-87-769,4 43-190,-4-50 159,0 1-1,0 0 1,0 0-1,0-1 0,1 1 1,-1 0-1,0-1 1,0 1-1,1 0 0,-1-1 1,1 1-1,-1 0 1,1-1-1,-1 1 0,1-1 1,-1 1-1,1-1 1,-1 1-1,1-1 1,0 1-1,-1-1 0,1 0 1,0 1-1,-1-1 1,1 0-1,0 0 0,-1 1 1,1-1-1,0 0 1,0 0-1,-1 0 0,1 0 1,0 0-1,0 0 1,-1 0-1,1 0 0,0 0 1,0 0-1,-1 0 1,1-1-1,0 1 0,0 0 1,-1-1-1,1 1 1,0 0-1,-1-1 0,1 1 1,-1-1-1,1 1 1,0-1-1,-1 1 0,1-1 1,-1 1-1,1-1 1,-1 1-1,1-1 0,-1-1 1,21-18 177,-1-2 0,-1 0 0,-1-2 0,28-47-1,-15 23-81,-19 31-197,-8 13-90,-1 0 0,1-1 1,-1 1-1,0 0 0,0-1 0,-1 0 0,1 0 1,-1 0-1,0 0 0,-1 0 0,1 0 0,1-10 1,-7 12-2684,-12 3-3442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3.849"/>
    </inkml:context>
    <inkml:brush xml:id="br0">
      <inkml:brushProperty name="width" value="0.05" units="cm"/>
      <inkml:brushProperty name="height" value="0.05" units="cm"/>
      <inkml:brushProperty name="color" value="#E71224"/>
    </inkml:brush>
  </inkml:definitions>
  <inkml:trace contextRef="#ctx0" brushRef="#br0">0 83 13645,'0'0'7783,"30"47"-6854,-13-36-801,2 0-96,3-2-1986,-4-3-2914,2-3-3748</inkml:trace>
  <inkml:trace contextRef="#ctx0" brushRef="#br0" timeOffset="1">207 52 18770,'0'0'7367,"70"-15"-7143,-41 5-160,2 1-32,-1 3-160,-5-1-1794,-5 3-2018,-8 3-3427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4.174"/>
    </inkml:context>
    <inkml:brush xml:id="br0">
      <inkml:brushProperty name="width" value="0.05" units="cm"/>
      <inkml:brushProperty name="height" value="0.05" units="cm"/>
      <inkml:brushProperty name="color" value="#E71224"/>
    </inkml:brush>
  </inkml:definitions>
  <inkml:trace contextRef="#ctx0" brushRef="#br0">0 85 16047,'0'0'7079,"72"-9"-6278,-37-3-641,2 1-96,-1-2-320,-1 0-2307,-3-1-3298,-4 1-4101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4.544"/>
    </inkml:context>
    <inkml:brush xml:id="br0">
      <inkml:brushProperty name="width" value="0.05" units="cm"/>
      <inkml:brushProperty name="height" value="0.05" units="cm"/>
      <inkml:brushProperty name="color" value="#E71224"/>
    </inkml:brush>
  </inkml:definitions>
  <inkml:trace contextRef="#ctx0" brushRef="#br0">7 93 16015,'0'0'1564,"0"12"-37,14 198 1553,-5-8-838,-12-296-2088,2-77-38,3 152-108,0 0 0,0 1 0,2-1 0,1 1 0,0 0 0,13-31 0,-15 43-11,0 0-1,0 1 0,1-1 1,0 1-1,0-1 1,0 1-1,0 0 1,1 1-1,0-1 1,0 1-1,0 0 0,1 0 1,-1 0-1,1 1 1,0 0-1,0 0 1,0 0-1,0 1 0,0 0 1,1 0-1,-1 1 1,1 0-1,-1 0 1,1 0-1,0 1 1,9 0-1,-14 1 18,0 0-1,0 0 1,-1 0-1,1 0 1,0 0 0,0 0-1,-1 0 1,1 1 0,0-1-1,-1 1 1,1-1-1,-1 1 1,0 0 0,1-1-1,-1 1 1,0 0-1,0 0 1,0 0 0,-1 0-1,1 0 1,0 0 0,-1 0-1,1 0 1,-1 0-1,0 0 1,1 0 0,-1 0-1,0 0 1,-1 3-1,2 3 34,-1 1-1,0-1 0,0 1 0,-1-1 0,0 1 0,-4 10 0,2-11 145,-1 0 0,-1 0 0,1 0 0,-1-1 0,-1 0 0,1 0 0,-1 0 0,0-1-1,-1 1 1,0-2 0,0 1 0,0-1 0,0 0 0,-1 0 0,0-1 0,0 0 0,0-1 0,-1 1-1,1-2 1,-1 1 0,1-1 0,-1 0 0,0-1 0,-16 1 0,23-3-240,-1 1 1,1 0 0,0-1-1,0 1 1,0-1-1,0 0 1,0 0-1,0 0 1,0 0 0,0 0-1,0 0 1,0 0-1,0-1 1,1 1-1,-1 0 1,1-1 0,-1 0-1,1 1 1,-1-1-1,1 0 1,0 0-1,0 0 1,0 0-1,0 0 1,0 0 0,0 0-1,0-4 1,-2-4-1889,1 0 0,1-1 1,0 1-1,1-16 0,0-1-7928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4.916"/>
    </inkml:context>
    <inkml:brush xml:id="br0">
      <inkml:brushProperty name="width" value="0.05" units="cm"/>
      <inkml:brushProperty name="height" value="0.05" units="cm"/>
      <inkml:brushProperty name="color" value="#E71224"/>
    </inkml:brush>
  </inkml:definitions>
  <inkml:trace contextRef="#ctx0" brushRef="#br0">0 1 8520,'0'0'8472,"1"8"-6918,5 404 1873,-8-234-3363,1-80 5,-1-15-953,3 1-1,15 94 1,-16-174 709,1 0 0,0 0 0,0-1 0,0 1 0,1 0 0,-1-1 0,1 1 1,0-1-1,0 1 0,4 4 0,-6-8 77,0 1 0,1-1 0,-1 1 0,1-1 0,-1 0 0,1 1 0,0-1 0,-1 0 0,1 1 0,-1-1 0,1 0 0,0 0 0,-1 1 0,1-1 0,0 0 0,-1 0 0,1 0 0,-1 0 0,1 0 0,0 0 0,-1 0 0,1 0 0,0 0 0,0-1 0,1 1-81,0-1 0,-1 0 0,0 0 0,1 0-1,-1 0 1,1-1 0,-1 1 0,0 0 0,0 0 0,0-1 0,0 1 0,0-1 0,2-2 0,15-35-3136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4.868"/>
    </inkml:context>
    <inkml:brush xml:id="br0">
      <inkml:brushProperty name="width" value="0.025" units="cm"/>
      <inkml:brushProperty name="height" value="0.025" units="cm"/>
    </inkml:brush>
  </inkml:definitions>
  <inkml:trace contextRef="#ctx0" brushRef="#br0">1 0 10442,'0'0'2178,"33"67"-737,-15-35-288,1 3-320,4 2 160,5-4-160,1 0-289,4-6-159,2-4-65,6-6-192,-10-6-32,4-4-32,-12-3-32,-2 1-1505,-12-3-1314,-6-1-480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5.277"/>
    </inkml:context>
    <inkml:brush xml:id="br0">
      <inkml:brushProperty name="width" value="0.05" units="cm"/>
      <inkml:brushProperty name="height" value="0.05" units="cm"/>
      <inkml:brushProperty name="color" value="#E71224"/>
    </inkml:brush>
  </inkml:definitions>
  <inkml:trace contextRef="#ctx0" brushRef="#br0">0 241 13357,'10'-6'2082,"22"-14"-1132,1 2 0,1 2 0,0 1 0,1 2 1,0 1-1,1 1 0,71-10 0,276-6-1326,-112 13-2653,-245 11 2786,0-1 1,-1-1 0,35-11-1,-41 9 1193,0-1-1,27-15 1,-46 23-900,0-1 1,0 1 0,0 0 0,1 0 0,-1 0-1,0 0 1,1 0 0,-1 0 0,0 0-1,0 0 1,1 0 0,-1-1 0,0 1-1,0 0 1,1 0 0,-1 0 0,0 1 0,0-1-1,1 0 1,-1 0 0,0 0 0,1 0-1,-1 0 1,0 0 0,0 0 0,1 0-1,-1 0 1,0 1 0,0-1 0,0 0-1,1 0 1,-1 0 0,0 0 0,0 1 0,0-1-1,1 0 1,-1 0 0,0 1 0,0-1-1,0 0 1,5 18 836,-5 31-660,-1-35-6,5 35 6,1-1-1,3 0 1,1 0 0,18 51-1,-12-48-182,-3 1 0,-1 0-1,3 65 1,-13-101-307,0 10 143,-1 0 1,-3 34-1,-12-7-2575,12-47 1681,1-1 1,-1 1 0,-1-1 0,1 0 0,-1 0-1,-8 8 1,-7 3-5078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45.649"/>
    </inkml:context>
    <inkml:brush xml:id="br0">
      <inkml:brushProperty name="width" value="0.05" units="cm"/>
      <inkml:brushProperty name="height" value="0.05" units="cm"/>
      <inkml:brushProperty name="color" value="#E71224"/>
    </inkml:brush>
  </inkml:definitions>
  <inkml:trace contextRef="#ctx0" brushRef="#br0">1 416 12460,'0'0'3075,"65"11"-1538,-2-13 289,21-14-129,23-9-191,24-15-161,27-8 289,14-6 256,10-2-1026,-1 2-704,-8 3-512,-23 7-4260,-23 8-5478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1:57.359"/>
    </inkml:context>
    <inkml:brush xml:id="br0">
      <inkml:brushProperty name="width" value="0.05" units="cm"/>
      <inkml:brushProperty name="height" value="0.05" units="cm"/>
      <inkml:brushProperty name="color" value="#E71224"/>
    </inkml:brush>
  </inkml:definitions>
  <inkml:trace contextRef="#ctx0" brushRef="#br0">1370 7 8136,'-597'336'803,"295"-154"54,270-164-781,1 2 1,1 1-1,1 1 0,1 2 1,1 1-1,1 0 1,1 2-1,2 2 0,1 0 1,1 1-1,1 1 1,-26 55-1,27-44-89,1 1 0,2 1 0,2 1 1,1 0-1,3 0 0,2 1 0,2 1 0,2-1 1,2 48-1,4-73-4,1-2 1,0 1 0,2 0-1,0-1 1,1 0 0,1 0-1,1 0 1,1-1-1,0 0 1,1-1 0,1 0-1,1-1 1,24 27 0,3-3 16,1-2-1,2-1 1,81 53 0,-80-62-34,2-3 0,0-1 0,2-2 0,0-3 0,2-1 0,84 19 0,-61-24 28,0-2 0,0-4 1,1-3-1,84-6 0,-95-3 12,0-3-1,-1-3 0,0-3 0,-1-2 1,77-31-1,-58 13 26,-1-3 0,-2-3-1,92-65 1,-132 79 6,-1-2 0,-2-1 0,-1-2-1,-1-1 1,-2-1 0,49-73 0,-47 56 56,-4-1 1,-1-2 0,-3 0-1,30-102 1,-39 105-37,-2 0 1,-2 0-1,-3-1 1,-2 0-1,-2-1 0,-7-100 1,0 123-2,0-1 0,-3 1 1,0 0-1,-2 1 0,-1 0 1,-1 0-1,-1 1 0,-2 0 1,0 2-1,-2-1 0,-1 2 1,-1 0-1,-30-31 1,20 29 136,-2 0 0,-1 2 0,-1 1 0,-1 2-1,0 1 1,-2 2 0,0 1 0,-1 1 0,-1 3 0,-50-13 0,22 11 6,0 3 0,-1 3 0,0 3-1,-1 3 1,-84 6 0,113 0-239,0 2 0,1 2 0,-1 1 0,1 2 0,-70 29 0,60-17-1016,1 2 0,1 2 1,-78 60-1,38-18-2473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24.062"/>
    </inkml:context>
    <inkml:brush xml:id="br0">
      <inkml:brushProperty name="width" value="0.05" units="cm"/>
      <inkml:brushProperty name="height" value="0.05" units="cm"/>
      <inkml:brushProperty name="color" value="#E71224"/>
    </inkml:brush>
  </inkml:definitions>
  <inkml:trace contextRef="#ctx0" brushRef="#br0">0 54 6054,'0'0'6224,"4"-1"-5898,41-4-65,0 2-1,79 5 1,-32 0-194,2474-39 2115,-2513 36-2106,2003 4 1792,-1077 7-1825,2319-6 253,-2207-5-309,412 46-287,-207-2 162,-973-39 302,612 3 159,-3-30-244,-885 20-79,24 1 0,0-4 0,76-17 0,-115 9-58,-29 3-394,-18 1-677,-59-11-3403,25 9 1350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0.816"/>
    </inkml:context>
    <inkml:brush xml:id="br0">
      <inkml:brushProperty name="width" value="0.025" units="cm"/>
      <inkml:brushProperty name="height" value="0.025" units="cm"/>
    </inkml:brush>
  </inkml:definitions>
  <inkml:trace contextRef="#ctx0" brushRef="#br0">62 350 5381,'0'0'406,"-9"0"934,-2 1-958,8 0-262,-1-1 0,0 0 1,1 1-1,-1-1 0,0-1 1,1 1-1,-1 0 1,0-1-1,-4-1 0,90 4 2197,453 20-1811,1-35-758,24-1 943,432 6 12,-2-47-1048,-391-6 393,1087-79 4836,-864 121-4668,-217 8-175,-580 10-69,17 0-697,43-7-1,-71 6-540,0-1-1,-1 0 0,26-11 1,-1-6-3848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55.826"/>
    </inkml:context>
    <inkml:brush xml:id="br0">
      <inkml:brushProperty name="width" value="0.025" units="cm"/>
      <inkml:brushProperty name="height" value="0.025" units="cm"/>
    </inkml:brush>
  </inkml:definitions>
  <inkml:trace contextRef="#ctx0" brushRef="#br0">607 14 4708,'0'0'6716,"-12"-3"-3673,-9-1-2543,0 1 0,0 1 1,0 1-1,0 0 0,0 2 0,0 0 0,1 2 1,-1 0-1,-28 9 0,28-4-457,0 2 0,1 0 0,0 1 0,1 1 0,0 1 0,1 0 0,0 2 0,1 0 0,1 1 0,0 0 0,2 1 0,0 1 0,-18 29 0,19-24 51,0 1 1,1 0-1,2 1 1,0 0-1,2 1 0,1 0 1,1 0-1,1 1 1,1-1-1,2 1 1,0 28-1,2-50-71,1 1 0,-1-1 0,1 1-1,0-1 1,1 0 0,-1 1 0,1-1 0,0 0 0,0 0 0,1 0 0,0 0-1,-1-1 1,2 1 0,-1-1 0,0 1 0,1-1 0,0 0 0,0-1-1,0 1 1,0-1 0,1 1 0,0-1 0,-1-1 0,1 1 0,0-1-1,0 1 1,0-1 0,1-1 0,-1 1 0,9 1 0,2 0 44,1-1-1,0 0 1,-1-1 0,1-1 0,0-1 0,0 0 0,-1-1 0,1-1-1,17-5 1,10-6 27,-1-2 1,0-2-1,-2-1 0,72-46 0,-61 29 101,-1-2 1,90-88-1,-126 110-33,0-1-1,-1 0 1,22-35-1,-32 46-111,0-1 0,-1 1 0,0-1 0,0 0 1,-1 0-1,1-1 0,-2 1 0,1 0 0,-1-1 0,0 1 0,-1-1 0,1 1 0,-2-1 0,1 1 0,-2-9 0,0 11-27,1 1 1,-1 0-1,-1-1 0,1 1 1,-1 0-1,1 0 0,-1 1 1,0-1-1,-1 0 0,1 1 1,0 0-1,-1 0 0,0 0 1,0 0-1,0 1 0,0-1 1,0 1-1,0 0 0,-1 0 1,1 1-1,-1-1 0,1 1 1,-1 0-1,-7-1 0,-15-2-23,0 1 0,0 1 0,-27 1 0,43 1 20,-10 1-101,1 0-1,0 2 1,0 0-1,0 1 1,0 1-1,1 1 1,-23 10-1,-31 19-5624,55-26-556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33.490"/>
    </inkml:context>
    <inkml:brush xml:id="br0">
      <inkml:brushProperty name="width" value="0.025" units="cm"/>
      <inkml:brushProperty name="height" value="0.025" units="cm"/>
    </inkml:brush>
  </inkml:definitions>
  <inkml:trace contextRef="#ctx0" brushRef="#br0">433 135 4100,'-56'0'664,"-320"9"5051,490-12-3679,-65 4-2000,73-9 1,657-88 1057,-184 58 73,898 58-1,1156 118-942,-2226-127-206,1379 10 183,-1467-32-740,458-74 0,-646 53-2867,-90 15-176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5:27.669"/>
    </inkml:context>
    <inkml:brush xml:id="br0">
      <inkml:brushProperty name="width" value="0.025" units="cm"/>
      <inkml:brushProperty name="height" value="0.025" units="cm"/>
    </inkml:brush>
  </inkml:definitions>
  <inkml:trace contextRef="#ctx0" brushRef="#br0">0 201 8360,'8'-6'1228,"14"-8"-815,1 0 0,0 2 0,0 0 0,1 1 0,0 2 0,43-11 0,169-27-288,-225 45-104,182-24 333,379-2 0,198 62 808,-299-7-822,3716 70 333,-1347 0 362,-1828-52-1040,277-19-320,-1207-28-1998,-15-7-2438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5:43.806"/>
    </inkml:context>
    <inkml:brush xml:id="br0">
      <inkml:brushProperty name="width" value="0.025" units="cm"/>
      <inkml:brushProperty name="height" value="0.025" units="cm"/>
    </inkml:brush>
  </inkml:definitions>
  <inkml:trace contextRef="#ctx0" brushRef="#br0">62 188 4773,'-9'-3'1268,"-1"-1"0,1 0 1,0-1-1,-15-9 1,24 14-1195,5-1-67,0 0 0,0 0 0,0 1 0,0 0 0,1 0 0,-1 0-1,10 2 1,5-1-3,12-3 343,53-9 0,-10 0-27,59 2 65,266 17-1,55-3-208,1-34 305,-216 12-300,177-21 332,286-9 576,-237 41-887,326 5-116,352 97 122,-931-75-171,213-6-1,213-35 92,-278 5-89,-7 11-87,80-2 6,229 18 35,-244 4-2,268 13 2,43 0-18,76-19 658,130 0 372,-939-10-1061,-1 1-1,1-1 0,-1 1 0,1 0 0,0 0 1,-1 1-1,1-1 0,0 1 0,0-1 0,0 1 1,0 0-1,0 0 0,-3 3 0,-39 40-2418,16-16 343,-16 8-884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5:58.842"/>
    </inkml:context>
    <inkml:brush xml:id="br0">
      <inkml:brushProperty name="width" value="0.025" units="cm"/>
      <inkml:brushProperty name="height" value="0.025" units="cm"/>
    </inkml:brush>
  </inkml:definitions>
  <inkml:trace contextRef="#ctx0" brushRef="#br0">3295 391 4965,'-5'-10'3304,"-43"-78"-2118,31 52-377,-42-64 1,51 90-744,0 0 1,0 1 0,-1-1 0,0 1 0,0 1-1,-1 0 1,0 0 0,-1 1 0,0 0 0,-16-7 0,0 4-98,0 1 0,-1 1 0,0 2-1,0 0 1,-41-2 0,-151 5-273,92 3 223,57-1 102,-786-4-1035,726 14 1053,0 6-1,1 6 0,1 5 0,1 6 1,-162 63-1,235-75-19,2 3 0,0 1 1,2 3-1,0 2 0,-55 43 0,85-55-2,0 1 0,1 0 0,1 2 0,1 0 0,1 1 0,1 0 0,0 2 0,2 0 0,0 0 0,2 2-1,1-1 1,1 1 0,-10 35 0,12-27-20,2 0 0,1-1 0,1 2 1,2-1-1,2 0 0,0 0 0,2 1 0,9 41 0,-5-49 23,1 0 0,1 0-1,2 0 1,0-1 0,2-1 0,1 0 0,0 0 0,2-1 0,1-1 0,28 31-1,-5-14 16,1-2 0,2-2 0,1-2 0,2-2 0,1-1-1,56 25 1,7-4-18,196 63 0,-189-81 28,2-5 1,0-5-1,235 14 1,-165-33 103,341-36 0,-312 3-149,309-80-1,-419 78 28,-2-4 0,-1-4 0,-2-5 0,171-102 0,-241 125-11,0 0 1,-2-2 0,0-1-1,-2-2 1,-1-1-1,30-37 1,-47 51 66,-1-1 0,0 0 1,-1-1-1,0 1 0,-1-2 1,-1 1-1,-1-1 0,0 0 1,-1 0-1,0 0 0,-1 0 0,-1-1 1,-1 1-1,0-1 0,-2 0 1,-3-29-1,0 25 43,-2 0-1,0 0 1,-2 0-1,0 1 1,-1 0-1,-1 1 1,-1 0-1,-1 0 1,0 1-1,-16-16 1,-6-5-7,-2 2 0,-1 1 1,-47-34-1,19 22-115,-1 3-1,-3 3 1,-1 4 0,-100-41 0,75 43 176,-3 5 0,-196-38 1,157 49-822,-233-3 0,-133 49-4808,356-10-2111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35.336"/>
    </inkml:context>
    <inkml:brush xml:id="br0">
      <inkml:brushProperty name="width" value="0.025" units="cm"/>
      <inkml:brushProperty name="height" value="0.025" units="cm"/>
    </inkml:brush>
  </inkml:definitions>
  <inkml:trace contextRef="#ctx0" brushRef="#br0">272 1 17969,'0'0'480,"-1"12"-20,-3 19-160,-1 0 1,-2-1 0,-1 0-1,-20 49 1,-63 122-27,86-196-119,6-21-154,8-28-376,22-55-822,31-85-1978,-64 191 3198,1 0-1,1 1 0,-1-1 1,1 0-1,0 0 1,2 11-1,0 8 312,-2-18-282,0-1 0,1 1 0,0 0 0,0-1 0,0 1 0,1-1 1,0 1-1,1-1 0,0 0 0,0 0 0,0 0 0,1 0 0,6 8 0,-2-6 196,0 0 0,1 0 0,0-1-1,1 0 1,-1-1 0,1 0 0,19 9 0,-28-14 3699,-16-7-2931,-25-12-1372,-67-43-727,-83-52 933,199 117 203,1 0 1,0-1-1,0 0 1,1 0-1,14 2 0,5 2 11,36 11-78,134 19-1,-19-24-4595,-88-13-1988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03.426"/>
    </inkml:context>
    <inkml:brush xml:id="br0">
      <inkml:brushProperty name="width" value="0.025" units="cm"/>
      <inkml:brushProperty name="height" value="0.025" units="cm"/>
    </inkml:brush>
  </inkml:definitions>
  <inkml:trace contextRef="#ctx0" brushRef="#br0">1 159 6246,'0'0'2973,"9"-1"-2642,842-46 1356,554-39-1170,-1149 75-521,1283-3 3052,-613 36-3019,507 32 27,-1246-36-60,719 44-40,785-62 167,-936-18-84,564-1 50,-823 42-94,96 0-22,-430-23-5,-162 0-17,0-1-1,0 1 0,0 0 1,0 0-1,0 0 0,0 0 1,0-1-1,0 1 0,0 0 1,0 0-1,0 0 0,0-1 1,0 1-1,0 0 0,0 0 1,0 0-1,0-1 0,0 1 1,0 0-1,0 0 0,0 0 1,0 0-1,0-1 1,0 1-1,0 0 0,0 0 1,0 0-1,0-1 0,1 1 1,-1 0-1,0 0 0,0 0 1,0 0-1,0 0 0,0 0 1,1-1-1,-1 1 0,-31-11-2518,20 7 863,-16-8-3345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45.912"/>
    </inkml:context>
    <inkml:brush xml:id="br0">
      <inkml:brushProperty name="width" value="0.025" units="cm"/>
      <inkml:brushProperty name="height" value="0.025" units="cm"/>
    </inkml:brush>
  </inkml:definitions>
  <inkml:trace contextRef="#ctx0" brushRef="#br0">0 0 13741,'0'0'3331,"1"16"-3240,3 25-67,2-1 0,20 76 0,42 96 108,-32-103-64,140 501 710,55 165 526,-177-634-827,6-3 0,92 154 0,-151-290-481,4 6-101,0 0 1,-1 1 0,0 0 0,0 0-1,-1 0 1,0 0 0,2 13 0,-5-22 63,0 1 0,0-1 1,0 1-1,0-1 0,0 0 0,0 1 1,0-1-1,0 0 0,0 1 1,-1-1-1,1 0 0,0 1 0,0-1 1,0 0-1,0 1 0,-1-1 1,1 0-1,0 0 0,0 1 0,-1-1 1,1 0-1,0 0 0,0 1 1,-1-1-1,1 0 0,0 0 0,-1 0 1,1 1-1,0-1 0,-1 0 1,1 0-1,0 0 0,-1 0 0,1 0 1,-1 0-1,1 0 0,0 0 1,-1 0-1,1 0 0,0 0 0,-1 0 1,1 0-1,0 0 0,-1 0 0,0-1 1,-19-5-1947,9-1 552,0 0 0,1-1 0,-14-12 1,12 9-2,-32-27-4020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46.241"/>
    </inkml:context>
    <inkml:brush xml:id="br0">
      <inkml:brushProperty name="width" value="0.025" units="cm"/>
      <inkml:brushProperty name="height" value="0.025" units="cm"/>
    </inkml:brush>
  </inkml:definitions>
  <inkml:trace contextRef="#ctx0" brushRef="#br0">0 445 11851,'5'13'449,"3"7"-118,1 1 0,1-2 0,1 1 0,1-2 0,0 1 0,2-2-1,0 1 1,17 15 0,-17-21-111,1-2-1,0 1 0,1-2 0,0 0 1,21 8-1,-27-13-97,-1-1 0,1 1 0,-1-2 0,1 0 1,0 0-1,0 0 0,0-1 0,0-1 0,0 0 0,0 0 1,12-2-1,-20 1-76,1 0 1,-1 0 0,0 0-1,0 0 1,1 0-1,-1 0 1,0-1 0,0 1-1,0-1 1,0 1-1,0-1 1,-1 0 0,1 1-1,0-1 1,-1 0-1,0 0 1,1-1 0,-1 1-1,2-4 1,13-50 980,-14 45-792,41-270 1663,-30 158-3552,4-36-6801,-10 95 352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1.259"/>
    </inkml:context>
    <inkml:brush xml:id="br0">
      <inkml:brushProperty name="width" value="0.025" units="cm"/>
      <inkml:brushProperty name="height" value="0.025" units="cm"/>
    </inkml:brush>
  </inkml:definitions>
  <inkml:trace contextRef="#ctx0" brushRef="#br0">0 0 609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1.604"/>
    </inkml:context>
    <inkml:brush xml:id="br0">
      <inkml:brushProperty name="width" value="0.025" units="cm"/>
      <inkml:brushProperty name="height" value="0.025" units="cm"/>
    </inkml:brush>
  </inkml:definitions>
  <inkml:trace contextRef="#ctx0" brushRef="#br0">36 258 2659,'7'-12'1318,"-5"8"-1265,55-101 3789,5-14 3965,-53 101-5112,-16 31-1511,-13 32-1017,7 10-177,1 0 0,3 1-1,-2 100 1,-10 60-29,-47 69 378,61-260-187,3 9 107,4-33-284,0-1 1,0 1-1,0-1 1,0 1-1,0-1 1,0 1-1,0-1 1,0 1-1,0-1 1,0 1-1,0-1 1,0 1-1,1-1 1,-1 0 0,0 1-1,0-1 1,0 1-1,1-1 1,-1 1-1,0-1 1,1 0-1,-1 1 1,0-1-1,1 0 1,-1 1-1,0-1 1,1 0-1,-1 1 1,1-1 0,-1 0-1,0 0 1,1 1-1,-1-1 1,1 0-1,-1 0 1,1 0-1,-1 0 1,1 0-1,-1 0 1,1 0-1,-1 0 1,1 0-1,-1 0 1,1 0-1,-1 0 1,1 0 0,-1 0-1,1 0 1,-1 0-1,0 0 1,1-1-1,-1 1 1,1 0-1,-1 0 1,1-1-1,-1 1 1,0 0-1,1-1 1,-1 1-1,0 0 1,1-1-1,-1 1 1,1-1-1,0 0-444,0 0 0,0 0 0,0 0 0,-1-1 0,1 1 0,0 0-1,0-1 1,-1 1 0,1 0 0,-1-1 0,1 1 0,-1-1 0,1 1-1,-1-1 1,0 1 0,0-3 0,1-14-8815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2.248"/>
    </inkml:context>
    <inkml:brush xml:id="br0">
      <inkml:brushProperty name="width" value="0.025" units="cm"/>
      <inkml:brushProperty name="height" value="0.025" units="cm"/>
    </inkml:brush>
  </inkml:definitions>
  <inkml:trace contextRef="#ctx0" brushRef="#br0">0 107 10730,'0'0'3561,"10"5"-2456,-1-1-887,0 0-1,1-1 1,0 0-1,-1 0 1,1-1 0,0-1-1,0 1 1,0-1 0,1-1-1,-1 0 1,0-1 0,18-2-1,178-43 1011,-140 28-1011,2 3 0,126-11 0,366 41-78,-123 2 149,-352-21-14,120-21 0,24-2 753,-217 26-1009,0 1-1,0-1 0,0 2 0,0 0 0,0 0 1,0 1-1,-1 1 0,1 0 0,-1 0 1,1 1-1,-1 0 0,16 10 0,-19-10-243,40 21 914,-45-24-925,-1 0 0,1 0 0,0 0 0,-1 0 0,1-1 0,0 1 0,0-1 0,-1 0-1,1 0 1,0 0 0,0 0 0,-1 0 0,1 0 0,0-1 0,5-1 0,-6-3-3286,-1-5-1383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2.629"/>
    </inkml:context>
    <inkml:brush xml:id="br0">
      <inkml:brushProperty name="width" value="0.025" units="cm"/>
      <inkml:brushProperty name="height" value="0.025" units="cm"/>
    </inkml:brush>
  </inkml:definitions>
  <inkml:trace contextRef="#ctx0" brushRef="#br0">0 12 10762,'0'0'8760,"9"-1"-8114,47-5-445,-1 3-1,0 2 0,105 12 0,-153-10-204,0 0-1,0 0 0,0 0 1,0 1-1,0 1 1,0-1-1,-1 1 0,1 0 1,-1 0-1,8 6 1,-12-8 13,-1 1 1,0-1-1,1 0 1,-1 1-1,0-1 1,0 1-1,0 0 1,0-1-1,0 1 1,0 0-1,0-1 1,0 1-1,-1 0 1,1 0-1,-1 0 1,1 4-1,-1-3 33,0 0 0,-1 0-1,1 0 1,-1 0 0,0 0-1,0 0 1,0 0-1,0 0 1,0 0 0,0 0-1,-1-1 1,0 1 0,-3 4-1,-16 18 355,-1-1 0,-2-2 0,0 0 0,-1-1 0,-35 21 0,21-13-100,-47 42 0,73-51-294,25-37-14770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3.689"/>
    </inkml:context>
    <inkml:brush xml:id="br0">
      <inkml:brushProperty name="width" value="0.025" units="cm"/>
      <inkml:brushProperty name="height" value="0.025" units="cm"/>
    </inkml:brush>
  </inkml:definitions>
  <inkml:trace contextRef="#ctx0" brushRef="#br0">0 499 11851,'0'0'8307,"10"-4"-7240,8-6-785,0 0-1,-1-2 0,0 0 0,-1-1 1,0-1-1,24-27 0,83-110 452,-103 126-579,-2-1 1,-1-1 0,-1 0 0,-1-2 0,19-54 0,-33 82-150,0 0 1,-1 0-1,1 0 1,0 0 0,0 0-1,0 0 1,0 0-1,0 1 1,0-1 0,0 0-1,0 0 1,0 1 0,1-1-1,-1 1 1,0-1-1,0 1 1,0-1 0,1 1-1,-1 0 1,0-1-1,1 1 1,-1 0 0,0 0-1,1 0 1,-1 0 0,0 0-1,1 0 1,-1 1-1,0-1 1,3 1 0,-2 0-17,1-1 1,-1 1 0,1-1 0,-1 1 0,1 0-1,-1 0 1,0 0 0,1 0 0,-1 1-1,0-1 1,0 0 0,0 1 0,0 0 0,0-1-1,2 4 1,0 5 54,0 0 0,-1 0 0,-1 0 1,0 1-1,0-1 0,-1 1 0,0-1 0,-1 1 0,0 0 0,-1-1 0,-2 15 0,1-12-267,1-1 0,1 1 0,0 0 1,0-1-1,1 1 0,1-1 0,3 13 0,-5-23-35,1-1 1,-1 0-1,1 0 1,-1 1 0,1-1-1,0 0 1,0 0-1,0 0 1,-1 0-1,1 0 1,0 0 0,0 0-1,1 0 1,-1 0-1,0-1 1,0 1-1,0 0 1,0-1 0,1 1-1,-1-1 1,0 1-1,0-1 1,1 1-1,-1-1 1,0 0 0,3 0-1,15 1-7819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8.582"/>
    </inkml:context>
    <inkml:brush xml:id="br0">
      <inkml:brushProperty name="width" value="0.025" units="cm"/>
      <inkml:brushProperty name="height" value="0.025" units="cm"/>
    </inkml:brush>
  </inkml:definitions>
  <inkml:trace contextRef="#ctx0" brushRef="#br0">44 1 13741,'-2'0'145,"0"1"1,1-1-1,-1 1 0,1 0 0,0 0 1,-1-1-1,1 1 0,-1 0 1,1 0-1,0 0 0,0 1 0,0-1 1,0 0-1,0 0 0,0 1 0,0-1 1,0 0-1,0 1 0,0-1 1,1 1-1,-1-1 0,1 1 0,-1-1 1,1 1-1,-1 0 0,1 2 1,-9 50 1027,8-47-920,-2 16 217,1 0 0,1 0-1,4 45 1,-2-66-443,-1-1 1,0 0-1,1 1 0,-1-1 0,1 0 1,-1 0-1,1 1 0,0-1 0,0 0 0,-1 0 1,1 0-1,0 0 0,0 0 0,0 0 1,0 0-1,0 0 0,0 0 0,1-1 1,-1 1-1,0 0 0,0-1 0,0 1 0,1-1 1,-1 1-1,0-1 0,1 0 0,-1 1 1,0-1-1,1 0 0,-1 0 0,0 0 1,1 0-1,-1 0 0,1 0 0,-1-1 0,0 1 1,1 0-1,-1-1 0,0 1 0,0-1 1,3 0-1,3-2 66,0 1 0,1-1 0,-1-1 1,0 0-1,11-7 0,-9 4-58,15-8 158,-23 16-180,0-1 0,0 1 0,0-1 0,0 1 0,0-1 0,-1 1 0,1 0 0,0-1-1,0 1 1,0 0 0,-1 0 0,1 0 0,0-1 0,-1 1 0,1 0 0,-1 0 0,1 0 0,-1 0-1,0 0 1,1 0 0,-1 0 0,0 0 0,0 0 0,1 0 0,-1 0 0,0 2 0,0-2-3,1 1-1,-1 0 1,1-1 0,-1 1 0,1-1 0,-1 1 0,1-1 0,0 1-1,0-1 1,0 0 0,0 1 0,0-1 0,0 0 0,1 0 0,-1 1-1,0-1 1,0 0 0,1 0 0,-1-1 0,1 1 0,-1 0 0,1 0-1,-1-1 1,1 1 0,-1-1 0,1 1 0,0-1 0,-1 0 0,1 1-1,0-1 1,-1 0 0,1 0 0,0 0 0,2-1 0,6-1 124,0 0-1,0-1 1,0-1 0,18-7 0,-22 7-135,1 1 0,0 0 0,0 1 0,0 0 1,14-3-1,3 35 1378,-22-29-1320,1 0 0,0 0 0,0 0 0,0-1 0,-1 1 0,1-1 1,0 1-1,0-1 0,0 0 0,0 0 0,0-1 0,0 1 0,0 0 0,0-1 0,0 0 0,-1 0 0,4-1 0,45-28 326,-47 26-393,1 0 0,-1 1 0,1-1 0,0 1 0,0 0 0,0 1 0,0 0 0,1-1 0,-1 1 0,1 1 0,-1-1 0,1 1 0,11-1 0,-16 2 16,-1 1-1,1-1 0,-1 1 1,1-1-1,0 1 0,-1-1 1,1 1-1,-1-1 0,1 1 1,-1 0-1,1-1 0,-1 1 0,0-1 1,1 1-1,-1 0 0,0 0 1,1-1-1,-1 1 0,0 0 1,0 0-1,0-1 0,0 1 1,0 0-1,0 0 0,0-1 0,0 1 1,0 0-1,0 1 0,6 20-504,8-16-2615,-13-6 2903,0 0-341,0 0-1,0 1 0,0-1 0,0-1 1,0 1-1,1 0 0,-1 0 0,0 0 0,0 0 1,0-1-1,0 1 0,0-1 0,0 1 0,0-1 1,0 1-1,0-1 0,0 0 0,0 1 1,0-1-1,1-1 0,8-9-7326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9.206"/>
    </inkml:context>
    <inkml:brush xml:id="br0">
      <inkml:brushProperty name="width" value="0.025" units="cm"/>
      <inkml:brushProperty name="height" value="0.025" units="cm"/>
    </inkml:brush>
  </inkml:definitions>
  <inkml:trace contextRef="#ctx0" brushRef="#br0">95 9 14350,'0'0'6288,"-8"-2"-5503,1 0-671,0 0 0,0 1-1,0 0 1,0 1 0,-12 0 0,17 0-115,1 0 0,0 0 1,-1 0-1,1 0 0,0 0 1,0 0-1,-1 1 0,1-1 0,0 1 1,0-1-1,-1 1 0,1-1 0,0 1 1,0 0-1,0-1 0,0 1 0,0 0 1,0 0-1,0 0 0,0 0 0,0 0 1,1 0-1,-1 0 0,0 0 0,0 0 1,1 0-1,-1 0 0,1 0 0,-1 0 1,1 1-1,0-1 0,-1 0 0,1 0 1,0 1-1,0-1 0,0 0 0,0 1 1,0-1-1,0 0 0,0 0 1,0 1-1,0-1 0,1 0 0,-1 1 1,1-1-1,-1 0 0,1 0 0,-1 0 1,2 2-1,1 0-12,-1 0 0,2-1 0,-1 1 0,0 0 0,0-1 1,1 0-1,0 0 0,-1 0 0,1 0 0,0-1 0,0 1 0,0-1 0,0 0 0,6 1 1,20 8 18,-29-10 1,0 0 0,0 1 0,1-1 0,-1 1 0,0-1 0,0 1 0,0 0 0,0-1 0,0 1 1,0 0-1,0 0 0,0 0 0,0 0 0,0 0 0,0 0 0,-1 0 0,1 0 0,0 0 0,-1 0 0,1 0 0,-1 0 0,1 1 0,-1-1 0,1 0 0,-1 0 0,0 1 0,0-1 0,0 0 0,0 0 1,0 1-1,0-1 0,0 2 0,-1-1 84,-1 0 0,1 0 0,-1 0 1,0 0-1,1 0 0,-1 0 0,0-1 0,0 1 1,0-1-1,0 1 0,-1-1 0,1 0 1,0 0-1,0 1 0,-5 0 0,2 0 62,0 0 0,0 0 0,-1-1 0,1 1 0,0-1 0,-1 0-1,1-1 1,-1 1 0,1-1 0,-11-1 0,15 1-211,1-1 1,0 1-1,0 0 1,-1 0-1,1-1 1,0 1-1,0 0 1,0-1-1,-1 1 1,1 0-1,0-1 1,0 1-1,0 0 1,0-1-1,0 1 1,0-1-1,0 1 1,0 0-1,-1-1 1,1 1-1,0 0 1,1-1-1,-1 1 1,0 0-1,0-1 1,0 1-1,0-1 1,0 1-1,0 0 1,0-1-1,1 1 1,-1 0-1,0-1 1,0 1-1,0 0 1,1 0-1,-1-1 1,0 1-1,1-1 1,9-13-1818,62-49-8513,-38 38 8349,12-10 9550,-52 41-3417,-3 9-3897,8-12 300,-6 8 55,3-6-242,1 0 0,0 1 0,0-1 0,0 1 0,1-1 0,0 1 0,0 0 0,0 0-1,1 0 1,-2 9 0,4-14-297,-1 0-1,1 0 0,-1-1 1,1 1-1,0 0 0,-1 0 1,1-1-1,0 1 0,0 0 1,-1-1-1,1 1 0,0-1 1,0 1-1,0-1 1,0 1-1,0-1 0,0 0 1,0 1-1,0-1 0,0 0 1,-1 0-1,1 0 0,0 0 1,0 0-1,0 0 0,0 0 1,0 0-1,0 0 1,0 0-1,0 0 0,0-1 1,2 1-1,35-10 242,-34 7-259,0-1 0,0 0 0,0 1-1,0-1 1,0 0 0,-1-1 0,0 1 0,4-8-1,-3 7-346,-6 21 83,-1 4 227,3-18-33,-1 0 0,1 0 1,-1 0-1,1 0 0,0 0 0,0 0 0,0 0 0,0 0 0,0 0 0,0 0 1,1 0-1,-1 0 0,1 0 0,-1 0 0,1-1 0,0 1 0,0 0 1,0 0-1,0 0 0,1 1 0,0-1-278,1-1-1,-1 0 1,1 0 0,-1 0 0,0 0 0,1-1-1,0 1 1,-1 0 0,1-1 0,-1 0 0,1 0-1,0 0 1,-1 0 0,5 0 0,8-4-3459,-1-9-1756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2.029"/>
    </inkml:context>
    <inkml:brush xml:id="br0">
      <inkml:brushProperty name="width" value="0.025" units="cm"/>
      <inkml:brushProperty name="height" value="0.025" units="cm"/>
    </inkml:brush>
  </inkml:definitions>
  <inkml:trace contextRef="#ctx0" brushRef="#br0">13668 162 7623,'-11'0'-1697,"-3"0"2144,-110-3 741,108 1-1198,1 0 1,-1-1 0,1-1-1,-1 0 1,1-1-1,-24-11 1,13 1-55,-2 0 0,0 3 0,0 0 0,-1 2 0,0 0 0,-1 3 0,0 0 0,-53-4 0,-502 22 1303,200 3 495,-19-12-724,-573 12 131,-982-5-1120,1125-16-15,-413-31-668,1022 28 764,-1073-8 234,970 17-299,-904 19-512,359-17 549,-207 8 754,885 1-430,-259 47 0,366-39-527,1 3 0,1 4 0,2 4 0,0 3 0,-101 56 0,156-72 166,1 2 0,0 0 0,1 2 0,1 1 0,2 2 0,0 0 0,1 1 0,1 2 0,1 0 0,2 1 0,0 1 0,2 1 0,1 0 0,2 1 0,-21 61 0,32-79-33,0 1-1,0-1 1,1 1 0,0 0-1,1 0 1,1-1 0,0 1-1,1 0 1,0 0 0,1-1-1,1 1 1,0-1-1,0 1 1,1-1 0,1 0-1,0 0 1,0-1 0,1 1-1,1-1 1,0-1-1,1 1 1,-1-1 0,2-1-1,18 17 1,3 0-75,1-2 0,1-2-1,1 0 1,2-3 0,-1-1 0,2-1 0,1-2 0,64 18-1,23-2-248,167 18 0,774 74 811,-189-77-340,3-45-103,-408-4-7,977-17-20,-1090 6-151,2511-76-369,-656 24 554,-7-94-41,-1628 90 43,-426 44 296,259-80 0,-403 103-326,110-41 23,-107 39-12,1-1 1,-1 0-1,0-1 1,-1 0-1,0-1 1,0 0-1,15-15 1,-23 19 14,1 0-1,0 0 1,-1-1 0,0 1 0,0-1-1,0 1 1,-1-1 0,1 0 0,-1 1 0,0-1-1,0 0 1,-1 0 0,0 0 0,1 0 0,-2 0-1,1 0 1,0 1 0,-1-1 0,0 0 0,0 0-1,-1 0 1,-3-7 0,-4-10 85,-1 1 0,-1 0 0,-19-28 0,20 34-175,-15-20-62,-1 1 0,-2 1 0,-1 1 0,-1 2 0,-2 1 0,-1 2 0,-1 1 0,-2 1 0,0 2 0,-64-30 0,22 19 395,-2 3-1,0 3 1,-2 4 0,-120-19 0,76 28-275,-197 0 0,46 5-3447,125-5-664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59.690"/>
    </inkml:context>
    <inkml:brush xml:id="br0">
      <inkml:brushProperty name="width" value="0.025" units="cm"/>
      <inkml:brushProperty name="height" value="0.025" units="cm"/>
    </inkml:brush>
  </inkml:definitions>
  <inkml:trace contextRef="#ctx0" brushRef="#br0">41 48 10602,'0'0'5595,"4"-8"-3097,12-24-1078,-12 24-635,-5 31-139,-28 82 968,21-81-1168,1-1 0,1 1 1,1 0-1,1 0 0,-1 29 1,5-52-443,0 0-1,0 0 1,0 0 0,0 0-1,1 0 1,-1 0 0,0 0 0,0 0-1,1 0 1,-1 0 0,0 0-1,1 0 1,-1 0 0,1 0 0,0 0-1,-1 0 1,1 0 0,0-1-1,-1 1 1,1 0 0,0 0 0,0-1-1,0 1 1,0-1 0,-1 1 0,3 0-1,0 0 24,0 0-1,0 0 1,0-1-1,0 1 1,0-1-1,0 0 1,0 0-1,0 0 1,5-1-1,1-1 16,0 0 1,0 0-1,0-1 0,0 0 1,15-8-1,-5-3-211,-15 10 66,1 1 1,0-1-1,0 1 0,0 0 1,0 0-1,1 0 0,-1 1 1,1 0-1,7-2 0,-13 6 70,0 0 0,-1 1 0,1-1 0,-1 0 0,1 0 0,-1 1 0,0-1 0,0 0 0,0 0 0,-1 3 0,-12 14 110,11-15-51,-1 0 0,1 0 0,1 0 0,-1 0 0,1 1 1,-1-1-1,1 1 0,0-1 0,1 1 0,-1 0 0,0 5 0,5-9 16,1 1 1,0-1-1,-1 0 0,1-1 1,0 1-1,-1 0 1,1-1-1,0 0 0,0 0 1,-1 0-1,7-2 0,-3 2 21,44-4 228,-28-7-2132,-22 10 1496,0 1-1,0-1 1,0 0-1,-1 0 0,1 1 1,0-1-1,-1 0 1,1 0-1,-1 0 1,1 0-1,-1 0 0,1 0 1,-1 0-1,0 0 1,1 0-1,-1 0 1,0 0-1,0 0 0,0-2 1,0-10-7124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0.066"/>
    </inkml:context>
    <inkml:brush xml:id="br0">
      <inkml:brushProperty name="width" value="0.025" units="cm"/>
      <inkml:brushProperty name="height" value="0.025" units="cm"/>
    </inkml:brush>
  </inkml:definitions>
  <inkml:trace contextRef="#ctx0" brushRef="#br0">1 21 12812,'0'0'7335,"64"-20"-6758,-23 19-417,8 1-96,2 0-32,-3 0-1474,-6 0-3554,-9 0-3268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0.409"/>
    </inkml:context>
    <inkml:brush xml:id="br0">
      <inkml:brushProperty name="width" value="0.025" units="cm"/>
      <inkml:brushProperty name="height" value="0.025" units="cm"/>
    </inkml:brush>
  </inkml:definitions>
  <inkml:trace contextRef="#ctx0" brushRef="#br0">8 52 13036,'0'0'7261,"0"9"-7085,-8 210 1655,8-218-1809,0 0 0,0 0 0,0 0 0,0 0-1,0 0 1,0 0 0,0 1 0,1-1 0,-1 0 0,0 0 0,1 0 0,-1 0 0,1 0 0,-1 0 0,1 0 0,-1 0 0,1 0 0,0 0 0,-1 0 0,1 0 0,0-1 0,0 1-1,-1 0 1,1 0 0,0-1 0,0 1 0,0-1 0,0 1 0,0-1 0,0 1 0,0-1 0,0 1 0,1-1 0,-1 0 0,0 0 0,0 1 0,0-1 0,0 0 0,0 0-1,0 0 1,1 0 0,-1-1 0,0 1 0,0 0 0,0 0 0,0-1 0,0 1 0,0 0 0,0-1 0,0 1 0,2-2 0,6-1 303,0-1 0,-1 0-1,1-1 1,14-10 0,24-21-511,-1-1 0,-2-3 1,-1-1-1,50-66 0,-91 106-291,3-8-919,-10 6-4167,-9 3-2237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0.768"/>
    </inkml:context>
    <inkml:brush xml:id="br0">
      <inkml:brushProperty name="width" value="0.025" units="cm"/>
      <inkml:brushProperty name="height" value="0.025" units="cm"/>
    </inkml:brush>
  </inkml:definitions>
  <inkml:trace contextRef="#ctx0" brushRef="#br0">1 1 13357,'0'0'6470,"50"34"-6022,-24-30-320,-1-3-64,1-1-928,0 0-2468,-6 0-1696,-2-9-2692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1.127"/>
    </inkml:context>
    <inkml:brush xml:id="br0">
      <inkml:brushProperty name="width" value="0.025" units="cm"/>
      <inkml:brushProperty name="height" value="0.025" units="cm"/>
    </inkml:brush>
  </inkml:definitions>
  <inkml:trace contextRef="#ctx0" brushRef="#br0">86 1 7527,'0'0'6588,"-10"7"-4837,1 1-1284,0 0 0,0 1 0,1 0 1,-10 13-1,15-18-295,0 0 0,1 0 0,-1 1-1,1-1 1,0 1 0,1-1 0,-1 1 0,1 0 0,0-1 0,0 1 0,0 0 0,1 0-1,0 0 1,0 0 0,0 0 0,1 8 0,0-12-131,0 1 0,0-1 0,0 1 0,0-1-1,0 1 1,0-1 0,0 0 0,1 1 0,-1-1 0,0 0 0,1 0 0,-1 0 0,1 0 0,-1 0-1,1-1 1,0 1 0,-1 0 0,1-1 0,0 1 0,-1-1 0,1 0 0,0 1 0,0-1 0,-1 0-1,1 0 1,0 0 0,0 0 0,3-1 0,1 1 141,0 0 0,0-1 0,0 0 0,0 0 0,0 0 0,0-1 0,8-3 0,-10 2-106,1-1-1,-1 0 1,1 0-1,-1 0 0,0 0 1,-1-1-1,1 0 0,-1 1 1,0-1-1,0 0 1,3-8-1,-5 12-128,0-1 0,-1 1 0,1 0 0,0 0 0,-1-1 0,1 1 1,-1 0-1,0-1 0,1 1 0,-1 0 0,0-1 0,0 1 0,0 0 0,0-1 0,0 1 0,0-1 1,0 1-1,0 0 0,-1-1 0,1 1 0,0 0 0,-1-1 0,1 1 0,-1 0 0,0 0 0,1-1 1,-1 1-1,0 0 0,0 0 0,1 0 0,-1 0 0,0 0 0,0 0 0,0 0 0,-1 0 0,1 0 0,0 1 1,0-1-1,0 0 0,-1 1 0,1-1 0,0 1 0,0-1 0,-1 1 0,1 0 0,0-1 0,-1 1 1,1 0-1,-1 0 0,-2 0 0,-19 0-2652,17 0-5235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1.459"/>
    </inkml:context>
    <inkml:brush xml:id="br0">
      <inkml:brushProperty name="width" value="0.025" units="cm"/>
      <inkml:brushProperty name="height" value="0.025" units="cm"/>
    </inkml:brush>
  </inkml:definitions>
  <inkml:trace contextRef="#ctx0" brushRef="#br0">59 1 11723,'0'0'7591,"-8"9"-6432,-26 30 106,32-37-1207,0 0 1,1 0-1,0-1 1,-1 1-1,1 0 1,0 0-1,0 0 1,0 1-1,0-1 0,0 0 1,1 0-1,-1 0 1,1 1-1,-1-1 1,1 3-1,0-4-44,0 0 1,1 0-1,-1 0 0,0 0 0,1 0 0,-1 0 0,1 0 0,-1-1 1,1 1-1,-1 0 0,1 0 0,0-1 0,-1 1 0,1 0 0,0-1 1,0 1-1,0 0 0,-1-1 0,1 1 0,0-1 0,0 0 1,0 1-1,0-1 0,1 1 0,7 0-62,0 1 0,0-1 0,0 0 0,-1-1 0,17-1 0,-11 0-115,26 0-648,-20 0 222,-1 1 0,31 3 0,-50-3 587,1 0 1,-1 0 0,1 0 0,0 0 0,-1 0 0,1 0 0,0 0 0,-1 1-1,1-1 1,-1 0 0,1 0 0,0 1 0,-1-1 0,1 0 0,-1 1-1,1-1 1,-1 0 0,1 1 0,-1-1 0,1 1 0,-1-1 0,0 1 0,1-1-1,-1 1 1,1-1 0,-1 1 0,0-1 0,0 1 0,1-1 0,-1 1 0,0 0-1,0 0 1,-10 19 173,-26 11 654,27-25-542,3-2-186,1 0 0,-1 0 0,0-1 1,0 1-1,0-1 0,0-1 0,-1 1 0,1-1 0,-1 0 0,0-1 0,1 1 0,-9-1 0,14-2-466,0-1-1,0-1 1,0 1-1,0 0 1,0 0-1,0 0 1,1 0-1,-1-1 1,1 1-1,-1 0 1,1-1-1,0 1 1,0 0-1,0 0 1,0-1-1,0 1 1,2-5-1,-2-1-1651,0-27-4990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1.831"/>
    </inkml:context>
    <inkml:brush xml:id="br0">
      <inkml:brushProperty name="width" value="0.025" units="cm"/>
      <inkml:brushProperty name="height" value="0.025" units="cm"/>
    </inkml:brush>
  </inkml:definitions>
  <inkml:trace contextRef="#ctx0" brushRef="#br0">54 0 9577,'-1'9'929,"-19"58"2973,13-51-3257,1 1 0,1-1 1,1 1-1,0 0 0,1 1 0,-1 29 1,5-47-641,-1 1 0,0 0 0,0-1 0,1 1 0,-1-1 0,0 1 1,1-1-1,-1 1 0,0 0 0,1-1 0,-1 1 0,1-1 0,-1 0 1,1 1-1,-1-1 0,1 1 0,-1-1 0,1 0 0,0 1 0,-1-1 1,1 0-1,-1 0 0,1 1 0,0-1 0,-1 0 0,1 0 1,0 0-1,-1 0 0,1 0 0,0 0 0,-1 0 0,1 0 0,0 0 1,-1 0-1,1 0 0,0 0 0,-1-1 0,1 1 0,-1 0 0,1 0 1,0-1-1,-1 1 0,1 0 0,0-1 0,28-15-12,9-22-1210,-13 12 3192,-23 25-1867,0 0 0,1 0 1,-1 1-1,0-1 0,0 1 0,0-1 0,0 1 1,1 0-1,-1 0 0,0 0 0,4 1 1,17-3 273,-1-8 88,-16 7-437,-1 1-1,0-1 1,1 1 0,0 1 0,-1-1 0,11-1 0,-15 32 415,-1-15 54,-1-7-226,1-1-1,0 0 1,1 0-1,-1 0 1,1 0-1,3 10 0,-3-14-231,0 0 0,-1-1 0,1 1 0,0-1 0,1 1 0,-1-1 0,0 1 0,0-1 0,0 0 0,1 0 0,-1 0 0,1 1 0,-1-1 0,1-1 0,-1 1 0,1 0 0,0 0 0,-1 0 0,1-1 0,0 1 0,0-1 0,-1 0 0,1 1 0,0-1 0,0 0 0,0 0 0,2 0 0,9 0-20,0-1 0,0 0-1,0 0 1,0-1 0,0-1-1,23-8 1,-36 11-119,1 0 1,-1-1-1,0 1 1,1 0-1,-1 0 0,1-1 1,-1 1-1,1 0 1,-1 0-1,1 0 1,-1 0-1,1 0 0,-1 0 1,1 0-1,-1 0 1,1 0-1,-1 0 1,1 0-1,-1 0 0,1 0 1,-1 0-1,1 0 1,-1 0-1,1 1 1,-1-1-1,0 0 1,1 0-1,-1 1 0,1-1 1,-1 0-1,1 1 1,-1-1-1,0 0 1,1 1-1,-1-1 0,0 0 1,0 1-1,1-1 1,-1 1-1,0-1 1,0 1-1,1-1 0,-1 0 1,0 1-1,0-1 1,0 1-1,0-1 1,0 1-1,0-1 1,0 1-1,0-1 0,0 1 1,0-1-1,0 1 1,0-1-1,0 1 1,0-1-1,0 1 0,0-1 1,-1 1-1,1-1 1,0 1-1,0-1 1,-1 1-1,1-1 0,0 0 1,0 1-1,-1-1 1,0 1-1,-6 11-3866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2.615"/>
    </inkml:context>
    <inkml:brush xml:id="br0">
      <inkml:brushProperty name="width" value="0.025" units="cm"/>
      <inkml:brushProperty name="height" value="0.025" units="cm"/>
    </inkml:brush>
  </inkml:definitions>
  <inkml:trace contextRef="#ctx0" brushRef="#br0">1 0 11787,'0'0'6091,"9"10"-5690,80 95 586,-63-71-879,1-1 0,1-2 1,62 53-1,-61-62-1566,-41-37-5727,-7-2 2055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3:02.956"/>
    </inkml:context>
    <inkml:brush xml:id="br0">
      <inkml:brushProperty name="width" value="0.025" units="cm"/>
      <inkml:brushProperty name="height" value="0.025" units="cm"/>
    </inkml:brush>
  </inkml:definitions>
  <inkml:trace contextRef="#ctx0" brushRef="#br0">1 268 12716,'0'0'7079,"71"-15"-5574,-20-10-448,9-5-352,5-2-353,-2-1-288,-4 1 0,-6 0-1313,-11-2-3139,-6 0-3812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2.748"/>
    </inkml:context>
    <inkml:brush xml:id="br0">
      <inkml:brushProperty name="width" value="0.025" units="cm"/>
      <inkml:brushProperty name="height" value="0.025" units="cm"/>
    </inkml:brush>
  </inkml:definitions>
  <inkml:trace contextRef="#ctx0" brushRef="#br0">89 83 4676,'0'0'7149,"2"-8"-4875,13-32 295,0 5 2410,-49 99-2687,-25 54-1361,53-104-906,1 0 0,1 0-1,1 0 1,-1 1-1,2 0 1,-1 26-1,3-40-18,0 0 0,0 0-1,0 0 1,0 1-1,0-1 1,0 0-1,0 0 1,0 0 0,1 0-1,-1 0 1,0 0-1,1 0 1,-1 0-1,1 0 1,0 0 0,-1 0-1,1 0 1,0 0-1,-1 0 1,1 0 0,0 0-1,0-1 1,0 1-1,0 0 1,-1-1-1,1 1 1,0-1 0,0 1-1,2 0 1,0 0 15,0-1 0,0 0 0,0 1-1,0-1 1,0 0 0,0 0 0,0-1 0,0 1 0,0-1 0,6-1 0,3-2 35,-1 0 0,1-1 0,-1 0 0,17-12 0,2-6 13,-22 16-67,-1 0 1,1 1 0,0 0 0,1 1 0,-1 0-1,1 0 1,12-4 0,-20 13 74,0 0 0,0 0 0,-1 0 0,1 0 0,-1 0 0,0 0 0,0 1 1,-1-1-1,0 7 0,0-2 70,1-8-144,0-1 0,0 1 0,0 0 0,0-1 0,0 1 0,1-1 0,-1 1 0,0-1 0,0 1 0,0 0 0,1-1 0,-1 1 0,0-1 0,1 1 0,-1-1 0,0 1 0,1-1 0,-1 0 0,1 1 0,-1-1 0,0 1 0,1-1 0,-1 0 0,1 1 0,0-1 0,-1 0 0,1 0 0,-1 1 0,1-1 0,-1 0 0,2 0 0,26 0 150,34-18 109,-52 15-244,-8 2-19,0 0 0,0 0 0,-1 0 1,1 1-1,0-1 0,0 1 0,0-1 0,0 1 1,0 0-1,0 0 0,-1 0 0,1 0 0,0 0 1,0 0-1,0 0 0,0 1 0,0-1 0,0 1 1,3 1-1,-4 0 4,0 0 0,0 0 0,0 0 1,0 0-1,0 1 0,0-1 0,-1 0 0,1 1 1,-1-1-1,0 0 0,0 1 0,0-1 0,0 0 1,0 5-1,-1-6 8,1-1 1,0 1 0,0-1-1,0 1 1,1-1-1,-1 1 1,0 0 0,0-1-1,0 1 1,0-1-1,0 1 1,1 0-1,-1-1 1,0 1 0,1-1-1,-1 1 1,0-1-1,1 1 1,-1-1 0,0 0-1,1 1 1,-1-1-1,1 1 1,-1-1-1,1 0 1,-1 1 0,1-1-1,-1 0 1,1 0-1,-1 1 1,2-1 0,23-2 215,30-22-66,-48 20-157,33-11 0,-38 14-16,1 0 1,-1 0-1,0 0 0,1 1 0,-1 0 0,0-1 0,1 1 0,-1 0 0,1 0 0,-1 0 0,1 0 0,-1 1 0,0-1 0,1 1 0,2 0 0,-4 0 13,-1-1-1,0 1 0,1-1 1,-1 1-1,0-1 0,1 1 0,-1 0 1,0-1-1,0 1 0,1-1 1,-1 1-1,0 0 0,0-1 0,0 1 1,0 0-1,0-1 0,0 1 1,0-1-1,0 1 0,0 0 1,0-1-1,-1 1 0,1-1 0,0 1 1,0 0-1,0-1 0,-1 2 1,1-2-11,-1 0 0,1 1 0,0-1 0,0 0 0,-1 1 0,1-1 0,0 0 1,0 1-1,0-1 0,-1 1 0,1-1 0,0 1 0,0-1 0,0 0 1,0 1-1,0-1 0,0 1 0,0-1 0,0 1 0,0-1 0,0 0 0,0 1 1,0-1-1,1 1 0,-1-1 0,0 1 0,0-1 0,0 0 0,1 1 0,-1-1 1,0 0-1,0 1 0,1-1 0,-1 0 0,0 1 0,0-1 0,1 0 1,-1 1-1,1-1 0,-1 0 0,0 0 0,1 0 0,-1 1 0,0-1 0,1 0 1,-1 0-1,1 0 0,-1 0 0,1 0 0,-1 0 0,0 0 0,1 1 0,-1-1 1,1-1-1,0 1 0,27-5-5151,-2-7-4583,-8 1 18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26.166"/>
    </inkml:context>
    <inkml:brush xml:id="br0">
      <inkml:brushProperty name="width" value="0.025" units="cm"/>
      <inkml:brushProperty name="height" value="0.025" units="cm"/>
    </inkml:brush>
  </inkml:definitions>
  <inkml:trace contextRef="#ctx0" brushRef="#br0">18 1 4132,'0'0'5845,"-4"8"-5743,1-2-94,2-5-7,0 0 1,0 0-1,0 0 1,0 0-1,0 0 1,1 1-1,-1-1 1,0 0 0,1 1-1,-1-1 1,1 0-1,-1 1 1,1-1-1,0 1 1,0-1-1,-1 0 1,1 1 0,0-1-1,0 1 1,1-1-1,-1 1 1,0-1-1,0 1 1,1-1-1,-1 0 1,1 1 0,-1-1-1,1 0 1,-1 1-1,1-1 1,0 0-1,0 0 1,0 0-1,0 1 1,0-1-1,0 0 1,0 0 0,0 0-1,0-1 1,0 1-1,0 0 1,1 0-1,-1 0 1,0-1-1,1 1 1,-1-1 0,0 1-1,1-1 1,1 1-1,24 5 34,0-1-1,1-1 1,-1-1-1,1-1 1,55-4-1,-19 0-225,757 14 266,64-8 1386,-482-6-1326,96-13 83,3 0 61,-341 12 175,211 10 1088,-320 1-1455,-42-5-252,0-1 1,1 0-1,-1 0 0,0-1 1,1-1-1,-1 0 0,1 0 0,-1-1 1,1 0-1,-1-1 0,21-5 0,9-22-3160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3.090"/>
    </inkml:context>
    <inkml:brush xml:id="br0">
      <inkml:brushProperty name="width" value="0.025" units="cm"/>
      <inkml:brushProperty name="height" value="0.025" units="cm"/>
    </inkml:brush>
  </inkml:definitions>
  <inkml:trace contextRef="#ctx0" brushRef="#br0">119 21 17457,'0'0'5738,"-9"-3"-3373,2 0-1861,3 1-340,1 0 0,-1 0 1,1 1-1,-1-1 0,0 1 0,0 0 0,0 0 1,0 0-1,0 1 0,0-1 0,0 1 0,0 0 1,-5 0-1,9 2-288,0 0 0,1-1 1,-1 1-1,0 0 0,0-1 1,1 1-1,-1 0 0,1-1 1,0 1-1,-1-1 0,1 1 1,0-1-1,0 1 0,0-1 1,0 0-1,0 1 0,1 0 1,5 6-245,34 48-1419,-38-52 1757,-1 0 0,0 0 0,0 0 0,-1 0 0,1 0 0,-1 0 1,0 0-1,0 1 0,0-1 0,-1 0 0,1 1 0,-1-1 0,0 6 1,-1-8 154,-1 1 0,1-1 1,0 1-1,-1-1 0,1 0 0,-1 1 1,0-1-1,1 0 0,-1 0 1,0 0-1,-1 0 0,1-1 1,0 1-1,0-1 0,-1 1 0,1-1 1,-1 0-1,1 1 0,-1-2 1,-3 2-1,-2 1 305,0 0 0,0-1-1,0 0 1,-1 0 0,-12 0 0,20-2-454,1 0 1,-1 0-1,1 0 1,-1 0-1,1 0 1,-1 0-1,0-1 1,1 1-1,-1 0 1,1 0-1,-1 0 1,1-1-1,-1 1 1,1 0-1,-1 0 1,1-1-1,0 1 1,-1 0-1,1-1 1,-1 1-1,1-1 1,0 1-1,-1-1 1,1 1-1,0 0 1,-1-1-1,1 1 1,0-1-1,0 1 1,0-1-1,-1 0 1,1 1-1,0-1 1,0 1-1,0-1 1,0 1-1,0-1 1,0 1-1,0-1 1,0 1-1,0-1 1,0 0-1,0 1 1,1-1-1,-1 1 1,0-1-1,0 1 1,0-1-1,1 1 1,-1-1-1,0 1 1,1-1-1,-1 1 1,0 0-1,1-1 1,-1 1-1,1-1 1,21-28-3643,22-5-5377,-20 20 2188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3.792"/>
    </inkml:context>
    <inkml:brush xml:id="br0">
      <inkml:brushProperty name="width" value="0.025" units="cm"/>
      <inkml:brushProperty name="height" value="0.025" units="cm"/>
    </inkml:brush>
  </inkml:definitions>
  <inkml:trace contextRef="#ctx0" brushRef="#br0">1 140 5061,'52'30'3838,"-43"-28"11301,-22 2-12848,9 0-2212,0 1-1,1-1 1,-1 1 0,1-1 0,0 1-1,1 0 1,-1 0 0,1 0 0,0 1-1,0-1 1,0 1 0,1-1 0,0 1-1,0-1 1,0 1 0,1-1 0,0 1-1,0 0 1,2 10 0,-1-15-99,-1 0 1,1 1-1,0-1 1,0 0-1,0 0 1,0-1-1,0 1 0,0 0 1,0 0-1,0 0 1,0-1-1,0 1 1,1 0-1,-1-1 1,0 1-1,0-1 1,1 0-1,-1 1 1,0-1-1,1 0 1,-1 0-1,0 0 0,1 0 1,-1 0-1,0 0 1,1 0-1,-1 0 1,0 0-1,0-1 1,1 1-1,1-1 1,1 0-274,0-1 1,1 1 0,-1-1-1,0 0 1,-1 0-1,1 0 1,0 0 0,5-5-1,33-41-3895,-14 6-4371,25-49-1,-16 26 8658,-29 44 2793,-6 6 10468,-6 26-11971,-51 100 2195,40-86-3171,1 2 0,2-1-1,0 2 1,2-1 0,-9 36 0,19-62-408,0 0 1,-1-1-1,1 1 0,0 0 1,0-1-1,0 1 1,0 0-1,-1-1 1,1 1-1,0 0 1,0-1-1,0 1 0,0 0 1,1-1-1,-1 1 1,0 0-1,0-1 1,0 1-1,0-1 1,1 1-1,-1 0 0,0-1 1,1 1-1,-1-1 1,1 2-1,12-11 249,23-37 262,-28 34-448,6-5-81,1-3-85,0 1 1,32-29-1,-43 44 84,0 1 0,0-1 1,0 1-1,1 0 0,-1 0 0,1 1 0,0-1 0,0 1 0,0 0 0,0 0 0,0 1 1,0 0-1,0 0 0,1 0 0,-1 0 0,0 1 0,1 0 0,7 0 0,-12 1 8,1 0-1,-1 0 0,1-1 0,-1 1 1,1 0-1,-1 0 0,1 1 0,-1-1 0,0 0 1,0 0-1,0 1 0,0-1 0,0 1 1,0-1-1,0 1 0,0-1 0,0 1 1,-1-1-1,1 1 0,-1 0 0,1-1 1,-1 1-1,1 0 0,-1 0 0,0-1 0,0 1 1,0 0-1,0 0 0,0-1 0,-1 1 1,0 3-1,1 2 17,-1 0 0,0-1 0,-1 1 0,1 0 0,-1-1 0,0 0 0,-4 8 0,-13 9 294,15-19-168,0 1-1,0-1 0,1 1 0,0-1 1,-1 1-1,2 0 0,-5 10 0,11-14-110,0 0-1,0 0 0,1 0 0,-1-1 0,0 0 1,1 1-1,-1-1 0,6-1 0,-5 1-7,12 0-158,-6 0-212,0 0 0,0 0 1,0-1-1,17-3 0,-25 3-27,-1 0 0,1 0 0,-1 0-1,1 0 1,-1 0 0,0 0 0,1-1 0,-1 1 0,0-1 0,2-2 0,-2 2-176,-1 1 1,0-1-1,1 0 1,-1 1-1,0-1 1,0 0-1,-1 0 1,1 0-1,0 0 0,-1 0 1,1 0-1,-1 0 1,1 0-1,-1-4 1,0-12-6219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4.164"/>
    </inkml:context>
    <inkml:brush xml:id="br0">
      <inkml:brushProperty name="width" value="0.025" units="cm"/>
      <inkml:brushProperty name="height" value="0.025" units="cm"/>
    </inkml:brush>
  </inkml:definitions>
  <inkml:trace contextRef="#ctx0" brushRef="#br0">62 25 7944,'0'0'7334,"-56"-24"-4483,50 24 608,14 4-3138,11 6 447,9 0-159,7-2-353,4 0-160,3-4-128,-4-4-2690,-1 0-3588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4.804"/>
    </inkml:context>
    <inkml:brush xml:id="br0">
      <inkml:brushProperty name="width" value="0.025" units="cm"/>
      <inkml:brushProperty name="height" value="0.025" units="cm"/>
    </inkml:brush>
  </inkml:definitions>
  <inkml:trace contextRef="#ctx0" brushRef="#br0">0 0 5894,'0'0'18219,"11"0"-17578,31 1-350,51 6 0,-33 7-5966,-48-11 994,-5-1-1202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5.160"/>
    </inkml:context>
    <inkml:brush xml:id="br0">
      <inkml:brushProperty name="width" value="0.025" units="cm"/>
      <inkml:brushProperty name="height" value="0.025" units="cm"/>
    </inkml:brush>
  </inkml:definitions>
  <inkml:trace contextRef="#ctx0" brushRef="#br0">1 0 11851,'0'0'10309,"10"2"-9567,18 2-341,-13-3-296,0 1-1,0 0 1,-1 1 0,1 1 0,26 10 0,-39-13-90,-1 0 0,0 0 0,0 1 0,0-1 0,1 0 0,-1 0 0,0 1-1,-1-1 1,1 0 0,0 1 0,0-1 0,0 1 0,-1-1 0,1 1 0,-1-1 0,1 1 0,-1-1 0,0 1 0,0 0 0,1-1 0,-1 1 0,0 0-1,-1-1 1,1 1 0,0 0 0,0-1 0,-1 1 0,1-1 0,-1 1 0,1-1 0,-1 1 0,1-1 0,-1 1 0,0-1 0,-1 3 0,-4 6 160,-1 0 0,0 0 1,-12 14-1,15-20-213,-4 5-281,-35 37 711,40-44-999,1 0 0,-1 0-1,0 0 1,0 0 0,0-1-1,0 1 1,0-1-1,-1 0 1,-3 1 0,-5 0-5041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5.674"/>
    </inkml:context>
    <inkml:brush xml:id="br0">
      <inkml:brushProperty name="width" value="0.025" units="cm"/>
      <inkml:brushProperty name="height" value="0.025" units="cm"/>
    </inkml:brush>
  </inkml:definitions>
  <inkml:trace contextRef="#ctx0" brushRef="#br0">1 59 4004,'0'0'20723,"1"5"-20242,3 19-360,-1-1 0,0 1 0,-2-1 0,-3 28 0,2-11-54,0-39-63,0-1 0,0 0-1,0 0 1,0 0 0,0 1-1,0-1 1,0 0-1,0 0 1,0 0 0,0 0-1,0 1 1,0-1 0,0 0-1,0 0 1,0 0-1,0 0 1,1 1 0,-1-1-1,0 0 1,0 0 0,0 0-1,0 0 1,0 0-1,1 0 1,-1 1 0,0-1-1,0 0 1,0 0 0,0 0-1,0 0 1,1 0-1,-1 0 1,0 0 0,0 0-1,0 0 1,1 0 0,-1 0-1,0 0 1,0 0-1,0 0 1,0 0 0,1 0-1,-1 0 1,0 0 0,0 0-1,0 0 1,1 0-1,-1 0 1,0 0 0,0 0-1,0-1 1,16-7 248,9-14 263,90-106 305,-43 38-3199,-69 86-96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6.034"/>
    </inkml:context>
    <inkml:brush xml:id="br0">
      <inkml:brushProperty name="width" value="0.025" units="cm"/>
      <inkml:brushProperty name="height" value="0.025" units="cm"/>
    </inkml:brush>
  </inkml:definitions>
  <inkml:trace contextRef="#ctx0" brushRef="#br0">0 1 13869,'0'0'10634,"53"47"-10602,-39-42-704,5-4-898,-2-1-640,0 0-1217,0-4-1986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6.376"/>
    </inkml:context>
    <inkml:brush xml:id="br0">
      <inkml:brushProperty name="width" value="0.025" units="cm"/>
      <inkml:brushProperty name="height" value="0.025" units="cm"/>
    </inkml:brush>
  </inkml:definitions>
  <inkml:trace contextRef="#ctx0" brushRef="#br0">82 20 14125,'0'0'2093,"-8"5"-102,4-3-1738,-36 24 1760,37-25-1800,1 1 0,0 0 0,0-1 0,0 1-1,0 0 1,0 0 0,0 0 0,1 0 0,-1 0-1,1 1 1,-1-1 0,1 0 0,0 1-1,0-1 1,0 1 0,0 0 0,0 2 0,22-13 155,31-39-819,-13 10-3011,-37 36 3355,-2 1 147,-1 1-1,1 0 1,0-1 0,-1 1-1,1-1 1,0 1-1,-1 0 1,1-1 0,0 1-1,0 0 1,0-1 0,0 1-1,0 0 1,0-1-1,0 1 1,0 0 0,0-1-1,0 1 1,0 0-1,0-1 1,0 1 0,1 0-1,-1-1 1,0 1-1,0-1 1,1 1 0,-1 0-1,0-1 1,1 1 0,0 0-1,11 18 345,6-2-228,-14-14-139,0 0 1,0 1 0,0-1-1,-1 1 1,1 0-1,-1 0 1,0 0-1,0 0 1,0 0-1,-1 1 1,1 0-1,-1-1 1,0 1 0,-1 0-1,1 0 1,0 5-1,-3-8 19,1-1 0,-1 1 0,0 0 0,0-1-1,0 1 1,0-1 0,0 1 0,-1-1 0,1 1 0,0-1 0,-1 0-1,1 0 1,-1 0 0,1 0 0,-1 0 0,1 0 0,-1 0 0,0 0-1,0 0 1,1-1 0,-1 1 0,0-1 0,0 1 0,0-1 0,1 0-1,-1 0 1,-3 0 0,-2 2 145,0-1-1,-1-1 1,1 1-1,0-1 1,-15-2-1,21 1-247,0 1 0,0-1-1,0 1 1,0-1 0,0 0-1,0 1 1,1-1-1,-1 0 1,0 0 0,0 0-1,1 0 1,-1 1-1,1-1 1,-1 0 0,0 0-1,1 0 1,0 0 0,-1 0-1,1 0 1,0 0-1,-1-1 1,1 1 0,0 0-1,0 0 1,0 0 0,0 0-1,0 0 1,0 0-1,1-2 1,7-34-5156,9 11-425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8:26.892"/>
    </inkml:context>
    <inkml:brush xml:id="br0">
      <inkml:brushProperty name="width" value="0.025" units="cm"/>
      <inkml:brushProperty name="height" value="0.025" units="cm"/>
    </inkml:brush>
  </inkml:definitions>
  <inkml:trace contextRef="#ctx0" brushRef="#br0">0 0 14830,'0'0'7751,"0"9"-6485,9 194 543,-9-203-1806,0 0 0,0 0-1,0 0 1,0 0 0,0 0 0,0 0-1,0 0 1,0 0 0,0 0-1,1 0 1,-1 0 0,0 0 0,0 0-1,0 0 1,0 0 0,0 0-1,0 0 1,0 0 0,0 0 0,0 0-1,0 0 1,0 0 0,0 0-1,0 0 1,0 0 0,0 0 0,0 0-1,1 0 1,-1 0 0,0 1-1,0-1 1,0 0 0,0 0 0,0 0-1,0 0 1,0 0 0,3-14 219,1-18 117,-4-59-654,0 90 225,39 17-615,-35-15 727,0-1 0,0 1 0,0-1 0,0 0 0,0 0 0,0 0 0,0-1 0,0 0 0,0 1 0,0-1 0,0 0 0,0-1 0,0 1 0,-1-1 0,5-2 0,-7 4-12,-1 1 0,1-1 0,-1 1 0,1-1 0,-1 1 0,1-1 0,-1 1 0,0-1 0,1 1 0,-1-1 0,0 1 0,1 0 0,-1-1 0,0 1 0,0 0 0,0-1 0,1 1 0,-1 0 0,0-1 0,0 1 0,0 0 0,0-1 0,0 1 0,0 0 0,-1-1 0,1 1 0,0 0 0,1 28 466,-2-27-378,1-1-75,0 0-1,0 0 0,0 0 1,0-1-1,1 1 0,-1 0 1,0 0-1,0 0 0,0 0 1,1-1-1,-1 1 0,0 0 1,1 0-1,-1-1 0,1 1 1,-1 0-1,1 0 0,-1-1 1,1 1-1,-1-1 0,1 1 1,0 0-1,-1-1 0,1 1 1,0-1-1,0 0 0,-1 1 1,1-1-1,1 1 0,1 0 16,-1-1 0,1 0 0,0 1 0,0-1 0,-1 0 0,1 0 0,0-1 0,-1 1 0,6-2 0,1 0 15,0-1-1,0 0 1,0-1 0,15-8 0,-21 9-758,45-22 2681,-47 25-2118,0-1 0,0 1 0,0 0 0,0 0 1,1 0-1,-1-1 0,0 1 0,0 0 0,0 0 0,1 1 1,-1-1-1,0 0 0,0 0 0,0 0 0,0 1 0,2 0 0,-2 0-418,0 0 0,0-1-1,0 1 1,-1 0-1,1 0 1,0 0 0,-1 0-1,1 0 1,-1 0 0,1 0-1,-1 0 1,1 0-1,-1 0 1,0 0 0,0 0-1,1 0 1,-1 0-1,0 0 1,0 0 0,0 1-1,0 1 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0.829"/>
    </inkml:context>
    <inkml:brush xml:id="br0">
      <inkml:brushProperty name="width" value="0.025" units="cm"/>
      <inkml:brushProperty name="height" value="0.025" units="cm"/>
    </inkml:brush>
  </inkml:definitions>
  <inkml:trace contextRef="#ctx0" brushRef="#br0">48 1 4901,'0'0'10890,"-48"7"-9000,48-3-769,0-2-288,22 1-97,11-2 610,11 1-321,10 0-577,6 3-352,0 3-64,0 4-416,-6 3-1314,-10-3-1441,-13-2-1762,-11-3-2305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30.282"/>
    </inkml:context>
    <inkml:brush xml:id="br0">
      <inkml:brushProperty name="width" value="0.025" units="cm"/>
      <inkml:brushProperty name="height" value="0.025" units="cm"/>
    </inkml:brush>
  </inkml:definitions>
  <inkml:trace contextRef="#ctx0" brushRef="#br0">59 1 13901,'0'0'5627,"-6"12"-5504,0 3-125,0 0 0,1 1 0,1-1 0,0 1 0,1 0 0,1 0 0,0 27 0,2-26-44,1 20-838,-2-1 0,-1 0 0,-14 69 0,16-173-3685,-3 25 4205,3-74-340,0 46 3880,1 84-3128,1 0 1,0 0-1,1 0 1,0-1-1,0 1 1,2-1-1,-1 0 1,2 0 0,0-1-1,0 1 1,14 17-1,-16-22-34,1-1-1,-1 1 1,2-2-1,-1 1 0,1 0 1,-1-1-1,2 0 1,-1-1-1,0 1 1,1-1-1,0 0 0,0-1 1,0 0-1,0 0 1,1 0-1,-1-1 1,1 0-1,0 0 0,-1-1 1,14 0-1,-15-2 94,-1 0 0,1 0-1,-1-1 1,0 0 0,1 0 0,-1 0-1,0-1 1,0 1 0,-1-1-1,1-1 1,-1 1 0,1-1-1,-1 1 1,0-1 0,0 0 0,-1-1-1,1 1 1,-1-1 0,0 1-1,0-1 1,0 0 0,-1 0 0,4-11-1,-2 6 97,-1 0 0,1 0 0,-2-1 0,0 1 0,0-1 0,-1 1 0,0-1 0,0 0 0,-2 1 0,1-1 0,-1 0 0,-3-10 0,3 17-177,0 1 0,-1 0 1,0 0-1,1-1 0,-1 1 0,0 1 1,0-1-1,-1 0 0,-2-3 0,4 5-29,0 0 0,0 0 0,0 0 0,0 0 0,0 0 0,0 0 0,-1 1 0,1-1 0,0 0 0,0 1 0,-1-1 0,1 1 0,0-1 0,-1 1 0,1 0 0,0-1 0,-1 1 0,1 0 0,0 0 0,-1 0 0,1 0 0,-1 0 0,1 0 0,0 1 0,-1-1 0,-1 1 0,3-1-65,-1 1-1,0 0 0,1-1 1,-1 1-1,1 0 0,-1-1 1,1 1-1,-1 0 0,1-1 1,-1 1-1,1 0 1,0 0-1,-1 0 0,1-1 1,0 1-1,0 0 0,0 0 1,-1 0-1,1 0 0,0 0 1,0-1-1,0 1 0,0 0 1,1 0-1,-1 0 0,0 0 1,0-1-1,0 1 0,1 0 1,-1 0-1,1 1 0,0 0-264,0 0 0,0 0 0,0 0 0,0 0 0,0 0 0,0 0-1,0 0 1,1 0 0,-1 0 0,4 2 0,14 5-2902,1-5-940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1.201"/>
    </inkml:context>
    <inkml:brush xml:id="br0">
      <inkml:brushProperty name="width" value="0.025" units="cm"/>
      <inkml:brushProperty name="height" value="0.025" units="cm"/>
    </inkml:brush>
  </inkml:definitions>
  <inkml:trace contextRef="#ctx0" brushRef="#br0">91 0 14542,'0'0'790,"9"2"133,3 2-593,-1 1-1,0 0 1,0 0-1,0 1 1,-1 0-1,0 1 1,0 0-1,-1 1 1,12 11-1,-18-16-261,0 0 1,0 0-1,0 0 0,-1 0 0,1 0 0,-1 1 0,0-1 0,0 1 1,-1-1-1,1 1 0,-1 0 0,1 0 0,-1 0 0,0 0 0,-1 0 1,1 0-1,-1 0 0,1 0 0,-1 0 0,0 0 0,-1 0 1,1 0-1,-1 0 0,0 0 0,0 0 0,0-1 0,0 1 0,-1 0 1,1 0-1,-1-1 0,0 1 0,0-1 0,-1 0 0,-3 5 0,-5 4 150,-1-1 0,0-1 0,-1 0 0,0-1-1,0 0 1,-20 9 0,21-12-284,0 1 1,0 0-1,0 1 1,1 0-1,0 1 0,0 0 1,1 1-1,-10 12 1,14-10-2962,6-6-2883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1.762"/>
    </inkml:context>
    <inkml:brush xml:id="br0">
      <inkml:brushProperty name="width" value="0.025" units="cm"/>
      <inkml:brushProperty name="height" value="0.025" units="cm"/>
    </inkml:brush>
  </inkml:definitions>
  <inkml:trace contextRef="#ctx0" brushRef="#br0">49 1 18065,'0'0'5750,"2"9"-5628,-1 7-92,0-1 0,0 1 0,-2 0-1,0-1 1,-1 1 0,-4 16 0,-29 101 142,30-116-168,5-16 2,0-1 0,-1 1 1,1-1-1,0 1 1,-1-1-1,1 1 0,0-1 1,0 1-1,-1-1 1,1 1-1,0 0 0,0-1 1,0 1-1,0-1 0,0 1 1,0 0-1,0-1 1,0 1-1,0 0 0,0-1 1,0 1-1,0-1 1,1 1-1,-1-1 0,0 1 1,0 0-1,1-1 1,-1 1-1,0-1 0,1 1 1,-1-1-1,0 1 0,1-1 1,-1 1-1,1-1 1,-1 0-1,1 1 0,-1-1 1,1 0-1,-1 1 1,1-1-1,0 1 0,2-2 53,-1 1-1,1 0 1,0-1-1,-1 0 1,1 1-1,0-1 1,-1 0-1,1 0 1,-1 0-1,4-3 1,66-45 1248,-67 46-1226,56-43 111,107-102 0,-158 135-1899,-10 3-6755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2.136"/>
    </inkml:context>
    <inkml:brush xml:id="br0">
      <inkml:brushProperty name="width" value="0.025" units="cm"/>
      <inkml:brushProperty name="height" value="0.025" units="cm"/>
    </inkml:brush>
  </inkml:definitions>
  <inkml:trace contextRef="#ctx0" brushRef="#br0">6 0 15278,'0'0'4837,"-5"53"-4068,15-35-513,5 0-256,5-2-1537,5-4-1602,0-4-1666,6-8-192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2.495"/>
    </inkml:context>
    <inkml:brush xml:id="br0">
      <inkml:brushProperty name="width" value="0.025" units="cm"/>
      <inkml:brushProperty name="height" value="0.025" units="cm"/>
    </inkml:brush>
  </inkml:definitions>
  <inkml:trace contextRef="#ctx0" brushRef="#br0">150 5 11115,'0'0'6480,"-10"-2"-5754,5 1-681,0 0-1,0 0 0,0 1 0,0 0 0,-1 0 1,1 1-1,0 0 0,0-1 0,0 2 1,0-1-1,0 0 0,0 1 0,1 0 1,-1 0-1,0 1 0,1-1 0,-1 1 1,1 0-1,0 0 0,0 0 0,0 1 0,1 0 1,-1-1-1,1 1 0,0 0 0,0 1 1,-5 8-1,7-12 25,0 1-1,0-1 1,0 1 0,0-1 0,0 1 0,0 0-1,1-1 1,-1 1 0,0 0 0,1 0 0,-1 0-1,1-1 1,0 1 0,0 0 0,0 0-1,0 0 1,0 0 0,0-1 0,1 5 0,-1-6 11,1 1 0,0 0-1,0-1 1,-1 1 0,1-1 0,0 1 0,0-1 0,0 1 0,0-1 0,0 1 0,0-1 0,0 0 0,0 1 0,0-1 0,0 0 0,0 0 0,0 0-1,0 0 1,0 0 0,0 0 0,0 0 0,0 0 0,0 0 0,2-1 0,4-1 105,0 0 0,1 0 0,-1-1 0,0 1 0,0-2 0,-1 1 0,1-1 0,6-5 0,-12 9-178,2-2 32,-1 0-1,1 0 0,0 0 0,-1 0 0,0 0 0,0-1 1,1 1-1,-1-1 0,-1 0 0,1 1 0,0-1 0,-1 0 0,1 0 1,-1 0-1,0 0 0,0 0 0,1-3 0,-3 5-59,0 0 1,0 1-1,0-1 0,0 0 0,0 1 0,0-1 0,0 1 0,0 0 1,0-1-1,0 1 0,0 0 0,0-1 0,0 1 0,0 0 1,0 0-1,0 0 0,0 0 0,0 0 0,0 0 0,0 0 0,-1 0 1,0 1-1,-27 4-2009,12 10 39,13-5-1094,12-4-4571,8-6-410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2.837"/>
    </inkml:context>
    <inkml:brush xml:id="br0">
      <inkml:brushProperty name="width" value="0.025" units="cm"/>
      <inkml:brushProperty name="height" value="0.025" units="cm"/>
    </inkml:brush>
  </inkml:definitions>
  <inkml:trace contextRef="#ctx0" brushRef="#br0">92 138 10826,'0'0'7191,"-8"6"-6326,-25 19 96,32-24-911,0-1 1,1 1-1,-1-1 0,0 1 1,0 0-1,0-1 1,1 1-1,-1 0 0,0 0 1,1-1-1,-1 1 1,1 0-1,-1 0 0,1 0 1,-1 0-1,1 0 1,0 0-1,-1 0 0,1-1 1,0 1-1,0 0 1,0 0-1,0 0 0,-1 0 1,1 0-1,1 0 1,-1 0-1,0 0 0,0 0 1,0 0-1,0 0 1,1 0-1,-1 0 0,0 0 1,1 0-1,-1 0 1,1 0-1,-1 0 0,1-1 1,0 1-1,-1 0 1,1 0-1,0-1 0,0 2 1,4 2-78,0-1 0,0 0 0,1 0 0,-1 0 0,10 3 0,-7-2 174,12 3-139,22 10 78,-41-17-90,0 1 1,0 0-1,1-1 0,-1 1 1,0 0-1,0-1 1,0 1-1,0 0 1,0 0-1,0 0 1,0 0-1,0 0 1,0 0-1,-1 0 0,1 0 1,0 0-1,-1 0 1,1 1-1,-1-1 1,1 0-1,-1 0 1,1 1-1,-1-1 0,0 3 1,-1-2-4,0-1-1,0 1 1,0 0-1,0-1 1,0 1 0,0 0-1,-1-1 1,1 0 0,-1 1-1,1-1 1,-1 0-1,1 0 1,-1 0 0,0 0-1,0 0 1,0 0 0,1 0-1,-1 0 1,0-1 0,0 1-1,-3 0 1,-48 10 73,49-11-66,-6 2 5,3-1 5,0 1 1,0-1-1,0-1 0,0 1 0,0-1 0,0 0 0,0-1 0,-8-1 0,14 2-123,1-1 1,-1 0-1,1 1 1,0-1-1,-1 0 1,1 1-1,0-1 1,0 0-1,0 0 1,-1 1-1,1-1 0,0 0 1,0 0-1,0 1 1,0-1-1,0 0 1,0 0-1,0 1 1,1-1-1,-1 0 1,0 1-1,0-1 1,1 0-1,-1 0 0,0 1 1,1-1-1,-1 0 1,0 1-1,1-1 1,-1 1-1,1-1 1,-1 1-1,1-1 1,0 0-1,17-22-4698,9-5-3479</inkml:trace>
  <inkml:trace contextRef="#ctx0" brushRef="#br0" timeOffset="1">328 0 16816,'0'0'1948,"-8"10"-223,3-5-1471,1 0-1,0 0 0,0 0-1,0 0 1,0 0 0,1 1-1,-1-1 1,2 1 0,-1 0-1,0 0 1,1 0 0,0 0-1,-1 13 1,2 182-1422,-1-189 1033,-4-3-4560,5-9 4458,0-1 0,1 1 0,-1 0 0,1 0-1,-1-1 1,0 1 0,1 0 0,-1-1-1,1 1 1,-1 0 0,0-1 0,1 1 0,-1-1-1,1 1 1,0-1 0,-1 1 0,1-1 0,-1 1-1,1-1 1,0 0 0,-1 1 0,1-1-1,0 0 1,0 1 0,-1-1 0,1 0 0,0 1-1,0-1 1,0 0 0,0 1 0,0-2 0,-25-79-3190,15 53 7478,1-1 0,-9-55 0,18 83-3950,1 0 0,-1 1 0,1-1 0,-1 0 0,1 0 0,-1 0-1,1 0 1,-1 1 0,1-1 0,0 0 0,-1 0 0,1 1 0,0-1-1,0 0 1,0 1 0,-1-1 0,1 1 0,0-1 0,0 1 0,0 0-1,0-1 1,0 1 0,0 0 0,0 0 0,0 0 0,0-1 0,0 1-1,0 0 1,0 0 0,0 0 0,0 0 0,0 1 0,1-1 0,46 2-617,-41-2 745,60 9-1439,-21-2-4683,-13-4-4815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3.426"/>
    </inkml:context>
    <inkml:brush xml:id="br0">
      <inkml:brushProperty name="width" value="0.025" units="cm"/>
      <inkml:brushProperty name="height" value="0.025" units="cm"/>
    </inkml:brush>
  </inkml:definitions>
  <inkml:trace contextRef="#ctx0" brushRef="#br0">80 0 10634,'0'0'9823,"-8"14"-8905,2-4-694,0-1-35,1 0 1,0 0-1,0 1 0,1 0 0,1-1 0,-1 1 1,2 0-1,-3 13 0,-21 264 3309,37 145-2827,-5-166-107,-6-210-311,0-56-221,0 0-647,1 0 161,-1 0-1,1 0 1,-1 0-1,1 0 0,-1 0 1,1 1-1,-1-1 0,1 0 1,-1 0-1,1 0 1,-1 1-1,1-1 0,-1 0 1,1 0-1,-1 1 0,0-1 1,1 0-1,-1 1 1,1-1-1,-1 0 0,0 1 1,1-1-1,-1 1 1,1 5-5643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3.909"/>
    </inkml:context>
    <inkml:brush xml:id="br0">
      <inkml:brushProperty name="width" value="0.025" units="cm"/>
      <inkml:brushProperty name="height" value="0.025" units="cm"/>
    </inkml:brush>
  </inkml:definitions>
  <inkml:trace contextRef="#ctx0" brushRef="#br0">60 2 8488,'0'0'2627,"-9"0"-407,-42-1 1923,119 2 1120,14 1-4440,8 10-349,590 66-497,-528-69-660,1-6 1,224-26-1,-181-5 561,149-15 22,-296 40 81,1 2 1,-1 3-1,0 2 1,97 20-1,-143-23-5,42 11 173,2-1 0,-1-3 0,1-1 0,64 0 0,-125-10-4334,-1-5-1287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4.237"/>
    </inkml:context>
    <inkml:brush xml:id="br0">
      <inkml:brushProperty name="width" value="0.025" units="cm"/>
      <inkml:brushProperty name="height" value="0.025" units="cm"/>
    </inkml:brush>
  </inkml:definitions>
  <inkml:trace contextRef="#ctx0" brushRef="#br0">0 0 15855,'0'0'726,"14"3"80,91 18 91,199 49-347,-301-69-454,0 0 0,0 0 0,0 0 0,0 0 0,0 0 0,0 1 0,0-1 1,-1 1-1,1 0 0,0 0 0,-1 0 0,1 0 0,1 3 0,-3-3-5,-1-1 0,1 1 0,-1-1 0,0 0 1,1 1-1,-1-1 0,0 1 0,0-1 0,0 1 0,0-1 0,0 1 0,-1-1 0,1 1 0,0-1 1,-1 0-1,1 1 0,-1-1 0,1 0 0,-1 1 0,0-1 0,1 0 0,-1 0 0,0 1 0,0-1 1,0 0-1,0 0 0,0 0 0,0 0 0,0 0 0,-2 1 0,-30 27 1079,-1-2 0,-47 29 1,7-5-1137,68-47-1239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5.124"/>
    </inkml:context>
    <inkml:brush xml:id="br0">
      <inkml:brushProperty name="width" value="0.025" units="cm"/>
      <inkml:brushProperty name="height" value="0.025" units="cm"/>
    </inkml:brush>
  </inkml:definitions>
  <inkml:trace contextRef="#ctx0" brushRef="#br0">0 306 13645,'0'0'8515,"8"0"-7651,0-2-703,0 1-1,0-1 1,0-1-1,0 0 1,-1 0-1,1 0 1,-1-1-1,0 0 1,0 0-1,10-9 1,70-63 129,-73 64-232,17-17 414,-1-1-1,-1-1 0,39-55 0,-66 119-180,11 52 0,-8-71-251,1-1 1,1 0 0,0-1-1,8 13 1,10 14-2166,-8 2-6085,-14-27-166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5.639"/>
    </inkml:context>
    <inkml:brush xml:id="br0">
      <inkml:brushProperty name="width" value="0.025" units="cm"/>
      <inkml:brushProperty name="height" value="0.025" units="cm"/>
    </inkml:brush>
  </inkml:definitions>
  <inkml:trace contextRef="#ctx0" brushRef="#br0">203 1 14125,'0'0'10346,"-9"-1"-9972,1 1-265,0 0-1,1 1 1,-1 0 0,0 0 0,0 1-1,0 0 1,1 0 0,-1 1 0,1 0 0,-1 1-1,1-1 1,0 1 0,1 0 0,-1 1-1,-10 10 1,-29 32 252,44-45-357,0 0 0,0 1 0,1-1 1,-1 0-1,1 1 0,-1-1 0,1 1 0,0 0 0,0-1 1,0 1-1,1 0 0,-1-1 0,0 1 0,1 0 1,0 0-1,0 0 0,0-1 0,0 1 0,0 0 0,1 5 1,1-6-9,-1 0 1,1 0-1,-1-1 1,1 1 0,0 0-1,-1-1 1,1 0 0,0 1-1,0-1 1,0 0-1,0 0 1,0 0 0,0 0-1,0 0 1,0 0-1,1-1 1,-1 1 0,0-1-1,0 1 1,1-1 0,2 0-1,58 1-858,-45-2-27,-4 1-606,1-1 0,0 0 0,27-7 0,13-14-6715,-29 6 2733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31.355"/>
    </inkml:context>
    <inkml:brush xml:id="br0">
      <inkml:brushProperty name="width" value="0.025" units="cm"/>
      <inkml:brushProperty name="height" value="0.025" units="cm"/>
    </inkml:brush>
  </inkml:definitions>
  <inkml:trace contextRef="#ctx0" brushRef="#br0">4 372 5381,'0'0'4223,"-1"9"-2600,-1 24-823,2-32-762,0 0 0,0-1 0,0 1 0,0 0 0,1-1 0,-1 1 0,0 0-1,0-1 1,1 1 0,-1-1 0,1 1 0,-1 0 0,0-1 0,1 1 0,-1-1-1,1 1 1,-1-1 0,1 0 0,-1 1 0,1-1 0,0 1 0,-1-1 0,1 0-1,-1 1 1,1-1 0,0 0 0,-1 0 0,1 0 0,0 1 0,-1-1 0,1 0-1,0 0 1,-1 0 0,1 0 0,0 0 0,1-1 0,24-2 1464,-18 0-1243,0 0 0,0-1 0,0 0 0,0 0-1,-1-1 1,0 0 0,0 0 0,0-1 0,-1 1-1,0-1 1,0-1 0,0 1 0,-1-1-1,0 0 1,0-1 0,-1 1 0,0-1 0,0 0-1,-1 0 1,3-9 0,-6 16-206,0-1 0,0 1 1,0-1-1,0 1 0,0-1 0,0 1 1,-1 0-1,1-1 0,-1 1 0,1-1 0,-1 1 1,1 0-1,-1 0 0,0-1 0,1 1 1,-1 0-1,0 0 0,0 0 0,0 0 0,0 0 1,0 0-1,0 0 0,0 0 0,-1 0 1,1 0-1,0 0 0,0 1 0,-1-1 0,1 1 1,0-1-1,-1 1 0,1-1 0,-1 1 1,1 0-1,0 0 0,-1-1 0,1 1 0,-1 0 1,-1 1-1,0-2-57,0 1-1,0 0 1,-1 0 0,1 0-1,0 0 1,0 1 0,0-1-1,-1 1 1,1 0 0,0 0-1,0 0 1,0 0 0,0 0-1,0 1 1,1-1 0,-6 4-1,4 0-22,1 1-1,-1 0 0,1-1 1,0 1-1,0 0 0,1 0 1,0 1-1,0-1 0,0 0 1,-1 10-1,3-14 18,-1 0 0,1-1 1,0 1-1,-1 0 0,1 0 0,0-1 1,0 1-1,1 0 0,-1 0 0,0-1 0,1 1 1,-1 0-1,1-1 0,-1 1 0,1 0 0,0-1 1,-1 1-1,1-1 0,0 1 0,0-1 0,0 1 1,0-1-1,1 0 0,-1 1 0,0-1 1,0 0-1,1 0 0,-1 0 0,1 0 0,-1 0 1,1 0-1,-1-1 0,1 1 0,0 0 0,-1-1 1,1 1-1,0-1 0,0 0 0,-1 1 0,1-1 1,3 0-1,5 0-123,0-1-1,0 0 1,-1 0 0,1-1 0,12-3-1,-8 0-883,0-1 0,0-1 0,-1 0 0,0-1 0,-1 0 0,1-1 0,-2 0 0,1-1 0,10-12-1,-22 22 1132,0 0-1,0 0 1,0 0-1,-1 0 0,1 0 1,0-1-1,0 1 0,0 0 1,0 0-1,0 0 0,-1 0 1,1 0-1,0 0 1,0 0-1,0 0 0,0-1 1,0 1-1,0 0 0,0 0 1,0 0-1,-1 0 0,1 0 1,0-1-1,0 1 0,0 0 1,0 0-1,0 0 1,0 0-1,0-1 0,0 1 1,0 0-1,0 0 0,0 0 1,0 0-1,0-1 0,0 1 1,0 0-1,0 0 0,0 0 1,0 0-1,0-1 1,1 1-1,-1 0 0,0 0 1,0 0-1,0 0 0,0 0 1,0-1-1,0 1 0,0 0 1,0 0-1,1 0 1,-1 0-1,0 0 0,0 0 1,-14 10 926,12-6-1017,0 0 0,1 1 0,-1-1 0,1 0 0,0 1 0,0-1 0,0 1 0,1-1-1,-1 1 1,1-1 0,0 1 0,1-1 0,-1 1 0,1-1 0,2 9 0,-2-11-5,0 0 0,0 0 0,1 1 0,-1-1 0,0 0 0,1 0 0,0 0 0,-1-1 0,1 1 0,0 0 0,0 0 0,0-1 0,0 0 0,0 1 0,0-1 0,1 0 0,-1 0 0,0 0 0,1 0 0,-1 0 0,0-1 0,1 1 0,-1-1 0,1 0 0,-1 1 0,1-1 0,-1 0 0,1 0 0,3-1 0,1-1 58,-1 1 0,1-1-1,-1 0 1,1-1 0,-1 1-1,0-1 1,0-1-1,0 1 1,0-1 0,-1 0-1,1 0 1,-1-1 0,0 1-1,0-1 1,5-7 0,-7 8 44,1-1 1,-1 1 0,0 0 0,0-1 0,0 1 0,-1-1-1,1 0 1,-1 0 0,0 0 0,-1 0 0,1 0-1,-1-1 1,0 1 0,0 0 0,-1-1 0,0 1 0,0 0-1,0-1 1,0 1 0,-2-7 0,1 10-99,0 0 0,0 1 0,0-1 0,0 0 0,0 1 0,0-1 0,0 1 0,-1 0 0,1-1 0,0 1 1,-1 0-1,1 0 0,-1 0 0,0 0 0,1 0 0,-1 0 0,0 0 0,1 0 0,-1 1 0,0-1 0,-2 0 0,-1 0-45,1 1 0,-1-1-1,0 0 1,1 1 0,-1 0-1,0 0 1,-7 2 0,11-2-3,1 0 0,-1 0 1,0 0-1,1 1 0,-1-1 1,0 0-1,1 1 0,-1-1 1,0 0-1,1 1 0,-1-1 0,1 1 1,-1-1-1,1 1 0,-1-1 1,1 1-1,-1-1 0,1 1 1,0 0-1,-1-1 0,1 1 0,0 0 1,-1-1-1,1 1 0,0 0 1,0-1-1,0 1 0,-1 0 1,1-1-1,0 1 0,0 0 0,0 0 1,0-1-1,0 1 0,1 0 1,-1-1-1,0 1 0,0 0 1,0-1-1,1 1 0,-1 0 0,0-1 1,1 1-1,-1 0 0,0-1 1,1 1-1,-1-1 0,1 1 1,-1 0-1,1-1 0,-1 0 0,1 1 1,-1-1-1,1 1 0,-1-1 1,1 0-1,0 1 0,-1-1 1,1 0-1,0 1 0,-1-1 0,1 0 1,0 0-1,0 0 0,-1 0 1,1 0-1,0 0 0,-1 0 1,2 0-1,6 0-138,0-1 0,0 0 0,-1 0 0,1-1 1,0 0-1,-1 0 0,1-1 0,-1 0 0,0 0 0,0-1 1,0 0-1,-1 0 0,1-1 0,-1 1 0,0-1 0,6-7 1,1 0-1080,0-1 1,-2-1 0,1 0-1,-2-1 1,18-31 0,-8-10-393,-16 39 5330,-3 14-1447,-7 25-2057,2 1 1,0 0 0,1 0-1,1 0 1,2 0-1,0 0 1,1 0 0,6 30-1,5 80 124,-12-132-284,0-1 1,1 0-1,-1 0 0,0 1 1,0-1-1,0 0 0,1 0 1,-1 0-1,0 1 0,0-1 1,1 0-1,-1 0 0,0 0 1,0 0-1,1 0 0,-1 0 1,0 1-1,1-1 0,-1 0 1,0 0-1,0 0 0,1 0 1,-1 0-1,0 0 0,1 0 1,-1 0-1,0 0 0,0 0 1,1 0-1,-1-1 0,0 1 1,1 0-1,-1 0 0,0 0 1,0 0-1,1 0 0,-1-1 1,0 1-1,0 0 0,0 0 1,1 0-1,-1 0 0,0-1 1,0 1-1,1-1 0,11-9 551,11-14-650,-1-1-1,-2-2 1,-1 0-1,-1-1 1,24-49-1,-44 83-456,-5 7-363,0 0-1,2 0 1,0 1-1,0 0 1,1 0 0,1 0-1,0 1 1,1-1-1,1 1 1,0 17 0,4-24 1137,0 0 0,0-1 0,0 1 0,1-1 0,7 9 0,-1 2 88,-9-16-348,0 0 0,0-1 0,0 1 1,1 0-1,-1-1 0,0 1 1,1-1-1,-1 1 0,1-1 0,-1 0 1,1 1-1,-1-1 0,1 0 1,0 0-1,0 0 0,2 1 0,-3-2-55,1 0-1,-1 0 1,0 0-1,0 0 0,0 0 1,0 0-1,1 0 0,-1 0 1,0-1-1,0 1 1,0 0-1,0-1 0,0 1 1,0-1-1,0 1 0,0-1 1,0 0-1,0 1 1,0-1-1,0 0 0,0 0 1,0 1-1,0-1 1,-1 0-1,1 0 0,0 0 1,-1 0-1,1 0 0,-1 0 1,1-1-1,11-25-2132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6.012"/>
    </inkml:context>
    <inkml:brush xml:id="br0">
      <inkml:brushProperty name="width" value="0.025" units="cm"/>
      <inkml:brushProperty name="height" value="0.025" units="cm"/>
    </inkml:brush>
  </inkml:definitions>
  <inkml:trace contextRef="#ctx0" brushRef="#br0">153 0 11018,'0'0'7309,"-9"5"-6679,-2 1-400,0 0 0,1 1 0,0 1 0,0 0 0,0 0 0,1 1 1,-14 16-1,18-18-115,-1 0 1,1 0-1,1 0 1,-1 1 0,1 0-1,1-1 1,-1 2-1,1-1 1,1 0 0,-1 1-1,1-1 1,1 1-1,-1 11 1,2-18-201,0-1 0,0 1 0,0-1 0,1 1 1,-1-1-1,0 0 0,1 1 0,-1-1 0,1 1 0,-1-1 0,1 0 0,0 0 0,0 1 1,0-1-1,-1 0 0,1 0 0,0 0 0,0 0 0,0 0 0,1 0 0,-1 0 1,0 0-1,0 0 0,0-1 0,1 1 0,-1 0 0,0-1 0,1 1 0,-1-1 1,1 0-1,-1 1 0,0-1 0,4 0 0,51-1-6065,-56 1 6036,35-7-4632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6.355"/>
    </inkml:context>
    <inkml:brush xml:id="br0">
      <inkml:brushProperty name="width" value="0.025" units="cm"/>
      <inkml:brushProperty name="height" value="0.025" units="cm"/>
    </inkml:brush>
  </inkml:definitions>
  <inkml:trace contextRef="#ctx0" brushRef="#br0">193 13 9161,'0'0'11216,"-9"11"-11136,-72 92 133,73-91-53,-26 35 734,32-45-972,0 1-1,0-1 1,0 0 0,0 0-1,-1 0 1,1 0 0,-1 0-1,1 0 1,-1 0 0,0-1-1,1 1 1,-1-1 0,-5 2 0,5-5-2645,2-7-2050</inkml:trace>
  <inkml:trace contextRef="#ctx0" brushRef="#br0" timeOffset="1">1 1 11787,'0'0'5766,"64"34"-4645,-34-21-224,3 0-289,2-4-320,-5-4-192,-3-1-96,-1-4-1377,-7 0-2114,-4-8-1089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6.727"/>
    </inkml:context>
    <inkml:brush xml:id="br0">
      <inkml:brushProperty name="width" value="0.025" units="cm"/>
      <inkml:brushProperty name="height" value="0.025" units="cm"/>
    </inkml:brush>
  </inkml:definitions>
  <inkml:trace contextRef="#ctx0" brushRef="#br0">115 1 13901,'0'0'6118,"23"58"-4677,-12-37-384,-3 4-96,-2 3-224,-3 3-353,-3 6-127,-2 3-1,-15 1 0,-2-2-160,-9-1 0,-1-7-704,0-10-1795,4-11-2337,8-10-11596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7.242"/>
    </inkml:context>
    <inkml:brush xml:id="br0">
      <inkml:brushProperty name="width" value="0.025" units="cm"/>
      <inkml:brushProperty name="height" value="0.025" units="cm"/>
    </inkml:brush>
  </inkml:definitions>
  <inkml:trace contextRef="#ctx0" brushRef="#br0">376 0 17553,'0'0'7740,"-9"7"-7382,-37 26-421,2 1 291,-1-2 0,-1-2 0,-97 45 0,143-75-309,-25 8-2696,24-8 2524,1 0-1,-1 0 1,1 0-1,-1 0 1,1 0-1,-1 0 0,0 0 1,1 0-1,-1 0 1,1 0-1,-1 0 1,1 0-1,-1 0 1,1 0-1,-1 0 1,0-1-1,1 1 1,-1 0-1,1 0 0,-1-1 1,1 1-1,0 0 1,-1-1-1,1 1 1,-1-1-1,1 1 1,0 0-1,-1-1 1,1 1-1,0-1 1,-1 1-1,1-1 1,0 1-1,0-1 0,-1 1 1,1-1-1,0 1 1,0-1-1,0 0 1,-1-17-6426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47.599"/>
    </inkml:context>
    <inkml:brush xml:id="br0">
      <inkml:brushProperty name="width" value="0.025" units="cm"/>
      <inkml:brushProperty name="height" value="0.025" units="cm"/>
    </inkml:brush>
  </inkml:definitions>
  <inkml:trace contextRef="#ctx0" brushRef="#br0">1 0 10250,'0'0'12331,"58"23"-11113,-28 2-290,8 1-255,8 2-193,1-2-287,2-4-161,-2 0 32,-3-1-801,-7-4-1313,-9-5-1761,-9-5-5382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3.482"/>
    </inkml:context>
    <inkml:brush xml:id="br0">
      <inkml:brushProperty name="width" value="0.025" units="cm"/>
      <inkml:brushProperty name="height" value="0.025" units="cm"/>
    </inkml:brush>
  </inkml:definitions>
  <inkml:trace contextRef="#ctx0" brushRef="#br0">317 86 13068,'0'0'1602,"4"-9"624,2-1-1356,9-20 466,-11 1 2469,-5 28-3737,1 0 1,-1 1-1,0-1 0,0 0 0,0 1 0,1-1 1,-1 1-1,0-1 0,0 1 0,0 0 1,0-1-1,0 1 0,0 0 0,0 0 1,0-1-1,0 1 0,0 0 0,0 0 1,0 0-1,0 0 0,0 0 0,0 1 1,0-1-1,0 0 0,0 0 0,0 1 1,0-1-1,-1 1 0,-33 7 1055,16 1-1118,0 1 0,1 1 0,0 0 0,-20 18 0,30-22-5,0 0 0,0 0 0,1 0 0,0 1 1,0 0-1,1 1 0,0-1 0,0 1 0,1 0 0,-6 16 0,10-23-51,0 1-1,0-1 0,1 1 0,-1 0 1,1-1-1,0 1 0,0 0 1,0 0-1,0-1 0,0 1 1,0 0-1,1-1 0,-1 1 0,1 0 1,0-1-1,0 1 0,0-1 1,0 1-1,0-1 0,1 0 0,-1 1 1,1-1-1,-1 0 0,1 0 1,0 0-1,0 0 0,0 0 1,3 2-1,6 3-15,1 0 1,0-1-1,0 0 1,24 7 0,-25-9 67,0 0 0,1 1 0,-2 0 0,16 10 1,-24-14-6,-1 0 1,0 0-1,1 0 0,-1 0 1,0 0-1,0 0 1,0 1-1,0-1 1,0 0-1,0 1 1,0-1-1,0 0 1,-1 1-1,1-1 1,0 1-1,-1-1 1,1 1-1,-1-1 1,0 1-1,1 0 1,-1-1-1,0 1 1,0-1-1,0 1 1,0 0-1,0-1 1,-1 1-1,1-1 1,0 1-1,-1 0 0,1-1 1,-1 1-1,0-1 1,1 1-1,-1-1 1,0 0-1,0 1 1,0-1-1,0 0 1,0 0-1,0 1 1,0-1-1,0 0 1,-1 0-1,1 0 1,0 0-1,-1 0 1,-1 0-1,-7 6 152,-1 0-1,0 0 1,0-1 0,-20 6-1,13-5 62,-1-1 0,1-1 0,-1-1 0,0 0 0,-1-2 0,-26 1 0,45-3-212,-1 0 0,1 0 0,-1 0 0,1 0 0,-1 0 0,1 0 0,0-1 0,-1 1 0,1 0 0,-1-1 0,1 1 0,0-1 0,-1 0 0,1 1 0,0-1 0,-1 0 0,-1-2 0,3 2-88,-1 1 1,1-1-1,-1 0 0,1 0 0,-1 0 0,1 0 0,0 0 1,0 0-1,-1 0 0,1 0 0,0 1 0,0-1 0,0 0 0,0 0 1,0 0-1,0 0 0,0 0 0,1 0 0,-1 0 0,1-1 1,0-2-450,1 0 1,0 0-1,0 0 1,0 0-1,0 1 1,1-1-1,0 1 1,-1 0 0,1-1-1,7-4 1,22-14-5729,6 0-2284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3.827"/>
    </inkml:context>
    <inkml:brush xml:id="br0">
      <inkml:brushProperty name="width" value="0.025" units="cm"/>
      <inkml:brushProperty name="height" value="0.025" units="cm"/>
    </inkml:brush>
  </inkml:definitions>
  <inkml:trace contextRef="#ctx0" brushRef="#br0">119 95 12684,'0'0'11499,"9"-7"-11350,-8 6-135,38-31-8,-38 31-5,1-1 1,-1 1 0,1 0 0,-1-1 0,0 1 0,1-1 0,-1 1-1,0-1 1,0 0 0,0 1 0,0-1 0,-1 0 0,1 0 0,0 0-1,-1 0 1,1 1 0,-1-1 0,0 0 0,1 0 0,-1 0 0,0 0-1,0 0 1,0 0 0,-1 0 0,1 0 0,-1-4 0,-2 6-1,0-1 0,1 0 1,-1 1-1,0-1 0,1 1 1,-1 0-1,0 0 0,0 0 1,0 0-1,1 1 0,-1-1 1,0 1-1,1-1 0,-1 1 1,-5 2-1,0 2 57,0 0 1,0 0-1,0 1 0,0 0 1,1 1-1,0 0 0,1 0 0,-1 0 1,-8 15-1,7-11 100,0 1 1,1 1-1,1-1 1,0 1-1,1 0 1,-4 15-1,8-26-128,0 0-1,1 0 1,-1 0-1,1 0 1,-1 0-1,1 0 1,-1 0 0,1 0-1,0 0 1,0 0-1,0 0 1,0 1-1,1-1 1,-1 0-1,0 0 1,1 0-1,0 0 1,-1 0-1,1 0 1,0 0-1,0 0 1,0-1-1,0 1 1,0 0-1,1 0 1,-1-1-1,0 1 1,1-1-1,-1 1 1,1-1-1,3 3 1,0-3-11,-1 0 1,1 0-1,0 0 1,0-1-1,0 1 1,0-1-1,0 0 1,0 0-1,0-1 1,0 0-1,0 0 1,0 0-1,5-2 1,5-2-335,-1-1 1,1 0-1,-1-1 1,0-1-1,-1 0 1,21-16 0,-15 8-1861,0 0 0,-2-1 0,26-32 0,-9 0-4680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4.199"/>
    </inkml:context>
    <inkml:brush xml:id="br0">
      <inkml:brushProperty name="width" value="0.025" units="cm"/>
      <inkml:brushProperty name="height" value="0.025" units="cm"/>
    </inkml:brush>
  </inkml:definitions>
  <inkml:trace contextRef="#ctx0" brushRef="#br0">137 0 17168,'-8'10'956,"-11"17"80,0 1 0,2 0 0,1 1-1,-13 35 1,23-50-941,1 0-1,1 0 0,0 1 1,1-1-1,0 1 0,1 0 1,1 0-1,0 0 0,1 0 1,1 0-1,0 0 1,5 21-1,-6-34-92,1 0-1,-1 0 1,1 0 0,-1 0 0,1-1 0,-1 1 0,1 0-1,0-1 1,0 1 0,0 0 0,0-1 0,0 1-1,1-1 1,-1 0 0,0 1 0,1-1 0,-1 0-1,0 0 1,1 0 0,0 0 0,-1 0 0,1 0-1,3 1 1,-3-2 10,1 1-1,0-1 0,-1-1 1,1 1-1,0 0 0,-1-1 1,1 1-1,0-1 1,-1 0-1,1 1 0,-1-1 1,0-1-1,1 1 0,3-2 1,8-7 51,0-1 0,-1 0 0,23-25 0,-32 32-70,24-25-54,-6 8-126,0-2 1,-2 0 0,-1-1-1,19-31 1,-38 55 34,-1 0 1,1 0-1,0 0 1,0 0-1,0 0 1,0 0-1,0 0 1,0 0-1,-1 0 0,1 0 1,0 0-1,0 0 1,0 0-1,0 0 1,0 0-1,-1 0 1,1 0-1,0 0 1,0-1-1,0 1 0,0 0 1,0 0-1,0 0 1,0 0-1,-1 0 1,1 0-1,0 0 1,0 0-1,0 0 0,0 0 1,0-1-1,0 1 1,0 0-1,0 0 1,0 0-1,0 0 1,0 0-1,0 0 0,-1-1 1,1 1-1,0 0 1,0 0-1,0 0 1,0 0-1,0 0 1,0-1-1,0 1 0,0 0 1,0 0-1,0 0 1,1 0-1,-1 0 1,0 0-1,0-1 1,0 1-1,0 0 0,0 0 1,0 0-1,0 0 1,0 0-1,0 0 1,0-1-1,1 1 1,-3 0-517,-10 0-7900</inkml:trace>
  <inkml:trace contextRef="#ctx0" brushRef="#br0" timeOffset="1">141 379 7111,'0'0'6758,"-6"56"-4003,15-46-1058,10-4-672,0-3-768,4-3-289,-1 0-1858,-2 0-4036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4.575"/>
    </inkml:context>
    <inkml:brush xml:id="br0">
      <inkml:brushProperty name="width" value="0.025" units="cm"/>
      <inkml:brushProperty name="height" value="0.025" units="cm"/>
    </inkml:brush>
  </inkml:definitions>
  <inkml:trace contextRef="#ctx0" brushRef="#br0">127 44 14382,'-10'3'2103,"1"1"-1499,-1-2-160,1 1-1,-1 0 1,1 1-1,0 0 1,1 1-1,-1 0 1,1 0-1,0 0 1,0 1-1,-9 10 0,16-16-441,1 0-1,0 0 0,0 1 0,-1-1 0,1 0 0,0 1 0,0-1 1,0 0-1,0 1 0,0-1 0,0 0 0,-1 1 0,1-1 1,0 0-1,0 1 0,0-1 0,0 1 0,0-1 0,0 0 0,0 1 1,1-1-1,-1 0 0,0 1 0,0-1 0,0 0 0,0 1 0,0-1 1,0 0-1,1 1 0,-1-1 0,0 0 0,0 0 0,0 1 0,1-1 1,-1 0-1,0 0 0,1 1 0,-1-1 0,0 0 0,0 0 0,1 0 1,-1 1-1,0-1 0,1 0 0,-1 0 0,1 0 0,27 5 201,32-9 50,-23 0-228,-12 0 108,0 1 0,0 1-1,0 1 1,45 5 0,-65-2 3126,-4-5-109,0-7-3684,1-16 606,-2 19-62,1 0-1,-1 0 1,1 0-1,0 0 1,1 0-1,0 0 0,4-11 1,-4 17-129,1 0-1,-1 0 1,1 0 0,-1 0 0,1 0-1,0 0 1,-1 1 0,1-1-1,0 1 1,0-1 0,-1 1 0,1 0-1,0 0 1,0 1 0,-1-1-1,4 1 1,7 0-622,109 3-9048,-73-3 2999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5.448"/>
    </inkml:context>
    <inkml:brush xml:id="br0">
      <inkml:brushProperty name="width" value="0.025" units="cm"/>
      <inkml:brushProperty name="height" value="0.025" units="cm"/>
    </inkml:brush>
  </inkml:definitions>
  <inkml:trace contextRef="#ctx0" brushRef="#br0">24 1 12011,'0'0'10747,"1"11"-10080,4 222 1734,10 107-1989,-10-316-334,-5-25-71,0 1-1,0 0 1,0 0-1,0 0 0,0 0 1,0 0-1,0 0 1,0 0-1,0 0 1,0 0-1,0 0 1,0 0-1,0 0 1,0 0-1,0 0 1,0 0-1,0-1 1,0 1-1,0 0 1,1 0-1,-1 0 1,0 0-1,0 0 1,0 0-1,0 0 1,0 0-1,0 0 1,0 0-1,0 0 0,0 0 1,0 0-1,0 0 1,1 0-1,-1 0 1,0 0-1,0 0 1,0 0-1,0 0 1,0 0-1,0 0 1,0 0-1,0 0 1,0 0-1,0 1 1,-5-43-67,-11-4-568,-9-26-977,24 66 1497,-1 0 0,1 0 1,0 0-1,1 1 0,0-1 1,0 0-1,0 0 0,0 0 1,3-9-1,-3 14 80,1 0-1,0 1 1,0-1-1,0 0 1,0 1 0,0-1-1,-1 1 1,1-1-1,0 1 1,0-1 0,1 1-1,-1 0 1,0-1-1,0 1 1,0 0 0,0 0-1,0 0 1,0 0-1,0 0 1,2 0 0,31 1-801,-26-1 359,48 6-4644,-29-1-417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31.681"/>
    </inkml:context>
    <inkml:brush xml:id="br0">
      <inkml:brushProperty name="width" value="0.025" units="cm"/>
      <inkml:brushProperty name="height" value="0.025" units="cm"/>
    </inkml:brush>
  </inkml:definitions>
  <inkml:trace contextRef="#ctx0" brushRef="#br0">1 10 8712,'0'-10'4196,"0"15"-2754,0 12-962,0 5-192,5 1-96,10 2-31,5-4-129,0-1 0,6-3 64,3 0-641,-5 0-1953,0-6-1538</inkml:trace>
  <inkml:trace contextRef="#ctx0" brushRef="#br0" timeOffset="1">221 312 7655,'0'0'3972,"-15"56"-2114,15-43-1314,0-4-159,11 0-1,4-2 96,3-4 33,0-3-65,-1 0-223,-1 0-129,-7-10 256,-3 0-576,-6-6-2659,0-1-2146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5.852"/>
    </inkml:context>
    <inkml:brush xml:id="br0">
      <inkml:brushProperty name="width" value="0.025" units="cm"/>
      <inkml:brushProperty name="height" value="0.025" units="cm"/>
    </inkml:brush>
  </inkml:definitions>
  <inkml:trace contextRef="#ctx0" brushRef="#br0">87 15 14253,'0'0'8408,"-9"3"-7986,5-2-403,0 0-1,-1 1 1,1 0-1,0 0 1,0 0-1,0 0 1,0 1-1,1 0 1,-1-1-1,1 1 1,-1 0-1,1 1 1,0-1-1,0 1 1,1-1-1,-1 1 1,1 0-1,0 0 1,0 0-1,0 0 1,0 1-1,1-1 1,-1 0-1,1 1 1,0-1-1,1 1 1,-1-1-1,1 1 1,0 7-1,0-10-16,1-1-1,-1 1 1,1-1-1,0 0 0,-1 1 1,1-1-1,0 0 1,0 0-1,0 1 0,0-1 1,0 0-1,0 0 0,0 0 1,0 0-1,1 0 1,-1 0-1,0-1 0,0 1 1,1 0-1,-1-1 1,1 1-1,-1-1 0,1 1 1,-1-1-1,1 0 1,-1 1-1,1-1 0,-1 0 1,1 0-1,-1 0 1,2 0-1,63 0 165,-49-1-158,-3 1 81,1-1 0,-1 0 0,0-2 0,0 1 0,0-2 0,0 0 0,0 0 0,15-9 0,-28 13 77,-1-1-1,1 0 1,-1 0-1,0 0 1,1 0-1,-1 0 1,0 0-1,0 0 1,0 0 0,0 1-1,1-1 1,-1 0-1,0 0 1,-1 0-1,1 0 1,0 0 0,0 0-1,0 0 1,-1 0-1,1 0 1,0 0-1,-2-1 1,-6-20 67,4 13-97,2 7-119,1 1 0,0-1 1,0 0-1,0 0 0,1 0 0,-1 0 0,0 0 1,1 0-1,-1 0 0,1 0 0,0 0 0,0-4 1,0 5-48,1 0 1,0 0 0,0 0 0,0 0 0,1 0-1,-1 0 1,0 0 0,0 0 0,0 1 0,1-1-1,-1 0 1,0 1 0,1-1 0,-1 1 0,0 0-1,1-1 1,-1 1 0,1 0 0,-1 0 0,0 0-1,4 0 1,30-5-1478,30-5-4865,-25 1-2538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6.814"/>
    </inkml:context>
    <inkml:brush xml:id="br0">
      <inkml:brushProperty name="width" value="0.025" units="cm"/>
      <inkml:brushProperty name="height" value="0.025" units="cm"/>
    </inkml:brush>
  </inkml:definitions>
  <inkml:trace contextRef="#ctx0" brushRef="#br0">90 144 8680,'0'0'5734,"5"-10"-2756,-3 7-2693,17-39 1969,-17 40-2111,-1 0-1,-1-1 1,1 1-1,0 0 1,-1-1 0,1 1-1,-1-1 1,0 1-1,0-1 1,0 1-1,0-1 1,0 1 0,0-1-1,-1 1 1,1-1-1,-1 1 1,1 0 0,-3-5-1,2 6-110,0 0-1,0 0 1,0 0-1,-1 0 1,1 0-1,0 0 1,0 0-1,-1 0 1,1 1-1,0-1 1,-1 1-1,1-1 1,0 1-1,-1-1 1,1 1-1,-1 0 1,1 0-1,-1 0 1,1 0-1,-1 0 1,1 0-1,-1 0 1,1 0-1,-1 0 1,1 1-1,-1-1 1,1 0-1,0 1 1,-1 0-1,1-1 1,0 1-1,-2 1 1,-2 0 41,1 1 1,0 0 0,0 0 0,0 0-1,0 0 1,0 1 0,1-1-1,-5 6 1,4-3-76,0 1-1,1-1 1,-1 1 0,1 0 0,0 0-1,1 0 1,0 0 0,0 0-1,1 1 1,-1-1 0,2 1 0,-1-1-1,1 12 1,0-18 5,0 1-1,1-1 1,-1 0-1,0 1 1,1-1-1,-1 0 1,0 0-1,1 0 1,0 0-1,-1 1 1,1-1-1,0 0 1,-1 0-1,1 0 1,0 0-1,0 0 1,0 0-1,0-1 1,0 1 0,0 0-1,0 0 1,0-1-1,0 1 1,0 0-1,2 0 1,1 0 14,0 0 0,-1 0 1,1-1-1,0 1 0,0-1 1,0 0-1,0 0 0,6-1 1,1 0 37,1-1 1,-1 0-1,0-1 1,0-1 0,12-5-1,-3-1 46,0-1-1,-1-1 1,35-29-1,-46 34-54,-1 1-1,0-1 0,-1 0 0,0-1 0,0 1 1,0-1-1,-1-1 0,0 1 0,-1-1 1,0 1-1,6-18 0,-26 42-526,-7 15 375,22-31 105,-6 11 19,0 1-1,0-1 1,1 1-1,1 0 1,0 1-1,0-1 1,1 1-1,1 0 1,0 0 0,0 14-1,2-26-15,1-1 0,0 1 0,0 0 0,0 0-1,1 0 1,-1 0 0,0 0 0,0 0 0,0 0 0,1-1 0,-1 1 0,0 0-1,1 0 1,-1 0 0,1-1 0,-1 1 0,1 0 0,-1 0 0,1-1-1,0 1 1,-1 0 0,1-1 0,0 1 0,-1-1 0,1 1 0,0-1 0,0 1-1,1-1 1,0 1 9,0 0 0,1-1 0,-1 0 0,0 0-1,1 0 1,-1 0 0,0 0 0,1 0 0,-1 0-1,5-2 1,0 0 20,0 0 0,-1-1 0,1 1 0,0-2 0,-1 1 0,11-8 0,-6 0-9,0-1 0,-1 0-1,0 0 1,13-23 0,-18 26-57,-2 13-48,-1 0-1,0-1 1,0 1-1,-1 0 1,1 0 0,-1 0-1,0 0 1,1 6-1,4 10 61,-4-15 17,1 1 0,-1-1-1,2 0 1,-1 0 0,0 0-1,1-1 1,0 1-1,0-1 1,9 7 0,-11-9 14,0 0 0,1 0 0,-1 0 1,1-1-1,-1 1 0,1-1 0,0 0 1,0 0-1,0 0 0,0 0 0,0 0 0,-1 0 1,1-1-1,1 1 0,-1-1 0,0 0 1,0 0-1,0 0 0,0 0 0,0-1 1,3 0-1,-4-1 35,0 1 1,0-1-1,0 1 0,0-1 1,0 0-1,-1 0 1,1 1-1,-1-1 1,1 0-1,-1 0 0,0-1 1,0 1-1,0 0 1,0 0-1,0-1 0,0 1 1,-1 0-1,1-1 1,-1 1-1,1-5 0,3-55 1320,-4 58-1256,0-59 315,0 62-441,1 1 0,-1-1 0,1 1 0,-1-1 1,1 1-1,-1-1 0,1 1 0,0-1 1,-1 1-1,1 0 0,0-1 0,0 1 0,-1 0 1,1 0-1,0-1 0,-1 1 0,1 0 1,0 0-1,0 0 0,0 0 0,-1 0 1,1 0-1,0 0 0,0 0 0,-1 0 0,1 1 1,0-1-1,0 0 0,-1 0 0,1 1 1,0-1-1,-1 0 0,1 1 0,0 0 1,36 11-1505,-33-10 1033,63 16-6028,-31-13 940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7.388"/>
    </inkml:context>
    <inkml:brush xml:id="br0">
      <inkml:brushProperty name="width" value="0.025" units="cm"/>
      <inkml:brushProperty name="height" value="0.025" units="cm"/>
    </inkml:brush>
  </inkml:definitions>
  <inkml:trace contextRef="#ctx0" brushRef="#br0">42 78 13773,'0'0'2979,"-6"9"-1169,1-1-1472,0 0 1,1 1-1,0 0 1,0 0-1,1 0 1,0 1 0,1-1-1,0 1 1,1-1-1,-1 1 1,2 0-1,0-1 1,0 1-1,0 0 1,1-1 0,1 1-1,0 0 1,3 11-1,-2-14-348,1 0 0,-1-1-1,1 1 1,0-1 0,1 0-1,0-1 1,-1 1 0,2-1-1,6 6 1,-11-10-52,1 1 0,0-1 1,0 0-1,0 0 0,-1 0 0,1 0 0,0-1 0,0 1 0,0 0 1,0-1-1,0 1 0,0-1 0,0 0 0,1 0 0,-1 0 1,0 0-1,0 0 0,0 0 0,0 0 0,0-1 0,0 1 0,0-1 1,0 1-1,0-1 0,0 0 0,0 0 0,0 0 0,-1 0 0,1 0 1,0 0-1,-1-1 0,1 1 0,0-1 0,-1 1 0,0-1 1,3-2-1,7-11-334,-1 0 0,0 0 1,-1-1-1,0 0 0,-2-1 1,7-19-1,27-107 320,-39 133 57,0 6 20,-1 1 1,0-1 0,0 1-1,0-1 1,-1 1 0,0-1-1,1 0 1,-1 1-1,0-1 1,0 1 0,-2-6-1,-15 30 533,10-7-246,0-1 0,0 1 0,1 0-1,1 1 1,0-1 0,1 1 0,-3 28-1,3 4 225,2 58 0,1-27-2274,1-78 1647,0 1-1,0 0 1,0 0 0,0-1-1,0 1 1,0 0-1,0-1 1,0 1-1,0 0 1,0 0 0,0-1-1,0 1 1,-1 0-1,1-1 1,0 1-1,-1 0 1,1-1-1,0 1 1,-1-1 0,1 1-1,-1-1 1,1 1-1,-1 0 1,1-1-1,-1 0 1,1 1 0,-1-1-1,1 1 1,-1-1-1,0 0 1,1 1-1,-1-1 1,0 0 0,1 0-1,-1 1 1,0-1-1,1 0 1,-1 0-1,0 0 1,0 0-1,1 0 1,-1 0 0,0 0-1,1 0 1,-1 0-1,0 0 1,0-1-1,1 1 1,-1 0 0,0 0-1,1-1 1,-1 1-1,1 0 1,-1-1-1,0 1 1,0-1-1,-3-2-333,-1 1-1,1-1 1,0 0-1,0 0 1,0-1-1,-5-5 1,-3-5 555,-41-56-461,49 64 738,0 0-1,0-1 0,1 1 1,0-1-1,0 0 0,1 0 1,-1 0-1,-1-14 0,4 20-277,0 0-1,1 0 1,-1 0-1,1 1 1,-1-1 0,1 0-1,0 0 1,-1 1-1,1-1 1,0 0-1,-1 1 1,1-1 0,0 1-1,0-1 1,-1 1-1,1-1 1,0 1 0,0 0-1,0-1 1,0 1-1,0 0 1,-1-1-1,1 1 1,0 0 0,0 0-1,0 0 1,0 0-1,0 0 1,0 0-1,0 0 1,0 0 0,0 1-1,1-1 1,36 5-116,13 9-259,-28-7-1875,0 0 0,1-2-1,27 2 1,-12-5-2105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7.962"/>
    </inkml:context>
    <inkml:brush xml:id="br0">
      <inkml:brushProperty name="width" value="0.025" units="cm"/>
      <inkml:brushProperty name="height" value="0.025" units="cm"/>
    </inkml:brush>
  </inkml:definitions>
  <inkml:trace contextRef="#ctx0" brushRef="#br0">119 48 7495,'0'0'13010,"-11"-3"-12210,8 2-715,0-1 0,0 1 0,0 0 0,0 1 0,0-1 0,-1 0 0,1 1-1,0 0 1,0-1 0,0 1 0,0 1 0,-1-1 0,1 0 0,0 1-1,0 0 1,0-1 0,0 1 0,0 0 0,0 1 0,0-1 0,0 1 0,1-1-1,-1 1 1,0 0 0,1 0 0,-1 0 0,1 0 0,0 0 0,0 0-1,0 1 1,0-1 0,0 1 0,0 0 0,0-1 0,1 1 0,0 0 0,-1 0-1,0 5 1,1-7-60,0 1 0,1 0 0,-1-1 0,1 1 0,-1 0 0,1 0 1,0 0-1,-1-1 0,1 1 0,0 0 0,0 0 0,0 0 0,1 0 0,-1 0 0,0-1 0,1 1 0,-1 0 0,1 0 0,0-1 0,-1 1 0,1 0 0,0-1 0,0 1 0,0-1 0,0 1 0,3 2 0,-2-2-5,1 0-1,1 0 1,-1-1-1,0 1 1,0-1-1,1 0 1,-1 0-1,1 0 1,-1 0-1,1-1 1,-1 1 0,1-1-1,3 0 1,4 0 4,1 0 0,-1-1 1,0 0-1,-1-1 1,1-1-1,0 1 1,-1-2-1,18-7 0,-19 6-28,0-1-1,-1 0 1,0-1-1,0 0 0,0 0 1,-1 0-1,0-1 0,0 0 1,-1-1-1,0 1 1,-1-1-1,0 0 0,0-1 1,5-15-1,-21 30-344,-4 10 388,10-9 160,1 1 0,0-1-1,1 1 1,-1 0-1,1 0 1,0 0 0,-2 10-1,4-15-173,1 0-1,-1-1 1,1 1-1,0 0 1,0-1-1,0 1 1,0 0 0,0-1-1,0 1 1,0 0-1,0-1 1,1 1-1,-1 0 1,0-1-1,1 1 1,0-1 0,-1 1-1,1-1 1,0 1-1,0-1 1,0 1-1,0-1 1,0 0-1,0 1 1,0-1 0,0 0-1,1 0 1,-1 0-1,0 0 1,1 0-1,-1 0 1,1 0-1,-1 0 1,1-1 0,-1 1-1,1-1 1,0 1-1,2 0 1,4 0-37,-1 1 1,1-2-1,0 1 1,0-1-1,0 0 1,0 0-1,0-1 1,0 0-1,0-1 1,-1 0-1,1 0 1,-1 0-1,1-1 1,-1 0-1,0-1 1,0 0-1,0 0 1,0 0-1,-1-1 1,0 0-1,0 0 1,0-1-1,0 1 1,-1-1-1,9-13 1,-34 44-377,17-23 456,1 1-1,-1-1 1,1 1-1,-1 0 0,1 0 1,0 0-1,0 1 0,0-1 1,1 0-1,-1 1 1,1-1-1,0 1 0,-1-1 1,2 1-1,-1 0 1,0 3-1,1-5-51,1-1 0,0 0 0,-1-1 0,1 1 0,0 0 0,0 0-1,-1 0 1,1 0 0,0 0 0,0-1 0,0 1 0,0 0 0,0-1 0,0 1 0,0-1 0,0 1 0,0-1 0,0 0 0,1 1 0,-1-1 0,0 0 0,0 0-1,0 1 1,0-1 0,0 0 0,1 0 0,-1-1 0,0 1 0,2 0 0,39-3 237,-32-1-256,1 0 0,-1 0 0,1-1 0,-1 0 0,-1-1 0,1 0 0,-1-1 0,0 0 0,11-11 0,15-11-890,-39 33 840,1 0 0,0 0 0,-1 0 0,2 0 1,-1 1-1,1-1 0,-1 1 0,1 0 0,0-1 1,1 1-1,-1 0 0,1 0 0,-1 6 0,2 19-3798,1-29 3612,-1 0 0,1 0 0,-1 0 0,1 0 0,-1 0 0,1 0 0,-1-1 0,1 1 0,0 0 0,0 0 0,-1-1 0,1 1 0,0-1 0,0 1 0,0 0 0,0-1 0,0 0 0,0 1 0,-1-1 0,1 1 0,0-1 0,0 0 0,0 0 0,0 0 0,2 1 0,17 0-5740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8.364"/>
    </inkml:context>
    <inkml:brush xml:id="br0">
      <inkml:brushProperty name="width" value="0.025" units="cm"/>
      <inkml:brushProperty name="height" value="0.025" units="cm"/>
    </inkml:brush>
  </inkml:definitions>
  <inkml:trace contextRef="#ctx0" brushRef="#br0">94 0 16784,'0'0'10725,"-9"0"-10410,-24 2-273,32-1-68,0-1-1,0 0 0,1 1 1,-1-1-1,0 1 0,1-1 1,-1 1-1,1-1 0,-1 1 0,0 0 1,1-1-1,-1 1 0,1 0 1,0-1-1,-1 1 0,1 0 1,0-1-1,-1 1 0,1 0 1,0 0-1,0 0 0,-1-1 0,1 1 1,0 0-1,0 0 0,0 0 1,0-1-1,0 1 0,0 0 1,1 0-1,-1 0 0,0-1 1,0 1-1,0 0 0,1 0 1,-1-1-1,0 1 0,1 1 0,12 26-1622,-6-21 1210,0 0 0,0-1-1,1 1 1,-1-2 0,1 1 0,0-1 0,1 0 0,14 5 0,28 18 360,-55-26 451,-1 0 0,0 0-1,1 0 1,-1-1 0,0 0-1,0 0 1,-7 0 0,-133 7 1107,145-9-1973,0-1 0,0 1 0,0 0 0,1 0 1,-1 0-1,0-1 0,1 1 0,-1 0 0,1 0 1,-1 0-1,1 0 0,0 0 0,-1 0 0,1 0 1,2-2-1,13-13-5672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38.692"/>
    </inkml:context>
    <inkml:brush xml:id="br0">
      <inkml:brushProperty name="width" value="0.025" units="cm"/>
      <inkml:brushProperty name="height" value="0.025" units="cm"/>
    </inkml:brush>
  </inkml:definitions>
  <inkml:trace contextRef="#ctx0" brushRef="#br0">68 1 15631,'0'0'5562,"-4"10"-4286,-41 101 2765,41-97-3767,0 0-1,0 1 1,2-1 0,0 1-1,0-1 1,1 1 0,2 18-1,-1-31-264,0 0 1,0 0-1,1 0 0,-1 0 0,1 0 0,-1 0 0,1-1 1,0 1-1,-1 0 0,1 0 0,0 0 0,1-1 1,-1 1-1,0 0 0,0-1 0,1 1 0,-1-1 0,1 0 1,-1 1-1,1-1 0,-1 0 0,4 2 0,-2-2-10,0 0 0,1 0 0,-1-1 0,1 1 0,-1 0 0,1-1 0,-1 0 0,1 0 0,-1 0 0,1 0-1,6-2 1,2-1-261,1-1-1,-1 0 1,0 0-1,0-2 0,21-11 1,-22 10 120,-7 4 121,0-1 0,0 2 0,1-1 0,0 0 0,-1 1 0,1 0 0,0 0 0,0 1 0,10-3 0,-15 5 27,1-1 1,-1 1-1,1 0 1,-1-1 0,0 1-1,1 0 1,-1-1 0,0 1-1,1 0 1,-1-1 0,0 1-1,0 0 1,0 0-1,0-1 1,0 1 0,1 0-1,-1 0 1,-1-1 0,1 1-1,0 0 1,0 0 0,0-1-1,0 1 1,0 0-1,-1 0 1,1-1 0,-1 2-1,-5 21 198,-7 2 52,-2 5-143,11-9-6461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0.113"/>
    </inkml:context>
    <inkml:brush xml:id="br0">
      <inkml:brushProperty name="width" value="0.025" units="cm"/>
      <inkml:brushProperty name="height" value="0.025" units="cm"/>
    </inkml:brush>
  </inkml:definitions>
  <inkml:trace contextRef="#ctx0" brushRef="#br0">59 350 10154,'0'0'14141,"-9"7"-14088,9-7-50,-33 26 44,32-25-45,0-1 1,0 1-1,-1 0 0,1 0 1,0 0-1,0 1 0,0-1 1,0 0-1,1 0 1,-1 0-1,0 1 0,0-1 1,1 0-1,-1 1 0,1-1 1,-1 1-1,1-1 0,-1 1 1,1-1-1,0 1 1,0-1-1,0 1 0,0-1 1,0 1-1,0-1 0,0 1 1,1-1-1,-1 1 0,0-1 1,2 3-1,1-4 18,0 1-1,0-1 0,0 0 1,0 0-1,1 0 1,-1 0-1,0 0 1,0-1-1,0 0 1,0 1-1,0-1 1,0 0-1,6-3 0,6-4-39,0 0-1,-1-1 0,0-1 0,0 0 0,-1 0 0,0-2 0,-1 0 0,0 0 1,-1-1-1,13-19 0,-30 43-13,1-1 1,1 1-1,0-1 1,0 1-1,1 0 1,1 0-1,0 1 1,0-1-1,1 1 1,0 21 0,2-32 53,-1 0 1,1 1-1,-1-1 1,0 0-1,1 0 1,0 0-1,-1 0 1,1 0-1,0 0 1,0 0-1,-1 0 1,1 0 0,0-1-1,0 1 1,0 0-1,0 0 1,0-1-1,0 1 1,0-1-1,0 1 1,0-1-1,1 1 1,0 0-1,36-1 400,-29-2-285,1 0 1,0-1-1,-1 0 0,0 0 1,12-7-1,0-3-49,-1-1 1,-1-1 0,0-1-1,-1 0 1,0-2 0,20-26-1,-28 32-89,-2 0 0,1 0 0,-2-1 0,0 0 0,0 0 1,-1-1-1,-1 0 0,0 0 0,-1 0 0,0-1 0,2-25 0,-6 39-7,0 1 1,0 0-1,1-1 0,-1 1 0,0-1 1,0 1-1,0 0 0,0-1 1,0 1-1,0 0 0,0-1 0,0 1 1,0-1-1,-1 1 0,1 0 0,0-1 1,0 1-1,0-1 0,0 1 1,-1 0-1,1-1 0,0 1 0,0 0 1,0 0-1,-1-1 0,1 1 1,0 0-1,-1-1 0,1 1 0,0 0 1,-1 0-1,1 0 0,0-1 1,-1 1-1,-13 6-148,-14 20 63,10-6 95,0 2 0,2 0 0,-18 31 0,28-42 35,0 1 0,1-1 0,0 1-1,1 0 1,0 0 0,1 1-1,0-1 1,1 1 0,-1 18-1,3-29-32,0-1-1,0 1 0,0 0 1,0 0-1,1-1 0,-1 1 0,1 0 1,-1-1-1,1 1 0,-1 0 0,1-1 1,0 1-1,0-1 0,0 1 1,-1-1-1,2 1 0,-1-1 0,0 0 1,0 1-1,0-1 0,1 0 0,-1 0 1,2 1-1,0 0 8,1-1-1,-1 0 1,0 1 0,0-2-1,1 1 1,-1 0-1,1-1 1,-1 1 0,0-1-1,1 0 1,4-1 0,2 0 8,0 0 0,0-1 0,-1-1 1,1 0-1,-1 0 0,0 0 0,16-10 1,3-6 18,-2-2 1,-1-1-1,0-1 1,-2-1-1,0-1 1,-2-1-1,-1-1 1,-1-1-1,-1 0 0,-2-1 1,24-59-1,-39 86-33,0 1-1,0-1 1,-1 0-1,1 0 0,-1 1 1,1-1-1,-1 0 1,1 0-1,-1 0 1,0 1-1,0-1 0,0 0 1,0 0-1,0 0 1,-1-3-1,0 4-4,1 1-1,-1 0 1,0 0 0,1 0 0,-1 0-1,0 0 1,1 0 0,-1 0 0,0 0-1,1 0 1,-1 0 0,1 0 0,-1 0-1,0 0 1,1 0 0,-1 0-1,0 1 1,1-1 0,-1 0 0,1 0-1,-1 1 1,1-1 0,-1 0 0,1 1-1,-1-1 1,1 1 0,-1-1 0,0 1-1,-45 44-124,31-24 178,0 2-1,1 0 1,1 0 0,2 1 0,0 1 0,1-1 0,2 2 0,1-1 0,0 1 0,2 1-1,1-1 1,1 1 0,2-1 0,1 32 0,0-57-46,0 0 0,0 0 0,0 0 0,-1 0 0,1 0 0,1 0 0,-1 1 0,0-1 0,0 0 0,0 0 0,1 0 0,-1 0 0,0 0 0,1 0 0,-1 0 0,1-1 0,-1 1 0,1 0 0,-1 0 0,1 0 0,0 0 0,-1-1 0,1 1 0,0 0 0,0 0 0,0-1 0,-1 1 0,1-1 0,0 1-1,0-1 1,0 1 0,0-1 0,0 0 0,0 1 0,0-1 0,0 0 0,0 0 0,0 1 0,0-1 0,0 0 0,0 0 0,0 0 0,0-1 0,2 1 0,-1-1 15,1 1-1,-1-1 1,1 0 0,-1 0-1,0 0 1,1-1-1,-1 1 1,0 0-1,0-1 1,0 0 0,0 1-1,0-1 1,0 0-1,-1 0 1,1 0-1,-1 0 1,3-3 0,-2 0-108,1 0 0,-1 0 1,0 0-1,0-1 1,-1 1-1,0 0 1,0-1-1,0 1 0,0-1 1,-1 1-1,0-1 1,0 1-1,0-1 1,-1 1-1,0-1 1,0 1-1,0 0 0,-1-1 1,0 1-1,-2-6 1,1 7-35,1 0 1,-1 0-1,0 1 0,0-1 1,0 1-1,0-1 1,-1 1-1,0 0 1,1 0-1,-1 1 0,0-1 1,0 1-1,-1 0 1,1 0-1,0 0 1,-1 0-1,1 1 0,-1 0 1,1 0-1,-1 0 1,0 0-1,0 1 1,-7 0-1,12 0 126,0 0 0,1 0-1,-1 0 1,0 0 0,0 0-1,0 1 1,1-1 0,-1 0 0,0 0-1,0 0 1,0 0 0,0 0-1,1 0 1,-1 1 0,0-1 0,0 0-1,0 0 1,0 0 0,0 0-1,0 1 1,1-1 0,-1 0 0,0 0-1,0 0 1,0 1 0,0-1-1,0 0 1,0 0 0,0 0 0,0 1-1,0-1 1,0 0 0,0 0 0,0 0-1,0 1 1,0-1 0,0 0-1,0 0 1,0 0 0,0 1 0,0-1-1,0 0 1,0 0 0,-1 0-1,1 1 1,0-1 0,0 0 0,0 0-1,0 0 1,0 0 0,-1 1-1,1-1 1,0 0 0,0 0 0,0 0-1,0 0 1,-1 0 0,1 0-1,0 0 1,0 1 0,0-1 0,-1 0-1,1 0 1,0 0 0,0 0 0,0 0-1,-1 0 1,1 0 0,14 11 433,5-5-139,2-1-1,-1-1 1,0-1 0,1-1-1,-1-1 1,1 0 0,31-4 0,1 1-182,-43 3-95,0-1-1,-1 0 1,1-1-1,0 0 1,0-1-1,-1 0 1,1-1-1,-1 0 1,0 0-1,0 0 1,0-2-1,0 1 0,-1-1 1,1 0-1,-1-1 1,-1 0-1,8-6 1,-14 11-19,-1 1 1,0-1 0,1 1 0,-1 0-1,1-1 1,-1 1 0,0-1 0,1 1-1,-1-1 1,0 1 0,0-1-1,1 1 1,-1-1 0,0 1 0,0-1-1,0 0 1,0 1 0,0-1-1,0 1 1,0-1 0,0 1 0,0-1-1,0 0 1,0 1 0,0-1-1,0 1 1,0-1 0,-1 1 0,1-1-1,0 0 1,0 1 0,-1-1-1,1 1 1,0 0 0,-1-1 0,1 1-1,0-1 1,-1 1 0,1-1 0,-1 1-1,1 0 1,0-1 0,-1 1-1,1 0 1,-1-1 0,1 1 0,-1 0-1,0 0 1,1 0 0,-1-1-1,1 1 1,-1 0 0,1 0 0,-1 0-1,1 0 1,-1 0 0,0 0-1,1 0 1,-1 0 0,1 0 0,-2 1-1,-2-2-16,0 1 0,0-1 0,0 1 0,0 0 0,0 1 0,0-1 0,0 1 0,-4 1 0,3 1 20,0 0-1,0 0 0,0 1 0,1 0 1,-1 0-1,1 0 0,0 1 0,0 0 0,1-1 1,-1 1-1,1 0 0,0 1 0,0-1 0,1 0 1,-3 8-1,2-5 50,0 0 1,1 0-1,0 0 1,0 0-1,1 0 1,0 1-1,0-1 1,1 0-1,0 1 1,2 10-1,-2-16-49,1-1 0,0 0 0,0 0 0,0 0 0,0 0 0,1 0 0,-1-1 0,0 1 0,1 0 0,-1 0 0,1-1 0,0 1 0,-1-1 0,1 1 0,0-1 0,0 0 0,0 0 0,0 0 0,0 0 0,0 0 0,0 0 0,0-1-1,0 1 1,1-1 0,-1 1 0,0-1 0,0 0 0,1 0 0,-1 0 0,3 0 0,0 0 9,0 0 0,0-1 0,0 1 0,0-1 0,-1 0 0,1 0 0,0-1 0,-1 1 0,1-1 0,-1 0 0,1 0 0,-1-1 0,6-3 1,-7 3-139,0 1 0,0-1 0,-1 0 0,1 0 1,0 0-1,-1 0 0,0 0 0,0-1 0,0 1 1,0-1-1,0 0 0,-1 1 0,1-1 1,-1 0-1,0 0 0,0 0 0,-1 0 0,1 0 1,-1 0-1,0-4 0,0 8 39,-1-1 0,1 1 0,0-1 0,-1 0 1,1 1-1,-1-1 0,1 1 0,-1-1 0,1 1 0,-1-1 0,0 1 0,1 0 0,-1-1 0,0 1 1,1 0-1,-1-1 0,0 1 0,1 0 0,-1 0 0,0 0 0,1-1 0,-1 1 0,0 0 0,0 0 0,1 0 1,-1 0-1,0 0 0,1 0 0,-1 1 0,0-1 0,0 0 0,1 0 0,-1 0 0,0 1 0,1-1 1,-1 0-1,0 1 0,1-1 0,-1 1 0,0 0 0,-28 14-2572,19-4-1994,6-2-3806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0.582"/>
    </inkml:context>
    <inkml:brush xml:id="br0">
      <inkml:brushProperty name="width" value="0.025" units="cm"/>
      <inkml:brushProperty name="height" value="0.025" units="cm"/>
    </inkml:brush>
  </inkml:definitions>
  <inkml:trace contextRef="#ctx0" brushRef="#br0">1 0 18481,'7'8'1634,"-4"8"192,-2 6-737,-1 1-673,0 5-160,2-3-224,0-1-32,5-1-1121,2-6-2626,0-5-4421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1.279"/>
    </inkml:context>
    <inkml:brush xml:id="br0">
      <inkml:brushProperty name="width" value="0.025" units="cm"/>
      <inkml:brushProperty name="height" value="0.025" units="cm"/>
    </inkml:brush>
  </inkml:definitions>
  <inkml:trace contextRef="#ctx0" brushRef="#br0">71 22 13773,'0'0'3732,"-6"8"-2446,-3 8-728,0 1-1,1-1 1,1 1 0,0 1-1,1-1 1,1 1-1,1 0 1,1 0 0,0 0-1,0 25 1,3-41-546,0 0 0,0 0 0,0 0 0,0 0 0,0 0 0,0 0 1,1 0-1,-1 0 0,1 0 0,0-1 0,-1 1 0,1 0 0,0 0 0,0 0 0,0-1 0,0 1 0,1 0 0,-1-1 1,0 1-1,1-1 0,-1 1 0,1-1 0,-1 0 0,1 0 0,0 0 0,-1 0 0,1 0 0,0 0 0,0 0 0,0 0 1,0-1-1,0 1 0,0-1 0,0 1 0,0-1 0,0 0 0,4 0 0,-1 0 16,1 0-1,0-1 1,0 0-1,-1 0 1,1 0-1,-1-1 1,1 0-1,-1 0 1,1 0-1,-1-1 1,0 0-1,8-5 1,2-5 47,-1 0 0,0-1 0,-1 0 0,0-1 0,-1 0 0,-1-1 0,0-1 0,-1 0 1,-1 0-1,-1-1 0,0 0 0,-2 0 0,0-1 0,5-27 0,-48 100-529,16-21 472,-31 65-1,46-85 38,1 1-1,0-1 0,1 1 0,1 0 1,0 0-1,1 0 0,0 1 0,1 20 0,1-33-52,0 0 0,0-1 0,0 1-1,1 0 1,-1-1 0,0 1-1,1 0 1,-1-1 0,1 1-1,0-1 1,-1 1 0,1-1 0,0 1-1,0-1 1,0 1 0,0-1-1,0 0 1,1 1 0,-1-1-1,0 0 1,0 0 0,4 2-1,-3-2 9,1 0 0,0 0 0,0 0 0,0-1 0,0 1 0,0-1 0,0 1 0,1-1 0,-1 0 0,0 0 0,5-1 0,2-1 11,-1 0 0,0-1-1,0 0 1,0 0 0,0 0 0,-1-1 0,12-8 0,-3-1-51,0-1 0,18-21 1,-22 22 11,0 0 0,1 0 1,23-15-1,-37 32-14,0-1 1,0 1-1,0 0 1,-1-1-1,1 1 1,-1 0-1,0-1 1,0 1 0,-3 5-1,-1 1 51,1-3 66,1 1 1,-1 0-1,1 0 1,1 0-1,-3 11 1,5-18-72,0 0-1,0 1 1,-1-1 0,2 0 0,-1 0 0,0 0-1,0 1 1,0-1 0,0 0 0,1 0 0,-1 0-1,0 0 1,1 1 0,-1-1 0,1 0 0,0 0-1,-1 0 1,1 0 0,0 0 0,-1 0 0,1-1 0,0 1-1,0 0 1,0 0 0,0 0 0,0-1 0,0 1-1,0-1 1,0 1 0,0 0 0,0-1 0,0 0-1,1 1 1,-1-1 0,0 0 0,0 1 0,0-1-1,0 0 1,1 0 0,-1 0 0,0 0 0,0 0 0,0-1-1,2 1 1,15-2 90,0 0-1,0-1 1,-1-1-1,1 0 1,-1-1-1,0-1 1,23-12-1,-19 8-98,1 1 1,0 2-1,35-8 0,-57 15-8,0 0 0,0 0 0,0 0 0,1 0 1,-1 0-1,0 0 0,0 0 0,0 0 0,1 0 0,-1 0 0,0 0 1,0 0-1,0 0 0,0 0 0,1 0 0,-1 0 0,0 0 0,0 0 1,0 0-1,1 0 0,-1 0 0,0 0 0,0 0 0,0 1 0,0-1 1,0 0-1,1 0 0,-1 0 0,0 0 0,0 0 0,0 0 0,0 1 0,0-1 1,0 0-1,0 0 0,0 0 0,0 1 0,1-1 0,-1 0 0,0 0 1,0 0-1,0 0 0,0 1 0,0-1 0,0 0 0,-4 14 28,-13 18 308,13-26-175,2-2-186,0 0-107,0-1-1,0 1 1,0 0-1,1-1 1,0 1-1,0 0 1,0 0 0,0 0-1,0 5 1,10-12-13275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2.415"/>
    </inkml:context>
    <inkml:brush xml:id="br0">
      <inkml:brushProperty name="width" value="0.025" units="cm"/>
      <inkml:brushProperty name="height" value="0.025" units="cm"/>
    </inkml:brush>
  </inkml:definitions>
  <inkml:trace contextRef="#ctx0" brushRef="#br0">53 34 3203,'0'0'9945,"9"-6"-5407,28-18-1826,-36 24-2659,-1 0 1,1-1-1,-1 1 0,1 0 0,-1-1 1,1 1-1,-1 0 0,1-1 1,-1 1-1,1 0 0,-1 0 1,1 0-1,0 0 0,-1 0 0,1 0 1,-1 0-1,1 0 0,-1 0 1,1 0-1,0 0 0,-1 0 1,1 0-1,-1 0 0,1 0 0,-1 0 1,1 1-1,-1-1 0,1 0 1,-1 0-1,1 1 0,-1-1 0,1 0 1,-1 1-1,1-1 0,-1 1 1,1-1-1,-1 0 0,0 1 1,1-1-1,-1 1 0,0-1 0,1 1 1,-1-1-1,0 1 0,0-1 1,0 1-1,1 0 0,-1-1 1,0 1-1,0 0 0,1 31 452,-1-26-173,-3 26 63,-1 0 0,-1 0 0,-2-1 0,-2 1 0,0-2-1,-22 47 1,-17 60 76,41-117-326,8-32 305,0-15-319,0-21-146,-3-58-1016,4 142 277,-3-31 727,1 1 0,1 0-1,-1-1 1,1 1 0,0 0 0,0-1 0,2 7 0,-1-10 35,-1 1 0,1 0 0,0 0 0,0-1 1,0 1-1,0-1 0,0 0 0,0 0 0,1 0 0,-1 0 0,1 0 1,0 0-1,0-1 0,-1 1 0,1-1 0,6 3 0,-2-2 90,0 1 0,0-1 0,1-1 0,-1 1 0,1-1 0,-1 0 0,1-1 0,-1 0 0,1 0 0,-1 0 0,1-1 0,-1 0 0,1-1 0,-1 0 0,0 0 0,9-4 0,-12 4-51,1 0 1,-1 0-1,0-1 0,0 0 0,0 0 0,0 0 1,-1 0-1,1-1 0,-1 1 0,0-1 1,0 0-1,0 0 0,0 0 0,-1 0 0,0-1 1,1 1-1,-2-1 0,1 1 0,0-1 0,-1 0 1,0 1-1,0-1 0,-1 0 0,1 0 0,-1-6 1,0 11-57,0-1 1,0 1 0,0-1-1,0 1 1,0 0 0,0-1-1,0 1 1,0-1 0,0 1-1,0 0 1,0-1 0,0 1-1,0 0 1,0-1 0,0 1-1,0 0 1,-1-1 0,1 1-1,0 0 1,0-1 0,0 1-1,-1 0 1,1-1 0,0 1-1,0 0 1,-1 0 0,1-1-1,0 1 1,-1 0 0,1 0-1,0-1 1,-1 1 0,1 0-1,0 0 1,-1 0 0,0 0-1,-14 6-291,-13 20 76,26-24 218,-3 4-3,0 0 1,1 0 0,-1 1-1,1-1 1,0 1-1,1 0 1,0 0 0,0 1-1,0-1 1,1 1 0,-2 11-1,4-18 7,1 0 0,0 0-1,-1 0 1,1 0 0,0 0 0,-1 0-1,1 0 1,0 0 0,0-1 0,0 1-1,0 0 1,0 0 0,0-1 0,0 1-1,0-1 1,0 1 0,0-1 0,0 1-1,0-1 1,0 1 0,1-1-1,-1 0 1,0 0 0,0 0 0,0 0-1,1 0 1,-1 0 0,2 0 0,46 1 46,-40-1-60,40-2-149,42 0-536,-83 3 645,-1-1 1,0 1-1,0 0 1,0 1 0,-1 0-1,1 0 1,0 0 0,0 1-1,10 6 1,-15-8 101,-1 1 0,1-1 0,-1 1 0,0 0 0,1-1-1,-1 1 1,0 0 0,0 0 0,0 0 0,0 0 0,-1 0 0,1 0 0,0 0 0,-1 1 0,1-1 0,-1 0 0,0 0 0,0 0 0,0 4 0,3 2 1897,11-30-1196,-7 8-727,31-47 66,-35 56-107,0 1-1,0 0 1,1 0 0,0 0-1,0 0 1,0 0 0,0 1-1,1-1 1,-1 1 0,7-2-1,-11 4 13,1 1 0,-1 0 0,1-1 0,-1 1 0,1 0 0,-1 0 0,1 0 0,-1 0 0,1 0 0,-1-1 0,1 1 0,-1 0 0,1 0 0,-1 0 0,1 0 0,0 0 0,-1 1 0,1-1 0,-1 0 0,1 0 0,-1 0 0,1 0 0,-1 1 0,1-1 0,-1 0 0,1 0 0,-1 1 0,1-1 0,-1 0-1,0 1 1,1-1 0,-1 1 0,1-1 0,-1 0 0,0 1 0,0-1 0,1 1 0,-1-1 0,0 1 0,0-1 0,1 1 0,-1-1 0,0 1 0,0-1 0,0 1 0,0 0 0,1 32-527,-1-17 407,6-15 147,0 0 0,0-1 0,0 1 0,1-1-1,7-2 1,44-9-436,-48 8 334,-1 0-1,1 1 0,0 0 0,0 1 1,0 0-1,0 1 0,0 0 0,0 0 1,17 3-1,-26-2 78,0-1 0,0 1 1,0-1-1,0 1 0,0-1 0,0 1 1,-1-1-1,1 1 0,0 0 0,0-1 1,-1 1-1,1 0 0,-1 0 0,1 0 1,0-1-1,-1 1 0,0 0 0,1 0 1,-1 0-1,1 0 0,-1 0 1,0 0-1,0 0 0,0 0 0,1 0 1,-1 0-1,0 0 0,0 0 0,0 0 1,-1 1-1,-6 37 211,3-18-391,13-22-8435,1-6 1522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6:01.282"/>
    </inkml:context>
    <inkml:brush xml:id="br0">
      <inkml:brushProperty name="width" value="0.025" units="cm"/>
      <inkml:brushProperty name="height" value="0.025" units="cm"/>
    </inkml:brush>
  </inkml:definitions>
  <inkml:trace contextRef="#ctx0" brushRef="#br0">2 222 9257,'0'0'2199,"-1"9"-2573,1-6 376,-1 1-1,1-1 0,0 0 0,0 1 0,0-1 0,1 1 0,-1-1 1,1 0-1,0 1 0,0-1 0,0 0 0,0 0 0,0 0 0,1 0 0,-1 0 1,1 0-1,0 0 0,0 0 0,0-1 0,1 1 0,-1-1 0,0 1 1,1-1-1,0 0 0,-1 0 0,1 0 0,0 0 0,0-1 0,0 1 0,0-1 1,0 1-1,5 0 0,7 4 44,-1-1 1,2-1-1,-1 0 1,0-1 0,1 0-1,18 0 1,98-4 259,-106 0-278,221-23 122,-78 5-84,102-4-34,523-41-1,2 31-33,243 50 505,-393-6-284,1-31-129,-348 9-102,355 2 21,457-27 261,-882 14-161,738-55-71,-709 63-7,202-7-1294,-387 21-1971,-59 2-464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3.068"/>
    </inkml:context>
    <inkml:brush xml:id="br0">
      <inkml:brushProperty name="width" value="0.025" units="cm"/>
      <inkml:brushProperty name="height" value="0.025" units="cm"/>
    </inkml:brush>
  </inkml:definitions>
  <inkml:trace contextRef="#ctx0" brushRef="#br0">0 13 13773,'0'0'9027,"9"7"-7906,-3-2-929,0-1 0,0 1 0,1-1-1,0-1 1,0 1 0,0-1 0,0-1-1,0 1 1,1-1 0,-1 0 0,1-1 0,11 1-1,-3-1 63,3 0-91,0 0 1,28-3-1,-44 1-147,0 1 1,0 0-1,0 0 0,-1-1 1,1 1-1,0-1 1,0 0-1,-1 0 0,1 0 1,-1 0-1,1-1 0,-1 1 1,1-1-1,-1 1 1,0-1-1,0 0 0,1 0 1,-1 0-1,-1 0 1,1 0-1,0 0 0,0-1 1,-1 1-1,2-4 0,-2 5-15,-1 1 0,0-1-1,0 0 1,0 1 0,1-1-1,-1 0 1,0 1 0,0-1-1,0 0 1,0 1 0,0-1-1,0 0 1,0 1 0,0-1-1,0 0 1,-1 1 0,1-1-1,0 1 1,0-1 0,-1 0-1,1 1 1,0-1 0,-1 1-1,1-1 1,0 0-1,-1 1 1,1-1 0,-1 1-1,1 0 1,-1-1 0,0 0-1,-22-2-158,16 4 122,1 0-1,0 1 0,0-1 0,0 1 0,0 0 0,-6 4 0,-47 38-45,56-42 77,0 1 1,0-1-1,0 1 0,1 0 1,-1 0-1,1 1 1,0-1-1,0 0 1,0 1-1,0-1 1,1 1-1,-1 0 0,1-1 1,0 1-1,0 0 1,0 5-1,1-9 5,0 1 0,0 0 0,0 0 0,1 0 0,-1-1 0,0 1 0,0 0 0,1 0 0,-1-1 0,0 1 0,1 0 0,-1-1 0,1 1 0,-1 0 0,1-1 0,-1 1 0,1-1 0,0 1-1,-1-1 1,1 1 0,0-1 0,-1 1 0,1-1 0,0 0 0,-1 1 0,2-1 0,28 6 92,31-9-103,-43 0-161,-1-2 1,0 0-1,0-1 0,0 0 0,-1-2 0,20-11 1,42-18 738,-77 37-209,-4 2-282,0 0 1,0 1 0,1-1-1,-1 1 1,1-1-1,0 1 1,0 0 0,0 0-1,0 0 1,0 0 0,0 1-1,1-1 1,0 0-1,0 1 1,0-1 0,-1 5-1,3-7-55,-1 0 0,1 0 0,0 0 0,0 0 0,0 0 0,0 0 0,0 0 0,0-1 0,1 1-1,-1 0 1,0 0 0,0-1 0,0 1 0,1-1 0,-1 1 0,0-1 0,1 0 0,-1 0 0,0 1 0,1-1 0,-1 0 0,0 0 0,1 0-1,-1 0 1,0 0 0,3-1 0,42-2 124,-28 0-160,1-1 0,-1 0 0,22-10 0,40-9-53,-114 75 896,28-42-1362,-7 13-11,9-7-8978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4.098"/>
    </inkml:context>
    <inkml:brush xml:id="br0">
      <inkml:brushProperty name="width" value="0.025" units="cm"/>
      <inkml:brushProperty name="height" value="0.025" units="cm"/>
    </inkml:brush>
  </inkml:definitions>
  <inkml:trace contextRef="#ctx0" brushRef="#br0">73 0 18129,'0'0'3438,"0"9"-3038,-1 19 66,-2-1 0,-1 1-1,-1-1 1,-2 0 0,-14 38-1,-4 20 713,24-80-1132,0-1 0,0 0 0,0 1 1,0-1-1,0 1 0,1-1 0,0 0 0,0 1 0,0-1 0,1 1 0,-1-1 0,1 1 0,2 4 0,-2-8-31,0 1 0,1-1 0,-1 1 0,0-1-1,1 1 1,0-1 0,-1 0 0,1 0 0,0 1-1,0-1 1,0-1 0,-1 1 0,1 0 0,0 0-1,0-1 1,0 1 0,0-1 0,0 0 0,0 1-1,1-1 1,-1 0 0,0 0 0,0 0-1,0-1 1,0 1 0,0 0 0,0-1 0,0 1-1,3-2 1,12-3 45,0 0 0,-1-1 0,28-14 0,-32 13-59,0 2 0,1-1-1,-1 1 1,1 1 0,0 0-1,0 1 1,25-3 0,-37 6-9,0 0-1,0 0 1,0 1 0,0-1 0,-1 0 0,1 0-1,0 1 1,0-1 0,0 0 0,0 1 0,0-1-1,-1 1 1,1-1 0,0 1 0,0-1-1,-1 1 1,1-1 0,0 1 0,-1 0 0,1 0-1,0-1 1,-1 1 0,1 0 0,-1 0 0,0-1-1,1 1 1,-1 0 0,0 0 0,1 0 0,-1 0-1,0 0 1,0 0 0,0 0 0,0 0-1,0-1 1,0 1 0,0 0 0,0 0 0,0 2-1,-9 47 93,3-22-47,9-28 10,0 1 1,0-1-1,0 0 1,0 1-1,0-1 1,0-1 0,-1 1-1,1 0 1,0-1-1,4 0 1,14-6 53,-1-1 0,37-18 0,-44 18-139,0 2 0,1-1 0,-1 2 0,1 0 1,0 0-1,1 1 0,-1 1 0,24-2 0,-38 6 24,1-1 0,-1 1-1,1 0 1,-1 0 0,1-1-1,-1 1 1,1 0 0,-1 0-1,1 0 1,-1 0 0,0 0-1,0 0 1,0 0 0,1 0-1,-1 0 1,0 0 0,0-1-1,0 1 1,0 0 0,0 0-1,-1 0 1,1 0 0,0 1-1,-3 32 111,2-28-88,1-5 13,0-1-1,0 1 1,0-1 0,0 1-1,0-1 1,0 1-1,0 0 1,0-1 0,1 1-1,-1-1 1,0 1-1,0-1 1,0 1 0,1-1-1,-1 1 1,0-1-1,1 1 1,-1-1 0,0 1-1,1-1 1,-1 0-1,1 1 1,-1-1 0,1 0-1,-1 1 1,1-1-1,-1 0 1,1 0 0,-1 1-1,1-1 1,-1 0 0,1 0-1,-1 0 1,1 0-1,0 0 1,31 0 174,29-17-822,-47 12 369,-5 1 151,0 1 0,0 0-1,0 0 1,0 1 0,1 0 0,-1 0 0,1 1 0,-1 1 0,13 0 0,-22 1 102,1-1 1,-1 1-1,1 0 1,-1-1-1,0 1 1,1 0-1,-1 0 1,0-1 0,1 1-1,-1 0 1,0 0-1,0 0 1,0-1-1,0 1 1,1 0 0,-1 0-1,-1 0 1,1-1-1,0 1 1,0 0-1,0 0 1,0 0 0,0 0-1,-1-1 1,1 1-1,0 0 1,-1 0-1,1-1 1,-1 2-1,-10 23 614,10-24-583,1-1 0,-1 0 0,1 1 0,-1-1 0,1 0 0,0 1 1,-1-1-1,1 1 0,-1-1 0,1 1 0,0-1 0,-1 1 0,1-1 1,0 1-1,0-1 0,-1 1 0,1 0 0,0-1 0,0 1 0,0-1 0,0 1 1,0 0-1,0-1 0,0 1 0,0-1 0,0 1 0,0 0 0,0-1 0,0 1 1,0-1-1,0 1 0,1 0 0,-1-1 0,0 1 0,0-1 0,1 1 1,-1-1-1,0 1 0,1-1 0,-1 1 0,1-1 0,-1 1 0,1 0 0,30-1 52,-25 0-142,71-11-2843,-51 6 1633,51-2 0,-76 7 1298,0 0 0,-1 0 1,1 0-1,-1 0 1,1 1-1,-1-1 0,1 0 1,0 0-1,-1 1 1,1-1-1,-1 0 0,0 1 1,1-1-1,-1 1 1,1-1-1,-1 0 1,1 1-1,-1-1 0,0 1 1,1-1-1,-1 1 1,0 0-1,0-1 0,1 1 1,-1-1-1,0 1 1,0-1-1,0 1 0,0 0 1,0-1-1,0 1 1,0-1-1,0 1 1,0 0-1,0-1 0,0 1 1,0-1-1,0 1 1,0 0-1,-7 35 315,3-16-1185,4-20 716,0 0 0,-1 0 0,1 0 0,0 1 0,0-1 0,0 0 0,0 0 0,1 0 0,-1 0 0,0 1 0,0-1 0,0 0 0,0 0 0,0 0 0,0 0 0,0 0 0,0 1 0,0-1 0,0 0 0,0 0 0,0 0 0,1 0 0,-1 0 0,0 1 0,0-1 0,0 0 0,0 0 0,0 0 0,1 0 0,-1 0 0,0 0 0,0 0 0,0 0 0,0 0 0,0 0 0,1 0 0,-1 0 0,0 0 0,0 0 0,0 0 0,0 0 0,1 0 0,-1 0 0,0 0 0,0 0 0,0 0 0,1 0 0,-1 0 0,0 0 0,2 0-1537,9 0-9875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4.658"/>
    </inkml:context>
    <inkml:brush xml:id="br0">
      <inkml:brushProperty name="width" value="0.025" units="cm"/>
      <inkml:brushProperty name="height" value="0.025" units="cm"/>
    </inkml:brush>
  </inkml:definitions>
  <inkml:trace contextRef="#ctx0" brushRef="#br0">71 103 16592,'0'0'8466,"8"-1"-7553,1-1-793,0-1 1,0 1-1,-1-1 0,13-7 0,-19 10-123,0-1 0,-1 1-1,1-1 1,-1 0 0,1 0-1,-1 0 1,1 0 0,-1 0-1,0 0 1,0 0 0,1 0-1,-1 0 1,0 0 0,0-1-1,0 1 1,0-1 0,0 1-1,0 0 1,-1-1 0,1 0-1,0 1 1,-1-1 0,1 1-1,-1-1 1,0 0 0,1 1-1,-1-1 1,0 0 0,0 1-1,0-1 1,0 0 0,0 1-1,-1-1 1,1 0 0,0 1-1,-1-1 1,1 0 0,-1 1-1,0-1 1,-1-1 0,1 1-61,-1 0 0,0 0 0,0 0 1,0 0-1,0 0 0,-1 1 0,1-1 0,0 1 1,-1-1-1,1 1 0,-1 0 0,1 0 1,-1 0-1,0 1 0,1-1 0,-1 0 0,0 1 1,0 0-1,1 0 0,-1 0 0,0 0 1,0 0-1,-4 1 0,2-1 14,0 1 0,0 0 1,0 0-1,1 1 0,-1-1 0,0 1 0,1 0 1,-1 0-1,1 1 0,0-1 0,0 1 0,-7 5 1,8-6 47,1 1 0,0-1 0,-1 0 0,1 1 0,0 0 1,0-1-1,0 1 0,1 0 0,-1 0 0,1 0 0,-1 0 1,1 0-1,0 0 0,0 1 0,1-1 0,-1 0 0,1 1 1,-1-1-1,1 0 0,0 1 0,0-1 0,1 0 0,-1 1 1,2 5-1,0-6 14,0 0 0,0 0 0,0-1-1,0 1 1,1 0 0,-1-1 0,1 0 0,0 1 0,-1-1 0,1 0 0,0 0 0,0-1 0,0 1 0,1-1 0,-1 1 0,0-1-1,1 0 1,-1 0 0,1-1 0,-1 1 0,0-1 0,1 1 0,5-1 0,22-1-94,1 0 1,0-2-1,-1-1 0,0-2 1,0-1-1,42-15 1,-73 22 97,0-1 1,0 1 0,1 0-1,-1 0 1,0 0 0,0 0 0,1-1-1,-1 1 1,0 0 0,0 0-1,1 0 1,-1 0 0,0 0 0,0 0-1,1 0 1,-1 0 0,0 0-1,1 0 1,-1 0 0,0 0-1,0 0 1,1 0 0,-1 0 0,0 0-1,0 0 1,1 0 0,-1 0-1,0 0 1,0 0 0,1 1-1,-1-1 1,0 0 0,0 0 0,1 0-1,-1 0 1,0 1 0,0-1-1,0 0 1,1 0 0,-1 0 0,0 1-1,0-1 1,0 0 0,0 0-1,0 1 1,0-1 0,1 0-1,-1 1 1,0-1 0,0 0 0,0 0-1,0 1 1,0-1 0,0 0-1,0 0 1,0 1 0,0-1 0,0 0-1,0 1 1,0-1 0,-1 0-1,1 0 1,0 1 0,0-1-1,0 0 1,0 0 0,0 1 0,0-1-1,-1 0 1,-16 31 1182,-2 7 362,19-37-1547,-1 0 1,1 0 0,0 0-1,0 0 1,0 0 0,0 0-1,0 0 1,1 0 0,-1 0-1,0 0 1,0 0 0,1 0-1,-1 0 1,0 0 0,1 0-1,-1 0 1,1 0 0,-1 0-1,1 0 1,0 0 0,-1-1-1,1 1 1,0 0 0,-1 0-1,1-1 1,0 1 0,0-1-1,0 1 1,0 0 0,1-1-1,2 2 10,0 0 0,0-1-1,0 0 1,0 0-1,1-1 1,-1 1-1,0-1 1,5 0 0,8 0-277,0-1 1,0-1 0,19-5 0,30-13-1519,-47 13 1442,0 1-1,1 1 1,-1 1-1,1 0 1,23 0-1,-42 4 348,1 0 0,-1 0-1,0 0 1,0 0 0,0 0-1,0 1 1,0-1 0,0 0-1,1 1 1,-1-1 0,0 1-1,0-1 1,0 1 0,0 0-1,0-1 1,-1 1 0,1 0-1,0 0 1,0 0 0,0-1-1,-1 1 1,1 0 0,0 0-1,-1 0 1,1 0 0,-1 0-1,1 0 1,-1 0 0,1 1-1,-1-1 1,0 0 0,0 0-1,0 0 1,1 0 0,-1 0-1,0 2 1,9 21-1275,-3-20-3168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5.030"/>
    </inkml:context>
    <inkml:brush xml:id="br0">
      <inkml:brushProperty name="width" value="0.025" units="cm"/>
      <inkml:brushProperty name="height" value="0.025" units="cm"/>
    </inkml:brush>
  </inkml:definitions>
  <inkml:trace contextRef="#ctx0" brushRef="#br0">1 91 12780,'0'0'12268,"44"-51"-12268,-8 37-1185,7-2-2563,8 6-4067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45.421"/>
    </inkml:context>
    <inkml:brush xml:id="br0">
      <inkml:brushProperty name="width" value="0.025" units="cm"/>
      <inkml:brushProperty name="height" value="0.025" units="cm"/>
    </inkml:brush>
  </inkml:definitions>
  <inkml:trace contextRef="#ctx0" brushRef="#br0">1 57 13325,'0'0'13420,"12"-7"-12966,3-1-470,0 0 0,1 1 1,20-6-1,-24 10-886,0 0-1,1 0 1,-1 1-1,13 0 1,-22 2 835,4-1-1278,0 1 0,1 0 1,-1 1-1,0-1 0,0 1 1,11 3-1,-16-3 1311,-1-1 0,1 1 0,-1 0 0,0 0 0,1 0-1,-1 0 1,0 0 0,1 0 0,-1 0 0,0 0 0,0 0 0,0 1 0,1 1 0,4 10 3668,-5 5 3655,0-17-7230,-1-1-1,1 1 0,-1-1 0,0 0 1,1 1-1,-1-1 0,1 0 0,-1 0 1,1 1-1,-1-1 0,1 0 1,-1 0-1,1 0 0,-1 0 0,1 1 1,-1-1-1,1 0 0,-1 0 0,1 0 1,-1 0-1,1 0 0,-1 0 1,1-1-1,-1 1 0,1 0 0,-1 0 1,1 0-1,-1 0 0,1 0 0,-1-1 1,1 1-1,-1 0 0,1-1 1,20-8-6290,-10-3-2508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1.562"/>
    </inkml:context>
    <inkml:brush xml:id="br0">
      <inkml:brushProperty name="width" value="0.025" units="cm"/>
      <inkml:brushProperty name="height" value="0.025" units="cm"/>
    </inkml:brush>
  </inkml:definitions>
  <inkml:trace contextRef="#ctx0" brushRef="#br0">49 0 10314,'0'0'1035,"0"13"-1003,0-7-30,0 3 22,0 0 1,1 1-1,-1-1 1,2 0-1,-1 1 0,2-1 1,-1 0-1,1 0 1,5 10-1,83 144 189,-57-107-136,-3 2 1,-1 0 0,28 86-1,-28-36 199,21 150-1,-9 115 397,-31-231-476,-14 266 1,-3-336-170,-4-1 0,-3 0 0,-3-1 0,-3 0 0,-45 107 0,-149 219 17,150-289-382,60-102 360,-15 21-928,9-23-235,3-18-507,3-15-1779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1.909"/>
    </inkml:context>
    <inkml:brush xml:id="br0">
      <inkml:brushProperty name="width" value="0.025" units="cm"/>
      <inkml:brushProperty name="height" value="0.025" units="cm"/>
    </inkml:brush>
  </inkml:definitions>
  <inkml:trace contextRef="#ctx0" brushRef="#br0">32 0 8936,'0'0'2515,"-2"14"-1971,-15 114-24,7 0 0,7 179-1,3-300-481,1 0 0,-1 0 0,1-1 0,0 1 0,1 0 0,0 0 0,0-1 0,3 8 0,-3-11-13,-1-1 1,1 0 0,-1 0 0,1 0 0,0 0 0,-1-1 0,1 1 0,0 0-1,0-1 1,0 1 0,1-1 0,-1 1 0,0-1 0,0 0 0,1 0 0,-1 0 0,1-1-1,-1 1 1,1 0 0,-1-1 0,1 0 0,-1 1 0,1-1 0,-1 0 0,3-1-1,5 1 73,-1-1 1,0-1-1,0 0 0,0 0 0,0-1 0,0 0 0,-1 0 0,1-1 0,10-6 0,9-8 62,34-27 0,-37 25-110,55-42-731,-2-4-1,93-103 0,-71 51-2462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16.541"/>
    </inkml:context>
    <inkml:brush xml:id="br0">
      <inkml:brushProperty name="width" value="0.025" units="cm"/>
      <inkml:brushProperty name="height" value="0.025" units="cm"/>
    </inkml:brush>
  </inkml:definitions>
  <inkml:trace contextRef="#ctx0" brushRef="#br0">65 95 7559,'0'0'6540,"1"-10"-3711,0 7-2577,4-40 1433,-3 6 3291,-2 36-3780,0 18-107,-34 412 189,6-155-1269,27-260-8,-7 79 0,5-1 1,9 97-1,4-152-659,0-22-62,-9-15 694,-1 1 1,0-1-1,1 0 1,-1 0-1,1 0 1,-1 0 0,1 0-1,-1 0 1,1 0-1,-1 0 1,1 0-1,-1 0 1,0 0-1,1 0 1,-1 0 0,1 0-1,-1-1 1,1 1-1,-1 0 1,1 0-1,-1 0 1,0-1-1,1 1 1,-1 0 0,0-1-1,1 1 1,-1 0-1,0-1 1,1 1-1,-1 0 1,0-1-1,0 1 1,1 0 0,-1-2-1,7-25-7298,-5 8-668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17.429"/>
    </inkml:context>
    <inkml:brush xml:id="br0">
      <inkml:brushProperty name="width" value="0.025" units="cm"/>
      <inkml:brushProperty name="height" value="0.025" units="cm"/>
    </inkml:brush>
  </inkml:definitions>
  <inkml:trace contextRef="#ctx0" brushRef="#br0">1 368 10762,'0'0'7271,"11"-3"-6091,166-46 125,3 9 0,329-32 0,388 27-109,-747 41-13,517 14-821,-632-8-361,156-1-12,-191-1-282,-33-16-13828,17 3 11757,1 0-1,-25-25 0,11-2 2948,13-2 7055,16 42-7475,0 0-1,0-1 1,0 1-1,0 0 1,0 0 0,0 0-1,0-1 1,0 1-1,0 0 1,0 0 0,0-1-1,1 1 1,-1 0 0,0 0-1,0 0 1,0-1-1,0 1 1,0 0 0,1 0-1,-1 0 1,0 0 0,0-1-1,0 1 1,0 0-1,1 0 1,-1 0 0,0 0-1,0 0 1,0 0 0,1 0-1,-1 0 1,0 0-1,0-1 1,1 1 0,-1 0-1,0 0 1,0 0-1,0 0 1,1 0 0,-1 0-1,0 1 1,18 1 1399,14 7-1076,242 89 3264,-160-59-3486,-104-35-237,-1-1 0,1 1 0,-1 1 0,0-1 0,9 7 0,-17-10-8,1 0 1,-1 0-1,1 1 1,-1-1-1,1 0 1,-1 1-1,0-1 1,1 1-1,-1 0 0,0-1 1,0 1-1,0 0 1,0-1-1,-1 1 1,1 0-1,0 0 1,-1 0-1,1 0 1,-1 0-1,0 0 1,0 0-1,0 0 1,0 0-1,0 0 1,0 0-1,0 0 1,0 0-1,-1-1 1,1 1-1,-1 0 1,0 0-1,1 0 1,-1 0-1,-1 1 1,-7 9 101,-1-1 1,0 0 0,0-1 0,-1 0 0,0-1 0,-1 0 0,0-1 0,-22 11-1,2 2-54,-31 24 47,-35 21-3174,77-56-1991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18.208"/>
    </inkml:context>
    <inkml:brush xml:id="br0">
      <inkml:brushProperty name="width" value="0.025" units="cm"/>
      <inkml:brushProperty name="height" value="0.025" units="cm"/>
    </inkml:brush>
  </inkml:definitions>
  <inkml:trace contextRef="#ctx0" brushRef="#br0">0 507 8552,'0'0'14403,"16"-16"-13010,275-328 743,-199 198-1923,-91 146-226,0 1 0,-1-1 0,1 1 0,0-1 0,-1 1-1,1 0 1,-1-1 0,1 1 0,-1 0 0,1-1 0,-1 1 0,1 0-1,-1 0 1,0 0 0,0-1 0,1 1 0,-1 0 0,0 0 0,0 0-1,0 0 1,0 0 0,0-1 0,0 1 0,0 1 0,7 32-16,0 7 171,2 0 0,2-1 1,28 68-1,-30-88-415,1-2 1,1 1-1,21 26 0,-22-32-677,1-1 1,0 0-1,1-1 1,1-1-1,18 13 0,9 1-6326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6:02.469"/>
    </inkml:context>
    <inkml:brush xml:id="br0">
      <inkml:brushProperty name="width" value="0.025" units="cm"/>
      <inkml:brushProperty name="height" value="0.025" units="cm"/>
    </inkml:brush>
  </inkml:definitions>
  <inkml:trace contextRef="#ctx0" brushRef="#br0">1 107 10282,'158'15'810,"164"-6"0,160-27-637,-57 1-199,1233 18 58,631-61 795,-1546 24-580,1 65 707,176 30 253,-866-59-1514,218-6 963,-138-9-2146,-93 8-1103,47-15 1,-46 6-6366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0.048"/>
    </inkml:context>
    <inkml:brush xml:id="br0">
      <inkml:brushProperty name="width" value="0.025" units="cm"/>
      <inkml:brushProperty name="height" value="0.025" units="cm"/>
    </inkml:brush>
  </inkml:definitions>
  <inkml:trace contextRef="#ctx0" brushRef="#br0">7 1101 4612,'0'0'15284,"-6"3"-13015,8-17-2132,1 0 0,1 1-1,0-1 1,0 1 0,1 0 0,1 1 0,0-1 0,1 1-1,13-17 1,1-7 70,13-21-164,4 1 1,1 2-1,3 1 0,3 3 1,1 1-1,2 2 0,96-70 1,-96 86-130,0 1-1,80-34 1,111-32-253,-203 82 360,74-27-58,3 4 0,0 5-1,2 5 1,234-24-1,-251 41 2900,-98 10-2521,0 5-514,0-15-13272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1.333"/>
    </inkml:context>
    <inkml:brush xml:id="br0">
      <inkml:brushProperty name="width" value="0.025" units="cm"/>
      <inkml:brushProperty name="height" value="0.025" units="cm"/>
    </inkml:brush>
  </inkml:definitions>
  <inkml:trace contextRef="#ctx0" brushRef="#br0">1 0 1922,'0'0'-1025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2.175"/>
    </inkml:context>
    <inkml:brush xml:id="br0">
      <inkml:brushProperty name="width" value="0.025" units="cm"/>
      <inkml:brushProperty name="height" value="0.025" units="cm"/>
    </inkml:brush>
  </inkml:definitions>
  <inkml:trace contextRef="#ctx0" brushRef="#br0">56 111 4452,'0'0'7912,"6"-9"-6257,0 2-1362,28-43 2212,-32 46-1741,0 0-1,0 0 1,-1 0 0,1 0 0,-1 0 0,0 0 0,0-1 0,0-6 0,-4 11-646,1-1 1,-1 1 0,0 0-1,1 0 1,-1 0 0,1 0-1,-1 1 1,1-1 0,-1 1 0,1-1-1,-1 1 1,-4 2 0,2 1-114,-1 1 0,1 0 1,0 0-1,1 0 0,-1 0 1,1 1-1,0 0 0,0 0 1,0 0-1,1 0 0,0 0 1,1 1-1,-1 0 0,1-1 1,0 1-1,1 0 0,0 0 1,-1 9 447,4-19 32,0 0 0,0-1-1,0 1 1,-1-1-1,0 0 1,1 0 0,-1 1-1,1-8 1,-3 11-489,1 0 0,-1 0 1,1-1-1,-1 1 0,1 0 0,0 0 0,-1 0 1,1 0-1,-1 0 0,1 0 0,-1 0 1,1 0-1,-1 0 0,1 0 0,-1 0 1,1 1-1,0-1 0,-1 0 0,1 0 1,-1 0-1,1 1 0,-1-1 0,1 0 0,0 0 1,-1 1-1,1-1 0,0 0 0,-1 1 1,1-1-1,0 0 0,0 1 0,-1-1 1,1 1-1,0-1 0,0 0 0,-1 1 0,1-1 1,0 1-1,0-1 0,0 1 0,0-1 1,0 0-1,0 1 0,0-1 0,0 1 1,0-1-1,0 1 0,0-1 0,0 1 0,0 0 497,-9-3-2108,6-9-8066,3 1 681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2.609"/>
    </inkml:context>
    <inkml:brush xml:id="br0">
      <inkml:brushProperty name="width" value="0.025" units="cm"/>
      <inkml:brushProperty name="height" value="0.025" units="cm"/>
    </inkml:brush>
  </inkml:definitions>
  <inkml:trace contextRef="#ctx0" brushRef="#br0">1 1 16688,'0'0'6491,"2"8"-5268,3 11-505,-2-4-405,2 0 0,0-1-1,0 0 1,12 22 0,-15-33-344,0 1 1,0-1 0,1 1 0,0-1-1,0 0 1,0 0 0,0 0-1,0 0 1,0 0 0,1-1 0,-1 0-1,1 1 1,0-1 0,-1-1-1,1 1 1,0 0 0,0-1 0,1 0-1,-1 0 1,0 0 0,0-1 0,6 1-1,-5-1-407,-1 0 0,0 0-1,1 0 1,-1-1 0,0 0-1,1 0 1,-1 0 0,0 0 0,0-1-1,8-3 1,17-20-7083,-13 6 154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2.997"/>
    </inkml:context>
    <inkml:brush xml:id="br0">
      <inkml:brushProperty name="width" value="0.025" units="cm"/>
      <inkml:brushProperty name="height" value="0.025" units="cm"/>
    </inkml:brush>
  </inkml:definitions>
  <inkml:trace contextRef="#ctx0" brushRef="#br0">157 1 12204,'0'0'3459,"-33"53"-1217,10-16-320,0 0-417,1 3-95,2 1-33,4-7-608,4-4-545,7-4-192,3-8-32,2-5-513,0-9-1184,11-4-866,1 0-800,2-14-2082,0-8-2114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3.355"/>
    </inkml:context>
    <inkml:brush xml:id="br0">
      <inkml:brushProperty name="width" value="0.025" units="cm"/>
      <inkml:brushProperty name="height" value="0.025" units="cm"/>
    </inkml:brush>
  </inkml:definitions>
  <inkml:trace contextRef="#ctx0" brushRef="#br0">0 22 13293,'0'0'13132,"70"-13"-12748,-41 8-352,4 3-32,-3 1-32,-3 1-1121,-4 0-1249,-11 1-1025,-7 4-2243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3.762"/>
    </inkml:context>
    <inkml:brush xml:id="br0">
      <inkml:brushProperty name="width" value="0.025" units="cm"/>
      <inkml:brushProperty name="height" value="0.025" units="cm"/>
    </inkml:brush>
  </inkml:definitions>
  <inkml:trace contextRef="#ctx0" brushRef="#br0">1 128 17617,'0'0'4292,"72"-22"-2819,-34 8-864,4-2-577,6 1-160,1 0-1410,-5 0-1409,-2-1-3555,-8 1-2242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4.106"/>
    </inkml:context>
    <inkml:brush xml:id="br0">
      <inkml:brushProperty name="width" value="0.025" units="cm"/>
      <inkml:brushProperty name="height" value="0.025" units="cm"/>
    </inkml:brush>
  </inkml:definitions>
  <inkml:trace contextRef="#ctx0" brushRef="#br0">179 2 14382,'0'0'3144,"-9"0"-2183,8-1-950,-2 1 61,0 0 0,1 0 0,-1 0 0,0 0 0,1 0 0,-1 0 0,0 1 0,0-1 0,1 1 0,-1 0 0,1-1 0,-1 1 0,1 1 0,-1-1 0,1 0 0,-1 1-1,1-1 1,0 1 0,0-1 0,0 1 0,0 0 0,0 0 0,0 0 0,1 0 0,-1 0 0,0 1 0,1-1 0,-2 4 0,-3 11 364,0-1 0,1 1 1,1 1-1,0-1 0,2 0 0,-2 27 1,8 107 352,-4-142-786,1 0-1,0 0 0,1 0 0,0 1 0,0-1 0,0-1 0,1 1 1,1 0-1,5 10 0,-9-47-2436,-4 12 1834,-1-1 1,-1 0-1,-1 1 1,-1 0-1,-13-22 1,11 21 622,0-1 1,2 0 0,-12-34 0,20 51-4,0 0 1,0 1-1,0-1 1,0 0-1,0 0 1,0 1-1,0-1 1,1 0-1,-1 1 1,0-1-1,0 0 1,1 1-1,-1-1 1,0 0-1,1 1 1,-1-1-1,1 1 1,-1-1-1,1 0 1,-1 1-1,1-1 1,-1 1-1,1 0 1,0-1-1,-1 1 1,1-1-1,-1 1 1,1 0-1,0 0 1,-1-1-1,1 1 1,0 0-1,0 0 1,-1 0-1,1 0 1,0-1-1,0 1 1,-1 0-1,1 0 1,0 1-1,0-1 1,44 0-392,-32 1 126,53-2-6540,-32 0-160</inkml:trace>
  <inkml:trace contextRef="#ctx0" brushRef="#br0" timeOffset="1">291 59 12588,'0'0'9043,"-9"-1"-8125,6 1-822,0 0-1,0 0 0,0 0 0,-1 0 0,1 0 1,0 1-1,0-1 0,0 1 0,0 0 1,0 0-1,0 0 0,0 0 0,1 0 0,-1 1 1,-3 2-1,1 0 99,1 0 1,0 0-1,0 1 0,0 0 0,1-1 1,-1 1-1,1 1 0,-5 10 1,-17 49 380,23-61-578,1 0 0,0 1 0,0-1 0,0 1 0,1-1 0,-1 1 0,1-1 0,0 1 0,1-1 0,-1 1 0,1-1 1,-1 1-1,3 4 0,-2-8-96,0 0 1,0 0-1,0 0 1,0 0 0,0 0-1,1 0 1,-1-1-1,0 1 1,0 0-1,1-1 1,-1 1 0,0-1-1,1 0 1,-1 1-1,1-1 1,-1 0-1,1 0 1,-1 0 0,0 0-1,1 0 1,-1 0-1,1 0 1,-1 0 0,3-1-1,37-11-4049,-13-9-652,1-4-2043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4.466"/>
    </inkml:context>
    <inkml:brush xml:id="br0">
      <inkml:brushProperty name="width" value="0.025" units="cm"/>
      <inkml:brushProperty name="height" value="0.025" units="cm"/>
    </inkml:brush>
  </inkml:definitions>
  <inkml:trace contextRef="#ctx0" brushRef="#br0">212 1 17136,'0'0'4549,"-70"75"-2820,46-41 129,-1-3-993,4-2-641,3-5-160,7-4-64,0-7-192,8-6-481,0-4-1185,0-7-3875,1-13 128,-1-7-4261</inkml:trace>
  <inkml:trace contextRef="#ctx0" brushRef="#br0" timeOffset="1">0 72 12043,'0'0'7175,"50"14"-5830,-19-5-191,4 2-610,4 0-448,-4-1-96,-3-2-2114,-9-3-2979,-5-4-2466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4.842"/>
    </inkml:context>
    <inkml:brush xml:id="br0">
      <inkml:brushProperty name="width" value="0.025" units="cm"/>
      <inkml:brushProperty name="height" value="0.025" units="cm"/>
    </inkml:brush>
  </inkml:definitions>
  <inkml:trace contextRef="#ctx0" brushRef="#br0">71 1 16400,'0'0'4932,"7"54"-3330,5-31-161,1 6-512,-3 3-417,-8 5-351,-2 4-65,-9 2-64,-9 1-32,-10-5-1153,-2-7-2883,1-12-7367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6.535"/>
    </inkml:context>
    <inkml:brush xml:id="br0">
      <inkml:brushProperty name="width" value="0.025" units="cm"/>
      <inkml:brushProperty name="height" value="0.025" units="cm"/>
    </inkml:brush>
  </inkml:definitions>
  <inkml:trace contextRef="#ctx0" brushRef="#br0">3 172 15375,'0'-11'992,"0"-37"93,0 6 2555,8 151-3555,-18 260 412,10-368-503,0 0-1,0 0 1,-1 0 0,1 0 0,0 0-1,0 0 1,0 1 0,1-1 0,-1 0-1,0 0 1,0 0 0,0 0-1,1 0 1,-1 0 0,1 0 0,-1 0-1,1 0 1,-1 0 0,1 0 0,-1 0-1,1 0 1,0 0 0,-1-1 0,1 1-1,0 0 1,0 0 0,0-1 0,0 1-1,1 0 1,0-1 14,0 0 0,-1 0 0,1 0 0,0-1 0,0 1 1,-1-1-1,1 1 0,0-1 0,0 0 0,-1 1 0,1-1 0,-1 0 0,1 0 0,-1 0 0,3-3 0,11-8 230,-1-2 0,18-21 0,-29 31-162,40-48 197,-2-2 0,-3-2 1,-2-2-1,-3-1 0,49-118 0,-80 172-409,0 0 1,-1 0-1,1 0 0,-1 0 0,0 0 1,0-8-1,-2 13-53,1-1 1,-1 1-1,1 0 0,-1 0 1,0 0-1,1 0 0,-1-1 1,1 1-1,-1 0 1,0 0-1,1 0 0,-1 0 1,0 1-1,1-1 1,-1 0-1,1 0 0,-1 0 1,0 0-1,1 1 0,-1-1 1,1 0-1,-1 0 1,0 1-1,-18 15-5827,-7 7-770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5.281"/>
    </inkml:context>
    <inkml:brush xml:id="br0">
      <inkml:brushProperty name="width" value="0.025" units="cm"/>
      <inkml:brushProperty name="height" value="0.025" units="cm"/>
    </inkml:brush>
  </inkml:definitions>
  <inkml:trace contextRef="#ctx0" brushRef="#br0">223 0 13613,'0'0'14104,"-9"6"-14109,-9 10 45,0 0 1,1 2 0,2 0 0,-1 0 0,2 2 0,0-1 0,-16 34 0,-38 53-5509,65-122-5065,3-7 3460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5.622"/>
    </inkml:context>
    <inkml:brush xml:id="br0">
      <inkml:brushProperty name="width" value="0.025" units="cm"/>
      <inkml:brushProperty name="height" value="0.025" units="cm"/>
    </inkml:brush>
  </inkml:definitions>
  <inkml:trace contextRef="#ctx0" brushRef="#br0">1 0 13293,'0'0'8392,"59"21"-6823,-28-2-256,11 2-512,3-3-577,4 2-160,4-4-897,-3-4-2594,-6-4-4837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7.458"/>
    </inkml:context>
    <inkml:brush xml:id="br0">
      <inkml:brushProperty name="width" value="0.025" units="cm"/>
      <inkml:brushProperty name="height" value="0.025" units="cm"/>
    </inkml:brush>
  </inkml:definitions>
  <inkml:trace contextRef="#ctx0" brushRef="#br0">20 64 5894,'0'0'10452,"2"-8"-6533,1-5-2818,-2 8-482,0 0 0,0 0 0,0 0 0,1 1 0,0-1 0,0 1 0,3-5 0,-3 69-133,-4-27-583,-1 1-1,-2-1 1,-9 35-1,-3 16-3041,16-83 1549,1-4-444,2-39-5915,1 9 2205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7.831"/>
    </inkml:context>
    <inkml:brush xml:id="br0">
      <inkml:brushProperty name="width" value="0.025" units="cm"/>
      <inkml:brushProperty name="height" value="0.025" units="cm"/>
    </inkml:brush>
  </inkml:definitions>
  <inkml:trace contextRef="#ctx0" brushRef="#br0">1 54 9961,'0'0'7554,"5"10"-6860,5 10-222,1-1 0,1 0 0,0 0-1,18 18 1,-23-30-344,-1 0-1,1-1 0,0 0 0,1 0 1,-1 0-1,12 5 0,-15-9-61,0 0 0,0-1 0,0 1-1,0-1 1,0 0 0,0 0 0,0 0 0,0-1-1,1 0 1,-1 1 0,0-1 0,0-1 0,0 1-1,1-1 1,3 0 0,-4-1 110,-1 0 0,0 1 0,0-1 0,0-1 0,-1 1 0,1 0 0,0-1 0,-1 1 0,0-1 0,1 0 0,-1 1 0,0-1 0,0 0 0,-1 0 0,1-1 0,-1 1 0,1 0 0,0-5 0,17-64 895,-17 59-1038,0 1 1,0 0-1,-2-1 1,0 0 0,0 1-1,-2-14 1,-4 18-1804,2 17-1147,-1 17-3356,5-8 64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8.239"/>
    </inkml:context>
    <inkml:brush xml:id="br0">
      <inkml:brushProperty name="width" value="0.025" units="cm"/>
      <inkml:brushProperty name="height" value="0.025" units="cm"/>
    </inkml:brush>
  </inkml:definitions>
  <inkml:trace contextRef="#ctx0" brushRef="#br0">90 57 14414,'0'0'6374,"-8"3"-6828,-19 9-225,10-5 4588,18-8-3856,0-1 1,-1 1 0,1 0 0,0-1-1,-1 1 1,1 0 0,0 0 0,0 0-1,0 0 1,0-1 0,0 1 0,0 1 0,0-1-1,1 0 1,-1 0 0,0 0 0,0 1-1,1-1 1,-1 0 0,0 1 0,1-1-1,-1 1 1,1 0 0,-1-1 0,1 1-1,-1 0 1,0 0 0,1 0 0,-1 0-1,1 0 1,-1 0 0,1 1 0,1-1 0,5 0-99,12 1 130,-16 0-70,1-1-1,0 0 0,-1 0 0,1 0 1,0-1-1,0 1 0,5-3 1,-9 3 45,0-1 0,1 0 0,-1 0 0,0 1 0,0-1 1,0 0-1,0 0 0,0 0 0,0 0 0,0-1 0,0 1 1,0 0-1,0 0 0,-1 0 0,1-1 0,-1 1 0,1 0 0,-1-1 1,1 1-1,-1-1 0,1 1 0,-1 0 0,0-1 0,0 1 1,0-1-1,0 1 0,0-3 0,-1 3-45,1 0 0,-1 0-1,1 0 1,-1 0 0,1 0 0,-1 0-1,0 0 1,1 0 0,-1 0 0,0 0-1,0 0 1,0 1 0,0-1 0,0 0-1,0 1 1,1-1 0,-1 1 0,-1-1-1,1 1 1,0-1 0,0 1 0,0 0-1,0-1 1,0 1 0,0 0 0,0 0-1,0 0 1,-1 0 0,-1 0 0,-41-1-111,39 1 101,-1 1-17,1-1-1,0 1 1,0 0-1,-1 1 1,1-1 0,0 1-1,0 0 1,1 0-1,-1 1 1,-6 3-1,9-5-1,0 1 1,0-1-1,0 1 0,0-1 0,0 1 1,0 0-1,1 0 0,-1 0 1,0 0-1,1 0 0,0 0 0,-1 0 1,1 0-1,0 0 0,0 1 0,0-1 1,1 0-1,-1 1 0,0-1 1,1 1-1,0-1 0,-1 1 0,1-1 1,0 3-1,1-3-40,-1-1 1,1 0-1,0 0 0,-1 0 0,1 0 1,0 1-1,0-1 0,0 0 0,0 0 1,0-1-1,0 1 0,0 0 1,0 0-1,0 0 0,0-1 0,0 1 1,0 0-1,1-1 0,-1 1 1,0-1-1,0 0 0,1 1 0,-1-1 1,3 0-1,37 5-3064,-37-5 2545,28 0-3303,0 0-2081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8.612"/>
    </inkml:context>
    <inkml:brush xml:id="br0">
      <inkml:brushProperty name="width" value="0.025" units="cm"/>
      <inkml:brushProperty name="height" value="0.025" units="cm"/>
    </inkml:brush>
  </inkml:definitions>
  <inkml:trace contextRef="#ctx0" brushRef="#br0">109 35 9961,'0'0'9423,"-11"-1"-7646,9 1-1811,-58 0 2088,57 0-1937,1 1-1,0-1 1,0 1 0,-1-1 0,1 1-1,0 0 1,0 0 0,0 0 0,0 0-1,0 0 1,-4 3 0,6-3-92,-1 0 1,0 0-1,1 0 1,-1-1 0,1 1-1,-1 0 1,1 0-1,-1 0 1,1 1-1,0-1 1,0 0-1,-1 0 1,1 0 0,0 0-1,0 0 1,0 0-1,0 0 1,0 0-1,0 0 1,1 0 0,-1 1-1,0-1 1,0 0-1,1 0 1,-1 0-1,2 2 1,-1-2-16,0 0 1,1 1-1,-1-1 1,1 0-1,-1 0 1,1 0-1,0 0 0,-1 0 1,1-1-1,0 1 1,0 0-1,-1-1 1,1 1-1,0-1 0,0 0 1,0 1-1,0-1 1,0 0-1,-1 0 1,1 0-1,2-1 0,1 1 26,1 0 0,-1-1 0,0 1 0,0-1 0,0 0 0,9-4-1,-11 3-4,0 0-1,0 0 0,0 0 0,0-1 0,0 0 1,-1 1-1,0-1 0,1 0 0,-1 0 1,0 0-1,0 0 0,-1-1 0,1 1 0,1-5 1,-3 7-38,1 0 0,-1 0 0,0 0 0,1 0 0,-1 0 0,0 0 0,0 0 0,0-1 0,0 1 0,0 0 0,0 0 0,0 0 1,-1 0-1,1 0 0,0 0 0,-1 0 0,1 0 0,0 0 0,-1 0 0,1 0 0,-1 0 0,0 0 0,1 0 0,-1 0 0,0 0 0,1 1 1,-1-1-1,0 0 0,0 0 0,0 1 0,0-1 0,0 1 0,0-1 0,0 1 0,0-1 0,0 1 0,0-1 0,0 1 0,0 0 0,0 0 0,0-1 1,0 1-1,0 0 0,0 0 0,0 0 0,-1 0 0,1 1 0,0-1 0,-2 0 0,0 0-459,-8 0-1109,6 3-3329,5 2-1646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9.078"/>
    </inkml:context>
    <inkml:brush xml:id="br0">
      <inkml:brushProperty name="width" value="0.025" units="cm"/>
      <inkml:brushProperty name="height" value="0.025" units="cm"/>
    </inkml:brush>
  </inkml:definitions>
  <inkml:trace contextRef="#ctx0" brushRef="#br0">1 0 13645,'0'0'2755,"0"8"-1245,1 36 589,-2-8-1081,3 0-1,6 43 1,-8-77-978,0-1 0,1 0 0,-1 0 0,0 0 1,0 1-1,1-1 0,-1 0 0,1 0 0,-1 0 0,1 0 0,0 0 1,-1 0-1,1 0 0,0 0 0,0 0 0,-1 0 0,1 0 0,0 0 1,0-1-1,0 1 0,0 0 0,0-1 0,0 1 0,0-1 1,1 1-1,-1-1 0,2 1 0,0-1 78,0 0-1,-1 0 1,1 0 0,0-1 0,-1 1 0,1-1-1,-1 1 1,1-1 0,0 0 0,-1 0 0,0-1-1,3 0 1,8-6 169,-1-1-1,0 0 0,15-14 1,-12 9-310,8-7-114,0-1 1,28-37-1,-65 57-9906,-2 2-1988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9.435"/>
    </inkml:context>
    <inkml:brush xml:id="br0">
      <inkml:brushProperty name="width" value="0.025" units="cm"/>
      <inkml:brushProperty name="height" value="0.025" units="cm"/>
    </inkml:brush>
  </inkml:definitions>
  <inkml:trace contextRef="#ctx0" brushRef="#br0">0 4 13261,'0'0'10217,"61"2"-9961,-42-2-256,3 0-384,-2 0-1698,-2 0-1633,-3-5-3716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29.793"/>
    </inkml:context>
    <inkml:brush xml:id="br0">
      <inkml:brushProperty name="width" value="0.025" units="cm"/>
      <inkml:brushProperty name="height" value="0.025" units="cm"/>
    </inkml:brush>
  </inkml:definitions>
  <inkml:trace contextRef="#ctx0" brushRef="#br0">52 0 16143,'0'0'2467,"-33"47"-1603,28-25-383,2 3-353,2 1-96,1 2 0,-1-1-32,-1 1-128,-1-5-1698,2-3-2178,-2-7-1665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30.165"/>
    </inkml:context>
    <inkml:brush xml:id="br0">
      <inkml:brushProperty name="width" value="0.025" units="cm"/>
      <inkml:brushProperty name="height" value="0.025" units="cm"/>
    </inkml:brush>
  </inkml:definitions>
  <inkml:trace contextRef="#ctx0" brushRef="#br0">1 1 16015,'0'0'10314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6.883"/>
    </inkml:context>
    <inkml:brush xml:id="br0">
      <inkml:brushProperty name="width" value="0.025" units="cm"/>
      <inkml:brushProperty name="height" value="0.025" units="cm"/>
    </inkml:brush>
  </inkml:definitions>
  <inkml:trace contextRef="#ctx0" brushRef="#br0">0 0 12492,'0'0'5029,"35"58"-4293,-7-41-383,1 0-193,6 3-32,3 0-512,-7-3-2916,-1-4-2497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30.492"/>
    </inkml:context>
    <inkml:brush xml:id="br0">
      <inkml:brushProperty name="width" value="0.025" units="cm"/>
      <inkml:brushProperty name="height" value="0.025" units="cm"/>
    </inkml:brush>
  </inkml:definitions>
  <inkml:trace contextRef="#ctx0" brushRef="#br0">66 1 18417,'0'0'2755,"-23"58"-1858,18-32-449,2 4-384,-1 0-32,1 1-192,1-4-833,-4-1-544,1-5-641,-2-7-1217,0-7-1442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30.837"/>
    </inkml:context>
    <inkml:brush xml:id="br0">
      <inkml:brushProperty name="width" value="0.025" units="cm"/>
      <inkml:brushProperty name="height" value="0.025" units="cm"/>
    </inkml:brush>
  </inkml:definitions>
  <inkml:trace contextRef="#ctx0" brushRef="#br0">0 13 8520,'0'0'7917,"12"-3"-5526,0 0-1710,2 0-1,-1 1 1,0 1-1,26 0 1,-34 1-606,-1 0 0,1 1 0,-1-1-1,0 1 1,1 0 0,-1 0 0,0 1 0,0-1 0,1 1 0,-1 0 0,0 0 0,-1 0-1,1 0 1,0 1 0,-1-1 0,1 1 0,-1 0 0,0 0 0,0 1 0,0-1 0,0 1-1,3 4 1,-6-7-75,1 1 0,0-1 0,-1 1-1,1 0 1,-1-1 0,1 1-1,-1 0 1,0-1 0,0 1 0,0 0-1,0-1 1,0 1 0,0 0 0,0-1-1,0 1 1,-1 0 0,1-1 0,-1 1-1,1 0 1,-1-1 0,-1 3-1,0-1 11,0 0-1,0 0 0,-1 0 1,1 0-1,-1 0 0,0-1 0,0 1 1,0-1-1,-4 3 0,-8 3 54,0 0 0,0-1-1,-22 6 1,32-11-48,-11 4-168,14-2-4087,23-1-6716,-11-2 9361,6 0-5767</inkml:trace>
  <inkml:trace contextRef="#ctx0" brushRef="#br0" timeOffset="1">158 180 4356,'0'0'12583,"4"9"-11067,23 67 496,-27-75-1991,0-1 0,1 1-1,-1 0 1,0 0 0,0-1-1,0 1 1,1 0 0,-1-1-1,0 1 1,0-1 0,1 1-1,-1 0 1,1-1 0,-1 1-1,1-1 1,-1 1 0,1-1-1,-1 1 1,1-1 0,-1 1-1,1-1 1,-1 1 0,1-1-1,0 0 1,-1 1 0,1-1-1,0 0 1,-1 0 0,1 0-1,0 1 1,0-1 0,1-1 8,-1 1 1,0-1 0,0 0 0,0 0 0,0 0 0,0 0 0,0 0 0,0 1 0,-1-2 0,1 1-1,0 0 1,0 0 0,-1 0 0,1 0 0,0-2 0,16-47-604,-16 36 1036,6-11-5012,-6 25 4293,-1-1 0,1 1 0,1-1 0,-1 1 1,0 0-1,0-1 0,0 1 0,0 0 0,0 0 0,0 0 0,0 0 0,0 0 0,0 0 0,0 0 1,0 1-1,0-1 0,0 0 0,0 0 0,1 1 0,-1-1 0,-1 1 0,1-1 0,0 1 1,0-1-1,1 2 0,16 5-2941,4 3-2301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31.177"/>
    </inkml:context>
    <inkml:brush xml:id="br0">
      <inkml:brushProperty name="width" value="0.025" units="cm"/>
      <inkml:brushProperty name="height" value="0.025" units="cm"/>
    </inkml:brush>
  </inkml:definitions>
  <inkml:trace contextRef="#ctx0" brushRef="#br0">126 71 11243,'0'0'7121,"-10"-5"-6352,4 3-643,-38-14 348,42 15-366,0 1-1,0-1 0,0 1 1,0 0-1,0 0 0,0 0 1,0 0-1,0 0 0,0 0 1,0 1-1,0-1 0,0 1 1,0-1-1,0 1 0,0 0 1,0 0-1,0 0 0,0 0 1,0 0-1,1 0 0,-1 0 0,1 1 1,-4 2-1,4-3-53,-1 1 1,1-1-1,0 1 0,-1-1 1,1 1-1,0 0 0,0-1 1,0 1-1,0 0 0,0 0 1,0 0-1,1 0 0,-1 0 1,1 0-1,-1 0 0,1 0 1,0 0-1,0 0 0,0 0 1,0 0-1,0 0 0,0 0 1,0 0-1,1 3 0,1-3-26,-1-1 1,1 1-1,0-1 0,0 1 0,-1-1 1,1 0-1,0 0 0,0 0 0,0 0 0,0 0 1,0 0-1,0 0 0,1-1 0,-1 1 1,0-1-1,0 0 0,0 1 0,1-1 0,-1 0 1,0 0-1,0 0 0,3-1 0,-2 1-54,0-1 0,0 1 0,0-1 0,0 1 0,0-1 0,0 0 0,0 0 0,0-1 0,0 1 0,0-1 0,0 1 0,-1-1 0,1 0 0,-1 0 0,1 0-1,-1 0 1,0 0 0,0-1 0,0 1 0,0-1 0,0 1 0,2-5 0,-1 1-39,0-1-1,0 1 1,-1-1-1,0 1 0,0-1 1,-1 0-1,0 1 1,0-1-1,0-10 1,-1 17 52,0-1 0,0 1 0,0 0 0,0-1 0,0 1 0,0 0 0,0-1 0,0 1 0,0-1 0,0 1 0,0 0 0,0-1 0,0 1 0,0 0 0,0-1 0,0 1 0,0-1 0,-1 1 0,1 0 0,0-1 0,0 1 0,0 0 0,-1-1 0,1 1 0,0 0 0,0 0 0,-1-1 0,1 1 0,0 0 0,-1 0 0,1-1 0,0 1 0,0 0 0,-1 0 0,1 0 0,-1 0 0,1 0 0,0-1 0,-1 1 0,1 0 0,0 0 0,-1 0-1,1 0 1,-1 0 0,1 0 0,0 0 0,-1 0 0,1 0 0,0 0 0,-1 0 0,1 1 0,-1-1 0,1 0 0,0 0 0,-1 0 0,1 0 0,0 1 0,-1-1 0,1 0 0,0 0 0,0 1 0,-1-1 0,-18 19-1879,14-4-5705,5-11 545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31.739"/>
    </inkml:context>
    <inkml:brush xml:id="br0">
      <inkml:brushProperty name="width" value="0.025" units="cm"/>
      <inkml:brushProperty name="height" value="0.025" units="cm"/>
    </inkml:brush>
  </inkml:definitions>
  <inkml:trace contextRef="#ctx0" brushRef="#br0">103 92 7687,'0'0'11296,"-9"2"-11168,-43 19-74,49-20-17,0 0 0,1 1 0,-1-1 0,1 1 0,-1 0 1,1 0-1,0 0 0,0 0 0,-1 0 0,2 0 0,-1 0 0,0 1 0,0-1 0,1 1 1,-1 0-1,1-1 0,0 1 0,0 0 0,0 0 0,-1 5 0,2-7-6,1-1-1,-1 1 0,1-1 0,0 1 1,-1-1-1,1 1 0,-1-1 1,1 1-1,0-1 0,-1 1 1,1-1-1,0 0 0,0 1 1,-1-1-1,1 0 0,0 0 1,0 0-1,-1 0 0,1 0 0,0 0 1,0 0-1,0 0 0,-1 0 1,1 0-1,0 0 0,0 0 1,1-1-1,27-3 664,-14-3-671,0 0-1,-1-2 1,0 1-1,0-2 1,-1 0 0,0-1-1,-1 0 1,0 0-1,0-2 1,-2 1-1,1-1 1,10-20 0,-15 20 7,-14 19-20,-13 20-50,17-20 63,1 0 1,0 0-1,1 1 1,-1-1-1,1 1 1,1-1 0,-1 1-1,1 0 1,0 0-1,1 0 1,0 12 0,0-18-25,1 0 1,0 1 0,-1-1 0,1 0 0,0 0 0,0 0 0,0 0 0,0 0 0,-1 0 0,1 0 0,1-1 0,-1 1 0,0 0 0,0 0 0,0-1-1,0 1 1,0-1 0,1 1 0,-1-1 0,0 1 0,0-1 0,1 0 0,-1 0 0,0 0 0,1 0 0,-1 0 0,0 0 0,1 0 0,-1 0 0,2 0-1,44-6-610,-8-12 11,-34 15 627,0 0 0,1 0 0,-1 1 0,1-1 0,-1 1-1,1 1 1,0-1 0,7-1 0,-7 49 453,-3-32-472,2 0-1,0 0 0,0 0 0,1-1 0,10 16 0,-10-19-32,0 0 0,-1 0 0,0 0 0,-1 1 0,0-1 0,-1 1 0,0 0-1,-1 0 1,2 16 0,-4-26 76,0 1 0,0-1-1,0 0 1,0 0 0,0 1 0,-1-1 0,1 0-1,0 0 1,-1 0 0,1 1 0,-1-1-1,1 0 1,-1 0 0,0 0 0,1 0-1,-1 0 1,0 0 0,0 0 0,0 0-1,1 0 1,-1 0 0,0-1 0,0 1 0,-1 0-1,1-1 1,0 1 0,0-1 0,0 1-1,0-1 1,0 1 0,-1-1 0,1 0-1,0 1 1,0-1 0,-1 0 0,1 0-1,0 0 1,-2 0 0,1 0 77,0-1 1,0 1 0,0 0-1,0-1 1,0 1-1,0-1 1,0 1 0,0-1-1,0 0 1,0 0-1,1 0 1,-1 0-1,0 0 1,1-1 0,-1 1-1,0 0 1,1-1-1,0 1 1,-1-1 0,1 1-1,0-1 1,0 0-1,0 0 1,-1-2-1,-1-8-81,0 1-1,1-1 1,0 0-1,1 0 0,0 0 1,1 0-1,2-12 1,-2 17-89,0 1 0,1-1 0,0 0 0,1 1 1,0-1-1,0 1 0,0-1 0,1 1 1,0 0-1,0 0 0,0 0 0,1 0 1,7-9-1,-5 11-234,0 1-1,1-1 1,0 1-1,0 0 1,0 1 0,0-1-1,0 1 1,0 1-1,0-1 1,1 1 0,-1 1-1,0-1 1,1 1 0,12 2-1,26-3-6446,-7-4-4237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50.543"/>
    </inkml:context>
    <inkml:brush xml:id="br0">
      <inkml:brushProperty name="width" value="0.025" units="cm"/>
      <inkml:brushProperty name="height" value="0.025" units="cm"/>
    </inkml:brush>
  </inkml:definitions>
  <inkml:trace contextRef="#ctx0" brushRef="#br0">181 62 14606,'0'0'14979,"-6"7"-15123,-7 33 504,-9 46 0,12-43 172,-16 43-1,19-70-425,4-9-61,0-1 0,1 0 0,0 1 0,0-1 1,0 1-1,0 7 0,29-21 564,-15 0-592,1 0 1,0 2 0,0 0 0,1 0 0,-1 1 0,1 1 0,0 0 0,0 1 0,0 0 0,14 1 0,-63 2-86,0 1 0,1 2 0,-59 13 0,92-17 63,0 0-1,0-1 1,1 1 0,-1-1 0,0 1 0,0-1-1,1 1 1,-1-1 0,0 1 0,1-1 0,-1 0-1,0 1 1,1-1 0,-1 0 0,1 0 0,-1 0-1,1 1 1,0-1 0,-1 0 0,1 0 0,0 0-1,-1 0 1,1 0 0,0 0 0,0 0 0,0 1 0,0-1-1,0 0 1,0 0 0,0 0 0,0-2 0,-1-36-47,1 36 19,1-10-31,1-1 0,0 1 0,1 0 0,0 0 0,10-24 0,-7 22-12,-1 0 0,0-1-1,3-24 1,-4-69 124,-21 131-437,-4 32 399,4 1 1,1 1 0,3 1-1,3 0 1,-5 75 0,15-131-10,0-1 0,0 1 0,0 0 0,0-1 0,0 1 0,0 0 0,0 0 0,0-1 0,1 1 0,-1 0 0,0-1 1,0 1-1,0 0 0,1-1 0,-1 1 0,1 0 0,-1-1 0,0 1 0,1-1 0,-1 1 0,1-1 0,-1 1 0,1-1 0,-1 1 0,1-1 1,0 1-1,-1-1 0,1 0 0,-1 1 0,1-1 0,0 0 0,-1 0 0,2 1 0,31-3 179,34-22 84,-63 23-275,40-20 161,-26 12-111,0 1 0,39-13 0,-46 23-1154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52.245"/>
    </inkml:context>
    <inkml:brush xml:id="br0">
      <inkml:brushProperty name="width" value="0.025" units="cm"/>
      <inkml:brushProperty name="height" value="0.025" units="cm"/>
    </inkml:brush>
  </inkml:definitions>
  <inkml:trace contextRef="#ctx0" brushRef="#br0">26 101 11082,'0'0'4511,"6"-10"-1980,-3 4-2039,30-49 2581,-31 52-2302,0 0 1,1 0 0,-1 0 0,1 0 0,0 0 0,0 1-1,0-1 1,6-3 0,-8 6-734,-1 0 0,0 0 0,1 0-1,-1 0 1,0 0 0,1 0 0,-1 0 0,1 0-1,-1 0 1,0 0 0,1 0 0,-1 0 0,0 0-1,1 0 1,-1 0 0,0 0 0,1 0 0,-1 1-1,0-1 1,1 0 0,-1 0 0,0 0 0,1 1-1,-1-1 1,0 0 0,0 0 0,1 1 0,-1-1 0,0 0-1,0 1 1,0-1 0,1 0 0,-1 1 0,0 0-1,7 20 261,-2 21-333,-6-13 112,-1-1 1,-1 0 0,-2 0-1,-1 0 1,-1 0-1,-1-1 1,-14 32 0,18-47-75,3-11 4,1-1 0,0 0-1,-1 1 1,1-1 0,0 1-1,-1-1 1,1 0 0,0 1 0,0-1-1,0 1 1,-1-1 0,1 1 0,0-1-1,0 1 1,0-1 0,0 1-1,0-1 1,0 1 0,0-1 0,0 1-1,0-1 1,0 0 0,0 1-1,0-1 1,0 1 0,1-1 0,-1 1-1,0-1 1,0 1 0,0-1-1,1 1 1,-1-1 0,0 0 0,0 1-1,1-1 1,-1 0 0,0 1-1,1-1 1,-1 0 0,1 1 0,-1-1-1,0 0 1,1 1 0,-1-1 0,1 0-1,-1 0 1,1 0 0,-1 0-1,1 1 1,-1-1 0,1 0 0,-1 0-1,1 0 1,-1 0 0,0 0-1,1 0 1,-1 0 0,1 0 0,-1 0-1,1-1 1,-1 1 0,1 0-1,-1 0 1,1 0 0,-1 0 0,1-1-1,-1 1 1,45-20 721,-26 10-562,8 3-188,1 0 0,0 2 0,1 1 0,-1 1 0,1 2 0,40 2 0,-31-1-118,-339-6-148,299 5 284,1 1 1,-1 0-1,0-1 1,1 0-1,-1 1 1,0-1 0,1 0-1,-1 0 1,1 0-1,0 0 1,-1 0-1,1 0 1,0-1-1,-1 1 1,1 0-1,0-1 1,0 1-1,0 0 1,0-1-1,0 0 1,1 1-1,-2-3 1,-16-43-5,14 35 32,1 0-45,0 1 0,1-1 0,1 0 0,0 0 1,0 0-1,1 0 0,1 0 0,0 0 0,0 0 0,6-20 0,-6 13 52,-7 16-285,5 4 229,-1 0 0,1 0 0,0 0 0,-1 0 0,1 0 0,0 1 0,0-1 0,0 0 0,0 1 0,0-1 0,0 1 0,0 0 0,0-1 0,0 4 0,-10 31-21,2 0-1,2 0 1,2 1-1,1 0 1,1 0-1,5 71 1,-1-107 52,0 0 0,-1 0 0,1-1 0,0 1 1,0 0-1,0 0 0,0-1 0,-1 1 0,1-1 1,0 1-1,0-1 0,0 1 0,0-1 0,0 1 1,0-1-1,1 0 0,-1 0 0,0 0 0,0 1 0,0-1 1,0 0-1,0 0 0,0 0 0,0-1 0,0 1 1,0 0-1,0 0 0,1-1 0,0 1 0,38-9 252,10-8-152,-27 7-134,0 2 1,1 1 0,0 1-1,0 1 1,0 0 0,32 0-1,-55 5-19,0 1 0,1-1 0,-1 0-1,0 1 1,0-1 0,0 1 0,0-1-1,0 1 1,0 0 0,0-1-1,0 1 1,0 0 0,0 0 0,0 0-1,0 0 1,0 0 0,-1 0 0,2 1-1,0 3-4169,-10-12-4350,-2-5-5206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58.055"/>
    </inkml:context>
    <inkml:brush xml:id="br0">
      <inkml:brushProperty name="width" value="0.025" units="cm"/>
      <inkml:brushProperty name="height" value="0.025" units="cm"/>
    </inkml:brush>
  </inkml:definitions>
  <inkml:trace contextRef="#ctx0" brushRef="#br0">13 9 9513,'0'0'13768,"-12"-9"-13160,51 66 1432,-13-27-1891,1-1 0,1-2 1,2-1-1,62 43 1,-41-24 482,-40-34-489,0-1 1,24 17-1,-35-27-126,0 0 0,0 0 1,0 0-1,0 1 0,0-1 0,0 0 0,0 0 0,0 0 0,0 0 0,0 0 0,1 0 0,-1 0 0,0 0 0,0 0 1,0 0-1,0 0 0,0 0 0,0 1 0,0-1 0,1 0 0,-1 0 0,0 0 0,0 0 0,0 0 0,0 0 0,0 0 1,0 0-1,0 0 0,1 0 0,-1 0 0,0 0 0,0 0 0,0 0 0,0-1 0,0 1 0,0 0 0,0 0 0,1 0 1,-1 0-1,0 0 0,0 0 0,0 0 0,0 0 0,0 0 0,0 0 0,0 0 0,0 0 0,0-1 0,1 1 1,-1 0-1,0 0 0,0 0 0,0 0 0,0 0 0,0 0 0,0 0 0,0-1 0,0 1 0,0 0 0,0 0 0,0 0 1,0 0-1,0 0 0,0 0 0,0 0 0,0-1 0,0 1 0,0 0 0,-5-15 625,-10-15-87,-10-5-474,-2 1 0,-2 1 0,-1 1 0,-1 2 0,-67-50 0,89 72-23,-4-3-283,12 11 218,1 0 0,0 0-1,-1 0 1,1 0 0,0 0 0,-1 0 0,1 0-1,0 1 1,0-1 0,-1 0 0,1 0 0,0 0-1,-1 0 1,1 1 0,0-1 0,0 0 0,0 0-1,-1 0 1,1 1 0,0-1 0,0 0-1,0 0 1,-1 1 0,1-1 0,0 0 0,0 0-1,0 1 1,0-1 0,0 0 0,0 1 0,0-1-1,-1 0 1,1 0 0,0 1 0,0-1 0,0 0-1,0 1 1,0-1 0,0 0 0,1 1 0,-1-1-1,0 0 1,0 0 0,0 1 0,0-1 0,0 0-1,1 1 1,0 14-7,0 1 1,2-1-1,0 0 0,1 0 0,0 0 0,1 0 0,1-1 1,1 0-1,0 0 0,0 0 0,1-1 0,1 0 1,0-1-1,1 0 0,0-1 0,19 17 0,-27-49 292,-8 1-270,-1-1 0,-1 1 0,-1 1 0,0-1 0,-1 2 0,-1-1 0,-1 2 0,-1-1 0,-24-25 0,35 41-37,1 1 0,-1-1 0,0 1 0,1-1 0,-1 1 0,0 0 0,0 0 0,0 0 0,0 0 0,0 0-1,0 0 1,-3 0 0,2 6-374,12 13 196,13 8 155,1 0 0,51 43 0,16 19-5749,-83-78 2300,-6-8 718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7:58.946"/>
    </inkml:context>
    <inkml:brush xml:id="br0">
      <inkml:brushProperty name="width" value="0.025" units="cm"/>
      <inkml:brushProperty name="height" value="0.025" units="cm"/>
    </inkml:brush>
  </inkml:definitions>
  <inkml:trace contextRef="#ctx0" brushRef="#br0">54 382 10666,'0'0'13373,"4"-11"-12834,7-16-324,2 1 1,1 0-1,30-41 1,70-79-135,-90 116-36,-140 189 133,-15 18-111,112-158-18,22-32 29,22-37 25,-1 9-109,1-4-25,1 1 1,2 2-1,63-72 1,-86 112-214,-8 14 189,-11 18 71,-76 101 45,-41 67 32,291-443-847,-120 192-1466,67-70 0,-105 121 3301,-8 7-987,-13 16-313,-46 87-494,13-19-907,12-33-2202,23-39-390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4.167"/>
    </inkml:context>
    <inkml:brush xml:id="br0">
      <inkml:brushProperty name="width" value="0.025" units="cm"/>
      <inkml:brushProperty name="height" value="0.025" units="cm"/>
    </inkml:brush>
  </inkml:definitions>
  <inkml:trace contextRef="#ctx0" brushRef="#br0">30 1 8232,'0'0'6545,"-5"9"-5873,1 2-321,0-1-1,0 1 0,1 1 1,0-1-1,1 0 0,0 1 1,0 19-1,16 204 2003,0 3-2042,-14-135 20,0-80-4018,0-1-4013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4.525"/>
    </inkml:context>
    <inkml:brush xml:id="br0">
      <inkml:brushProperty name="width" value="0.025" units="cm"/>
      <inkml:brushProperty name="height" value="0.025" units="cm"/>
    </inkml:brush>
  </inkml:definitions>
  <inkml:trace contextRef="#ctx0" brushRef="#br0">0 109 13485,'0'0'4927,"15"1"-3624,51-2-319,0-3 0,74-14 1,82-7-500,155 34-722,-88 1-116,-216-11 381,140-21 0,59-19-826,-214 34-3178,2 1-3630,-38 3-103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6:43.790"/>
    </inkml:context>
    <inkml:brush xml:id="br0">
      <inkml:brushProperty name="width" value="0.025" units="cm"/>
      <inkml:brushProperty name="height" value="0.025" units="cm"/>
    </inkml:brush>
  </inkml:definitions>
  <inkml:trace contextRef="#ctx0" brushRef="#br0">0 151 8808,'0'0'1911,"12"0"-1943,246-5 15,169-13-19,-272 5 41,0 7 1,1 6-1,183 25 0,354 6 25,0-53 27,-324 7-31,-58 9 54,412 44 0,389 41 64,-36-109-155,-51-1 0,-832 31 13,971-25 18,-980 12-21,1493-80-20,-714 77 13,290-8-5,-1189 21 16,413-1 101,-448 5-211,0 1 0,0 2 1,0 1-1,0 1 0,-1 1 0,0 1 0,37 17 1,-33-6-2168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7.368"/>
    </inkml:context>
    <inkml:brush xml:id="br0">
      <inkml:brushProperty name="width" value="0.025" units="cm"/>
      <inkml:brushProperty name="height" value="0.025" units="cm"/>
    </inkml:brush>
  </inkml:definitions>
  <inkml:trace contextRef="#ctx0" brushRef="#br0">1 34 10634,'0'0'1906,"2"9"-1751,-2-6-107,1 0 0,0 0 0,0 0 0,0 0 1,0 0-1,0 0 0,1 0 0,-1 0 0,1 0 1,0-1-1,0 1 0,0 0 0,0-1 0,0 0 0,1 1 1,-1-1-1,1 0 0,-1 0 0,1-1 0,0 1 1,0-1-1,-1 1 0,1-1 0,0 0 0,1 0 1,-1 0-1,0 0 0,0 0 0,0-1 0,0 0 0,1 0 1,-1 0-1,0 0 0,0 0 0,1 0 0,-1-1 1,4-1-1,-4 1 143,0-1 1,0 0 0,0 1-1,-1-1 1,1-1-1,-1 1 1,0 0 0,1-1-1,-1 1 1,0-1-1,0 1 1,-1-1 0,1 0-1,0 0 1,-1 0 0,0 0-1,0 0 1,0 0-1,0 0 1,0-1 0,-1 1-1,1 0 1,-1 0-1,0-1 1,0 1 0,0 0-1,-1-6 1,0 9-177,1 0 0,-1 0 1,1 0-1,-1 0 0,1 0 0,-1 0 0,1 0 1,-1 1-1,0-1 0,1 0 0,-1 0 1,1 0-1,-1 1 0,1-1 0,-1 0 0,1 0 1,0 1-1,-1-1 0,1 0 0,-1 1 1,1-1-1,0 1 0,-1-1 0,1 1 0,0-1 1,-1 0-1,1 1 0,0-1 0,-1 1 1,1-1-1,0 2 0,-13 16-96,10-9 51,0 1 0,0-1 0,1 1 1,-1 12-1,2-21 26,1 1-1,-1 0 1,1-1 0,0 1-1,0-1 1,0 1-1,0 0 1,0-1 0,0 1-1,0 0 1,0-1-1,1 1 1,-1-1 0,1 1-1,-1 0 1,1-1-1,0 1 1,-1-1 0,1 0-1,0 1 1,0-1-1,0 1 1,0-1 0,0 0-1,0 0 1,1 0-1,-1 0 1,0 0 0,0 0-1,1 0 1,-1 0-1,2 1 1,3-2-4,0 1-1,0-1 1,0 0 0,0-1-1,-1 1 1,1-1 0,0 0 0,0-1-1,-1 1 1,1-1 0,-1 0-1,0 0 1,1-1 0,-1 0-1,0 0 1,0 0 0,-1 0-1,1-1 1,-1 0 0,7-7 0,0 0 200,-1 0 1,-1-1 0,0 0-1,0-1 1,-1 0 0,11-26-1,-23 50-100,0 1-1,1-1 0,0 1 1,0 0-1,2 0 0,-1 0 0,2 0 1,-1 0-1,2 13 0,0-24-103,0 0-1,0 0 1,0 0-1,0 0 1,0 0-1,0 0 1,0-1-1,1 1 1,-1 0-1,0-1 1,0 1-1,1-1 1,-1 1-1,0-1 1,1 1-1,-1-1 1,0 0-1,1 0 1,-1 0-1,0 0 1,1 0-1,-1 0 1,1 0-1,-1 0 1,0 0-1,1-1 1,-1 1-1,0-1 1,0 1-1,2-1 1,41-14 122,-41 13-110,1 0 1,0 0-1,0 0 0,0 0 1,1 1-1,-1-1 1,0 1-1,1 0 1,-1 1-1,0-1 0,9 1 1,-11 0-2,0 0 1,0 1-1,0 0 0,0-1 1,0 1-1,0 0 1,0 0-1,0 0 1,0 0-1,-1 1 0,1-1 1,0 0-1,-1 1 1,1-1-1,-1 1 0,0-1 1,1 1-1,-1 0 1,0 0-1,0-1 0,0 1 1,0 0-1,0 0 1,-1 0-1,1 0 1,0 3-1,8 33 90,-1-1-1,-2 1 1,-2 1-1,-1 67 1,-3-105-62,0 0 0,0 0-1,0 0 1,0 1 0,0-1 0,0 0-1,0 0 1,-1 0 0,1 0-1,-1 0 1,1 0 0,-1 0 0,1 0-1,-1 0 1,1 0 0,-1 0 0,0 0-1,1 0 1,-1 0 0,0 0 0,0 0-1,0-1 1,0 1 0,0 0 0,-2 0-1,1 0 85,0 0 0,-1-1 0,1 1 0,-1-1 0,1 1 0,0-1 0,-1 0 0,1 0 0,-1 0 0,1-1 0,-5 0 0,2 0 46,-1 0-1,1-1 0,0 1 0,1-1 1,-1 0-1,0-1 0,1 1 0,-1-1 1,1 0-1,-1 0 0,-6-7 0,6 3-430,1 0-1,-1-1 1,2 0-1,-1 0 0,1 0 1,0 0-1,0 0 0,1-1 1,0 1-1,1-1 1,0 0-1,0-9 0,0 13 6,1 0-1,1 0 1,-1-1-1,1 1 1,-1 0-1,2 0 1,-1 0-1,0 0 1,1 0-1,0 0 1,0 0-1,1 0 1,-1 1-1,1-1 0,0 1 1,0 0-1,1 0 1,-1 0-1,1 0 1,7-6-1,14-6-5159,1 2-2119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4.898"/>
    </inkml:context>
    <inkml:brush xml:id="br0">
      <inkml:brushProperty name="width" value="0.025" units="cm"/>
      <inkml:brushProperty name="height" value="0.025" units="cm"/>
    </inkml:brush>
  </inkml:definitions>
  <inkml:trace contextRef="#ctx0" brushRef="#br0">0 12 2755,'0'0'16789,"12"0"-15444,251-5 2043,25-2-3722,-283 7 301,0 0 0,1 0 0,-1 1 0,1-1 0,-1 1 0,0 0 1,0 1-1,7 2 0,-11-4 35,0 1 1,0 0 0,0 0-1,0 0 1,0 0-1,0 0 1,0 0 0,0 0-1,0 0 1,-1 1-1,1-1 1,0 0-1,-1 0 1,1 1 0,-1-1-1,0 0 1,1 1-1,-1-1 1,0 0 0,0 1-1,1-1 1,-1 0-1,0 1 1,-1-1 0,1 1-1,0-1 1,0 0-1,0 1 1,-1-1-1,1 0 1,-1 1 0,1-1-1,-1 0 1,0 0-1,1 1 1,-1-1 0,-1 2-1,-11 17 257,-1 0-1,0 0 1,-1-2 0,-1 1-1,-1-2 1,-23 18-1,-12 16 89,28-23-1089,18-20-27,0-1 0,-1 1 1,1-1-1,-1-1 0,-1 1 0,-14 9 1,10-14-5238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5.426"/>
    </inkml:context>
    <inkml:brush xml:id="br0">
      <inkml:brushProperty name="width" value="0.025" units="cm"/>
      <inkml:brushProperty name="height" value="0.025" units="cm"/>
    </inkml:brush>
  </inkml:definitions>
  <inkml:trace contextRef="#ctx0" brushRef="#br0">0 326 10890,'0'0'12594,"6"-12"-12130,11-19-273,1 2 0,2 0 0,1 1 0,35-35 1,-27 31-166,-19 19-52,1 0 0,0 1 0,1 0 1,0 1-1,1 1 0,27-18 0,-39 28 13,0-1 0,0 1 0,0-1-1,0 1 1,0 0 0,0 0 0,0-1 0,0 1 0,0 0 0,1 0 0,-1 0 0,0 0 0,0 0 0,0 0 0,0 1 0,0-1-1,0 0 1,0 0 0,0 1 0,0-1 0,0 1 0,0-1 0,0 1 0,0-1 0,0 1 0,-1 0 0,1-1 0,0 1 0,0 0 0,-1 0-1,1-1 1,0 1 0,-1 0 0,1 0 0,-1 0 0,1 0 0,-1 0 0,1 0 0,-1 0 0,1 2 0,10 50-128,-9-38 215,5 30-212,-1-5 335,12 46 0,-15-77-617,0 1-1,0-1 0,1 0 0,0-1 0,0 1 0,1-1 1,0 0-1,0 0 0,1 0 0,11 10 0,-17-17 15,10 7-1213,-4-8-3792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5.770"/>
    </inkml:context>
    <inkml:brush xml:id="br0">
      <inkml:brushProperty name="width" value="0.025" units="cm"/>
      <inkml:brushProperty name="height" value="0.025" units="cm"/>
    </inkml:brush>
  </inkml:definitions>
  <inkml:trace contextRef="#ctx0" brushRef="#br0">5 0 11851,'0'0'8002,"-1"11"-6571,-1-3-1281,1 0-1,1 0 1,0 0-1,0 0 1,0 0-1,1 0 0,0-1 1,0 1-1,1 0 1,0 0-1,1-1 1,4 11-1,40 52-48,7 11-1844,-50-73 1049,-1 0-1,1-1 1,-2 1 0,1 0-1,1 11 1,-3-3-1933,-3-8-3757,-7-8 1051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6.127"/>
    </inkml:context>
    <inkml:brush xml:id="br0">
      <inkml:brushProperty name="width" value="0.025" units="cm"/>
      <inkml:brushProperty name="height" value="0.025" units="cm"/>
    </inkml:brush>
  </inkml:definitions>
  <inkml:trace contextRef="#ctx0" brushRef="#br0">1 157 10442,'0'0'8584,"20"-59"-7751,5 40-257,6 2-480,5 0-96,0 2-416,-1 2-1890,-3 4-1634,-4 2-1473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6.471"/>
    </inkml:context>
    <inkml:brush xml:id="br0">
      <inkml:brushProperty name="width" value="0.025" units="cm"/>
      <inkml:brushProperty name="height" value="0.025" units="cm"/>
    </inkml:brush>
  </inkml:definitions>
  <inkml:trace contextRef="#ctx0" brushRef="#br0">0 19 11499,'0'0'7020,"8"-3"-5872,5 0-1068,-1-1 1,1 1 0,-1 1-1,1 0 1,0 1 0,0 0-1,0 1 1,23 3 0,-34-2-95,-1 0 1,0 0 0,1 0 0,-1-1 0,0 2 0,1-1 0,-1 0-1,0 0 1,0 0 0,0 0 0,0 1 0,0-1 0,0 0-1,-1 1 1,1-1 0,0 1 0,-1-1 0,1 1 0,-1-1 0,0 1-1,1 0 1,-1-1 0,0 1 0,0-1 0,0 1 0,0 0-1,0-1 1,0 1 0,0-1 0,-1 3 0,0 2 35,0-1 0,0 0 0,-1 0 1,1 0-1,-1 0 0,0 0 0,0 0 0,-4 5 0,-35 36 202,33-39-105,0 0-1,1 1 0,-1 0 0,2 1 0,0 0 0,0 0 0,-8 16 1,14-25-123,0 1 1,0 0-1,0-1 1,0 1-1,0-1 1,0 1-1,0-1 1,0 1-1,0 0 1,0-1-1,0 1 1,0-1 0,1 1-1,-1-1 1,0 1-1,0-1 1,1 1-1,-1-1 1,0 1-1,1-1 1,-1 1-1,0-1 1,1 1 0,-1-1-1,1 0 1,-1 1-1,1-1 1,-1 0-1,1 1 1,-1-1-1,1 0 1,-1 0-1,1 1 1,-1-1-1,1 0 1,0 0 0,-1 0-1,1 0 1,-1 0-1,1 0 1,0 0-1,32 3 39,-26-3-10,59 1-1326,-22-1-2596,-39 0 3159,38 0-6234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6.876"/>
    </inkml:context>
    <inkml:brush xml:id="br0">
      <inkml:brushProperty name="width" value="0.025" units="cm"/>
      <inkml:brushProperty name="height" value="0.025" units="cm"/>
    </inkml:brush>
  </inkml:definitions>
  <inkml:trace contextRef="#ctx0" brushRef="#br0">286 1 12332,'0'0'8199,"-61"75"-7398,31-32-352,0 4 255,0 3-383,4 2-193,3 0-128,4-2-64,5-6-673,-2-5-256,6-8-1473,-4-13-1154,1-14-1248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7.234"/>
    </inkml:context>
    <inkml:brush xml:id="br0">
      <inkml:brushProperty name="width" value="0.025" units="cm"/>
      <inkml:brushProperty name="height" value="0.025" units="cm"/>
    </inkml:brush>
  </inkml:definitions>
  <inkml:trace contextRef="#ctx0" brushRef="#br0">0 0 16239,'0'0'3203,"61"37"-3010,-31-18-129,7 3-32,3 0-1121,-5 0-1922,-5-4-2979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7.593"/>
    </inkml:context>
    <inkml:brush xml:id="br0">
      <inkml:brushProperty name="width" value="0.025" units="cm"/>
      <inkml:brushProperty name="height" value="0.025" units="cm"/>
    </inkml:brush>
  </inkml:definitions>
  <inkml:trace contextRef="#ctx0" brushRef="#br0">0 260 9097,'0'0'10111,"11"-8"-9337,222-210-345,-199 184-421,-53 82-1209,9-29 734,-20 47 895,21-31-2531,10-3-3976,3-25-2548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8.110"/>
    </inkml:context>
    <inkml:brush xml:id="br0">
      <inkml:brushProperty name="width" value="0.025" units="cm"/>
      <inkml:brushProperty name="height" value="0.025" units="cm"/>
    </inkml:brush>
  </inkml:definitions>
  <inkml:trace contextRef="#ctx0" brushRef="#br0">1 1 13581,'0'0'6764,"8"9"-5948,145 140 671,-12-13-1452,-118-112-14,115 111-152,-118-119 126,1 0-1,0-1 0,1-1 0,1-1 0,35 14 1,-31-16 5,3 0 4,0 2-1,33 20 0,-63-33-87,1 0 0,-1 0 0,0 1-1,0-1 1,1 0 0,-1 0 0,0 0-1,1 1 1,-1-1 0,0 0 0,1 0-1,-1 0 1,0 0 0,1 0 0,-1 0 0,0 0-1,1 1 1,-1-1 0,1 0 0,-1 0-1,0 0 1,1 0 0,-1-1 0,0 1-1,1 0 1,-1 0 0,0 0 0,1 0-1,-1 0 1,0 0 0,1-1 0,-1 1-1,0 0 1,1 0 0,-1 0 0,1-1 0,2-13-3974,-3-8-1356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8.810"/>
    </inkml:context>
    <inkml:brush xml:id="br0">
      <inkml:brushProperty name="width" value="0.025" units="cm"/>
      <inkml:brushProperty name="height" value="0.025" units="cm"/>
    </inkml:brush>
  </inkml:definitions>
  <inkml:trace contextRef="#ctx0" brushRef="#br0">5 0 10474,'0'0'7943,"0"10"-6907,-2 96 554,-1-19-872,11 112 1,-7-190-678,0 1 1,1 0 0,0-1-1,1 1 1,0-1-1,0 0 1,1 0-1,0 0 1,1 0-1,-1 0 1,2-1-1,-1 0 1,1 0-1,1-1 1,-1 0 0,1 0-1,1 0 1,-1-1-1,1 0 1,0 0-1,0-1 1,1 0-1,-1 0 1,1-1-1,0 0 1,1-1 0,-1 0-1,0-1 1,1 0-1,0 0 1,10 0-1,94 6 428,-75-7-460,-1 2 1,1 1 0,54 14-1,-66-10 55,1-2 0,0 0-1,0-2 1,1-2-1,35 0 1,-43-3-337,-1-1-1,39-9 0,-39 5-893,-1-1-1,1 0 1,19-11-1,14-12-6407,-32 14 1068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8.422"/>
    </inkml:context>
    <inkml:brush xml:id="br0">
      <inkml:brushProperty name="width" value="0.025" units="cm"/>
      <inkml:brushProperty name="height" value="0.025" units="cm"/>
    </inkml:brush>
  </inkml:definitions>
  <inkml:trace contextRef="#ctx0" brushRef="#br0">0 234 11211,'0'-3'376,"1"1"1,0-1 0,-1 1 0,1-1 0,0 1-1,0 0 1,0-1 0,1 1 0,-1 0 0,0 0 0,1 0-1,2-3 1,-4 5-327,0-1 0,1 1-1,-1-1 1,0 1 0,1-1 0,-1 1-1,1-1 1,-1 1 0,1 0 0,-1-1 0,1 1-1,-1-1 1,1 1 0,-1 0 0,1 0-1,-1-1 1,1 1 0,0 0 0,-1 0-1,1 0 1,-1 0 0,1-1 0,0 1 0,-1 0-1,1 0 1,-1 0 0,1 0 0,0 1-1,-1-1 1,1 0 0,-1 0 0,1 0-1,0 0 1,-1 1 0,1-1 0,-1 0-1,1 0 1,-1 1 0,1-1 0,-1 1 0,1-1-1,-1 0 1,1 1 0,-1-1 0,1 1-1,-1-1 1,0 1 0,1-1 0,-1 1-1,0-1 1,0 1 0,1-1 0,-1 2-1,4 7 74,-2-4-87,1 1 1,-1-1-1,1 0 1,0 1-1,1-1 1,-1-1-1,8 9 0,-9-12-27,0 1-1,0-1 0,1 0 0,-1 0 1,0 0-1,1 0 0,-1 0 0,1 0 1,-1-1-1,1 1 0,-1-1 0,1 0 0,0 0 1,-1 0-1,1 0 0,0 0 0,-1 0 1,1-1-1,-1 1 0,1-1 0,-1 0 0,3-1 1,8-3 230,-1 0 1,-1-1 0,1 0-1,-1-1 1,0 0 0,0-1-1,13-13 1,-10 8-32,1 1 0,30-17 0,-44 28-205,-1 1 1,1 0-1,0-1 1,-1 1-1,1 0 1,0-1-1,-1 1 1,1 0 0,0 0-1,-1-1 1,1 1-1,0 0 1,0 0-1,-1 0 1,1 0-1,0 0 1,0 0-1,-1 0 1,1 0-1,0 0 1,-1 1-1,1-1 1,0 0 0,0 0-1,-1 1 1,1-1-1,0 0 1,-1 1-1,1-1 1,-1 1-1,2 0 1,8 23-429,3 3-1248,-12-27 1554,0 1 0,0 0 1,0-1-1,-1 1 0,1-1 1,0 0-1,0 1 0,0-1 0,0 0 1,1 1-1,-1-1 0,0 0 0,0 0 1,0 0-1,0 0 0,0 0 1,0 0-1,0 0 0,0 0 0,0-1 1,0 1-1,0 0 0,0-1 1,0 1-1,0-1 0,0 1 0,0-1 1,0 1-1,1-2 0,6-3 36,-1-1 1,1 0-1,-1 0 0,0-1 1,-1 1-1,1-2 0,-1 1 1,8-15-1,39-71 859,-50 88-696,2-5-316,5-8 2002,-7 19-668,-4 13-597,-8 26-199,1 1-42,7-33 496,4-13 750,4-15-553,1-2-552,-4 24-621,-1 14-258,-3-14 238,0 0 1,0 0-1,1 1 0,-1-1 0,1 0 1,0 0-1,0 0 0,0 0 0,0 1 0,0-1 1,3 3-1,-3-3-257,1-1 1,0 1-1,0-1 1,0 0-1,0 1 1,0-1 0,0 0-1,0 0 1,0 0-1,0-1 1,0 1-1,0 0 1,1-1-1,-1 1 1,0-1-1,1 0 1,-1 0-1,3 0 1,23 0-6369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09.702"/>
    </inkml:context>
    <inkml:brush xml:id="br0">
      <inkml:brushProperty name="width" value="0.025" units="cm"/>
      <inkml:brushProperty name="height" value="0.025" units="cm"/>
    </inkml:brush>
  </inkml:definitions>
  <inkml:trace contextRef="#ctx0" brushRef="#br0">24 48 10826,'0'0'10629,"2"4"-9828,1 1-825,2 8 1178,-28-10-560,23-4-591,1 1 0,0 0 0,0 0 0,0 0 0,-1 0 0,1 0 0,0 0 0,0 1 0,0-1 0,-1 0 0,1 0 0,0 1 0,0-1 0,-1 0 0,1 1 0,0-1 0,-1 0 0,1 1 0,0-1 0,-1 1 0,1-1 0,0 1 0,-1 0 0,1-1 0,-1 1 0,1 0 0,-1-1 0,0 1 0,1 0 0,-1-1 0,0 1 0,1 0 0,-1 0 0,0 0 0,0-1 1,0 1-1,1 0 0,-1 0 0,0 0 0,0-1 0,0 1 0,0 0 0,-1 0 0,1 0 0,0-1 0,0 1 0,0 0 0,-1 0 0,1-1 0,0 1 0,-1 0 0,1 0 0,-1-1 0,1 1 0,-1 0 0,1-1 0,-1 1 0,1-1 0,-1 1 0,1-1 0,-2 2 0,5-4 100,-1 0 1,1 0-1,-1 1 0,0-2 1,1 1-1,-1 0 1,0 0-1,0-1 1,0 1-1,-1-1 0,1 1 1,-1-1-1,1 0 1,-1 0-1,0 0 0,0 1 1,0-1-1,0 0 1,-1 0-1,1-1 0,-1 1 1,0 0-1,0 0 1,0 0-1,0 0 0,-1-5 1,1 8-100,-1-1 1,1 1 0,0-1-1,-1 0 1,1 1-1,-1-1 1,1 1-1,-1-1 1,1 1 0,-1-1-1,0 1 1,1-1-1,-1 1 1,0 0-1,1-1 1,-1 1-1,0 0 1,1-1 0,-1 1-1,0 0 1,1 0-1,-1 0 1,0 0-1,0 0 1,1 0 0,-1 0-1,0 0 1,0 0-1,1 0 1,-1 0-1,0 0 1,1 1 0,-1-1-1,0 0 1,-1 1-1,0-1-24,0 1-1,0-1 1,0 1 0,0 0-1,0 0 1,0 0 0,0 0-1,0 0 1,0 0-1,0 0 1,-2 2 0,4-2 13,-1 0 1,0 0-1,0 0 0,1 0 1,-1 0-1,1 0 1,-1 1-1,1-1 0,-1 0 1,1 0-1,-1 0 1,1 1-1,0-1 0,0 0 1,0 0-1,0 1 1,0-1-1,0 2 0,0-2 22,1-1-1,-1 1 0,1-1 0,-1 1 0,0-1 0,1 0 0,-1 1 0,1-1 0,-1 1 0,1-1 0,-1 0 1,1 0-1,-1 1 0,1-1 0,0 0 0,-1 0 0,1 0 0,-1 0 0,1 1 0,-1-1 0,1 0 0,0 0 1,-1 0-1,1 0 0,-1 0 0,2-1 0,1 1 70,0-1-1,0 1 1,0-1 0,0 0-1,-1 0 1,1 0 0,0 0 0,0-1-1,-1 1 1,1-1 0,-1 0-1,0 1 1,1-1 0,3-4 0,1-10 272,-13 12-214,5 4-153,0 0 1,-1 1-1,1-1 1,0 1-1,0-1 1,-1 1-1,1 0 1,0-1-1,0 1 1,0 0-1,0 0 1,0 0-1,0 0 1,0 0-1,0 0 1,0 0-1,0 0 1,1 0-1,-2 3 1,1-3 4,0-1 0,1 1 0,-1 0 1,1 1-1,-1-1 0,1 0 0,-1 0 0,1 0 1,0 0-1,0 0 0,-1 0 0,1 0 0,0 1 1,0-1-1,0 0 0,0 0 0,0 0 0,1 0 1,-1 0-1,0 2 0,1-3 4,-1 1 0,1-1 0,0 1 0,-1-1 0,1 0 0,-1 1 0,1-1 0,0 0 0,-1 0 0,1 0 0,-1 1 0,1-1 0,0 0 0,-1 0 0,1 0 0,0 0 0,-1 0 0,1 0 0,0 0 0,-1 0 0,1 0 0,0 0 0,-1-1 0,2 1 0,3-2-24,0 1-1,-1-1 1,1 0-1,0 0 0,-1-1 1,1 1-1,6-6 0,-9 6-226,0 0 0,0 0-1,0 0 1,0-1-1,0 1 1,-1 0-1,1-1 1,-1 0 0,1 1-1,-1-1 1,1-3-1,-5-6-5399,-17 9-4390,11 5 1096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10.370"/>
    </inkml:context>
    <inkml:brush xml:id="br0">
      <inkml:brushProperty name="width" value="0.025" units="cm"/>
      <inkml:brushProperty name="height" value="0.025" units="cm"/>
    </inkml:brush>
  </inkml:definitions>
  <inkml:trace contextRef="#ctx0" brushRef="#br0">1 26 10954,'1'-1'406,"0"-1"-1,0 0 1,0 0-1,0 1 1,0-1-1,1 0 1,-1 1 0,1-1-1,-1 1 1,1 0-1,-1 0 1,1-1-1,0 1 1,-1 0-1,1 0 1,0 0-1,3 0 1,-4 1-362,0 0-1,0 0 1,0 1 0,1-1 0,-1 0 0,0 1 0,0-1 0,0 1-1,0 0 1,0-1 0,0 1 0,0 0 0,0-1 0,0 1 0,-1 0-1,1 0 1,0 0 0,0 0 0,-1 0 0,1 0 0,-1 0 0,1 0-1,-1 0 1,1 0 0,-1 0 0,1 0 0,-1 1 0,0-1 0,0 0-1,1 2 1,5 25 186,6 45 1,5 20-3345,-17-92 3032,0 0-248,0 0 0,0 0 1,0 0-1,1 0 0,-1 0 1,0 0-1,1 0 0,-1 0 1,0 0-1,1 0 0,-1 0 1,1 0-1,0 0 0,-1 0 1,1 0-1,0 0 0,0-1 1,-1 1-1,1 0 0,0 0 1,0-1-1,0 1 0,0-1 1,0 1-1,2 0 1,-1-1-3750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10.728"/>
    </inkml:context>
    <inkml:brush xml:id="br0">
      <inkml:brushProperty name="width" value="0.025" units="cm"/>
      <inkml:brushProperty name="height" value="0.025" units="cm"/>
    </inkml:brush>
  </inkml:definitions>
  <inkml:trace contextRef="#ctx0" brushRef="#br0">1 77 9513,'0'0'11947,"43"-12"-11562,-10 8 127,9 0-256,1-2-224,-1-2-256,0-2-1441,-4-4-1378,-3-5-3555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43.980"/>
    </inkml:context>
    <inkml:brush xml:id="br0">
      <inkml:brushProperty name="width" value="0.025" units="cm"/>
      <inkml:brushProperty name="height" value="0.025" units="cm"/>
    </inkml:brush>
  </inkml:definitions>
  <inkml:trace contextRef="#ctx0" brushRef="#br0">1293 1 8552,'0'0'4703,"-11"4"-4185,-11 6-467,1 1 0,0 1 0,1 1 0,1 0 1,0 2-1,-18 18 0,8-6 71,-130 119 837,-282 201-1,322-272-92,-54 36 287,141-88-1057,1 2-1,1 1 1,-29 32 0,58-56-123,-4 2-110,0 2-1,0-1 0,1 1 0,-1-1 0,1 1 0,1 0 1,-1 1-1,1-1 0,0 0 0,-4 15 0,7-21 79,0 0-1,0 0 0,0 0 0,0 0 0,0 1 0,0-1 0,0 0 1,-1 0-1,1 0 0,0 0 0,0 1 0,0-1 0,0 0 0,0 0 1,0 0-1,0 0 0,0 1 0,1-1 0,-1 0 0,0 0 0,0 0 1,0 0-1,0 1 0,0-1 0,0 0 0,0 0 0,0 0 0,0 0 1,0 0-1,0 1 0,1-1 0,-1 0 0,0 0 0,0 0 0,0 0 1,0 0-1,0 0 0,1 0 0,-1 0 0,0 1 0,0-1 1,0 0-1,0 0 0,1 0 0,-1 0 0,0 0 0,0 0 0,0 0 1,0 0-1,1 0 0,-1 0 0,0 0 0,0 0 0,0 0 0,0 0 1,1 0-1,-1 0 0,0-1 0,0 1 0,0 0 0,0 0 0,1 0 1,-1 0-1,0 0 0,0 0 0,0 0 0,0 0 0,0-1 0,11-8-1927,6-13-1942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52:44.308"/>
    </inkml:context>
    <inkml:brush xml:id="br0">
      <inkml:brushProperty name="width" value="0.025" units="cm"/>
      <inkml:brushProperty name="height" value="0.025" units="cm"/>
    </inkml:brush>
  </inkml:definitions>
  <inkml:trace contextRef="#ctx0" brushRef="#br0">716 0 13293,'-11'11'384,"-242"271"-366,106-110 33,69-85 3,-148 174 2017,257-287-1902,-8 9 20,24-21 298,3 3 1,0 1-1,2 3 1,2 2-1,70-28 0,-28 22-299,1 3-1,134-24 0,-75 18-4186,-93 17-1339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5.315"/>
    </inkml:context>
    <inkml:brush xml:id="br0">
      <inkml:brushProperty name="width" value="0.025" units="cm"/>
      <inkml:brushProperty name="height" value="0.025" units="cm"/>
    </inkml:brush>
  </inkml:definitions>
  <inkml:trace contextRef="#ctx0" brushRef="#br0">11 90 8488,'8'-35'6695,"-4"21"-201,-7 44-5216,0-8-1265,-13 174 188,15-193-195,1-1 1,0 0 0,0 0 0,0 1 0,1-1 0,-1 0 0,1 0-1,-1 0 1,1 1 0,0-1 0,-1 0 0,1 0 0,0 0-1,1 0 1,-1 0 0,0-1 0,0 1 0,1 0 0,-1-1 0,1 1-1,0 0 1,2 1 0,-1-1 24,0-1 1,0 0-1,0 0 0,0-1 0,0 1 1,0-1-1,0 1 0,0-1 0,1 0 1,-1 0-1,0-1 0,0 1 0,0 0 1,0-1-1,0 0 0,6-2 0,3-2 59,-1 0 1,1-1-1,-1-1 0,0 0 0,0 0 0,-1-1 1,0-1-1,15-15 0,-7 4-59,-1-1-1,0 0 1,16-29-1,-25 39-11,-2-1-1,1 1 0,-2-1 0,1-1 0,-2 1 0,0-1 1,0 0-1,-1 0 0,2-15 0,-5 28-18,0 0 0,0 0 0,0-1 0,0 1 0,0 0-1,0-1 1,0 1 0,0 0 0,0-1 0,0 1 0,0 0 0,0-1 0,0 1 0,0 0 0,0-1 0,0 1-1,0 0 1,0 0 0,-1-1 0,1 1 0,0 0 0,0-1 0,0 1 0,0 0 0,-1 0 0,1-1 0,0 1 0,0 0-1,-1 0 1,1 0 0,0-1 0,0 1 0,-1 0 0,1 0 0,0 0 0,-1 0 0,1 0 0,0 0 0,-1-1-1,-12 9 2,-9 19-9,16-16 21,0 0-1,0 0 1,1 0 0,1 1-1,0-1 1,1 1-1,0 0 1,1 0 0,0 1-1,0-1 1,2 0-1,0 1 1,1 17-1,0-28-8,-1 0-1,1 0 1,0 1-1,0-1 0,0 0 1,0 0-1,0 0 1,1 0-1,-1 0 0,0 0 1,1-1-1,-1 1 1,1 0-1,0-1 0,0 1 1,0-1-1,-1 0 1,5 2-1,-1 0 24,0-1 0,1 0 1,-1 0-1,1-1 0,-1 1 0,1-1 1,8 0-1,1 0-282,1-1 0,-1-1 0,0 0 0,29-7 0,-36 6-751,0-1 0,0 0 0,0 0 0,0-1 0,-1 0 0,11-8 0,8-7-6937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5.660"/>
    </inkml:context>
    <inkml:brush xml:id="br0">
      <inkml:brushProperty name="width" value="0.025" units="cm"/>
      <inkml:brushProperty name="height" value="0.025" units="cm"/>
    </inkml:brush>
  </inkml:definitions>
  <inkml:trace contextRef="#ctx0" brushRef="#br0">0 1 9065,'0'0'12523,"69"27"-12074,-39-20-385,5-3 32,0-3-192,-5-1-705,-5 0-512,-8 0-1282,-9-6-3362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6.032"/>
    </inkml:context>
    <inkml:brush xml:id="br0">
      <inkml:brushProperty name="width" value="0.025" units="cm"/>
      <inkml:brushProperty name="height" value="0.025" units="cm"/>
    </inkml:brush>
  </inkml:definitions>
  <inkml:trace contextRef="#ctx0" brushRef="#br0">0 49 12556,'0'0'6854,"86"37"-5540,-42-48-450,3-3-607,-2 1-161,-5-4-865,-10 2-3075,-10-1-4067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6.361"/>
    </inkml:context>
    <inkml:brush xml:id="br0">
      <inkml:brushProperty name="width" value="0.025" units="cm"/>
      <inkml:brushProperty name="height" value="0.025" units="cm"/>
    </inkml:brush>
  </inkml:definitions>
  <inkml:trace contextRef="#ctx0" brushRef="#br0">265 0 11211,'0'0'12160,"-6"10"-11967,-53 98 16,-75 152-71,125-244-227,2-10-1849,0-10-4673,0-13 467</inkml:trace>
  <inkml:trace contextRef="#ctx0" brushRef="#br0" timeOffset="1">1 72 13869,'0'0'4164,"67"6"-1986,-32 5-1025,8 2-384,0 4-513,-2 0-160,0 0-64,-2 1 0,-4-1-608,-5-2-385,-7 1-288,-11-2-3428,-2-2-5028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7.066"/>
    </inkml:context>
    <inkml:brush xml:id="br0">
      <inkml:brushProperty name="width" value="0.025" units="cm"/>
      <inkml:brushProperty name="height" value="0.025" units="cm"/>
    </inkml:brush>
  </inkml:definitions>
  <inkml:trace contextRef="#ctx0" brushRef="#br0">0 1 4100,'0'0'17937,"61"43"-18161,-44-17-673,-2-5 512,-1-1-191,-3 1-705,-4-4-1026,-4-3-1824,-3-2-2884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8.768"/>
    </inkml:context>
    <inkml:brush xml:id="br0">
      <inkml:brushProperty name="width" value="0.025" units="cm"/>
      <inkml:brushProperty name="height" value="0.025" units="cm"/>
    </inkml:brush>
  </inkml:definitions>
  <inkml:trace contextRef="#ctx0" brushRef="#br0">163 0 9353,'0'0'9470,"-9"0"-8274,4 0-1135,0 1 1,1-1 0,-1 1-1,0 0 1,1 0-1,-1 1 1,1-1-1,0 1 1,-1 0-1,1 0 1,0 1-1,0-1 1,-5 5-1,1 0-6,0 0 0,0 1 0,1 0 0,0 0 0,-12 17-1,16-20-52,-1 0 0,1 0 0,0 0 0,1 0-1,-1 0 1,1 1 0,0-1 0,0 1-1,1 0 1,-1-1 0,1 1 0,0 0 0,1 0-1,0 7 1,0-13-10,1 1 1,0 0-1,0-1 0,-1 1 0,1-1 0,0 1 1,0-1-1,0 1 0,0-1 0,-1 1 1,1-1-1,0 0 0,0 0 0,0 1 0,0-1 1,0 0-1,0 0 0,0 0 0,0 0 0,0 0 1,0 0-1,1 0 0,24-3 91,-15 0-26,-1 0-1,0 0 1,19-10-1,-22 9-56,1 0 0,0 1-1,0 0 1,0 1 0,0-1 0,0 1-1,15-1 1,-23 3-2,1 1 0,-1-1 0,0 0-1,1 0 1,-1 1 0,0-1 0,1 0-1,-1 1 1,0-1 0,1 0 0,-1 1-1,0-1 1,0 1 0,1-1 0,-1 1 0,0-1-1,0 0 1,0 1 0,0-1 0,0 1-1,0-1 1,0 1 0,0-1 0,0 1-1,0-1 1,0 1 0,0-1 0,0 0 0,0 1-1,0-1 1,0 1 0,0-1 0,0 1-1,-1-1 1,1 0 0,0 1 0,-7 19 244,1-9-175,-1 0-1,0-1 1,-1 0-1,0-1 1,0 1-1,-1-1 1,0-1-1,-1 0 1,0 0-1,-17 9 1,27-16-184,0-1 0,-1 0 0,1 0 0,0 0 0,-1 0 0,1 0 0,0 0 0,-1 0 0,1 0 0,0 0 0,-1 0 0,1 0 0,0 0 0,-1 0 0,1 0 0,0 0-1,-1 0 1,1 0 0,0 0 0,-1 0 0,1 0 0,0-1 0,-1 1 0,1 0 0,0 0 0,-1 0 0,1-1 0,0 1 0,0 0 0,-1 0 0,1-1 0,0 1 0,0 0 0,0-1 0,-1 1 0,1 0 0,0 0 0,0-1 0,0 1 0,0 0 0,0-1 0,0 1 0,-1-1 0,1 1 0,0 0 0,0-1 0,0 1 0,0 0 0,0-1 0,1 1 0,-1 0 0,0-1 0,0 1 0,0 0 0,0-1 0,0 1 0,0 0 0,0-1 0,1 1 0,-1-4-1340,0-17-9054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7.410"/>
    </inkml:context>
    <inkml:brush xml:id="br0">
      <inkml:brushProperty name="width" value="0.025" units="cm"/>
      <inkml:brushProperty name="height" value="0.025" units="cm"/>
    </inkml:brush>
  </inkml:definitions>
  <inkml:trace contextRef="#ctx0" brushRef="#br0">1 79 13357,'0'0'4196,"57"-20"-3684,-22 5 129,4 1-449,0 1-192,-6 3-801,-8 6-2882,-13 2-161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7.781"/>
    </inkml:context>
    <inkml:brush xml:id="br0">
      <inkml:brushProperty name="width" value="0.025" units="cm"/>
      <inkml:brushProperty name="height" value="0.025" units="cm"/>
    </inkml:brush>
  </inkml:definitions>
  <inkml:trace contextRef="#ctx0" brushRef="#br0">1 22 11979,'0'0'6727,"9"-3"-5275,-3 1-1213,40-11 489,-43 12-712,1 0 0,-1 0 0,1 1 0,0-1 0,-1 1 0,1 0 0,0 0 0,-1 0-1,1 1 1,0 0 0,-1-1 0,5 2 0,-7 0-10,0-1 1,0 0-1,0 0 0,0 1 0,0-1 1,0 0-1,0 1 0,-1-1 0,1 1 0,0-1 1,-1 1-1,1-1 0,-1 1 0,0 0 1,1-1-1,-1 1 0,0-1 0,0 1 0,0 0 1,0-1-1,0 1 0,0 0 0,-1-1 1,1 1-1,-1-1 0,1 1 0,-1 0 0,0 1 1,-1 4 93,0-1 1,-1 0 0,0 1-1,0-1 1,-6 9 0,-5 10 323,15-24-420,-1-1 0,0 0 1,1 0-1,-1 1 0,0-1 0,0 0 0,1 0 0,-1 1 0,0-1 1,1 0-1,-1 0 0,1 0 0,-1 0 0,0 1 0,1-1 0,-1 0 1,0 0-1,1 0 0,-1 0 0,1 0 0,-1 0 0,0 0 0,1 0 1,-1 0-1,1 0 0,-1 0 0,0 0 0,1-1 0,-1 1 0,0 0 0,1 0 1,-1 0-1,1 0 0,-1-1 0,1 1 0,56-29-30,-42 20 71,-13 9-58,5-5-118,0 1-1,1 1 1,-1 0 0,1 0 0,0 0-1,0 1 1,0 0 0,0 0 0,0 1-1,13 0 1,-20 1 116,-1 0 0,1 1 0,-1-1 0,1 1 0,-1-1 0,1 1 0,-1-1-1,0 1 1,1-1 0,-1 1 0,0-1 0,1 1 0,-1-1 0,0 1 0,0-1 0,1 1 0,-1 0 0,0-1 0,0 1-1,0 0 1,0-1 0,0 1 0,0-1 0,0 1 0,0 0 0,0-1 0,0 1 0,0 0 0,-1-1 0,1 2 0,-5 19-9,0-11 163,-1-1 0,0 1-1,0-1 1,-1 0 0,0-1 0,0 1 0,-17 13 0,9-10 472,-1 1 0,0-2 0,-30 16 0,40-24-366,-1-1 0,1 1-1,-1-1 1,0-1-1,0 1 1,-12 0 0,18-1-301,0-1 1,0 0 0,-1 0 0,1 0 0,0 0 0,0 0 0,0 0 0,0 0 0,0 0 0,0 0-1,0-1 1,0 1 0,0 0 0,0-1 0,0 1 0,1-1 0,-1 1 0,0-1 0,0 1-1,0-1 1,0 1 0,1-1 0,-1 0 0,0 1 0,0-1 0,1 0 0,-1 0 0,1 0 0,-1 0-1,1 0 1,-1 1 0,1-1 0,-1 0 0,1 0 0,0 0 0,-1 0 0,1 0 0,0 0-1,0 0 1,0 0 0,0 0 0,0 0 0,0 0 0,0 0 0,0 0 0,0 0 0,1 0-1,-1 0 1,0 0 0,1 0 0,-1 0 0,0 0 0,1 0 0,0-1 0,19-23-8092,-5 11 183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8.889"/>
    </inkml:context>
    <inkml:brush xml:id="br0">
      <inkml:brushProperty name="width" value="0.025" units="cm"/>
      <inkml:brushProperty name="height" value="0.025" units="cm"/>
    </inkml:brush>
  </inkml:definitions>
  <inkml:trace contextRef="#ctx0" brushRef="#br0">0 32 7655,'1'3'16848,"3"-3"-16656,4 0-192,1-2-160,1-3-1601,0 0-1186,-2-4-2562,-5-4-3524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2:59.934"/>
    </inkml:context>
    <inkml:brush xml:id="br0">
      <inkml:brushProperty name="width" value="0.025" units="cm"/>
      <inkml:brushProperty name="height" value="0.025" units="cm"/>
    </inkml:brush>
  </inkml:definitions>
  <inkml:trace contextRef="#ctx0" brushRef="#br0">1 1 6822,'0'0'14750,"9"4"-14168,19 11-412,39 18 521,-62-31-897,0 1 0,0-2 0,1 1 0,-1 0 0,1-1 1,-1 0-1,1-1 0,0 1 0,-1-1 0,8 0 0,-12-1-73,1 1 0,-1-1-1,0 1 1,1-1 0,-1 1 0,0-1-1,0 0 1,0 0 0,0 0-1,0 0 1,0 1 0,0-1-1,0-1 1,0 1 0,0 0 0,0 0-1,-1 0 1,1 0 0,0 0-1,-1-1 1,1-1 0,7-17-4494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0.262"/>
    </inkml:context>
    <inkml:brush xml:id="br0">
      <inkml:brushProperty name="width" value="0.025" units="cm"/>
      <inkml:brushProperty name="height" value="0.025" units="cm"/>
    </inkml:brush>
  </inkml:definitions>
  <inkml:trace contextRef="#ctx0" brushRef="#br0">27 0 13677,'0'0'1537,"-19"62"706,14-19-930,2 5-416,3 1 64,0 0-1,7-6-351,7-2-257,5-5-224,2-9-63,-2-6-162,1-7-1088,-3-9-576,-3-5-1346,-5-8-3011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0.932"/>
    </inkml:context>
    <inkml:brush xml:id="br0">
      <inkml:brushProperty name="width" value="0.025" units="cm"/>
      <inkml:brushProperty name="height" value="0.025" units="cm"/>
    </inkml:brush>
  </inkml:definitions>
  <inkml:trace contextRef="#ctx0" brushRef="#br0">34 165 6502,'0'0'4057,"-6"-10"-2087,2 2-1962,0 2 650,0-1-1,1-1 1,0 1 0,0 0 0,-2-11 0,4 16-489,1 0 0,0-1 0,-1 1 0,1-1-1,0 1 1,0-1 0,1 1 0,-1-1 0,0 1 0,1-1 0,0 1 0,-1 0 0,1-1 0,0 1 0,0 0 0,0 0 0,0-1 0,1 1 0,-1 0 0,1 0 0,-1 0 0,1 1 0,0-1 0,2-2 0,2-1-9,0 1 1,1 0 0,-1 1 0,1-1 0,0 1 0,0 1 0,0-1 0,0 1 0,0 0 0,1 1 0,-1 0 0,0 0-1,10 0 1,-16 1-157,0 1-1,0-1 0,0 0 1,0 1-1,0-1 0,0 1 1,0-1-1,0 1 0,0-1 0,0 1 1,0 0-1,0-1 0,0 1 1,0 0-1,-1 0 0,1 0 1,0 0-1,-1 0 0,1-1 0,0 1 1,-1 0-1,1 1 0,-1-1 1,0 0-1,1 0 0,-1 0 1,0 0-1,0 0 0,1 0 1,-1 0-1,0 0 0,0 1 0,0-1 1,0 0-1,-1 0 0,1 0 1,0 0-1,0 0 0,-1 0 1,0 2-1,0 3 29,0 0 1,0 1-1,-1-1 1,0 0-1,0 0 1,-5 7-1,-21 26-50,23-33 6,-1 0 0,1 1 0,0-1 0,1 1-1,0 0 1,0 1 0,0-1 0,1 1 0,0-1 0,0 1 0,1 0-1,-2 11 1,4-18 3,1 0-1,0 0 1,-1-1-1,1 1 1,-1 0-1,1 0 0,0 0 1,0 0-1,0 0 1,-1-1-1,1 1 1,0 0-1,0-1 1,0 1-1,0-1 1,0 1-1,0-1 1,0 1-1,0-1 0,0 0 1,0 1-1,1-1 1,-1 0-1,0 0 1,0 0-1,0 0 1,0 0-1,0 0 1,0 0-1,2-1 1,41-1 59,-23-3-82,-1 0 1,1-1 0,-1-1-1,23-12 1,6-5-2471,-32 13-1341,-12 3-1987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1.275"/>
    </inkml:context>
    <inkml:brush xml:id="br0">
      <inkml:brushProperty name="width" value="0.025" units="cm"/>
      <inkml:brushProperty name="height" value="0.025" units="cm"/>
    </inkml:brush>
  </inkml:definitions>
  <inkml:trace contextRef="#ctx0" brushRef="#br0">1 141 9417,'0'0'9129,"77"-45"-7496,-41 21-672,0 0-577,-1 3-320,-7 8-32,-8 3-768,-8 7-1058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1.632"/>
    </inkml:context>
    <inkml:brush xml:id="br0">
      <inkml:brushProperty name="width" value="0.025" units="cm"/>
      <inkml:brushProperty name="height" value="0.025" units="cm"/>
    </inkml:brush>
  </inkml:definitions>
  <inkml:trace contextRef="#ctx0" brushRef="#br0">1 97 11435,'0'0'5557,"9"-7"-4084,3-2-1221,58-43 606,-65 48-843,1 1 0,-1 0 0,1 0 1,0 0-1,0 1 0,0-1 0,0 1 1,0 1-1,1-1 0,-1 1 0,8 0 0,-13 1-13,-1 1 0,0-1 0,1 1 0,-1-1 0,0 1 0,0-1-1,1 1 1,-1-1 0,0 1 0,0-1 0,0 1 0,0-1 0,0 1-1,1-1 1,-1 1 0,0-1 0,0 1 0,-1 0 0,1-1 0,0 1-1,0-1 1,0 1 0,0-1 0,0 1 0,-1-1 0,1 1 0,0-1-1,0 1 1,-1-1 0,1 1 0,-1 0 0,-7 18 157,-22 12 49,24-26-121,1 0 0,0 0 0,0 0 0,1 0 0,-1 1 0,-4 8 0,49-14 20,-29-2-85,-3 0-23,1 0 1,-1 0-1,1 1 0,0 1 0,0-1 0,-1 2 1,12 0-1,-19 0 0,0-1 0,0 1 0,0 0 0,0-1 0,0 1-1,0 0 1,-1 0 0,1-1 0,0 1 0,0 0 0,-1 0 0,1 0 0,-1 0 0,1 0 0,-1 0 0,1 0 0,-1 0 0,0 0 0,1 0 0,-1 0 0,0 0 0,0 1 0,0-1 0,0 0-1,0 0 1,0 0 0,0 0 0,0 0 0,0 0 0,-1 2 0,1 0 19,-1 0-1,1 0 1,-1 0-1,0 0 1,0 0-1,0-1 1,0 1-1,0 0 1,0-1-1,-3 5 1,-4 0 270,0-1 0,-1 0 0,1 0 0,-1-1 0,0 0 0,0-1 0,-1 0 0,-17 6 1,7-5 430,-1 0 1,0-1 0,-26 1 0,57-9-1970,0-1-1,-1 0 1,1 0 0,10-9 0,15-11-3961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3.761"/>
    </inkml:context>
    <inkml:brush xml:id="br0">
      <inkml:brushProperty name="width" value="0.025" units="cm"/>
      <inkml:brushProperty name="height" value="0.025" units="cm"/>
    </inkml:brush>
  </inkml:definitions>
  <inkml:trace contextRef="#ctx0" brushRef="#br0">8 140 4516,'0'0'10592,"-2"9"-9055,-4 76 523,6-77-1923,0 0 0,1 0-1,0 1 1,0-1 0,1 0 0,0 0-1,1 0 1,-1 0 0,8 13-1,-10-20-117,0-1 1,1 1-1,-1 0 0,1 0 0,-1-1 0,1 1 0,-1 0 0,1-1 0,0 1 0,-1-1 0,1 1 0,0-1 1,-1 1-1,1-1 0,0 1 0,0-1 0,-1 0 0,1 1 0,0-1 0,0 0 0,0 0 0,-1 1 0,1-1 1,0 0-1,0 0 0,0 0 0,0 0 0,-1 0 0,2 0 0,0-1 56,0 0 0,0 0 0,0 0 0,-1 0 0,1 0 0,-1-1 0,1 1 1,-1 0-1,1-1 0,-1 1 0,0-1 0,2-1 0,25-50 1163,-21 32-774,-1 0 1,0-1-1,-1 0 1,-2-1-1,0 1 1,-1-32-1,-2 68-489,1 1 0,1-1 0,0 0-1,0 1 1,2-1 0,7 19 0,-11-32 28,0 0 1,1-1-1,-1 1 0,1-1 1,-1 1-1,1-1 1,0 1-1,-1-1 0,1 1 1,-1-1-1,1 0 0,0 1 1,-1-1-1,1 0 1,0 0-1,-1 1 0,1-1 1,0 0-1,0 0 1,-1 0-1,1 0 0,0 0 1,0 0-1,-1 0 0,1 0 1,0 0-1,-1 0 1,1-1-1,0 1 0,-1 0 1,1 0-1,0-1 1,-1 1-1,1 0 0,0-1 1,-1 1-1,1-1 0,0 1 1,-1 0-1,1-1 1,-1 1-1,1-1 0,-1 0 1,0 1-1,1-2 0,23-25 461,-24 26-459,13-16 158,-1-1 0,-1 0 0,0-1 0,-1 0-1,-1-1 1,-1 0 0,6-22 0,-27 183-40,13-141-128,0 0 0,0 0-1,0 1 1,0-1 0,0 0 0,0 0 0,0 1 0,0-1 0,0 0 0,0 0 0,0 1-1,0-1 1,0 0 0,1 0 0,-1 1 0,0-1 0,0 0 0,0 0 0,0 1 0,0-1-1,0 0 1,1 0 0,-1 0 0,0 1 0,0-1 0,0 0 0,0 0 0,1 0 0,-1 1-1,0-1 1,0 0 0,1 0 0,-1 0 0,0 0 0,0 0 0,1 0 0,-1 0 0,0 0-1,12-5-310,8-14-1821,4-19-8076,-15 17-485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6.985"/>
    </inkml:context>
    <inkml:brush xml:id="br0">
      <inkml:brushProperty name="width" value="0.025" units="cm"/>
      <inkml:brushProperty name="height" value="0.025" units="cm"/>
    </inkml:brush>
  </inkml:definitions>
  <inkml:trace contextRef="#ctx0" brushRef="#br0">41 402 8936,'-40'35'13186,"42"-37"-12412,18-24 74,0-1 0,-2-2-1,-1 1 1,-1-2-1,18-48 1,-24 52-580,-1-1 0,-1 0 0,-1 0 0,-1-1 1,3-54-1,-10 125-446,3 69 73,-1-101 99,1 1 1,0-1 0,0 0-1,1 0 1,1 0 0,-1-1-1,10 17 1,-12-25-79,-1-1 1,1 0-1,-1 0 0,1 0 0,0 0 1,-1 0-1,1 0 0,0 0 0,0 0 1,0 0-1,0 0 0,0-1 1,0 1-1,0 0 0,0 0 0,0-1 1,0 1-1,1-1 0,-1 1 0,0-1 1,0 0-1,1 1 0,-1-1 0,0 0 1,0 0-1,2 0 0,0 0-203,-1-1 0,0 0 1,0 0-1,1 0 0,-1 0 0,0 0 0,0 0 0,0 0 0,0-1 0,0 1 0,-1-1 0,1 1 0,1-3 0,6-6-2551,-1 0-1,-1 0 0,12-23 0,-5 6-3188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9.208"/>
    </inkml:context>
    <inkml:brush xml:id="br0">
      <inkml:brushProperty name="width" value="0.025" units="cm"/>
      <inkml:brushProperty name="height" value="0.025" units="cm"/>
    </inkml:brush>
  </inkml:definitions>
  <inkml:trace contextRef="#ctx0" brushRef="#br0">0 1 13261,'0'0'4228,"10"63"-3684,-3-23 673,0 2-800,4-1-321,-2-2-64,2-10 0,-1-9-96,-1-7-961,-4-13-801,-3-27-7303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7.346"/>
    </inkml:context>
    <inkml:brush xml:id="br0">
      <inkml:brushProperty name="width" value="0.025" units="cm"/>
      <inkml:brushProperty name="height" value="0.025" units="cm"/>
    </inkml:brush>
  </inkml:definitions>
  <inkml:trace contextRef="#ctx0" brushRef="#br0">89 78 8872,'0'0'14878,"-7"7"-14803,2-3-76,1 1 1,0 0-1,0-1 0,0 1 0,1 0 0,0 1 1,0-1-1,0 1 0,1-1 0,0 1 0,0 0 1,0 0-1,0 0 0,1 0 0,0 0 0,1 0 1,-1 0-1,1 1 0,1 7 0,-2 7-3,1-9 3,-1 0 0,1 0-1,1 0 1,3 16 0,-4-26 4,0 0 1,1-1-1,-1 1 1,0 0 0,1-1-1,0 1 1,-1-1-1,1 1 1,0-1 0,0 1-1,0-1 1,0 1-1,0-1 1,0 0 0,0 1-1,1-1 1,-1 0-1,0 0 1,1 0 0,-1 0-1,0 0 1,1 0 0,0-1-1,-1 1 1,1 0-1,-1-1 1,1 1 0,0-1-1,-1 0 1,1 1-1,0-1 1,0 0 0,-1 0-1,1 0 1,0 0-1,2-1 1,0 0 84,0-1 1,0 1-1,0-1 1,0 0-1,-1 0 1,1 0-1,-1-1 1,1 1-1,-1-1 1,0 0-1,0 0 0,0 0 1,-1 0-1,1-1 1,-1 1-1,0-1 1,1 1-1,2-9 1,1-1 79,0 0 1,-1-1 0,-1 0 0,4-18 0,-6 19 26,0-1 0,-1 1 0,0 0 0,-1-1 0,0 1 0,-5-24 0,5 33-181,-1 1 0,1-1-1,-1 1 1,0-1-1,-1 1 1,1-1-1,-1 1 1,1 0 0,-1 0-1,0 0 1,0 0-1,0 0 1,-1 0-1,1 0 1,-1 1-1,1-1 1,-1 1 0,0 0-1,0 0 1,0 0-1,0 0 1,0 0-1,-1 0 1,1 1 0,0 0-1,-1 0 1,1 0-1,-1 0 1,-5 0-1,5 1-28,1 1 0,-1-1 0,1 1 1,-1 0-1,1 0 0,-1 1 0,1-1 0,-1 1 0,1-1 0,0 1 0,0 0 0,0 0 0,0 1 0,0-1 0,1 1 0,-1-1 0,1 1 0,-1 0 0,1 0 0,0 0 0,0 0 0,0 0 0,1 0 0,-3 5 0,-1 3-19,-1 1 1,2 0-1,-1 0 0,2 0 1,-5 23-1,8-34-20,0 0 1,0-1-1,-1 1 1,1 0-1,0-1 0,0 1 1,0 0-1,0 0 1,0-1-1,0 1 0,1 0 1,-1 0-1,0-1 1,0 1-1,0 0 1,1-1-1,-1 1 0,0 0 1,1-1-1,-1 1 1,0 0-1,1-1 0,-1 1 1,1-1-1,-1 1 1,1-1-1,-1 1 1,1-1-1,0 1 0,-1-1 1,1 0-1,0 1 1,-1-1-1,1 0 0,0 1 1,-1-1-1,1 0 1,0 0-1,-1 0 1,1 0-1,0 1 0,0-1 1,-1 0-1,1 0 1,0-1-1,0 1 0,-1 0 1,1 0-1,0 0 1,-1 0-1,1-1 1,0 1-1,0 0 0,-1 0 1,1-1-1,-1 1 1,2-1-1,40-22-2294,20-29-5377,-34 23 1965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7.733"/>
    </inkml:context>
    <inkml:brush xml:id="br0">
      <inkml:brushProperty name="width" value="0.025" units="cm"/>
      <inkml:brushProperty name="height" value="0.025" units="cm"/>
    </inkml:brush>
  </inkml:definitions>
  <inkml:trace contextRef="#ctx0" brushRef="#br0">96 0 11499,'0'0'3107,"-7"6"-1249,0-2-1635,0 1 1,0 1 0,1-1 0,0 1 0,0 0 0,1 1 0,-1-1 0,1 1 0,1 0 0,-1 0 0,1 1 0,1-1-1,-1 1 1,1 0 0,1 0 0,-1 0 0,-1 11 0,3-10-147,0 0 0,1 0 0,0 1-1,1-1 1,0 0 0,0 0 0,1 0 0,5 18 0,-6-25-23,0 1 0,1 0 1,-1-1-1,1 1 0,0-1 0,-1 1 1,1-1-1,0 0 0,1 0 1,-1 0-1,0 0 0,0 0 0,1 0 1,-1 0-1,1-1 0,0 0 1,-1 1-1,1-1 0,0 0 0,0 0 1,0-1-1,0 1 0,0 0 1,0-1-1,0 0 0,0 0 1,0 0-1,0 0 0,0 0 0,0 0 1,4-2-1,-2 1 69,0-1-1,0 0 1,0 0 0,0 0-1,-1 0 1,1-1 0,-1 0-1,0 0 1,1 0-1,-1 0 1,-1-1 0,1 0-1,0 1 1,-1-1 0,0-1-1,0 1 1,0 0 0,0-1-1,2-5 1,-1 0 25,1 1 0,-2-1 0,1 1 0,-1-1 0,-1 0 0,0-1 0,0 1 0,0-20 0,-2 28-127,-1-1 0,1 1 0,-1-1 0,0 1 0,0-1 0,0 1 0,0-1 0,0 1 0,0 0 0,-1 0 0,1-1 0,-1 1 0,0 0 0,1 0 0,-1 1 0,0-1 0,0 0 0,0 1 0,-1-1 0,1 1 0,0-1 0,-1 1 0,1 0 0,0 0-1,-1 0 1,-4-1 0,3 1-35,1 0-1,-1 0 0,1 1 1,-1-1-1,1 1 0,-1 0 0,1-1 1,-1 2-1,1-1 0,-1 0 1,1 1-1,-1-1 0,1 1 0,-1 0 1,1 0-1,0 1 0,-1-1 1,1 1-1,-5 3 0,-23 26-52,30-29-8,-1-1 1,0 1-1,1 0 1,0 0-1,-1 0 1,1 1-1,0-1 1,0 0-1,0 0 1,0 1-1,1-1 0,-1 1 1,1-1-1,-1 0 1,1 3-1,31-2-2946,-27-3 2418,5 0-1030,1-1 0,-1 0 0,0 0 0,0-1 1,0 0-1,9-4 0,6-4-5990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8.215"/>
    </inkml:context>
    <inkml:brush xml:id="br0">
      <inkml:brushProperty name="width" value="0.025" units="cm"/>
      <inkml:brushProperty name="height" value="0.025" units="cm"/>
    </inkml:brush>
  </inkml:definitions>
  <inkml:trace contextRef="#ctx0" brushRef="#br0">157 26 11403,'0'0'8616,"-9"-1"-7175,-30-4-421,37 5-990,-1 0 0,1 0-1,-1 1 1,1-1 0,-1 1 0,1-1 0,0 1-1,-1 0 1,1 0 0,-1 0 0,1 0 0,0 0-1,0 0 1,0 1 0,0-1 0,0 1 0,0-1-1,0 1 1,0 0 0,-1 2 0,-26 41-163,25-37 184,-1 0-69,1 0-1,1 0 0,0 0 0,0 1 0,0-1 0,1 1 0,0-1 0,1 1 0,0 0 1,1 0-1,-1 0 0,2 10 0,0-17 24,-1-1 0,1 1 0,0-1 0,-1 1 0,1-1 1,0 1-1,0-1 0,0 0 0,0 1 0,0-1 0,0 0 0,0 0 0,1 0 1,-1 0-1,0 0 0,1 0 0,-1 0 0,0 0 0,1-1 0,-1 1 0,1 0 1,-1-1-1,1 0 0,-1 1 0,1-1 0,0 0 0,-1 1 0,1-1 0,0 0 1,-1 0-1,1 0 0,-1-1 0,1 1 0,0 0 0,-1-1 0,2 0 0,4 0 155,0 0-1,0-1 0,0 0 0,-1 0 0,1-1 0,-1 1 0,8-6 1,-3 0 22,0 0 0,-1-1 0,0 0 0,-1-1 0,0 0 0,14-20 1,-21 27-138,1 0 1,-1 0 0,0-1-1,0 1 1,0-1 0,-1 0 0,1 0-1,-1 0 1,0 1 0,0-1-1,0 0 1,0 0 0,-1-1-1,0 1 1,1 0 0,-2 0 0,1 0-1,0 0 1,-1 0 0,0 0-1,0 0 1,0 0 0,0 0 0,-1 0-1,1 1 1,-4-7 0,3 8-75,-1-1 0,1 1 0,-1 0 1,1 0-1,-1 0 0,0 0 0,0 0 1,0 0-1,0 1 0,0-1 1,0 1-1,-1 0 0,1 0 0,0 0 1,0 1-1,-1-1 0,1 1 0,-4-1 1,5 1-165,0 0 1,0 1 0,0-1-1,0 0 1,0 1-1,0-1 1,0 1 0,0-1-1,0 1 1,1 0 0,-1 0-1,0 0 1,-2 2 0,2-2-201,1 0 0,0 0 1,0 0-1,0 1 1,0-1-1,0 1 0,1-1 1,-1 0-1,0 1 1,1-1-1,-1 1 1,1-1-1,-1 1 0,1 0 1,0-1-1,-1 1 1,1-1-1,0 4 1,0 2-6148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8.557"/>
    </inkml:context>
    <inkml:brush xml:id="br0">
      <inkml:brushProperty name="width" value="0.025" units="cm"/>
      <inkml:brushProperty name="height" value="0.025" units="cm"/>
    </inkml:brush>
  </inkml:definitions>
  <inkml:trace contextRef="#ctx0" brushRef="#br0">1 110 14670,'0'0'6502,"71"-31"-5349,-38 12-544,4-1-545,-5 5 0,-5 2-224,-5 4-801,-7 6-961,-8 3-1697,-11 8-8233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8.915"/>
    </inkml:context>
    <inkml:brush xml:id="br0">
      <inkml:brushProperty name="width" value="0.025" units="cm"/>
      <inkml:brushProperty name="height" value="0.025" units="cm"/>
    </inkml:brush>
  </inkml:definitions>
  <inkml:trace contextRef="#ctx0" brushRef="#br0">1 175 12844,'0'0'4773,"50"-21"-2563,-15-2-545,3-2-480,1-2-608,1 4-481,-7 3-320,-8 6-1826,-7 1-3427,-9 4-6246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09.946"/>
    </inkml:context>
    <inkml:brush xml:id="br0">
      <inkml:brushProperty name="width" value="0.025" units="cm"/>
      <inkml:brushProperty name="height" value="0.025" units="cm"/>
    </inkml:brush>
  </inkml:definitions>
  <inkml:trace contextRef="#ctx0" brushRef="#br0">22 59 6854,'0'0'18663,"-4"-8"-17985,-13-25-384,17 32-292,0 1 0,-1-1 0,1 0 0,0 1 0,0-1 0,0 1 0,0-1 0,0 1 0,1-1 0,-1 0 0,0 1 0,0-1 0,0 1 0,0-1 0,1 1 0,-1-1 0,0 1 0,0-1 0,1 1 0,-1-1 0,0 1 0,1-1 0,-1 1 0,1-1 0,-1 1 0,1 0 0,-1-1 0,0 1 0,1 0 0,-1-1 0,1 1 0,0 0 0,-1 0 0,1-1 0,-1 1-1,1 0 1,-1 0 0,1 0 0,0 0 0,-1 0 0,1 0 0,-1 0 0,1 0 0,-1 0 0,1 0 0,0 0 0,0 0 0,27 3-161,-26-2 130,-1 1-1,0 0 1,0 0 0,0-1-1,0 1 1,0 0 0,0 0-1,0 0 1,-1 0 0,1 0-1,-1 0 1,1 0 0,-1 0-1,0 1 1,0-1-1,0 0 1,0 0 0,0 0-1,0 0 1,-1 0 0,1 0-1,-2 4 1,-16 47-670,16-48 648,2-5 35,0 1 1,0-1 0,0 0 0,0 1 0,0-1 0,0 1-1,0-1 1,0 1 0,0-1 0,0 1 0,0-1 0,0 0-1,0 1 1,0-1 0,0 1 0,0-1 0,0 1 0,1-1-1,-1 1 1,0-1 0,0 0 0,1 1 0,-1-1 0,0 0-1,0 1 1,1-1 0,-1 0 0,0 1 0,1-1 0,-1 0-1,0 1 1,1-1 0,-1 0 0,1 0 0,-1 0 0,1 1-1,-1-1 1,0 0 0,1 0 0,-1 0 0,1 0 0,-1 0-1,1 0 1,-1 0 0,1 0 0,-1 0 0,0 0 0,1 0-1,-1 0 1,1 0 0,39-2 108,-1 1-160,-36 2 61,0 0 1,-1 1-1,1 0 0,-1-1 0,0 1 0,1 0 0,-1 0 0,0 0 1,0 1-1,0-1 0,-1 0 0,1 1 0,0-1 0,-1 1 0,0 0 1,1-1-1,-1 1 0,0 0 0,-1 0 0,2 5 0,-1-6 128,-1 1 0,1-1-1,-1 1 1,0-1 0,1 1-1,-1-1 1,0 1 0,-1-1-1,1 1 1,0-1 0,-1 1-1,1-1 1,-1 1 0,0-1-1,0 1 1,0-1 0,0 0-1,0 1 1,-1-1 0,1 0 0,0 0-1,-1 0 1,-3 3 0,-4 1 546,4-1-433,-1 0-1,0-1 1,0 0 0,0 0 0,-1-1 0,1 1-1,-1-2 1,-13 5 0,47-28-3908,11-7-3406,-16 9-277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0.536"/>
    </inkml:context>
    <inkml:brush xml:id="br0">
      <inkml:brushProperty name="width" value="0.025" units="cm"/>
      <inkml:brushProperty name="height" value="0.025" units="cm"/>
    </inkml:brush>
  </inkml:definitions>
  <inkml:trace contextRef="#ctx0" brushRef="#br0">58 1 12139,'0'0'10800,"-2"12"-10533,-19 78-68,-13 58-30,33-130-4774,4-46-2988,-3 4 669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0.894"/>
    </inkml:context>
    <inkml:brush xml:id="br0">
      <inkml:brushProperty name="width" value="0.025" units="cm"/>
      <inkml:brushProperty name="height" value="0.025" units="cm"/>
    </inkml:brush>
  </inkml:definitions>
  <inkml:trace contextRef="#ctx0" brushRef="#br0">0 1 10474,'0'0'10218,"69"36"-10154,-42-28 0,2-1-609,-1-4-1024,-5-3-2243,-5 0-1761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1.267"/>
    </inkml:context>
    <inkml:brush xml:id="br0">
      <inkml:brushProperty name="width" value="0.025" units="cm"/>
      <inkml:brushProperty name="height" value="0.025" units="cm"/>
    </inkml:brush>
  </inkml:definitions>
  <inkml:trace contextRef="#ctx0" brushRef="#br0">44 16 17969,'0'0'3550,"2"9"-3662,5 13 6,0-1 0,2-1 0,0 0 0,1 0 0,1 0 0,16 19 0,-21-34-618</inkml:trace>
  <inkml:trace contextRef="#ctx0" brushRef="#br0" timeOffset="1">1 106 12139,'0'0'10442,"52"-53"-10346,-34 45-64,-1 0-160,0 2-961,-2 1-1249,-4 0-1409,-4-3-1635,-4-4-4451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1.610"/>
    </inkml:context>
    <inkml:brush xml:id="br0">
      <inkml:brushProperty name="width" value="0.025" units="cm"/>
      <inkml:brushProperty name="height" value="0.025" units="cm"/>
    </inkml:brush>
  </inkml:definitions>
  <inkml:trace contextRef="#ctx0" brushRef="#br0">1 0 13997,'0'0'6764,"2"9"-6385,5 14-220,2 0 0,0-1 0,1 0 0,14 22 0,-23-43-169,0 0 0,-1 0 0,1 0 0,0 0 0,-1 0 0,1-1 0,0 1 0,0 0 0,0 0 0,0 0 0,0-1 0,0 1 0,0-1 0,0 1 0,0-1 0,0 1 0,0-1 0,0 1-1,1-1 1,-1 0 0,0 0 0,0 1 0,0-1 0,1 0 0,1-1 0,-1 1-181,0-1-1,1 0 1,-1 0 0,0 0-1,0 0 1,0 0-1,-1-1 1,1 1 0,0 0-1,0-1 1,-1 0-1,3-2 1,2-4-1647,0 0 0,-1 0 0,0 0-1,-1 0 1,6-13 0,-3-3-6319</inkml:trace>
  <inkml:trace contextRef="#ctx0" brushRef="#br0" timeOffset="1">157 11 8520,'0'0'8232,"-12"47"-7207,12-30 96,0-1-128,1-2-385,6 1-383,3-1-129,-3-3-96,4 1 64,-2-2-32,3 2-256,-2-7-1346,-3-4-2402,-1-1-3138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9.533"/>
    </inkml:context>
    <inkml:brush xml:id="br0">
      <inkml:brushProperty name="width" value="0.025" units="cm"/>
      <inkml:brushProperty name="height" value="0.025" units="cm"/>
    </inkml:brush>
  </inkml:definitions>
  <inkml:trace contextRef="#ctx0" brushRef="#br0">18 1 12364,'0'0'4484,"-18"55"-4548,18-33-1249,13-5-2467,9-2-928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2.419"/>
    </inkml:context>
    <inkml:brush xml:id="br0">
      <inkml:brushProperty name="width" value="0.025" units="cm"/>
      <inkml:brushProperty name="height" value="0.025" units="cm"/>
    </inkml:brush>
  </inkml:definitions>
  <inkml:trace contextRef="#ctx0" brushRef="#br0">4 57 11499,'0'0'14990,"-1"-5"-14963,-1-40 46,2 39-71,0 31-157,0-24 122,0-1 1,-1 1-1,1 0 1,0-1-1,0 1 0,1-1 1,-1 1-1,0 0 1,0-1-1,0 1 1,0 0-1,0-1 1,1 1-1,-1-1 1,0 1-1,1-1 1,-1 1-1,0-1 1,1 1-1,-1-1 1,0 1-1,1-1 0,-1 1 1,1-1-1,-1 1 1,1-1-1,-1 0 1,1 1-1,-1-1 1,1 0-1,0 0 1,-1 1-1,1-1 1,-1 0-1,1 0 1,0 0-1,-1 0 1,1 0-1,0 0 0,-1 0 1,2 0-1,0 0-359,-1 0 0,1-1 0,0 1 0,-1-1 0,1 1 0,-1-1 0,1 0 0,-1 0 0,1 0 0,-1 0 0,1 0 0,-1 0 0,0 0 0,1 0 0,0-2-1,12-17-7288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4.051"/>
    </inkml:context>
    <inkml:brush xml:id="br0">
      <inkml:brushProperty name="width" value="0.025" units="cm"/>
      <inkml:brushProperty name="height" value="0.025" units="cm"/>
    </inkml:brush>
  </inkml:definitions>
  <inkml:trace contextRef="#ctx0" brushRef="#br0">0 63 9577,'0'0'12145,"3"10"-11232,-1-2-765,1 0-1,0 0 1,0-1 0,1 1 0,0-1 0,1 0 0,6 10-1,-9-15-142,0 0 0,-1 0-1,1 0 1,0 0-1,0 0 1,1 0 0,-1-1-1,0 1 1,0-1-1,1 1 1,-1-1-1,1 0 1,-1 0 0,1 0-1,0 0 1,-1 0-1,1-1 1,0 1-1,0-1 1,-1 0 0,1 0-1,0 0 1,0 0-1,-1 0 1,1-1 0,0 1-1,0-1 1,-1 0-1,1 1 1,0-1-1,3-3 1,-2 2-225,0-1-1,-1 1 1,0-1 0,1 0-1,-1-1 1,-1 1 0,1 0-1,0-1 1,-1 0 0,1 1-1,-1-1 1,0 0-1,0 0 1,1-6 0,1-2-1765,-1 1 0,0-1 1,0 0-1,0-13 0,-2-9-5355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4.392"/>
    </inkml:context>
    <inkml:brush xml:id="br0">
      <inkml:brushProperty name="width" value="0.025" units="cm"/>
      <inkml:brushProperty name="height" value="0.025" units="cm"/>
    </inkml:brush>
  </inkml:definitions>
  <inkml:trace contextRef="#ctx0" brushRef="#br0">28 1 4324,'0'0'9417,"-20"65"-7207,15-38-416,2 3-193,3-2-512,0 4-384,0 0-385,8 6-256,2 2-32,2 4-32,-2 1-512,-1-1-1186,-3-9-2850,0-5-5093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9.451"/>
    </inkml:context>
    <inkml:brush xml:id="br0">
      <inkml:brushProperty name="width" value="0.025" units="cm"/>
      <inkml:brushProperty name="height" value="0.025" units="cm"/>
    </inkml:brush>
  </inkml:definitions>
  <inkml:trace contextRef="#ctx0" brushRef="#br0">1 155 9545,'0'0'6379,"1"9"-5183,1 3-1011,0 0-1,1 0 0,0-1 1,1 1-1,0-1 0,7 11 1,-10-20-162,0 0 0,0 0 1,0 0-1,1 0 0,-1 0 1,0-1-1,1 1 0,0 0 1,-1-1-1,1 1 0,0-1 1,0 0-1,0 0 0,0 1 1,0-1-1,0 0 0,0-1 1,3 2-1,-3-2 24,1 0-1,-1-1 1,1 1-1,-1-1 1,1 1 0,-1-1-1,0 0 1,1 0 0,-1 0-1,0 0 1,0 0 0,0-1-1,0 1 1,0-1 0,0 1-1,0-1 1,0 0 0,0 0-1,-1 1 1,1-1-1,1-4 1,6-5 20,0-1 0,-1 1-1,0-2 1,-1 1 0,0-1 0,-1 0-1,-1-1 1,0 1 0,-1-1-1,0 0 1,-1 0 0,-1-1 0,1-19-1,-3 46 12,0-7-66,0 0-1,0-1 0,0 1 0,0 0 0,1-1 0,0 1 1,2 7-1,-2-11-8,0 1 0,0 0 0,0-1 0,0 1-1,1-1 1,-1 1 0,0-1 0,1 0 0,-1 0 0,1 1 0,0-1 0,-1 0 0,1 0 0,0-1 0,0 1 0,-1 0 0,1-1 0,0 1 0,0-1-1,0 1 1,0-1 0,3 0 0,4 1 32,-1-1-1,1 0 1,0 0 0,-1-1-1,1 0 1,-1-1 0,1 0-1,-1 0 1,0-1-1,0 0 1,15-8 0,-19 9-19,-1 0 0,1 0 0,0 0 0,0-1 0,-1 1 0,0-1 0,1 0 0,-1 0 0,0 0 0,-1-1 0,1 1 0,-1-1 0,1 0 0,-1 1 0,0-1 0,0 0 1,-1 0-1,1 0 0,-1-1 0,0 1 0,0 0 0,0 0 0,0-1 0,-1 1 0,0-6 0,0 10-11,0-1 0,0 0 1,0 1-1,0-1 0,0 1 0,-1-1 0,1 0 1,0 1-1,0-1 0,-1 1 0,1-1 0,0 1 0,-1-1 1,1 1-1,0-1 0,-1 1 0,1-1 0,-1 1 1,1 0-1,-1-1 0,1 1 0,-1 0 0,1-1 1,-1 1-1,1 0 0,-1 0 0,1-1 0,-1 1 0,0 0 1,1 0-1,-1 0 0,1 0 0,-1 0 0,0 0 1,1 0-1,-1 0 0,1 0 0,-1 0 0,0 0 1,1 0-1,-1 0 0,1 0 0,-1 0 0,0 1 0,-1 0-6,0-1 0,1 1-1,-1-1 1,0 1 0,1 0 0,-1 0-1,1 0 1,0 0 0,-1 0-1,1 0 1,0 0 0,-1 0-1,1 1 1,-2 1 0,3-2-33,-1 0 1,0 1-1,0-1 1,1 0 0,-1 0-1,1 1 1,-1-1 0,1 0-1,-1 0 1,1 1 0,0-1-1,0 1 1,0-1-1,0 0 1,0 1 0,0-1-1,0 0 1,0 1 0,0-1-1,0 0 1,1 1-1,-1-1 1,1 0 0,-1 1-1,1-1 1,-1 0 0,1 0-1,0 1 1,0-1-1,0 0 1,-1 0 0,1 0-1,0 0 1,0 0 0,0 0-1,1-1 1,-1 1 0,0 0-1,0 0 1,0-1-1,2 1 1,2 1-682,0 0 1,0-1-1,0 0 1,1 0-1,-1-1 1,0 1-1,1-1 1,-1-1-1,9 0 1,20-7-3899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19.779"/>
    </inkml:context>
    <inkml:brush xml:id="br0">
      <inkml:brushProperty name="width" value="0.025" units="cm"/>
      <inkml:brushProperty name="height" value="0.025" units="cm"/>
    </inkml:brush>
  </inkml:definitions>
  <inkml:trace contextRef="#ctx0" brushRef="#br0">77 43 7751,'0'0'4159,"-9"0"-2595,6 0-1421,-34 3 995,36-3-1063,-1 0 0,1 0 1,0 1-1,0-1 0,-1 0 1,1 1-1,0-1 0,0 0 0,0 1 1,0 0-1,0-1 0,0 1 0,0 0 1,0-1-1,0 1 0,0 0 0,0 0 1,0 0-1,0 0 0,0 0 1,1 0-1,-1 0 0,0 0 0,1 0 1,-1 0-1,1 0 0,-1 1 0,1-1 1,0 0-1,-1 2 0,2-2-55,-1 1 1,1-1-1,-1 0 0,1 1 1,0-1-1,0 0 0,-1 0 0,1 1 1,0-1-1,0 0 0,0 0 1,0 0-1,0 0 0,1 0 0,-1 0 1,0-1-1,0 1 0,1 0 1,-1-1-1,0 1 0,1 0 0,-1-1 1,1 0-1,-1 1 0,1-1 0,2 0 1,42 6 317,-40-7-291,0 0 0,0 0 0,0 0 0,-1-1 0,1 0 0,0 0 0,-1 0 0,1-1 1,-1 0-1,1 0 0,-1 0 0,0-1 0,-1 1 0,1-1 0,-1 0 0,1-1 0,-1 1 0,0-1 0,-1 0 0,1 0 0,-1 0 0,0 0 0,0-1 0,-1 1 0,3-7 0,-5 12-37,0 0 0,0 0 1,0 0-1,0 0 0,0 0 0,0 0 1,0-1-1,0 1 0,0 0 0,0 0 1,0 0-1,0 0 0,0 0 0,0 0 1,0-1-1,0 1 0,0 0 0,0 0 1,0 0-1,0 0 0,0 0 0,0 0 1,0 0-1,0-1 0,0 1 0,0 0 1,0 0-1,0 0 0,0 0 0,-1 0 1,1 0-1,0 0 0,0 0 1,0-1-1,0 1 0,0 0 0,0 0 1,0 0-1,0 0 0,0 0 0,-1 0 1,1 0-1,0 0 0,0 0 0,0 0 1,0 0-1,0 0 0,0 0 0,-1 0 1,1 0-1,0 0 0,0 0 0,0 0 1,0 0-1,0 0 0,0 0 0,0 0 1,-1 0-1,-9 7 290,-8 10-9,15-14-268,1 0 1,0 0 0,0 1-1,0-1 1,0 0 0,1 1-1,0-1 1,-1 1 0,1 0-1,0-1 1,1 1 0,-1 0-1,1 0 1,0 0 0,0-1-1,0 1 1,0 0 0,0 0-1,2 5 1,-1-7-28,1 1 0,-1-1-1,0 0 1,1 0 0,0 0 0,-1-1-1,1 1 1,0 0 0,0-1 0,0 1 0,0-1-1,0 0 1,0 1 0,1-1 0,-1 0 0,0 0-1,1 0 1,-1-1 0,0 1 0,1-1 0,-1 1-1,1-1 1,-1 0 0,1 0 0,-1 0-1,1 0 1,-1 0 0,1-1 0,4 0 0,-1 0-225,-1 0 0,1-1 0,-1 1 1,0-1-1,1 0 0,-1-1 0,0 1 0,0-1 1,0 0-1,6-5 0,-4 2-702,-1 1-1,0-2 0,0 1 1,0-1-1,-1 0 0,6-8 1,7-17-3436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0.152"/>
    </inkml:context>
    <inkml:brush xml:id="br0">
      <inkml:brushProperty name="width" value="0.025" units="cm"/>
      <inkml:brushProperty name="height" value="0.025" units="cm"/>
    </inkml:brush>
  </inkml:definitions>
  <inkml:trace contextRef="#ctx0" brushRef="#br0">135 1 8712,'0'0'7463,"6"9"-6432,-4-4-932,0-3-53,0 1 0,0 0 0,0 0 0,-1-1-1,1 1 1,-1 1 0,0-1 0,0 0 0,0 0-1,0 0 1,0 1 0,-1-1 0,0 0 0,1 0-1,-1 1 1,-1-1 0,1 0 0,0 1 0,-1-1-1,1 0 1,-1 1 0,-2 5 0,-21 38 164,-1-1 0,-54 72 0,68-110-1953,2-9-2755,2-3 1007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0.478"/>
    </inkml:context>
    <inkml:brush xml:id="br0">
      <inkml:brushProperty name="width" value="0.025" units="cm"/>
      <inkml:brushProperty name="height" value="0.025" units="cm"/>
    </inkml:brush>
  </inkml:definitions>
  <inkml:trace contextRef="#ctx0" brushRef="#br0">0 9 5029,'0'0'13260,"53"-8"-12171,-21 12-192,8 5-641,7 2-159,2 0-322,2-4-2689,-3-6-3685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2.503"/>
    </inkml:context>
    <inkml:brush xml:id="br0">
      <inkml:brushProperty name="width" value="0.025" units="cm"/>
      <inkml:brushProperty name="height" value="0.025" units="cm"/>
    </inkml:brush>
  </inkml:definitions>
  <inkml:trace contextRef="#ctx0" brushRef="#br0">0 128 8392,'0'0'13602,"2"9"-13185,20 63 246,-20-65-611,1-1 1,-1 0-1,1 0 0,0 0 1,1-1-1,-1 1 1,1-1-1,0 0 0,0 0 1,1 0-1,5 5 0,-9-10-22,0 1-1,-1-1 0,1 0 1,0 1-1,0-1 1,-1 0-1,1 1 0,0-1 1,0 0-1,-1 0 0,1 0 1,0 0-1,0 0 0,-1 0 1,1 0-1,0 0 0,0 0 1,0 0-1,-1 0 0,1 0 1,0 0-1,0-1 0,-1 1 1,1 0-1,0-1 1,0 1-1,-1 0 0,1-1 1,0 0-1,15-24 825,0-39 242,-15 58-1049,2-19 551,0 0 0,-1-28 0,23 87-1196,-24-32 605,0 1 0,0-1 0,0 0 0,1 1 0,-1-1 0,1 0 0,0 0 1,-1 0-1,1 0 0,0 0 0,0-1 0,0 1 0,0-1 0,1 1 0,4 2 0,-6-4 18,1 0-1,-1-1 1,1 1-1,-1 0 1,1 0-1,-1-1 0,1 1 1,-1-1-1,1 1 1,-1-1-1,0 0 1,1 1-1,-1-1 0,0 0 1,1 0-1,-1 0 1,0 0-1,0 0 0,0 0 1,0 0-1,0-1 1,0 1-1,0 0 1,0-1-1,-1 1 0,1 0 1,-1-1-1,2-1 1,6-13 225,0-1 0,9-32 0,-3 8-18,-9 40-263,1 12-72,6 16-111,-10-22 194,-1-3-214,-1 0 0,1 1 1,0-1-1,0 0 1,0 0-1,1 0 0,-1 0 1,0 0-1,1 0 0,-1 0 1,1 0-1,0-1 1,-1 1-1,1 0 0,0-1 1,0 1-1,0-1 1,0 0-1,0 0 0,1 0 1,1 1-1,-2-2-92,0-1 1,0 1-1,0-1 0,0 0 1,-1 0-1,1 1 0,0-1 1,-1 0-1,1 0 0,-1-1 1,1 1-1,-1 0 0,1 0 0,-1-1 1,0 1-1,0-1 0,1 1 1,-1-1-1,0 1 0,0-1 1,-1 0-1,1 0 0,0 1 1,-1-1-1,1 0 0,-1 0 0,1-2 1,8-23-9119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2.847"/>
    </inkml:context>
    <inkml:brush xml:id="br0">
      <inkml:brushProperty name="width" value="0.025" units="cm"/>
      <inkml:brushProperty name="height" value="0.025" units="cm"/>
    </inkml:brush>
  </inkml:definitions>
  <inkml:trace contextRef="#ctx0" brushRef="#br0">1 50 5061,'0'0'18930,"54"-33"-18930,-41 24-289,-1 5-575,-2 0-322,-7 4-767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3.190"/>
    </inkml:context>
    <inkml:brush xml:id="br0">
      <inkml:brushProperty name="width" value="0.025" units="cm"/>
      <inkml:brushProperty name="height" value="0.025" units="cm"/>
    </inkml:brush>
  </inkml:definitions>
  <inkml:trace contextRef="#ctx0" brushRef="#br0">0 154 13485,'0'0'8744,"54"-39"-7559,-25 17-800,3-2-321,-3 5-128,-2 3-1282,-4 2-1536,-6 4-2051,-5 0-2274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9:59.908"/>
    </inkml:context>
    <inkml:brush xml:id="br0">
      <inkml:brushProperty name="width" value="0.025" units="cm"/>
      <inkml:brushProperty name="height" value="0.025" units="cm"/>
    </inkml:brush>
  </inkml:definitions>
  <inkml:trace contextRef="#ctx0" brushRef="#br0">151 23 11179,'-9'9'1222,"-68"66"1291,69-66-2221,0 1 0,1-1 0,0 1 0,1 0 0,0 1 0,0 0 0,1 0 0,-4 12 0,9-22-271,-1 0 0,1 0 0,-1 0 0,1 0 0,0 0 0,0 1 0,-1-1 0,1 0-1,0 0 1,0 0 0,0 1 0,0-1 0,0 0 0,0 0 0,1 0 0,-1 1 0,0-1 0,1 0 0,-1 0 0,0 0 0,1 0 0,0 0 0,-1 0 0,1 0 0,0 0 0,-1 0 0,1 0 0,0 0-1,1 1 1,0-1-8,0 0-1,1-1 1,-1 0-1,0 1 1,0-1-1,0 0 0,1 0 1,-1 0-1,0 0 1,0 0-1,0-1 1,1 1-1,-1-1 0,3-1 1,7-2 179,0-1 1,0 0 0,-1 0-1,18-13 1,1-6 361,-2 0 0,0-2 1,-2-1-1,-1-1 0,33-49 0,-64 117 40,4-22-574,0-4-15,0-5-21,0 0 1,1 0 0,0 0 0,0 0 0,1 0-1,0 0 1,3 13 0,-3-21 4,1 0 0,0 0 1,0 0-1,0-1 0,-1 1 1,1 0-1,0 0 0,0-1 0,0 1 1,0 0-1,0-1 0,0 1 1,0-1-1,0 1 0,1-1 0,-1 0 1,0 1-1,0-1 0,0 0 1,0 0-1,0 0 0,1 0 0,-1 0 1,0 0-1,0 0 0,0 0 0,1 0 1,-1-1-1,0 1 0,0 0 1,0-1-1,0 1 0,0-1 0,2 0 1,39-20 81,-17 3 4,-16 10-67,-1 1 0,2 0-1,-1 1 1,1 0-1,0 1 1,0 0 0,1 0-1,19-5 1,-29 10-55,0 0 1,1 1-1,-1-1 1,0 1-1,0-1 1,0 1-1,0-1 0,0 1 1,0-1-1,-1 1 1,1 0-1,0-1 1,0 1-1,0 0 1,0 0-1,-1 0 1,1 0-1,0 0 1,-1 0-1,1 0 1,-1 0-1,1 0 0,-1 0 1,0 0-1,1 0 1,-1 0-1,0 0 1,0 0-1,0 0 1,0 1-1,0-1 1,0 0-1,0 0 1,0 0-1,0 2 1,-1 56-3987,0-43-151,1-6-322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3.565"/>
    </inkml:context>
    <inkml:brush xml:id="br0">
      <inkml:brushProperty name="width" value="0.025" units="cm"/>
      <inkml:brushProperty name="height" value="0.025" units="cm"/>
    </inkml:brush>
  </inkml:definitions>
  <inkml:trace contextRef="#ctx0" brushRef="#br0">1 70 10122,'0'0'5600,"0"8"-3268,0 10-1717,1-1 0,0 1-1,1-1 1,1 0-1,1 0 1,0 0-1,9 20 1,63 129-273,-75-165-22,-2-16 2045,-3-18-2103,-2 1 1,-1 0-1,-15-39 0,13 43-305,1 0 0,1 0-1,1-1 1,-4-57 0,10 85 29,1 0 0,-1 0 1,0 0-1,1 0 1,-1 0-1,1-1 0,0 2 1,-1-1-1,1 0 0,0 0 1,0 0-1,-1 0 0,1 0 1,0 1-1,0-1 1,0 0-1,0 1 0,0-1 1,0 0-1,0 1 0,0-1 1,0 1-1,1 0 1,-1-1-1,0 1 0,0 0 1,0 0-1,0 0 0,1 0 1,-1 0-1,0 0 0,0 0 1,0 0-1,0 0 1,1 1-1,1 0 0,-1-1 2,0 0-1,0 0 0,0 0 0,-1 1 0,1-1 1,0 1-1,0-1 0,0 1 0,0 0 0,0 0 1,-1 0-1,1 0 0,0 0 0,-1 0 0,1 0 1,-1 1-1,1-1 0,-1 0 0,1 1 0,-1 0 1,0-1-1,0 1 0,2 2 0,-2 3 20,0 1-1,-1-1 1,1 0-1,-1 1 1,-1-1-1,1 0 1,-1 1-1,-1-1 1,1 0-1,-1 0 1,-1 0-1,1 0 1,-1 0-1,0-1 1,-1 1-1,1-1 1,-1 0-1,0 0 1,-1 0-1,0 0 1,0-1-1,-9 9 1,33-49-10321,-3 15 4324</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3.910"/>
    </inkml:context>
    <inkml:brush xml:id="br0">
      <inkml:brushProperty name="width" value="0.025" units="cm"/>
      <inkml:brushProperty name="height" value="0.025" units="cm"/>
    </inkml:brush>
  </inkml:definitions>
  <inkml:trace contextRef="#ctx0" brushRef="#br0">14 0 11787,'0'0'12423,"0"9"-12162,-14 240-1216,16-243-872,0-24-12751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4.268"/>
    </inkml:context>
    <inkml:brush xml:id="br0">
      <inkml:brushProperty name="width" value="0.025" units="cm"/>
      <inkml:brushProperty name="height" value="0.025" units="cm"/>
    </inkml:brush>
  </inkml:definitions>
  <inkml:trace contextRef="#ctx0" brushRef="#br0">1 0 7719,'0'0'16613,"10"6"-14990,24 7-924,0-1 0,37 8-1,-5-6-5217,-57-13 264,-4-1-2434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4.689"/>
    </inkml:context>
    <inkml:brush xml:id="br0">
      <inkml:brushProperty name="width" value="0.025" units="cm"/>
      <inkml:brushProperty name="height" value="0.025" units="cm"/>
    </inkml:brush>
  </inkml:definitions>
  <inkml:trace contextRef="#ctx0" brushRef="#br0">1 1 12716,'0'0'11440,"8"8"-11152,106 107-135,-65-62-4982,-47-52 3224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5.030"/>
    </inkml:context>
    <inkml:brush xml:id="br0">
      <inkml:brushProperty name="width" value="0.025" units="cm"/>
      <inkml:brushProperty name="height" value="0.025" units="cm"/>
    </inkml:brush>
  </inkml:definitions>
  <inkml:trace contextRef="#ctx0" brushRef="#br0">1 141 13581,'0'0'11018,"59"-48"-10409,-25 29-417,-1 1-160,0 2-32,-1 2-288,-10 4-1794,-3 2-1506,-10 1-3106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5.826"/>
    </inkml:context>
    <inkml:brush xml:id="br0">
      <inkml:brushProperty name="width" value="0.025" units="cm"/>
      <inkml:brushProperty name="height" value="0.025" units="cm"/>
    </inkml:brush>
  </inkml:definitions>
  <inkml:trace contextRef="#ctx0" brushRef="#br0">1 0 12620,'0'0'10025,"37"51"-9993,-26-47 0,0-2 1,1-2-514,2 0-576,1 0-673,-1-5-1152,1-7-1731,1-3 65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6.199"/>
    </inkml:context>
    <inkml:brush xml:id="br0">
      <inkml:brushProperty name="width" value="0.025" units="cm"/>
      <inkml:brushProperty name="height" value="0.025" units="cm"/>
    </inkml:brush>
  </inkml:definitions>
  <inkml:trace contextRef="#ctx0" brushRef="#br0">150 1 10378,'0'0'4804,"-32"48"-3458,25-26-417,-1 3-1,-1-1 65,3 0-288,0-2-321,3-5-288,1-5-64,1-4-224,1-4-1153,-3-4-929,-1 0-353,-3-8-1601,-2-6-1889</inkml:trace>
  <inkml:trace contextRef="#ctx0" brushRef="#br0" timeOffset="1">1 103 7783,'0'0'10538,"47"-5"-10057,-24 5-353,4 0 0,4-3-865,0-8-2498,-3-1-1954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6.995"/>
    </inkml:context>
    <inkml:brush xml:id="br0">
      <inkml:brushProperty name="width" value="0.025" units="cm"/>
      <inkml:brushProperty name="height" value="0.025" units="cm"/>
    </inkml:brush>
  </inkml:definitions>
  <inkml:trace contextRef="#ctx0" brushRef="#br0">0 6 8200,'0'0'9369,"2"9"-8387,10 22-339,1 0 0,1-1-1,20 32 1,25 54-401,-55-107-318,16 38 556,-15-42 574,-11-31 793,-14-37-1407,-29-62 1,2 8-559,47 117 103,-1 0 0,1-1 0,0 1 0,0 0 0,-1-1 0,1 1 0,0 0-1,0-1 1,0 1 0,0 0 0,0-1 0,-1 1 0,1-1 0,0 1 0,0 0 0,0-1 0,0 1 0,0-1 0,0 1 0,0 0 0,0-1-1,0 1 1,1-1 0,-1 1 0,0 0 0,0-1 0,0 1 0,0 0 0,0-1 0,1 1 0,-1 0 0,0-1 0,0 1 0,1 0-1,-1-1 1,0 1 0,1 0 0,-1 0 0,0-1 0,0 1 0,1 0 0,-1 0 0,1-1 0,20 7-417,-15-3 216,0 1 0,0 0 0,0-1 0,-1 2 0,8 6-1,-11-8 225,-1 0-1,1 0 0,-1-1 1,0 1-1,0 0 1,0 0-1,0 0 0,-1 1 1,1-1-1,-1 0 0,0 0 1,0 0-1,0 0 0,0 0 1,-1 0-1,1 0 0,-1 1 1,0-1-1,0 0 0,0-1 1,0 1-1,-3 5 0,3-6-143,0 1-1,0-1 0,0 0 0,-1 1 1,1-1-1,-1 0 0,0 0 0,0 0 1,0 0-1,0 0 0,0 0 0,0-1 1,0 1-1,0-1 0,-1 1 0,1-1 1,0 0-1,-1 0 0,0 0 0,1 0 1,-1-1-1,1 1 0,-1 0 0,0-1 1,1 0-1,-5 0 0,4-2-3472,3-8-2049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7.449"/>
    </inkml:context>
    <inkml:brush xml:id="br0">
      <inkml:brushProperty name="width" value="0.025" units="cm"/>
      <inkml:brushProperty name="height" value="0.025" units="cm"/>
    </inkml:brush>
  </inkml:definitions>
  <inkml:trace contextRef="#ctx0" brushRef="#br0">1 32 9673,'0'0'12903,"2"8"-11739,-2-5-1122,0-1 0,1 0 0,-1 1 0,1-1 0,0 0-1,-1 1 1,1-1 0,0 0 0,0 0 0,0 0 0,1 0 0,-1 0 0,1 0 0,-1 0 0,1 0 0,-1 0 0,1-1 0,0 1 0,0-1 0,0 1 0,0-1 0,0 0 0,0 0-1,0 0 1,0 0 0,0 0 0,1 0 0,-1-1 0,0 1 0,1-1 0,-1 1 0,0-1 0,1 0 0,-1 0 0,1 0 0,-1 0 0,0 0 0,1-1 0,-1 1 0,0-1 0,4-1-1,-1-2-64,-1 0-1,0 0 0,0-1 1,0 1-1,0-1 1,-1 0-1,0 0 0,0-1 1,0 1-1,-1 0 0,4-12 1,3-2-720,-7 19 324,-1 9-4,-2 29 594,-1-26-44,1 0 0,1 0 0,0-1 0,1 1 0,0 0 0,1 0 0,0-1 0,1 1 0,5 13 0,7-12-593,-5-13-1856,-4-7-3442,-3-6-2142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7.854"/>
    </inkml:context>
    <inkml:brush xml:id="br0">
      <inkml:brushProperty name="width" value="0.025" units="cm"/>
      <inkml:brushProperty name="height" value="0.025" units="cm"/>
    </inkml:brush>
  </inkml:definitions>
  <inkml:trace contextRef="#ctx0" brushRef="#br0">1 1 6598,'0'0'19154,"17"19"-19090,-13-19 0,1 0-672,-1 0-1730,-1 0-1218,-2-9-2914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00.303"/>
    </inkml:context>
    <inkml:brush xml:id="br0">
      <inkml:brushProperty name="width" value="0.025" units="cm"/>
      <inkml:brushProperty name="height" value="0.025" units="cm"/>
    </inkml:brush>
  </inkml:definitions>
  <inkml:trace contextRef="#ctx0" brushRef="#br0">0 213 12396,'0'0'5472,"11"3"-5109,-9-3-343,10 4 112,0-1 0,0 0-1,0-1 1,0 0 0,0-1 0,1-1 0,-1 0-1,18-2 1,-29 1-86,0 1 0,-1-1-1,1 1 1,0-1 0,-1 0-1,1 1 1,0-1 0,-1 0 0,1 1-1,-1-1 1,1 0 0,-1 0 0,1 0-1,-1 0 1,0 0 0,0 1-1,1-1 1,-1 0 0,0 0 0,0 0-1,0 0 1,0 0 0,0 0 0,0 0-1,0 0 1,0 0 0,0 0-1,0 0 1,-1 1 0,1-1 0,0 0-1,-1 0 1,1 0 0,-1 0 0,1 1-1,-1-1 1,1 0 0,-1 0-1,1 1 1,-1-1 0,0 0 0,1 1-1,-1-1 1,0 0 0,0 1 0,1-1-1,-1 1 1,0 0 0,0-1 0,0 1-1,0 0 1,-1-1 0,-2 1-51,-1-1 0,0 1 1,0 1-1,0-1 0,0 1 1,0 0-1,1 0 0,-1 0 1,0 1-1,1-1 0,-1 1 1,-6 4-1,8-5-4,1 1 0,0-1 0,0 0 0,1 1 0,-1-1 0,0 1 0,0 0 0,1-1 0,-1 1 0,1 0 0,0 0 1,-1 0-1,1 0 0,0 0 0,0 1 0,0-1 0,1 0 0,-1 0 0,0 1 0,1-1 0,-1 0 0,1 1 0,0-1 0,0 0 0,0 1 0,0-1 0,0 1 0,1 2 0,0-4-6,0 0-1,0 0 1,1 0-1,-1 0 0,0 1 1,1-2-1,-1 1 1,0 0-1,1 0 1,-1 0-1,1-1 0,-1 1 1,1 0-1,-1-1 1,1 0-1,0 1 0,-1-1 1,1 0-1,-1 0 1,1 0-1,0 0 1,-1 0-1,1 0 0,2-1 1,45-4 89,36-19 458,-68 18-429,1 0 1,-1 2-1,1 0 1,1 0-1,-1 2 1,0 0-1,1 1 1,22 2-1,-38 0-91,-1 0 1,1-1-1,0 1 0,0 1 0,0-1 1,0 0-1,-1 1 0,1-1 0,-1 1 1,1 0-1,-1 0 0,4 4 1,-4-4 32,1 0 1,-1 0 0,0 0-1,1 0 1,-1-1 0,1 1-1,0-1 1,0 1 0,-1-1-1,5 1 1,-6-2 53,0 0-1,1 0 0,-1 0 1,0-1-1,0 1 1,0-1-1,0 1 0,0-1 1,0 1-1,0-1 1,0 1-1,0-1 0,0 0 1,0 0-1,0 1 1,0-1-1,0 0 0,0 0 1,-1 0-1,1 0 1,0 0-1,-1 0 1,1 0-1,-1 0 0,1 0 1,-1-1-1,0 1 1,1 0-1,-1 0 0,0 0 1,0 0-1,0-3 1,6-42 1554,-6 17-1486,-1 1 1,-1 0 0,-2-1-1,-10-36 1,15 64-191,-1 1 0,0-1 0,0 1 0,1-1 1,-1 1-1,0-1 0,1 1 0,-1-1 0,1 1 0,-1-1 0,1 1 1,-1-1-1,1 1 0,-1 0 0,1-1 0,-1 1 0,1 0 0,-1-1 1,1 1-1,-1 0 0,1 0 0,0 0 0,-1-1 0,1 1 0,0 0 1,-1 0-1,1 0 0,-1 0 0,1 0 0,0 0 0,-1 0 0,1 0 1,0 0-1,-1 1 0,1-1 0,-1 0 0,2 1 0,32 3-633,-32-4 617,61 9-3698,111 0 0,-93-9-1484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28.290"/>
    </inkml:context>
    <inkml:brush xml:id="br0">
      <inkml:brushProperty name="width" value="0.025" units="cm"/>
      <inkml:brushProperty name="height" value="0.025" units="cm"/>
    </inkml:brush>
  </inkml:definitions>
  <inkml:trace contextRef="#ctx0" brushRef="#br0">0 67 6726,'0'0'13992,"4"10"-13431,-1 0-438,-3-7-99,1 1 0,0 0 1,0-1-1,0 1 1,1-1-1,-1 0 0,1 1 1,-1-1-1,1 0 1,0 0-1,0 0 0,1 0 1,2 2-1,-4-4-3,-1 0 1,1 0-1,0-1 0,0 1 0,-1 0 0,1-1 0,0 1 1,0-1-1,0 1 0,0-1 0,0 1 0,0-1 0,0 0 1,0 0-1,0 1 0,0-1 0,0 0 0,0 0 1,0 0-1,0 0 0,0 0 0,0 0 0,0 0 0,0 0 1,0 0-1,0-1 0,0 1 0,0 0 0,2-2 0,-1 1-26,0-1 0,1 0 0,-1 0 0,0 0 0,0 0 0,-1 0-1,1-1 1,0 1 0,-1-1 0,3-4 0,2-5-529,-1-1-1,0-1 1,3-17-1,-2-10-783,-6 40 1702,0 33 1266,0-29-1534,0-1 0,0 1 0,0 0 0,0-1 1,1 1-1,-1-1 0,1 1 0,-1 0 0,1-1 1,0 0-1,0 1 0,0-1 0,1 1 0,-1-1 0,0 0 1,1 0-1,0 0 0,-1 0 0,1 0 0,0 0 0,0 0 1,0-1-1,0 1 0,4 2 0,-3-2-9,1 5-109,1-1-1,-2 1 1,1 0 0,-1 0 0,0 0 0,0 1 0,-1-1 0,0 1 0,-1-1-1,1 1 1,-1 12 0,4 7-15,-1-3-303,4 17-1134,3-15-2511,0-12-3306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4.895"/>
    </inkml:context>
    <inkml:brush xml:id="br0">
      <inkml:brushProperty name="width" value="0.025" units="cm"/>
      <inkml:brushProperty name="height" value="0.025" units="cm"/>
    </inkml:brush>
  </inkml:definitions>
  <inkml:trace contextRef="#ctx0" brushRef="#br0">1 0 10090,'0'0'9085,"3"11"-8556,1-1-426,0 0 0,1-1 0,0 1 0,0-1 0,1 0 0,0 0 0,1 0 1,0-1-1,0 0 0,1-1 0,0 1 0,12 8 0,-6-6-110,0-1 0,1-1 0,0 0 0,0-1 0,1 0 0,0-1 0,0-1 0,0-1 0,1 0 0,0-1 0,-1 0 0,26-1 0,-42-2-116,0 0 1,1 0-1,-1 1 0,0-1 1,1 0-1,-1 0 0,1 0 1,-1 0-1,0 0 0,1 0 1,-1 0-1,0 0 0,1 0 1,-1 0-1,1-1 0,-1 1 1,0 0-1,1 0 0,-1 0 1,0 0-1,1 0 0,-1-1 1,0 1-1,1 0 0,-1 0 1,0-1-1,1 1 0,-1 0 0,0-1 1,0 1-1,0 0 0,1 0 1,-1-1-1,0 1 0,0 0 1,0-1-1,1 1 0,-1-1 1,0 1-1,0 0 0,0-1 1,0 1-1,0 0 0,0-1 1,0 1-1,0-1 0,0 1 1,0 0-1,0-1 0,0 0 1,-4-4-4389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5.266"/>
    </inkml:context>
    <inkml:brush xml:id="br0">
      <inkml:brushProperty name="width" value="0.025" units="cm"/>
      <inkml:brushProperty name="height" value="0.025" units="cm"/>
    </inkml:brush>
  </inkml:definitions>
  <inkml:trace contextRef="#ctx0" brushRef="#br0">0 333 12300,'0'0'11402,"62"-50"-10793,-27 17-449,5-6-96,-3 0-32,-1 3-32,-2 1 0,-6 8-320,-4 2-1282,-3 2-1408,-10-2-3268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5.856"/>
    </inkml:context>
    <inkml:brush xml:id="br0">
      <inkml:brushProperty name="width" value="0.025" units="cm"/>
      <inkml:brushProperty name="height" value="0.025" units="cm"/>
    </inkml:brush>
  </inkml:definitions>
  <inkml:trace contextRef="#ctx0" brushRef="#br0">1 103 17585,'0'0'4388,"49"-11"-3459,-16 0-97,9-2-575,2 0-193,5-1-32,-2 3-32,-4 3-705,-10 1-1057,-8 1-1473,-9 2-2690,-9-1-2179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6.251"/>
    </inkml:context>
    <inkml:brush xml:id="br0">
      <inkml:brushProperty name="width" value="0.025" units="cm"/>
      <inkml:brushProperty name="height" value="0.025" units="cm"/>
    </inkml:brush>
  </inkml:definitions>
  <inkml:trace contextRef="#ctx0" brushRef="#br0">1 133 10025,'0'0'7880,"53"-22"-6247,-16 4-127,12-5-898,3 1-223,2 2-321,-4 8-64,-10 2-1185,-7 6-3524,-10 3-4964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8.400"/>
    </inkml:context>
    <inkml:brush xml:id="br0">
      <inkml:brushProperty name="width" value="0.025" units="cm"/>
      <inkml:brushProperty name="height" value="0.025" units="cm"/>
    </inkml:brush>
  </inkml:definitions>
  <inkml:trace contextRef="#ctx0" brushRef="#br0">9 5 12396,'-3'-1'2690,"0"-3"-31,0 4 1409,3 4-3908,2 9-32,4 1-32,1 4-64,1 3 0,0-4 0,0-1-32,3-1 0,0-2-480,0-3-898,-2-1-928,-1-5-1602,-5 0-1697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8.732"/>
    </inkml:context>
    <inkml:brush xml:id="br0">
      <inkml:brushProperty name="width" value="0.025" units="cm"/>
      <inkml:brushProperty name="height" value="0.025" units="cm"/>
    </inkml:brush>
  </inkml:definitions>
  <inkml:trace contextRef="#ctx0" brushRef="#br0">1 101 14382,'0'0'4452,"44"-13"-2851,-16 1-608,2-2-288,0 1-545,1 3-128,-3 0-32,1 2-1025,-7 0-1121,-3 1-2274,-7 1-1826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9.169"/>
    </inkml:context>
    <inkml:brush xml:id="br0">
      <inkml:brushProperty name="width" value="0.025" units="cm"/>
      <inkml:brushProperty name="height" value="0.025" units="cm"/>
    </inkml:brush>
  </inkml:definitions>
  <inkml:trace contextRef="#ctx0" brushRef="#br0">1 96 14029,'0'0'6812,"10"-7"-5846,-5 4-866,81-52 1260,-78 51-1316,0 0-1,0 0 1,1 0-1,-1 1 1,1 0-1,0 1 0,0 0 1,-1 0-1,1 1 1,12 0-1,-20 3-39,-1 0 1,0 0-1,0 0 0,0 0 1,0 0-1,0 0 1,-1 0-1,1 0 0,-1 0 1,1 0-1,-1 0 0,1-1 1,-1 1-1,0 0 0,-2 3 1,-80 92 550,131-92-454,-39-4-116,-1 0 0,1 1-1,-1 0 1,1 1 0,-1 0 0,0 0-1,0 1 1,0 0 0,11 8 0,-17-11 32,0 0 1,0 0-1,-1 0 1,1 1-1,0-1 1,-1 1-1,1-1 1,-1 1-1,0 0 1,1-1 0,-1 1-1,0 0 1,0 0-1,0 0 1,-1 0-1,1 0 1,0 0-1,-1 0 1,1 0-1,-1 0 1,1 0-1,-1 1 1,0-1 0,0 0-1,0 0 1,0 0-1,-1 0 1,1 0-1,-1 1 1,1-1-1,-1 0 1,0 0-1,1 0 1,-1 0 0,0 0-1,0-1 1,-1 1-1,1 0 1,0 0-1,-1-1 1,1 1-1,0 0 1,-3 1-1,-3 4 280,0-1-1,-1 0 0,1 0 0,-1-1 0,0 0 1,-1 0-1,1-1 0,-1 0 0,0 0 0,-12 3 1,17-6-282,1 0-1,-1 0 1,1-1 0,-1 1 0,0-1 0,1 0 0,-1 0 0,0 0 0,1 0 0,-1 0-1,0-1 1,1 0 0,-1 0 0,1 0 0,-1 0 0,1 0 0,0-1 0,-1 0 0,1 1-1,0-1 1,0 0 0,0-1 0,0 1 0,1 0 0,-1-1 0,0 0 0,1 1-1,0-1 1,-4-5 0,5 6-275,1 1 0,-1-1-1,0 0 1,1 1 0,-1-1 0,1 0-1,-1 1 1,1-1 0,0 0 0,0 0-1,0 1 1,0-1 0,0 0 0,1-2-1,11-21-7328,0 8 441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39.497"/>
    </inkml:context>
    <inkml:brush xml:id="br0">
      <inkml:brushProperty name="width" value="0.025" units="cm"/>
      <inkml:brushProperty name="height" value="0.025" units="cm"/>
    </inkml:brush>
  </inkml:definitions>
  <inkml:trace contextRef="#ctx0" brushRef="#br0">0 50 19891,'0'0'8584,"50"-34"-14350,-39 18-2722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40.649"/>
    </inkml:context>
    <inkml:brush xml:id="br0">
      <inkml:brushProperty name="width" value="0.025" units="cm"/>
      <inkml:brushProperty name="height" value="0.025" units="cm"/>
    </inkml:brush>
  </inkml:definitions>
  <inkml:trace contextRef="#ctx0" brushRef="#br0">1 188 4228,'0'0'19672,"4"9"-19298,-3-6-314,3 7-27,1-1 0,0 0 0,0 0 0,10 12 0,-14-20 4,-1 0-1,1 1 1,0-1-1,0 0 0,0 0 1,0 0-1,0 0 1,0 0-1,0 0 1,1 0-1,-1 0 0,0-1 1,0 1-1,1 0 1,-1-1-1,0 1 1,1-1-1,-1 1 0,1-1 1,-1 0-1,1 0 1,-1 1-1,1-1 1,-1 0-1,1 0 0,-1-1 1,0 1-1,1 0 1,-1 0-1,1-1 1,-1 1-1,1-1 0,-1 1 1,0-1-1,1 1 1,-1-1-1,0 0 1,0 0-1,0 0 0,1 0 1,-1 0-1,0 0 1,0 0-1,0 0 1,0 0-1,1-3 0,9-12 42,0 0 0,-2-1-1,0 0 1,0-1 0,-2 0-1,0 0 1,-1-1 0,-1 1-1,-1-1 1,2-21 0,-7 56-111,1-1 0,0 1 1,1-1-1,3 21 1,-3-32 36,0-1 0,0 0 1,0 0-1,0 0 1,1 0-1,-1 0 0,1 0 1,-1 0-1,1 0 0,0 0 1,0-1-1,4 4 1,-5-5 0,1 1 0,0-1 1,0 0-1,0 0 0,0 0 0,0-1 1,0 1-1,0 0 0,0-1 1,0 0-1,0 1 0,0-1 1,0 0-1,1 0 0,-1 0 0,0 0 1,0 0-1,0-1 0,0 1 1,0-1-1,4 0 0,0-2 20,0 0 1,1-1-1,-1 1 0,-1-1 0,1 0 0,-1-1 0,1 1 0,-1-1 0,0 0 0,-1 0 1,1-1-1,-1 1 0,0-1 0,3-7 0,1-1 6,-1 0 1,0 0 0,-2 0-1,1 0 1,3-22-1,-8 28-26,-1 17 1,0 0-1,0 0 0,1 0 0,0 0 0,1 0 0,0-1 0,4 12 0,-5-18-94,0 0 1,0 1-1,1-1 0,-1 0 1,1 0-1,-1 0 1,1 0-1,0 0 0,0 0 1,0 0-1,0-1 1,0 1-1,0-1 0,5 3 1,29 3-3951,-27-8 542,-5-5-2001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0:53.814"/>
    </inkml:context>
    <inkml:brush xml:id="br0">
      <inkml:brushProperty name="width" value="0.025" units="cm"/>
      <inkml:brushProperty name="height" value="0.025" units="cm"/>
    </inkml:brush>
  </inkml:definitions>
  <inkml:trace contextRef="#ctx0" brushRef="#br0">6074 219 2851,'-116'1'3125,"-178"-7"-132,255 3-2800,0-3 0,0-1 0,1-1 0,0-3 0,-52-21 0,38 10-186,0 2-1,-2 2 1,0 3 0,-1 2-1,0 3 1,-1 2 0,-61-1-1,-456 33 134,82 1 542,16-43 172,6 1-544,319 16-360,-670 21-197,672-8 215,0 7-1,2 7 1,-216 66-1,-359 202 690,678-275-644,1 1 1,2 3 0,-71 50 0,98-63-43,1 1 1,0 0 0,1 1 0,1 0 0,0 1-1,0 0 1,1 0 0,1 1 0,0 0-1,1 1 1,1-1 0,0 1 0,1 1 0,-6 27-1,7-17-146,1 0-1,2 0 0,0 0 0,2 1 1,0-1-1,2 0 0,1 0 1,1 0-1,2-1 0,0 1 0,15 32 1,97 297-221,-76-216 455,-31-102-39,2-2-1,2 0 0,1-1 0,1-1 0,2 0 1,1-2-1,2 0 0,1-1 0,1-2 1,2 0-1,1-2 0,0-1 0,2-1 0,48 29 1,389 219 194,-391-235-199,2-3-1,1-4 1,1-3 0,116 22 0,488 20 324,-438-52-267,434 7-63,-465-31 0,250-41 0,-120-7 31,540-75 41,7 71-106,-334 70 6,25-1-8,2-36 14,-267-13-44,-2-13 0,438-132 0,-544 121 104,386-172 0,-510 191-27,-3-4-1,112-84 1,-140 88-16,-1-3-1,-3-2 1,-2-2 0,46-62-1,-78 90 12,-1-1 1,-1 0-1,-1-1 0,-1-1 0,-2 0 1,0 0-1,-2-1 0,7-32 1,-13 44 23,0-1 1,-1-1-1,-1 1 0,-1 0 1,0 0-1,-1 0 1,0 0-1,-2 0 1,0 0-1,0 0 1,-2 0-1,0 1 0,0 0 1,-2 0-1,-14-25 1,-5 3 59,-1 1 1,-1 2 0,-3 1 0,-63-55-1,-156-96 214,157 122-327,-3 3-1,-3 6 1,-105-43-1,135 70-127,0 3-1,-1 2 1,-1 4-1,-1 3 1,-125-8-1,76 20-987,0 6 0,1 6-1,-212 43 1,137-11-2991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41.026"/>
    </inkml:context>
    <inkml:brush xml:id="br0">
      <inkml:brushProperty name="width" value="0.025" units="cm"/>
      <inkml:brushProperty name="height" value="0.025" units="cm"/>
    </inkml:brush>
  </inkml:definitions>
  <inkml:trace contextRef="#ctx0" brushRef="#br0">0 348 11018,'0'0'10949,"13"-1"-9475,7-2-965,0-1 1,-1 0-1,0-2 0,0 0 1,31-16-1,104-59 1052,-92 46-1432,20-7-140,-32 17-769,0-2 1,87-64 0,-136 90-241,-26 1-6656,12 0 1008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42.190"/>
    </inkml:context>
    <inkml:brush xml:id="br0">
      <inkml:brushProperty name="width" value="0.025" units="cm"/>
      <inkml:brushProperty name="height" value="0.025" units="cm"/>
    </inkml:brush>
  </inkml:definitions>
  <inkml:trace contextRef="#ctx0" brushRef="#br0">64 188 3908,'0'0'-235,"-5"-10"213,-5-10 392,-17-33-47,6 20 9848,22 39-4084,-2 5-4601,1 15-1254,9 26 506,2 0-1,3 0 1,1-2 0,45 96 0,-55-139 540,-3-8-398,-4-22-38,-13-52-914,9 49 213,-56-316-141,62 342-11,0-1-1,1 1 0,-1-1 1,0 1-1,0 0 1,1-1-1,-1 1 1,0 0-1,1-1 0,-1 1 1,1 0-1,-1-1 1,0 1-1,1 0 1,-1 0-1,1 0 1,-1-1-1,1 1 0,-1 0 1,1 0-1,-1 0 1,1 0-1,-1 0 1,1 0-1,-1 0 0,1 0 1,-1 0-1,0 0 1,1 0-1,-1 0 1,1 0-1,-1 0 0,1 0 1,-1 1-1,1-1 1,-1 0-1,1 0 1,-1 1-1,1-1 0,21 7-117,7 4 50,50 24 88,-73-33-51,-1 1-1,0 0 1,-1 0 0,1 1 0,0-1-1,-1 1 1,0 0 0,0 0 0,0 0 0,0 1-1,4 7 1,-7-9 39,1-1 0,-1 1-1,0 0 1,0-1 0,-1 1-1,1 0 1,-1 0 0,1 0 0,-1 0-1,0 0 1,0-1 0,0 1 0,0 0-1,-1 0 1,1 0 0,-1 0 0,0 0-1,1-1 1,-1 1 0,-3 4-1,1-2 16,0 0-1,0-1 0,-1 0 0,0 1 0,0-1 0,0 0 0,0-1 0,-1 1 1,1-1-1,-6 3 0,-1 1 35,-1-2 0,1 1 1,-1-2-1,1 1 0,-1-2 0,-1 1 0,1-2 1,-25 3-1,37-5-61,0 0-1,0 0 1,-1 0 0,1 0-1,0 0 1,-1 0 0,1 0-1,0 0 1,0 0 0,-1 0 0,1 0-1,0-1 1,0 1 0,-1 0-1,1 0 1,0 0 0,0 0-1,-1 0 1,1-1 0,0 1 0,0 0-1,-1 0 1,1 0 0,0-1-1,0 1 1,0 0 0,0 0-1,-1 0 1,1-1 0,0 1-1,0 0 1,0-1 0,0 1 0,0 0-1,0 0 1,0-1 0,0 1-1,0-1 1,4-13-1429,14-12-2409,30-17-7032,-19 21 118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42.566"/>
    </inkml:context>
    <inkml:brush xml:id="br0">
      <inkml:brushProperty name="width" value="0.025" units="cm"/>
      <inkml:brushProperty name="height" value="0.025" units="cm"/>
    </inkml:brush>
  </inkml:definitions>
  <inkml:trace contextRef="#ctx0" brushRef="#br0">125 0 16688,'0'0'6294,"-5"10"-5483,-18 37 103,7-17-737,1 1 0,1 1 1,-15 54-1,29-86-269,0 0-1,0 0 1,0 0 0,0 0-1,0 0 1,0 0-1,0-1 1,0 1 0,0 0-1,0 0 1,0 0 0,0 0-1,0 0 1,0 0-1,0 0 1,0 0 0,0 0-1,0 0 1,-1 0 0,1 0-1,0 0 1,0 0-1,0 0 1,0-1 0,0 1-1,0 0 1,0 0 0,0 0-1,0 0 1,0 0-1,0 0 1,-1 0 0,1 0-1,0 0 1,0 0 0,0 0-1,0 0 1,0 0-1,0 0 1,0 0 0,0 0-1,0 0 1,0 0 0,0 0-1,-1 1 1,1-1-1,0 0 1,0 0 0,0 0-1,0 0 1,0 0 0,0 0-1,0 0 1,0 0-1,0 0 1,0 0 0,0 0-1,0 0 1,0 0 0,0 0-1,0 1 1,-6-12-2479,3 5 475,-7-15-5175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3:42.895"/>
    </inkml:context>
    <inkml:brush xml:id="br0">
      <inkml:brushProperty name="width" value="0.025" units="cm"/>
      <inkml:brushProperty name="height" value="0.025" units="cm"/>
    </inkml:brush>
  </inkml:definitions>
  <inkml:trace contextRef="#ctx0" brushRef="#br0">0 0 11563,'0'0'14157,"76"22"-13196,-43-10-608,1 0-289,4-1 0,-4 2-321,-5-4-2017,-5 0-2210,1-9-4548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3.505"/>
    </inkml:context>
    <inkml:brush xml:id="br0">
      <inkml:brushProperty name="width" value="0.025" units="cm"/>
      <inkml:brushProperty name="height" value="0.025" units="cm"/>
    </inkml:brush>
  </inkml:definitions>
  <inkml:trace contextRef="#ctx0" brushRef="#br0">0 1 11307,'0'0'9790,"2"13"-8909,80 525 625,-67-440-1164,-9-56-4088,-5-35 2468,-9-18-10509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3.846"/>
    </inkml:context>
    <inkml:brush xml:id="br0">
      <inkml:brushProperty name="width" value="0.025" units="cm"/>
      <inkml:brushProperty name="height" value="0.025" units="cm"/>
    </inkml:brush>
  </inkml:definitions>
  <inkml:trace contextRef="#ctx0" brushRef="#br0">1 340 12268,'0'0'7431,"12"3"-6476,5 0-810,0-1 0,-1-1 0,2 0-1,-1-1 1,0 0 0,0-2 0,33-7 0,564-132 388,-548 124-629,0-2 0,-2-4 0,-1-2 0,68-38 0,-95 47-705,13-8-4847,-37 14-128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4.215"/>
    </inkml:context>
    <inkml:brush xml:id="br0">
      <inkml:brushProperty name="width" value="0.025" units="cm"/>
      <inkml:brushProperty name="height" value="0.025" units="cm"/>
    </inkml:brush>
  </inkml:definitions>
  <inkml:trace contextRef="#ctx0" brushRef="#br0">1 90 15599,'0'0'6443,"12"-9"-5733,-3 2-572,-3 1-65,0 1 0,1 0 0,0 1 0,0-1 0,0 1-1,0 1 1,1 0 0,0 0 0,0 0 0,10-2 0,35-5 0,0 2 1,0 2 0,1 2-1,83 6 1,-135-1-75,0-1 0,-1 0 0,1 1-1,-1-1 1,1 1 0,-1 0 0,0 0 0,1-1-1,-1 1 1,0 0 0,1 0 0,-1 0 0,0 0 0,0 0-1,0 1 1,0-1 0,0 0 0,0 1 0,0-1 0,0 0-1,-1 1 1,1-1 0,0 1 0,-1-1 0,1 1-1,-1-1 1,0 1 0,1-1 0,-1 1 0,0 0 0,0-1-1,0 1 1,0-1 0,0 1 0,-1 0 0,1 1 0,-1 5 35,-1-1 0,1 1 1,-1 0-1,0-1 1,-1 0-1,-4 10 1,-20 28 53,-2-2 1,-2-1 0,-65 69 0,79-91-263,10-12-674,0-1 1,-1 1-1,0-1 0,-13 9 0,1-6-4042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4.621"/>
    </inkml:context>
    <inkml:brush xml:id="br0">
      <inkml:brushProperty name="width" value="0.025" units="cm"/>
      <inkml:brushProperty name="height" value="0.025" units="cm"/>
    </inkml:brush>
  </inkml:definitions>
  <inkml:trace contextRef="#ctx0" brushRef="#br0">0 404 8712,'0'0'9503,"12"-9"-7699,18-16-1253,-2-1-1,-1-2 1,-1-1 0,-1-1 0,25-41-1,-36 50-389,-2 0 0,-1-1 1,-1 0-1,0-1 0,11-44 0,-21 67-171,0-1 1,0 1 0,0 0-1,0-1 1,0 1 0,0 0-1,0-1 1,0 1 0,0 0-1,0-1 1,1 1 0,-1-1-1,0 1 1,0 0 0,0-1-1,0 1 1,1 0 0,-1 0-1,0-1 1,0 1 0,1 0 0,-1 0-1,0-1 1,1 1 0,-1 0-1,0 0 1,1 0 0,-1-1-1,0 1 1,1 0 0,-1 0-1,0 0 1,1 0 0,-1 0-1,12 9-184,10 31 114,-17-30 125,7 10 1,0-1 0,1 0-1,1-1 1,1 0-1,25 22 1,19 6-2327,-45-36-1536,-7-2-2914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5.168"/>
    </inkml:context>
    <inkml:brush xml:id="br0">
      <inkml:brushProperty name="width" value="0.025" units="cm"/>
      <inkml:brushProperty name="height" value="0.025" units="cm"/>
    </inkml:brush>
  </inkml:definitions>
  <inkml:trace contextRef="#ctx0" brushRef="#br0">1 93 12268,'0'0'5840,"2"7"-5290,62 323 3704,-63-330-3634,-2-34 383,1-14-470,1 0 0,8-47 1,-7 82-672,1-1 0,0 1 0,1 1 1,0-1-1,1 0 0,0 1 1,1 0-1,1 0 0,0 1 0,0 0 1,18-20-1,-22 27 67,1 1 0,0-1 1,1 1-1,-1 0 0,1 0 0,-1 1 1,1-1-1,0 1 0,0 0 1,0 0-1,0 1 0,0-1 0,0 1 1,0 0-1,1 0 0,-1 1 0,0 0 1,1 0-1,9 1 0,-14-1 68,0 1 0,0-1 0,0 0 1,0 0-1,0 1 0,0-1 0,0 1 0,0-1 0,-1 1 0,1-1 0,0 1 0,0 0 1,-1-1-1,1 1 0,0 0 0,-1 0 0,1-1 0,0 1 0,-1 0 0,1 0 1,-1 0-1,1 0 0,-1 0 0,0-1 0,1 1 0,-1 0 0,0 0 0,0 0 0,0 0 1,0 0-1,0 0 0,0 0 0,0 0 0,0 0 0,0 0 0,0 0 0,0 0 0,0 0 1,-1 0-1,0 2 0,0 0 11,0 0 0,0 0 1,0 1-1,-1-1 0,1 0 1,-1 0-1,0 0 0,0 0 1,0-1-1,-5 6 0,-14 8 313,-1-2-1,-37 19 0,-26 18 230,85-51-624,0 0 0,1 0-1,-1 0 1,0 0 0,0 0 0,0 0-1,0 0 1,0 0 0,0 0 0,1 0-1,-1 0 1,0 0 0,0 0 0,0 0-1,0 0 1,0 0 0,0 0 0,0 1-1,0-1 1,1 0 0,-1 0 0,0 0-1,0 0 1,0 0 0,0 0 0,0 0-1,0 0 1,0 0 0,0 0 0,0 1-1,0-1 1,0 0 0,0 0 0,0 0-1,1 0 1,-1 0 0,0 0 0,0 0-1,0 1 1,0-1 0,0 0 0,0 0-1,0 0 1,0 0 0,0 0 0,-1 0-1,1 1 1,0-1 0,0 0 0,15-3-2759,15-10-4219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5.742"/>
    </inkml:context>
    <inkml:brush xml:id="br0">
      <inkml:brushProperty name="width" value="0.025" units="cm"/>
      <inkml:brushProperty name="height" value="0.025" units="cm"/>
    </inkml:brush>
  </inkml:definitions>
  <inkml:trace contextRef="#ctx0" brushRef="#br0">312 0 14286,'0'0'10340,"-11"6"-10175,-9 7-103,1 0 0,0 2 0,1 0-1,1 1 1,0 0 0,-20 27 0,-87 129-2336,115-162-39,8-9 2087,1-1 0,0 0-1,0 0 1,-1 0 0,1 1 0,0-1 0,-1 0-1,1 0 1,0 0 0,-1 0 0,1 0 0,0 0 0,-1 0-1,1 0 1,0 0 0,-1 0 0,1 0 0,0 0-1,-1 0 1,1 0 0,0 0 0,-1 0 0,1 0 0,0 0-1,0 0 1,-1 0 0,1-1 0,0 1 0,-1 0-1,1 0 1,0 0 0,0 0 0,-1-1 0,1 1 0,0 0-1,0 0 1,-1-1 0,1 1 0,0-1 0,-8-16-8930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1:24.993"/>
    </inkml:context>
    <inkml:brush xml:id="br0">
      <inkml:brushProperty name="width" value="0.025" units="cm"/>
      <inkml:brushProperty name="height" value="0.025" units="cm"/>
    </inkml:brush>
  </inkml:definitions>
  <inkml:trace contextRef="#ctx0" brushRef="#br0">15676 684 14061,'-12'-6'-913,"-9"-4"1098,1-2-1,0-1 0,0 0 0,1-2 0,-21-20 0,27 21-238,-1 2-1,0 0 1,-1 0-1,-1 1 1,1 1-1,-1 1 1,-1 0-1,-30-11 1,22 12-216,-1 2 1,0 0-1,0 2 0,0 1 1,-44 0-1,-298 15-454,22 0 1197,37-25 721,12-1-456,-509 23-1546,146-1 661,-1415-34 360,1154 4-637,-254-9 480,215-16-69,-688-14-17,-1014 66-1230,2148-21 1523,-15 0 740,316 14-600,-263 5 811,436-1-1272,-1 2 0,1 1-1,1 3 1,-1 0-1,2 3 1,-1 1 0,1 2-1,1 2 1,1 1 0,0 2-1,1 1 1,1 2 0,-52 45-1,15-8-139,3 3-1,-104 124 0,145-153 199,3 1 0,0 1 0,2 1-1,2 1 1,2 1 0,1 1 0,2 0 0,-15 57 0,-7 78 40,7 1 1,-15 353 0,46-470 29,2-1-1,18 103 1,-13-125-41,2-1 0,0-1 1,3 0-1,0 0 0,34 56 1,-17-44-34,1 0 0,3-2 0,1-1 0,2-2 1,2-2-1,1-1 0,55 37 0,-32-31-9,3-3-1,1-3 0,2-3 1,106 38-1,-42-30-22,226 43 0,134-13-7,174-28 35,4-45 16,-187-11-5,191-1 10,205 10-32,956 7-576,-1199 12 341,261 1-1435,1352 36 2426,-176-41-512,-671-16-157,-832 12-52,493 5-5,-528-15-26,621 5-130,204 100 295,-234-7 276,461-77 663,-714-83-919,-690 37-778,-1-9 0,299-99 0,-398 105 52,84-44 0,-138 59 468,-2-1 0,0-2-1,-1 0 1,-1-2 0,-1-1-1,28-29 1,-45 41 121,0-1 1,0-1 0,-1 1-1,0-1 1,-1 0-1,-1-1 1,0 1-1,0-1 1,-1 0-1,0-1 1,-1 1-1,-1 0 1,0-1-1,0-15 1,-2 9 149,-1-1 0,0 1 0,-2-1 1,0 1-1,-2 0 0,0 0 0,-1 1 0,-13-30 0,-4 2-166,-2 1 0,-2 2 0,-2 0 0,-2 2 1,-1 1-1,-47-44 0,0 10-307,-171-122 1,127 115 276,-4 6 0,-206-90 0,-291-80 235,610 240-218,-794-275 452,-969-203 1,-776 27-1279,1623 334 744,-2 49 65,279 56 43,-557-34-33,331-53-1866,683 73-165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6.100"/>
    </inkml:context>
    <inkml:brush xml:id="br0">
      <inkml:brushProperty name="width" value="0.025" units="cm"/>
      <inkml:brushProperty name="height" value="0.025" units="cm"/>
    </inkml:brush>
  </inkml:definitions>
  <inkml:trace contextRef="#ctx0" brushRef="#br0">0 0 17200,'0'0'3139,"50"14"-929,-24-1-896,3 2-193,0 2-705,5 1-320,1 2-96,-3-4-1377,-3-4-1858,-3-7-3716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07.067"/>
    </inkml:context>
    <inkml:brush xml:id="br0">
      <inkml:brushProperty name="width" value="0.025" units="cm"/>
      <inkml:brushProperty name="height" value="0.025" units="cm"/>
    </inkml:brush>
  </inkml:definitions>
  <inkml:trace contextRef="#ctx0" brushRef="#br0">0 23 2819,'0'0'18615,"4"-6"-18311,-4 5-293,1 0 1,-1 1-1,0-1 1,1 0-1,-1 0 0,1 0 1,-1 0-1,1 1 1,-1-1-1,1 0 0,-1 1 1,1-1-1,0 0 1,-1 1-1,1-1 0,0 1 1,0-1-1,-1 1 1,1-1-1,0 1 1,0-1-1,0 1 0,0 0 1,0-1-1,-1 1 1,1 0-1,0 0 0,0 0 1,0 0-1,0 0 1,0 0-1,0 0 0,0 0 1,0 0-1,1 1 1,2 2 60,0 1 0,-1-1 1,1 1-1,-1 0 1,0 0-1,-1 0 0,1 0 1,2 6-1,45 83 1250,-32-54-962,2-2 0,2-1 0,40 53 0,-54-80-315,0 0 0,1-1-1,0 0 1,0 0 0,0 0-1,1-2 1,0 1 0,1-1-1,0 0 1,0-1 0,0-1-1,0 0 1,1 0 0,-1-1-1,1 0 1,0-1 0,13 1-1,8-4 51,-1-1 0,0-2 0,0-1 0,0-1 0,-1-2 0,0-1 0,0-1 0,-1-2 0,29-16 1,-57 28-119,-1-1 1,0 0 0,1 0 0,-1 0 0,0 0 0,0 0 0,0-1 0,0 1 0,0 0 0,0-1-1,0 1 1,0 0 0,-1-1 0,1 1 0,0-1 0,-1 1 0,1-1 0,-1 1 0,1-3 0,0-10-6530,-1 7 66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14.326"/>
    </inkml:context>
    <inkml:brush xml:id="br0">
      <inkml:brushProperty name="width" value="0.025" units="cm"/>
      <inkml:brushProperty name="height" value="0.025" units="cm"/>
    </inkml:brush>
  </inkml:definitions>
  <inkml:trace contextRef="#ctx0" brushRef="#br0">50 769 4644,'0'0'6940,"-8"0"-5893,-33 0 906,76-23 124,981-453-1314,-864 419-587,2 6-1,2 7 1,2 7-1,1 6 1,2 8-1,1 7 1,200 5-1,-314 13-142,-1 2 0,1 2 0,-1 3 0,-1 1 0,46 17 0,-25-2 113,-1 2 0,104 62 0,-148-76-232,69 36 516,-81-45-631,-1 0 0,1 0-1,0-1 1,1-1 0,-1 1 0,0-2 0,16 2 0,-31-4-3382,-4-3-2065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4:14.760"/>
    </inkml:context>
    <inkml:brush xml:id="br0">
      <inkml:brushProperty name="width" value="0.025" units="cm"/>
      <inkml:brushProperty name="height" value="0.025" units="cm"/>
    </inkml:brush>
  </inkml:definitions>
  <inkml:trace contextRef="#ctx0" brushRef="#br0">0 149 11082,'0'0'2237,"10"7"-678,121 99 3329,35 27-3395,-144-117-1459,2-1 1,0-2-1,0 0 1,1-1-1,39 12 1,-54-21 515,1-1 1,0 0 0,-1-1 0,1-1-1,22 0 1,-32-1-464,0 1 1,0-1-1,0 0 0,0 0 1,1 1-1,-1-1 0,0 0 1,0 0-1,-1 0 0,1 0 1,0 0-1,0 0 0,0-1 1,-1 1-1,1 0 0,-1 0 1,1 0-1,-1-1 0,1 1 1,-1 0-1,1-1 0,-1 1 1,0 0-1,0-1 0,0-1 0,5-45-45,-4 35 91,12-102-44,2-22-1134,-7 47-2488,-8 84 2286,1 1 0,0 0 0,0-1 0,0 1 0,0 0 0,4-8 0,5-4-8234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13.204"/>
    </inkml:context>
    <inkml:brush xml:id="br0">
      <inkml:brushProperty name="width" value="0.025" units="cm"/>
      <inkml:brushProperty name="height" value="0.025" units="cm"/>
    </inkml:brush>
  </inkml:definitions>
  <inkml:trace contextRef="#ctx0" brushRef="#br0">3088 445 4484,'-308'-64'269,"134"31"2583,-288-94 1,271 42-2993,12 4-107,148 69 221,-1 2 0,0 1 0,-63-9 0,41 14 21,0 3-1,0 1 1,-1 4 0,2 1 0,-1 3 0,1 2 0,-81 27-1,28 1 34,1 5 0,-156 86 0,199-94 33,2 2-1,1 2 0,2 3 0,-82 78 0,117-97-40,1 0 0,0 1 0,2 1 0,1 1 0,1 1 0,1 1 0,2 0 0,1 0 0,1 2 0,1-1 0,1 2 0,-8 51 0,13-47-33,1 1 1,2-1-1,2 1 0,1-1 1,10 64-1,-6-77 1,0 0 0,2-1 0,0 0 0,2 0 0,0 0 0,1-1 0,1-1 0,1 0 0,1 0 0,20 22 0,-8-15-28,2-1 1,0-2-1,2-1 0,0-1 1,1-2-1,1 0 0,1-2 1,1-2-1,0-1 1,50 14-1,13-2 86,2-5-1,153 15 1,322-3 24,5-33-271,-256-2-63,892-19 106,-3-71 86,-980 62 95,234-62 0,-363 65 81,-1-4 0,-1-5 0,-2-4 0,151-85 0,-224 109-9,0 0 0,0-1-1,-2-2 1,0 0 0,-1-1-1,21-26 1,-34 35-5,-2 0 0,1 0 0,-1 0 0,-1-1 0,0 1 1,-1-2-1,0 1 0,-1-1 0,0 1 0,-1-1 0,-1 0 0,0 0 0,0 0 0,-1-1 0,-1 1 0,-1-15 0,-3 5 78,-1 0-1,0 0 1,-2 0-1,-1 0 1,0 1-1,-2 0 1,0 1-1,-24-35 1,1 8 258,-2 2 1,-58-60-1,67 80-348,-1 1 0,0 1 0,-2 1 0,-1 2 0,0 1 0,-2 2 0,0 0 0,-60-21 0,66 30-207,-1 1 0,0 2 0,0 1 1,0 1-1,-1 1 0,1 1 1,-1 1-1,1 2 0,-1 1 0,1 1 1,-1 2-1,-30 8 0,26-2-620,0 1-1,1 1 0,1 2 1,0 1-1,1 2 0,-34 26 1,-22 30-4173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14.431"/>
    </inkml:context>
    <inkml:brush xml:id="br0">
      <inkml:brushProperty name="width" value="0.025" units="cm"/>
      <inkml:brushProperty name="height" value="0.025" units="cm"/>
    </inkml:brush>
  </inkml:definitions>
  <inkml:trace contextRef="#ctx0" brushRef="#br0">3734 400 8648,'-201'-31'-147,"-333"-9"1,-47 68-630,122-2-2337,324-24 2474,-189-23-1,253 12 646,-838-64 5449,879 74-5357,1 1 0,-1 1-1,0 2 1,1 1 0,0 1 0,-55 22-1,63-20-102,1 0 0,1 2 1,0 0-1,0 1 0,1 1 0,1 1 0,0 0 0,1 2 0,1-1 0,-14 20 0,23-28-5,0 1-1,1 0 1,1 0 0,-1 0-1,1 1 1,1-1 0,-1 1-1,1 0 1,1 0 0,0 0-1,0 1 1,1-1-1,0 0 1,1 1 0,0-1-1,0 0 1,1 1 0,0-1-1,1 0 1,2 10 0,1-5-5,1 0 1,0 0 0,1-1-1,0 0 1,1 0-1,1-1 1,0 0 0,0 0-1,1-1 1,1 0 0,21 17-1,7 0-17,1-1-1,1-3 0,1-1 0,1-1 0,82 27 1,239 51 164,-364-100-132,667 137 32,737 55 0,903-114 209,-1357-140 589,-753 34-495,-1-9 1,335-108-1,-515 140-272,177-72 390,-175 69-349,-1-1 0,0-1 0,0-1 0,-1 0 0,-1-1 0,0-1 0,0 0 0,15-19 0,-26 26-19,0 1 0,-1-1 0,0 0-1,1 0 1,-2 0 0,1-1 0,-1 1 0,0-1-1,0 1 1,-1-1 0,0 0 0,0 1 0,-1-1 0,1 0-1,-1 0 1,-1 1 0,0-1 0,0 0 0,0 0 0,0 1-1,-1-1 1,0 1 0,-1-1 0,1 1 0,-1 0-1,-1 0 1,-7-11 0,-3-2-91,0 0 0,-2 1 0,0 0 0,-1 1 0,-1 1 0,-35-24 0,-14-4-51,-1 4 0,-3 2 0,-104-39 1,-242-63 48,23 33-278,-735-101 0,91 138-3610,634 68 1056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43.465"/>
    </inkml:context>
    <inkml:brush xml:id="br0">
      <inkml:brushProperty name="width" value="0.025" units="cm"/>
      <inkml:brushProperty name="height" value="0.025" units="cm"/>
    </inkml:brush>
  </inkml:definitions>
  <inkml:trace contextRef="#ctx0" brushRef="#br0">1 54 6342,'0'0'3721,"13"3"-3598,18 4 56,0-2 1,0-1 0,1-2 0,-1 0 0,42-5 0,174-27 1554,-67 5-624,330 6-89,3 39-700,11 1-56,152-17 351,731 19-159,-975 0 272,656 9 293,-1077-32-1009,1-1 0,0 0-1,18-4 1,-28 4-145,0 1 0,-1-1 0,1 1 0,0-1 0,-1 0 0,1 0 0,-1 0 0,1 0 0,-1 0 0,1 0 0,-1 0 0,1 0 0,-1-1 0,1-1 0,-1 2-130,-1 0 1,1 0-1,-1 0 1,0 0-1,0 0 1,0 0-1,1 0 1,-1 0-1,0 0 1,0 0-1,0 0 1,-1-1-1,1 1 1,0 0-1,0 0 1,-1 0-1,1 0 1,0 0-1,-1 0 1,1 0-1,-1 0 1,1 0-1,-1 0 1,0 1-1,1-1 1,-2-1-1,-18-17-8936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44.907"/>
    </inkml:context>
    <inkml:brush xml:id="br0">
      <inkml:brushProperty name="width" value="0.025" units="cm"/>
      <inkml:brushProperty name="height" value="0.025" units="cm"/>
    </inkml:brush>
  </inkml:definitions>
  <inkml:trace contextRef="#ctx0" brushRef="#br0">29 218 8808,'-2'1'116,"0"0"-1,0 1 1,0-1-1,0 0 1,0 1 0,1-1-1,-1 1 1,0-1-1,1 1 1,0 0-1,-1 0 1,1-1-1,0 1 1,0 0-1,0 0 1,0 1-1,-1 2 1,2-3-116,0-1-1,1 0 1,-1 0-1,1 1 1,-1-1-1,1 0 1,-1 0 0,1 0-1,0 0 1,0 0-1,-1 0 1,1 0 0,0 0-1,0 0 1,0 0-1,0 0 1,0-1-1,0 1 1,0 0 0,1-1-1,-1 1 1,0-1-1,0 1 1,0-1 0,1 0-1,-1 1 1,0-1-1,1 0 1,-1 0 0,0 0-1,0 0 1,3 0-1,24 4 8,1-2-1,-1 0 1,1-2 0,0-2-1,28-4 1,144-34 215,-109 20-94,937-157 1440,-804 153-1578,0 11 0,367 24-1,458 19 405,-380-23 275,90 45-363,-402-23-223,352-17 118,-209-10 4,-466-1-87,198-1 1179,-229-1-1434,1 1-1,0-1 1,-1 0 0,1 0-1,-1 0 1,1 0-1,-1-1 1,0 0 0,0 0-1,5-3 1,4-9-3664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06:49.012"/>
    </inkml:context>
    <inkml:brush xml:id="br0">
      <inkml:brushProperty name="width" value="0.025" units="cm"/>
      <inkml:brushProperty name="height" value="0.025" units="cm"/>
    </inkml:brush>
  </inkml:definitions>
  <inkml:trace contextRef="#ctx0" brushRef="#br0">6794 434 7655,'-9'-6'983,"-32"-21"-350,-1 1 1,-1 3 0,-62-25 0,20 23-632,-1 3-1,-2 4 1,-124-9-1,-269 9 264,115 9 308,9-16-208,-340-10 343,-1799 93-959,2494-58 251,-609 45-18,487-29 51,0 5-1,-225 70 1,314-78-8,0 0 0,1 3 0,1 1 0,0 1 0,1 1 0,1 2 0,1 2-1,-37 34 1,53-42-44,0 0-1,0 1 1,2 1-1,0 0 1,1 1-1,0 0 1,2 0 0,0 1-1,1 1 1,1-1-1,1 1 1,1 0-1,0 1 1,2-1-1,0 1 1,0 29-1,4-31 6,0 0 0,1 0-1,1 0 1,0-1 0,2 1-1,0-1 1,1 0 0,1 0 0,1-1-1,0 1 1,1-2 0,1 1-1,0-2 1,2 1 0,-1-1 0,2-1-1,19 18 1,-6-11 21,0 0 0,2-1 1,1-2-1,0-1 0,1-1 0,0-2 1,2-1-1,64 18 0,7-6 37,142 15 0,112-9-37,-220-21-11,378 36-157,885 40-548,15-107 777,-3-74 8,-621-6-23,-13-57 81,-526 81 60,-219 65-96,0-2 0,-1-2 1,-1-1-1,-1-1 1,40-30-1,-60 40-29,-1-1-1,0 0 1,0 0-1,0-1 1,-1 0-1,-1 0 1,0-1-1,0 0 1,-1 0-1,-1-1 1,0 0-1,0 0 1,-1 0-1,0 0 1,-1-1-1,2-23 1,-5 22-20,0-1 1,-1 1 0,0 0-1,-1 0 1,-1 1 0,0-1-1,-1 0 1,-1 1 0,0 0-1,0 0 1,-1 0 0,-1 1-1,0 0 1,-1 0 0,-11-13-1,-7-4-40,-2 0 0,-1 1 0,-1 2 0,-1 1 0,-1 2 0,-2 1-1,-44-22 1,-8 2 31,-172-57-1,78 46-166,-2 8-1,-327-37 1,-381 29-2796,642 45 1012,20-7-1148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3:57.372"/>
    </inkml:context>
    <inkml:brush xml:id="br0">
      <inkml:brushProperty name="width" value="0.025" units="cm"/>
      <inkml:brushProperty name="height" value="0.025" units="cm"/>
    </inkml:brush>
  </inkml:definitions>
  <inkml:trace contextRef="#ctx0" brushRef="#br0">11712 364 7815,'-1236'-243'1566,"838"186"-1300,-458-7 0,446 66-162,-427 57 1,-988 85-714,-152-67 855,498 23-41,1160-58-152,2 14-1,-491 153 1,691-170-26,2 5 0,1 5 0,3 5 0,-146 97 1,205-114-10,1 2-1,3 2 1,1 2 0,-47 58 0,64-65-14,2 2 1,2 1-1,1 2 1,2 0-1,2 1 0,-21 61 1,30-69-16,2 1 0,2 1 0,1-1 0,2 1 0,1 0 0,2 57 0,3-69-9,1 0 1,1 0-1,1 0 0,2 0 1,0-1-1,1 1 0,2-2 0,0 1 1,1-1-1,23 35 0,-11-26 2,2 0 1,1-2-1,1-1 0,1-2 0,54 42 0,-36-37 13,0-2 0,3-1 0,74 30 0,-16-18 11,2-5 1,2-5-1,144 21 1,1102 98 224,-1241-140-227,1648 66 139,3-82 104,-525-2-157,162 17-48,1421-16-57,-1703-23 31,1018-20 64,-1318 47-103,92-2 44,-2-31-8,1122-158 19,-1296 77-21,-17-62 31,-720 180-42,72-23 6,76-36-1,-129 51 4,-1-2-1,0 0 1,-1 0-1,0-2 1,-1 0-1,0-1 1,-1-1-1,0 0 1,16-22-1,-25 28 13,-1 0 0,0 0 0,0-1 0,-1 1 0,0-1 0,-1 0 0,0 0-1,0-1 1,-1 1 0,0-1 0,-1 1 0,0-1 0,0-13 0,-2 10 47,0 0 0,-2 0 0,1 0 1,-2 1-1,1-1 0,-2 1 0,0 0 0,-12-23 0,-2 6 58,-1 1 0,-1 1 0,-1 1 0,-1 1 0,-2 0 0,-45-34 0,-39-19-137,-3 4 0,-3 5 0,-3 5-1,-2 6 1,-158-54 0,-659-161-59,732 221 74,-53-16-94,-1511-367 521,-31 151-89,1236 246-958,-786 46-1,219 140-3018,770-80 1014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1:33.020"/>
    </inkml:context>
    <inkml:brush xml:id="br0">
      <inkml:brushProperty name="width" value="0.025" units="cm"/>
      <inkml:brushProperty name="height" value="0.025" units="cm"/>
    </inkml:brush>
  </inkml:definitions>
  <inkml:trace contextRef="#ctx0" brushRef="#br0">2105 244 4388,'-15'-7'3609,"-247"-106"-1544,218 97-2111,-1 3 0,-1 2 1,1 2-1,-74-6 0,28 13-199,0 4 0,1 4 0,-1 4 0,-112 27 0,85-7 322,2 5 1,-188 85-1,233-89-63,27-13 15,2 1 1,-69 44-1,99-55-18,1 1 1,0 0-1,0 0 1,1 1-1,0 1 1,1 0-1,0 0 0,1 1 1,0 0-1,0 0 1,2 1-1,0 0 1,-6 16-1,6-8 20,0-1 0,2 1 0,0 0 0,1 0 0,2 0 0,0 1 0,1-1 0,1 0 0,1 0 0,9 40 0,-4-33 46,2-1 0,1 0 0,2-1 0,0 0 0,2-1 0,0 0 0,26 31 0,-4-13 29,2-1 1,2-3 0,1-1-1,2-2 1,2-2-1,0-2 1,95 49 0,-79-53-100,1-2 0,2-3 0,0-3-1,1-3 1,0-2 0,96 7 0,408-3 78,-435-20-69,-18 0-50,0-5-1,-1-6 0,183-41 1,-236 38 40,-1-4 0,-1-2-1,-1-2 1,-2-3 0,0-3 0,-1-2 0,-3-3 0,60-47 0,-95 67 80,-2-2 0,1 0 1,-2 0-1,0-1 0,-1-1 1,-1-1-1,-1 0 1,20-40-1,-27 45 11,0 1 0,-1-1 0,0 0-1,-1-1 1,0 1 0,-2 0 0,1-1 0,-2 1 0,0-1 0,-1 1 0,0-1 0,-1 1 0,-1-1-1,0 1 1,-5-14 0,-6-6 18,0 1-1,-3 0 1,0 1 0,-2 1-1,-2 1 1,0 1-1,-38-38 1,5 11 14,-3 3-1,-92-66 1,94 80-372,-1 2 1,-2 3 0,-1 2-1,-2 3 1,0 2 0,-2 4-1,-1 2 1,-1 2 0,-77-10-1,0 12-2479,-8 6-1677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5:59.265"/>
    </inkml:context>
    <inkml:brush xml:id="br0">
      <inkml:brushProperty name="width" value="0.025" units="cm"/>
      <inkml:brushProperty name="height" value="0.025" units="cm"/>
    </inkml:brush>
  </inkml:definitions>
  <inkml:trace contextRef="#ctx0" brushRef="#br0">281 98 4388,'-15'-3'1650,"-37"-11"-1116,-2 0 358,-105-16-1,225 67-1046,-34-27 128,1-2-1,-1-1 1,47 3 0,106-2 54,-76-5 49,-49 0-73,881 52 74,-83-29 22,0-56 36,-595 19-123,686-44 540,489-13 503,-723 51-848,693 4 88,-654 72-268,127 2 399,-698-65 290,0-9-1,305-59 1,-346 46-956,-45 15-5281,-49 8-1178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6:12.662"/>
    </inkml:context>
    <inkml:brush xml:id="br0">
      <inkml:brushProperty name="width" value="0.025" units="cm"/>
      <inkml:brushProperty name="height" value="0.025" units="cm"/>
    </inkml:brush>
  </inkml:definitions>
  <inkml:trace contextRef="#ctx0" brushRef="#br0">0 202 6182,'0'0'3811,"8"0"-3693,176 24 597,-97-20-387,830 15 1213,-339-73-1445,24 0-11,79 59 171,130-3 102,254-11 235,341-13-204,-1093 7-362,901-66 117,-790 60 1057,-401 25-1131,3 1-954,-15-6-3133,-10-3-2608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6:41.243"/>
    </inkml:context>
    <inkml:brush xml:id="br0">
      <inkml:brushProperty name="width" value="0.025" units="cm"/>
      <inkml:brushProperty name="height" value="0.025" units="cm"/>
    </inkml:brush>
  </inkml:definitions>
  <inkml:trace contextRef="#ctx0" brushRef="#br0">1 245 10442,'0'0'1724,"7"9"-1676,-2-3-49,19 25 351,43 40 0,-57-61-280,1 0 1,0-2 0,1 1-1,0-1 1,1-1 0,-1 0-1,1-1 1,19 6 0,46 7 279,0-3 1,149 9-1,-157-23-348,0-3 0,0-3 0,0-3 0,-1-3-1,89-25 1,-46 11-3,1 5-1,0 5 1,152 1 0,-97 14 5,-19 2 10,240-26 0,998-101-44,-1156 109 28,909-3 34,-403 47 132,139 3 240,-3-47-139,400-88 288,13 0-39,726 66-492,-1274 88-5,-86-2-2,-600-48-71,273 1-2008,-285-8-28,-10-9-743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6:42.723"/>
    </inkml:context>
    <inkml:brush xml:id="br0">
      <inkml:brushProperty name="width" value="0.025" units="cm"/>
      <inkml:brushProperty name="height" value="0.025" units="cm"/>
    </inkml:brush>
  </inkml:definitions>
  <inkml:trace contextRef="#ctx0" brushRef="#br0">90 1 4740,'-26'6'601,"15"-3"358,0 0 0,0-1 0,-19 2 0,29-4-682,16 0-277,202-5 79,206 8-985,277 102 770,-420-54 644,286 13 1,709-78 690,-545-8-1053,516 18-50,513-8 598,-1737 11-678,949-14 561,-1 53-134,655 41-299,281-88 1036,-1277-21-532,28-1-1008,-617 34-3142,-38-3 48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7:50.028"/>
    </inkml:context>
    <inkml:brush xml:id="br0">
      <inkml:brushProperty name="width" value="0.025" units="cm"/>
      <inkml:brushProperty name="height" value="0.025" units="cm"/>
    </inkml:brush>
  </inkml:definitions>
  <inkml:trace contextRef="#ctx0" brushRef="#br0">1 1 5477,'0'0'4447,"8"0"-4447,435 25 421,-233-8-164,47 6 149,62 4 316,-235-24-282,153-15-1,542-43 629,-738 55-1025,-1 1-1,0 2 1,-1 2 0,1 2-1,-1 1 1,0 3 0,-1 0 0,47 22-1,-55-19-66,72 30-244,-34-21-3091,-39-17-453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7:59.399"/>
    </inkml:context>
    <inkml:brush xml:id="br0">
      <inkml:brushProperty name="width" value="0.025" units="cm"/>
      <inkml:brushProperty name="height" value="0.025" units="cm"/>
    </inkml:brush>
  </inkml:definitions>
  <inkml:trace contextRef="#ctx0" brushRef="#br0">0 99 3011,'78'-2'3971,"39"-6"-2405,81-1-799,311 10 1265,1261-19 42,-588-8-724,-726 19-1254,-368 7-53,59-2-1303,-116-6-1596,-8-12-2333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10.069"/>
    </inkml:context>
    <inkml:brush xml:id="br0">
      <inkml:brushProperty name="width" value="0.025" units="cm"/>
      <inkml:brushProperty name="height" value="0.025" units="cm"/>
    </inkml:brush>
  </inkml:definitions>
  <inkml:trace contextRef="#ctx0" brushRef="#br0">0 16 11531,'0'0'390,"10"5"-460,17 5 120,1-1 0,0 0-1,0-3 1,1 0 0,0-2-1,46 2 1,190-11 462,76-25 30,152-5-433,-444 34-50,1773 12 2012,-1558-10-1556,198 11 956,-434-6-1453,8 1-380,-18-8-2855,-17-2-707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11.156"/>
    </inkml:context>
    <inkml:brush xml:id="br0">
      <inkml:brushProperty name="width" value="0.025" units="cm"/>
      <inkml:brushProperty name="height" value="0.025" units="cm"/>
    </inkml:brush>
  </inkml:definitions>
  <inkml:trace contextRef="#ctx0" brushRef="#br0">1 378 5605,'41'19'1611,"1"-1"-1,81 22 0,-65-28-1313,1-1-1,0-3 0,90 0 1,484-39 176,-373 11-423,1165-115 458,-71 5-61,-378 48-1011,70-4-1648,-910 77-1642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20.400"/>
    </inkml:context>
    <inkml:brush xml:id="br0">
      <inkml:brushProperty name="width" value="0.025" units="cm"/>
      <inkml:brushProperty name="height" value="0.025" units="cm"/>
    </inkml:brush>
  </inkml:definitions>
  <inkml:trace contextRef="#ctx0" brushRef="#br0">0 139 3683,'28'9'288,"-1"-2"-1,1-1 0,1-1 0,28 0 0,116-2 895,-113-3-1168,973-31 2362,314-43-1477,8 79-693,381 34 440,181-109 865,-1871 67-2122,0-1 1,52-12 0,-37-3-2850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23.236"/>
    </inkml:context>
    <inkml:brush xml:id="br0">
      <inkml:brushProperty name="width" value="0.025" units="cm"/>
      <inkml:brushProperty name="height" value="0.025" units="cm"/>
    </inkml:brush>
  </inkml:definitions>
  <inkml:trace contextRef="#ctx0" brushRef="#br0">0 24 4676,'12'-3'161,"36"-5"182,1 2 1,70 0-1,113 10 946,-210-3-1131,777 88 144,-225-15-396,1216 32 679,5-65 1104,-1361-34-1305,2152-30 1698,-1114-10-1729,-1388 30-1731,-18-8-1467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47:18.319"/>
    </inkml:context>
    <inkml:brush xml:id="br0">
      <inkml:brushProperty name="width" value="0.025" units="cm"/>
      <inkml:brushProperty name="height" value="0.025" units="cm"/>
    </inkml:brush>
  </inkml:definitions>
  <inkml:trace contextRef="#ctx0" brushRef="#br0">0 158 4100,'0'0'5696,"12"3"-6598,32 8 980,-1-2 0,2-3 1,58 2-1,155-6 408,-135-4-447,206 5 249,423-10-85,-451-12-159,194-7 142,213 64-5,-371-8-163,1-16 0,394-33-1,-228-9 197,649 45 0,-266 15-167,1-37 13,-207 0-39,915-57 75,-1318 33-99,933-58-26,-410 102 7,114-41 140,84-5-22,-988 31 129,0 1 1312,-15 1 244,-17 9-1577,-5 4-4448,-12 5-2818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2:25.454"/>
    </inkml:context>
    <inkml:brush xml:id="br0">
      <inkml:brushProperty name="width" value="0.025" units="cm"/>
      <inkml:brushProperty name="height" value="0.025" units="cm"/>
    </inkml:brush>
  </inkml:definitions>
  <inkml:trace contextRef="#ctx0" brushRef="#br0">1136 279 8168,'-15'3'-107,"-60"20"484,1 3 1,-124 63-1,56-24-52,11-18 264,86-33-294,-66 30-1,97-37-266,0 0 0,1 2 0,0-1 1,0 2-1,1-1 0,1 2 0,-1-1 0,-16 23 0,10-6-48,1 0 0,1 2 0,2-1 0,0 2-1,2 0 1,-11 44 0,-33 195-365,54-255 345,-15 87-56,4 2 0,5-1 0,4 1 0,12 132 0,-2-186 108,1-1 1,3 0 0,2-1-1,2-1 1,2 0 0,2 0-1,2-2 1,2 0-1,2-2 1,1 0 0,2-2-1,3-1 1,0-1 0,3-2-1,1-1 1,1-1 0,2-2-1,48 32 1,109 52-18,314 137-1,-373-197 12,1-6-1,3-6 1,275 49-1,445 8 25,-637-81-28,1316 173-2,-249-11 7,11-97 28,81-94 114,-1-63-116,691-115 127,658-211-96,-2656 384-57,1077-238-9,-351-5 522,-572 170-318,312-167 0,-462 211-153,140-105 0,-183 120 46,-1-1 0,-1-2 0,-1-1 0,-2-2-1,45-68 1,-65 86 31,-2 0-1,0 0 1,0 0 0,-2-1-1,0 0 1,-1 0 0,-1-1-1,0 1 1,-2-1-1,0 1 1,-1-1 0,0 1-1,-1-1 1,-2 0-1,1 1 1,-2 0 0,-8-24-1,-4-6 23,-2 0 0,-2 1 0,-2 1 0,-54-79-1,45 79-212,-2 1-1,-3 2 0,-1 2 0,-2 1 1,-62-48-1,37 39-27,-3 4 1,-1 3-1,-82-37 1,-236-73-235,-6 35 61,331 99 230,-344-86-459,-5 19 1,-489-38-1,-1047 9-69,-4 87 1234,774 17-402,682 1-231,-1487 4 657,1396 15-682,-179 6 1,3 33-17,-68 52 24,66-7 24,-3-39-11,294-45-11,-207 8 493,5 37-204,347 11-464,262-51-270,33-11-1029,9-4-1303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31.156"/>
    </inkml:context>
    <inkml:brush xml:id="br0">
      <inkml:brushProperty name="width" value="0.025" units="cm"/>
      <inkml:brushProperty name="height" value="0.025" units="cm"/>
    </inkml:brush>
  </inkml:definitions>
  <inkml:trace contextRef="#ctx0" brushRef="#br0">1 50 5317,'0'0'2883,"21"-5"-1335,16-8-1117,1 3 1,49-9-1,-72 18-358,-1 0 0,0 0 0,1 1 0,-1 1 0,0 1 0,1 0 0,-1 0-1,0 2 1,24 8 0,14 9-79,1-2 0,1-3 0,1-2 0,0-2 0,1-3 0,65 3-1,533-9 632,-441-5 64,428-14-275,-159 1-391,145-9 82,-42 0 61,2 32-79,1608 47-178,-1345-50 183,1319-14 115,-1823-3 19,557-9-3,-812 25-1785,156 27 1,-192-22-1167,10 0-5146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51.243"/>
    </inkml:context>
    <inkml:brush xml:id="br0">
      <inkml:brushProperty name="width" value="0.025" units="cm"/>
      <inkml:brushProperty name="height" value="0.025" units="cm"/>
    </inkml:brush>
  </inkml:definitions>
  <inkml:trace contextRef="#ctx0" brushRef="#br0">22 55 5477,'0'0'1607,"-5"8"-1714,-11 24 54,16-32 53,0 0 0,0 1 0,0-1 0,0 1 0,0-1 0,0 1 0,0-1-1,0 0 1,0 1 0,0-1 0,1 1 0,-1-1 0,0 0 0,0 1 0,1-1 0,-1 0 0,0 1 0,0-1 0,1 0 0,-1 0 0,0 1 0,1-1 0,-1 0 0,0 0 0,1 1-1,-1-1 1,0 0 0,1 0 0,-1 0 0,1 0 0,-1 1 0,0-1 0,1 0 0,-1 0 0,1 0 0,-1 0 0,0 0 0,1 0 0,-1 0 0,1 0 0,-1 0 0,1-1 0,28 2 156,-17-1 160,59 6 481,95-2 0,-76-4-240,37-1-200,-42-1 271,139 16-1,-99-2-339,-1-6-1,169-14 0,-29 0-60,668 8-83,-862 4-88,-1 3 0,91 20 0,36 6-26,82-17 8,94 14 20,-207-7-50,1-7 0,1-7 0,193-16 0,970-16 52,-629 21 13,-265-18-56,60-1-7,-262 21 52,713 17 533,465-1-387,-815-46-208,60-2 0,422 1 0,-554 12 0,-266 12 0,455-19 0,201 20-224,1 54 0,314-25 227,-897-24 20,364-33-158,-212 4 51,-376 26 85,677-16 20,-611 11 6,-59 2-12,147-21 71,-250 24 1739,-12 4-1993,0-1 0,0 1-1,0-1 1,0 1 0,0-1 0,0 0-1,-1 1 1,1-1 0,0 0-1,0 0 1,0 1 0,-1-1 0,1 0-1,0 0 1,-1 0 0,1 0-1,-1 0 1,1-2 0,1-16-3350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18:52.533"/>
    </inkml:context>
    <inkml:brush xml:id="br0">
      <inkml:brushProperty name="width" value="0.025" units="cm"/>
      <inkml:brushProperty name="height" value="0.025" units="cm"/>
    </inkml:brush>
  </inkml:definitions>
  <inkml:trace contextRef="#ctx0" brushRef="#br0">1 174 9257,'10'8'-112,"19"-3"76,0-1 0,0-2 0,0 0 0,29-4 0,-16 2 29,680-32-10,4-1 536,-321 36-101,758-22 311,601-64-216,-369 106-193,152-13 86,-497-10-331,-284 34 8,19 1-22,131-67-51,-789 23-127,-1 2-653,0-6-1,144-33 0,-190 23-2373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1:42.112"/>
    </inkml:context>
    <inkml:brush xml:id="br0">
      <inkml:brushProperty name="width" value="0.025" units="cm"/>
      <inkml:brushProperty name="height" value="0.025" units="cm"/>
    </inkml:brush>
  </inkml:definitions>
  <inkml:trace contextRef="#ctx0" brushRef="#br0">0 0 6470,'14'1'2557,"259"26"-1753,277 20-492,427-37 1001,-1-39-151,-920 27-1181,1795-12 467,-44 51 1650,-1578-34-2108,2252 13-1,-2141-27 17,-248 3 49,151-33 1,-224 31 805,-27 1 419,4 7-1313,0 0 1,0 1-1,0-1 0,-1 1 0,1 0 1,0 0-1,-6 0 0,2 2-434,0 0 0,1 0 0,-1 1 0,1 0 0,-1 0 0,1 0 1,-12 7-1,-1-1-1152,-13 4-1627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1:50.972"/>
    </inkml:context>
    <inkml:brush xml:id="br0">
      <inkml:brushProperty name="width" value="0.025" units="cm"/>
      <inkml:brushProperty name="height" value="0.025" units="cm"/>
    </inkml:brush>
  </inkml:definitions>
  <inkml:trace contextRef="#ctx0" brushRef="#br0">0 48 5926,'84'-3'2255,"37"1"-2364,36 3 891,279-32 0,-237 18-178,216 16 0,-136 2-301,555 17-245,-102 24-39,37 3 64,131-11 210,2-38 236,-392-2-428,267-15 242,-144 1-227,15 0-42,632 10-52,-1070 13 83,261-24-1,-311 2-62,-160 15-88,0 0 0,0 0 0,0 0 0,1-1 0,-1 1 0,0 0 0,0 0 0,0 0 0,0 0 0,1 0 0,-1 0 0,0 0 0,0 0 0,0-1 0,0 1 0,0 0 0,0 0 0,1 0 0,-1 0 0,0-1 0,0 1 0,0 0 0,0 0 0,0 0 0,0 0 0,0-1 0,0 1 0,0 0 0,0 0 0,0 0 0,0-1 0,0 1 0,0 0 0,0 0 0,0 0 0,0 0 0,0-1 0,0 1 0,0 0 0,0 0 0,0 0 0,0-1 0,0 1 0,-1 0 0,1 0 0,0 0 0,0 0 0,0 0 1,0-1-1,0 1 0,0 0 0,-1 0 0,1 0 0,0 0 0,0 0 0,0 0 0,0 0 0,-1-1 0,1 1 0,0 0 0,0 0 0,0 0 0,0 0 0,-1 0 0,1 0 0,0 0 0,0 0 0,-2-1-574,-6-7-3000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3:56.147"/>
    </inkml:context>
    <inkml:brush xml:id="br0">
      <inkml:brushProperty name="width" value="0.025" units="cm"/>
      <inkml:brushProperty name="height" value="0.025" units="cm"/>
    </inkml:brush>
  </inkml:definitions>
  <inkml:trace contextRef="#ctx0" brushRef="#br0">1 91 4837,'0'0'2781,"10"5"-2600,4 0-25,1-1-1,0 0 0,-1-1 1,1-1-1,1 0 0,-1-1 0,0-1 1,0 0-1,0-1 0,22-4 1,458-50 1854,-318 39-1687,668-3 1033,-714 21-1357,792 47 84,-345-11 699,-422-30-451,768 23 102,-248-53 4,-57 0 1138,979-69-1078,-1577 89-983,79-7 1647,-34 7-7815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4:43.153"/>
    </inkml:context>
    <inkml:brush xml:id="br0">
      <inkml:brushProperty name="width" value="0.025" units="cm"/>
      <inkml:brushProperty name="height" value="0.025" units="cm"/>
    </inkml:brush>
  </inkml:definitions>
  <inkml:trace contextRef="#ctx0" brushRef="#br0">0 160 12908,'0'0'651,"11"4"-683,22 4 144,1-1 0,0-2-1,1-1 1,0-1-1,-1-2 1,45-5-1,220-37 446,-210 26-512,555-42 73,5 55 117,-42 1 853,214-32-609,331-5-450,-104 67 371,211-26-1147,-1216-6-1506,-15-1-1372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4:46.846"/>
    </inkml:context>
    <inkml:brush xml:id="br0">
      <inkml:brushProperty name="width" value="0.025" units="cm"/>
      <inkml:brushProperty name="height" value="0.025" units="cm"/>
    </inkml:brush>
  </inkml:definitions>
  <inkml:trace contextRef="#ctx0" brushRef="#br0">1 139 12268,'8'2'181,"47"10"-62,1-3-1,0-2 1,1-2 0,101-6-1,233-46 165,-203 20 122,343-5 1,166 54 115,1 0-161,-327-20-285,476-8 117,-266-45 287,186-4-35,-697 60-416,0 3-1,-1 3 0,0 3 0,91 31 0,98 20 94,-234-60-88,1-2 0,0 0 0,34-2 0,-49-1-390,-1-1 0,1 0 0,-1-1-1,0 0 1,0 0 0,0-1 0,0 0 0,0-1 0,0 0 0,-1 0-1,15-11 1,16-20-5002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4:56.371"/>
    </inkml:context>
    <inkml:brush xml:id="br0">
      <inkml:brushProperty name="width" value="0.025" units="cm"/>
      <inkml:brushProperty name="height" value="0.025" units="cm"/>
    </inkml:brush>
  </inkml:definitions>
  <inkml:trace contextRef="#ctx0" brushRef="#br0">1 125 10890,'0'0'257,"12"1"271,167 6-341,221-20 0,-122-8 173,456 24 0,506 6 2048,2112-53-1751,-1780 11-646,-109 0-1,116 40-4542,-1376-6 1441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5:00.929"/>
    </inkml:context>
    <inkml:brush xml:id="br0">
      <inkml:brushProperty name="width" value="0.025" units="cm"/>
      <inkml:brushProperty name="height" value="0.025" units="cm"/>
    </inkml:brush>
  </inkml:definitions>
  <inkml:trace contextRef="#ctx0" brushRef="#br0">1 57 4420,'784'-35'6566,"-567"20"-5909,-1 8 0,344 34-1,12-6-179,-1-42 287,-279 8-110,822 47 136,-580-12-592,-513-22-618,0 0 1,-1-2-1,1 0 0,-1-2 0,0 0 1,1-1-1,31-13 0,-4-7-3445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8:33.912"/>
    </inkml:context>
    <inkml:brush xml:id="br0">
      <inkml:brushProperty name="width" value="0.025" units="cm"/>
      <inkml:brushProperty name="height" value="0.025" units="cm"/>
    </inkml:brush>
  </inkml:definitions>
  <inkml:trace contextRef="#ctx0" brushRef="#br0">14 151 2787,'0'0'7110,"-13"5"-7072,44-8-43,1 2 0,0 1 0,61 8 0,37 1 121,-58-13-16,0-3 1,73-16-1,-68 9 19,119-6 0,-43 18-113,231-11 20,-173-5 69,368-25 754,2 47-549,543 8-325,-393-17 29,153 76 47,-184-7-49,452-43 22,-177-9-37,-129 12-10,-1-47 8,-481-4 14,597-40-10,1 37-3,-701 31 15,791-31 56,-96-22 579,-264 52 949,-820 1-5066,61 5 289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5:26.970"/>
    </inkml:context>
    <inkml:brush xml:id="br0">
      <inkml:brushProperty name="width" value="0.025" units="cm"/>
      <inkml:brushProperty name="height" value="0.025" units="cm"/>
    </inkml:brush>
  </inkml:definitions>
  <inkml:trace contextRef="#ctx0" brushRef="#br0">1 476 10154,'0'0'1115,"10"2"-1734,14 3 648,-1-2-1,1-1 1,0-1 0,44-3 0,109-20 322,-32 3-99,244-11 161,187-20 119,414-113 296,0 1-17,-385 122-242,2 39 2721,-281 3-1517,-319-2-1838,108 5 461,-104-4-681,0 1 0,0 0-1,-1 1 1,1 0 0,-1 1-1,1 0 1,-1 0 0,10 7-1,-35-13-8538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5:33.206"/>
    </inkml:context>
    <inkml:brush xml:id="br0">
      <inkml:brushProperty name="width" value="0.025" units="cm"/>
      <inkml:brushProperty name="height" value="0.025" units="cm"/>
    </inkml:brush>
  </inkml:definitions>
  <inkml:trace contextRef="#ctx0" brushRef="#br0">0 223 11243,'12'2'64,"56"8"-67,0-3 0,1-3-1,0-3 1,86-10 0,288-55-10,-71 7 42,361 11 739,-238 22 140,331-23 249,3 55 158,-806-7-1341,312 7-1502,-239-17-1803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5:38.925"/>
    </inkml:context>
    <inkml:brush xml:id="br0">
      <inkml:brushProperty name="width" value="0.025" units="cm"/>
      <inkml:brushProperty name="height" value="0.025" units="cm"/>
    </inkml:brush>
  </inkml:definitions>
  <inkml:trace contextRef="#ctx0" brushRef="#br0">0 817 9993,'0'0'219,"13"0"-256,44-4 54,0-3-1,0-1 1,97-29 0,72-13 33,196-2 169,39-6 32,736-82 449,128-40 1168,-1105 142-1384,2 10 0,410 1 0,-430 34-427,216 3-15,-287-14-94,158-23 0,363-106-4304,-505 92 918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7:08.610"/>
    </inkml:context>
    <inkml:brush xml:id="br0">
      <inkml:brushProperty name="width" value="0.025" units="cm"/>
      <inkml:brushProperty name="height" value="0.025" units="cm"/>
    </inkml:brush>
  </inkml:definitions>
  <inkml:trace contextRef="#ctx0" brushRef="#br0">1 73 6086,'8'-3'2188,"33"-12"-1872,1 2 0,0 1-1,1 3 1,0 1-1,72-3 1,234 10 260,-296 2-595,337 32 104,-47-2-26,860 33 224,418-49 457,-1434-17-557,475-3 361,2517-4-63,-2311 13-336,549 8-150,-4 70 506,-1263-68-328,578 83 706,-649-80-1082,-78-18-1660,-8-5 564,6 6 1199,-31-22-3509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27.927"/>
    </inkml:context>
    <inkml:brush xml:id="br0">
      <inkml:brushProperty name="width" value="0.025" units="cm"/>
      <inkml:brushProperty name="height" value="0.025" units="cm"/>
    </inkml:brush>
  </inkml:definitions>
  <inkml:trace contextRef="#ctx0" brushRef="#br0">56 388 8712,'0'0'3678,"-7"10"-1382,-4 4-1398,4-6-19,0 1-1,1 0 0,0 0 1,-5 10-1,17-22 2354,28-27-2193,13-25-568,33-41-749,181-168 0,-259 262 256,0 0 1,1 0 0,-1 0 0,1 1 0,-1-1-1,1 1 1,0-1 0,-1 1 0,6-2 0,-7 3 15,-1 0 1,1 0 0,-1 0 0,1 0 0,-1 0 0,1 0 0,-1 0 0,0 0 0,1 1 0,-1-1 0,1 0-1,-1 0 1,1 0 0,-1 0 0,1 1 0,-1-1 0,0 0 0,1 0 0,-1 1 0,0-1 0,1 0 0,-1 1-1,0-1 1,1 0 0,-1 1 0,0-1 0,1 1 0,-1-1 0,0 0 0,0 1 0,0-1 0,1 1 0,-1-1-1,0 1 1,0 0 0,0 4 8,0 1 0,0 0 0,0-1 0,-1 1 0,0-1 0,0 1 0,0 0 0,-5 9 0,-20 58 137,-25 78 169,48-137-326,-1 1 1,2-1-1,0 1 0,1 0 1,0 0-1,2 0 0,-1 0 1,4 16-1,8-5-1268,3-17-3516,2-7-5165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3.707"/>
    </inkml:context>
    <inkml:brush xml:id="br0">
      <inkml:brushProperty name="width" value="0.025" units="cm"/>
      <inkml:brushProperty name="height" value="0.025" units="cm"/>
    </inkml:brush>
  </inkml:definitions>
  <inkml:trace contextRef="#ctx0" brushRef="#br0">0 4955 6086,'0'0'5979,"11"3"-5504,11 4-19,1-1 0,-1-1 0,1-2-1,45 3 1,-12-9-258,1-2-1,-1-3 0,0-2 1,-1-3-1,0-2 0,79-33 1,304-163 1666,-223 88-1902,-5-10 0,357-297 0,322-391 19,-622 563 56,625-626-36,-383 375-13,54 10-300,-415 388 279,4 7 0,180-91 0,-84 69-20,456-163 1,-558 242 29,2 7 0,2 7 1,1 6-1,273-14 0,-250 40 33,1 7 0,198 34-1,-254-20-8,-2 6 0,0 5-1,-2 4 1,113 53-1,-153-51 17,-2 3 0,-1 3 0,-3 3 0,-1 3 0,-3 3 0,93 96 0,-79-63-19,-4 4 1,-3 3 0,-5 3 0,64 121 0,-94-142 4,-3 2 1,-4 2 0,-3 0 0,-4 2 0,-3 0 0,14 121 0,-12 27 38,-9 246 1,-20-323 72,-38 217 1,22-219 78,-6 221 0,28-314-90,3-1 1,3 1-1,1-1 1,22 83-1,-23-120-83,1 0-1,0-1 1,1 1-1,1-1 1,1-1-1,0 0 1,1 0-1,1-1 1,0 0-1,1-1 1,1 0-1,0-1 1,1-1-1,0 0 1,1 0-1,0-2 1,22 12-1,-9-9 5,1-1 0,0-2 0,1 0 0,46 7 0,125 7 138,-40-7-104,-151-13-507,-11 0-752,-21 2-2593,20-5 3601,1-1 1,-1 0-1,1 1 0,-1-1 0,1 0 0,-1 0 0,1 0 0,-1 0 1,1 0-1,-1 0 0,0-1 0,1 1 0,-1 0 0,1-1 0,0 1 1,-1-1-1,1 0 0,-1 1 0,1-1 0,0 0 0,-1 0 0,1 0 1,0 0-1,0 0 0,0 0 0,0 0 0,0 0 0,0-1 0,0 1 1,0 0-1,0 0 0,1-1 0,-1 1 0,0-1 0,1 1 0,-1-3 1,1-18-3605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4.067"/>
    </inkml:context>
    <inkml:brush xml:id="br0">
      <inkml:brushProperty name="width" value="0.025" units="cm"/>
      <inkml:brushProperty name="height" value="0.025" units="cm"/>
    </inkml:brush>
  </inkml:definitions>
  <inkml:trace contextRef="#ctx0" brushRef="#br0">75 19 9993,'-60'0'5644,"55"0"-3066,38 0-2007,74-10-202,-76 6-364,61-1 0,-89 5-19,0 0-1,0 1 1,0-1 0,0 1 0,0-1-1,0 1 1,0 0 0,0 0 0,0 0-1,-1 0 1,1 1 0,-1-1 0,1 1 0,-1 0-1,1 0 1,-1 0 0,0 0 0,0 0-1,0 0 1,0 0 0,0 1 0,0-1-1,-1 1 1,1-1 0,-1 1 0,1 0 0,-1 0-1,0-1 1,0 1 0,-1 0 0,1 0-1,-1 0 1,1 0 0,-1 0 0,0 0-1,0 0 1,0 0 0,-1 5 0,0 5 10,-1 0 1,0 1 0,-1-1-1,0 0 1,-1 0 0,-1 0-1,-8 17 1,-11 10 232,-2-1-1,-1-2 1,-2-1 0,-1-1-1,-53 47 1,-6 8-1265,95-101-8338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4.955"/>
    </inkml:context>
    <inkml:brush xml:id="br0">
      <inkml:brushProperty name="width" value="0.025" units="cm"/>
      <inkml:brushProperty name="height" value="0.025" units="cm"/>
    </inkml:brush>
  </inkml:definitions>
  <inkml:trace contextRef="#ctx0" brushRef="#br0">0 540 13357,'0'0'6512,"12"-6"-5246,11-7-948,-1-1 1,0-1-1,-1-1 1,-1-1 0,-1-1-1,20-22 1,109-138 384,-132 159-647,39-56 288,-30 39 269,52-57 0,-75 111 294,-9 22-674,-20 64-1,-3 15-147,24-87-265,2 0-1,1 1 1,1 0-1,5 50 1,-2-80-104,-1-1 0,0 1-1,1 0 1,-1-1 0,1 1 0,0 0 0,-1-1 0,1 1 0,1-1 0,-1 0 0,0 1-1,1-1 1,-1 0 0,1 0 0,-1 0 0,1 0 0,4 3 0,7 0-6181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17.775"/>
    </inkml:context>
    <inkml:brush xml:id="br0">
      <inkml:brushProperty name="width" value="0.025" units="cm"/>
      <inkml:brushProperty name="height" value="0.025" units="cm"/>
    </inkml:brush>
  </inkml:definitions>
  <inkml:trace contextRef="#ctx0" brushRef="#br0">29 129 4356,'0'0'19282,"3"-10"-18059,-1 3-1100,1 0 1,-1 1-1,1-1 1,1 1 0,-1 0-1,1 0 1,0 0-1,0 1 1,1-1-1,0 1 1,0 0-1,0 0 1,0 1-1,1-1 1,0 1 0,0 1-1,0-1 1,0 1-1,1 0 1,12-4-1,-13 5-93,0 0 0,0 1 0,0 0 0,0 0 0,1 0 0,-1 1-1,0 0 1,0 0 0,0 1 0,0-1 0,8 3 0,-12-2-26,1 0 0,-1 0 0,1 0 0,-1 0 0,0 0 0,0 0 0,0 1 0,1-1 0,-1 1 0,-1 0 0,1 0 0,0-1 0,0 1 0,-1 0 0,1 1 0,-1-1 0,1 0 0,-1 0 0,0 0 0,0 1 0,0-1 0,0 1 0,-1-1 0,1 1 0,-1-1 0,1 1 0,-1-1 0,0 5 0,0 2 27,-1 0-1,0 1 0,0-1 0,-1 0 0,0 0 0,-1 0 0,0 0 0,-1-1 0,1 1 0,-1-1 0,-1 0 0,0 0 1,0 0-1,-9 10 0,-13 12 79,-1 0 0,-35 27 0,-4 6 9,64-60-109,0 0 1,0 0-1,1 0 0,-1 0 0,1 1 0,0-1 0,0 0 0,0 1 0,0 0 1,-1 5-1,3-8-10,0-1 1,0 1 0,0 0-1,0 0 1,0-1 0,0 1-1,0 0 1,0-1-1,0 1 1,0 0 0,1 0-1,-1-1 1,0 1 0,0 0-1,1-1 1,-1 1 0,1 0-1,-1-1 1,0 1-1,1-1 1,-1 1 0,2 0-1,24 9 11,12-7 92,0-1 1,72-5-1,-11-1-68,-98 4-6,0 0 0,0 1-1,0-1 1,0 1 0,0-1-1,0 1 1,0-1 0,0 1-1,0 0 1,-1-1 0,1 1 0,0 0-1,0 0 1,-1 0 0,1 0-1,0 0 1,-1 0 0,1 0-1,-1 0 1,1 1 0,4 6-2483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19.288"/>
    </inkml:context>
    <inkml:brush xml:id="br0">
      <inkml:brushProperty name="width" value="0.025" units="cm"/>
      <inkml:brushProperty name="height" value="0.025" units="cm"/>
    </inkml:brush>
  </inkml:definitions>
  <inkml:trace contextRef="#ctx0" brushRef="#br0">4963 2989 4708,'0'0'15300,"7"-3"-14371,294-142 284,-253 119-1129,66-35-42,141-99 0,-198 117 6,-1-2 1,-2-3-1,-3-2 1,46-57-1,-41 36 151,-2-3 1,-4-2-1,-3-2 0,63-144 1,-88 169-174,-3-1 0,-2-1 0,-2-1 1,-3 0-1,-3-1 0,-2 0 1,-2 0-1,-5-96 0,-3 126-1,-1 0-1,-1 1 1,-1-1-1,-1 1 1,-2 0-1,-1 1 1,-17-33-1,8 24-16,-2 1-1,-1 1 1,-1 0 0,-44-43-1,13 23-108,-3 3 0,-2 3-1,-2 2 1,-123-67 0,66 52-119,-2 6 1,-3 4 0,-248-61-1,130 60 109,-293-23 0,-186 35 114,-3 42 21,482 4 69,2 10 1,-266 57-1,358-44-98,3 7 0,1 6 1,2 6-1,-216 109 0,274-114 38,2 4 0,3 3 0,1 4 0,3 3 0,3 3 0,-84 94 0,117-112-29,3 3 1,2 0-1,1 3 1,-41 87-1,56-95-20,1 0 0,2 1-1,2 0 1,1 1 0,3 0-1,-5 76 1,13-73-1,2 1 0,2-1 0,2 0 0,2 0 1,2-1-1,2 0 0,2-1 0,37 81 0,-18-60 19,2-2 0,4-1 1,2-3-1,2-1 0,54 56 0,-46-63 38,2-3-1,3-1 0,1-4 1,2-1-1,2-4 1,2-2-1,124 53 0,-94-54 33,2-4-1,2-4 0,0-4 0,1-4 0,114 7 0,-14-18 23,-115-7-84,1 3-1,89 17 1,-113-4 742,-57-17-998,0 1 0,-1-1 1,1 1-1,0 0 0,-1-1 0,1 1 1,-1 1-1,0-1 0,4 4 1,0 15-7472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8:35.514"/>
    </inkml:context>
    <inkml:brush xml:id="br0">
      <inkml:brushProperty name="width" value="0.025" units="cm"/>
      <inkml:brushProperty name="height" value="0.025" units="cm"/>
    </inkml:brush>
  </inkml:definitions>
  <inkml:trace contextRef="#ctx0" brushRef="#br0">2597 476 13677,'-20'-3'16,"-1"-1"-1,1 0 1,0-1-1,0-2 1,1 0-1,0-1 1,0 0-1,0-2 1,1 0 0,1-2-1,-21-15 1,-21-23-97,-68-52 250,107 88-290,-1 1 0,-1 1-1,0 1 1,-41-15 0,9 11-272,0 2-1,-1 3 1,-91-7 0,-174 12 646,226 5-262,-23 4 33,1 5 1,0 5-1,1 5 1,-183 55-1,257-62 52,0 3-1,1 1 0,0 2 0,1 1 0,1 2 0,1 2 1,-39 32-1,60-42-86,1 0 0,1 2 0,0-1 0,1 2 0,1-1 1,0 2-1,1 0 0,1 0 0,0 1 0,2 0 0,0 0 0,1 1 1,0 0-1,2 1 0,0-1 0,2 1 0,-3 32 0,6-20-19,2 1 0,0-1 0,3 0 0,0 0 0,2 0 0,2 0 0,0-1-1,3-1 1,0 0 0,2 0 0,1-2 0,1 1 0,1-2 0,2 0 0,1-2 0,1 0 0,1-1 0,1-1 0,1-1-1,1-1 1,32 21 0,-6-9 45,2-2 0,1-2 0,2-3 0,73 25 0,-43-25 63,1-3-1,117 15 0,35-15 80,299-10-1,-480-13-167,659-25 104,-180 2-63,-279 18-28,870-49-20,-44-83 511,-864 108-453,-199 26-39,388-67 58,-356 58-43,-1-3 0,-1-2 0,-1-3 0,-1-1-1,77-46 1,-119 62 15,-1 1-1,1-1 0,-1 0 1,0-1-1,0 1 0,0-1 1,9-14-1,-13 18 15,0-1-1,-1 0 1,1-1-1,-1 1 1,0 0-1,0 0 1,0-1-1,-1 1 1,1 0-1,-1-1 1,1 1-1,-1-1 1,0 1-1,-1 0 1,1-1 0,0 1-1,-1-1 1,0 1-1,0 0 1,0 0-1,-3-7 1,-5-6 34,0 0 0,-1 1 0,-1 0 0,-1 0 0,-18-18 0,-71-61 2,20 29-363,-3 3 1,-2 4-1,-3 4 1,-187-83-1,67 53 33,-268-68 0,238 91 542,-2 10 0,-1 11-1,-3 11 1,0 10 0,-257 14-1,347 14-234,0 8 1,-255 60-1,180-14-2166,-230 97 0,276-88-726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19.677"/>
    </inkml:context>
    <inkml:brush xml:id="br0">
      <inkml:brushProperty name="width" value="0.025" units="cm"/>
      <inkml:brushProperty name="height" value="0.025" units="cm"/>
    </inkml:brush>
  </inkml:definitions>
  <inkml:trace contextRef="#ctx0" brushRef="#br0">42 20 14670,'0'0'122,"0"0"0,0 0 0,0-1 0,0 1 0,0 0 0,0 0 0,0 0 0,0 0 0,1 0 1,-1-1-1,0 1 0,0 0 0,0 0 0,0 0 0,-1 0 0,1 0 0,0-1 0,0 1 0,0 0 0,0 0 0,0 0 0,0 0 0,0 0 0,0-1 0,0 1 1,0 0-1,0 0 0,0 0 0,0 0 0,0 0 0,-1 0 0,1 0 0,0-1 0,0 1 0,0 0 0,0 0 0,0 0 0,0 0 0,-1 0 0,1 0 0,0 0 1,0 0-1,0 0 0,0 0 0,0 0 0,-1 0 0,1 0 0,0 0 0,0 0 0,0 0 0,14-6 662,9 2-645,-1 2-1,0 0 1,1 2 0,-1 0-1,25 4 1,-43-3-123,1-1 0,-1 1 0,0 0 0,0 0 0,0 0 0,0 0 0,1 1 0,-2 0 0,1 0 0,0 0 0,0 0 0,-1 1 0,1-1 0,-1 1 1,0 0-1,1 0 0,-1 0 0,-1 0 0,1 1 0,0-1 0,-1 1 0,0-1 0,0 1 0,0 0 0,0 0 0,-1 0 0,1 0 0,-1 1 0,0-1 0,0 0 0,-1 0 0,1 1 0,-1 6 0,-1 1 241,-1 0-1,0 0 0,0-1 0,-1 1 0,-1 0 0,0-1 1,-1 0-1,0 0 0,-1 0 0,0-1 0,0 1 0,-1-1 1,-9 9-1,-17 19 965,-66 58 0,91-88-1137,-22 17 56,21-19-214,0 1 0,1 0 0,0 0-1,0 1 1,1 0 0,-11 15 0,19-19-3093,8-8-1124,13-17-4837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21.206"/>
    </inkml:context>
    <inkml:brush xml:id="br0">
      <inkml:brushProperty name="width" value="0.025" units="cm"/>
      <inkml:brushProperty name="height" value="0.025" units="cm"/>
    </inkml:brush>
  </inkml:definitions>
  <inkml:trace contextRef="#ctx0" brushRef="#br0">7 64 4644,'0'0'14927,"-1"-7"-13540,0 4-1322,0 2 2,1-1 0,-1 1-1,1 0 1,-1-1 0,1 1 0,-1 0-1,1-1 1,0 1 0,0 0-1,0-1 1,0 1 0,0 0 0,0-1-1,0 1 1,0-1 0,0 1-1,1 0 1,-1-1 0,0 1 0,1 0-1,-1-1 1,1 1 0,0 0-1,-1 0 1,1 0 0,0 0 0,0-1-1,0 1 1,0 0 0,0 0-1,0 1 1,0-1 0,0 0 0,0 0-1,0 0 1,1 1 0,-1-1-1,0 0 1,0 1 0,1-1 0,-1 1-1,0 0 1,1-1 0,-1 1-1,3 0 1,8-2 129,-1 0 1,1 1-1,-1 1 1,1-1-1,0 2 0,-1 0 1,1 0-1,-1 1 0,21 6 1,-28-6-195,0-1 0,-1 1 0,1 0 1,-1 0-1,0 0 0,0 0 1,0 0-1,0 1 0,0-1 1,0 1-1,0 0 0,-1 0 0,0 0 1,1 0-1,-1 1 0,0-1 1,-1 0-1,1 1 0,0 0 1,-1-1-1,0 1 0,0 0 0,0-1 1,-1 1-1,1 0 0,-1 0 1,0 0-1,0 0 0,0 0 0,0-1 1,-1 1-1,-1 7 0,0-4 25,0 0-1,0 0 1,0 0-1,-1 0 1,0-1-1,0 0 0,-1 1 1,0-1-1,-7 8 1,-50 49 374,48-51-223,1 0 1,0 1 0,1 0 0,-16 23-1,26-36-174,1 1 0,-1 0 0,1-1 0,0 1-1,-1 0 1,1-1 0,0 1 0,-1 0 0,1-1 0,0 1 0,0 0-1,0 0 1,0-1 0,0 1 0,0 0 0,0 0 0,0-1 0,0 1-1,0 0 1,0 0 0,0-1 0,0 1 0,1 0 0,-1 0 0,0-1-1,0 1 1,1 0 0,0 0 0,21 8 75,42-11-157,-52 1-35,16-1-2471,44-11 1,-23 1-4085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23.672"/>
    </inkml:context>
    <inkml:brush xml:id="br0">
      <inkml:brushProperty name="width" value="0.025" units="cm"/>
      <inkml:brushProperty name="height" value="0.025" units="cm"/>
    </inkml:brush>
  </inkml:definitions>
  <inkml:trace contextRef="#ctx0" brushRef="#br0">1 300 8936,'0'0'176,"0"0"-1,0 0 0,1 0 1,-1 0-1,0 0 0,0 0 0,0 0 1,0 0-1,1 0 0,-1 1 0,0-1 1,0 0-1,0 0 0,0 0 0,0 0 1,1 0-1,-1 0 0,0 0 1,0 0-1,0 0 0,0 1 0,0-1 1,0 0-1,0 0 0,1 0 0,-1 0 1,0 0-1,0 1 0,0-1 0,0 0 1,0 0-1,0 0 0,0 0 1,0 1-1,0-1 0,0 0 0,0 0 1,0 0-1,0 0 0,0 1 0,0-1 1,0 0-1,0 0 0,0 0 0,0 0 1,0 1-1,0-1 0,0 0 1,0 0-1,-1 0 0,1 0 0,0 0 1,0 1-1,0-1 0,0 0 0,0 0 1,0 0-1,0 0 0,-1 0 0,1 0 1,0 0-1,0 1 0,0-1 1,23-9 2695,31-22-2049,182-128 279,-81 51-1007,-155 108-94,0 0 0,0 1 0,0-1 0,0 0-1,0 0 1,0 0 0,0 1 0,0-1-1,0 0 1,0 0 0,0 0 0,0 1 0,0-1-1,0 0 1,0 0 0,1 0 0,-1 1 0,0-1-1,0 0 1,0 0 0,0 0 0,0 0-1,1 1 1,-1-1 0,0 0 0,0 0 0,0 0-1,0 0 1,1 0 0,-1 0 0,0 0 0,0 0-1,0 1 1,1-1 0,-1 0 0,0 0-1,0 0 1,0 0 0,1 0 0,-1 0 0,0 0-1,0 0 1,0 0 0,1 0 0,-1 0 0,0 0-1,0 0 1,0-1 0,1 1 0,-1 0 0,0 0-1,0 0 1,0 0 0,1 0 0,-1 0-1,0 0 1,0-1 0,0 1 0,0 0 0,1 0-1,-1 0 1,0 0 0,0 0 0,0-1 0,0 1-1,0 0 1,0 0 0,1-1 0,-5 12-23,-43 69 98,29-53-71,-28 57-1,43-77-49,0 1 0,0-1 0,1 1 0,0 0-1,0 0 1,1 0 0,0 0 0,0 0 0,1 0 0,0 0-1,0 0 1,3 14 0,-2-21-193,-1 0 0,0 0 1,0-1-1,1 1 0,-1 0 0,1-1 0,-1 1 0,1 0 1,-1 0-1,1-1 0,-1 1 0,1-1 0,-1 1 0,1-1 0,0 1 1,-1-1-1,1 1 0,0-1 0,0 1 0,-1-1 0,1 0 0,0 0 1,0 1-1,-1-1 0,1 0 0,0 0 0,0 0 0,0 0 1,0 0-1,0 0 0,14 1-8580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24.047"/>
    </inkml:context>
    <inkml:brush xml:id="br0">
      <inkml:brushProperty name="width" value="0.025" units="cm"/>
      <inkml:brushProperty name="height" value="0.025" units="cm"/>
    </inkml:brush>
  </inkml:definitions>
  <inkml:trace contextRef="#ctx0" brushRef="#br0">0 43 17969,'0'0'7335,"19"-42"-31582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24.373"/>
    </inkml:context>
    <inkml:brush xml:id="br0">
      <inkml:brushProperty name="width" value="0.025" units="cm"/>
      <inkml:brushProperty name="height" value="0.025" units="cm"/>
    </inkml:brush>
  </inkml:definitions>
  <inkml:trace contextRef="#ctx0" brushRef="#br0">591 11 8232,'-28'2'432,"0"1"1,0 1-1,0 1 1,1 2-1,0 0 1,0 2-1,1 1 1,0 1-1,1 1 1,0 2-1,1 0 1,1 2-1,0 0 0,1 1 1,-36 37-1,42-37-230,1 1 0,1 0 0,0 1 0,1 1 0,1 0 0,1 0 0,1 1 0,-12 36 0,17-40-111,1 1 1,0-1-1,2 1 0,0-1 0,0 1 1,2 0-1,0 0 0,2 0 1,0-1-1,0 1 0,2-1 1,5 18-1,-5-23-65,0-1 0,1 1 0,0-1 0,0-1 0,1 1 0,1-1 1,0 0-1,0 0 0,1 0 0,0-1 0,1-1 0,0 0 0,14 11 0,-9-11 120,0 1-1,1-2 1,-1 0 0,1-1-1,1 0 1,-1-2-1,1 1 1,0-2 0,18 2-1,6-2 201,1-3 1,0-1-1,0-1 0,0-3 0,-1-1 0,0-2 1,48-16-1,-8-2-204,-2-3 0,136-71 1,-177 79-106,0-1 0,-2-2 1,-1-1-1,-1-2 1,-2-1-1,0-2 0,38-49 1,-59 67-21,-2-1-1,1 0 1,-2-1 0,0 0-1,0 0 1,-2-1 0,1 1-1,3-22 1,-8 30-11,0-1 0,0 1 1,0-1-1,-1 1 0,0 0 0,-1-1 1,1 1-1,-1 0 0,0-1 0,-1 1 1,0 0-1,0 0 0,0 0 0,0 0 1,-1 0-1,0 1 0,-1-1 0,1 1 1,-1 0-1,0 0 0,0 0 0,-7-7 0,-8-2-2,0 1 0,-1 0-1,0 2 1,-1 0 0,0 1-1,0 2 1,-1 0 0,0 1-1,-43-8 1,-7 4-180,-134-4 1,6 18-1082,115 1-1637,23-1-1620,18-3-4924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6.782"/>
    </inkml:context>
    <inkml:brush xml:id="br0">
      <inkml:brushProperty name="width" value="0.025" units="cm"/>
      <inkml:brushProperty name="height" value="0.025" units="cm"/>
    </inkml:brush>
  </inkml:definitions>
  <inkml:trace contextRef="#ctx0" brushRef="#br0">0 138 16752,'7'-10'1548,"-6"9"-1526,14-19 915,1 1-1,18-18 0,-30 32-793,1 0 0,0 1 1,1-1-1,-1 1 0,0 1 1,1-1-1,0 1 0,0 0 1,0 0-1,1 0 0,-1 1 1,0 0-1,1 0 0,11-1 1,-17 4-144,0-1 0,0 0 1,1 1-1,-1-1 0,0 1 0,0-1 1,0 1-1,0-1 0,0 1 0,-1 0 1,1 0-1,0-1 0,0 1 0,0 0 1,0 0-1,-1 0 0,1 0 1,-1 0-1,1 0 0,0 0 0,-1 0 1,0 0-1,1 0 0,-1 0 0,0 0 1,1 1-1,-1-1 0,0 0 1,0 0-1,0 0 0,0 0 0,0 1 1,0 0-1,-5 46 65,-2-27-26,-1-2 0,-1 1 0,0-1 0,-2-1 0,0 1-1,-1-2 1,-27 31 0,-28 44 916,57-67-349,10-24-589,-1-1-1,1 1 1,0-1-1,1 1 1,-1-1-1,0 1 1,0-1-1,0 1 0,0 0 1,0-1-1,0 1 1,1-1-1,-1 1 1,0-1-1,0 1 0,1-1 1,-1 1-1,0-1 1,1 0-1,-1 1 1,1-1-1,-1 1 1,0-1-1,1 0 0,0 1 1,3 0 33,0 0 0,-1 0-1,1 0 1,0-1 0,0 1 0,0-1 0,0 0 0,7-1 0,1 1-1,5-1-649,-1-1 0,1 0 0,28-8 0,18-10-7816,-26 6-2661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7.143"/>
    </inkml:context>
    <inkml:brush xml:id="br0">
      <inkml:brushProperty name="width" value="0.025" units="cm"/>
      <inkml:brushProperty name="height" value="0.025" units="cm"/>
    </inkml:brush>
  </inkml:definitions>
  <inkml:trace contextRef="#ctx0" brushRef="#br0">0 56 16720,'0'0'10185,"27"-37"-19185,-11 19-1218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29:59.060"/>
    </inkml:context>
    <inkml:brush xml:id="br0">
      <inkml:brushProperty name="width" value="0.025" units="cm"/>
      <inkml:brushProperty name="height" value="0.025" units="cm"/>
    </inkml:brush>
  </inkml:definitions>
  <inkml:trace contextRef="#ctx0" brushRef="#br0">864 62 10826,'0'0'1842,"-12"-9"240,3 0-1600,5 5-348,0 0 1,0 0-1,-1 0 1,1 1-1,-1 0 0,0 0 1,0 0-1,0 0 1,-1 1-1,1 0 1,-1 0-1,1 0 0,-1 1 1,-10-2-1,-4 2-96,0 1 0,1 1 1,-1 1-1,0 0 0,0 2 0,1 0 0,0 1 0,0 1 0,-24 11 0,16-4 48,1 1 0,1 2-1,1 0 1,0 1 0,-37 36 0,20-11 22,2 2 0,2 2-1,2 2 1,2 0 0,-47 96 0,63-109-90,2 1-1,1 0 1,-15 63 0,25-81-12,1 0 0,1 0 1,0 0-1,1 0 0,1 0 0,1 0 1,0 0-1,2 0 0,8 35 1,-8-45-9,1 1 0,0-1 0,0 0 1,0 0-1,1 0 0,1-1 1,-1 1-1,1-1 0,1-1 0,-1 1 1,1-1-1,0 0 0,0-1 0,1 1 1,0-1-1,0-1 0,0 0 1,0 0-1,1 0 0,-1-1 0,1-1 1,0 1-1,15 1 0,-2-1 26,1-1-1,0 0 1,0-2 0,0-1-1,0-1 1,0-1-1,-1-1 1,34-9-1,-6-4 59,-1-2 0,-1-2-1,-1-2 1,49-33 0,-32 14-14,-2-3 1,68-64-1,-97 79 86,-3-2 0,0 0-1,35-52 1,-55 68-52,0 0 0,0-1 0,-2 0-1,0 0 1,-1 0 0,-1-1 0,-1 0 0,0-1 0,-1 1-1,2-29 1,-6 41-76,0 0-1,0 0 0,0 0 1,-1 0-1,0 0 0,0 1 1,0-1-1,-1 0 1,0 1-1,0-1 0,0 1 1,-1-1-1,0 1 0,0 0 1,0 0-1,-1 0 0,1 1 1,-5-5-1,2 4-69,0 0 0,-1 1 0,1-1 0,-1 1 0,0 1 0,0 0 0,0 0 1,-1 0-1,1 0 0,0 1 0,-1 1 0,0-1 0,-9 1 0,-3 0-712,0 1 1,1 0 0,-1 2-1,0 0 1,1 2 0,-1 0-1,1 1 1,0 1-1,-20 9 1,-25 12-3425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0.930"/>
    </inkml:context>
    <inkml:brush xml:id="br0">
      <inkml:brushProperty name="width" value="0.025" units="cm"/>
      <inkml:brushProperty name="height" value="0.025" units="cm"/>
    </inkml:brush>
  </inkml:definitions>
  <inkml:trace contextRef="#ctx0" brushRef="#br0">0 94 10602,'0'0'10698,"7"-8"-10410,-1 1-246,1 0-1,0 1 1,1 0-1,-1 0 1,1 1-1,1 0 1,-1 0-1,0 1 1,1 0-1,0 1 1,0 0-1,17-4 1,-6 2-32,0 1 1,1 0 0,-1 2-1,1 0 1,0 1 0,39 4-1,-58-3-10,1 1-1,-1-1 1,1 1-1,-1 0 1,0 0-1,1 0 1,-1 0-1,0 0 1,1 0-1,-1 0 1,0 1-1,0-1 0,0 1 1,0 0-1,-1-1 1,1 1-1,0 0 1,-1 0-1,1 0 1,1 4-1,-1-2 8,-1-1 0,0 1-1,0 0 1,0 0 0,-1 0-1,0 0 1,1 0 0,-1 0-1,0 0 1,-1-1 0,1 1 0,-2 4-1,-1 6 19,-1 1 0,-1-1-1,0-1 1,-1 1 0,-15 23 0,-60 73 52,60-86-48,1 2 1,1 0-1,2 1 0,-21 42 1,37-68-22,1 0 0,-1 1 1,0-1-1,1 0 0,-1 0 0,0 1 1,1-1-1,0 0 0,-1 0 0,1 1 1,0-1-1,-1 1 0,1-1 1,0 0-1,0 1 0,0-1 0,0 1 1,1-1-1,-1 0 0,0 1 0,0-1 1,1 0-1,-1 1 0,1-1 1,-1 0-1,1 0 0,0 1 0,0-1 1,-1 0-1,1 0 0,0 0 1,0 0-1,0 0 0,0 0 0,0 0 1,0 0-1,0 0 0,0-1 0,1 1 1,-1 0-1,0-1 0,0 1 1,1-1-1,-1 1 0,0-1 0,1 0 1,-1 1-1,0-1 0,1 0 0,-1 0 1,1 0-1,1 0 0,11-1 48,0 1 0,0-2 0,0 0-1,16-4 1,-22 4-26,96-27-2640,-52 12-3380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1.941"/>
    </inkml:context>
    <inkml:brush xml:id="br0">
      <inkml:brushProperty name="width" value="0.025" units="cm"/>
      <inkml:brushProperty name="height" value="0.025" units="cm"/>
    </inkml:brush>
  </inkml:definitions>
  <inkml:trace contextRef="#ctx0" brushRef="#br0">1 2119 8904,'0'0'5189,"10"-5"-4633,236-96 1617,-112 50-2019,724-334-467,-18-42 279,-484 242 73,403-215 572,-20-31-401,-683 395-173,-21 12 176,1 2 1,64-29 0,-125 73 31,22-19-449,0 1-1,0-1 0,0 1 0,0-1 0,-1 0 1,1-1-1,-1 1 0,0-1 0,1 1 1,-1-1-1,-1 0 0,1 0 0,-8 2 0,11-9-7493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09:03.238"/>
    </inkml:context>
    <inkml:brush xml:id="br0">
      <inkml:brushProperty name="width" value="0.025" units="cm"/>
      <inkml:brushProperty name="height" value="0.025" units="cm"/>
    </inkml:brush>
  </inkml:definitions>
  <inkml:trace contextRef="#ctx0" brushRef="#br0">917 58 2755,'-167'-25'2970,"-1"7"-1,-220 4 1,373 14-2843,1 1 0,-1 0 0,0 1 0,1 1 0,-1 0 0,1 1 0,-16 6-1,27-8-131,-1-1 0,0 1-1,1-1 1,0 1 0,-1 0-1,1 0 1,0 1 0,0-1-1,0 1 1,0-1-1,0 1 1,1 0 0,-1 0-1,1 0 1,0 0 0,0 1-1,0-1 1,0 1 0,1-1-1,-1 1 1,1 0-1,0-1 1,0 1 0,0 0-1,1 0 1,-1 0 0,1-1-1,0 1 1,0 0 0,0 0-1,2 5 1,-1-5 7,0-1 0,1 0 0,0 1 0,0-1 0,0 0 0,0 0 0,0 0 0,0 0 0,1 0 1,0 0-1,-1-1 0,1 1 0,0-1 0,0 0 0,0 0 0,1 0 0,-1 0 0,0-1 0,7 3 0,9 3 48,-1-1 1,28 6-1,22 0 147,-1-3 0,84 2 1,140-13 416,-242 0-560,500-31 706,-184 8 263,969-15 2196,-1293 42-3220,0 2 0,56 14 0,-75-14-76,-21-5-177,0 0 0,-1 0 0,1 0 1,-1 0-1,1 0 0,-1 0 0,1 0 0,-1 0 1,0 0-1,0 0 0,1 0 0,-1-1 0,0 1 0,0 0 1,0 0-1,0 0 0,-1 0 0,1-2 0,0-4-1831,3-14-3515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2.327"/>
    </inkml:context>
    <inkml:brush xml:id="br0">
      <inkml:brushProperty name="width" value="0.025" units="cm"/>
      <inkml:brushProperty name="height" value="0.025" units="cm"/>
    </inkml:brush>
  </inkml:definitions>
  <inkml:trace contextRef="#ctx0" brushRef="#br0">1 106 11243,'0'0'6272,"2"-8"-5375,-1 5-828,-1 0 0,1 1 1,0-1-1,0 0 0,1 1 0,-1-1 0,0 1 1,1 0-1,-1-1 0,1 1 0,0 0 0,0 0 1,0 0-1,0 0 0,3-2 0,1 1 45,0-1 0,1 2 1,-1-1-1,1 1 0,-1 0 0,14-2 0,75-12 231,1 5 0,149 1 1,-243 10-334,-1 0 0,1-1 0,0 1 0,0 0 0,-1 0 0,1 0 0,0 1 0,0-1 0,-1 0 0,1 1 0,0-1 1,-1 1-1,1-1 0,-1 1 0,1 0 0,-1 0 0,1 0 0,-1 0 0,1 0 0,-1 0 0,0 0 0,1 0 0,-1 0 0,0 1 1,0-1-1,0 0 0,0 1 0,0-1 0,0 1 0,-1-1 0,1 1 0,0 0 0,-1-1 0,1 1 0,-1 0 0,0-1 1,1 1-1,-1 0 0,0 0 0,0-1 0,0 1 0,0 0 0,0-1 0,-1 1 0,1 0 0,-1 0 0,1-1 0,-1 1 1,0 2-1,-5 11 163,0 1 0,0-1 0,-2 0 1,-10 16-1,11-19-209,-10 17 90,-33 65 177,47-87-230,0 0 0,0 0 0,1 0 0,0 0 0,1 0 0,-1 0 0,1 0 1,1 1-1,-1-1 0,1 0 0,2 11 0,-2-17-118,0-1 0,0 1 1,0-1-1,0 1 0,1-1 0,-1 1 0,0-1 1,0 0-1,1 1 0,-1-1 0,0 1 1,1-1-1,-1 1 0,0-1 0,1 0 0,-1 1 1,1-1-1,-1 0 0,0 0 0,1 1 1,-1-1-1,1 0 0,-1 0 0,1 1 0,-1-1 1,1 0-1,-1 0 0,1 0 0,-1 0 1,1 0-1,-1 0 0,1 0 0,-1 0 0,1 0 1,-1 0-1,1 0 0,-1 0 0,1 0 1,-1 0-1,1-1 0,-1 1 0,1 0 1,0-1-1,16-7-8096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3.012"/>
    </inkml:context>
    <inkml:brush xml:id="br0">
      <inkml:brushProperty name="width" value="0.025" units="cm"/>
      <inkml:brushProperty name="height" value="0.025" units="cm"/>
    </inkml:brush>
  </inkml:definitions>
  <inkml:trace contextRef="#ctx0" brushRef="#br0">0 86 9513,'0'0'2231,"10"-8"-442,3-1-1322,-1 1 0,1 0 0,0 1 0,1 0 0,-1 1 0,1 1 1,26-7-1,-6 6 233,0 1 1,1 2 0,40 2-1,-73 0-660,0 1 0,0 0 0,0 1 0,-1-1 0,1 0 0,0 0 0,0 1 0,0-1 0,-1 1-1,1-1 1,0 1 0,-1 0 0,1 0 0,0 0 0,-1 0 0,1 0 0,-1 0 0,2 2 0,-2-2-2,-1 0 0,1 0-1,-1 0 1,1 0 0,-1 1 0,1-1 0,-1 0 0,0 0 0,0 0 0,0 1 0,0-1 0,0 0 0,0 0 0,0 1 0,0-1-1,0 0 1,0 0 0,-1 0 0,1 1 0,-1 0 0,-2 4 95,0 0 0,0 0-1,0 0 1,-1 0 0,0-1-1,0 0 1,-1 1 0,-6 5 0,-95 73 604,72-60-497,1 2 0,-53 54 0,84-78-228,0 1 0,-1 0 0,1-1 0,0 1 0,1 0 0,-1 0 0,0 0 0,1 0 0,0 0 0,-1 0 0,1 0-1,1 1 1,-1-1 0,0 0 0,0 4 0,2-5-8,-1-1-1,1 1 0,-1-1 0,1 1 1,0-1-1,-1 1 0,1-1 0,0 0 1,0 0-1,0 1 0,0-1 0,0 0 1,0 0-1,0 0 0,1 0 0,-1 0 1,0 0-1,0 0 0,1 0 1,-1-1-1,1 1 0,-1-1 0,1 1 1,-1-1-1,1 1 0,-1-1 0,1 0 1,-1 1-1,1-1 0,0 0 0,-1 0 1,3-1-1,48 4 76,0-2-1,61-6 1,-22-9-4132,-64 7-1718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4.072"/>
    </inkml:context>
    <inkml:brush xml:id="br0">
      <inkml:brushProperty name="width" value="0.025" units="cm"/>
      <inkml:brushProperty name="height" value="0.025" units="cm"/>
    </inkml:brush>
  </inkml:definitions>
  <inkml:trace contextRef="#ctx0" brushRef="#br0">6 120 9801,'0'0'2931,"-2"-9"-1740,2 6-1084,-1 0 0,0 1 0,0-1 0,1 0 0,0 0 1,-1 0-1,1 0 0,0 0 0,1 1 0,-1-1 1,0 0-1,1 0 0,-1 0 0,1 1 0,0-1 1,0 0-1,0 1 0,1-1 0,-1 0 0,0 1 0,1 0 1,0-1-1,-1 1 0,1 0 0,0 0 0,0 0 1,0 0-1,1 0 0,-1 0 0,0 1 0,1-1 1,-1 1-1,1 0 0,-1-1 0,1 1 0,0 0 1,3 0-1,17-5 416,-1 0 0,1 2 0,0 1 0,0 0 1,40 2-1,-61 1-519,0 0 0,0 0 0,0 0 1,0 0-1,-1 0 0,1 0 0,0 1 1,0-1-1,0 1 0,0-1 0,0 1 1,-1 0-1,1-1 0,0 1 0,-1 0 0,1 0 1,0 0-1,1 2 0,-3-2 2,1 0 0,-1 0 0,1 0 0,-1 0 1,1 0-1,-1 1 0,0-1 0,0 0 0,1 0 0,-1 0 0,0 0 0,0 0 0,0 0 0,0 1 0,-1-1 0,1 0 0,0 0 1,0 0-1,-1 0 0,1 0 0,-1 2 0,-3 4 27,1-1 0,-1 0 1,0 0-1,0 0 0,-1 0 1,0-1-1,-9 9 0,-9 3 30,17-14-49,0 1 0,1 0-1,-1 0 1,1 1 0,0-1 0,0 1-1,1 0 1,-8 11 0,56-15-591,-26-1 278,-8-1 225,0 1 0,-1 0-1,1 1 1,0 0-1,0 0 1,14 5 0,-23-5 78,1-1 0,-1 1 1,0 0-1,1-1 1,-1 1-1,0 0 0,1 0 1,-1 0-1,0 0 1,0 0-1,0 0 0,0 1 1,0-1-1,0 0 1,0 1-1,0-1 0,0 0 1,0 4-1,0-3 11,-1 1 0,1 0 0,-1 0 0,0 0 0,0 0 0,-1 0 0,1 0 0,-1-1-1,1 1 1,-1 0 0,0 0 0,0 0 0,0-1 0,-2 4 0,0 0 237,-1 0-1,-1 0 1,1 0 0,-1-1 0,0 0 0,0 0-1,0 0 1,-1 0 0,0-1 0,0 0 0,0 0-1,-8 3 1,5-2 83,0-1-1,0 0 0,0 0 1,0-1-1,-1 0 1,0-1-1,1 0 1,-15 0-1,26-2-599,1-1 0,0 0 0,-1 0 0,0 0 1,1-1-1,-1 1 0,1 0 0,-1-1 0,0 0 0,2-2 0,5-2-761,19-13-2545,6-3-2621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4.476"/>
    </inkml:context>
    <inkml:brush xml:id="br0">
      <inkml:brushProperty name="width" value="0.025" units="cm"/>
      <inkml:brushProperty name="height" value="0.025" units="cm"/>
    </inkml:brush>
  </inkml:definitions>
  <inkml:trace contextRef="#ctx0" brushRef="#br0">1 0 15791,'0'0'7399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04.802"/>
    </inkml:context>
    <inkml:brush xml:id="br0">
      <inkml:brushProperty name="width" value="0.025" units="cm"/>
      <inkml:brushProperty name="height" value="0.025" units="cm"/>
    </inkml:brush>
  </inkml:definitions>
  <inkml:trace contextRef="#ctx0" brushRef="#br0">471 0 7271,'-25'0'434,"0"2"0,0 0 1,0 1-1,1 2 0,-1 0 0,1 2 1,0 1-1,1 0 0,-1 2 0,-25 15 1,36-18-142,1 2 0,0 0 0,0 0 0,0 1 0,1 1 0,1 0 0,0 0 1,0 1-1,1 0 0,1 0 0,0 1 0,1 1 0,0-1 0,1 1 0,0 0 0,1 0 0,1 1 1,-3 17-1,3-9-234,2 0 0,0 0 1,1 0-1,2 0 1,0 0-1,1 0 1,2 0-1,0 0 0,1-1 1,2 1-1,0-1 1,1-1-1,1 0 0,2 0 1,0 0-1,0-2 1,2 1-1,1-2 0,0 1 1,1-2-1,1 0 1,1-1-1,0-1 1,1 0-1,1-1 0,0-1 1,0-1-1,2-1 1,-1-1-1,29 11 0,-21-14 116,-1-1-1,2-1 0,-1-1 0,0-2 1,1 0-1,0-2 0,-1-2 0,1 0 1,-1-2-1,0-1 0,0-1 1,0-1-1,-1-2 0,0-1 0,31-15 1,-37 15-67,0-1 1,-1-1 0,0 0-1,-1-2 1,0 0-1,-1-1 1,-1-1 0,0-1-1,-1 0 1,-1-1 0,0-1-1,-2 0 1,0-1 0,-1 0-1,-2-1 1,0-1 0,-1 1-1,12-43 1,-18 52-93,-1-1 1,-1 0-1,1 1 0,-2-1 1,0 0-1,0 0 0,-1 0 1,-1 1-1,-4-18 0,3 22-14,1 0-1,-2 0 1,1 1-1,-1-1 1,0 1-1,-1 0 1,0 0-1,0 1 0,0-1 1,-1 1-1,0 0 1,0 1-1,0 0 1,-1-1-1,-9-4 1,0 1-27,0 2 0,0 0 0,-1 1 0,0 0 0,0 1 0,0 1 0,-1 1 0,-25-2 0,0 3-361,0 2 0,-57 6 0,50 2-1761,-86 25 0,124-29 1541,-82 22-5405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2.600"/>
    </inkml:context>
    <inkml:brush xml:id="br0">
      <inkml:brushProperty name="width" value="0.025" units="cm"/>
      <inkml:brushProperty name="height" value="0.025" units="cm"/>
    </inkml:brush>
  </inkml:definitions>
  <inkml:trace contextRef="#ctx0" brushRef="#br0">51 546 11147,'0'0'2621,"-7"8"-459,-4 3-1325,-21 26 2415,33-35-356,15-6-1980,6-11-407,0 0 1,-1-2-1,-1 0 1,20-22-1,-3 4-243,-37 35-266,205-197 307,-161 150-274,-2-2 0,50-75 0,-87 116-14,-3 6 14,0-1 1,0 1-1,-1-1 0,1 0 0,-1 1 0,1-1 0,-1 0 0,0 0 1,0 0-1,1-7 0,-15 20 997,1 5-913,0 0 1,1 1-1,1 0 0,0 1 0,1 0 1,1 1-1,1 0 0,0 0 0,-5 28 1,4-10-637,-6 62 1,10-13-3979,4-100-3142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4.581"/>
    </inkml:context>
    <inkml:brush xml:id="br0">
      <inkml:brushProperty name="width" value="0.025" units="cm"/>
      <inkml:brushProperty name="height" value="0.025" units="cm"/>
    </inkml:brush>
  </inkml:definitions>
  <inkml:trace contextRef="#ctx0" brushRef="#br0">11635 0 6694,'0'0'5739,"1"8"-4463,5 87 414,-11 175-1,0-230-1479,-3 0 0,-1-1 0,-1 1 0,-3-2 0,-1 0-1,-2-1 1,-25 45 0,-16 14 285,-94 123 0,70-117-277,-4-3 0,-5-5 0,-107 89 0,58-70 150,-258 160-1,228-178-351,-5-7 0,-322 115 0,-392 61 32,-688 94-86,1107-260-41,-7 5-514,-1472 292-373,1128-278 987,607-100 134,-400-19 0,468-13-151,0-6 0,1-6 0,1-7 0,2-6 1,2-6-1,2-6 0,3-6 0,2-6 0,3-5 0,3-6 0,3-6 0,-220-190 0,283 217-137,3-3-1,2-3 1,3-2-1,3-2 0,-74-127 1,105 155 84,1 1 0,3-2 0,1 0-1,1-1 1,-11-72 0,19 80 8,2-1 0,1 1-1,1 0 1,2 0 0,1-1-1,1 1 1,2 1 0,14-44-1,-5 31 1,2 0-1,1 2 0,3 0 1,1 1-1,42-56 1,-44 69 67,1 1 1,1 1-1,1 1 1,1 1-1,0 1 1,2 2 0,1 0-1,39-20 1,-48 30-27,1 2 0,-1 0 1,1 2-1,1 0 1,-1 1-1,1 0 0,0 2 1,-1 0-1,1 2 0,0 0 1,0 1-1,0 1 1,34 8-1,-41-4 234,-3-1-1370,-5-3-3808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4.940"/>
    </inkml:context>
    <inkml:brush xml:id="br0">
      <inkml:brushProperty name="width" value="0.025" units="cm"/>
      <inkml:brushProperty name="height" value="0.025" units="cm"/>
    </inkml:brush>
  </inkml:definitions>
  <inkml:trace contextRef="#ctx0" brushRef="#br0">8 71 13773,'0'0'121,"0"0"0,-1 0 0,1 0 1,0 0-1,0 0 0,-1 0 0,1 0 0,0 0 0,0 0 0,0 0 1,-1 0-1,1 0 0,0 0 0,0 0 0,-1 0 0,1 0 0,0 0 0,0 0 1,0 0-1,-1 0 0,1 0 0,0-1 0,0 1 0,0 0 0,-1 0 1,1 0-1,0 0 0,0 0 0,0-1 0,0 1 0,0 0 0,-1 0 1,1 0-1,0-1 0,0 1 0,0 0 0,0 0 0,0 0 0,0-1 1,0 1-1,0 0 0,0 0 0,0-1 0,0 1 0,0 0 0,0 0 0,0-1 1,0 1-1,0 0 0,0 0 0,0 0 0,0-1 0,0 1 0,0 0 1,1-1-1,17-6 1541,37-3-2761,-47 9 1738,66-11-537,-2-1-49,134-6 0,-204 19-49,0 0 0,0-1 0,0 2 0,0-1-1,0 0 1,0 0 0,-1 0 0,1 1-1,0-1 1,0 1 0,0 0 0,0 0-1,-1-1 1,1 1 0,0 0 0,-1 0 0,1 0-1,-1 1 1,1-1 0,-1 0 0,0 1-1,1-1 1,-1 1 0,0-1 0,0 1-1,0-1 1,0 1 0,0 0 0,0-1 0,-1 1-1,1 0 1,0 0 0,-1 0 0,0 0-1,1 0 1,-1-1 0,0 1 0,0 0-1,0 0 1,0 0 0,0 0 0,-1 3 0,-1 5 137,0-1 1,0 0 0,-1 0 0,0 0 0,0 0 0,-1 0 0,-7 12 0,-77 102 1603,63-92-1514,2 0 0,1 1 0,-29 59 0,42-65-912,5-11-3202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6.855"/>
    </inkml:context>
    <inkml:brush xml:id="br0">
      <inkml:brushProperty name="width" value="0.025" units="cm"/>
      <inkml:brushProperty name="height" value="0.025" units="cm"/>
    </inkml:brush>
  </inkml:definitions>
  <inkml:trace contextRef="#ctx0" brushRef="#br0">25 63 15919,'14'-22'1853,"-12"18"-1253,0 0 0,1 0 0,-1 0 0,1 1 0,0-1 0,0 1 0,0-1 0,0 1 0,7-4 0,-10 8-430,1 0 1,-1 1-1,1-1 1,-1 1-1,0-1 1,1 1-1,-1-1 1,0 0-1,0 1 1,0-1-1,0 1 0,0-1 1,-1 1-1,1 1 1,-7 28 512,-21 59 1,20-68-492,0-1 0,2 2 0,1-1 0,0 1 0,-2 39 1,7-60-189,0-1 0,0 0 0,0 0 0,1 1 0,-1-1 1,0 0-1,1 0 0,-1 0 0,1 1 0,-1-1 0,1 0 0,0 0 1,0 0-1,-1 0 0,1 0 0,0 0 0,0 0 0,0-1 0,0 1 1,0 0-1,0 0 0,0-1 0,0 1 0,0 0 0,0-1 1,0 1-1,1-1 0,-1 0 0,0 1 0,0-1 0,0 0 0,1 0 1,-1 1-1,0-1 0,0 0 0,1 0 0,-1-1 0,0 1 0,1 0 1,-1 0-1,0-1 0,2 1 0,3-2-3,1 1 0,0-1 1,-1 0-1,1 0 0,-1 0 0,11-7 0,-1-1-902,-1-1 0,-1-1 0,1 0 0,23-28-1,-32 32 65,0 1 0,0-1 0,0 0 0,-1-1-1,-1 1 1,1-1 0,-1 0 0,-1 0 0,0 0-1,0 0 1,2-14 0,-21 39 7174,-5 16-4752,16-22-1220,0 1-1,0-1 1,1 1-1,0-1 1,1 1-1,0 0 0,0 0 1,2 1-1,-1-1 1,1 17-1,1-27-393,0 0-1,1-1 0,-1 1 0,0 0 1,1 0-1,-1 0 0,1 0 1,-1 0-1,1 0 0,-1-1 0,1 1 1,0 0-1,-1 0 0,1-1 0,0 1 1,0 0-1,-1-1 0,1 1 0,0-1 1,0 1-1,0-1 0,0 0 1,0 1-1,-1-1 0,1 0 0,0 1 1,0-1-1,0 0 0,0 0 0,2 0 1,20-2-6940,-15-3-24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7.232"/>
    </inkml:context>
    <inkml:brush xml:id="br0">
      <inkml:brushProperty name="width" value="0.025" units="cm"/>
      <inkml:brushProperty name="height" value="0.025" units="cm"/>
    </inkml:brush>
  </inkml:definitions>
  <inkml:trace contextRef="#ctx0" brushRef="#br0">27 0 15310,'0'0'7592,"-19"50"-5286,14-40-961,3 0-384,2-5-545,0-1-287,2-4-97,7 0-353,-1-1-1440,-2-9-1699,-2-3-1761,1-3-5765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0:56.300"/>
    </inkml:context>
    <inkml:brush xml:id="br0">
      <inkml:brushProperty name="width" value="0.025" units="cm"/>
      <inkml:brushProperty name="height" value="0.025" units="cm"/>
    </inkml:brush>
  </inkml:definitions>
  <inkml:trace contextRef="#ctx0" brushRef="#br0">1 420 8040,'0'0'3016,"6"9"-2968,-2-4-12,-1 0 0,1 0-1,0-1 1,0 1 0,1-1 0,-1 0 0,1-1 0,0 1 0,0-1 0,0 0 0,0 0-1,0 0 1,1-1 0,-1 0 0,1 0 0,0 0 0,8 1 0,63 3 387,1-4 0,80-8 0,7 1-347,81 7-26,457-20 7,-599 7-42,678-46-9,-473 61-2,-52 1 26,298-32 0,713-91-323,-814 80 242,284-9 176,-309 37 95,-304 1-156,174-35-1,-124 12-3,76-17-974,-196 32-1098,0-5-2067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17.592"/>
    </inkml:context>
    <inkml:brush xml:id="br0">
      <inkml:brushProperty name="width" value="0.025" units="cm"/>
      <inkml:brushProperty name="height" value="0.025" units="cm"/>
    </inkml:brush>
  </inkml:definitions>
  <inkml:trace contextRef="#ctx0" brushRef="#br0">831 77 4036,'-77'-4'3726,"-110"9"1,153-1-3110,0 1 1,1 1-1,0 2 0,0 1 1,-54 24-1,61-20-414,-1 0 0,2 2 0,0 0 0,1 2 0,0 1 0,-33 33 1,46-40-121,1 1 1,0 0 0,1 1 0,1 0 0,0 0 0,0 0 0,1 1 0,1 1 0,0-1-1,1 1 1,1 0 0,0 0 0,1 0 0,-1 18 0,3-18 12,1 0-1,0 1 1,1-1 0,1 0-1,0 0 1,1 0 0,1 0-1,0 0 1,1-1 0,1 0-1,0 0 1,1 0 0,0-1-1,1 0 1,0 0 0,12 12-1,-8-11-37,2-1 0,-1-1-1,2 0 1,-1 0 0,2-2 0,-1 0-1,1 0 1,1-2 0,0 0-1,0-1 1,0-1 0,1 0-1,18 3 1,0-4 131,1 0 1,-1-3-1,0-1 0,1-1 0,-1-2 0,0-2 1,1-1-1,-2-2 0,1-1 0,-1-2 0,0-2 1,-1-1-1,-1-1 0,48-29 0,-53 27 37,-1-2-1,-1-1 1,-1-1 0,-1-1-1,-1-1 1,0-2 0,25-34-1,-34 38-124,-1 0-1,0-1 1,-2-1 0,0 0-1,-2-1 1,0 0-1,-1 0 1,-2-1 0,0 1-1,2-30 1,-7 38-81,0 1 1,0-1 0,-1 1-1,-1-1 1,-1 1 0,0 0-1,-1-1 1,0 1 0,-11-26-1,10 31-37,-1 0 0,0 0 0,0 0-1,-1 1 1,0 0 0,-1 0 0,0 1-1,0 0 1,-1 0 0,1 1 0,-1 0-1,-1 0 1,1 0 0,-1 1 0,-10-4-1,1 2-242,0 1 1,-1 0-1,0 2 0,0 0 0,0 1 0,0 0 0,0 2 0,-1 1 1,1 0-1,0 1 0,-27 5 0,6 2-1008,0 2 0,0 1-1,1 3 1,-49 22 0,2 5-6163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2.133"/>
    </inkml:context>
    <inkml:brush xml:id="br0">
      <inkml:brushProperty name="width" value="0.025" units="cm"/>
      <inkml:brushProperty name="height" value="0.025" units="cm"/>
    </inkml:brush>
  </inkml:definitions>
  <inkml:trace contextRef="#ctx0" brushRef="#br0">50 70 4516,'-5'-2'2207,"-34"-12"8031,39 14-10118,-1 0 0,1-1 0,0 1 0,-1 0 0,1 0 0,0-1-1,-1 1 1,1 0 0,0 0 0,-1-1 0,1 1 0,0 0 0,0-1 0,-1 1 0,1 0 0,0-1 0,0 1 0,0-1 0,0 1 0,-1 0 0,1-1 0,0 1-1,0-1 1,0 1 0,0 0 0,0-1 0,0 1 0,0-1 0,0 0 0,18-11 1635,4 4-1441,1 2-1,0 1 0,0 0 0,0 2 0,0 1 1,0 1-1,0 0 0,44 6 0,-64-5-309,0 0 1,0 1-1,0-1 0,0 1 1,0 0-1,0 0 0,0 0 1,0 0-1,0 0 0,-1 1 1,1-1-1,0 1 0,-1 0 1,1 0-1,-1 0 0,0 0 1,1 0-1,-1 0 0,0 1 1,0-1-1,-1 1 0,1-1 1,0 1-1,-1 0 0,2 5 1,-2-5 0,-1 1 1,1 0 0,-1 0 0,0 0 0,0 0 0,0 0 0,-1 0-1,1-1 1,-1 1 0,0 0 0,0 0 0,-1-1 0,1 1 0,-1-1-1,1 1 1,-1-1 0,0 1 0,-1-1 0,-3 5 0,-25 25 35,0-1 1,-2-2 0,-53 37 0,-8 7 4,92-72-22,-1 0 0,1 1 0,0-1-1,0 0 1,0 1 0,0-1 0,0 1 0,0 0-1,1 0 1,-1 0 0,-1 5 0,3-7-12,0-1-1,0 1 1,0 0-1,0 0 1,0 0 0,0 0-1,0 0 1,1 0 0,-1 0-1,0 0 1,0 0 0,1 0-1,-1 0 1,1-1 0,-1 1-1,1 0 1,-1 0 0,1 0-1,0-1 1,-1 1 0,1 0-1,0-1 1,-1 1 0,1-1-1,0 1 1,0-1-1,0 1 1,0-1 0,-1 1-1,1-1 1,0 0 0,0 1-1,0-1 1,0 0 0,0 0-1,0 0 1,0 0 0,0 0-1,0 0 1,1 0 0,43 5 468,0-3 0,65-4 1,-57 0-415,64 5 1,-93 5 331,-17-4-2270,-13-2-6588,-6-2-552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4.038"/>
    </inkml:context>
    <inkml:brush xml:id="br0">
      <inkml:brushProperty name="width" value="0.025" units="cm"/>
      <inkml:brushProperty name="height" value="0.025" units="cm"/>
    </inkml:brush>
  </inkml:definitions>
  <inkml:trace contextRef="#ctx0" brushRef="#br0">18307 2 8840,'4'0'303,"8"-1"412,0 1 0,1 0 0,-1 1 0,1 0 0,-1 1 0,0 1 0,0 0 0,0 0 0,22 10 0,-14-3-676,0 1 0,-1 1 0,-1 1 0,0 0 0,-1 1 0,0 1 0,-1 1 0,0 0 0,-2 1 1,0 1-1,-1 0 0,-1 1 0,0 0 0,-2 1 0,0 0 0,-1 1 0,-1 0 0,-1 0 0,-1 0 0,-1 1 0,-1 0 0,-1 0 1,-1 1-1,-1 37 0,-2-27 84,-3 0 1,0 1 0,-3-2 0,0 1-1,-2-1 1,-2 0 0,0-1-1,-3 0 1,-18 33 0,-22 28 127,-100 129 1,30-62-121,-6-5 1,-8-6-1,-5-6 0,-234 178 1,-100 25-132,-15-21 0,-632 310 0,-1564 547 42,2050-953-78,-750 164 0,-699-13-52,453-184 107,-9-107 16,563-95 13,1-46 0,-1014-157 106,1610 130-155,416 65 14,1-4 0,0-3-1,1-2 1,2-3 0,-64-38-1,113 56 86,0 0-1,1-1 1,-1 0 0,2-1-1,-1 0 1,2-1-1,0-1 1,0 0 0,1 0-1,-11-21 1,17 28-75,1-1 0,0 1 0,1-1 0,0 0 0,0 0 1,0 0-1,1 0 0,0 0 0,0-1 0,1 1 0,0 0 0,0 0 0,0 0 0,1-1 0,0 1 1,1 0-1,0 0 0,0 0 0,0 0 0,1 1 0,0-1 0,0 1 0,1-1 0,0 1 1,0 0-1,5-5 0,5-6-37,2 2 1,-1 0-1,2 1 0,0 1 1,0 0-1,1 1 1,1 1-1,0 1 1,0 1-1,30-11 0,25-3-449,119-23 0,-111 28-346,-28 13-2356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4.411"/>
    </inkml:context>
    <inkml:brush xml:id="br0">
      <inkml:brushProperty name="width" value="0.025" units="cm"/>
      <inkml:brushProperty name="height" value="0.025" units="cm"/>
    </inkml:brush>
  </inkml:definitions>
  <inkml:trace contextRef="#ctx0" brushRef="#br0">0 46 12139,'0'-1'168,"1"0"0,-1-1-1,0 1 1,0 0 0,0 0-1,1-1 1,-1 1 0,0 0-1,1 0 1,0-1 0,-1 1-1,1 0 1,0 0 0,-1 0-1,1 0 1,0 0-1,0 0 1,0 0 0,0 0-1,0 0 1,0 0 0,0 1-1,0-1 1,0 0 0,0 1-1,0-1 1,1 1 0,-1-1-1,0 1 1,0-1 0,1 1-1,-1 0 1,3 0 0,53-8-468,-46 7 894,5 0-430,13-2 37,0 1 0,0 1 0,1 2 0,35 5 1,-63-5-176,0-1 0,1 1 0,-1-1 1,0 1-1,0 0 0,0 0 0,0 0 1,0 0-1,0 0 0,0 1 0,0-1 0,0 0 1,0 1-1,-1 0 0,1-1 0,-1 1 1,1 0-1,-1 0 0,0 0 0,3 4 1,-3-2 87,0-1 0,0 1 0,0 0 0,-1 0 0,1 0 0,-1 0 0,0 0 0,0 0 0,-1 0 0,1 0 0,-2 5 0,-1 5 195,-2 0 0,0 0 0,0-1 0,-1 0 1,-13 21-1,-103 155-160,112-176-2855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5.893"/>
    </inkml:context>
    <inkml:brush xml:id="br0">
      <inkml:brushProperty name="width" value="0.025" units="cm"/>
      <inkml:brushProperty name="height" value="0.025" units="cm"/>
    </inkml:brush>
  </inkml:definitions>
  <inkml:trace contextRef="#ctx0" brushRef="#br0">33 447 18321,'0'0'1260,"-6"8"144,-21 24 262,219-273 1650,0-1-3338,-192 242 20,0 0 0,0 0 1,0 0-1,0-1 1,0 1-1,1 0 1,-1 0-1,0 0 1,0 0-1,0-1 0,0 1 1,0 0-1,0 0 1,0 0-1,0 0 1,1-1-1,-1 1 1,0 0-1,0 0 0,0 0 1,0 0-1,1 0 1,-1 0-1,0 0 1,0 0-1,0-1 1,0 1-1,1 0 0,-1 0 1,0 0-1,0 0 1,0 0-1,1 0 1,-1 0-1,0 0 0,0 0 1,0 0-1,1 0 1,-1 0-1,0 0 1,0 0-1,0 1 1,0-1-1,1 0 0,-1 0 1,0 0-1,0 0 1,0 0-1,0 0 1,1 0-1,-1 0 1,0 1-1,0-1 0,0 0 1,0 0-1,0 0 1,0 0-1,1 1 1,-1-1-1,0 0 1,2 20-13,-6 26 91,-6 22-127,0-15-279,2 0 0,3 1-1,4 100 1,10-111-3691,6-15-4495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6.766"/>
    </inkml:context>
    <inkml:brush xml:id="br0">
      <inkml:brushProperty name="width" value="0.025" units="cm"/>
      <inkml:brushProperty name="height" value="0.025" units="cm"/>
    </inkml:brush>
  </inkml:definitions>
  <inkml:trace contextRef="#ctx0" brushRef="#br0">0 199 4132,'0'0'7292,"2"-9"-4815,-1 3-2215,0 0 0,1-1 0,0 1 0,0 0 0,1 1 0,0-1-1,0 0 1,0 1 0,1-1 0,-1 1 0,1 0 0,1 1 0,-1-1 0,0 0 0,1 1-1,10-7 1,7-4 544,1 1-1,0 1 1,27-11 0,-39 19-632,1 1 0,0 0 0,0 1 0,1 0 0,-1 0 0,1 2 0,-1-1 0,22 2 0,-32 0-173,0 1-1,0-1 1,-1 1 0,1 0-1,0 0 1,-1 0 0,1 0 0,0 0-1,-1 0 1,1 0 0,-1 0-1,0 0 1,1 1 0,-1-1 0,0 1-1,0-1 1,0 1 0,0-1-1,0 1 1,0 0 0,0 0-1,0-1 1,-1 1 0,1 0 0,-1 0-1,0 0 1,1 0 0,-1-1-1,0 1 1,0 0 0,0 0 0,0 0-1,0 0 1,-1 3 0,0 7 54,0 0-1,-1 0 1,0 0 0,-6 17 0,-4-2-2,0 0 0,-2 0 1,0-1-1,-30 39 0,25-39-31,1 1-1,1 1 1,-20 48-1,36-74-26,0-1 1,0 1-1,1 0 0,-1 0 0,0 0 0,1 0 0,0 0 1,-1 0-1,1-1 0,0 1 0,0 0 0,0 0 1,0 0-1,1 0 0,-1 0 0,0 0 0,1 0 0,0 0 1,1 3-1,-1-4 2,0 0 0,0 0 0,0 0 0,1 1 0,-1-2 0,0 1 0,1 0 0,-1 0 0,1 0 0,-1-1 0,1 1 0,-1 0 0,1-1 0,-1 0 0,1 1 0,-1-1 0,1 0 1,2 0-1,6 0-98,0 0 1,-1-1 0,1-1 0,-1 0-1,0 0 1,17-6 0,31-21-2564,4-9-3390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8.560"/>
    </inkml:context>
    <inkml:brush xml:id="br0">
      <inkml:brushProperty name="width" value="0.025" units="cm"/>
      <inkml:brushProperty name="height" value="0.025" units="cm"/>
    </inkml:brush>
  </inkml:definitions>
  <inkml:trace contextRef="#ctx0" brushRef="#br0">170 46 17424,'0'0'3433,"1"-8"-1794,5-26-513,-7 30-119,-5 10-745,-5 9-233,8-9-24,-1 1 0,1 0 1,1 0-1,-1 0 0,1 0 1,0 1-1,1-1 0,0 0 1,0 1-1,1-1 0,-1 1 1,3 12-1,-2-19-4,1 1 0,0 0 0,0-1-1,0 1 1,1-1 0,-1 1 0,0-1 0,1 1 0,-1-1 0,0 0-1,1 0 1,0 0 0,-1 0 0,1 0 0,0 0 0,-1 0 0,1 0-1,0-1 1,0 1 0,3 0 0,47 9 35,-38-7-31,-3-2-1,1 2 1,-1 0-1,1 0 1,17 9-1,-28-12 0,1 1 0,0 0 0,-1-1-1,0 1 1,1 0 0,-1 0-1,1 0 1,-1 0 0,0 0 0,0 0-1,0 0 1,1 0 0,-1 0-1,0 1 1,0-1 0,-1 0 0,1 1-1,0-1 1,0 1 0,-1-1 0,1 1-1,-1-1 1,1 1 0,-1-1-1,0 1 1,1 0 0,-1-1 0,0 1-1,0 0 1,0-1 0,0 1-1,-1-1 1,1 1 0,0 0 0,-1-1-1,1 1 1,-1-1 0,1 1-1,-1-1 1,0 1 0,1-1 0,-1 0-1,0 1 1,0-1 0,0 0 0,-2 2-1,-5 6 210,-1-1 0,1 0 0,-2 0 0,1-1 0,-1-1 0,0 1 0,0-2 0,-12 6 0,-13 4 398,-43 13 0,69-25-585,0 0 0,0-1-1,-1 0 1,1-1 0,-16 1-1,23-2-137,0 0-1,0 0 1,0 0-1,0 0 1,0-1-1,1 1 1,-1-1-1,0 1 1,0-1-1,1 0 0,-1 0 1,0 1-1,1-1 1,-1 0-1,1-1 1,-1 1-1,1 0 1,0 0-1,-1-1 1,1 1-1,0 0 1,0-1-1,0 1 1,0-1-1,0 0 0,0 1 1,0-1-1,1 0 1,-1 0-1,1 1 1,-1-1-1,1 0 1,-1 0-1,1 0 1,0-1-1,-1-12-2297,0 0 0,1 0-1,3-21 1,9-13-4909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8.932"/>
    </inkml:context>
    <inkml:brush xml:id="br0">
      <inkml:brushProperty name="width" value="0.025" units="cm"/>
      <inkml:brushProperty name="height" value="0.025" units="cm"/>
    </inkml:brush>
  </inkml:definitions>
  <inkml:trace contextRef="#ctx0" brushRef="#br0">1 40 2274,'0'0'20500,"58"-32"-18931,-41 29-512,0 1-705,4 0-288,-1 2-224,2 0-1569,0 0-2051,-2 0-4292</inkml:trace>
  <inkml:trace contextRef="#ctx0" brushRef="#br0" timeOffset="1">288 275 20083,'0'0'4580,"25"-47"-19089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29.322"/>
    </inkml:context>
    <inkml:brush xml:id="br0">
      <inkml:brushProperty name="width" value="0.025" units="cm"/>
      <inkml:brushProperty name="height" value="0.025" units="cm"/>
    </inkml:brush>
  </inkml:definitions>
  <inkml:trace contextRef="#ctx0" brushRef="#br0">504 29 9929,'-33'5'428,"2"2"0,-1 1 0,1 2 0,0 0 0,1 3 0,0 0 0,1 2 0,-44 29 0,58-34-184,1 0 0,1 2 0,-1-1 0,2 1 0,0 1 0,0 0-1,1 1 1,1 0 0,0 1 0,1 0 0,1 0 0,0 1 0,1 0 0,1 0 0,0 1 0,2 0 0,-5 28 0,7-30-192,1 1 1,1 0-1,0 0 1,1 0-1,1 0 1,1 0-1,0-1 1,1 1-1,0-1 1,2 0-1,0 0 1,10 19-1,-10-24-42,0-1-1,1 0 0,0 0 1,0 0-1,1-1 0,0 0 1,0 0-1,1-1 0,0 0 1,1-1-1,-1 0 0,1-1 0,0 0 1,1 0-1,-1-1 0,1 0 1,0-1-1,14 3 0,1-3 201,-1-1-1,1-1 1,-1-2-1,0 0 1,1-1-1,-1-2 1,0-1-1,0-1 1,-1 0-1,0-2 1,0-1-1,0-1 1,-2-1-1,1-1 1,-1-1-1,24-19 1,-16 10 71,-1-2 1,-1-1-1,0-1 1,-3-1-1,0-1 0,-1-1 1,-2-2-1,-1 0 1,-2-1-1,22-49 0,-35 67-233,-1 0 0,0-1 0,-1 1 0,0-1 0,-2 0 0,1-1 0,-2 1 0,0 0 0,-2-24 0,0 33-61,1 0-1,-2-1 0,1 1 0,-1 1 1,0-1-1,0 0 0,0 0 0,-1 1 1,0-1-1,0 1 0,0 0 1,-1 0-1,0 0 0,0 0 0,0 1 1,-1-1-1,1 1 0,-1 0 0,0 1 1,0-1-1,0 1 0,-1 0 0,1 0 1,-1 1-1,-11-4 0,1 1-419,-1 1 1,1 1-1,-1 1 1,0 0-1,0 2 0,0-1 1,0 2-1,-31 5 0,21-1-755,1 2 1,-1 0-1,2 2 0,-46 21 0,-27 23-3291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3.359"/>
    </inkml:context>
    <inkml:brush xml:id="br0">
      <inkml:brushProperty name="width" value="0.025" units="cm"/>
      <inkml:brushProperty name="height" value="0.025" units="cm"/>
    </inkml:brush>
  </inkml:definitions>
  <inkml:trace contextRef="#ctx0" brushRef="#br0">0 189 13485,'0'0'1607,"13"5"-1159,3 1-170,0-2 1,0 1-1,0-2 0,1 0 0,-1-1 1,1-1-1,25-1 0,283-42 1798,-110 10-1963,2000-112 1403,-453 169-865,-1734-23-571,236 4 550,-257-6-1098,0-1-1,0 0 1,-1 0-1,1 0 1,0-1 0,-1 0-1,7-3 1,10-7-5228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1:14.886"/>
    </inkml:context>
    <inkml:brush xml:id="br0">
      <inkml:brushProperty name="width" value="0.025" units="cm"/>
      <inkml:brushProperty name="height" value="0.025" units="cm"/>
    </inkml:brush>
  </inkml:definitions>
  <inkml:trace contextRef="#ctx0" brushRef="#br0">5816 480 8808,'-49'-6'173,"0"-3"-1,0-2 1,1-1-1,0-3 0,-50-24 1,-96-27 106,44 34-242,-266-23 1,35 9 9,14-30 439,194 36 114,-323-32 1,-448 79-122,390 9-403,22 1 27,394-5-26,-251 56 0,278-42-73,2 5 0,1 6 0,-142 67 0,235-96 31,1 0 1,0 1 0,0 0 0,1 1-1,0 1 1,-13 15 0,20-20-36,0 1 0,1 0 0,0 0 0,1 1 0,-1-1 0,2 1 0,-1 0 0,1 0 0,0 0 0,0 1 0,1-1 1,1 1-1,-2 13 0,2-6 3,1 1 1,1-1 0,1 1 0,0-1 0,1 0-1,0 0 1,2 0 0,11 29 0,-5-22 12,0-2 1,2 0 0,0 0-1,1-1 1,24 26-1,-1-9 14,2-1-1,1-2 0,1-2 1,2-2-1,48 26 0,9-3-8,3-3 0,197 64-1,231 28 41,518 37 12,11-72 52,563-53-131,-1457-57-36,0-6-1,-1-8 0,179-41 0,-340 57 43,341-85 165,-277 65-129,-1-3 0,-1-3 1,62-35-1,-107 50-20,0-1 1,-1-1-1,-1-1 0,0 0 1,-1-2-1,-1 0 0,0-1 1,-2 0-1,0-1 0,20-35 1,-25 37 113,-2-1 0,-1 1 0,0-1 0,-1 0 0,-1-1 0,0 1 0,-2-1 0,0 0 0,-1 0 0,-1 0 0,-1 0 0,0-1 0,-2 1 0,-3-20 0,0 20-41,-1 0 1,-1 1-1,0 0 0,-1 0 1,-1 1-1,0 0 0,-2 0 1,0 1-1,0 1 0,-2 0 1,0 0-1,0 2 0,-2-1 1,-24-17-1,0 3-107,-1 2 0,-2 1 0,0 2-1,-82-31 1,26 21-198,-1 3 0,-160-24 0,-214-4-3676,331 43 1754,-90-10-3467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4.520"/>
    </inkml:context>
    <inkml:brush xml:id="br0">
      <inkml:brushProperty name="width" value="0.025" units="cm"/>
      <inkml:brushProperty name="height" value="0.025" units="cm"/>
    </inkml:brush>
  </inkml:definitions>
  <inkml:trace contextRef="#ctx0" brushRef="#br0">0 71 12556,'1'-2'96,"-1"0"-1,1 0 1,0 0-1,0 0 1,0 0 0,0 1-1,0-1 1,0 0 0,0 1-1,0-1 1,1 1 0,-1-1-1,1 1 1,-1-1-1,1 1 1,-1 0 0,1 0-1,0 0 1,0 0 0,-1 0-1,1 0 1,3 0 0,49-19 1825,-44 18-1392,0-2-235,0 1 0,0 1 0,0 0 0,1 1 1,-1 0-1,0 0 0,0 1 0,17 2 0,-26-2-256,1 1 0,-1 0 0,0 0 0,1-1 0,-1 1 0,0 0 0,1 0 0,-1 1 0,0-1 0,0 0 0,0 0 0,0 1 0,0-1 0,0 0 0,0 1 0,0-1 0,-1 1 0,1-1 0,0 1 0,-1-1 0,0 1 0,1 0 0,-1-1 0,0 1 0,0 0 0,0-1 0,0 1 0,0 0 0,0-1 0,0 1 0,0-1 0,-1 1 0,1 0 0,-1 1 0,-1 7 320,0-1-1,0-1 1,-1 1-1,-7 16 1,-20 22 1029,23-39-1096,1 1 0,0 1-1,0-1 1,1 1 0,0 0 0,1 0-1,0 1 1,-5 19 0,10-30-297,-1 1 0,1 0 0,-1 0 1,1 0-1,-1 0 0,1-1 0,0 1 0,-1 0 0,1-1 1,0 1-1,0 0 0,-1-1 0,1 1 0,0-1 0,0 1 1,0-1-1,0 0 0,0 1 0,0-1 0,0 0 0,0 0 1,0 1-1,0-1 0,-1 0 0,1 0 0,0 0 0,0 0 1,0 0-1,0-1 0,0 1 0,0 0 0,0 0 0,1-1 1,39-5-1212,-27 1-142,0-1 0,0-1 0,0 0 0,15-12-1,20-15-6193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4.909"/>
    </inkml:context>
    <inkml:brush xml:id="br0">
      <inkml:brushProperty name="width" value="0.025" units="cm"/>
      <inkml:brushProperty name="height" value="0.025" units="cm"/>
    </inkml:brush>
  </inkml:definitions>
  <inkml:trace contextRef="#ctx0" brushRef="#br0">216 1 18097,'0'0'449,"-31"51"640,21-24 736,2-1-768,4-1-320,4-1-673,0 0-64,3-4-512,9-2-1346,-2-6-993,-2-7-1697</inkml:trace>
  <inkml:trace contextRef="#ctx0" brushRef="#br0" timeOffset="1">1 119 14798,'0'0'4260,"58"-24"-3331,-21 16-449,5-1-384,5-1-96,-1-1-1153,-3-2-3171,-7-4-2754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5.266"/>
    </inkml:context>
    <inkml:brush xml:id="br0">
      <inkml:brushProperty name="width" value="0.025" units="cm"/>
      <inkml:brushProperty name="height" value="0.025" units="cm"/>
    </inkml:brush>
  </inkml:definitions>
  <inkml:trace contextRef="#ctx0" brushRef="#br0">1 202 14830,'0'0'3651,"8"-4"-3021,23-19-558,0 0-1,-2-2 0,-1-1 0,0-2 0,31-41 0,-52 65-140,-8 18 352,-9 18 550,4-19-661,1-1 1,0 1-1,0-1 1,2 1-1,-1 1 0,2-1 1,0 0-1,0 1 1,1 15-1,1-29-259,1 1 0,-1 0 0,0-1 0,0 1-1,0-1 1,1 1 0,-1-1 0,0 1 0,1-1 0,-1 1 0,0-1-1,1 0 1,-1 1 0,1-1 0,-1 1 0,0-1 0,1 0 0,-1 1 0,1-1-1,-1 0 1,1 0 0,-1 1 0,1-1 0,-1 0 0,1 0 0,0 0-1,-1 0 1,1 0 0,-1 0 0,1 1 0,-1-1 0,1 0 0,0-1 0,0 1-1,13-3-4918,3-8-3161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5.608"/>
    </inkml:context>
    <inkml:brush xml:id="br0">
      <inkml:brushProperty name="width" value="0.025" units="cm"/>
      <inkml:brushProperty name="height" value="0.025" units="cm"/>
    </inkml:brush>
  </inkml:definitions>
  <inkml:trace contextRef="#ctx0" brushRef="#br0">120 1 14125,'0'0'5029,"-27"68"-3491,24-45-898,3-1-480,0 0-128,0-1 32,8-1-448,2-1-1089,-4-4-801,0-4-1410,-3-6-992</inkml:trace>
  <inkml:trace contextRef="#ctx0" brushRef="#br0" timeOffset="1">1 96 14478,'0'0'3267,"70"-21"-2498,-36 12-513,1 0-192,0-4-1313,0 2-4965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5.967"/>
    </inkml:context>
    <inkml:brush xml:id="br0">
      <inkml:brushProperty name="width" value="0.025" units="cm"/>
      <inkml:brushProperty name="height" value="0.025" units="cm"/>
    </inkml:brush>
  </inkml:definitions>
  <inkml:trace contextRef="#ctx0" brushRef="#br0">1 5 13677,'0'0'1687,"9"-1"443,1 0-1924,-5 0 96,0 0 1,-1 1-1,1-1 0,0 1 1,0 0-1,0 1 0,6 0 1,-9 0-222,0-1 1,-1 1 0,1 0-1,-1 0 1,1 0-1,-1-1 1,0 1 0,1 1-1,-1-1 1,0 0-1,1 0 1,-1 0 0,0 1-1,0-1 1,0 0-1,0 1 1,0-1 0,-1 1-1,1 0 1,0-1-1,-1 1 1,1-1 0,-1 1-1,0 0 1,1-1-1,-1 1 1,0 0 0,0 3-1,0 4 102,-1 1 0,0-1 0,-1 0-1,0 0 1,-1 0 0,1 0 0,-2 0-1,1 0 1,-1-1 0,-1 1 0,1-1 0,-9 10-1,8-10 13,-1 1-1,1-1 0,1 1 0,-1 0 1,2 1-1,-1-1 0,1 1 0,1-1 1,-4 20-1,7-27-193,-1 0 0,0 0 1,1 0-1,-1 0 0,1 0 0,0-1 0,0 1 0,-1 0 1,1 0-1,0-1 0,0 1 0,1 0 0,-1-1 1,0 1-1,1-1 0,-1 1 0,1-1 0,-1 0 0,1 0 1,-1 1-1,1-1 0,0 0 0,0-1 0,-1 1 1,1 0-1,0 0 0,0-1 0,0 1 0,0-1 0,0 0 1,0 1-1,3-1 0,11 2-472,0-1 0,0 0 0,16-2 0,-16 1-775,34-3-3788,4-11-5157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6.623"/>
    </inkml:context>
    <inkml:brush xml:id="br0">
      <inkml:brushProperty name="width" value="0.025" units="cm"/>
      <inkml:brushProperty name="height" value="0.025" units="cm"/>
    </inkml:brush>
  </inkml:definitions>
  <inkml:trace contextRef="#ctx0" brushRef="#br0">28 36 14478,'11'-3'1254,"26"-7"148,0 2-1,1 2 0,56-2 1,-93 8-1386,0 0 1,1-1 0,-1 1-1,0 0 1,1 0 0,-1 0 0,0 0-1,1 0 1,-1 1 0,0-1 0,0 0-1,1 1 1,-1-1 0,0 1 0,0-1-1,0 1 1,1-1 0,-1 1 0,0 0-1,0-1 1,0 1 0,0 0-1,0 0 1,0 0 0,-1 0 0,1 0-1,0 0 1,0 0 0,-1 0 0,1 0-1,0 1 1,-1-1 0,1 0 0,-1 0-1,0 0 1,1 1 0,-1-1-1,0 0 1,0 1 0,0-1 0,0 0-1,0 0 1,0 1 0,0-1 0,-1 2-1,0 3 41,0-1-1,-1 0 1,0 0-1,0 0 1,-1 0-1,1 0 1,-1-1-1,0 1 1,-7 7-1,-18 15 633,-58 45-1,59-52-147,1 1-1,2 1 1,-27 30-1,51-52-535,-1 1 0,0 0 0,0-1 0,0 1 0,1 0 0,-1-1 0,1 1 0,-1 0 0,0 0 0,1 0 0,-1 0 0,1 0 0,0 0 0,-1 0 0,1 0 0,0 0-1,-1 0 1,1 0 0,0 0 0,0 0 0,0 0 0,0 0 0,0 0 0,0 0 0,0 0 0,0 0 0,1 0 0,-1 0 0,0 0 0,1-1 0,-1 1 0,1 2 0,1-2-3,0 0 0,0 0 1,0 0-1,0 0 1,0 0-1,0 0 1,0-1-1,0 1 0,0-1 1,0 1-1,0-1 1,1 0-1,3 0 1,10 0-340,0 0 1,0-2 0,17-3 0,-12-1-1518,0 0-1,34-16 1,-9-2-4066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6.963"/>
    </inkml:context>
    <inkml:brush xml:id="br0">
      <inkml:brushProperty name="width" value="0.025" units="cm"/>
      <inkml:brushProperty name="height" value="0.025" units="cm"/>
    </inkml:brush>
  </inkml:definitions>
  <inkml:trace contextRef="#ctx0" brushRef="#br0">23 1 17072,'0'0'3780,"-6"63"-2915,0-41-97,4 1-223,2 1-321,0-3-160,0 0-96,0-1-865,0-3-512,0-3-1057,-1-1-1378,-7-7-1249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7.324"/>
    </inkml:context>
    <inkml:brush xml:id="br0">
      <inkml:brushProperty name="width" value="0.025" units="cm"/>
      <inkml:brushProperty name="height" value="0.025" units="cm"/>
    </inkml:brush>
  </inkml:definitions>
  <inkml:trace contextRef="#ctx0" brushRef="#br0">1 27 6822,'0'0'11980,"70"-11"-11372,-40 10-287,3-2-225,2 1-192,1-2-2531,2-2-5156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7.654"/>
    </inkml:context>
    <inkml:brush xml:id="br0">
      <inkml:brushProperty name="width" value="0.025" units="cm"/>
      <inkml:brushProperty name="height" value="0.025" units="cm"/>
    </inkml:brush>
  </inkml:definitions>
  <inkml:trace contextRef="#ctx0" brushRef="#br0">1 235 3075,'0'0'14712,"10"-4"-13153,15-9-1451,-1-1 0,-1 0 0,0-2-1,-1-1 1,-1 0 0,-1-2-1,0 0 1,-1-2 0,-1 0 0,25-38-1,-77 184-998,33-122 888,-3 11 10,1 0-1,0 1 0,1 0 1,0 0-1,1 0 0,1-1 1,2 18-1,-2-31-131,0-1-1,0 1 1,1-1 0,-1 1-1,0-1 1,1 1 0,-1-1-1,0 1 1,1-1 0,-1 0 0,0 1-1,1-1 1,-1 0 0,1 1-1,-1-1 1,0 0 0,1 1-1,-1-1 1,1 0 0,-1 0-1,1 0 1,-1 0 0,1 1-1,0-1 1,-1 0 0,1 0 0,-1 0-1,1 0 1,-1 0 0,1 0-1,-1 0 1,1 0 0,-1 0-1,1-1 1,-1 1 0,1 0-1,0-1 1,16-2-5640</inkml:trace>
  <inkml:trace contextRef="#ctx0" brushRef="#br0" timeOffset="1">537 21 14382,'0'0'7815,"-37"66"-6310,28-39-704,3-2-384,5 4-225,1-1-192,0-1 32,5-1-801,5-1-352,-3-6-993,-1-3-1057,-2-8-2402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8.028"/>
    </inkml:context>
    <inkml:brush xml:id="br0">
      <inkml:brushProperty name="width" value="0.025" units="cm"/>
      <inkml:brushProperty name="height" value="0.025" units="cm"/>
    </inkml:brush>
  </inkml:definitions>
  <inkml:trace contextRef="#ctx0" brushRef="#br0">0 161 14926,'0'0'5669,"51"-26"-5412,-22 18-161,4 1-64,4-2-96,-4 1-1410,2-1-2209,-3-1-929,-4-2 608</inkml:trace>
  <inkml:trace contextRef="#ctx0" brushRef="#br0" timeOffset="1">402 14 7175,'0'0'2434,"10"-2"-283,0-1-1561,0 1 298,1-1-1,-1 2 1,1-1-1,-1 1 1,20 1-1,-29 0-828,-1 1 0,0-1 0,1 0-1,-1 0 1,0 0 0,1 1 0,-1-1 0,0 0-1,1 1 1,-1-1 0,0 0 0,0 1-1,1-1 1,-1 0 0,0 1 0,0-1 0,0 0-1,0 1 1,1-1 0,-1 1 0,0-1-1,0 0 1,0 1 0,0-1 0,0 1 0,0-1-1,0 0 1,0 1 0,0-1 0,0 1-1,0-1 1,0 0 0,0 1 0,-1-1 0,1 1-1,0-1 1,0 1 0,-8 17 1247,-8 5-473,-1-1 1,-1-1 0,-24 21-1,18-18-100,-35 45-1,58-68-723,0 0 0,0 1 1,0-1-1,1 0 0,-1 1 0,0-1 0,0 0 1,1 1-1,-1-1 0,1 1 0,-1 0 0,1-1 1,0 1-1,0-1 0,0 4 0,0-4-13,0-1 0,0 1 0,1 0 0,-1-1 0,0 1-1,1-1 1,-1 1 0,1 0 0,-1-1 0,1 1 0,-1-1 0,1 1 0,-1-1-1,1 1 1,-1-1 0,1 0 0,0 1 0,-1-1 0,1 0 0,0 1 0,-1-1-1,1 0 1,0 0 0,0 1 0,8 0-140,-1-1 0,1 1 0,0-1 0,15-2-1,-1 0-288,5 2-645,106-3 1183,-90 0-2862,0-1-3929,-27 1-6008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45.805"/>
    </inkml:context>
    <inkml:brush xml:id="br0">
      <inkml:brushProperty name="width" value="0.025" units="cm"/>
      <inkml:brushProperty name="height" value="0.025" units="cm"/>
    </inkml:brush>
  </inkml:definitions>
  <inkml:trace contextRef="#ctx0" brushRef="#br0">3310 237 6182,'-12'-3'1633,"-14"-2"-1458,-3-1 270,0 0-1,1-2 1,0-1-1,0-1 1,0-1 0,2-2-1,-39-24 1,59 33-453,-21-16 39,-46-27 0,61 41-73,-1 0 1,1 1-1,-1 1 1,0 0 0,0 0-1,0 2 1,-16-2-1,-224-3-950,-13-1 1221,157 0 572,-210 12 1,-106 40 28,386-39-829,-83 9 145,-194 32-50,272-36-110,1 2-1,0 1 1,1 3-1,1 1 1,-46 27-1,16-1 21,3 2 0,2 4 0,1 2 0,3 3 1,3 3-1,-59 71 0,101-107 15,1 2 1,1 0-1,1 1 0,0 0 1,-12 36-1,20-44-28,1 1 0,0-1 0,2 1 0,0 0 0,0 0 0,2 0 0,0 1 0,1-1 0,4 30 0,-1-34-10,1 1 0,0-1 0,1-1 0,1 1 0,0-1 0,0 0 0,1 0 0,1 0-1,0-1 1,0 0 0,1-1 0,1 0 0,0-1 0,0 1 0,1-2 0,16 11-1,4 1-45,0-2-1,1-1 1,0-1-1,2-2 0,37 10 1,7-3-114,2-3 0,1-4 0,84 3 1,249-4-917,-343-12 848,849-39-1068,266-120 1185,-1091 145 131,342-61-19,-369 58 69,0-3 0,-1-2-1,-1-4 1,75-40 0,-109 47 99,35-25 0,-57 36-28,0-1 0,0-1 0,-1 1 0,0-1 1,-1-1-1,0 0 0,7-11 0,-13 16 23,1 0-1,-1 0 1,-1 0-1,1-1 1,-1 1 0,0-1-1,0 1 1,0-1-1,-1 1 1,0-1-1,0 1 1,-1-1 0,1 1-1,-1-1 1,0 1-1,-1-1 1,1 1-1,-1 0 1,0 0 0,0-1-1,-1 1 1,0 1-1,-5-9 1,-7-9 98,-2 0 1,0 2-1,-30-29 1,44 46-235,-50-45-77,-1 1 1,-3 4 0,-1 2-1,-2 2 1,-74-34-1,34 26-244,-2 4-1,-173-48 1,189 70-857,-1 3-1,-148-10 1,96 23-1257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8.419"/>
    </inkml:context>
    <inkml:brush xml:id="br0">
      <inkml:brushProperty name="width" value="0.025" units="cm"/>
      <inkml:brushProperty name="height" value="0.025" units="cm"/>
    </inkml:brush>
  </inkml:definitions>
  <inkml:trace contextRef="#ctx0" brushRef="#br0">1 105 15054,'0'0'641,"67"-11"1377,-16-4 288,10-3-1505,8 1-417,5 3-352,2 4 0,-7 1-1217,-9 2-2274,-15 3-3300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0:58.790"/>
    </inkml:context>
    <inkml:brush xml:id="br0">
      <inkml:brushProperty name="width" value="0.025" units="cm"/>
      <inkml:brushProperty name="height" value="0.025" units="cm"/>
    </inkml:brush>
  </inkml:definitions>
  <inkml:trace contextRef="#ctx0" brushRef="#br0">0 42 13997,'0'0'8136,"61"18"-7303,-11-18-449,12-1-224,11-7-96,9-4-961,4-4-4356,4-6-12139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3.778"/>
    </inkml:context>
    <inkml:brush xml:id="br0">
      <inkml:brushProperty name="width" value="0.025" units="cm"/>
      <inkml:brushProperty name="height" value="0.025" units="cm"/>
    </inkml:brush>
  </inkml:definitions>
  <inkml:trace contextRef="#ctx0" brushRef="#br0">0 680 7303,'0'0'14462,"6"12"-14073,21 62 102,27 110 1,-50-163-205,-3-13-155,1 0 1,-1 0-1,1 0 1,1 0-1,-1-1 1,1 1-1,1-1 1,-1 1-1,10 12 1,-12-19-98,0 0 0,0 0 0,0-1 1,0 1-1,1 0 0,-1 0 0,0-1 0,0 1 1,1-1-1,-1 1 0,0-1 0,1 0 0,-1 1 1,0-1-1,1 0 0,-1 0 0,0 0 1,1 0-1,-1 0 0,1 0 0,-1 0 0,0-1 1,1 1-1,-1 0 0,0-1 0,1 1 0,-1-1 1,0 0-1,0 1 0,0-1 0,1 0 0,-1 0 1,0 1-1,0-1 0,1-2 0,35-41 1153,-35 41-1150,172-281 1664,-47 69-1627,179-219-1537,-298 425 140,-2 0 1,1-1 0,8-17 0,-6 3-3847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5.473"/>
    </inkml:context>
    <inkml:brush xml:id="br0">
      <inkml:brushProperty name="width" value="0.025" units="cm"/>
      <inkml:brushProperty name="height" value="0.025" units="cm"/>
    </inkml:brush>
  </inkml:definitions>
  <inkml:trace contextRef="#ctx0" brushRef="#br0">0 74 11659,'0'0'1479,"16"3"-1020,43 4-169,1-3-1,96-4 1,140-25 551,-132 9-475,553-30 155,934 58-1,-1647-12-504,156 14-68,-135-10 425,0 1 1,0 1-1,-1 1 1,32 14 0,-54-20-1509,-8-5-2620,-4-11-4744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7.824"/>
    </inkml:context>
    <inkml:brush xml:id="br0">
      <inkml:brushProperty name="width" value="0.025" units="cm"/>
      <inkml:brushProperty name="height" value="0.025" units="cm"/>
    </inkml:brush>
  </inkml:definitions>
  <inkml:trace contextRef="#ctx0" brushRef="#br0">0 126 6662,'0'0'7293,"18"4"-5799,22 4-816,-1-3-1,1-1 1,52-1 0,145-13 529,-161 6-1046,1017-38 447,504-33-650,-1549 71 90,74-6 526,129 5-1,-238 12-1032,-13-7 431,0 0-1,0 1 0,0-1 0,0 0 0,0 1 1,0-1-1,0 0 0,0 0 0,0 1 1,0-1-1,0 0 0,0 1 0,0-1 0,0 0 1,0 1-1,0-1 0,0 0 0,0 1 1,0-1-1,0 0 0,-1 0 0,1 1 0,0-1 1,0 0-1,0 1 0,-1-1 0,1 0 1,0 0-1,0 0 0,0 1 0,-1-1 0,1 0 1,0 0-1,-1 0 0,1 0 0,0 1 1,0-1-1,-1 0 0,1 0 0,0 0 0,-1 0 1,1 0-1,0 0 0,-1 0 0,1 0 0,-23 4-2640,-8-3-2413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11.161"/>
    </inkml:context>
    <inkml:brush xml:id="br0">
      <inkml:brushProperty name="width" value="0.025" units="cm"/>
      <inkml:brushProperty name="height" value="0.025" units="cm"/>
    </inkml:brush>
  </inkml:definitions>
  <inkml:trace contextRef="#ctx0" brushRef="#br0">51 378 3459,'0'0'6636,"-8"8"-5462,-24 28 140,31-36-1102,1 1-1,-1 0 1,0-1 0,0 1 0,1 0 0,-1-1 0,0 1 0,1 0 0,-1 0 0,1-1 0,-1 1 0,1 0 0,0 0 0,-1 0 0,1 0 0,0 0 0,-1 0 0,1 0 0,0 0 0,0 0 0,0 0 0,0 0-1,0-1 1,0 1 0,0 0 0,0 0 0,0 0 0,1 0 0,-1 0 0,1 1 0,-1-1-65,1-1 0,0 0 0,-1 1-1,1-1 1,-1 0 0,1 1 0,0-1 0,-1 0 0,1 0 0,0 1-1,0-1 1,-1 0 0,1 0 0,0 0 0,-1 0 0,1 0-1,0 0 1,0 0 0,-1 0 0,1 0 0,0-1 0,-1 1 0,1 0-1,0 0 1,0-1 0,11-7 77,-1 0 0,0-1 0,-1-1 0,0 0 0,0 0 0,-1-1 0,8-11 0,10-12-83,248-292 958,-275 326-1085,0 0 0,0 0-1,0-1 1,0 1-1,1 0 1,-1 0 0,0 0-1,0 0 1,0 0 0,0-1-1,0 1 1,0 0 0,1 0-1,-1 0 1,0 0 0,0 0-1,0 0 1,0 0-1,0 0 1,1 0 0,-1-1-1,0 1 1,0 0 0,0 0-1,0 0 1,1 0 0,-1 0-1,0 0 1,0 0-1,0 0 1,1 0 0,-1 0-1,0 0 1,0 0 0,0 1-1,0-1 1,1 0 0,-1 0-1,0 0 1,0 0 0,0 0-1,0 0 1,0 0-1,1 0 1,-1 0 0,0 1-1,0-1 1,0 0 0,0 0-1,0 0 1,0 0 0,0 0-1,0 1 1,1-1-1,-1 0 1,0 0 0,0 0-1,0 0 1,0 1 0,0-1-1,0 0 1,0 0 0,0 0-1,0 0 1,0 1 0,0-1-1,0 0 1,0 0-1,0 25 390,-7 30 47,-4-6-13,-8 29-17,3 2 1,3-1 0,-2 99-1,15-177-464,0 0-1,0 0 1,0 0-1,0 0 1,0 1-1,0-1 1,1 0-1,-1 0 0,1 0 1,-1 0-1,1 0 1,-1 0-1,1 0 1,-1 0-1,1 0 1,0 0-1,-1-1 1,1 1-1,0 0 1,0 0-1,0-1 1,0 1-1,0 0 0,0-1 1,-1 1-1,2-1 1,-1 1-1,0-1 1,0 1-1,0-1 1,0 0-1,0 0 1,0 1-1,0-1 1,0 0-1,2 0 1,-2 0-233,0-1 0,0 1 0,0 0 1,0 0-1,0-1 0,0 1 1,0-1-1,0 1 0,0-1 1,0 1-1,0-1 0,0 1 1,0-1-1,-1 0 0,1 1 1,0-1-1,-1 0 0,1 0 1,0 0-1,-1 0 0,1 0 1,-1 1-1,1-1 0,-1 0 1,0 0-1,1-2 0,4-22-9406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12.269"/>
    </inkml:context>
    <inkml:brush xml:id="br0">
      <inkml:brushProperty name="width" value="0.025" units="cm"/>
      <inkml:brushProperty name="height" value="0.025" units="cm"/>
    </inkml:brush>
  </inkml:definitions>
  <inkml:trace contextRef="#ctx0" brushRef="#br0">58 12 9673,'0'0'3086,"-8"0"-849,-26 0-102,34 0-2047,-1 0-1,1 0 1,-1 0 0,1-1 0,0 1 0,-1 0-1,1 0 1,-1 0 0,1 0 0,0 0 0,-1 0-1,1 0 1,-1 0 0,1 0 0,-1 0 0,1 0-1,0 0 1,-1 0 0,1 0 0,-1 0 0,1 1-1,0-1 1,-1 0 0,1 0 0,-1 0 0,1 1-1,0-1 1,-1 0 0,1 0 0,0 1 0,-1-1-1,1 0 1,0 1 0,0-1 0,-1 0 0,1 1-1,0-1 1,0 1 0,0-1 0,-1 0 0,1 1-1,0-1 1,0 1 0,0-1 0,0 0 0,0 1-1,0-1 1,0 1 0,0 0 0,13 10 1373,16-4-1149,0-1 0,1-2 0,0 0-1,0-3 1,0 0 0,32-4 0,6 1-93,661-19 294,0 0-54,-650 20-352,-29-1-63,0 2 0,1 2-1,-1 2 1,82 19-1,-131-23-82,-1 0-1,0 1 0,1-1 1,-1 0-1,0 0 1,1 1-1,-1-1 0,0 0 1,1 0-1,-1 0 0,1 1 1,-1-1-1,0 0 1,1 0-1,-1 0 0,1 0 1,-1 0-1,1 0 1,-1 0-1,0 0 0,1 0 1,-1 0-1,1 0 0,-1 0 1,1 0-1,-1-1 1,0 1-1,1 0 0,-1 0 1,1 0-1,-1-1 1,0 1-1,1 0 0,-1 0 1,1-1-1,-11-11-4719,1 2 1810,-1-3-3035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12.643"/>
    </inkml:context>
    <inkml:brush xml:id="br0">
      <inkml:brushProperty name="width" value="0.025" units="cm"/>
      <inkml:brushProperty name="height" value="0.025" units="cm"/>
    </inkml:brush>
  </inkml:definitions>
  <inkml:trace contextRef="#ctx0" brushRef="#br0">36 10 7783,'0'0'12508,"14"-2"-11435,-7 1-940,4-1 81,0 0 0,0 1-1,1 0 1,-1 1-1,1 0 1,-1 1-1,22 4 1,15 6 132,-17-5-291,-1 1-1,0 1 1,-1 2 0,30 14-1,-58-24-49,1 0 0,-1 1 0,0-1 1,1 1-1,-1 0 0,0-1 0,1 1 0,-1 0 0,0 0 0,0 0 0,0 0 0,0 0 0,0 0 0,0 0 1,0 0-1,0 0 0,0 0 0,0 0 0,-1 1 0,1-1 0,-1 0 0,1 1 0,-1-1 0,1 1 0,-1-1 0,0 0 1,1 1-1,-1-1 0,0 1 0,0-1 0,0 1 0,0-1 0,0 1 0,-1-1 0,1 0 0,0 1 0,-1-1 1,1 1-1,-1-1 0,1 0 0,-1 1 0,0-1 0,1 0 0,-1 0 0,0 0 0,0 1 0,0-1 0,-2 2 0,-6 5 208,1 0-1,-2-1 0,1 0 1,-19 10-1,20-12-28,-77 43 641,55-33-728,1 1 0,1 1 1,0 2-1,1 0 0,2 2 0,-37 37 0,45-33-1110,11-7-2404,5-9-2707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13.314"/>
    </inkml:context>
    <inkml:brush xml:id="br0">
      <inkml:brushProperty name="width" value="0.025" units="cm"/>
      <inkml:brushProperty name="height" value="0.025" units="cm"/>
    </inkml:brush>
  </inkml:definitions>
  <inkml:trace contextRef="#ctx0" brushRef="#br0">1 496 11627,'0'0'9945,"12"-12"-9421,187-153 493,2 1-956,-162 128 320,-2-1 0,34-45-1,-77 91-20,1 1 0,0-1 0,1 1 0,-4 12 0,-2 2 72,-4 11-158,2 1 0,1 1 0,2 0 0,1 0 0,2 1 0,1 0 0,2 0 0,4 67 0,8-62-365,3-25-1765,-11-18 1536,-1 1 0,1 0 0,0-1 0,-1 1 0,1-1-1,0 0 1,0 1 0,0-1 0,-1 0 0,1 1 0,0-1 0,0 0 0,0 0 0,0 0-1,-1 0 1,1 1 0,0-1 0,0 0 0,2-1 0,3-1-9038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20.901"/>
    </inkml:context>
    <inkml:brush xml:id="br0">
      <inkml:brushProperty name="width" value="0.025" units="cm"/>
      <inkml:brushProperty name="height" value="0.025" units="cm"/>
    </inkml:brush>
  </inkml:definitions>
  <inkml:trace contextRef="#ctx0" brushRef="#br0">406 63 13068,'0'0'3187,"-4"-8"-1548,3 4-1513,0 1 1,-1 0-1,1 0 0,-1 0 0,0 0 0,0 0 1,0 0-1,0 1 0,-1-1 0,1 1 0,-1-1 1,1 1-1,-1 0 0,0 0 0,0 0 0,0 1 1,0-1-1,0 0 0,0 1 0,0 0 0,0 0 1,-1 0-1,1 0 0,-6 0 0,-5 0 80,0 2-1,0-1 1,0 2 0,0 0-1,0 1 1,1 0-1,-1 1 1,1 0-1,0 1 1,0 0-1,1 2 1,-1-1 0,-18 14-1,20-12-110,1-1-1,0 1 0,1 1 1,0 0-1,0 0 1,1 1-1,0 0 0,0 1 1,1-1-1,1 1 0,0 1 1,0-1-1,1 1 1,1 0-1,-4 14 0,7-22-76,0 0 0,1 0 0,-1 0 0,1 0 0,0 1 0,0-1-1,0 0 1,0 0 0,1 0 0,0 0 0,0 0 0,0 0-1,0 0 1,1 0 0,-1 0 0,1 0 0,0 0 0,5 6 0,-3-6 0,0 0 1,0 0 0,1 0 0,-1-1 0,1 0 0,0 0 0,0 0-1,0 0 1,1-1 0,-1 1 0,1-1 0,6 1 0,5 1 15,0-2 0,1 1 0,-1-2 0,0 0 0,1-2 1,-1 0-1,1 0 0,21-6 0,-31 5-23,-1-1 0,0 0 0,0 0 0,0 0 0,8-6 0,4-11 135,-19 19-131,0 1-1,0-1 1,0 0-1,1 0 1,-1 0 0,0 0-1,0 1 1,0-1-1,0 0 1,0 0 0,-1 0-1,1 1 1,0-1-1,0 0 1,0 0 0,-1 0-1,1 1 1,0-1-1,-1 0 1,1 0-1,-1 1 1,1-1 0,-1 0-1,1 1 1,-1-1-1,1 1 1,-1-1 0,0 0-1,-3-1 20,0 0 0,-1 0 0,1 0 0,0 0 0,0 1 0,-1 0 0,1 0 0,-1 0-1,1 1 1,-1-1 0,-8 1 0,-53 5 205,41 6-226,24-10-24,0-1 0,0 0 0,1 1 0,-1-1 0,0 1 0,0-1 0,1 1-1,-1-1 1,1 1 0,-1-1 0,0 1 0,1 0 0,-1-1 0,1 1-1,0 0 1,-1 0 0,1-1 0,-1 1 0,1 0 0,0 0 0,0 0-1,-1-1 1,1 1 0,0 0 0,0 0 0,0 0 0,0 0 0,0 1-1,3-1-379,0 0 0,1 0 0,-1 0 0,0-1 0,0 1 0,0-1 0,1 0 0,-1 0 0,0 0 0,0 0 0,5-1 0,-1 0-554,22 0-2642,4-8-2510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4:29.986"/>
    </inkml:context>
    <inkml:brush xml:id="br0">
      <inkml:brushProperty name="width" value="0.025" units="cm"/>
      <inkml:brushProperty name="height" value="0.025" units="cm"/>
    </inkml:brush>
  </inkml:definitions>
  <inkml:trace contextRef="#ctx0" brushRef="#br0">3124 385 4933,'-10'-3'-929,"-255"-86"4231,213 75-3124,-1 3 0,-1 2 0,-73-3 0,-662 11 511,702 5-781,0 4 0,0 4 0,1 3 1,1 5-1,0 3 0,2 3 0,1 4 0,2 4 1,-132 75-1,159-78 111,-39 22 203,-89 68 1,153-100-179,0 2 0,2 1 0,1 2 0,1 0 0,2 1 0,0 2 0,-19 33 0,6 4-56,3 1 0,-38 116 0,-21 149-32,80-279 46,2 1 0,3 1 0,2-1 0,5 81 0,5-53 4,4-1-1,27 104 1,5-8 10,71 276 108,32-12-40,-130-404-52,1-2-1,1 1 0,2-2 1,2-1-1,1 0 0,1-2 1,2 0-1,1-2 0,1 0 0,2-2 1,0-2-1,2 0 0,1-2 1,55 30-1,-3-11 18,3-4 0,179 54 0,-139-60 0,210 25 1,-251-49-46,0-3 0,1-5 0,-1-3 0,1-3 0,-1-5 0,-1-3 0,102-31 0,-56 2 54,-1-5-1,-3-5 1,131-77 0,-113 44-32,-3-6 0,150-128 0,-225 162-10,-3-2 0,-3-3 1,-2-3-1,-4-2 0,-2-2 0,-4-3 0,48-93 0,-62 95 10,-3 0 0,-4-2 0,-2-1 0,-4-1 0,-3-1 0,-4-1 0,-3 0 0,4-103 0,-16 101 127,-4-1 0,-2 1 0,-5 0-1,-2 0 1,-4 1 0,-4 1 0,-2 1 0,-5 1-1,-38-77 1,20 65 61,-4 2-1,-3 1 0,-4 4 1,-3 2-1,-3 2 0,-143-129 1,139 147-224,-2 2 0,-2 4 0,-3 3 0,-100-50 0,125 76-387,-1 2-1,-1 2 1,0 2 0,-1 3 0,-1 2 0,0 2-1,-1 3 1,-66-1 0,-10 9-1893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2:21.258"/>
    </inkml:context>
    <inkml:brush xml:id="br0">
      <inkml:brushProperty name="width" value="0.025" units="cm"/>
      <inkml:brushProperty name="height" value="0.025" units="cm"/>
    </inkml:brush>
  </inkml:definitions>
  <inkml:trace contextRef="#ctx0" brushRef="#br0">0 36 16528,'0'0'10794,"50"-35"-28187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3.574"/>
    </inkml:context>
    <inkml:brush xml:id="br0">
      <inkml:brushProperty name="width" value="0.025" units="cm"/>
      <inkml:brushProperty name="height" value="0.025" units="cm"/>
    </inkml:brush>
  </inkml:definitions>
  <inkml:trace contextRef="#ctx0" brushRef="#br0">170 72 14958,'0'0'9577,"-74"-16"-9256,27 10-354,18 6 98,13 0-65,13 0-417,8 4-960,35-4-545,15-9-128,0-35-3235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8.475"/>
    </inkml:context>
    <inkml:brush xml:id="br0">
      <inkml:brushProperty name="width" value="0.025" units="cm"/>
      <inkml:brushProperty name="height" value="0.025" units="cm"/>
    </inkml:brush>
  </inkml:definitions>
  <inkml:trace contextRef="#ctx0" brushRef="#br0">0 389 13837,'0'0'817,"15"-1"176,25-4-417,0-2-1,-1-1 1,0-2 0,66-27 0,159-80 65,-259 114-627,49-21 37,-2-3 0,-1-1 1,-1-3-1,55-46 0,-89 63 111,-22 20 268,-24 28-8,20-17-261,2-1 1,0 2-1,1-1 0,1 1 0,1 0 0,0 0 0,1 1 0,1 0 0,1-1 1,0 39-1,2-56-228,0 1-1,0-1 1,1 1 0,-1-1 0,0 1 0,0-1 0,1 1 0,-1-1-1,1 0 1,-1 1 0,1-1 0,-1 0 0,1 0 0,0 1 0,0-1-1,0 0 1,0 0 0,0 0 0,0 0 0,0 0 0,0 0 0,0 0-1,0 0 1,0 0 0,3 1 0,15-1-3947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9.067"/>
    </inkml:context>
    <inkml:brush xml:id="br0">
      <inkml:brushProperty name="width" value="0.025" units="cm"/>
      <inkml:brushProperty name="height" value="0.025" units="cm"/>
    </inkml:brush>
  </inkml:definitions>
  <inkml:trace contextRef="#ctx0" brushRef="#br0">0 46 11499,'12'-5'1852,"16"-4"-1051,0 0-1,1 2 1,0 2-1,0 0 1,0 2-1,42 1 1,-49 2-539,0 1 1,1 1 0,-1 1 0,0 1 0,0 0 0,-1 2 0,1 1-1,-1 1 1,30 15 0,-48-22-252,0 1 1,0-1-1,0 1 0,0 0 1,0 0-1,-1 0 0,1 0 1,-1 1-1,1-1 0,-1 1 1,0-1-1,0 1 0,0 0 1,0 0-1,-1 0 0,1 0 1,-1 0-1,0 0 0,0 0 1,0 0-1,0 1 0,0-1 1,-1 0-1,1 1 0,-1-1 1,0 0-1,0 1 0,0-1 1,-1 0-1,1 1 0,-1-1 1,0 0-1,0 1 0,0-1 0,0 0 1,0 0-1,-1 0 0,0 0 1,1 0-1,-4 3 0,-8 13 23,-1-2 0,-1 0 0,0 0 0,-33 26-1,33-31-20,-20 18 7,-50 49-1,77-71-16,0 1 0,1 0 0,0 0 0,0 1 1,1 0-1,1 1 0,-7 14 0,11-23-5,0 1 0,0-1 1,0 1-1,1-1 0,-1 1 0,1 0 0,0-1 0,0 1 0,0 0 1,0-1-1,0 1 0,0-1 0,1 1 0,-1 0 0,1-1 0,-1 1 1,1-1-1,0 1 0,0-1 0,1 0 0,0 3 0,1-2 4,0 0 0,0 0 0,0 0 0,1 0 0,-1-1 0,0 1 0,1-1 0,0 0 0,0 0 0,-1-1 0,1 1 0,5 1 0,13 2-54,0-1-1,0 0 1,0-2 0,23 0 0,-35-2-24,94 0-1793,10-4-2348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7.112"/>
    </inkml:context>
    <inkml:brush xml:id="br0">
      <inkml:brushProperty name="width" value="0.025" units="cm"/>
      <inkml:brushProperty name="height" value="0.025" units="cm"/>
    </inkml:brush>
  </inkml:definitions>
  <inkml:trace contextRef="#ctx0" brushRef="#br0">66 0 9161,'0'0'18033,"-3"11"-17889,-1 10-274,1 0-1,1 0 1,1 0 0,2 40 0,0-57-457,0 0 0,-1 1 1,0-1-1,0 0 1,0 0-1,0 1 0,-1-1 1,0 0-1,-1 5 0,2-8 94,-1 0 0,0 1 0,0-1 0,0 0 0,0 0 0,0 1-1,0-1 1,0 0 0,-1 0 0,1 0 0,0 0 0,0-1 0,-1 1 0,1 0-1,-1-1 1,1 1 0,-1 0 0,1-1 0,-1 0 0,1 1 0,-1-1-1,1 0 1,-1 0 0,1 0 0,-1 0 0,-2 0 0,-10 0-5540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7.490"/>
    </inkml:context>
    <inkml:brush xml:id="br0">
      <inkml:brushProperty name="width" value="0.025" units="cm"/>
      <inkml:brushProperty name="height" value="0.025" units="cm"/>
    </inkml:brush>
  </inkml:definitions>
  <inkml:trace contextRef="#ctx0" brushRef="#br0">1 66 6758,'0'0'18738,"70"-35"-18418,-35 34-223,3-1-65,-2-3-769,-1 0-1697,-7-4-1410,-6 0-3843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7.820"/>
    </inkml:context>
    <inkml:brush xml:id="br0">
      <inkml:brushProperty name="width" value="0.025" units="cm"/>
      <inkml:brushProperty name="height" value="0.025" units="cm"/>
    </inkml:brush>
  </inkml:definitions>
  <inkml:trace contextRef="#ctx0" brushRef="#br0">1 106 14446,'0'0'11034,"8"4"-10687,-4-3-330,-1 0 1,0 0-1,1 0 0,-1 0 1,1 0-1,0-1 0,-1 1 1,1-1-1,-1 0 0,1 0 0,0-1 1,5 0-1,-2-1-2,1-1 0,-1 0 0,0 0 1,0 0-1,0-1 0,8-6 0,57-48 27,-39 30 23,-57 68 303,15-21-176,1-5-74,1 0-1,-10 27 0,15-37-182,1 0 0,0 0-1,0 0 1,0 0 0,0 0 0,1 0-1,0 1 1,0-1 0,0 0-1,0 0 1,0 0 0,1 0-1,0 0 1,0 0 0,0 0 0,3 6-1,-3-9-352,0 1 0,0-1 0,1 0 0,-1 1 0,0-1 0,1 0 0,-1 0 0,1 0 0,0 0 0,-1 0 0,1 0 0,0-1 0,0 1-1,-1 0 1,5 0 0,11 0-6276</inkml:trace>
  <inkml:trace contextRef="#ctx0" brushRef="#br0" timeOffset="1">420 73 18481,'0'0'7944,"58"0"-7047,-20-2-417,8-3-320,-1 4-95,-5-2-33,-3 2-64,-10 1-609,-9 0-576,-13 0-1346,-15 0-4643,-15 0 1152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8.192"/>
    </inkml:context>
    <inkml:brush xml:id="br0">
      <inkml:brushProperty name="width" value="0.025" units="cm"/>
      <inkml:brushProperty name="height" value="0.025" units="cm"/>
    </inkml:brush>
  </inkml:definitions>
  <inkml:trace contextRef="#ctx0" brushRef="#br0">1 1 11403,'0'0'13260,"83"43"-12235,-36-43-672,2 0-289,-1 0-64,-4 0-2306,-6-9-3300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6.224"/>
    </inkml:context>
    <inkml:brush xml:id="br0">
      <inkml:brushProperty name="width" value="0.025" units="cm"/>
      <inkml:brushProperty name="height" value="0.025" units="cm"/>
    </inkml:brush>
  </inkml:definitions>
  <inkml:trace contextRef="#ctx0" brushRef="#br0">1 120 8232,'0'0'2995,"8"-5"-1639,15-10-758,1 1 0,0 2 0,1 0 0,1 2 0,0 0 0,0 2 1,0 1-1,52-7 0,-11 7 369,-1 2 0,110 6 1,-171-1-955,0 1-1,0-1 1,0 1 0,0 1 0,0-1-1,0 1 1,0-1 0,7 5 0,-11-5-7,0-1 0,0 1 1,0 0-1,0 0 1,0-1-1,0 1 1,0 0-1,0 0 0,-1 0 1,1 0-1,0 0 1,0 0-1,-1 0 0,1 0 1,-1 1-1,1-1 1,-1 0-1,0 0 1,1 0-1,-1 0 0,0 1 1,0-1-1,0 0 1,0 0-1,0 1 0,0-1 1,0 0-1,0 0 1,-1 1-1,1-1 1,0 0-1,-1 0 0,1 0 1,-1 0-1,1 0 1,-1 1-1,1-1 0,-1 0 1,0 0-1,0 0 1,-1 1-1,-9 11 57,-1-1 0,-1 0 0,0 0-1,-1-1 1,-19 11 0,-17 15 9,34-24 190,1 1 0,-24 27 0,35-36-175,0 0 0,1 0 0,0 0-1,-1 0 1,2 1 0,-1-1 0,1 1 0,0 0-1,0 0 1,0 0 0,1 0 0,0 0 0,-1 9-1,2-12-78,1-1 0,0 0 0,-1 0-1,1 1 1,0-1 0,0 0 0,0 0 0,0 0-1,0 0 1,0 0 0,1-1 0,-1 1-1,1 0 1,-1 0 0,1-1 0,0 1-1,-1-1 1,1 0 0,0 1 0,0-1 0,0 0-1,0 0 1,0 0 0,0 0 0,1-1-1,-1 1 1,0-1 0,0 1 0,3-1-1,11 4 25,0-1 0,31 0-1,-43-2-22,137-1-1781,-46-11-4181,-13-8-5685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1:06.766"/>
    </inkml:context>
    <inkml:brush xml:id="br0">
      <inkml:brushProperty name="width" value="0.025" units="cm"/>
      <inkml:brushProperty name="height" value="0.025" units="cm"/>
    </inkml:brush>
  </inkml:definitions>
  <inkml:trace contextRef="#ctx0" brushRef="#br0">1 222 12524,'0'0'3251,"9"0"-1735,5 0-1288,0 0 1,0-1-1,0-1 0,0-1 1,-1 0-1,1 0 1,-1-2-1,21-9 0,113-61 224,-101 49-338,-7 4-37,-16 9 80,0 0 1,1 1 0,1 2-1,26-9 1,-51 19-152,1 0 0,-1 0 0,1-1 0,-1 1 0,1 0 0,-1 0 0,1 0 1,-1 0-1,1 0 0,-1 0 0,1 0 0,-1 0 0,1 0 0,-1 0 0,1 1 0,-1-1 0,1 0 0,-1 0 0,1 0 0,-1 1 0,1-1 0,-1 0 1,1 0-1,-1 1 0,0-1 0,1 0 0,-1 1 0,0-1 0,1 0 0,-1 1 0,0-1 0,1 1 0,-1-1 0,0 1 0,1 22 361,-14 25 485,6-27-597,-6 12 57,-11 51 0,22-75-314,0 0 0,1 0 0,0 0 0,1 0-1,-1 0 1,2 0 0,-1 0 0,1 0 0,1 0 0,0 0 0,3 10 0,-4-16-248,1 0-1,-1 0 1,1-1 0,-1 1-1,1-1 1,0 1 0,0-1 0,0 1-1,0-1 1,0 0 0,1 0 0,-1 0-1,1 0 1,0 0 0,-1-1-1,6 3 1,16-2-7731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4:37.164"/>
    </inkml:context>
    <inkml:brush xml:id="br0">
      <inkml:brushProperty name="width" value="0.025" units="cm"/>
      <inkml:brushProperty name="height" value="0.025" units="cm"/>
    </inkml:brush>
  </inkml:definitions>
  <inkml:trace contextRef="#ctx0" brushRef="#br0">1777 256 4740,'0'0'4389,"-11"-9"-3348,-24-23-933,18 14-5,-1 1 1,-1 1-1,0 1 1,-1 1-1,-1 0 1,-41-19-1,29 25-100,-1 1-1,1 2 0,-1 2 0,0 0 0,-61 5 1,-47-3 197,-63-29 293,132 17 21,-112-5 0,159 17-509,-1 1 0,1 1 0,0 2 0,0 1 1,0 0-1,1 2 0,-1 1 0,1 2 0,1 0 0,0 1 0,0 1 0,1 2 0,0 0 0,1 2 0,1 0 0,-22 20 0,15-9-132,0 1 0,2 2 0,1 1 0,-39 61 0,52-73 126,2 2 1,0 0-1,1 0 1,1 1-1,1 0 1,1 0-1,1 0 1,1 1-1,0 0 1,1 22-1,4-15 2,1 0 0,2 0 0,1 0 0,1-1 0,2 0 0,1 0-1,0-1 1,3 0 0,0-1 0,1 0 0,19 27 0,6 3 2,3-2-1,2-2 1,83 80 0,-96-104-33,1-2 0,1-1 1,0-2-1,2-1 1,1-1-1,1-2 1,0-2-1,1-1 1,1-2-1,0-1 1,1-3-1,1-1 1,-1-1-1,66 3 0,-36-10-35,0-4 0,0-2 0,0-3 0,-1-3 0,0-3 0,-1-4 0,-1-2 0,70-31-1,-46 11 72,-3-4 0,-2-3 1,-2-4-1,-2-4 0,87-75 0,-141 106-6,-1-1 1,-1-1 0,-1 0-1,-1-2 1,-1-1 0,-2-1 0,19-38-1,-31 52 84,0 0 0,-2-1 1,0 0-1,0 0 0,-2-1 0,0 0 0,-2 1 0,1-1 0,-2 0 1,-1-1-1,0 1 0,-1 0 0,-1 0 0,-1 1 0,0-1 0,-7-21 1,3 22 89,-1 0 1,0 0 0,-1 1 0,-1 0 0,-1 1 0,0 0-1,-1 1 1,0 0 0,-1 1 0,0 0 0,-1 1 0,-1 0-1,0 2 1,-1-1 0,-28-13 0,9 8 2,0 1 0,-2 1 0,1 2 0,-2 2 0,1 1-1,-64-6 1,16 10-680,1 4 0,-1 3 0,1 4 0,0 4 0,0 3 0,1 4-1,-110 37 1,60-11-1931,-1-1-2088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5.631"/>
    </inkml:context>
    <inkml:brush xml:id="br0">
      <inkml:brushProperty name="width" value="0.025" units="cm"/>
      <inkml:brushProperty name="height" value="0.025" units="cm"/>
    </inkml:brush>
  </inkml:definitions>
  <inkml:trace contextRef="#ctx0" brushRef="#br0">9 0 8648,'0'0'10949,"-1"9"-9571,-2 16-1169,0 1 0,2-1 1,0 1-1,2 0 0,1-1 1,1 1-1,1-1 1,8 27-1,-12-52-243,10 34-86,-7-15-2143,-7-10-6370,-9-9 3262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5.991"/>
    </inkml:context>
    <inkml:brush xml:id="br0">
      <inkml:brushProperty name="width" value="0.025" units="cm"/>
      <inkml:brushProperty name="height" value="0.025" units="cm"/>
    </inkml:brush>
  </inkml:definitions>
  <inkml:trace contextRef="#ctx0" brushRef="#br0">1 16 13132,'0'0'7399,"84"6"-6149,-33-6-674,10 0-480,3 0-128,-1 0-2434,-7-7-3075,-7-8-3652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6.318"/>
    </inkml:context>
    <inkml:brush xml:id="br0">
      <inkml:brushProperty name="width" value="0.025" units="cm"/>
      <inkml:brushProperty name="height" value="0.025" units="cm"/>
    </inkml:brush>
  </inkml:definitions>
  <inkml:trace contextRef="#ctx0" brushRef="#br0">0 200 15599,'0'0'5520,"12"-2"-4389,12-3-907,0-1 0,-1-1 0,0-2 0,35-17-1,94-59-191,-51 27-72,-92 57-59,-11 13 17,-16 23 33,15-30 71,-2 3-48,-11 21 236,-19 45 1,32-66-318,0 0 0,1 0-1,-1 0 1,2 1 0,-1-1 0,1 0-1,0 1 1,1-1 0,0 1 0,0-1-1,3 11 1,9 9-3833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8.688"/>
    </inkml:context>
    <inkml:brush xml:id="br0">
      <inkml:brushProperty name="width" value="0.025" units="cm"/>
      <inkml:brushProperty name="height" value="0.025" units="cm"/>
    </inkml:brush>
  </inkml:definitions>
  <inkml:trace contextRef="#ctx0" brushRef="#br0">1 1 6342,'0'0'14638,"94"1"-13998,-33-1-479,1 0-129,-2 1-32,-5 2-1250,-13-2-1600,-17 0-3556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9.061"/>
    </inkml:context>
    <inkml:brush xml:id="br0">
      <inkml:brushProperty name="width" value="0.025" units="cm"/>
      <inkml:brushProperty name="height" value="0.025" units="cm"/>
    </inkml:brush>
  </inkml:definitions>
  <inkml:trace contextRef="#ctx0" brushRef="#br0">0 60 14157,'0'0'8168,"93"32"-7431,-16-41-609,11-9-64,7-10-2947,4-9-7366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09.653"/>
    </inkml:context>
    <inkml:brush xml:id="br0">
      <inkml:brushProperty name="width" value="0.025" units="cm"/>
      <inkml:brushProperty name="height" value="0.025" units="cm"/>
    </inkml:brush>
  </inkml:definitions>
  <inkml:trace contextRef="#ctx0" brushRef="#br0">1 690 10186,'0'0'1927,"1"11"-795,1 3-864,15 80 2812,-15-81-2529,2-1-1,-1 0 1,2 0-1,-1 0 1,13 21-1,-16-31-458,1 0 0,0 0 0,0 0 0,0 0 0,0 0 0,0 0 0,0 0 0,0-1 0,1 1 0,-1-1 0,1 0 0,-1 1 0,1-1 0,-1 0 0,1-1 0,0 1 0,0 0 0,-1-1 0,1 1 0,0-1 0,0 0 0,0 0 0,-1 0 0,1 0 0,5-2 0,2 0 61,0-1 0,0 0 1,0-1-1,-1 0 0,1 0 0,9-7 1,354-249 1243,-257 173-1332,204-155-1361,-113 73-5639,-47 29-7191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10.275"/>
    </inkml:context>
    <inkml:brush xml:id="br0">
      <inkml:brushProperty name="width" value="0.025" units="cm"/>
      <inkml:brushProperty name="height" value="0.025" units="cm"/>
    </inkml:brush>
  </inkml:definitions>
  <inkml:trace contextRef="#ctx0" brushRef="#br0">0 588 13741,'0'0'4292,"9"48"-3299,-9-20-352,0 1-97,0-3-127,14-10-33,18-16-128,27-13 161,28-31 447,31-22-351,33-24-417,31-14-96,15-16-320,1-20-2371,1-18-5124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46.589"/>
    </inkml:context>
    <inkml:brush xml:id="br0">
      <inkml:brushProperty name="width" value="0.025" units="cm"/>
      <inkml:brushProperty name="height" value="0.025" units="cm"/>
    </inkml:brush>
  </inkml:definitions>
  <inkml:trace contextRef="#ctx0" brushRef="#br0">0 179 6951,'0'0'5493,"5"-11"-3155,-1 4-2020,0 0 1,0 0-1,1 0 0,0 1 0,0-1 1,0 1-1,1 0 0,0 1 1,0-1-1,1 1 0,-1 0 1,1 1-1,0 0 0,0 0 1,12-5-1,24-7 83,0 2 0,1 2 0,0 2 0,1 1 0,0 3 0,0 2 0,91 2 0,-134 2-400,0 0 1,0 0-1,1 0 0,-1 1 0,0-1 1,0 1-1,1-1 0,-1 1 1,0 0-1,0 0 0,0 0 0,0 0 1,0 0-1,0 0 0,0 0 0,-1 1 1,1-1-1,2 3 0,-3-3 1,0 1-1,-1-1 1,1 1 0,0-1-1,-1 1 1,1 0 0,-1-1-1,0 1 1,0 0-1,1-1 1,-1 1 0,0 0-1,0-1 1,0 1 0,-1 0-1,1 0 1,0-1-1,-2 4 1,0 2 9,-1 0-1,-1 0 1,1-1-1,-1 1 1,0-1-1,-1 1 1,1-2-1,-1 1 1,-7 6-1,-45 36 23,-82 53-1,82-63 592,-98 86 1,152-121-563,-1 0-5,1 0 0,-1 0 0,1 0 0,0 0 0,0 1 0,0-1 0,1 1 0,-1 0 0,1 0-1,0 0 1,0 0 0,0 0 0,0 0 0,1 0 0,0 1 0,-2 6 0,4-10-47,-1 0-1,0 0 1,1 0 0,-1 0 0,0 0-1,1 0 1,0-1 0,-1 1 0,1 0-1,-1 0 1,1 0 0,0 0 0,0-1 0,-1 1-1,1 0 1,0-1 0,0 1 0,0-1-1,0 1 1,0-1 0,0 1 0,0-1-1,0 1 1,0-1 0,0 0 0,0 0-1,0 1 1,0-1 0,2 0 0,39 2 205,-34-2-147,265-8 865,-147 3-2069,-1 2-4111,-96 3-380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0.786"/>
    </inkml:context>
    <inkml:brush xml:id="br0">
      <inkml:brushProperty name="width" value="0.025" units="cm"/>
      <inkml:brushProperty name="height" value="0.025" units="cm"/>
    </inkml:brush>
  </inkml:definitions>
  <inkml:trace contextRef="#ctx0" brushRef="#br0">1 181 5862,'0'0'18700,"10"-6"-17659,27-20-523,31-21-241,104-53 1,-172 100-278,0 0 0,0 0 0,0 0 0,1 0 0,-1-1 0,0 1 0,0 0 0,0 0 0,0 0 0,0 0 1,1 0-1,-1 0 0,0 0 0,0 0 0,0-1 0,1 1 0,-1 0 0,0 0 0,0 0 0,0 0 0,0 0 0,1 0 0,-1 0 0,0 0 0,0 0 0,0 0 0,1 0 1,-1 0-1,0 0 0,0 0 0,0 1 0,1-1 0,-1 0 0,0 0 0,0 0 0,0 0 0,0 0 0,1 0 0,-1 0 0,0 1 0,0-1 0,0 0 0,0 0 0,0 0 1,1 0-1,-1 0 0,0 1 0,0-1 0,0 0 0,0 0 0,0 0 0,0 1 0,0-1 0,0 0 0,0 0 0,0 0 0,0 1 0,0-1 0,0 0 0,0 0 0,0 0 1,0 0-1,0 1 0,0-1 0,-8 22 47,-21 26 108,27-46-142,-10 17 149,1 0 0,-12 27 0,20-38-124,0-1 0,1 1 1,0 0-1,0 0 1,0 0-1,1 0 1,0 0-1,1 1 0,1 12 1,-1-20-42,0 0 1,1 0 0,-1 0-1,1 0 1,-1 0-1,1 0 1,-1-1-1,1 1 1,-1 0 0,1 0-1,0-1 1,-1 1-1,1 0 1,0-1-1,0 1 1,-1-1-1,1 1 1,0-1 0,0 1-1,0-1 1,0 1-1,0-1 1,0 0-1,0 0 1,-1 0-1,1 1 1,0-1 0,0 0-1,0 0 1,0 0-1,0 0 1,0 0-1,0-1 1,0 1-1,0 0 1,0 0 0,0-1-1,0 1 1,2-1-1,1 0-496,1-1-1,-1 1 0,0-1 1,1 0-1,-1 0 1,0 0-1,5-4 0,6-9-4528,2-3-2660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1.149"/>
    </inkml:context>
    <inkml:brush xml:id="br0">
      <inkml:brushProperty name="width" value="0.025" units="cm"/>
      <inkml:brushProperty name="height" value="0.025" units="cm"/>
    </inkml:brush>
  </inkml:definitions>
  <inkml:trace contextRef="#ctx0" brushRef="#br0">29 1 13677,'0'0'9673,"-29"53"-8424,29-43-704,0-4-449,0-4-96,11-2-160,7 0-1154,-1-9-735,0-8-866,-4-2-1634,-1-5-2049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28.730"/>
    </inkml:context>
    <inkml:brush xml:id="br0">
      <inkml:brushProperty name="width" value="0.025" units="cm"/>
      <inkml:brushProperty name="height" value="0.025" units="cm"/>
    </inkml:brush>
  </inkml:definitions>
  <inkml:trace contextRef="#ctx0" brushRef="#br0">3231 163 6054,'-243'-74'1226,"193"63"-1135,-1 1 1,-100-5-1,-314 16-1061,-216-12 2532,677 10-1555,-409-19 652,354 21-578,0 3-1,0 3 0,0 2 1,-111 33-1,104-19-2,1 4 0,1 2 0,1 3 0,2 3 0,2 3 0,1 2 0,2 2 0,2 3 0,-58 61-1,101-94-84,1-1-1,0 2 1,0-1-1,1 1 0,1 1 1,0-1-1,1 1 1,1 1-1,0-1 0,1 1 1,0 0-1,1 1 1,1-1-1,0 1 1,1-1-1,1 1 0,1 0 1,0 0-1,1-1 1,0 1-1,1 0 0,1-1 1,1 1-1,0-1 1,12 28-1,-5-21-21,0-1 0,1 0 1,1-1-1,1-1 0,1 0 0,1-1 1,0 0-1,1-1 0,1-1 0,1-1 1,21 14-1,-16-14-32,1-2 1,1 0-1,0-2 1,0-1-1,1-1 1,0-1-1,1-1 1,0-2-1,32 3 1,27-3 109,0-4 0,-1-4 1,97-15-1,256-61 61,-371 65-97,1142-276-799,-826 173 824,402-180 0,-752 282 7,13-4 80,-2-1 1,0-3 0,-1-2-1,53-40 1,-92 62-94,-1-1 0,1-1 0,-1 1 0,0-1-1,0 1 1,-1-1 0,1 0 0,-1 0 0,0-1 0,3-7 0,-5 10 13,-1 1 0,1-1 0,0 0 0,-1 1 0,0-1 0,1 0 0,-1 0 0,0 0 0,-1 1 0,1-1 0,0 0 0,-1 0 0,1 0 0,-1 1 0,0-1 0,0 1 0,0-1 0,0 0 0,-1 1-1,1 0 1,-1-1 0,1 1 0,-5-4 0,-3-3 47,0 2 0,0-1 0,-1 1 0,0 1 0,0 0 0,-1 0-1,-21-8 1,-89-24 220,68 26-745,-1 2 0,0 3 0,-1 2 0,1 3 0,-1 1 0,0 4 0,1 1 0,0 3 0,-100 27 0,71-9-1142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1.508"/>
    </inkml:context>
    <inkml:brush xml:id="br0">
      <inkml:brushProperty name="width" value="0.025" units="cm"/>
      <inkml:brushProperty name="height" value="0.025" units="cm"/>
    </inkml:brush>
  </inkml:definitions>
  <inkml:trace contextRef="#ctx0" brushRef="#br0">317 0 8584,'-13'5'2135,"-4"2"-1624,0 0-1,0 1 1,1 1-1,1 0 0,-1 1 1,2 1-1,-1 0 0,2 1 1,-15 16-1,13-10-317,0 1 1,2 1-1,0 0 0,1 0 1,1 1-1,1 1 1,1 0-1,1 0 0,0 1 1,2 0-1,1 0 0,1 1 1,1-1-1,1 1 0,1 0 1,1 0-1,4 31 1,-3-45-95,1-1 0,0 1 0,1-1 0,0 0 0,0 0 0,1 0 0,0-1 0,1 1 0,-1-1 0,2 0 0,-1 0 0,1-1 0,0 1 0,14 11 0,-10-12 12,0 0-1,0-1 0,0 0 0,1 0 0,0-1 0,0-1 1,0 0-1,0 0 0,1-1 0,20 2 0,-5-2 218,0-2 0,0-1 1,0-2-1,0 0 0,0-2 0,0 0 0,-1-2 0,0-1 0,45-19 1,-29 7-127,-1-1 1,-1-3-1,60-44 0,-80 53-137,-1-2 0,-1-1 0,0 0 0,-2-1 0,0-1-1,-1 0 1,0-2 0,15-30 0,-26 44 10,0-1 0,-1 0 0,0 0 0,0 0-1,-1 0 1,0 0 0,-1-1 0,0 1 0,0-1 0,0 1 0,-1-1 0,-2-14 0,0 18-52,1-1 1,-1 1 0,0-1-1,0 1 1,-1 0 0,0 0-1,1 0 1,-2 0 0,1 0-1,-1 1 1,1 0-1,-1-1 1,0 1 0,-1 1-1,1-1 1,-1 0 0,0 1-1,1 0 1,-8-3 0,-6-2-2,0 0 1,0 1-1,0 1 1,-1 1-1,-37-6 1,-98 1-1601,102 8-476,16-1-1832,7-5-3113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7.882"/>
    </inkml:context>
    <inkml:brush xml:id="br0">
      <inkml:brushProperty name="width" value="0.025" units="cm"/>
      <inkml:brushProperty name="height" value="0.025" units="cm"/>
    </inkml:brush>
  </inkml:definitions>
  <inkml:trace contextRef="#ctx0" brushRef="#br0">74 23 10666,'-1'-23'6681,"-2"29"-1966,-2 40-3208,-25 331 635,-5 171-312,38-506-1781,-3-40-41,0 0-1,0-1 1,0 1-1,1 0 0,-1 0 1,0 0-1,1-1 0,0 1 1,-1 0-1,1-1 1,0 1-1,0 0 0,0-1 1,0 1-1,0-1 1,0 0-1,0 1 0,1-1 1,1 2-1,-3-3 41,0-18-2082,-9-53-6988,4 42 3342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8.240"/>
    </inkml:context>
    <inkml:brush xml:id="br0">
      <inkml:brushProperty name="width" value="0.025" units="cm"/>
      <inkml:brushProperty name="height" value="0.025" units="cm"/>
    </inkml:brush>
  </inkml:definitions>
  <inkml:trace contextRef="#ctx0" brushRef="#br0">30 1 6919,'0'0'13789,"-5"13"-13474,-1 4-214,1 0 0,1 1 1,0-1-1,2 1 1,0 0-1,1 0 1,2 31-1,75 522 3865,-76-569-3947,0 0 0,1 0-1,-1 0 1,0 0 0,1 0 0,-1 0-1,1-1 1,0 1 0,-1 0-1,1 0 1,0-1 0,0 1-1,0-1 1,0 1 0,1-1-1,-1 1 1,0-1 0,3 2-1,-3-2 3,0-1 0,0 0 0,0 0-1,0 0 1,0 0 0,0 0 0,-1-1-1,1 1 1,0 0 0,0 0 0,0-1-1,0 1 1,0 0 0,0-1 0,0 1 0,-1-1-1,1 1 1,0-1 0,0 1 0,-1-1-1,1 0 1,0 1 0,-1-1 0,1 0-1,0-1 1,6-7 221,0-1 0,-1 0-1,0 0 1,6-17 0,114-330 946,-57 148-2681,-52 154-1864,-10 21-2067,-6 8-4906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3:59.675"/>
    </inkml:context>
    <inkml:brush xml:id="br0">
      <inkml:brushProperty name="width" value="0.025" units="cm"/>
      <inkml:brushProperty name="height" value="0.025" units="cm"/>
    </inkml:brush>
  </inkml:definitions>
  <inkml:trace contextRef="#ctx0" brushRef="#br0">13 1184 12812,'0'0'6353,"-4"-10"-5099,2-1-1198,-1-1 0,2 1 0,0-1 0,0 0 0,1 1-1,0-1 1,1 1 0,0-1 0,1 0 0,0 1 0,1 0-1,8-22 1,42-108 367,42-133-499,-82 230 618,-3 0 1,-2 0-1,-2-1 1,1-61-1,-7 104-504,0 1-1,-1-1 0,1 0 1,-1 0-1,0 0 0,1 1 1,-1-1-1,0 0 1,0 1-1,0-1 0,0 0 1,0 1-1,-1 0 0,1-1 1,0 1-1,-1 0 1,1-1-1,-1 1 0,1 0 1,-1 0-1,0 0 0,1 1 1,-1-1-1,0 0 0,0 0 1,0 1-1,0-1 1,1 1-1,-1 0 0,0 0 1,0 0-1,0-1 0,0 2 1,0-1-1,0 0 1,0 0-1,1 1 0,-1-1 1,0 1-1,0-1 0,0 1 1,1 0-1,-1-1 0,-3 3 1,5-2-150,24-1-198,14-3 287,-1-2 0,0-1 0,68-21 0,-27 7 19,431-89 4,-378 88 0,257-7 0,58 44-53,-361-13 67,-48-3 3596,-31-2-4779,1 0-1,-1-1 0,0 0 0,0 0 1,0-1-1,9-7 0,-8 7-325,20-16-4143,5-3-2759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00.220"/>
    </inkml:context>
    <inkml:brush xml:id="br0">
      <inkml:brushProperty name="width" value="0.025" units="cm"/>
      <inkml:brushProperty name="height" value="0.025" units="cm"/>
    </inkml:brush>
  </inkml:definitions>
  <inkml:trace contextRef="#ctx0" brushRef="#br0">124 1 14382,'-12'2'1895,"-1"-1"-1480,1 0 224,1 0-1,-1 1 1,1 0-1,-1 1 0,1 0 1,-15 7-1,26-10-601,0 0-1,-1 0 0,1 0 0,0 0 1,0 0-1,0 0 0,-1 0 0,1 0 1,0 0-1,0 0 0,0 0 1,0 1-1,0-1 0,-1 0 0,1 0 1,0 0-1,0 0 0,0 0 0,0 1 1,0-1-1,0 0 0,0 0 1,0 0-1,-1 0 0,1 1 0,0-1 1,0 0-1,0 0 0,0 0 0,0 0 1,0 1-1,0-1 0,0 0 0,0 0 1,0 0-1,0 1 0,0-1 1,0 0-1,0 0 0,0 0 0,1 0 1,-1 1-1,0-1 0,0 0 0,0 0 1,0 0-1,0 1 0,12 4 339,14 1-270,255 16 1701,-201-20-1816,0 3 1,0 4-1,92 23 0,-160-29 6,0 1 0,0 0 0,-1 1-1,0 0 1,0 1 0,20 13 0,-29-17 12,0-1 0,0 1 0,0 0 0,0-1 0,0 1 0,0 0 0,-1 0 0,1 0 0,-1 1 0,1-1 0,-1 0 0,0 1 0,0-1 0,0 0 0,0 1 0,0-1 0,-1 1 0,1-1 0,-1 1 0,0 0 0,1-1 0,-1 1 0,0-1 0,0 1 0,-1 0 0,1-1 0,-1 1 0,1-1 0,-1 1 0,0-1 0,0 1 0,0-1 0,0 1 0,0-1 0,-1 0 0,1 0 0,-1 0 0,-3 4 0,-6 7 82,-1 0 1,0-1-1,-1 0 0,-1-1 0,-24 15 1,-84 42 490,79-46-225,-131 68 531,-186 105 495,359-194-1467,-2 1-544,4-3-106,37-27-3945,-6-7-626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29.310"/>
    </inkml:context>
    <inkml:brush xml:id="br0">
      <inkml:brushProperty name="width" value="0.025" units="cm"/>
      <inkml:brushProperty name="height" value="0.025" units="cm"/>
    </inkml:brush>
  </inkml:definitions>
  <inkml:trace contextRef="#ctx0" brushRef="#br0">1 595 5157,'0'0'18081,"14"-5"-16597,11-14-1157,-2 0-1,32-34 1,-5 5-191,227-214 202,-91 84 365,-185 177-685,-1 0 0,1 1 0,-1-1 0,1 0 0,0 1 0,-1-1 0,1 0 0,0 1 0,-1-1 0,1 1 0,0-1 0,0 1 0,-1 0 1,1-1-1,0 1 0,0 0 0,0-1 0,0 1 0,-1 0 0,1 0 0,0 0 0,2 0 0,-4 16 366,-16 29 87,-11 17-8,-35 113 0,56-147-434,0-1-1,2 1 1,1 0 0,1 1-1,2-1 1,4 57 0,-3-86-27,0 1 0,0 0 1,0-1-1,1 1 1,-1 0-1,0-1 0,0 1 1,0 0-1,1 0 1,-1-1-1,0 1 0,0 0 1,1 0-1,-1-1 1,0 1-1,0 0 0,1 0 1,-1 0-1,0-1 0,1 1 1,-1 0-1,0 0 1,1 0-1,-1 0 0,0 0 1,1 0-1,-1 0 1,0 0-1,1 0 0,-1 0 1,0 0-1,1 0 1,-1 0-1,1 0 0,-1 0 1,0 0-1,1 0 1,-1 0-1,0 0 0,1 1 1,-1-1-1,0 0 0,0 0 1,1 0-1,-1 1 1,0-1-1,1 0 0,-1 0 1,0 1-1,0-1 1,0 0-1,1 0 0,-1 1 1,0-1-1,0 0 1,0 1-1,0-1 0,1 0 1,-1 1-1,0-1 1,0 0-1,0 1 0,0-1 1,0 0-1,0 1 0,0 0 1,15-26 157,-11 16-455,7-23-4121,10-15-6482,-13 30-975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31.715"/>
    </inkml:context>
    <inkml:brush xml:id="br0">
      <inkml:brushProperty name="width" value="0.025" units="cm"/>
      <inkml:brushProperty name="height" value="0.025" units="cm"/>
    </inkml:brush>
  </inkml:definitions>
  <inkml:trace contextRef="#ctx0" brushRef="#br0">0 64 8872,'0'0'3129,"11"-6"-1293,-10 5-1811,19-11 1235,1 2 1,30-12-1,-46 20-1041,0 0 1,0 0-1,0 1 0,0-1 0,0 1 0,1 0 0,-1 1 0,0-1 1,0 1-1,1 0 0,-1 0 0,0 1 0,1 0 0,-1-1 0,0 2 1,0-1-1,0 1 0,0 0 0,8 3 0,-11-3-174,0 0-1,-1-1 0,1 1 1,0 0-1,-1 0 1,1 0-1,-1 0 1,1 0-1,-1 0 0,0 1 1,0-1-1,0 0 1,0 1-1,-1-1 1,1 1-1,0-1 0,-1 0 1,0 1-1,0-1 1,0 1-1,0 0 0,0-1 1,0 1-1,0-1 1,-1 0-1,1 1 1,-1-1-1,0 1 0,0-1 1,0 0-1,0 1 1,0-1-1,0 0 1,-1 0-1,1 0 0,-4 3 1,-5 9 278,-1-2-1,0 1 1,0-1 0,-16 11 0,25-21-266,-9 6 167,-29 29 399,38-36-602,1 0 0,-1 1 0,1-1 0,0 1 0,0-1 0,-1 1 0,1 0 0,1-1 0,-1 1 0,0 0 0,0 0 0,0 0 0,1-1-1,-1 1 1,1 0 0,0 0 0,-1 0 0,1 0 0,0 0 0,0 0 0,1 3 0,-1-4-11,1 0-1,0-1 1,0 1-1,-1 0 1,1 0-1,0-1 1,0 1-1,0-1 1,0 1-1,0-1 1,0 1-1,0-1 1,0 1-1,0-1 1,0 0-1,0 0 1,0 0-1,0 1 1,0-1-1,0 0 1,2 0-1,31-1 113,-23 1-74,9-1-419,0 0 0,-1-1 0,30-7-1,-35 5-1946,0 0 0,-1-1 0,14-7 0,-4 0-6522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32.074"/>
    </inkml:context>
    <inkml:brush xml:id="br0">
      <inkml:brushProperty name="width" value="0.025" units="cm"/>
      <inkml:brushProperty name="height" value="0.025" units="cm"/>
    </inkml:brush>
  </inkml:definitions>
  <inkml:trace contextRef="#ctx0" brushRef="#br0">0 36 15118,'0'0'8809,"55"-8"-12557,-37-5 225,-6-2-3140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32.448"/>
    </inkml:context>
    <inkml:brush xml:id="br0">
      <inkml:brushProperty name="width" value="0.025" units="cm"/>
      <inkml:brushProperty name="height" value="0.025" units="cm"/>
    </inkml:brush>
  </inkml:definitions>
  <inkml:trace contextRef="#ctx0" brushRef="#br0">261 0 8584,'-15'5'230,"1"1"0,-1 0 0,1 1 0,1 0 0,-1 1 0,1 0 0,1 1 0,-1 1 0,1 0 0,1 1 1,0 0-1,1 0 0,0 2 0,1-1 0,0 1 0,0 0 0,2 1 0,0 0 0,0 0 0,2 0 0,-6 17 0,6-12-161,0 0 1,2 0-1,0 0 0,1 1 1,1-1-1,0 1 0,2-1 1,0 1-1,5 23 0,-3-33-37,-1 1-1,2 0 1,0-1-1,0 0 1,1 0-1,0 0 1,0 0-1,1-1 1,1 0-1,-1 0 1,1 0-1,1-1 0,0 0 1,0-1-1,1 0 1,-1 0-1,16 9 1,-3-6 235,0 0 1,0-2-1,0 0 1,1-1-1,0-1 1,1-1-1,-1-1 1,1-2-1,0 0 1,0-1-1,0-1 1,32-4-1,-21-1 283,-1-1 1,-1-1-1,0-1 0,0-3 0,0 0 1,-1-2-1,56-32 0,-57 27-135,-2-2-1,0-1 0,0 0 1,42-46-1,-62 58-372,0-1 1,0 1-1,-1-1 1,-1 0-1,1-1 0,-2 0 1,1 0-1,-1 0 1,-1 0-1,0-1 0,-1 0 1,0 0-1,-1 0 0,0 0 1,-1 0-1,0 0 1,-1-13-1,-1 18-32,0 1 0,0-1 0,-1 1 0,0 0 0,0-1 0,-1 1 0,1 0 0,-1 0 0,-1 0 0,1 1 0,-1-1 1,0 1-1,0 0 0,-6-5 0,2 2-9,-2 0 1,1 1-1,-1 0 1,0 0-1,-1 1 1,1 1 0,-16-6-1,-2 1-6,-1 2 0,0 1 0,-1 1 0,0 2 0,-43-2 0,47 5-33,1 1-1,0 2 0,-1 0 1,-37 9-1,46-6-1373,0 0-1,1 1 1,0 1 0,-22 13 0,21-9-6260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46.028"/>
    </inkml:context>
    <inkml:brush xml:id="br0">
      <inkml:brushProperty name="width" value="0.025" units="cm"/>
      <inkml:brushProperty name="height" value="0.025" units="cm"/>
    </inkml:brush>
  </inkml:definitions>
  <inkml:trace contextRef="#ctx0" brushRef="#br0">1 151 5669,'0'0'7325,"8"-6"-4608,17-9-1609,0 0 0,0 2 1,1 1-1,33-11 0,-27 13-367,8-4 78,0 3 0,1 1 1,0 2-1,70-5 0,-111 13-795,0 0 1,1 0-1,-1 0 1,1 0-1,-1 0 1,1 0-1,-1 0 0,0 0 1,1 0-1,-1 0 1,1 0-1,-1 0 1,0 1-1,1-1 1,-1 0-1,1 0 1,-1 0-1,0 1 1,1-1-1,-1 0 1,0 0-1,0 1 0,1-1 1,-1 0-1,0 1 1,1-1-1,-1 0 1,0 1-1,0-1 1,0 0-1,1 1 1,-1-1-1,0 0 1,0 1-1,0-1 1,0 1-1,-5 18 494,-19 16 55,-139 109 1063,122-113-1461,1 2 1,3 2 0,0 2 0,-58 76 0,93-110-149,0 0 1,0 0 0,0-1 0,1 1 0,-1 0 0,1 0 0,0 1 0,0-1 0,0 0 0,0 0-1,1 0 1,-1 1 0,1 3 0,0-6-8,1 0 0,-1 0 0,1 1 0,-1-1 0,1 0 0,0 0 0,-1 0 0,1 0 0,0 0 0,0 0 1,0 0-1,0 0 0,0 0 0,0-1 0,0 1 0,0 0 0,0-1 0,1 1 0,-1-1 0,0 1 0,0-1 0,0 1 0,1-1 0,-1 0 0,0 1 0,1-1 0,-1 0 0,0 0 0,1 0 0,-1 0 0,0 0 0,3-1 0,36-1 139,0-2 0,0-2 1,-1-2-1,63-19 0,-63 14-160,1 3 0,0 1-1,1 2 1,53-2 0,-94 9-1,0 0 0,1 0-1,-1-1 1,1 1 0,-1 0-1,1 0 1,-1 0 0,0 0-1,1 0 1,-1 0 0,1 0-1,-1 0 1,1 0-1,-1 0 1,1 0 0,-1 0-1,0 0 1,1 0 0,-1 0-1,1 1 1,-1-1 0,0 0-1,1 0 1,-1 0 0,1 1-1,-1-1 1,0 0 0,1 0-1,-1 1 1,0-1 0,1 0-1,-1 1 1,0-1-1,0 0 1,1 1 0,-1-1-1,0 1 1,0-1 0,0 0-1,1 1 1,-1-1 0,0 1-1,0-1 1,0 1 0,0-1-1,0 1 1,0-1 0,0 0-1,0 1 1,0-1 0,0 1-1,0-1 1,0 1-1,0-1 1,-1 0 0,1 1-1,0-1 1,0 1 0,0-1-1,0 0 1,-1 1 0,1-1-1,0 1 1,-1-1 0,1 0-1,0 1 1,-1-1 0,1 0-1,-26 22-299,-15-8-1537,40-13 1253,-1-1 0,0 0 0,0 1-1,1-1 1,-1 0 0,0 0 0,0 0-1,0 0 1,1 0 0,-1-1 0,0 1 0,-3-2-1,-2-6-6459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1:51.815"/>
    </inkml:context>
    <inkml:brush xml:id="br0">
      <inkml:brushProperty name="width" value="0.025" units="cm"/>
      <inkml:brushProperty name="height" value="0.025" units="cm"/>
    </inkml:brush>
  </inkml:definitions>
  <inkml:trace contextRef="#ctx0" brushRef="#br0">703 40 5317,'-73'19'1018,"1"4"0,-100 45 0,136-51-817,2 2-1,0 1 1,1 2-1,0 1 1,2 2-1,-41 41 1,60-52-100,1 0 0,0 1 0,1 0 1,1 1-1,0 0 0,1 0 0,1 1 1,1 0-1,0 0 0,1 1 0,1-1 1,-3 20-1,3 1 84,2 0 0,1 0 0,2 0 1,10 66-1,-7-75-165,2-1 0,2 0 0,0-1 0,2 0 0,0 0 0,2-1 0,1-1 0,2 0 0,26 37 0,-28-46-18,0-1-1,0 0 1,2-1-1,-1 0 1,2-2 0,0 1-1,0-2 1,1 0-1,1-1 1,0-1 0,0-1-1,0 0 1,1-1-1,32 6 1,-20-8 43,1-2 1,-1-1-1,0-1 1,1-2-1,-1-1 1,0-2-1,0-1 1,0-1-1,0-2 0,-1-1 1,-1-1-1,1-1 1,-2-2-1,1-1 1,-2-2-1,0 0 1,-1-2-1,28-24 1,-24 17 134,-3-1 0,0-1 0,-1-1 0,-2-1 0,-1-1 1,-1-2-1,-2 0 0,-1-1 0,-1 0 0,-3-2 0,0 0 0,-2-1 1,-2 0-1,12-67 0,-19 73-75,-1-1 0,-1 0 1,-2 0-1,-1 0 0,-1 0 0,-2 0 0,-1 1 1,-10-36-1,9 49-124,0 0-1,-1 0 1,-1 1 0,0 0 0,-1 1 0,-1 0 0,0 0 0,-1 1-1,-1 0 1,0 1 0,-1 1 0,0-1 0,-1 2 0,-1 0 0,-22-13 0,20 16-183,0 0 1,0 1-1,0 1 1,-1 0-1,1 2 1,-1 0-1,0 1 1,-1 0-1,1 2 1,0 0-1,-1 1 1,1 1 0,-1 1-1,1 0 1,0 2-1,0 0 1,0 1-1,1 0 1,0 2-1,0 0 1,0 1-1,-17 11 1,-7 7-1801,7-7-2237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29.932"/>
    </inkml:context>
    <inkml:brush xml:id="br0">
      <inkml:brushProperty name="width" value="0.025" units="cm"/>
      <inkml:brushProperty name="height" value="0.025" units="cm"/>
    </inkml:brush>
  </inkml:definitions>
  <inkml:trace contextRef="#ctx0" brushRef="#br0">1341 424 5317,'0'0'192,"-6"-9"22,-10-15-42,-26-39 663,-33-67-1,66 111-813,0-3 27,-2 1-1,0 1 1,-20-28-1,27 43-18,-1-1 0,0 1 0,0 0 0,0 0 0,-1 0-1,0 1 1,0 0 0,0 0 0,0 1 0,-1-1 0,1 1 0,-1 1 0,0-1-1,0 1 1,-10-2 0,-2 2 64,0 1-1,0 0 0,-1 2 1,1 0-1,0 1 1,0 1-1,0 1 1,1 0-1,-1 2 1,1 0-1,-27 13 0,-17 13-88,-107 72-1,107-63 141,45-31-118,-21 14 24,1 0 1,1 3-1,1 0 0,-51 54 1,58-48-96,1 2 0,2 1 0,2 0 0,1 2 0,1 1 0,-14 41 0,24-53 24,2 0 0,1 1 0,1 0 0,2 1 0,1-1 0,1 1 1,1 0-1,2 0 0,0 0 0,6 31 0,-1-37 9,1-1 0,1 0 0,1 0 1,0-1-1,2 0 0,1 0 0,18 26 0,108 133-10,-62-87 32,11 23 61,147 177-276,-205-263 204,1-1 1,2-1-1,1-1 0,1-2 1,1-2-1,69 36 1,-78-48 53,-1-2 1,1-1 0,1-1 0,-1-1-1,1-1 1,1-1 0,-1-1 0,0-2 0,1-1-1,-1 0 1,0-2 0,1-1 0,-1-2 0,-1 0-1,1-2 1,-1 0 0,0-2 0,0-1 0,-1-1-1,-1-1 1,26-17 0,-19 10-23,-2-1 1,0-2-1,-2-1 1,0-1-1,-2-1 1,0-1-1,-2-2 1,-1 0-1,-1-1 1,-2-1-1,-1 0 1,-1-2-1,-1 0 0,-2 0 1,13-52-1,-16 36 15,-1-1-1,-3 0 1,-2 0-1,-2-1 0,-2 1 1,-2 0-1,-3-1 0,-2 2 1,-1-1-1,-3 1 1,-27-74-1,-100-209 724,113 281-741,-2 1 1,-3 2 0,-1 1 0,-53-60 0,72 93-79,-2 0 0,1 0 0,-2 2 0,1-1 0,-2 2 0,1 0 0,-2 1 0,1 1 0,-1 0 0,0 1 1,-22-5-1,16 6-479,-1 2 0,0 1 0,0 1 0,0 1 0,-1 1 0,1 1 0,0 1 0,-26 6 0,-33 10-6240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48.083"/>
    </inkml:context>
    <inkml:brush xml:id="br0">
      <inkml:brushProperty name="width" value="0.025" units="cm"/>
      <inkml:brushProperty name="height" value="0.025" units="cm"/>
    </inkml:brush>
  </inkml:definitions>
  <inkml:trace contextRef="#ctx0" brushRef="#br0">0 14 12332,'0'0'6459,"10"-3"-4884,3 0-983,0 1 1,1 0-1,22-1 1,-31 3-507,1 0 0,-1 0 0,0 0 0,1 1 0,-1 0 1,0 0-1,0 1 0,0-1 0,0 1 0,0 0 0,0 1 1,0-1-1,-1 1 0,9 6 0,-12-8-64,0 0 0,0 0-1,-1 0 1,1 0 0,0 0-1,-1 0 1,1 0 0,-1 0 0,1 0-1,-1 0 1,0 0 0,1 1-1,-1-1 1,0 0 0,0 0 0,0 0-1,0 1 1,0-1 0,0 0-1,0 0 1,0 1 0,-1-1 0,1 0-1,0 0 1,-1 0 0,1 0 0,-1 1-1,1-1 1,-1 0 0,1 0-1,-1 0 1,0 0 0,0 0 0,1 0-1,-1-1 1,0 1 0,0 0-1,0 0 1,0 0 0,-2 0 0,2 1-2,-1-1 0,1 0 0,0 1 1,-1-1-1,1 1 0,0-1 1,0 1-1,0 0 0,0 0 0,1-1 1,-1 1-1,0 0 0,0 3 1,2-5-18,0 1 0,-1 0 0,1 0 0,0 0 1,0 0-1,0-1 0,0 1 0,0 0 1,0-1-1,0 1 0,0-1 0,0 1 1,0-1-1,0 0 0,0 1 0,0-1 1,0 0-1,1 0 0,-1 0 0,2 0 1,34 5 83,-29-4-77,-4-1-10,11 2-4,-1 1 0,1 0 1,22 8-1,-35-10 4,0-1-1,0 1 1,1 1 0,-1-1 0,0 0 0,0 0-1,0 1 1,0-1 0,-1 1 0,1 0 0,0-1-1,-1 1 1,3 3 0,-3-4 1,-1 1-1,0-1 1,1 0-1,-1 1 0,0-1 1,0 0-1,0 1 1,0-1-1,0 0 1,0 1-1,0-1 1,0 0-1,-1 1 1,1-1-1,0 0 1,-1 1-1,1-1 0,-1 0 1,0 0-1,1 0 1,-1 1-1,0-1 1,0 0-1,1 0 1,-1 0-1,-2 1 1,-7 7 281,0 0 0,-1-1 0,0 0 1,0 0-1,-1-2 0,1 1 1,-2-1-1,1-1 0,-1 0 0,1-1 1,-1-1-1,-1 1 0,1-2 0,0 0 1,-18 0-1,26-5-109,14-3-311,14-5-586,53-3-4132,-2 1-5379,-39 4 2286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48.423"/>
    </inkml:context>
    <inkml:brush xml:id="br0">
      <inkml:brushProperty name="width" value="0.025" units="cm"/>
      <inkml:brushProperty name="height" value="0.025" units="cm"/>
    </inkml:brush>
  </inkml:definitions>
  <inkml:trace contextRef="#ctx0" brushRef="#br0">18 26 13613,'0'0'13485,"-18"9"-16368,28-18-128,-1-1-2082,-3-6-3811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48.781"/>
    </inkml:context>
    <inkml:brush xml:id="br0">
      <inkml:brushProperty name="width" value="0.025" units="cm"/>
      <inkml:brushProperty name="height" value="0.025" units="cm"/>
    </inkml:brush>
  </inkml:definitions>
  <inkml:trace contextRef="#ctx0" brushRef="#br0">481 31 7911,'-12'-2'796,"-93"-11"2632,92 12-3023,1 1 1,0 1 0,-1-1-1,1 2 1,0 0 0,0 0-1,-22 8 1,17-2-158,1 0 1,1 1-1,0 1 1,0 0 0,0 1-1,2 0 1,-1 1-1,1 1 1,1 0-1,1 1 1,-1 0-1,2 1 1,0 0-1,1 1 1,-12 28-1,16-31-159,0 0 0,1 0 0,1 1 0,0 0 0,0-1 0,2 1 0,0 0 0,0 0 0,1 0 0,1 0 0,0 0 0,1 0 0,1 0 0,0 0 0,0-1 0,2 0 0,0 1 0,0-1 0,1-1 0,13 21 0,-10-20-55,0-1-1,1 0 0,1-1 0,0 0 1,0 0-1,1-1 0,0-1 1,1 0-1,0-1 0,21 10 0,-13-9 169,0-1 0,0-1 0,1-1 0,-1-1 1,1 0-1,39 1 0,-26-5 110,-1-1 0,0-2 0,0-2 0,0-1 0,-1-1 0,1-2 0,-2-1 0,1-2 0,45-22 0,-51 19-144,0-1-1,-1-1 1,-1-2-1,-1 0 1,42-41-1,-55 47-124,0 0 0,-1 0 0,-1-1 0,0 0 0,-1 0 0,0-1 0,-1 0 0,0 0 0,-2-1 0,1 0 0,-2 0 0,0-1 0,2-16 0,-5 24-35,-1 1 1,0-1-1,0 0 0,-1 0 0,0 0 1,0 1-1,-1-1 0,0 1 1,0-1-1,0 1 0,-1-1 1,-1 1-1,-4-8 0,2 6-3,-1-1 0,0 1-1,-1 1 1,0 0 0,0 0-1,-1 0 1,0 1 0,-11-7 0,-6-1-9,0 1 0,-1 2 1,-1 0-1,1 2 1,-2 1-1,-32-5 0,22 6-142,-1 2-1,1 2 0,-62 1 0,28 10-2749,3 7-3849,51-9-771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4:59.436"/>
    </inkml:context>
    <inkml:brush xml:id="br0">
      <inkml:brushProperty name="width" value="0.025" units="cm"/>
      <inkml:brushProperty name="height" value="0.025" units="cm"/>
    </inkml:brush>
  </inkml:definitions>
  <inkml:trace contextRef="#ctx0" brushRef="#br0">0 620 8712,'0'0'12375,"10"-2"-11078,5-3-1017,0-1-1,-1 0 1,0-1 0,0 0-1,-1-1 1,17-13-1,85-73 758,-53 41-652,388-341 1313,-433 379-1243,-17 15-446,0 0 0,0 0 0,0-1-1,1 1 1,-1 0 0,0 0 0,0 0 0,0 0 0,0 0 0,0 0 0,0 0 0,0 0 0,1 0-1,-1 0 1,0 0 0,0 0 0,0 0 0,0 0 0,0 0 0,0 0 0,1 0 0,-1 0 0,0 0-1,0 0 1,0 0 0,0 0 0,0 0 0,1 0 0,-1 0 0,0 0 0,0 0 0,0 0 0,0 0 0,0 0-1,0 0 1,1 0 0,-1 0 0,0 0 0,0 0 0,0 0 0,0 1 0,0-1 0,0 0 0,0 0-1,0 0 1,0 0 0,0 0 0,1 0 0,-1 1 0,0-1 0,0 0 0,0 0 0,0 0 0,0 0-1,0 1 1,-12 34 276,-13 26-101,-34 125-1,51-151-164,1 0 0,2 0 0,2 0 0,1 1 0,4 48 0,0-81-546,2-9-575,2-11-1844,-6-1-1304,0-4-2748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01.359"/>
    </inkml:context>
    <inkml:brush xml:id="br0">
      <inkml:brushProperty name="width" value="0.025" units="cm"/>
      <inkml:brushProperty name="height" value="0.025" units="cm"/>
    </inkml:brush>
  </inkml:definitions>
  <inkml:trace contextRef="#ctx0" brushRef="#br0">112 36 10250,'9'-8'1431,"-7"5"-793,0 1-1,1-1 0,-1 1 1,1 0-1,0 0 0,-1 0 1,1 0-1,0 0 0,0 1 1,0-1-1,0 1 0,0 0 1,1 0-1,3-1 0,-7 3-553,1-1-1,-1 1 0,1-1 0,-1 1 0,1 0 0,-1-1 0,0 1 0,1 0 0,-1-1 0,0 1 0,0 0 0,1-1 0,-1 1 1,0 0-1,0-1 0,0 1 0,0 0 0,0 0 0,0-1 0,0 1 0,0 0 0,0 0 0,0-1 0,0 1 0,0 0 0,-1-1 1,1 1-1,0 0 0,0-1 0,-1 2 0,-8 26 694,-8 0-316,0 0 0,-30 36 0,-22 33 318,68-95-724,0 0-1,-1 1 1,1-1 0,0 0 0,0 0-1,0 0 1,1 1 0,-1-1 0,1 0-1,-1 1 1,1-1 0,0 5 0,0-6-43,0 0 1,1 0 0,-1-1 0,1 1 0,-1 0 0,1 0 0,-1 0 0,1-1 0,0 1-1,-1 0 1,1-1 0,0 1 0,0-1 0,-1 1 0,1-1 0,0 1 0,0-1 0,0 1 0,0-1-1,-1 0 1,1 1 0,0-1 0,0 0 0,0 0 0,0 0 0,0 0 0,0 0 0,0 0-1,0 0 1,0 0 0,0 0 0,1 0 0,17 0-258,0-1 0,0-1-1,0 0 1,22-7 0,-32 7-1069,0-1-1,0-1 1,0 1 0,-1-1 0,0-1-1,12-8 1,-2-3-5038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01.686"/>
    </inkml:context>
    <inkml:brush xml:id="br0">
      <inkml:brushProperty name="width" value="0.025" units="cm"/>
      <inkml:brushProperty name="height" value="0.025" units="cm"/>
    </inkml:brush>
  </inkml:definitions>
  <inkml:trace contextRef="#ctx0" brushRef="#br0">57 0 9513,'0'0'8488,"-28"50"-6566,23-32-225,-3-1-543,4 1-642,-2 2-352,2-2-96,3 0 0,1-4-32,0 0-32,0-5-480,11-2-801,-1-7-801,2 0-1698,1-8-3042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02.058"/>
    </inkml:context>
    <inkml:brush xml:id="br0">
      <inkml:brushProperty name="width" value="0.025" units="cm"/>
      <inkml:brushProperty name="height" value="0.025" units="cm"/>
    </inkml:brush>
  </inkml:definitions>
  <inkml:trace contextRef="#ctx0" brushRef="#br0">0 19 14189,'0'0'11371,"0"5"-14606,13-14-320,0-6-3716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02.430"/>
    </inkml:context>
    <inkml:brush xml:id="br0">
      <inkml:brushProperty name="width" value="0.025" units="cm"/>
      <inkml:brushProperty name="height" value="0.025" units="cm"/>
    </inkml:brush>
  </inkml:definitions>
  <inkml:trace contextRef="#ctx0" brushRef="#br0">657 84 8808,'0'0'305,"-12"-10"821,3 2-776,0 1 0,0 0 1,0 0-1,-1 1 0,1 0 0,-2 1 0,1 0 1,-1 0-1,1 1 0,-1 1 0,0 0 0,0 0 1,-1 1-1,-15-1 0,3 4-63,0 1 1,0 0-1,1 2 0,-1 1 1,1 0-1,0 2 1,0 1-1,1 0 0,0 2 1,1 1-1,-36 23 0,44-25-252,0 0 0,1 1-1,0 0 1,1 1-1,0 0 1,1 1-1,0 0 1,1 1 0,0 0-1,1 0 1,1 1-1,0 0 1,0 1-1,2-1 1,0 1-1,0 0 1,2 0 0,-4 31-1,6-26-20,1 0 0,0 0 0,2 0-1,1 0 1,0 0 0,2 0 0,0-1-1,1 1 1,1-1 0,0-1 0,2 1-1,0-1 1,1-1 0,1 0 0,1 0-1,0-1 1,1-1 0,20 20 0,-22-25 53,0-1 0,1 0 0,0-1 0,0 0 0,1-1 1,0 0-1,0-1 0,1 0 0,-1-1 0,1-1 0,18 4 0,-21-7 115,-1 1 0,1-2 0,0 1 0,-1-1 0,1-1-1,0 0 1,-1 0 0,1-1 0,-1-1 0,0 0 0,0 0 0,0-1-1,0 0 1,0-1 0,-1 0 0,10-6 0,-1-3-18,1-1 1,-2 0-1,0-1 1,-1-1-1,-1 0 1,0-1-1,17-30 1,-26 38-137,0 0 1,0-1 0,-1 0 0,0 0-1,-1 0 1,-1 0 0,0-1 0,0 1-1,-1-1 1,0 0 0,-1 0-1,-1 1 1,0-1 0,0 0 0,-1 0-1,-4-17 1,3 23-31,0 0 0,0 0 0,-1 0-1,0 0 1,0 1 0,0-1 0,0 1-1,-1 0 1,0 0 0,0 0 0,-1 1-1,1-1 1,-1 1 0,-10-7 0,6 6-75,0 0 1,-1 0-1,0 1 0,0 0 1,0 1-1,0 0 1,0 1-1,-15-2 0,4 2-719,1 1 0,0 1-1,-1 1 1,1 1 0,-1 0-1,1 2 1,0 0-1,-34 13 1,9 2-4868,7-2-3299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19.479"/>
    </inkml:context>
    <inkml:brush xml:id="br0">
      <inkml:brushProperty name="width" value="0.025" units="cm"/>
      <inkml:brushProperty name="height" value="0.025" units="cm"/>
    </inkml:brush>
  </inkml:definitions>
  <inkml:trace contextRef="#ctx0" brushRef="#br0">70 51 7399,'0'0'13730,"14"-6"-13132,18-4-233,1 1 0,-1 1 0,1 2-1,1 1 1,50-1 0,-75 6-310,1 0 51,-1 0-1,1 0 1,0 1-1,-1 0 1,1 1 0,9 2-1,-18-3-79,0-1-1,0 0 0,0 1 1,0 0-1,0-1 1,0 1-1,0-1 0,0 1 1,0 0-1,0 0 0,0 0 1,0 0-1,-1 0 0,1-1 1,0 1-1,-1 0 1,1 1-1,-1-1 0,1 0 1,-1 0-1,1 0 0,0 1 1,-1 1 22,-1 0 1,1-1 0,0 1 0,-1-1-1,1 1 1,-1-1 0,1 1 0,-1-1-1,0 0 1,0 1 0,-1-1-1,1 0 1,0 0 0,-4 4 0,-13 17 77,-2-2 1,-1 0 0,0-2-1,-1 0 1,-31 19 0,4-1-7,-1 1 144,8-6 429,-66 63 0,106-94-676,1 1 1,-1-1-1,1 0 1,0 1-1,-1 0 0,1-1 1,0 1-1,0 0 0,0-1 1,0 1-1,1 0 1,-1 0-1,0 0 0,1 0 1,-1 0-1,1 0 1,-1 3-1,2-4-3,-1 0 0,0 0 0,1 0 0,-1 0 0,1 0 0,-1-1 0,1 1 0,0 0 1,-1 0-1,1 0 0,0-1 0,0 1 0,-1 0 0,1-1 0,0 1 0,0-1 0,0 1 0,0-1 0,0 1 0,0-1 0,0 0 0,0 1 0,0-1 0,1 0 1,10 2 115,1 0 1,0-1 0,-1-1-1,18-1 1,-12 1 14,359-11 554,-384 15-1336,7-4 369,-1 0 0,1 0 0,-1 0-1,0 0 1,1 0 0,-1 0 0,1 0 0,-1 0 0,0 0 0,1 0-1,-1 0 1,1 0 0,-1-1 0,1 1 0,-1 0 0,1 0 0,-1-1-1,1 1 1,-1 0 0,1-1 0,-1 1 0,1 0 0,-1-1 0,1 1-1,-1-1 1,1 1 0,0-1 0,-1 0 0,-6-13-8679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20.656"/>
    </inkml:context>
    <inkml:brush xml:id="br0">
      <inkml:brushProperty name="width" value="0.025" units="cm"/>
      <inkml:brushProperty name="height" value="0.025" units="cm"/>
    </inkml:brush>
  </inkml:definitions>
  <inkml:trace contextRef="#ctx0" brushRef="#br0">47 1 12684,'0'0'12625,"2"9"-12155,-1 1-410,-1 0 0,0 0 0,-1 0 0,0-1 0,-1 1 0,0 0-1,0-1 1,-5 12 0,7-20-57,-1 0 0,0 0 0,1 1 0,-1-1 1,1 0-1,0 0 0,-1 0 0,1 1 0,0-1 0,0 0 0,0 0 0,0 1 0,0-1 0,0 0 0,0 0 0,0 1 0,0-1 0,1 0 0,-1 0 0,0 1 0,1-1 0,-1 0 1,1 0-1,0 0 0,-1 0 0,1 0 0,0 0 0,-1 0 0,1 0 0,0 0 0,0 0 0,0 0 0,0 0 0,0-1 0,0 1 0,0 0 0,0-1 0,2 2 0,3-1 15,0 0 0,1 0 0,-1-1 0,0 0 0,1 0 0,9-1 0,8 0-1,8-1-12,30 1-4,-58 1-1,0 0 0,0 0 0,0 1 0,0 0 0,0 0 0,0 0 0,0 0 0,0 0-1,-1 1 1,1 0 0,4 2 0,-7-3 8,0 0 1,1 1-1,-1-1 0,0 0 1,0 0-1,0 1 0,-1-1 1,1 0-1,0 1 0,0-1 1,-1 1-1,1-1 0,-1 1 1,1-1-1,-1 1 0,0-1 1,1 1-1,-1 0 0,0-1 1,0 1-1,0-1 0,0 1 1,-1 0-1,1-1 0,0 1 1,-1-1-1,1 1 0,-1-1 0,1 1 1,-1-1-1,0 1 0,0-1 1,1 0-1,-1 1 0,0-1 1,0 0-1,0 0 0,-1 1 1,-1 1-1,-6 6 134,0 0 1,-1-1-1,-18 13 0,24-18-94,-83 51 886,80-50-911,-1 0 0,1-1 0,-1 0 0,0 0-1,0-1 1,-1 0 0,1 0 0,0-1 0,0 0 0,-10-1 0,17 0-140,0-1 1,-1 1-1,1-1 1,0 1-1,0-1 1,0 0-1,0 1 1,-1-1-1,1 0 1,0 0-1,0 0 1,1 0-1,-1 0 1,0 0 0,0 0-1,0 0 1,1 0-1,-1 0 1,0-1-1,1 1 1,-1 0-1,1 0 1,0-1-1,-1 1 1,1 0-1,0-1 1,0-1-1,-4-40-5713,4 8-442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38.739"/>
    </inkml:context>
    <inkml:brush xml:id="br0">
      <inkml:brushProperty name="width" value="0.025" units="cm"/>
      <inkml:brushProperty name="height" value="0.025" units="cm"/>
    </inkml:brush>
  </inkml:definitions>
  <inkml:trace contextRef="#ctx0" brushRef="#br0">1 463 4324,'0'0'5024,"9"-1"-5211,21-1 289,1 1 1,0 2 0,36 4 0,297 40-14,-297-43-81,1-2 1,-1-4-1,97-16 1,49-25-8,218-34 14,586-3 7,-502 48-18,596-8 87,-218 13-5,-166 1 116,194-31 97,-133-1 349,-263 38-3170,-459 19 606,-4-2-1026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21.044"/>
    </inkml:context>
    <inkml:brush xml:id="br0">
      <inkml:brushProperty name="width" value="0.025" units="cm"/>
      <inkml:brushProperty name="height" value="0.025" units="cm"/>
    </inkml:brush>
  </inkml:definitions>
  <inkml:trace contextRef="#ctx0" brushRef="#br0">1 103 12780,'0'0'12748,"46"-36"-12171,-18 24-417,1 2-128,2-2 0,-1 3 0,-6 2-32,-1 0-673,-8 4-1633,-8 1-1313,-7-3-3076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21.370"/>
    </inkml:context>
    <inkml:brush xml:id="br0">
      <inkml:brushProperty name="width" value="0.025" units="cm"/>
      <inkml:brushProperty name="height" value="0.025" units="cm"/>
    </inkml:brush>
  </inkml:definitions>
  <inkml:trace contextRef="#ctx0" brushRef="#br0">1 31 15503,'0'0'13036,"4"10"-13356,-2-13-994,0-3-864,0-3-1473,0 0-2691,1-5-6694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21.758"/>
    </inkml:context>
    <inkml:brush xml:id="br0">
      <inkml:brushProperty name="width" value="0.025" units="cm"/>
      <inkml:brushProperty name="height" value="0.025" units="cm"/>
    </inkml:brush>
  </inkml:definitions>
  <inkml:trace contextRef="#ctx0" brushRef="#br0">771 55 8264,'-14'-4'747,"-21"-6"372,-1 1-1,0 2 0,-67-4 0,81 11-776,1 0 0,0 1 0,-1 1-1,1 1 1,0 1 0,0 0-1,0 2 1,-34 14 0,31-8-257,0 1 1,2 0 0,-1 2 0,2 0-1,0 2 1,1 0 0,0 2 0,-23 28-1,31-32-20,0 1 0,2 0 1,0 1-1,0 0 0,2 1 0,0 0 0,1 0 0,1 1 0,1-1 0,0 1 0,1 1 0,-1 20 0,4-21-39,0 0 0,2-1 0,0 1 0,0 0 0,2-1 0,0 0 0,2 1 0,0-1 0,10 24 0,-9-30-3,0-1 0,1 1 0,1-1 0,-1 0 0,2-1 0,-1 0 0,2 0 0,-1-1 0,1 0 0,0-1 0,1 0 0,0-1 0,24 13 0,-16-12 261,1-1 0,0 0 0,1-1 0,-1-2 1,1 0-1,0-1 0,0-1 0,0-1 0,0 0 0,0-2 0,0-1 0,0 0 0,0-2 0,32-9 0,-12 1 236,0-3-1,-1-1 0,0-2 0,-1-2 0,-2-1 0,40-29 1,-56 34-427,0 0 1,-2-2-1,1 0 1,-2-1-1,-1-1 0,0-1 1,-1 0-1,-2-1 1,16-30-1,-25 42-80,0 0-1,-1 1 0,0-1 0,-1-1 0,0 1 0,-1-1 0,0 1 0,-1-1 0,0 1 0,0-1 0,-1 0 1,-1 0-1,0 1 0,0-1 0,-1 1 0,0-1 0,-1 1 0,0-1 0,-1 1 0,0 0 0,-1 1 0,0-1 0,0 1 1,-1 0-1,-9-12 0,-1 3-15,-1 2 0,0-1 1,-1 2-1,-1 0 1,0 2-1,-1 0 0,-1 1 1,0 0-1,-30-10 0,24 12-358,0 1-1,0 1 0,-1 2 0,0 1 1,-1 0-1,1 3 0,-43 0 1,61 2-738,-1 1 1,1 0 0,0 1 0,0 0 0,0 1 0,-19 7-1,-5 7-7997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39.427"/>
    </inkml:context>
    <inkml:brush xml:id="br0">
      <inkml:brushProperty name="width" value="0.025" units="cm"/>
      <inkml:brushProperty name="height" value="0.025" units="cm"/>
    </inkml:brush>
  </inkml:definitions>
  <inkml:trace contextRef="#ctx0" brushRef="#br0">26 492 4100,'0'0'7319,"-5"8"-5718,1-1-1084,2-4-342,0-1-1,0 1 0,1-1 1,-1 1-1,1 0 0,0-1 0,0 1 1,0 0-1,0 0 0,0 0 1,1 0-1,-1 0 0,1 3 1,0-5-66,0 0 0,1-1 0,-1 1 0,0 0 0,1 0 0,-1-1 0,1 1 0,-1 0 0,1 0 0,-1-1 0,1 1 0,-1-1 0,1 1 0,0 0 0,-1-1 0,1 0 0,0 1 0,-1-1 0,1 1 0,0-1 0,0 0 0,0 1 0,-1-1 0,1 0 0,0 0 0,0 0 0,0 1 0,-1-1 0,1 0 0,0 0 0,0 0-1,0-1 1,0 1 0,0 0 0,-1 0 0,1 0 0,0 0 0,1-1 0,36-12 1145,3-18-607,-2-3-1,71-75 1,-43 40-351,23-24 188,122-112 1114,-211 205-1580,-1-1-1,0 1 1,1-1-1,-1 1 1,0-1-1,1 1 1,-1 0-1,1-1 1,-1 1-1,0-1 0,1 1 1,-1 0-1,1-1 1,-1 1-1,1 0 1,-1 0-1,1-1 1,0 1-1,-1 0 1,1 0-1,-1 0 1,1 0-1,-1 0 1,1 0-1,0 0 0,-1 0 1,1 0-1,-1 0 1,1 0-1,-1 0 1,1 0-1,0 0 1,-1 0-1,1 1 1,-1-1-1,1 0 1,-1 0-1,1 1 0,-1-1 1,1 1-1,2 28 247,-19 41-16,-44 98 208,30-89 81,3 1-1,-24 119 1,48-152-350,3-46-195,0-1 0,0 0 0,0 0 0,0 0 0,0 0 0,1 0 0,-1 0 0,0 1 0,0-1 0,0 0 0,0 0 0,0 0-1,0 0 1,0 0 0,1 0 0,-1 0 0,0 0 0,0 0 0,0 0 0,0 0 0,1 1 0,-1-1 0,0 0 0,0 0 0,0 0 0,0 0 0,0 0 0,1 0 0,-1 0 0,0 0 0,0-1 0,0 1 0,0 0 0,1 0 0,-1 0-1,0 0 1,0 0 0,0 0 0,0 0 0,0 0 0,0 0 0,1 0 0,-1 0 0,0-1 0,0 1 0,0 0 0,0 0 0,0 0 0,0 0 0,0 0 0,0 0 0,1-1 0,-1 1 0,0 0 0,0 0 0,0 0 0,0 0 0,0 0 0,0-1-1,7-7-1008,-6 5 338,0 1 0,0-1 0,0 1 0,0-1 0,-1 1 0,1-1 0,-1 0 0,0 1 0,0-6 0,0-12-7212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40.484"/>
    </inkml:context>
    <inkml:brush xml:id="br0">
      <inkml:brushProperty name="width" value="0.025" units="cm"/>
      <inkml:brushProperty name="height" value="0.025" units="cm"/>
    </inkml:brush>
  </inkml:definitions>
  <inkml:trace contextRef="#ctx0" brushRef="#br0">311 109 9417,'4'-9'2333,"-3"6"-2169,17-49 3800,-18 51-3787,1 0 1,-1 0-1,1-1 1,-1 1 0,1 0-1,-1-1 1,0 1 0,0 0-1,0-1 1,0 1 0,0 0-1,0-1 1,0 1 0,0 0-1,-1-1 1,1 1-1,0 0 1,-1-1 0,1 1-1,-1 0 1,1 0 0,-1-1-1,0 1 1,0 0 0,1 0-1,-1 0 1,0 0 0,0 0-1,0 0 1,0 0-1,0 0 1,0 1 0,-1-1-1,1 0 1,0 1 0,0-1-1,0 0 1,-2 0 0,-6 1 17,1 0 0,0 0 1,0 1-1,0 0 0,-1 0 0,1 1 1,0 0-1,0 0 0,1 1 1,-1 0-1,1 0 0,-1 1 1,1 0-1,0 1 0,0-1 1,-12 12-1,2-2-46,1 1 1,1 2-1,0-1 1,0 2-1,-12 20 1,17-21-96,0 0 0,1 1 0,1 0-1,-10 32 1,15-40-43,1 0 0,0 0 0,0 0 0,1 1 0,0-1 0,1 0 0,0 0 0,1 1 0,0-1 0,5 19 0,-5-25-7,1 0-1,-1 0 1,1 0 0,0 0 0,1 0 0,-1 0 0,1-1 0,0 1 0,0-1 0,0 0 0,0 1 0,0-2 0,1 1 0,-1 0 0,8 3 0,-4-2 12,1 0 0,0-1 0,0-1 0,0 1 0,0-1 0,0 0 0,0-1 0,10 1 0,-6-2 19,-1 1 1,1-2 0,-1 1 0,1-2 0,-1 0-1,1 0 1,-1-1 0,0 0 0,0-1 0,0 0 0,-1-1-1,14-7 1,-22 11 13,0 0 0,0-1-1,0 1 1,0-1 0,0 1-1,0-1 1,0 0 0,-1 0-1,1 0 1,-1 1 0,1-2-1,-1 1 1,0 0 0,0 0-1,0 0 1,0-1 0,0 1-1,0 0 1,0-1 0,-1 1-1,0 0 1,1-1 0,-1 1-1,0-1 1,0-2 0,-1 2-16,0 1 1,0 0-1,-1-1 1,1 1-1,-1 0 1,1 0 0,-1 0-1,0 0 1,1 0-1,-1 0 1,0 1 0,0-1-1,-1 1 1,1-1-1,0 1 1,0 0-1,-1-1 1,1 1 0,-1 1-1,1-1 1,-1 0-1,1 0 1,-4 1 0,-59-11 58,61 11-114,0-1 0,0 1 0,0 0 0,0 0 1,0 0-1,-1 1 0,1-1 0,0 1 0,0 0 0,0 0 1,0 0-1,1 1 0,-7 2 0,9-3-119,1-1 0,-1 1 0,0 0 0,1-1 0,-1 1 0,1 0 0,-1-1 0,0 1 0,1 0 0,0 0 0,-1-1-1,1 1 1,-1 0 0,1 0 0,0 0 0,0-1 0,-1 1 0,1 0 0,0 0 0,0 0 0,0 0 0,0 0 0,0 0 0,0-1 0,0 1 0,0 0 0,1 0 0,-1 0 0,0 0 0,0 0 0,1-1 0,-1 1 0,1 0-1,-1 0 1,1 0 0,0 1-566,0-1-1,1 1 0,-1-1 0,1 0 0,-1 1 1,1-1-1,-1 0 0,1 0 0,0 0 0,-1 0 0,1 0 1,0 0-1,0-1 0,2 2 0,18 0-8800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40.859"/>
    </inkml:context>
    <inkml:brush xml:id="br0">
      <inkml:brushProperty name="width" value="0.025" units="cm"/>
      <inkml:brushProperty name="height" value="0.025" units="cm"/>
    </inkml:brush>
  </inkml:definitions>
  <inkml:trace contextRef="#ctx0" brushRef="#br0">0 1 20499,'0'0'8136,"8"6"-15567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41.380"/>
    </inkml:context>
    <inkml:brush xml:id="br0">
      <inkml:brushProperty name="width" value="0.025" units="cm"/>
      <inkml:brushProperty name="height" value="0.025" units="cm"/>
    </inkml:brush>
  </inkml:definitions>
  <inkml:trace contextRef="#ctx0" brushRef="#br0">444 12 8008,'-13'-1'960,"-20"-4"122,1 2 0,-1 2 0,-59 4 0,81-2-970,0 1 1,0 0-1,1 1 1,-1 0 0,1 0-1,0 1 1,0 1-1,0 0 1,1 0-1,0 0 1,0 2-1,0-1 1,1 1-1,0 0 1,0 1 0,-12 14-1,11-8 81,1 0 0,0 0-1,2 1 1,-1 0 0,2 0 0,0 0-1,0 1 1,2 0 0,0 0 0,-1 21 0,1 5 11,3 0 0,7 74 0,-3-89-193,0 0-1,2 0 0,1-1 1,1 0-1,2-1 0,24 49 1,-28-63-6,0 0 1,1 0-1,0-1 1,1 0-1,0 0 1,1-1-1,0 0 0,0-1 1,1 0-1,0 0 1,0-1-1,1 0 1,0-1-1,0 0 1,1-1-1,-1 0 1,16 4-1,-7-6 157,1-1 0,-1 0 0,1-1 0,0-2 0,-1 0 0,1-1-1,-1-1 1,1-1 0,-1 0 0,0-2 0,-1 0 0,1-2 0,26-14 0,-13 5 231,-2-1 0,0-2 0,-2-1 0,0-1 0,-1-2 0,45-50 0,-57 56-149,-2 0 0,-1-2 0,0 1 0,-1-1 0,-2-1 0,0 0-1,-1-1 1,-1 0 0,0 0 0,6-42 0,-12 52-195,0 0 1,-1 1-1,-1-1 0,0 0 1,-1 0-1,0 0 0,0 0 1,-2 0-1,1 0 0,-1 1 0,-1 0 1,0-1-1,-1 1 0,0 1 1,0-1-1,-1 1 0,-1 0 1,0 0-1,0 0 0,-1 1 1,0 0-1,-15-12 0,8 10-44,-1 1-1,0 0 0,-1 1 1,0 1-1,0 1 0,-1 0 1,1 2-1,-2-1 0,-27-3 1,12 4-84,-1 2 1,0 1 0,1 2 0,-44 5 0,61-3-259,0 1 0,0 1 0,-26 9 0,-1 9-2390,39-19 1724,1-1 1,0 2-1,1-1 1,-1 0-1,1 1 1,-7 7-1,5 3-10085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47.677"/>
    </inkml:context>
    <inkml:brush xml:id="br0">
      <inkml:brushProperty name="width" value="0.025" units="cm"/>
      <inkml:brushProperty name="height" value="0.025" units="cm"/>
    </inkml:brush>
  </inkml:definitions>
  <inkml:trace contextRef="#ctx0" brushRef="#br0">523 86 4676,'0'0'6545,"-7"-9"-5440,4 4-866,-1-1 0,0 1 0,-1 0 0,1 0 0,-1 0 0,0 0 0,0 1 0,-1 0 0,1 0 0,-1 1 0,0-1 1,0 1-1,0 0 0,0 1 0,0-1 0,-1 1 0,1 1 0,-1-1 0,1 1 0,-1 0 0,-8 0 0,4 3-204,1 0 0,-1 0 0,0 1 1,1 1-1,-1 0 0,1 0 0,0 1 0,1 0 1,-1 1-1,1 0 0,0 0 0,0 1 1,-11 11-1,-7 9-39,0 0-1,-35 50 1,45-53 149,1 0 0,1 1 0,2 1 0,0 0 0,-15 45-1,24-59-47,1 1 0,-1-1 0,2 1 0,0 0 0,1 0 0,0 0-1,1 0 1,0 0 0,1 0 0,0 0 0,1 0 0,1-1 0,0 1-1,9 23 1,-10-30-86,1-1 0,1 1 0,-1 0 0,1-1-1,0 1 1,0-1 0,0 0 0,1-1 0,-1 1 0,1-1-1,1 0 1,-1 0 0,0 0 0,1-1 0,0 0 0,7 3-1,-5-3 6,1-1-1,0 0 0,0 0 1,0-1-1,0 0 0,0-1 1,0 0-1,0 0 0,0-1 1,14-3-1,2-2 50,-1-1 1,0-1-1,-1-1 0,1-2 1,-2 0-1,0-1 0,30-23 1,-18 11 41,-1-3-1,-2 0 1,0-2 0,46-59 0,-64 71-52,0-1 0,-2 0 0,0-1 1,-1 0-1,-1-1 0,-1 0 0,-1 0 0,0-1 0,-2 0 0,0 0 0,2-24 1,-6 40-51,-1-1 0,0 0 1,1 1-1,-2-1 0,1 1 1,-1-1-1,1 0 0,-1 1 1,-1-1-1,1 1 0,-1 0 1,0 0-1,-1-1 0,1 1 1,-1 0-1,0 1 0,0-1 1,0 0-1,-1 1 0,1 0 1,-1 0-1,0 0 0,0 0 1,-1 1-1,1-1 0,-1 1 1,0 0-1,0 1 0,0-1 1,0 1-1,0 0 0,0 0 1,-1 1-1,1-1 0,-1 1 1,1 0-1,-10 0 0,0 0-197,0 1-1,0 0 0,0 1 1,0 1-1,0 0 0,0 1 0,0 1 1,-26 9-1,25-6-1403,0 0-1,0 2 1,1-1 0,-16 13 0,14-7-5200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50.584"/>
    </inkml:context>
    <inkml:brush xml:id="br0">
      <inkml:brushProperty name="width" value="0.025" units="cm"/>
      <inkml:brushProperty name="height" value="0.025" units="cm"/>
    </inkml:brush>
  </inkml:definitions>
  <inkml:trace contextRef="#ctx0" brushRef="#br0">546 74 10410,'0'0'3865,"-13"-5"-3112,5 2-636,0-1 1,0 2 0,0-1 0,0 1-1,-1 0 1,1 1 0,0 0 0,-1 0-1,0 0 1,1 2 0,-1-1 0,1 1-1,-1 0 1,1 0 0,0 1 0,-9 3-1,-4 6 83,0 0-1,1 2 0,1 0 0,0 1 0,0 1 0,2 1 0,0 0 0,0 1 0,2 1 0,-23 34 0,14-16 52,2 2 0,2 0-1,2 1 1,-27 81 0,37-94-144,1 0 0,2 0 0,1 0 0,0 0 0,3 1 0,0-1 0,1 1 0,7 49 0,-5-68-98,-1 1 0,2-1 1,-1 1-1,1-1 1,0 0-1,0 0 0,1-1 1,0 1-1,1-1 1,0 1-1,0-1 0,0-1 1,1 1-1,0-1 1,0 0-1,1 0 1,0-1-1,0 0 0,0 0 1,0 0-1,1-1 1,0 0-1,0-1 0,0 0 1,0 0-1,0-1 1,1 0-1,-1 0 0,1-1 1,13 1-1,-5-2 23,-1-1 0,1-1 0,-1-1-1,0 0 1,0-1 0,0 0 0,0-2-1,-1 0 1,1 0 0,-2-1 0,1-1 0,-1-1-1,0 0 1,-1-1 0,17-15 0,-1-1 196,-1-1 1,-1-2-1,-2 0 0,-1-2 1,30-50-1,-40 57-166,-1-2-1,-2 1 1,-1-2 0,-1 1-1,-1-1 1,-1-1-1,-1 1 1,-2-1-1,-1 0 1,-1-40-1,-2 51-61,-2 0-1,0 0 0,0 1 1,-2-1-1,0 1 0,-1 0 1,-1 0-1,-8-17 0,8 22-50,0 1 0,0 0 0,-1 0 0,0 1-1,-1 0 1,0 1 0,-1-1 0,1 1 0,-2 1-1,1 0 1,-1 0 0,-15-8 0,14 11-285,0-1 0,1 1 0,-21-4 1,-6-2-3036,14 1-2747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5:56.444"/>
    </inkml:context>
    <inkml:brush xml:id="br0">
      <inkml:brushProperty name="width" value="0.025" units="cm"/>
      <inkml:brushProperty name="height" value="0.025" units="cm"/>
    </inkml:brush>
  </inkml:definitions>
  <inkml:trace contextRef="#ctx0" brushRef="#br0">321 240 5445,'0'0'-261,"8"-6"-428,11-7-292,4-2 1408,0-2 0,33-31 0,-51 43 177,0 0-1,0 0 1,-1-1-1,1 0 1,-1 1-1,0-2 1,-1 1-1,0 0 0,0-1 1,0 1-1,-1-1 1,0 0-1,0 0 1,0 0-1,-1 0 1,0-11-1,-1 17-493,-1 0 0,1-1-1,-1 1 1,0 0 0,0-1-1,0 1 1,1 0 0,-1 0-1,0 0 1,-1-1 0,1 1-1,0 0 1,0 0 0,0 1 0,0-1-1,-1 0 1,1 0 0,-1 1-1,1-1 1,0 1 0,-1-1-1,1 1 1,-1-1 0,1 1-1,-1 0 1,1 0 0,-1 0-1,1 0 1,-1 0 0,1 0 0,-3 0-1,-54 4 497,38-1-561,0 2 0,0 1 1,1 1-1,0 0 0,0 1 0,1 1 0,0 1 0,0 1 1,-16 13-1,13-9 55,2 2 0,0 0 0,0 1 1,2 1-1,0 1 0,-25 39 0,35-47-20,1 0 0,0 0-1,1 1 1,0-1 0,1 1 0,0 0-1,1 0 1,1 1 0,0-1 0,1 1-1,0-1 1,1 15 0,1-23-61,-1 1-1,1-1 1,0 1 0,1-1 0,-1 1-1,1-1 1,0 0 0,1 0 0,-1 0-1,1 0 1,0 0 0,0 0-1,1-1 1,-1 1 0,1-1 0,0 0-1,0 0 1,0-1 0,1 1 0,-1-1-1,1 0 1,0 0 0,0 0 0,0-1-1,0 0 1,0 0 0,1 0 0,-1 0-1,1-1 1,9 1 0,6 0 42,1 0 0,-1-2 0,1-1 0,-1 0 0,0-2 0,0 0 0,0-1 0,0-2 0,0 0 0,34-16 0,-23 7 76,0-1-1,-2-2 0,0 0 1,-1-3-1,47-41 0,-65 51-25,-1 1 0,0-1-1,-1-1 1,0 0 0,-1 0-1,0 0 1,-1-1 0,0 0-1,-1-1 1,5-17 0,-10 26-81,1 0 1,-1 0 0,0 0 0,-1 0-1,1-1 1,-1 1 0,0 0-1,-1 0 1,1 0 0,-1 0 0,0 0-1,0 0 1,0 0 0,-1 0 0,0 0-1,0 1 1,0-1 0,0 1-1,-1-1 1,0 1 0,0 0 0,0 0-1,0 0 1,-1 0 0,1 0 0,-1 1-1,0 0 1,0 0 0,-1 0-1,1 0 1,0 1 0,-7-3 0,-5-3-59,-1 2 0,0 0 0,0 1 0,0 1 0,0 0 0,-29-1 0,-108 2-2757,138 3 2184,-24 3-2186,11 2-3342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3:40.780"/>
    </inkml:context>
    <inkml:brush xml:id="br0">
      <inkml:brushProperty name="width" value="0.025" units="cm"/>
      <inkml:brushProperty name="height" value="0.025" units="cm"/>
    </inkml:brush>
  </inkml:definitions>
  <inkml:trace contextRef="#ctx0" brushRef="#br0">685 235 6150,'-291'47'2656,"84"-17"-1244,197-29-1416,-1 1 1,0 1 0,1 0 0,-1 1 0,1 0-1,0 0 1,0 1 0,1 0 0,-1 1-1,1 0 1,-10 9 0,13-9-24,1 0-1,0 0 1,0 1 0,1 0 0,-1 0-1,1 0 1,1 0 0,-1 1-1,2 0 1,-1-1 0,1 1 0,0 0-1,0 0 1,1 0 0,-1 13 0,1-7 2,1 0 0,0 0-1,1 0 1,0 0 0,2 0 0,-1 0 0,1-1 0,1 1 0,1-1 0,0 0 0,7 13 0,-3-11-5,0-1 0,1 0 0,0-1 0,1 0 0,0-1 0,1 0 0,1-1-1,26 19 1,0-6 3,0-1-1,1-2 0,73 26 0,134 31 25,-231-73 0,117 29-78,2-6 0,256 19 1,280-39 124,193-61 56,-330 15-82,107-4 19,1151-39-112,-941 87 75,289-1 27,291 20-22,-1251-16-4,699 7-7,-756-26-317,148-31 0,116-48-462,-359 82 796,50-14-27,-73 19 8,1 0 1,-1 0-1,0 0 1,0-1-1,0 0 1,-1 0-1,1 0 1,-1 0-1,0-1 0,1 0 1,2-4-1,-5 6 62,-1-1 1,1 0-1,-1 0 0,0 0 0,0 0 0,0 0 0,-1 0 0,1 0 0,-1 0 0,0 0 0,0 0 0,0 0 0,0 0 0,0 0 1,0 0-1,-1-1 0,0 1 0,1 0 0,-1 1 0,0-1 0,-1 0 0,1 0 0,-2-3 0,-3-5 64,-1 0-1,0 0 0,0 1 1,-11-11-1,-11-8-26,-2 2 0,0 1 0,-2 1 0,0 2 0,-2 1 0,0 2 0,-2 1 1,0 2-1,-1 1 0,-44-11 0,-54-10-18,-215-30 0,-191-5 23,-566-1 0,1049 72-68,-1447-68 216,-189 12-1797,1060 75-481,425-15 69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1.790"/>
    </inkml:context>
    <inkml:brush xml:id="br0">
      <inkml:brushProperty name="width" value="0.05" units="cm"/>
      <inkml:brushProperty name="height" value="0.05" units="cm"/>
      <inkml:brushProperty name="color" value="#E71224"/>
    </inkml:brush>
  </inkml:definitions>
  <inkml:trace contextRef="#ctx0" brushRef="#br0">0 0 6790,'0'0'8254,"9"7"-7737,14 8-412,1-1 0,0-2 0,1 0 0,0-2 0,0-1 0,1 0 0,1-2 0,31 4 0,235 23-89,544-12 724,-449-20 533,666 18-867,689 9-11,-542-15-347,764 4 53,-1440-20-64,558 5 76,-794 17-2103,-140-7 467,-128-14-3810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2.195"/>
    </inkml:context>
    <inkml:brush xml:id="br0">
      <inkml:brushProperty name="width" value="0.05" units="cm"/>
      <inkml:brushProperty name="height" value="0.05" units="cm"/>
      <inkml:brushProperty name="color" value="#E71224"/>
    </inkml:brush>
  </inkml:definitions>
  <inkml:trace contextRef="#ctx0" brushRef="#br0">0 18 8296,'0'0'4644,"8"-4"-3352,-1 1-1077,-1 1 0,0 0 0,1 0 1,-1 0-1,1 1 0,0 0 0,-1 1 0,1-1 0,0 1 0,0 1 0,-1-1 0,1 1 1,0 0-1,-1 1 0,1-1 0,6 4 0,108 30 194,1-4 0,139 15 1,-260-46-363,-1 0 1,0 0-1,1 0 1,-1-1 0,1 1-1,-1 0 1,1 0-1,-1 0 1,0 0-1,1 0 1,-1 0 0,1 0-1,-1 0 1,1 0-1,-1 1 1,1-1-1,-1 0 1,0 0-1,1 0 1,-1 0 0,1 1-1,-1-1 1,0 0-1,1 0 1,-1 1-1,0-1 1,1 0 0,-1 0-1,0 1 1,1-1-1,-1 1 1,0-1-1,0 0 1,1 1 0,-1-1-1,0 0 1,0 1-1,0 0 1,-18 10 1000,-58 14-226,49-16-501,-44 16 519,-109 54 1,148-62-1056,-51 38 1,63-39-792,1 1 1,0 1-1,-20 24 1,10-6-5199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3.224"/>
    </inkml:context>
    <inkml:brush xml:id="br0">
      <inkml:brushProperty name="width" value="0.05" units="cm"/>
      <inkml:brushProperty name="height" value="0.05" units="cm"/>
      <inkml:brushProperty name="color" value="#E71224"/>
    </inkml:brush>
  </inkml:definitions>
  <inkml:trace contextRef="#ctx0" brushRef="#br0">95 1 10474,'-64'273'1446,"52"-204"-178,-6 141 0,24-38-195,39 247 0,-6-103-1126,2 401 21,-31 5 1809,-6-295-1531,104 1700 2760,-20-1119-2638,-83-944-1137,-3 83 1,-7-137-1454,5-10 2066,0 0 0,0 0-1,-1 1 1,1-1 0,0 0 0,-1 0-1,1 0 1,0 0 0,0 0 0,-1 0 0,1 0-1,0 0 1,-1 0 0,1 0 0,0 0-1,0 0 1,-1 0 0,1 0 0,0-1-1,-1 1 1,1 0 0,0 0 0,0 0-1,-1 0 1,1 0 0,0 0 0,0-1-1,0 1 1,-1 0 0,1 0 0,0-1 0,0 1-1,0 0 1,-1 0 0,1 0 0,0-1-1,-8-15-5555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3.641"/>
    </inkml:context>
    <inkml:brush xml:id="br0">
      <inkml:brushProperty name="width" value="0.05" units="cm"/>
      <inkml:brushProperty name="height" value="0.05" units="cm"/>
      <inkml:brushProperty name="color" value="#E71224"/>
    </inkml:brush>
  </inkml:definitions>
  <inkml:trace contextRef="#ctx0" brushRef="#br0">0 180 10826,'0'0'1773,"11"5"-1218,1 2-424,0 0-1,-1 1 1,0 1 0,0 0 0,-1 0 0,0 1-1,-1 0 1,0 1 0,13 20 0,37 69 322,48 112 1,-20-35-171,-85-173-212,4 8 137,1 0-1,1 0 1,-1 0-1,11 10 1,-17-20-145,0-1 0,0 1 0,0-1 0,1 0 0,-1 0 0,0 1 0,0-1 0,1 0 0,-1 0 0,0 0 0,1-1 0,-1 1 0,1 0 0,-1 0 0,1-1 0,0 1 0,-1-1 0,1 1 0,0-1 0,-1 0 0,1 0 0,0 0 0,-1 0 0,1 0 0,0 0 0,0 0 0,-1 0 0,1-1 0,0 1 0,-1-1 0,1 1 0,-1-1 0,1 0 0,-1 1 0,1-1 0,-1 0 0,1 0 0,-1 0 0,0 0 0,1 0 0,-1 0 0,0-1 0,2-2 0,17-26 650,-1-1 0,-1-1 0,-2 0 0,20-59 0,-6 16-215,118-230 374,-33 110-5129,-71 125-1444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6.207"/>
    </inkml:context>
    <inkml:brush xml:id="br0">
      <inkml:brushProperty name="width" value="0.05" units="cm"/>
      <inkml:brushProperty name="height" value="0.05" units="cm"/>
      <inkml:brushProperty name="color" value="#E71224"/>
    </inkml:brush>
  </inkml:definitions>
  <inkml:trace contextRef="#ctx0" brushRef="#br0">0 134 14958,'11'-8'2392,"11"-8"-1723,1 0-1,1 2 1,1 1 0,0 1 0,0 1-1,1 1 1,0 1 0,1 2 0,0 0-1,34-3 1,-61 10-668,1 0 0,-1 0 1,0 0-1,1 0 0,-1 0 0,1 0 0,-1 0 0,0 0 1,1 0-1,-1 0 0,0 0 0,1 0 0,-1 0 1,1 0-1,-1 0 0,0 0 0,1 0 0,-1 0 0,0 1 1,1-1-1,-1 0 0,0 0 0,1 0 0,-1 1 1,0-1-1,0 0 0,1 0 0,-1 1 0,0-1 0,0 0 1,1 1-1,-1-1 0,0 0 0,0 1 0,0-1 1,1 0-1,-1 1 0,0-1 0,0 1 0,-8 16 81,-21 15 120,-61 40 74,62-51 29,0 0 1,2 2-1,0 1 1,2 1-1,-35 45 1,58-69-287,0 1 1,0-1 0,0 1-1,0-1 1,0 1 0,0 0-1,1-1 1,-1 1-1,1 0 1,-1 0 0,1 0-1,-1-1 1,1 1 0,0 0-1,0 0 1,0 0 0,0 0-1,0-1 1,0 1 0,2 3-1,-1-3-25,-1-1 0,2 1-1,-1-1 1,0 0 0,0 0-1,0 0 1,1 1 0,-1-1-1,0 0 1,1 0 0,-1-1-1,1 1 1,-1 0 0,1 0-1,-1-1 1,1 1 0,3 0-1,8 1-450,0 0 0,0-1 0,0-1-1,19-1 1,-26 1 90,42-6-3070,0-10-2222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6.550"/>
    </inkml:context>
    <inkml:brush xml:id="br0">
      <inkml:brushProperty name="width" value="0.05" units="cm"/>
      <inkml:brushProperty name="height" value="0.05" units="cm"/>
      <inkml:brushProperty name="color" value="#E71224"/>
    </inkml:brush>
  </inkml:definitions>
  <inkml:trace contextRef="#ctx0" brushRef="#br0">1 0 23414,'0'0'4004,"22"60"-3940,-8-38-64,-1-1-480,2 3-1122,-3-2-896,-4-4-833,-7-1-1762,-1-3-1602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6.908"/>
    </inkml:context>
    <inkml:brush xml:id="br0">
      <inkml:brushProperty name="width" value="0.05" units="cm"/>
      <inkml:brushProperty name="height" value="0.05" units="cm"/>
      <inkml:brushProperty name="color" value="#E71224"/>
    </inkml:brush>
  </inkml:definitions>
  <inkml:trace contextRef="#ctx0" brushRef="#br0">1 100 14253,'0'0'7239,"54"-38"-5957,-17 29-898,11-2-288,-3 0-416,0-3-3172,-6-2-6629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7.251"/>
    </inkml:context>
    <inkml:brush xml:id="br0">
      <inkml:brushProperty name="width" value="0.05" units="cm"/>
      <inkml:brushProperty name="height" value="0.05" units="cm"/>
      <inkml:brushProperty name="color" value="#E71224"/>
    </inkml:brush>
  </inkml:definitions>
  <inkml:trace contextRef="#ctx0" brushRef="#br0">9 13 10378,'0'0'4153,"11"-3"-1121,1 0-2339,1 0 0,-1 1-1,1 1 1,0 0 0,16 1-1,-26 0-625,0 0-1,1 0 0,-1 1 1,0-1-1,0 1 1,0 0-1,1 0 0,-1 0 1,0 0-1,0 1 1,0-1-1,-1 1 0,1-1 1,0 1-1,-1 0 0,1 0 1,-1 1-1,1-1 1,-1 0-1,0 1 0,0-1 1,0 1-1,0 0 1,-1 0-1,1 0 0,-1-1 1,1 1-1,-1 1 0,0-1 1,1 5-1,-1-2-52,-1 0-1,1 0 1,-1 0-1,0 1 1,0-1-1,-1 0 1,0 0-1,0 0 1,-1 0 0,1 0-1,-1 0 1,0 0-1,-1-1 1,0 1-1,1-1 1,-5 6-1,-6 6 185,0-1 0,-1 0-1,-23 19 1,24-23 23,0 0 0,0 1-1,2 1 1,-20 27 0,30-40-216,1 0 0,-1 0 1,1-1-1,-1 1 0,1 0 0,-1 0 1,1 0-1,-1 0 0,1 0 1,0 0-1,0-1 0,-1 1 0,1 0 1,0 0-1,0 0 0,0 0 0,0 0 1,0 0-1,0 0 0,0 0 0,0 0 1,1 0-1,-1 0 0,0 0 1,1 0-1,-1-1 0,0 1 0,1 0 1,-1 0-1,1 0 0,-1 0 0,1-1 1,0 1-1,-1 0 0,1-1 1,0 1-1,-1 0 0,1-1 0,0 1 1,0-1-1,0 1 0,-1-1 0,1 1 1,0-1-1,0 0 0,0 1 0,0-1 1,0 0-1,0 0 0,0 0 1,0 0-1,1 0 0,8 2-392,0-2 0,1 0-1,19-1 1,-21 0-334,2 0-703,1-1 1,-1 0 0,1-1 0,21-8 0,11-7-4225</inkml:trace>
  <inkml:trace contextRef="#ctx0" brushRef="#br0" timeOffset="1">471 84 16207,'0'0'6599,"0"52"-6023,0-25-352,0 4-128,0 4-160,0-2-704,0 2-834,0-5-928,0-5-1474,-2-6-2274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7.610"/>
    </inkml:context>
    <inkml:brush xml:id="br0">
      <inkml:brushProperty name="width" value="0.05" units="cm"/>
      <inkml:brushProperty name="height" value="0.05" units="cm"/>
      <inkml:brushProperty name="color" value="#E71224"/>
    </inkml:brush>
  </inkml:definitions>
  <inkml:trace contextRef="#ctx0" brushRef="#br0">0 53 8456,'0'0'10730,"50"-35"-9577,-12 30-897,6 1-223,11 4-834,1-4-2434,-2-1-5317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7.937"/>
    </inkml:context>
    <inkml:brush xml:id="br0">
      <inkml:brushProperty name="width" value="0.05" units="cm"/>
      <inkml:brushProperty name="height" value="0.05" units="cm"/>
      <inkml:brushProperty name="color" value="#E71224"/>
    </inkml:brush>
  </inkml:definitions>
  <inkml:trace contextRef="#ctx0" brushRef="#br0">1 194 13357,'0'0'5963,"10"3"-5195,-3 0-674,0-2 0,0 1-1,0-1 1,0 0 0,1 0 0,-1-1-1,0 0 1,1 0 0,-1-1 0,0 0-1,1 0 1,-1-1 0,0 0-1,0 0 1,0-1 0,0 0 0,8-4-1,9-5 19,0-1 0,-1-1 0,28-22 1,-39 27 337,-1-1 0,-1 0 1,0 0-1,0-1 1,-1 0-1,0-1 1,12-23-1,-24 47-266,1 0 0,-1 0 1,2 0-1,0 1 0,0-1 0,1 0 0,1 1 0,0-1 1,5 24-1,-1-18-237,0 0 0,2 0 0,12 24 1,13 18-3590,-30-56 3149,16 28-5309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15:30.038"/>
    </inkml:context>
    <inkml:brush xml:id="br0">
      <inkml:brushProperty name="width" value="0.025" units="cm"/>
      <inkml:brushProperty name="height" value="0.025" units="cm"/>
    </inkml:brush>
  </inkml:definitions>
  <inkml:trace contextRef="#ctx0" brushRef="#br0">713 172 9353,'-11'8'480,"4"-4"-472,-3 2 132,0 1 0,0 0-1,1 0 1,0 1 0,0 1 0,0-1 0,1 1 0,1 0 0,-1 1-1,2 0 1,-1 0 0,-9 22 0,10-5-163,1 1 1,1 1-1,2-1 1,1 0-1,2 29 1,-1 7-89,-12 171-250,-11-1 0,-57 254 0,3-78 1204,-26 454 1,-1 147-634,-11 192 1133,102-213-965,3-93-270,7-801-121,-16 635 490,53-1-135,16-346-313,133 508 1,-150-775 2,5-2 0,4-2 0,6-1 0,4-3 0,6-2 0,3-3 0,6-2 0,3-4 0,151 161 0,-200-238-61,1 0 1,1-2-1,1-1 0,1-1 1,0-1-1,1-1 0,1-1 1,0-1-1,1-2 0,0 0 0,1-2 1,0-2-1,0 0 0,1-2 1,39 2-1,71 0-182,-1-6 0,1-5 0,-1-7 1,0-6-1,157-41 0,-164 25 156,-1-6 1,130-59 0,-186 64 131,-2-3 1,-2-3-1,-1-3 1,110-91-1,-99 65-4,-4-4 0,-2-3 0,-5-3 0,-2-3 0,-4-3 0,-4-3 0,-4-2 0,47-104 0,-29 17-58,-8-3 1,-9-3 0,42-229-1,53-578 202,-146 948-213,58-816 59,-53-3 21,-7 294-61,31-1006 57,-34 734-74,-12 721 65,-6 0-1,-4 1 1,-6 1 0,-46-127 0,-201-437 621,165 430-724,43 96-64,-99-166-1,125 256 41,-2 1 0,-2 2 0,-4 2 0,-2 3 0,-57-51 1,39 49 57,-2 3 1,-3 4 0,-2 2 0,-2 4 0,-92-40-1,59 40 245,-2 4-1,-2 5 0,-148-26 1,70 31 227,-247-10-1,-193 35-570,307 29-1981,4 25-3809,189-23 100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8.606"/>
    </inkml:context>
    <inkml:brush xml:id="br0">
      <inkml:brushProperty name="width" value="0.05" units="cm"/>
      <inkml:brushProperty name="height" value="0.05" units="cm"/>
      <inkml:brushProperty name="color" value="#E71224"/>
    </inkml:brush>
  </inkml:definitions>
  <inkml:trace contextRef="#ctx0" brushRef="#br0">1 67 12107,'0'0'6332,"8"-4"-5633,17-8-380,1 2-1,1 1 1,-1 1-1,1 1 1,1 1-1,-1 1 1,1 2-1,54 0 1,-80 3-317,-1 0 0,0 0 0,1 0 0,-1 1 0,0-1 0,1 0 0,-1 1 0,0-1 0,1 0 0,-1 1 0,0-1 0,0 1 0,0 0 0,1-1 0,-1 1 0,0 0 0,0 0 0,0 0 0,0 0 0,0 0 0,0 0 0,-1 0 0,1 0 0,0 0 0,0 0 0,-1 0 0,1 1 0,0 0 0,-1 1 13,1 0 1,-1 0-1,0 0 0,0 0 0,-1 0 1,1 0-1,-1 0 0,1 0 0,-1 0 1,0-1-1,0 1 0,-2 4 1,-3 5 52,-1 1 0,0-1 0,-1 0 0,-12 14 1,-10 6 61,-43 34 0,41-38 282,-35 38-1,65-64-373,-1 1-1,1 0 0,0 0 1,0 0-1,0 0 0,0 0 1,0 0-1,1 0 0,-2 5 1,8 3-36,16-7-47,4-5-347,0-1 0,-1-1-1,1-1 1,-1-1 0,30-10-1,58-26-6600,-48 16-855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8.984"/>
    </inkml:context>
    <inkml:brush xml:id="br0">
      <inkml:brushProperty name="width" value="0.05" units="cm"/>
      <inkml:brushProperty name="height" value="0.05" units="cm"/>
      <inkml:brushProperty name="color" value="#E71224"/>
    </inkml:brush>
  </inkml:definitions>
  <inkml:trace contextRef="#ctx0" brushRef="#br0">1 0 13837,'0'0'7239,"20"66"-6310,-20-31-192,0 5-289,0 4-288,0-2-96,0-5-32,0-2 0,4-6-416,-1-4-385,0-5-352,-3-7-897,0-7-2370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9.340"/>
    </inkml:context>
    <inkml:brush xml:id="br0">
      <inkml:brushProperty name="width" value="0.05" units="cm"/>
      <inkml:brushProperty name="height" value="0.05" units="cm"/>
      <inkml:brushProperty name="color" value="#E71224"/>
    </inkml:brush>
  </inkml:definitions>
  <inkml:trace contextRef="#ctx0" brushRef="#br0">0 76 13261,'0'0'7014,"55"-38"-6694,-17 31-287,7-1-98,5-3-2049,0-1-4580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09.725"/>
    </inkml:context>
    <inkml:brush xml:id="br0">
      <inkml:brushProperty name="width" value="0.05" units="cm"/>
      <inkml:brushProperty name="height" value="0.05" units="cm"/>
      <inkml:brushProperty name="color" value="#E71224"/>
    </inkml:brush>
  </inkml:definitions>
  <inkml:trace contextRef="#ctx0" brushRef="#br0">1 197 12236,'0'0'7895,"11"-7"-6795,46-32-700,-2-3 0,65-63-1,-118 104-392,5-2 8,-7 14 65,-8 12 140,-5 5 380,-14 49 0,24-69-527,1 1 0,0 0 0,1 0-1,0-1 1,0 1 0,1 0 0,0 0 0,0 0 0,1 0 0,3 14 0,-3-21-145,0 0 0,0 1 0,0-1 0,0 0 0,0 0-1,1 0 1,-1-1 0,1 1 0,-1 0 0,1 0 0,0-1 0,0 1 0,-1-1-1,1 0 1,0 1 0,0-1 0,0 0 0,4 1 0,-4-1-542,0-1 0,0 1 0,0-1 0,0 1 0,0-1 0,1 0 0,-1 0 0,0 0 0,0 0-1,0 0 1,0 0 0,0-1 0,3 0 0,11-7-6614</inkml:trace>
  <inkml:trace contextRef="#ctx0" brushRef="#br0" timeOffset="1">515 24 3683,'0'0'16784,"-37"67"-14830,29-41-865,3 3-224,2 3-417,3-1-351,3 4-65,8-3 0,3-2-96,-2-4-1154,-1-6-992,-1-5-1089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0.051"/>
    </inkml:context>
    <inkml:brush xml:id="br0">
      <inkml:brushProperty name="width" value="0.05" units="cm"/>
      <inkml:brushProperty name="height" value="0.05" units="cm"/>
      <inkml:brushProperty name="color" value="#E71224"/>
    </inkml:brush>
  </inkml:definitions>
  <inkml:trace contextRef="#ctx0" brushRef="#br0">0 88 11723,'0'0'6855,"68"-47"-6823,-26 34 0,3 1-2307,0-3-5828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0.424"/>
    </inkml:context>
    <inkml:brush xml:id="br0">
      <inkml:brushProperty name="width" value="0.05" units="cm"/>
      <inkml:brushProperty name="height" value="0.05" units="cm"/>
      <inkml:brushProperty name="color" value="#E71224"/>
    </inkml:brush>
  </inkml:definitions>
  <inkml:trace contextRef="#ctx0" brushRef="#br0">0 30 11050,'0'0'5574,"9"-3"-3583,5-3-1354,0 1 0,1 1 0,0 0 0,0 1 0,0 1 0,18-1 0,-28 3-538,-1 0 0,0 0 1,0 1-1,0-1 1,1 1-1,-1 0 1,0 0-1,0 0 1,0 1-1,0-1 0,-1 1 1,8 4-1,-9-4-40,0 0-1,0 0 0,-1 0 0,1 0 0,-1 0 1,1 0-1,-1 1 0,0-1 0,0 0 0,0 1 0,0-1 1,0 1-1,-1-1 0,1 1 0,-1-1 0,1 1 1,-1-1-1,0 1 0,0 0 0,0-1 0,0 1 1,-1-1-1,0 5 0,-1-1 138,0 1-1,0-1 1,0 0-1,-1 1 1,0-1-1,0-1 1,-1 1-1,0 0 1,0-1-1,-6 7 1,-55 52 1083,33-34-727,26-24-480,-25 28 171,30-32-241,-1-1 0,1 1 0,0 0 0,0 0 1,0 0-1,0 0 0,1 0 0,-1 0 0,0 0 0,1 0 0,-1 0 0,1 0 0,0 0 0,0 0 1,0 0-1,0 1 0,0 3 0,1-6-5,-1 1 0,1 0-1,0 0 1,-1 0 0,1-1 0,0 1 0,0 0 0,-1-1 0,1 1 0,0-1 0,0 1-1,0-1 1,0 1 0,0-1 0,0 0 0,0 1 0,0-1 0,0 0 0,0 0 0,0 0-1,0 0 1,0 0 0,1 0 0,32 0 16,-24 0-5,19-1-507,-1-1-1,50-9 1,10-13-3805,-24 0-2289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4.981"/>
    </inkml:context>
    <inkml:brush xml:id="br0">
      <inkml:brushProperty name="width" value="0.05" units="cm"/>
      <inkml:brushProperty name="height" value="0.05" units="cm"/>
      <inkml:brushProperty name="color" value="#008C3A"/>
    </inkml:brush>
  </inkml:definitions>
  <inkml:trace contextRef="#ctx0" brushRef="#br0">1 114 7399,'0'-11'1351,"0"6"-1077,2-44 1011,-2 46-990,0 0-1,0 0 1,1-1-1,-1 1 1,1 0 0,0 0-1,0 1 1,0-1 0,0 0-1,1 0 1,-1 0 0,1 1-1,0-1 1,3-4 0,-5 7-237,1 0 1,-1 0 0,1 0 0,-1 0 0,1-1 0,-1 1 0,1 0-1,-1 0 1,1 0 0,-1 0 0,1 0 0,-1 0 0,0 0 0,1 1-1,-1-1 1,1 0 0,-1 0 0,1 0 0,-1 0 0,1 1 0,-1-1-1,1 0 1,-1 0 0,0 1 0,1-1 0,-1 0 0,0 1 0,1-1 0,-1 0-1,0 1 1,1-1 0,-1 0 0,0 1 0,0-1 0,1 1 0,-1-1-1,0 1 1,0-1 0,0 0 0,0 1 0,1-1 0,-1 1 0,0 0-1,7 25 249,-6-24-177,16 82-47,9 129-1,-12 90-214,-10-166 99,15 573 125,16 330 78,-1-440 5,97 1223 814,-83-895-477,-49-920-559,2 15-236,-2 0 0,0 0 0,-2-1 0,-1 1 0,0-1 0,-9 24 0,4-32-2536,0-10-2274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5.341"/>
    </inkml:context>
    <inkml:brush xml:id="br0">
      <inkml:brushProperty name="width" value="0.05" units="cm"/>
      <inkml:brushProperty name="height" value="0.05" units="cm"/>
      <inkml:brushProperty name="color" value="#008C3A"/>
    </inkml:brush>
  </inkml:definitions>
  <inkml:trace contextRef="#ctx0" brushRef="#br0">0 1 9641,'0'0'3219,"8"15"-1895,11 29-443,-1 1 0,-3 1 0,10 53-1,4 51-313,29 125-16,-42-216-450,2-1 0,39 85-1,-52-132-83,1 0-1,0-1 1,11 14-1,-16-22-11,0-1-1,0 0 0,-1 1 1,1-1-1,0 0 0,1 0 0,-1 1 1,0-1-1,0 0 0,0 0 0,1 0 1,-1 0-1,0-1 0,1 1 1,-1 0-1,1 0 0,-1-1 0,1 1 1,-1-1-1,1 1 0,-1-1 0,1 0 1,0 0-1,-1 0 0,1 0 1,-1 0-1,1 0 0,0 0 0,-1 0 1,1-1-1,-1 1 0,1 0 1,0-1-1,-1 0 0,0 1 0,2-2 1,4-6 94,-1-1 0,0 0 0,0 0 0,-1 0 0,0-1 0,-1 0 0,0 0 0,-1 0 1,0-1-1,2-13 0,5-10 33,148-432 159,-78 269-7677,-42 111-3082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5.714"/>
    </inkml:context>
    <inkml:brush xml:id="br0">
      <inkml:brushProperty name="width" value="0.05" units="cm"/>
      <inkml:brushProperty name="height" value="0.05" units="cm"/>
      <inkml:brushProperty name="color" value="#008C3A"/>
    </inkml:brush>
  </inkml:definitions>
  <inkml:trace contextRef="#ctx0" brushRef="#br0">290 24 9545,'-144'-12'-865,"-2"0"-1217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6.149"/>
    </inkml:context>
    <inkml:brush xml:id="br0">
      <inkml:brushProperty name="width" value="0.05" units="cm"/>
      <inkml:brushProperty name="height" value="0.05" units="cm"/>
      <inkml:brushProperty name="color" value="#008C3A"/>
    </inkml:brush>
  </inkml:definitions>
  <inkml:trace contextRef="#ctx0" brushRef="#br0">175 500 4676,'-115'0'5815,"55"0"-4327,637-24-169,207-57-934,174-16 22,5 33 3307,-537 48-2889,1278-61-481,1569-58-916,-2985 135 416,-97 1-2487,-1-4-5800,-137 0 5224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4:08.305"/>
    </inkml:context>
    <inkml:brush xml:id="br0">
      <inkml:brushProperty name="width" value="0.025" units="cm"/>
      <inkml:brushProperty name="height" value="0.025" units="cm"/>
    </inkml:brush>
  </inkml:definitions>
  <inkml:trace contextRef="#ctx0" brushRef="#br0">2390 215 4388,'0'0'2370,"-8"-4"-1804,-3 0-524,1 1-1,-1 0 1,0 0-1,0 1 1,0 0-1,0 1 1,0 1-1,0 0 1,0 0-1,-13 2 1,-21 6 213,-56 15-1,57-11 181,-50 6 1,46-15-268,0-1 1,0-3-1,1-1 1,-1-3-1,1-2 1,-59-16 0,-271-102-112,198 60 99,154 57-128,-1 1 0,1 2 0,-1 0 0,0 1 0,0 2 0,0 1 0,0 1 0,0 1 0,0 1-1,0 1 1,0 1 0,1 2 0,0 1 0,0 0 0,0 2 0,-25 13 0,-2 4 127,2 1 0,0 3-1,2 2 1,-44 39 0,60-44-116,2 2 1,0 1 0,3 1 0,0 2-1,2 0 1,-26 46 0,45-69-45,1 0 1,-1 0-1,2 1 1,-1-1-1,2 1 1,-1 0-1,1 1 1,1-1-1,0 0 1,1 1-1,0-1 1,1 1-1,0-1 1,1 1-1,0 0 1,0-1-1,2 0 1,-1 1-1,2-1 1,-1 0-1,1-1 1,1 1-1,0-1 1,0 1-1,1-1 1,1-1-1,-1 1 1,2-1-1,-1-1 1,1 1-1,11 8 1,29 24 22,2-2 0,1-3 1,80 43-1,181 65-59,-214-108 25,1-5 1,2-5 0,0-3 0,2-5 0,0-5-1,1-4 1,0-5 0,0-4 0,-1-5 0,1-4 0,-1-5-1,127-34 1,-143 27 36,53-12 198,242-91 0,-351 109-216,0-1-1,-1-1 0,-1-1 0,-1-2 1,0-1-1,-2-1 0,-1-1 0,0-1 1,27-36-1,-34 37 106,-1-1 1,-1-1-1,-1-1 1,-1 0-1,-2-1 1,0 0-1,-2-1 0,-1 0 1,-1 0-1,-2-1 1,4-32-1,-9 50 82,0 0 0,-1 1 0,0-1 0,-1 1 0,0-1 0,-1 0 0,0 1 1,-1 0-1,0 0 0,0 0 0,-1 0 0,-1 0 0,-5-10 0,1 8-76,1 0 0,-2 1 0,1 0 0,-2 1 0,1 0 0,-1 1 0,-1 0 0,0 1 0,-14-9 0,-2 2-125,-1 2 1,0 0-1,-1 2 0,0 1 0,-1 1 1,0 2-1,-51-6 0,-20 6-715,-106 5 1,-175 33-1995,170-8-80,57-12-1348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6.527"/>
    </inkml:context>
    <inkml:brush xml:id="br0">
      <inkml:brushProperty name="width" value="0.05" units="cm"/>
      <inkml:brushProperty name="height" value="0.05" units="cm"/>
      <inkml:brushProperty name="color" value="#008C3A"/>
    </inkml:brush>
  </inkml:definitions>
  <inkml:trace contextRef="#ctx0" brushRef="#br0">59 20 17296,'-9'-3'1298,"-5"-2"-987,-21-7 1021,64 28-819,532 178-570,-464-166-291,-89-25 336,1 0 1,-1 0 0,1 0 0,-1 1 0,14 9-1,-21-12 13,0-1-1,0 1 0,-1 0 0,1-1 0,0 1 1,0 0-1,-1 0 0,1 0 0,-1-1 0,1 1 0,-1 0 1,1 0-1,-1 0 0,1 0 0,-1 0 0,0 0 1,1 0-1,-1 0 0,0 0 0,0 0 0,0 0 0,0 2 1,-1-1 15,0 0 0,1 0 0,-1-1 1,0 1-1,-1 0 0,1-1 0,0 1 1,0 0-1,-1-1 0,1 0 1,-1 1-1,1-1 0,-1 0 0,0 0 1,1 0-1,-4 2 0,-63 33 365,-95 36-1,101-48-301,2 4 0,-86 51 0,122-63-1242,1 2-1,-22 19 0,22-12-5370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7.756"/>
    </inkml:context>
    <inkml:brush xml:id="br0">
      <inkml:brushProperty name="width" value="0.05" units="cm"/>
      <inkml:brushProperty name="height" value="0.05" units="cm"/>
      <inkml:brushProperty name="color" value="#008C3A"/>
    </inkml:brush>
  </inkml:definitions>
  <inkml:trace contextRef="#ctx0" brushRef="#br0">1 297 12748,'0'0'4516,"12"-8"-3902,358-277 2894,-364 281-2585,-5 7-276,-9 16 37,-21 32-192,25-44-297,-13 21 43,-23 56 1,37-76-253,0 0 0,0 1 1,1-1-1,0 1 0,0-1 1,1 1-1,0 0 0,1 0 1,0-1-1,0 1 0,1 0 1,2 10-1,-3-17-39,1-1-1,0 0 1,-1 1-1,1-1 1,0 0-1,0 0 1,0 0-1,0 1 1,0-1-1,0 0 1,0 0 0,1 0-1,-1-1 1,0 1-1,1 0 1,-1 0-1,0-1 1,1 1-1,-1-1 1,1 1-1,-1-1 1,1 1 0,-1-1-1,1 0 1,-1 0-1,1 0 1,-1 0-1,1 0 1,-1 0-1,1 0 1,-1 0-1,1-1 1,1 0-1,2 0-545,1 0-1,0 0 1,-1-1-1,0 0 0,1 0 1,-1-1-1,8-4 1,18-20-7003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8.114"/>
    </inkml:context>
    <inkml:brush xml:id="br0">
      <inkml:brushProperty name="width" value="0.05" units="cm"/>
      <inkml:brushProperty name="height" value="0.05" units="cm"/>
      <inkml:brushProperty name="color" value="#008C3A"/>
    </inkml:brush>
  </inkml:definitions>
  <inkml:trace contextRef="#ctx0" brushRef="#br0">108 1 16335,'0'0'3043,"0"63"-2178,0-38-480,-4 5-225,0 6-96,1-3-64,3 3-609,-2-3-544,-3-2-1121,-1-7-1346,-5-6-127,1-6-3812</inkml:trace>
  <inkml:trace contextRef="#ctx0" brushRef="#br0" timeOffset="1">0 160 11531,'0'0'2210,"75"-40"-3395,-40 34-1634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8.474"/>
    </inkml:context>
    <inkml:brush xml:id="br0">
      <inkml:brushProperty name="width" value="0.05" units="cm"/>
      <inkml:brushProperty name="height" value="0.05" units="cm"/>
      <inkml:brushProperty name="color" value="#008C3A"/>
    </inkml:brush>
  </inkml:definitions>
  <inkml:trace contextRef="#ctx0" brushRef="#br0">246 5 14894,'-9'-1'854,"-1"0"-653,0 0-1,1 0 1,-1 1-1,1 0 1,-1 1-1,0 0 1,1 0-1,-1 1 1,1 0-1,0 1 1,-1 0 0,1 1-1,1-1 1,-1 2-1,-9 5 1,11-4-36,0 0 0,1 0 0,-1 1 1,1 0-1,0 0 0,1 0 0,0 1 1,0 0-1,0 0 0,-5 14 1,9-19-154,-1 0 1,1 1 0,0-1 0,0 1 0,0 0 0,1-1 0,-1 1 0,1 0 0,0-1 0,0 1 0,0 0 0,0-1 0,1 1 0,0 0 0,-1-1 0,1 1 0,0-1 0,1 1 0,-1-1 0,1 1 0,-1-1 0,1 0 0,0 0 0,0 0 0,1 0 0,-1 0 0,1 0 0,4 3 0,0-1 2,1 0 1,0 0 0,-1-1-1,2 0 1,-1-1 0,0 0-1,1 0 1,-1-1-1,1 0 1,0-1 0,0 0-1,0 0 1,0 0 0,-1-2-1,1 1 1,0-1 0,0 0-1,12-3 1,-14 2 81,0 0 0,-1 0 1,1 0-1,-1-1 0,0 0 0,0 0 1,0-1-1,0 1 0,0-1 0,-1 0 0,0-1 1,0 0-1,0 1 0,0-2 0,-1 1 1,0 0-1,0-1 0,0 0 0,-1 0 0,0 0 1,0 0-1,0 0 0,-1-1 0,2-8 1,-2 7-15,-1 1 0,0-1 1,-1 1-1,1-1 1,-1 1-1,-1-1 1,0 1-1,0-1 0,-3-10 1,3 15-171,1 1 0,-2-1 0,1 1 0,0-1 0,0 1 1,-1 0-1,1 0 0,-1 0 0,0-1 0,0 1 0,1 1 0,-1-1 0,-1 0 0,1 0 1,0 1-1,0-1 0,-1 1 0,1 0 0,0 0 0,-1 0 0,1 0 0,-1 0 0,0 0 1,1 1-1,-1-1 0,0 1 0,1 0 0,-1 0 0,-3 0 0,6 0-92,0 0-1,-1-1 0,1 1 1,-1 0-1,1 0 0,-1 0 1,1 0-1,0 1 0,-1-1 1,1 0-1,-1 0 0,1 0 0,-1 0 1,1 0-1,0 0 0,-1 1 1,1-1-1,0 0 0,-1 0 1,1 1-1,-1-1 0,1 0 1,0 0-1,0 1 0,-1-1 1,1 0-1,0 1 0,0-1 1,-1 1-1,1-1 0,0 0 1,0 1-1,0-1 0,-1 1 1,1 8-7279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8.802"/>
    </inkml:context>
    <inkml:brush xml:id="br0">
      <inkml:brushProperty name="width" value="0.05" units="cm"/>
      <inkml:brushProperty name="height" value="0.05" units="cm"/>
      <inkml:brushProperty name="color" value="#008C3A"/>
    </inkml:brush>
  </inkml:definitions>
  <inkml:trace contextRef="#ctx0" brushRef="#br0">111 0 14157,'0'0'8937,"-31"55"-8649,27-33-224,1 3-96,3 1 64,0 1-224,0-1-865,3 1-545,-2-3-1024,-1-8-3268,0-4-3971</inkml:trace>
  <inkml:trace contextRef="#ctx0" brushRef="#br0" timeOffset="1">1 94 12396,'0'0'6854,"65"-32"-6021,-37 32-481,4 0-288,2 0-256,-1 0-1858,1 0-5509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19.159"/>
    </inkml:context>
    <inkml:brush xml:id="br0">
      <inkml:brushProperty name="width" value="0.05" units="cm"/>
      <inkml:brushProperty name="height" value="0.05" units="cm"/>
      <inkml:brushProperty name="color" value="#008C3A"/>
    </inkml:brush>
  </inkml:definitions>
  <inkml:trace contextRef="#ctx0" brushRef="#br0">0 233 15407,'0'0'4361,"11"0"-2605,8-2-1353,1-1-1,0-1 0,-1-1 0,0 0 0,0-2 1,0 0-1,-1-1 0,33-20 0,-29 16-349,-1-2 0,-1 0-1,0-1 1,-1-2 0,-1 1-1,0-2 1,17-24 0,-34 42-54,-1 0 0,1 0 0,-1-1 0,1 1 1,-1 0-1,0-1 0,1 1 0,-1 0 0,0-1 1,1 1-1,-1 0 0,0-1 0,1 1 0,-1 0 1,0-1-1,0 1 0,1-1 0,-1 1 0,0-1 1,0 1-1,0-1 0,0 1 0,0-1 0,0 1 1,1-1-1,-1 1 0,0-1 0,-1 1 0,1-1 1,0 1-1,0-1 0,0 1 0,0 0 0,0-1 1,-1 0-1,-14 16-24,6-1 189,1 1 0,0 0 0,0 0 0,2 1-1,0 0 1,1 0 0,0 1 0,-3 27 0,0 64-1422,8-34-4793,0-48 2351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0.014"/>
    </inkml:context>
    <inkml:brush xml:id="br0">
      <inkml:brushProperty name="width" value="0.05" units="cm"/>
      <inkml:brushProperty name="height" value="0.05" units="cm"/>
      <inkml:brushProperty name="color" value="#008C3A"/>
    </inkml:brush>
  </inkml:definitions>
  <inkml:trace contextRef="#ctx0" brushRef="#br0">1 195 15631,'9'-13'1724,"-6"9"-1684,17-25 1025,44-47-1,-57 69-817,0 0 0,0 0 0,0 1 0,1 0 0,0 0 0,0 1 0,1 0 0,0 1 0,-1-1 0,2 2 0,-1-1 0,0 1 0,11-2 0,-19 5-240,0 0 0,0 0 0,-1 0 0,1 0 0,0 0 1,0 0-1,0 1 0,0-1 0,0 0 0,0 0 0,0 1 0,-1-1 1,1 0-1,0 1 0,0-1 0,0 1 0,-1-1 0,1 1 0,0-1 1,0 1-1,-1 0 0,1-1 0,-1 1 0,1 0 0,-1-1 0,1 1 0,-1 0 1,1 0-1,-1 0 0,1-1 0,-1 1 0,0 0 0,0 0 0,1 0 1,-1 0-1,0 0 0,0 0 0,0 0 0,0-1 0,0 1 0,0 0 1,0 0-1,0 0 0,-1 1 0,1 4 16,-1 0 0,0 0 0,0-1 0,-1 1 0,-4 10 0,-6 8 28,-1-1 0,-2 0 0,-26 32 0,18-26-27,-22 39 0,40-58 44,0 0-1,0 0 1,1 0-1,0 0 1,1 1-1,0-1 0,1 1 1,-2 16-1,4-25-53,0-1 0,0 0 0,0 1 0,0-1 0,0 1 0,0-1 0,1 1 0,-1-1 0,0 0 0,1 1 0,-1-1 0,1 0 0,0 1 0,-1-1-1,1 0 1,0 0 0,0 1 0,0-1 0,0 0 0,0 0 0,0 0 0,0 0 0,0 0 0,0-1 0,0 1 0,2 1 0,2 0 2,-1-1 1,0 1-1,0-1 1,1 0-1,-1 0 1,1-1-1,-1 1 1,9-1-1,2-1-175,1 0-1,0-2 1,-1 1-1,20-7 1,-10 0-1619,1-2 1,29-16-1,-5-3-4649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0.391"/>
    </inkml:context>
    <inkml:brush xml:id="br0">
      <inkml:brushProperty name="width" value="0.05" units="cm"/>
      <inkml:brushProperty name="height" value="0.05" units="cm"/>
      <inkml:brushProperty name="color" value="#008C3A"/>
    </inkml:brush>
  </inkml:definitions>
  <inkml:trace contextRef="#ctx0" brushRef="#br0">113 0 15086,'0'0'3011,"-12"66"-1794,5-32-576,1 3-33,0 7-159,1 0-289,5-2-128,0-5-192,0-6-897,0-7-801,0-10-480</inkml:trace>
  <inkml:trace contextRef="#ctx0" brushRef="#br0" timeOffset="1">0 80 15150,'0'0'6182,"73"-31"-5926,-35 30-63,7 1-161,0 0-865,-2 0-1377,-3 2-2371,-11 1-3362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0.718"/>
    </inkml:context>
    <inkml:brush xml:id="br0">
      <inkml:brushProperty name="width" value="0.05" units="cm"/>
      <inkml:brushProperty name="height" value="0.05" units="cm"/>
      <inkml:brushProperty name="color" value="#008C3A"/>
    </inkml:brush>
  </inkml:definitions>
  <inkml:trace contextRef="#ctx0" brushRef="#br0">194 1 4965,'0'0'11824,"-12"1"-9064,5 0-2662,1 0-1,-1 0 1,1 1-1,-1-1 1,1 2-1,0-1 1,-1 1-1,1 0 1,0 0-1,1 0 1,-1 1-1,1 0 1,-1 0-1,1 1 1,0-1-1,1 1 1,-1 0-1,-3 6 1,0-2 65,1 1 1,0 0-1,0 1 1,1 0-1,0 0 1,1 0-1,1 0 0,-1 1 1,2 0-1,0 0 1,0 0-1,1 0 1,1 1-1,0-1 1,1 23-1,0-32-160,1-1-1,-1 1 0,1 0 0,0-1 0,0 1 0,0-1 0,0 1 1,0-1-1,0 0 0,1 1 0,-1-1 0,1 0 0,0 0 0,0 0 1,0 0-1,0 0 0,0 0 0,0-1 0,0 1 0,4 1 1,-2-1 9,1 0 0,-1 0 1,1-1-1,0 0 1,-1 0-1,1 0 0,0-1 1,0 1-1,0-1 0,-1 0 1,6-1-1,-3 1 6,0-1 0,-1 0 0,1-1 0,-1 1 0,1-1 0,-1 0 0,0-1 0,0 0 0,0 0 0,0 0 0,0 0 0,0-1 0,-1 0 0,0 0 0,0-1 0,0 0 0,4-5 0,-5 3 18,0-1 0,-1 0 0,0 1 0,-1-1 0,0 0 0,0 0 0,0-1 0,-1 1 0,-1 0 0,1 0 0,-1-1 0,-1 1 0,0-9 0,0 12-115,0 1 0,0-1-1,0 1 1,-1-1 0,0 1 0,1 0 0,-1 0-1,-1 0 1,1 0 0,-1 0 0,-2-3 0,3 5-172,0 0 1,-1 0-1,1 0 1,0 0-1,-1 0 1,1 1 0,-1-1-1,0 1 1,0 0-1,1 0 1,-1 0 0,0 0-1,0 0 1,0 1-1,0-1 1,0 1 0,-5 0-1,-1 1-3005,6 6-2211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1.092"/>
    </inkml:context>
    <inkml:brush xml:id="br0">
      <inkml:brushProperty name="width" value="0.05" units="cm"/>
      <inkml:brushProperty name="height" value="0.05" units="cm"/>
      <inkml:brushProperty name="color" value="#008C3A"/>
    </inkml:brush>
  </inkml:definitions>
  <inkml:trace contextRef="#ctx0" brushRef="#br0">29 0 19795,'0'0'4751,"-1"11"-3934,-9 171 759,9-53-4674,1-129 2990,-2 12-2834,-5-10-3403,-1-5 867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5:23.224"/>
    </inkml:context>
    <inkml:brush xml:id="br0">
      <inkml:brushProperty name="width" value="0.025" units="cm"/>
      <inkml:brushProperty name="height" value="0.025" units="cm"/>
    </inkml:brush>
  </inkml:definitions>
  <inkml:trace contextRef="#ctx0" brushRef="#br0">70 92 10346,'0'0'315,"-9"5"-390,8-5 56,-38 19-34,21-11-86,16-9-34,7-4-100,24-21 2473,-17 40-1832,-1-9-300,0-1-1,0 0 1,1-1 0,0 0-1,-1-1 1,1 0 0,0-1-1,0 0 1,0-1 0,13-1-1,-10 1 32,0 0 0,1 0 0,-1 2 0,0 0 0,0 1-1,16 4 1,17 12-22,1-2 0,1-2 0,1-3 0,90 11 0,-88-20-50,2 0-9,1 1-1,-1 4 0,94 24 0,-62-9-11,1-4 1,1-3 0,170 6-1,-8-4 10,189 6 6,-241-33 2,198-34 0,193-10 24,-422 53-48,628-26 0,-770 24 0,597-46 18,-451 43-24,279 27-1,-295-9 11,0-6 0,0-8 0,250-32 0,169-10-5,2 35-22,-199 6 15,283-11 13,25-6 1,-405 17-5,386 10 89,-435 5-61,366-28 0,102-1 46,-344 17-75,317-50 0,-103 28 186,-388 19-207,-167 3 242,-1-1-1,1-1 0,-1-1 0,1 0 1,-1-1-1,1 0 0,19-8 892,-42 10-1406,9 1 28,0-1-1,0 1 1,-1-1-1,1 1 1,0-1-1,0 0 1,-1 1 0,1-1-1,-1 0 1,1 1-1,0-1 1,-1 0-1,1 0 1,-1 1 0,0-1-1,1 0 1,-1 0-1,1 0 1,-1 0-1,0 0 1,0-1 0,1-15-4950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1.481"/>
    </inkml:context>
    <inkml:brush xml:id="br0">
      <inkml:brushProperty name="width" value="0.05" units="cm"/>
      <inkml:brushProperty name="height" value="0.05" units="cm"/>
      <inkml:brushProperty name="color" value="#008C3A"/>
    </inkml:brush>
  </inkml:definitions>
  <inkml:trace contextRef="#ctx0" brushRef="#br0">1 209 9225,'0'0'12299,"75"-3"-12138,-39 3-65,3-2-449,-3-2-1601,-1-3-3042,-4 2-3620</inkml:trace>
  <inkml:trace contextRef="#ctx0" brushRef="#br0" timeOffset="1">660 12 15727,'-9'-1'918,"1"1"-754,0-1 0,0 1-1,0 0 1,0 1 0,0 0-1,0 0 1,0 1 0,1 0-1,-1 0 1,0 1 0,1 0 0,-1 0-1,1 1 1,0 0 0,0 0-1,1 1 1,-10 7 0,9-4 107,-1 0 0,1 1 0,1-1 0,0 1 0,0 1 0,1-1 0,0 1 0,0 0 0,1 0 0,1 1 0,0-1 1,-4 20-1,7-25-219,-1-1 0,0 0-1,1 1 1,0-1 0,0 1 0,0-1 0,1 0 0,-1 1 0,1-1 0,0 0 0,0 1 0,1-1 0,-1 0 0,1 0 0,0 0 0,0 0 0,0 0 0,1-1 0,-1 1 0,1-1 0,0 1 0,0-1 0,0 0 0,1 0 0,-1 0 0,1-1 0,-1 1-1,1-1 1,0 0 0,0 0 0,0 0 0,0 0 0,7 1 0,-1 0-40,-1-1 0,1 0 0,0-1 0,0 0-1,0-1 1,-1 0 0,1 0 0,0-1 0,0-1 0,0 1 0,-1-1-1,1-1 1,-1 0 0,0 0 0,1-1 0,10-6 0,-13 5 25,0 1-1,-1-1 1,1 0 0,-1 0 0,0-1 0,-1 0 0,1 0 0,-1 0 0,0-1 0,-1 1 0,0-1 0,0 0 0,0-1 0,-1 1 0,0-1-1,0 1 1,-1-1 0,0 0 0,0 0 0,0-10 0,-1 13-22,0-1 0,-1 0 0,0 0 0,0 0-1,0 0 1,-1 1 0,0-1 0,0 0 0,0 1 0,-1-1 0,0 0 0,0 1-1,0 0 1,0-1 0,-1 1 0,0 0 0,0 0 0,-1 1 0,1-1 0,-1 1-1,0 0 1,-6-5 0,5 5-296,-1 1 0,0 0 0,0 0 1,0 0-1,-1 1 0,1 0 0,0 0 0,-1 0 0,1 1 0,-1 0 0,0 0 0,-11 1 0,-22 3-3274,2 11-1858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7.747"/>
    </inkml:context>
    <inkml:brush xml:id="br0">
      <inkml:brushProperty name="width" value="0.05" units="cm"/>
      <inkml:brushProperty name="height" value="0.05" units="cm"/>
      <inkml:brushProperty name="color" value="#004F8B"/>
    </inkml:brush>
  </inkml:definitions>
  <inkml:trace contextRef="#ctx0" brushRef="#br0">505 0 10826,'-8'9'406,"-8"9"-158,1 2 0,1-1 0,1 2-1,1 0 1,1 0 0,-15 41 0,2 17 481,4 1 0,-14 113 0,2 167 519,21-221-1165,-65 660 90,1-24-173,35 3 89,27-162-64,3 666 777,22-1045-685,-2 194-4,-12-406-217,-1 1 1,-8 31-1,9-47-494,-1 0 1,-1-1-1,0 1 0,-9 16 0,13-25 319,-1 0 0,0 1-1,0-1 1,0 0 0,0 0-1,0 0 1,0 0-1,0 0 1,0 0 0,0 0-1,0 0 1,0 0 0,-1-1-1,1 1 1,0 0-1,-1-1 1,-2 2 0,-8-2-3912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8.105"/>
    </inkml:context>
    <inkml:brush xml:id="br0">
      <inkml:brushProperty name="width" value="0.05" units="cm"/>
      <inkml:brushProperty name="height" value="0.05" units="cm"/>
      <inkml:brushProperty name="color" value="#004F8B"/>
    </inkml:brush>
  </inkml:definitions>
  <inkml:trace contextRef="#ctx0" brushRef="#br0">2 1 4420,'0'0'6486,"-1"10"-6059,0 7-353,1 1-1,1-1 0,1 0 0,0 0 0,1 0 1,6 20-1,-6-29 10,164 575 3934,-159-547-3967,-5-18 40,1 0 1,1 0-1,0-1 1,1 0-1,0 0 1,2 0-1,11 18 1,-19-34-66,0 0-1,1-1 1,-1 1 0,1 0-1,0 0 1,-1 0 0,1-1-1,0 1 1,-1 0 0,1-1-1,0 1 1,0-1 0,-1 1-1,1-1 1,0 1 0,0-1 0,0 0-1,0 1 1,0-1 0,0 0-1,0 0 1,0 1 0,-1-1-1,1 0 1,0 0 0,0 0-1,0 0 1,0 0 0,0 0-1,0-1 1,0 1 0,0 0 0,0 0-1,0-1 1,0 1 0,0-1-1,-1 1 1,1 0 0,0-1-1,0 0 1,0 1 0,-1-1-1,1 1 1,0-1 0,-1 0-1,1 0 1,0 1 0,-1-1 0,1 0-1,-1 0 1,1 0 0,-1 1-1,1-2 1,4-8 207,0 0 1,-1 0-1,6-18 0,-7 19-92,61-186 1199,-30 83-1780,4 1 0,71-138 0,-37 113-6606,-43 77-79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9.116"/>
    </inkml:context>
    <inkml:brush xml:id="br0">
      <inkml:brushProperty name="width" value="0.05" units="cm"/>
      <inkml:brushProperty name="height" value="0.05" units="cm"/>
      <inkml:brushProperty name="color" value="#004F8B"/>
    </inkml:brush>
  </inkml:definitions>
  <inkml:trace contextRef="#ctx0" brushRef="#br0">0 17 16592,'10'1'138,"1353"-19"-3015,411 23 5936,-1108 41-2901,617 35 141,-1-59-158,-252-76 196,58-2 249,-470 59-4,-209 20-4324,-291-16-2696,-76-6-2141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29.492"/>
    </inkml:context>
    <inkml:brush xml:id="br0">
      <inkml:brushProperty name="width" value="0.05" units="cm"/>
      <inkml:brushProperty name="height" value="0.05" units="cm"/>
      <inkml:brushProperty name="color" value="#004F8B"/>
    </inkml:brush>
  </inkml:definitions>
  <inkml:trace contextRef="#ctx0" brushRef="#br0">16 119 15054,'0'0'379,"0"-7"-64,0 4-304,0-1 0,0 1 0,1 0 0,-1 0 0,1 0-1,-1 0 1,1 1 0,0-1 0,0 0 0,1 0 0,-1 0-1,0 1 1,1-1 0,0 1 0,-1-1 0,1 1 0,0-1 0,0 1-1,1 0 1,-1 0 0,0 0 0,1 0 0,-1 1 0,1-1 0,0 1-1,-1-1 1,1 1 0,0 0 0,3-1 0,16-6 288,1 0-1,0 1 1,0 2 0,1 0-1,0 2 1,28-1 0,147 6 214,-189-1-496,9-1-16,0 2 1,0 1-1,-1 0 0,1 1 1,22 8-1,-37-10 7,0 0-1,1 0 1,-1 0 0,0 1 0,0-1-1,0 1 1,0 0 0,-1 0 0,1 0-1,-1 1 1,5 5 0,-6-6 17,-1 0 1,0-1 0,0 1-1,1 0 1,-2 0 0,1 0-1,0 0 1,0 0 0,-1 0-1,0 0 1,0 0 0,0 0-1,0 0 1,0 0 0,0 0-1,-1 0 1,0 0 0,1 0-1,-3 6 1,-1 0 93,0-1 0,-1 1 0,0-1-1,0 1 1,-1-2 0,0 1 0,-11 10 0,-58 50 122,51-47-184,-61 54-75,-3-5 1,-131 81-1,159-120-3228,5-12-4788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1.146"/>
    </inkml:context>
    <inkml:brush xml:id="br0">
      <inkml:brushProperty name="width" value="0.05" units="cm"/>
      <inkml:brushProperty name="height" value="0.05" units="cm"/>
      <inkml:brushProperty name="color" value="#004F8B"/>
    </inkml:brush>
  </inkml:definitions>
  <inkml:trace contextRef="#ctx0" brushRef="#br0">0 43 13997,'0'0'566,"12"-6"-75,2 0-7,0 0 0,0 1 0,1 0 0,-1 1 0,1 1 0,24-2-1,-29 4-318,-1 0 0,0 1 0,1 0 0,-1 1 0,0 0 0,1 0 0,-1 1 0,0 0 0,0 0 0,0 1 0,0 1-1,-1-1 1,16 10 0,-22-12-154,0 1 0,-1-1 0,1 1 0,0-1-1,-1 1 1,1-1 0,-1 1 0,0 0 0,1 0-1,-1-1 1,0 1 0,0 0 0,0 0 0,0 0-1,-1 1 1,1-1 0,-1 0 0,1 0 0,-1 0 0,0 0-1,1 1 1,-1-1 0,0 0 0,0 0 0,-1 0-1,1 1 1,0-1 0,-1 0 0,0 0 0,1 0-1,-1 0 1,0 0 0,0 0 0,0 0 0,0 0-1,0 0 1,-1 0 0,1-1 0,-3 3 0,-7 10 144,0-2 0,-2 1 1,1-2-1,-17 12 0,10-7 83,8-7-151,-8 8 328,0 0-1,-22 28 1,37-40-273,0 0 0,0 1-1,0-1 1,1 1 0,0 0 0,0 0 0,1 0 0,-1 0 0,1 1 0,1-1 0,-1 0 0,1 1-1,0 0 1,1 9 0,0-14-102,1 1 0,-1-1-1,1 1 1,0-1 0,0 1-1,0-1 1,1 0-1,-1 1 1,1-1 0,-1 0-1,1 0 1,-1 0 0,1 0-1,0 0 1,0-1 0,0 1-1,0-1 1,0 1 0,1-1-1,-1 0 1,0 1 0,1-1-1,-1 0 1,1-1 0,-1 1-1,1 0 1,-1-1 0,1 1-1,3-1 1,12 3-221,1-1-1,36-1 1,-44-1-139,4 0-1040,1 0-1,0-1 1,-1-1 0,24-5 0,11-13-5970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1.471"/>
    </inkml:context>
    <inkml:brush xml:id="br0">
      <inkml:brushProperty name="width" value="0.05" units="cm"/>
      <inkml:brushProperty name="height" value="0.05" units="cm"/>
      <inkml:brushProperty name="color" value="#004F8B"/>
    </inkml:brush>
  </inkml:definitions>
  <inkml:trace contextRef="#ctx0" brushRef="#br0">116 1 17681,'0'0'1729,"-63"76"-95,44-39-353,3 0-352,4 0-481,7 3-287,5-1-97,0-4-257,9-3-832,-1-6-832,-1-10-1090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1.846"/>
    </inkml:context>
    <inkml:brush xml:id="br0">
      <inkml:brushProperty name="width" value="0.05" units="cm"/>
      <inkml:brushProperty name="height" value="0.05" units="cm"/>
      <inkml:brushProperty name="color" value="#004F8B"/>
    </inkml:brush>
  </inkml:definitions>
  <inkml:trace contextRef="#ctx0" brushRef="#br0">0 90 13965,'0'0'3235,"70"-21"-1409,-31 20-705,6 1-705,3 0-384,4 0-768,0 0-3204,1 0-7078</inkml:trace>
  <inkml:trace contextRef="#ctx0" brushRef="#br0" timeOffset="1">636 1 14318,'-8'0'1185,"-1"0"-762,0 0 1,0 0 0,0 1-1,0 1 1,0-1 0,1 2-1,-1-1 1,-14 7-1,19-7-231,0 0 0,0 0-1,0 1 1,1-1 0,-1 1-1,1 0 1,0 0 0,0 0-1,0 0 1,0 1 0,0-1-1,1 1 1,-1-1 0,1 1-1,0 0 1,0 0 0,1 0-1,-1 0 1,1 0 0,0 1-1,0-1 1,-1 8 0,2-7-139,0-1 0,0 0 0,0 0 0,0 1 0,1-1 0,0 0 0,0 0 0,0 0 0,0 0 0,0 0 0,1 0 0,0 0 0,0 0 0,0-1 0,0 1 0,5 5 0,-2-4-27,0 0 0,1 0 0,0 0-1,-1-1 1,1 0 0,0 0 0,1-1 0,-1 0-1,10 4 1,-2-2-12,0-1 0,1-1 0,-1 0-1,1 0 1,0-2 0,0 0 0,0 0-1,0-2 1,18-2 0,-29 3 0,0-1 1,0 0-1,0-1 0,-1 1 1,1-1-1,0 0 0,0 0 1,-1 0-1,1 0 0,-1-1 1,0 1-1,1-1 0,-1 0 1,-1 0-1,1 0 0,0 0 1,-1 0-1,1-1 1,-1 1-1,0-1 0,0 0 1,-1 0-1,1 1 0,-1-1 1,2-4-1,-2 3 12,0 0 0,0 0 1,-1 0-1,1 0 0,-1 0 0,0 0 0,-1 0 1,1 0-1,-1 1 0,0-1 0,0 0 1,0 0-1,-1 0 0,1 1 0,-1-1 0,-1 1 1,1-1-1,0 1 0,-1 0 0,-5-6 1,3 4-242,0 0 0,-1 1 0,0 0 0,0 1 1,0-1-1,0 1 0,-1 0 0,1 1 0,-1-1 1,0 1-1,0 1 0,0-1 0,0 1 0,-1 1 1,1-1-1,-13 0 0,20 2 9,-1 0-1,1 0 1,-1 0-1,1-1 1,-1 1-1,1 0 1,-1 0-1,0 1 0,1-1 1,-1 0-1,1 0 1,-1 0-1,1 0 1,-1 0-1,1 1 1,-1-1-1,1 0 1,-1 0-1,1 1 1,-1-1-1,1 0 1,0 1-1,-1-1 1,1 0-1,-1 1 1,1-1-1,0 1 1,0-1-1,-1 0 1,1 1-1,0-1 1,-1 1-1,1-1 1,0 1-1,0-1 1,0 1-1,0 0 1,-1 10-6649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2.172"/>
    </inkml:context>
    <inkml:brush xml:id="br0">
      <inkml:brushProperty name="width" value="0.05" units="cm"/>
      <inkml:brushProperty name="height" value="0.05" units="cm"/>
      <inkml:brushProperty name="color" value="#004F8B"/>
    </inkml:brush>
  </inkml:definitions>
  <inkml:trace contextRef="#ctx0" brushRef="#br0">1 0 15759,'0'0'9833,"27"50"-8968,-27-22-513,0 5-288,0 0-32,0 5-32,0-1-384,0-4-833,-1-2-1089,-2-5-545,-1-8-384,-2-8-1570,-4-7-2369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2.504"/>
    </inkml:context>
    <inkml:brush xml:id="br0">
      <inkml:brushProperty name="width" value="0.05" units="cm"/>
      <inkml:brushProperty name="height" value="0.05" units="cm"/>
      <inkml:brushProperty name="color" value="#004F8B"/>
    </inkml:brush>
  </inkml:definitions>
  <inkml:trace contextRef="#ctx0" brushRef="#br0">0 17 3683,'0'0'13101,"58"-16"-12172,-26 16-609,6 0-256,4 0-1697,3 0-5414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5:28.484"/>
    </inkml:context>
    <inkml:brush xml:id="br0">
      <inkml:brushProperty name="width" value="0.025" units="cm"/>
      <inkml:brushProperty name="height" value="0.025" units="cm"/>
    </inkml:brush>
  </inkml:definitions>
  <inkml:trace contextRef="#ctx0" brushRef="#br0">1548 538 6694,'-12'-5'1474,"-4"-2"-1409,-1 0 0,1-1 0,1-1 0,0-1 0,0 0 0,0-1 1,2-1-1,-1 0 0,-15-19 0,-19-44-330,37 55 368,-2-1 1,-27-32 0,34 47-80,0 0 1,0 0 0,-1 0-1,0 1 1,0 0 0,0 1-1,0 0 1,-1 0 0,0 0-1,1 1 1,-16-4 0,0 2 38,-1 1 1,0 2 0,0 0-1,1 2 1,-1 0 0,0 2-1,-32 6 1,-11 5 322,-82 29 0,114-31-178,1 2 0,0 1 0,1 2 0,-52 33 0,64-34-231,1 0 1,1 2-1,0 0 1,1 1-1,1 1 0,1 0 1,-22 36-1,26-36 25,0 1 1,1 1-1,1 0 0,1 0 0,-11 43 0,18-55 2,0-1-1,1 1 1,0-1-1,1 1 1,0 0-1,0-1 1,0 1-1,1-1 1,1 1-1,0 0 1,0-1 0,0 0-1,1 0 1,0 1-1,1-2 1,0 1-1,0 0 1,9 12-1,8 3 19,1 0 0,0-1-1,2-1 1,1-2 0,0 0-1,1-2 1,1 0 0,38 16-1,35 11-20,106 30 0,-176-64-5,608 182 33,-496-159 2,1-7 0,230 13 0,432-33 64,300 17-3,-887-4-73,422 30 178,1-55 9,503-84 205,-1034 82-412,0-4-1,144-36 1,-215 38 103,-1-2 0,0-1-1,-1-2 1,0-2 0,-2-1 0,0-2 0,-1-1 0,-1-2-1,57-52 1,-81 66-65,-1 0-1,0 0 1,0-1 0,-1-1-1,0 1 1,-1-1-1,0 0 1,-1-1-1,0 1 1,-1-1 0,0 0-1,-1 0 1,0-1-1,-1 1 1,0 0-1,-1-1 1,-1 0-1,-1-16 1,-1 7 24,-2 0 1,0 0-1,-2 0 0,0 1 1,-1 0-1,-2 0 0,0 1 1,-1 0-1,-20-29 0,5 12 33,-1 2-1,-2 1 1,-2 2-1,-1 0 0,-1 2 1,-38-27-1,19 21-40,-1 3 1,-2 2-1,-96-40 0,47 31-28,-135-32 0,-108-4 142,130 39-98,-304-12 0,-222 47-63,-128 66-421,265-13 328,-176-16 146,-87 5-27,9 64 32,184 67-2673,565-139 718,-33 7-1360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2.893"/>
    </inkml:context>
    <inkml:brush xml:id="br0">
      <inkml:brushProperty name="width" value="0.05" units="cm"/>
      <inkml:brushProperty name="height" value="0.05" units="cm"/>
      <inkml:brushProperty name="color" value="#004F8B"/>
    </inkml:brush>
  </inkml:definitions>
  <inkml:trace contextRef="#ctx0" brushRef="#br0">185 1 14318,'-10'0'2658,"2"0"-2301,1 1 1,-1 0-1,0 0 1,0 1-1,1-1 0,-1 2 1,1-1-1,-1 1 1,1 0-1,0 1 1,0 0-1,1 0 0,-1 0 1,1 1-1,0 0 1,0 0-1,0 1 0,1-1 1,-8 11-1,9-11-261,1 0 0,0 0 0,0 0 0,0 0 0,1 0 0,-1 1 0,1-1 0,1 1 0,-1 0 0,1-1 0,0 1 0,0 0 0,1 0 0,-1 0 0,1-1 0,1 1 0,-1 0 0,1 0 0,0 0 0,0-1 0,1 1 0,-1 0 0,1-1 0,1 0 0,-1 1 0,1-1 0,0 0 0,0 0 0,7 8 0,-3-5-91,0 0 0,1-1 0,0 0-1,1-1 1,-1 1 0,1-1 0,0-1 0,1 0 0,-1 0 0,1-1-1,0 0 1,0-1 0,1 0 0,-1 0 0,18 1 0,-19-3-35,0 0 0,-1-1 1,1 0-1,0-1 1,-1 0-1,1 0 0,0 0 1,-1-1-1,0-1 1,1 1-1,11-7 0,-16 7 22,-1 0 0,1-1 0,-1 0 0,0 1 0,0-1 0,0-1 0,0 1 0,-1 0-1,1-1 1,-1 1 0,0-1 0,0 0 0,0 0 0,0 0 0,0 0 0,-1 0 0,0 0 0,0 0-1,0 0 1,-1 0 0,1-1 0,-1 1 0,0 0 0,0-1 0,-1-4 0,0 1 5,-1 0 0,1 0 0,-1 0 0,-1 1 0,0-1 0,0 1 0,0-1 0,-1 1 0,0 0 0,0 0 0,-1 1 0,0 0 0,0-1 0,-1 1 1,1 1-1,-1-1 0,-1 1 0,-7-5 0,4 3-365,0 1 0,0 0 0,0 1 0,-1 0 0,-14-4 0,17 6-690,-1 1-1,0 0 1,0 1-1,0 0 1,0 0-1,-16 2 1,1 2-6817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3.728"/>
    </inkml:context>
    <inkml:brush xml:id="br0">
      <inkml:brushProperty name="width" value="0.05" units="cm"/>
      <inkml:brushProperty name="height" value="0.05" units="cm"/>
      <inkml:brushProperty name="color" value="#004F8B"/>
    </inkml:brush>
  </inkml:definitions>
  <inkml:trace contextRef="#ctx0" brushRef="#br0">0 593 15983,'3'-3'1100,"35"-37"421,3 2 1,62-45-1,-22 18-1008,-30 23-334,118-105 53,-141 120-40,-2-1 0,0-2 0,34-52 0,-55 74 148,-7 10-112,-14 22-3,-25 39 71,32-47-266,0 0 0,1 1-1,1 1 1,0-1-1,2 1 1,0 0 0,1 0-1,0 1 1,2-1-1,-1 27 1,3-44-139,0 0 1,0 0-1,1 1 0,-1-1 1,0 0-1,0 0 0,1 1 1,-1-1-1,1 0 0,-1 0 1,1 0-1,-1 0 0,1 0 1,0 0-1,0 0 0,-1 0 1,1 0-1,1 1 0,0-1-241,-1 0 0,0-1 1,0 1-1,0-1 0,1 1 0,-1-1 0,0 0 0,1 1 0,-1-1 0,0 0 1,1 0-1,-1 0 0,0 0 0,1 0 0,-1 0 0,3-1 0,14-4-6718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4.072"/>
    </inkml:context>
    <inkml:brush xml:id="br0">
      <inkml:brushProperty name="width" value="0.05" units="cm"/>
      <inkml:brushProperty name="height" value="0.05" units="cm"/>
      <inkml:brushProperty name="color" value="#004F8B"/>
    </inkml:brush>
  </inkml:definitions>
  <inkml:trace contextRef="#ctx0" brushRef="#br0">84 0 17264,'0'0'417,"-23"48"-289,3-12 480,1 10 385,7 2 128,3 1-352,9-3-513,0-4-192,6-5-192,6-7-897,3-6-800,-7-8-1731,-6-9-2209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4.461"/>
    </inkml:context>
    <inkml:brush xml:id="br0">
      <inkml:brushProperty name="width" value="0.05" units="cm"/>
      <inkml:brushProperty name="height" value="0.05" units="cm"/>
      <inkml:brushProperty name="color" value="#004F8B"/>
    </inkml:brush>
  </inkml:definitions>
  <inkml:trace contextRef="#ctx0" brushRef="#br0">1 6 15535,'0'0'3811,"64"-6"-2882,-15 6-256,14 3-481,6 0-128,2-1-737,1-2-2658,-8 0-4036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4.787"/>
    </inkml:context>
    <inkml:brush xml:id="br0">
      <inkml:brushProperty name="width" value="0.05" units="cm"/>
      <inkml:brushProperty name="height" value="0.05" units="cm"/>
      <inkml:brushProperty name="color" value="#004F8B"/>
    </inkml:brush>
  </inkml:definitions>
  <inkml:trace contextRef="#ctx0" brushRef="#br0">0 384 16464,'0'0'5119,"11"-12"-4211,39-32-370,92-63 1,-116 88-565,57-44-70,74-76 0,-179 189 59,14-34 79,-62 127 780,64-127-756,0 0 0,1 1 0,1 0 1,1 0-1,0 0 0,1 0 0,1 20 0,1-36-115,0 0 1,0-1-1,0 1 1,0 0-1,0-1 0,0 1 1,0 0-1,0-1 1,1 1-1,-1 0 1,0-1-1,0 1 0,1-1 1,-1 1-1,1-1 1,-1 1-1,0-1 0,1 1 1,-1-1-1,1 1 1,-1-1-1,1 1 0,-1-1 1,1 1-1,0-1 1,-1 0-1,1 0 0,-1 1 1,1-1-1,0 0 1,-1 0-1,1 0 1,0 1-1,-1-1 0,1 0 1,0 0-1,0 0 1,1 0-395,-1 0 0,1-1 0,-1 1 0,1 0 1,0-1-1,-1 1 0,1-1 0,-1 1 0,1-1 1,-1 0-1,0 0 0,1 1 0,-1-1 0,0 0 1,3-3-1,10-14-8830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5.176"/>
    </inkml:context>
    <inkml:brush xml:id="br0">
      <inkml:brushProperty name="width" value="0.05" units="cm"/>
      <inkml:brushProperty name="height" value="0.05" units="cm"/>
      <inkml:brushProperty name="color" value="#004F8B"/>
    </inkml:brush>
  </inkml:definitions>
  <inkml:trace contextRef="#ctx0" brushRef="#br0">230 1 17809,'0'0'5221,"-16"73"-3492,4-37-640,0 2-512,5 4-385,3-1-160,4-6-320,0-2-897,3-9-577,3-6-960,-4-7-610</inkml:trace>
  <inkml:trace contextRef="#ctx0" brushRef="#br0" timeOffset="1">1 142 10698,'0'0'4036,"84"-1"-3075,-34 1-801,5 0-160,7 0-2274,2 0-3876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5.505"/>
    </inkml:context>
    <inkml:brush xml:id="br0">
      <inkml:brushProperty name="width" value="0.05" units="cm"/>
      <inkml:brushProperty name="height" value="0.05" units="cm"/>
      <inkml:brushProperty name="color" value="#004F8B"/>
    </inkml:brush>
  </inkml:definitions>
  <inkml:trace contextRef="#ctx0" brushRef="#br0">258 6 14221,'0'0'4474,"-12"-2"-2611,10 2-1807,-3-1 93,0 0-1,0 0 1,-1 1 0,1-1 0,0 1 0,-1 0-1,1 1 1,0-1 0,0 1 0,-1 0 0,1 1-1,0-1 1,0 1 0,0 0 0,0 0-1,1 0 1,-1 1 0,-5 3 0,-2 5 277,-1-1-1,2 2 1,-1-1 0,2 2-1,-1-1 1,2 1 0,-13 21-1,19-27-341,0-1-1,0 0 0,0 0 0,0 1 0,1 0 0,0-1 0,1 1 1,0 0-1,0 0 0,0 0 0,1 0 0,-1 0 0,2 0 0,-1 0 1,1 0-1,0 0 0,1 0 0,0-1 0,0 1 0,3 7 0,-1-8-79,0 0-1,1 0 0,0-1 0,0 0 0,0 0 0,0 0 1,1-1-1,0 0 0,0 0 0,0 0 0,0-1 0,1 1 1,-1-2-1,1 1 0,0-1 0,-1 0 0,1 0 0,0-1 1,14 1-1,-12 0-45,-1-2 0,1 1 0,-1-1 1,1 0-1,-1-1 0,1 0 1,-1 0-1,0-1 0,1 0 0,-1 0 1,0-1-1,0 0 0,-1-1 1,1 0-1,-1 0 0,13-9 0,-15 7 19,1 0 0,-1-1 0,0 1-1,-1-1 1,0 0 0,0-1 0,0 1-1,-1-1 1,0 1 0,0-1 0,-1 0-1,0 0 1,-1 0 0,0 0 0,0 0-1,0-1 1,-1 1 0,-1 0 0,1 0-1,-3-14 1,2 16-51,-1 0-1,1 0 0,-1 0 1,0 0-1,0 0 0,-1 0 1,0 1-1,0-1 0,0 1 1,-1 0-1,0-1 0,1 2 1,-2-1-1,1 0 0,-1 1 1,1 0-1,-1 0 1,0 0-1,-1 1 0,1-1 1,-1 1-1,1 1 0,-1-1 1,0 1-1,0 0 0,0 0 1,-7-1-1,2 2-207,0 0-1,1 1 1,-1 0 0,0 0-1,1 1 1,-1 0 0,1 1-1,-1 1 1,1-1 0,-13 6-1,11-3-904,1 1-1,-1 0 1,1 1-1,-17 13 1,-12 16-6298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39.846"/>
    </inkml:context>
    <inkml:brush xml:id="br0">
      <inkml:brushProperty name="width" value="0.025" units="cm"/>
      <inkml:brushProperty name="height" value="0.025" units="cm"/>
    </inkml:brush>
  </inkml:definitions>
  <inkml:trace contextRef="#ctx0" brushRef="#br0">50 1 16015,'0'0'3299,"-15"53"-3075,3-18 33,2 5-161,0 6-96,7-4-96,3-4-1025,0-7-2307,7-10-1728,2-10-3044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0.249"/>
    </inkml:context>
    <inkml:brush xml:id="br0">
      <inkml:brushProperty name="width" value="0.025" units="cm"/>
      <inkml:brushProperty name="height" value="0.025" units="cm"/>
    </inkml:brush>
  </inkml:definitions>
  <inkml:trace contextRef="#ctx0" brushRef="#br0">4 58 11819,'0'0'7789,"9"-8"-7421,-7 6-346,2-3 31,1 1-1,-1 0 1,1 0 0,0 1-1,1-1 1,-1 1 0,0 0-1,1 1 1,0-1 0,0 1-1,-1 0 1,1 0-1,1 1 1,9-1 0,19 0 17,0 1 0,0 2 0,0 1 1,48 10-1,-71-9-139,1 0-1,0 0 1,-1 2 0,0-1-1,0 2 1,0-1 0,-1 2-1,0-1 1,0 2 0,0-1-1,-1 1 1,0 1 0,-1 0-1,0 0 1,9 12 0,-15-17 65,0 1 1,0-1 0,0 1-1,-1 0 1,0 0-1,1-1 1,-2 2 0,1-1-1,-1 0 1,1 0 0,-1 0-1,-1 1 1,1-1 0,-1 0-1,0 1 1,0-1 0,-1 0-1,1 1 1,-1-1 0,0 0-1,-1 0 1,1 0-1,-1 0 1,0 0 0,0 0-1,-1 0 1,1 0 0,-1-1-1,0 1 1,-1-1 0,1 0-1,-1 0 1,-7 7 0,-4 1 175,0 0 0,0-1 0,-1 0 0,-1-1 1,1-1-1,-2-1 0,1 0 0,-23 6 1,8-4 295,-1-1 0,0-1 0,0-2 1,0-1-1,0-2 0,-63-2 0,95-1-524,0 0 0,0 0 0,-1 0 0,1 0-1,0 0 1,-1 0 0,1 0 0,0-1 0,0 1-1,-1 0 1,1-1 0,0 1 0,0-1-1,0 1 1,0-1 0,-1 1 0,1-1 0,0 0-1,0 0 1,0 0 0,0 0 0,1 1 0,-1-1-1,0 0 1,0-1 0,0 1 0,1 0-1,-1 0 1,1 0 0,-1 0 0,1 0 0,-1-1-1,1 1 1,0 0 0,-1 0 0,1-1 0,0 1-1,0 0 1,0 0 0,0-1 0,0 1 0,0 0-1,0-1 1,1 1 0,-1 0 0,0 0-1,1-1 1,-1 1 0,1 0 0,-1 0 0,1 0-1,0 0 1,0-1 0,3-6-1339,0 1 0,1 1 0,-1-1-1,1 0 1,1 1 0,11-11 0,12-5-7120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0.609"/>
    </inkml:context>
    <inkml:brush xml:id="br0">
      <inkml:brushProperty name="width" value="0.025" units="cm"/>
      <inkml:brushProperty name="height" value="0.025" units="cm"/>
    </inkml:brush>
  </inkml:definitions>
  <inkml:trace contextRef="#ctx0" brushRef="#br0">59 0 17072,'0'0'3716,"-45"62"-3364,35-36-96,6 3-128,4-5-96,0-2 0,14-4-288,3-6-1121,4-7-513,-2-5-1793,-4 0-706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5:51.673"/>
    </inkml:context>
    <inkml:brush xml:id="br0">
      <inkml:brushProperty name="width" value="0.025" units="cm"/>
      <inkml:brushProperty name="height" value="0.025" units="cm"/>
    </inkml:brush>
  </inkml:definitions>
  <inkml:trace contextRef="#ctx0" brushRef="#br0">0 175 5477,'33'11'387,"0"-1"0,0-1-1,1-2 1,0-2 0,56 2 0,174-15 63,61-23 900,124-8 263,623 31-941,-580 12-485,3972-10 972,-510-43-620,-3288 26-530,658-16 2165,-1208 40-2067,88-4-1356,-170-5-1826,-9-7-2701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0.937"/>
    </inkml:context>
    <inkml:brush xml:id="br0">
      <inkml:brushProperty name="width" value="0.025" units="cm"/>
      <inkml:brushProperty name="height" value="0.025" units="cm"/>
    </inkml:brush>
  </inkml:definitions>
  <inkml:trace contextRef="#ctx0" brushRef="#br0">19 161 8616,'0'0'3321,"10"0"-716,1-1-2223,-1 0 0,1-1 1,-1-1-1,1 0 1,-1 0-1,0-1 0,0 0 1,-1 0-1,1-1 0,-1-1 1,0 0-1,0 0 0,-1 0 1,0-1-1,9-9 1,-13 12-362,-1 0-1,0 0 1,0 0 0,0-1 0,0 1 0,-1-1 0,1 1 0,-1-1 0,0 0 0,1-6 0,-3 10-16,1 0 1,-1 0-1,0 0 0,0 0 0,0 0 1,0 0-1,0 0 0,0 0 0,-1 0 0,1 0 1,0 0-1,0 0 0,-1 1 0,1-1 1,0 0-1,-1 0 0,1 0 0,-1 0 1,1 1-1,-1-1 0,0 0 0,0-1 0,-1 1-4,0 0 0,0 0 0,1 1 0,-1-1-1,0 0 1,0 1 0,0-1 0,0 1-1,0 0 1,0 0 0,0-1 0,0 1-1,0 1 1,0-1 0,-3 1 0,-4 0 21,1 2 1,-1-1-1,1 1 1,0 1-1,0-1 1,0 1-1,0 1 1,1-1-1,0 1 1,0 1-1,0-1 1,0 1-1,1 0 1,-7 9-1,6-7 65,1 0-1,0 0 1,0 1 0,0-1-1,1 1 1,1 1 0,-1-1-1,2 1 1,-1 0 0,1-1-1,-3 20 1,6-26-59,0 0-1,0-1 1,0 1 0,0 0 0,0 0-1,0 0 1,1 0 0,0-1 0,-1 1 0,1 0-1,0 0 1,1-1 0,-1 1 0,0-1-1,1 1 1,-1-1 0,1 0 0,0 1 0,3 3-1,-1-3 6,1 0-1,-1 0 0,1 0 0,0-1 1,-1 1-1,1-1 0,0 0 0,0-1 1,0 1-1,6 0 0,14 1-117,-1 0 0,0-2 0,43-4 0,-55 3-74,-8 0-214,0 0-1,0 0 1,0-1 0,0 1-1,0-1 1,-1 0 0,1 0-1,0 0 1,0 0 0,-1-1-1,1 0 1,-1 1 0,1-1-1,4-4 1,6-14-6268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1.326"/>
    </inkml:context>
    <inkml:brush xml:id="br0">
      <inkml:brushProperty name="width" value="0.025" units="cm"/>
      <inkml:brushProperty name="height" value="0.025" units="cm"/>
    </inkml:brush>
  </inkml:definitions>
  <inkml:trace contextRef="#ctx0" brushRef="#br0">0 1 17809,'0'0'5541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1.828"/>
    </inkml:context>
    <inkml:brush xml:id="br0">
      <inkml:brushProperty name="width" value="0.025" units="cm"/>
      <inkml:brushProperty name="height" value="0.025" units="cm"/>
    </inkml:brush>
  </inkml:definitions>
  <inkml:trace contextRef="#ctx0" brushRef="#br0">0 100 9161,'0'0'5461,"8"-9"-2472,0 1-2576,0-1-1,0 2 0,0-1 0,1 2 1,0-1-1,1 1 0,-1 0 1,1 1-1,0 0 0,1 1 1,-1 0-1,22-5 0,-24 7-300,-1 0 0,0 1-1,1 1 1,-1-1 0,1 1 0,-1 0-1,1 1 1,-1 0 0,14 3 0,-19-4-112,0 1 1,-1 0 0,1 0 0,-1 0 0,1 0-1,-1 0 1,1 0 0,-1 0 0,1 1 0,-1-1 0,0 0-1,0 1 1,0-1 0,0 1 0,0-1 0,0 1 0,1 2-1,-1 0-1,0-1 1,0 1-1,-1 0 0,1-1 0,-1 1 0,0 0 0,0 0 0,0 0 0,-1-1 0,1 1 0,-2 5 0,-2 4 21,0-1 0,-1 1 0,0-1 0,-1 0 0,-1 0 0,-12 18 0,-58 67-110,40-53-35,20-23 107,9-13 20,1 0 0,0 0 0,0 1 0,1 0 1,0 0-1,1 1 0,0-1 0,0 1 0,1 0 1,-3 14-1,7-23 0,0 0 1,0 0-1,0 0 0,0 0 1,1 0-1,-1 0 0,0 0 1,1 0-1,-1 0 1,0 0-1,1 0 0,0 0 1,-1 0-1,1 0 1,-1 0-1,1 0 0,0 0 1,0 0-1,-1-1 1,1 1-1,0 0 0,0-1 1,0 1-1,0 0 0,0-1 1,0 1-1,0-1 1,0 0-1,0 1 0,0-1 1,0 0-1,0 1 1,1-1-1,-1 0 0,0 0 1,1 0-1,52 1 151,-41-1-117,-4 0-112,113-5 376,-106 3-961,-1 0 1,0-1-1,17-7 1,-17 2-2943,-12-1-2440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2.155"/>
    </inkml:context>
    <inkml:brush xml:id="br0">
      <inkml:brushProperty name="width" value="0.025" units="cm"/>
      <inkml:brushProperty name="height" value="0.025" units="cm"/>
    </inkml:brush>
  </inkml:definitions>
  <inkml:trace contextRef="#ctx0" brushRef="#br0">1 0 16912,'0'0'5862,"85"7"-5158,-32-3-448,9 1-224,3-3-160,-3-1-1986,-4-1-2370,-11 0-2787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2.560"/>
    </inkml:context>
    <inkml:brush xml:id="br0">
      <inkml:brushProperty name="width" value="0.025" units="cm"/>
      <inkml:brushProperty name="height" value="0.025" units="cm"/>
    </inkml:brush>
  </inkml:definitions>
  <inkml:trace contextRef="#ctx0" brushRef="#br0">1 175 14670,'0'0'3059,"12"-1"-2301,9-1-683,0 0-1,-1-2 1,1-1 0,-1 0 0,0-2-1,0 0 1,0-1 0,-1-1-1,18-12 1,17-20-526,-51 39 501,0-1 1,-1 1-1,1-1 0,-1 0 0,1 0 0,-1 0 0,0 0 0,-1 0 0,1 0 0,0-1 0,-1 1 0,0-1 0,0 1 0,0-1 0,0 1 0,0-5 1,-1 7-33,-1 1 1,1 0-1,0-1 1,-1 1-1,1 0 1,0-1-1,-1 1 1,1 0-1,-1-1 1,1 1-1,-1 0 1,1 0-1,0-1 1,-1 1-1,1 0 1,-1 0-1,1 0 1,-1 0-1,0 0 1,1 0-1,-1-1 1,1 1-1,-1 0 1,1 1-1,-1-1 1,1 0-1,-1 0 1,1 0-1,-1 0 1,1 0-1,-1 0 1,1 1-1,-1-1 1,1 0-1,0 0 1,-1 1-1,0 0 1,-21 8 153,5 3-55,-9 4 118,1 2 0,-44 40 0,63-52-147,1-1-1,0 1 0,0 0 1,1 0-1,-1 1 0,1-1 0,1 1 1,-1 0-1,1 0 0,0 0 1,1 1-1,0-1 0,0 1 0,0-1 1,1 1-1,0 15 0,1-22-77,0 1 0,0 0 0,0 0 0,1 0 0,-1 0 0,1 0 0,-1 0 0,1-1 0,0 1 0,0 0 0,0 0 0,0-1 0,0 1 0,0-1 0,0 1 0,1-1 0,-1 1 0,0-1 0,1 0 0,-1 1 0,1-1 0,2 1 0,0 0 8,0 0 1,1 0 0,-1-1-1,1 1 1,0-1 0,0 0-1,-1-1 1,11 1 0,-3-1 25,1 0 0,0-1-1,-1-1 1,1 0 0,0-1 0,15-5 0,-8-1 118,0-1 0,-1 0-1,0-2 1,-1 0 0,-1-1 0,0 0-1,0-2 1,-1 0 0,-1 0 0,-1-2 0,0 0-1,19-33 1,-25 32 443,-8 18-600,0 0 1,0 0-1,0 0 0,0 0 0,0 0 0,0 0 1,0 0-1,0 0 0,0 0 0,0-1 0,0 1 0,0 0 1,0 0-1,0 0 0,0 0 0,0 0 0,0 0 1,0 0-1,0 0 0,0 0 0,0 0 0,0-1 1,0 1-1,0 0 0,0 0 0,0 0 0,-1 0 0,1 0 1,0 0-1,0 0 0,0 0 0,0 0 0,0 0 1,0 0-1,0 0 0,0 0 0,0 0 0,0 0 1,-1 0-1,1 0 0,0 0 0,0 0 0,0 0 0,0 0 1,0 0-1,0 0 0,0 0 0,0 0 0,0 0 1,-1 0-1,1 0 0,0 0 0,0 0 0,0 0 1,0 0-1,0 0 0,0 0 0,0 0 0,0 0 0,0 0 1,0 0-1,0 0 0,0 1 0,-1-1 0,1 0 1,0 0-1,0 0 0,0 0 0,0 0 0,-22 27 15,16-18-151,0 0 1,1 1-1,0-1 1,0 1-1,1 0 0,1 1 1,0-1-1,0 1 1,1 0-1,0-1 0,1 1 1,0 15-1,1-26-125,0 1 0,1 0 0,-1-1 0,1 1 0,-1 0 0,1-1-1,-1 1 1,1 0 0,-1-1 0,1 1 0,-1-1 0,1 1 0,0-1 0,-1 0-1,1 1 1,0-1 0,0 0 0,-1 1 0,1-1 0,0 0 0,0 0 0,-1 0-1,1 1 1,0-1 0,0 0 0,-1 0 0,1 0 0,0 0 0,0 0 0,-1-1-1,1 1 1,0 0 0,0 0 0,-1 0 0,1-1 0,0 1 0,0 0 0,-1-1 0,1 1-1,0-1 1,-1 1 0,1-1 0,0 0 0,15-15-9577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2.887"/>
    </inkml:context>
    <inkml:brush xml:id="br0">
      <inkml:brushProperty name="width" value="0.025" units="cm"/>
      <inkml:brushProperty name="height" value="0.025" units="cm"/>
    </inkml:brush>
  </inkml:definitions>
  <inkml:trace contextRef="#ctx0" brushRef="#br0">0 1 17489,'0'0'7399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3.260"/>
    </inkml:context>
    <inkml:brush xml:id="br0">
      <inkml:brushProperty name="width" value="0.025" units="cm"/>
      <inkml:brushProperty name="height" value="0.025" units="cm"/>
    </inkml:brush>
  </inkml:definitions>
  <inkml:trace contextRef="#ctx0" brushRef="#br0">232 1 10922,'0'0'7335,"-7"11"-6224,-32 52 1106,-54 118 1,72-131-2050,2 1 1,2 0-1,-13 76 0,28-96 256,1-8-2832,-2-10-6605,5-20 595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3.589"/>
    </inkml:context>
    <inkml:brush xml:id="br0">
      <inkml:brushProperty name="width" value="0.025" units="cm"/>
      <inkml:brushProperty name="height" value="0.025" units="cm"/>
    </inkml:brush>
  </inkml:definitions>
  <inkml:trace contextRef="#ctx0" brushRef="#br0">0 55 12524,'0'0'4409,"11"7"-3208,38 24-293,-45-29-836,0 0 0,1 0 0,-1-1 0,1 1 0,-1-1 0,1 0 0,-1-1 0,1 1 0,0-1 0,-1 0 0,1 0 0,0 0 0,-1 0 0,1-1 0,0 0 0,-1 0 0,1 0 0,-1-1 0,0 0 0,1 1 0,-1-1 0,0-1 0,0 1 0,0-1 0,0 1 0,-1-1 0,1 0 0,-1-1 0,1 1 0,-1-1 0,0 1 0,-1-1 0,1 0 0,-1 0 0,1 0 0,-1 0 0,0 0 0,-1-1 0,1 1 0,0-5 0,-1 8-68,-1 0 1,0 0-1,0 1 0,0-1 0,0 0 0,0 0 1,0 1-1,-1-1 0,1 0 0,0 0 0,0 1 1,0-1-1,-1 0 0,1 1 0,0-1 1,-1 0-1,1 1 0,-1-1 0,1 0 0,-1 1 1,1-1-1,-1 1 0,1-1 0,-1 1 0,1-1 1,-1 1-1,0-1 0,-1 0 0,-25-1-41,21 3 18,-1 1 0,0 0 0,1 0 0,-1 0 0,1 1 0,-8 3 0,2 2 19,0 1 0,1 0 1,0 1-1,0 0 0,-11 15 0,17-19 43,1 0-1,-1 0 1,1 0 0,1 1-1,-1-1 1,1 1-1,0 0 1,1 0 0,-1 0-1,1 0 1,1 1 0,-2 8-1,3-15-38,0 0-1,0 0 0,1 0 1,-1 0-1,0 0 0,0 1 1,1-1-1,-1 0 0,0 0 0,1 0 1,-1 0-1,1 0 0,-1 0 1,1 0-1,0 0 0,-1-1 1,1 1-1,0 0 0,0 0 1,0 0-1,-1-1 0,1 1 1,0 0-1,0-1 0,2 1 1,35 9 121,-22-10-69,1 0 0,29-4-1,-26-1-30,1-1 0,-1 0 1,0-2-1,27-14 0,-23 11 77,1 0 0,30-8 1,-54 18-73,0 1 1,1 0 0,-1-1-1,0 1 1,1 0 0,-1 0 0,0 0-1,0 0 1,1 0 0,-1 0-1,0 0 1,1 0 0,-1 0-1,0 1 1,0-1 0,1 1-1,-1-1 1,0 1 0,0-1-1,0 1 1,0-1 0,0 1-1,1 0 1,-1 0 0,0 0-1,-1 0 1,1 0 0,0-1 0,0 2-1,0-1 1,-1 0 0,1 0-1,0 0 1,-1 0 0,2 2-1,-2-1-6,1 0 0,0 0 0,0-1 0,0 1 1,0-1-1,1 1 0,-1-1 0,0 1 0,1-1 0,-1 0 0,0 1 0,1-1 0,0 0 0,-1 0 0,1 0 0,0 0 0,-1-1 0,1 1 0,0 0 0,0-1 0,0 1 0,0-1 0,2 1 0,11-1 30,0 0 0,0-1 1,0-1-1,0 0 0,16-4 0,14-3 16,-44 9-105,0 0 1,-1-1-1,1 1 0,0 0 0,0 0 0,0 0 0,0 0 0,-1 0 1,1 0-1,0 0 0,0 0 0,0 1 0,-1-1 0,1 0 0,0 0 1,0 1-1,-1-1 0,1 0 0,0 1 0,0-1 0,-1 1 0,1-1 1,0 1-1,-1-1 0,1 1 0,-1-1 0,1 1 0,-1 0 0,1-1 1,-1 1-1,1 0 0,-1 0 0,0-1 0,1 1 0,-1 0 0,0 0 1,0-1-1,1 1 0,-1 0 0,0 0 0,0 0 0,0-1 0,0 1 1,0 0-1,0 0 0,0 0 0,0 0 0,-1-1 0,1 1 0,0 0 0,0 0 1,-1-1-1,1 1 0,0 0 0,-1 0 0,1-1 0,-1 2 0,-1 3-723,-1 1 0,1-1 0,-1 1 0,0-1-1,0 0 1,0 0 0,-5 5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4.130"/>
    </inkml:context>
    <inkml:brush xml:id="br0">
      <inkml:brushProperty name="width" value="0.025" units="cm"/>
      <inkml:brushProperty name="height" value="0.025" units="cm"/>
    </inkml:brush>
  </inkml:definitions>
  <inkml:trace contextRef="#ctx0" brushRef="#br0">241 3 14542,'-9'0'1062,"-16"-1"543,-2 0 778,-47 3 0,69-2-2254,0 0 0,0 1 0,-1 0 0,1 0 0,0 0 0,0 1 0,0-1 0,0 1 0,0 1 0,0-1 0,1 1 0,-1-1 0,1 1 0,-1 1 0,-6 6 0,10-9-136,1-1 1,-1 1 0,1-1-1,-1 1 1,1 0 0,-1-1 0,1 1-1,0 0 1,-1 0 0,1-1-1,0 1 1,-1 0 0,1 0-1,0-1 1,0 1 0,0 0-1,0 0 1,0 0 0,0-1-1,0 1 1,0 0 0,0 0-1,0 0 1,0-1 0,1 1 0,-1 0-1,0 0 1,1 1 0,0-1 2,1 0 0,-1 0 1,0 0-1,1 0 0,-1 0 1,1 0-1,-1 0 1,1 0-1,-1-1 0,1 1 1,0 0-1,-1-1 0,3 1 1,64 5 113,-54-5-61,0 0-81,1 1 0,-1 0 0,0 1 0,27 9 0,-39-12 19,1 1-1,-1 0 0,0 0 0,1 0 0,-1 0 1,0 1-1,0-1 0,1 1 0,-1-1 0,0 1 1,-1 0-1,1 0 0,0 0 0,0 0 0,-1 0 0,1 0 1,-1 0-1,0 1 0,0-1 0,0 0 0,0 1 1,0-1-1,0 1 0,0-1 0,-1 1 0,1-1 1,-1 1-1,0 0 0,0-1 0,0 1 0,0-1 1,0 1-1,-1 0 0,1-1 0,-2 3 0,0 0 45,0 0-1,0 0 1,-1-1-1,0 0 0,0 1 1,0-1-1,0 0 0,-1-1 1,0 1-1,0-1 1,0 1-1,0-1 0,0 0 1,-6 3-1,-7 4 263,-1-1 0,-23 9 0,30-14-196,-1 1 1,1-1-1,-1-1 0,1 0 0,-1-1 1,0 0-1,0-1 0,-23 0 0,35-2-206,0 1 0,0 0 0,0 0 0,-1-1 0,1 1 0,0 0 0,0-1 0,0 1 0,0 0 0,0-1 0,0 1 0,0-1 0,-1 1 0,1 0 0,0-1 0,0 1 0,0 0-1,0-1 1,1 1 0,-1 0 0,0-1 0,0 1 0,0-1 0,0 1 0,0 0 0,0-1 0,1 1 0,-1 0 0,0 0 0,0-1 0,0 1 0,1 0 0,-1-1 0,0 1 0,0 0-1,1 0 1,-1-1 0,0 1 0,1 0 0,-1 0 0,1 0 0,21-16-5165,9-1-1228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4.805"/>
    </inkml:context>
    <inkml:brush xml:id="br0">
      <inkml:brushProperty name="width" value="0.025" units="cm"/>
      <inkml:brushProperty name="height" value="0.025" units="cm"/>
    </inkml:brush>
  </inkml:definitions>
  <inkml:trace contextRef="#ctx0" brushRef="#br0">158 0 15951,'0'0'2482,"-10"3"-421,0 0-1839,0 1 0,0 1 0,0 0-1,0 0 1,1 1 0,0 0 0,-9 8 0,13-10-181,-1 1-1,1-1 1,0 1 0,0 1 0,1-1-1,0 1 1,0 0 0,0 0 0,1 0 0,-1 0-1,1 1 1,1-1 0,-1 1 0,0 7-1,2-14-62,1 1 0,0 0 0,0 0 0,0 0 0,0 0 0,0 0 0,0 0-1,0 0 1,0 0 0,0 0 0,1-1 0,-1 1 0,0 0 0,1 0 0,-1 0 0,0 0-1,1-1 1,-1 1 0,1 0 0,-1 0 0,1-1 0,0 1 0,-1 0 0,1-1 0,0 1-1,-1 0 1,1-1 0,0 1 0,0-1 0,-1 1 0,1-1 0,0 0 0,0 1 0,0-1 0,0 0-1,0 0 1,0 0 0,1 1 0,41-1-481,-29-1 518,-2 0-24,1 0 0,-1-1 0,1-1 0,-1 0 0,0-1 0,0 0 0,0-1 0,20-11 0,2-4-21,46-38 1,-49 34 25,-50 67 94,10-27-63,-19 32-14,27-46 2,0 1 0,0-1 0,-1 1 0,2 0 1,-1 0-1,0 0 0,0-1 0,1 1 0,0 0 0,-1 0 1,1 0-1,0 0 0,1 0 0,-1 3 0,1-5-4,0 0 0,0 0 0,0-1 0,0 1 0,0 0 0,0-1 0,0 1 0,0-1 0,1 1 0,-1-1 0,0 1 0,0-1 0,0 0 0,0 1 0,1-1 0,-1 0 0,0 0 0,0 0 0,1 0 0,-1 0 0,2-1 0,30-2 171,-32 3-168,20-5-21,0 0 1,0-2-1,-1-1 0,0 0 1,0-1-1,33-22 0,-25 14-31,55-22 0,-83 38 40,1 1 1,-1 0-1,0 0 0,1 0 0,-1-1 0,1 1 1,-1 0-1,0 0 0,1 0 0,-1 0 0,1 0 1,-1-1-1,0 1 0,1 0 0,-1 0 0,1 0 1,-1 0-1,0 0 0,1 1 0,-1-1 0,1 0 1,-1 0-1,0 0 0,1 0 0,-1 0 0,1 0 1,-1 1-1,0-1 0,1 0 0,-1 0 0,0 1 1,1-1-1,-1 0 0,0 0 0,1 1 0,-4 17 205,-23 31 398,18-36-332,8-13-233,0 0 0,0 1 0,0-1 1,-1 0-1,1 1 0,0-1 0,0 0 0,0 1 0,0-1 1,0 1-1,0-1 0,-1 0 0,1 1 0,0-1 1,0 0-1,0 1 0,0-1 0,0 0 0,0 1 0,1-1 1,-1 1-1,0-1 0,0 0 0,0 1 0,0-1 0,0 0 1,0 1-1,1-1 0,-1 0 0,0 1 0,0-1 0,1 0 1,-1 0-1,0 1 0,0-1 0,1 0 0,-1 0 0,0 1 1,1-1-1,19 2 755,24-12-186,8-11-523,-36 14-159,0 0-1,1 1 1,0 1 0,0 0-1,0 1 1,27-2 0,-44 6 65,1 0 1,-1 0-1,0 0 1,1 1-1,-1-1 0,0 0 1,1 0-1,-1 0 1,0 0-1,1 1 1,-1-1-1,0 0 1,1 0-1,-1 1 1,0-1-1,0 0 1,1 0-1,-1 1 0,0-1 1,0 0-1,1 1 1,-1-1-1,0 0 1,0 1-1,0-1 1,0 0-1,0 1 1,1-1-1,-1 1 0,0-1 1,0 0-1,0 1 1,0-1-1,0 0 1,0 1-1,0-1 1,0 1-1,-1-1 1,1 0-1,0 1 0,0-1 1,0 1-1,-7 25 86,2-3-39,10-22-3,0 0 1,1 0 0,-1 0 0,0-1 0,0 0 0,1 0-1,-1 0 1,0-1 0,7-1 0,19-5-4,34-2-739,-64 9 603,-1 0-1,1 0 0,0 1 0,-1-1 1,1 0-1,-1 1 0,1-1 0,0 1 1,-1-1-1,1 1 0,-1-1 0,1 1 1,-1-1-1,0 1 0,1-1 0,-1 1 1,1 0-1,-1-1 0,0 1 0,0 0 1,1-1-1,-1 1 0,0 0 0,0-1 1,0 1-1,0 0 0,0 0 0,0-1 1,0 1-1,0 0 0,0-1 0,0 1 1,0 0-1,-1 0 0,-3 28-4539,1-19-941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6:07.344"/>
    </inkml:context>
    <inkml:brush xml:id="br0">
      <inkml:brushProperty name="width" value="0.025" units="cm"/>
      <inkml:brushProperty name="height" value="0.025" units="cm"/>
    </inkml:brush>
  </inkml:definitions>
  <inkml:trace contextRef="#ctx0" brushRef="#br0">1 80 7399,'8'3'224,"33"6"181,-1-1 0,1-2 0,0-2-1,0-1 1,66-5 0,215-38 611,11-1-783,198 40 124,37-2-351,742 7 859,-128-18 64,-139 16-547,-980 1-390,1039-9 61,-394-5 33,42 9-46,-1 1 2957,-748 1-2458,20 17-1574,-12-10-1619,1-5-1403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5.272"/>
    </inkml:context>
    <inkml:brush xml:id="br0">
      <inkml:brushProperty name="width" value="0.025" units="cm"/>
      <inkml:brushProperty name="height" value="0.025" units="cm"/>
    </inkml:brush>
  </inkml:definitions>
  <inkml:trace contextRef="#ctx0" brushRef="#br0">83 0 17200,'0'0'5595,"-10"8"-4890,5-5-681,-39 33 1063,42-33-1034,0-1 0,-1 1 0,1 0 0,0 0 0,0 1 0,1-1 0,-1 0 0,1 0 0,-1 1 0,1-1 0,0 1 0,0 0 0,1-1 0,-1 1 0,1-1 0,0 1 0,0 4 0,0-8-54,0 1-1,1 0 0,-1 0 0,1-1 0,-1 1 0,1-1 0,-1 1 0,1 0 0,-1-1 0,1 1 0,0-1 0,-1 1 0,1-1 0,0 1 0,-1-1 0,1 0 0,0 1 0,-1-1 0,1 0 0,0 1 0,0-1 0,0 0 0,-1 0 0,1 0 0,0 0 0,0 0 0,0 0 0,1 0 0,30 0 139,-26-1-99,9-1-173,-1 0 0,1-2 1,-1 0-1,0 0 0,19-9 0,-19 7 85,-1 1 0,2 0-1,-1 1 1,0 1 0,18-3 0,-32 7 63,0-1 1,1 0-1,-1 0 1,1 0 0,-1 1-1,0-1 1,0 0-1,1 1 1,-1-1-1,0 0 1,1 0 0,-1 1-1,0-1 1,0 1-1,0-1 1,1 0 0,-1 1-1,0-1 1,0 0-1,0 1 1,0-1-1,0 1 1,0-1 0,0 1-1,0-1 1,0 0-1,0 1 1,0-1 0,0 1-1,0-1 1,0 0-1,0 1 1,0-1-1,0 1 1,0-1 0,-1 0-1,1 1 1,0-1-1,0 0 1,0 1 0,-1-1-1,1 0 1,-1 1-1,-7 18 340,6-17-287,1 0 0,-1 0 0,1 0 0,-1 0 0,1 1 1,0-1-1,0 1 0,0-1 0,0 1 0,0-1 0,1 1 0,-1-1 0,1 1 0,0-1 1,-1 1-1,2 5 0,0-7-44,0 1 1,0-1-1,1 0 1,-1 1-1,1-1 1,-1 0-1,1 0 1,-1 0-1,1 0 1,0-1-1,-1 1 1,1 0 0,0-1-1,0 1 1,-1-1-1,1 1 1,0-1-1,0 0 1,0 0-1,0 0 1,-1 0-1,1 0 1,0 0-1,2-1 1,17 0-29,0-1 0,0-2 1,0 1-1,0-2 1,-1-1-1,31-13 0,-34 13-109,-8 5-524,-9 7 968,-20 20 716,2-3-2501,9-4-4555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5.880"/>
    </inkml:context>
    <inkml:brush xml:id="br0">
      <inkml:brushProperty name="width" value="0.025" units="cm"/>
      <inkml:brushProperty name="height" value="0.025" units="cm"/>
    </inkml:brush>
  </inkml:definitions>
  <inkml:trace contextRef="#ctx0" brushRef="#br0">7 66 10442,'0'0'13004,"-2"8"-11728,1-6-1240,1 0 29,-1 1 1,0-1 0,1 0 0,-1 0-1,1 0 1,0 0 0,-1 0-1,1 1 1,0-1 0,0 0 0,1 0-1,-1 3 1,1-4-29,0 1-1,0-1 1,1 0-1,-1 0 1,0 0-1,0 0 1,0 0 0,1 0-1,-1 0 1,0-1-1,1 1 1,-1 0-1,1-1 1,-1 1 0,1-1-1,-1 0 1,1 1-1,0-1 1,-1 0 0,1 0-1,-1 0 1,1 0-1,-1 0 1,3-1-1,7 1 36,0 0-1,0-1 0,0-1 0,0 0 0,0 0 0,-1-1 0,18-7 0,-25 9-59,0-1 0,0 1 0,0 0 1,0-1-1,0 0 0,-1 0 0,1 1 0,0-2 0,-1 1 0,0 0 1,0 0-1,1-1 0,-1 1 0,-1-1 0,1 0 0,0 1 0,-1-1 1,1 0-1,-1 0 0,0 0 0,0 0 0,0 0 0,0-1 0,-1 1 0,1 0 1,-1 0-1,0 0 0,0-1 0,0 1 0,-1-6 0,0 8-21,1-1 0,-1 1-1,1 0 1,-1 0-1,0 0 1,0 1 0,1-1-1,-1 0 1,0 0-1,0 0 1,0 0 0,0 1-1,0-1 1,0 0-1,0 1 1,0-1 0,-1 1-1,1 0 1,0-1 0,0 1-1,0 0 1,0-1-1,-1 1 1,1 0 0,0 0-1,0 0 1,-1 0-1,1 0 1,0 1 0,0-1-1,0 0 1,0 0-1,-1 1 1,1-1 0,0 1-1,0-1 1,-2 2-1,-3 0-14,0 0 0,0 0 0,0 1 0,0 0 0,-10 6 0,9-2 12,-1 1 0,1-1 0,0 1 0,1 0 0,-1 1 1,-5 11-1,11-18 16,-1 1 1,1 0-1,0 0 1,0 0-1,0 0 1,0 0-1,1 0 1,-1 0-1,1 0 1,0 0-1,0 4 1,0-5-4,0-1 1,1 1 0,-1-1 0,1 1-1,0-1 1,-1 1 0,1-1-1,0 1 1,0-1 0,0 1 0,0-1-1,0 0 1,0 0 0,0 0-1,0 1 1,0-1 0,1 0 0,-1 0-1,0-1 1,1 1 0,-1 0-1,3 1 1,6 2 2,0-1 0,0 0 0,0-1 1,0 0-1,0 0 0,1-1 0,-1-1 0,0 1 0,1-2 0,-1 1 0,21-5 0,-11 0-36,-1 0 0,1-1 0,-1-1-1,0-1 1,19-11 0,-67 50 1011,29-30-967,-1 0 1,0-1-1,1 1 1,-1 0 0,1 0-1,0 0 1,-1-1-1,1 1 1,0 0 0,-1 0-1,1 0 1,0 0 0,0 0-1,0 0 1,0 0-1,0 0 1,0-1 0,0 1-1,0 0 1,0 0-1,0 0 1,0 0 0,1 0-1,-1 0 1,0 0 0,1 0-1,-1-1 1,0 1-1,1 0 1,-1 0 0,1-1-1,0 1 1,-1 0-1,1 0 1,-1-1 0,1 1-1,0-1 1,0 1 0,-1-1-1,1 1 1,0-1-1,0 1 1,0-1 0,-1 1-1,1-1 1,0 0 0,0 0-1,0 0 1,0 1-1,0-1 1,0 0 0,0 0-1,0 0 1,0 0-1,0 0 1,0-1 0,10 3-11,-1-1 1,0-1 0,1 0 0,-1 0 0,0-1 0,0 0 0,1-1-1,-1 0 1,0-1 0,0 0 0,-1-1 0,1 0 0,-1 0 0,13-8-1,-30 23 259,-2 6-1501,-1-11-5137,4-5-1614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7.312"/>
    </inkml:context>
    <inkml:brush xml:id="br0">
      <inkml:brushProperty name="width" value="0.025" units="cm"/>
      <inkml:brushProperty name="height" value="0.025" units="cm"/>
    </inkml:brush>
  </inkml:definitions>
  <inkml:trace contextRef="#ctx0" brushRef="#br0">87 1 16464,'-3'0'4156,"-17"7"-2702,16-1-1286,-1-1 1,1 1-1,0 0 0,1 0 1,-1 0-1,1 1 0,0-1 0,-3 11 1,-13 57 254,19-73-420,-7 53 58,6-53-60,1 1 0,0-1 0,0 1 0,0-1 0,0 0 0,0 1 0,0-1-1,0 1 1,1-1 0,-1 0 0,0 1 0,1-1 0,-1 0 0,1 1 0,0-1 0,-1 0 0,1 0 0,0 1 0,0-1 0,0 0 0,0 0 0,0 0 0,0 0 0,0 0 0,0 0 0,0 0 0,0-1-1,0 1 1,1 0 0,-1-1 0,0 1 0,0-1 0,2 1 0,7 0 51,0-1-1,0-1 1,-1 1 0,1-2-1,0 1 1,-1-1-1,1-1 1,-1 0 0,1 0-1,-1-1 1,0 0-1,8-5 1,16-11 245,54-43 1,-24 16 726,-63 46-1030,0 1 0,1 0 0,-1-1 1,0 1-1,1-1 0,-1 1 0,1 0 0,-1-1 0,1 1 0,-1 0 0,1-1 0,-1 1 0,1 0 0,-1 0 0,1 0 0,-1 0 0,1-1 0,-1 1 0,1 0 0,-1 0 0,1 0 0,0 0 0,-1 0 1,1 0-1,-1 0 0,1 0 0,-1 1 0,1-1 0,-1 0 0,1 0 0,-1 0 0,1 0 0,0 1 0,-1 18-80,-19 27 139,-4-16 1,19-26-38,-1 1 0,1 1 0,0-1 0,0 0 0,1 1 0,0 0 0,0 0 0,-4 11 0,27-18 181,-6-4-148,1 0 0,-1-1 0,0 0 0,0-2 0,21-14 0,61-52 60,-85 64-74,-11 10-39,0 0 1,0 1-1,0-1 0,0 0 1,0 0-1,0 0 0,0 0 0,1 0 1,-1 1-1,0-1 0,0 0 1,0 0-1,0 0 0,0 0 0,0 0 1,0 1-1,0-1 0,0 0 0,0 0 1,0 0-1,1 0 0,-1 0 1,0 0-1,0 0 0,0 1 0,0-1 1,0 0-1,0 0 0,1 0 1,-1 0-1,0 0 0,0 0 0,0 0 1,0 0-1,0 0 0,1 0 0,-1 0 1,0 0-1,0 0 0,0 0 1,0 0-1,0 0 0,1 0 0,-1 0 1,0 0-1,0 0 0,0 0 1,0 0-1,1 0 0,-1 0 0,0 0 1,0 0-1,0-1 0,0 1 0,0 0 1,0 0-1,0 0 0,1 0 1,-1 0-1,0 0 0,0 0 0,0-1 1,0 1-1,0 0 0,0 0 1,0 0-1,-5 20-80,-12 21 97,8-24-6,6-12-2,0 0-1,1 0 1,-1 0-1,1 0 1,0 1-1,0-1 1,1 1-1,-2 10 1,3-16 3,0 0 0,0 1 0,0-1 0,1 1 1,-1-1-1,0 0 0,1 1 0,-1-1 0,0 1 0,1-1 0,-1 0 0,1 1 1,-1-1-1,0 0 0,1 0 0,-1 1 0,1-1 0,-1 0 0,1 0 0,-1 0 1,1 0-1,-1 0 0,0 1 0,1-1 0,-1 0 0,1 0 0,-1 0 1,1 0-1,-1 0 0,1 0 0,-1-1 0,2 1 0,18-2 220,-6-2-172,0-1 0,0-1 0,-1 1 0,1-2 0,-1 0 0,-1-1 0,1 0 0,16-15 0,-6 3 27,-1-1 1,-1 0 0,22-29 0,-79 120-469,29-58 372,4-8 51,0 0 0,0 0 0,1 1 0,-1 0 0,1-1 0,0 1 0,0 0 0,1 0 0,-1 0 0,1 0 0,0 0 0,0 9 0,1-13-29,1 0 0,-1-1 0,1 1 0,-1 0 0,1-1 0,0 1 0,-1-1 0,1 1 0,0-1 0,-1 1 0,1-1 0,0 0 0,-1 1 0,1-1 0,0 0 0,0 1 0,0-1 0,-1 0 0,1 0 0,0 0 0,0 0 0,0 0 0,-1 0 1,1 0-1,0 0 0,1 0 0,27-2 251,-27 2-199,8-2 25,-1 0-1,1 0 1,-1-1-1,0 0 0,0 0 1,0-1-1,0-1 0,0 0 1,12-9-1,6-6-67,34-36 0,-12 12-16,-49 57-645,-7 7 635,-1-4-251,-16 35 668,17-16-3768,8-33-842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8.250"/>
    </inkml:context>
    <inkml:brush xml:id="br0">
      <inkml:brushProperty name="width" value="0.025" units="cm"/>
      <inkml:brushProperty name="height" value="0.025" units="cm"/>
    </inkml:brush>
  </inkml:definitions>
  <inkml:trace contextRef="#ctx0" brushRef="#br0">303 222 11371,'-32'57'10317,"-31"63"-7292,-25 48-3267,62-119 298,5-9-5,-1 0-1,-29 36 1,58-102 579,27-39-499,3 2 0,52-65 0,-39 56-81,-22 31-47,99-137 37,-102 145-51,3 2 1,0 0-1,37-28 0,-56 52 14,0 1-1,0 0 1,1 0-1,0 1 0,11-4 1,-19 8-9,1 0 1,0 0 0,-1 0 0,1 1-1,0-1 1,0 1 0,0 0-1,-1 0 1,1 0 0,5 1 0,-7-1-3,0 0 1,0 1-1,0-1 1,0 1-1,0-1 1,0 1-1,0 0 1,0-1-1,0 1 1,0 0-1,0 0 1,0-1-1,-1 1 1,1 0-1,0 0 1,0 0 0,-1 0-1,1 0 1,-1 0-1,1 0 1,-1 0-1,0 0 1,1 0-1,-1 0 1,0 1-1,1 0 1,0 4-1,0 0 0,-1 0-1,0 0 1,0-1 0,0 1 0,0 0 0,-1 0 0,0 0 0,0 0 0,-1-1-1,0 1 1,0-1 0,0 1 0,0-1 0,-1 1 0,0-1 0,-7 9 0,-3 1 27,0-1-1,-2 0 1,-30 24 0,-18 16 68,67-52-91,1-1-1,-1 1 1,1-1 0,0 0 0,-1 0-1,1 0 1,0-1 0,8 0 0,5 2-12,-6 0 10,1 1-1,-1 1 0,0 0 0,-1 0 0,1 1 0,-1 0 0,14 10 0,-21-13-2,0 0 0,-1 0 0,0 0 1,1 1-1,-1 0 0,0-1 0,0 1 0,-1 0 0,1 1 0,-1-1 0,1 0 0,-1 1 0,0-1 0,0 1 0,0 0 0,-1 0 0,0-1 0,1 1 0,-1 0 0,-1 0 0,1 0 0,0 0 0,-1 1 0,0-1 0,-1 7 0,0-8 41,0 0-1,0 0 1,-1-1-1,1 1 0,-1-1 1,0 1-1,0-1 1,1 0-1,-2 0 1,1 0-1,0 0 1,0 0-1,-1 0 1,1 0-1,-1-1 1,1 1-1,-1-1 0,0 0 1,0 0-1,0 0 1,1 0-1,-1 0 1,0-1-1,-6 1 1,-9 2 645,-1-1 1,-29-1-1,46-1-592,-8 0 125,0 0-1,0-1 1,1-1-1,-1 1 1,-12-5 0,20 5-272,0 1 1,0-1-1,1 1 1,-1-1 0,0 1-1,1-1 1,-1 0-1,0 0 1,1 0 0,-1 0-1,1 0 1,-1 0-1,1-1 1,0 1 0,-1 0-1,1-1 1,0 1-1,0-1 1,0 1 0,0-1-1,0 1 1,1-1-1,-1 0 1,0 1 0,1-1-1,-1 0 1,1 0 0,0 0-1,-1 1 1,1-1-1,0 0 1,0 0 0,0 0-1,0 0 1,0 1-1,1-4 1,0 4-409,1 0 1,-1 1-1,0-1 1,0 0-1,0 0 1,1 0-1,-1 1 1,0-1-1,1 1 1,-1-1-1,1 1 1,-1 0-1,0-1 1,1 1-1,-1 0 1,1 0-1,-1 0 1,2 0-1,3 0-2423,11-2-6182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49.715"/>
    </inkml:context>
    <inkml:brush xml:id="br0">
      <inkml:brushProperty name="width" value="0.025" units="cm"/>
      <inkml:brushProperty name="height" value="0.025" units="cm"/>
    </inkml:brush>
  </inkml:definitions>
  <inkml:trace contextRef="#ctx0" brushRef="#br0">160 220 12876,'2'-3'645,"0"1"1,0 0-1,0-1 0,-1 1 0,1-1 1,-1 1-1,1-1 0,-1 0 1,0 0-1,0 0 0,0 0 0,0 0 1,0-4-1,-1 6-528,0 1 1,0-1-1,0 0 0,0 1 1,0-1-1,0 0 0,0 1 1,-1-1-1,1 1 0,0-1 1,0 0-1,-1 1 0,1-1 1,-1 1-1,1-1 0,0 1 1,-1-1-1,1 1 1,-1-1-1,1 1 0,-1-1 1,1 1-1,-2-1 0,1 0-67,-1 1 0,0-1 0,1 1-1,-1-1 1,0 1 0,0 0 0,1 0-1,-1 0 1,0 0 0,0 0 0,0 0 0,-2 1-1,-5 1-31,0 1-1,0 1 1,0-1-1,0 2 0,1-1 1,0 1-1,0 0 1,0 1-1,1 0 1,-1 0-1,1 1 0,1-1 1,-1 2-1,1-1 1,1 1-1,-1 0 0,1 0 1,-7 17-1,12-25-19,0 1 0,-1 0 0,1-1-1,0 1 1,0 0 0,0 0 0,0-1-1,0 1 1,0 0 0,0 0 0,0-1-1,0 1 1,1 0 0,-1-1 0,0 1-1,0 0 1,1-1 0,-1 1 0,0 0-1,1-1 1,-1 1 0,1 0 0,-1-1 0,0 1-1,1-1 1,0 1 0,-1-1 0,1 1-1,-1-1 1,1 0 0,-1 1 0,1-1-1,0 1 1,-1-1 0,1 0 0,0 0-1,0 1 1,-1-1 0,1 0 0,0 0-1,-1 0 1,2 0 0,36 1 2,-33-1 11,19-2 29,0-2 1,0 0-1,-1-2 0,1 0 0,-1-2 1,36-16-1,-27 8 24,-1-1 1,0-2-1,53-41 0,-75 53 99,-1 0-1,1-1 1,-1 0 0,-1 0-1,1-1 1,-2 0-1,1 0 1,-1-1 0,0 1-1,-1-1 1,0-1-1,5-15 1,-10 26-157,0 0-1,0-1 0,0 1 1,0 0-1,1-1 1,-1 1-1,0-1 1,0 1-1,0 0 0,0-1 1,0 1-1,0-1 1,0 1-1,0 0 1,0-1-1,0 1 1,0-1-1,0 1 0,-1 0 1,1-1-1,0 1 1,0-1-1,0 1 1,-1 0-1,1-1 1,0 1-1,0 0 0,-1-1 1,1 1-1,0 0 1,0 0-1,-1-1 1,1 1-1,0 0 0,-1 0 1,1-1-1,0 1 1,-1 0-1,-18 5-26,-17 22-90,34-24 108,-26 26-40,-32 45 0,53-64 32,1-1 1,0 1-1,1 0 0,0 0 0,1 0 0,0 1 0,0-1 1,1 1-1,0 0 0,0 12 0,2-22 7,1 0 0,0 0 0,0 0 1,1 0-1,-1 0 0,0 0 0,0 0 0,0 0 0,1 0 1,-1 0-1,0 0 0,1 0 0,-1 0 0,1 0 0,0 0 1,-1 0-1,1 0 0,-1-1 0,1 1 0,0 0 0,0 0 1,0-1-1,-1 1 0,1 0 0,0-1 0,1 1 0,2 1 3,-1-1-1,0 0 1,1 0-1,-1 0 1,1 0 0,-1-1-1,1 1 1,4-1-1,3 0 17,-1 0 0,1-1 0,-1-1 0,0 0 0,12-3 0,-15 2-3,-1 1-1,0-1 0,-1 0 1,1 0-1,0 0 0,-1-1 0,0 0 1,0 0-1,0-1 0,0 1 1,-1-1-1,0 0 0,0 0 1,0 0-1,0-1 0,-1 0 1,0 1-1,0-1 0,-1 0 1,1 0-1,-1-1 0,-1 1 1,1 0-1,0-8 0,-2 13-12,0 1 0,1-1-1,-1 1 1,0-1 0,0 1 0,0-1 0,0 1-1,0-1 1,0 0 0,0 1 0,-1-1-1,1 1 1,0-1 0,0 1 0,0-1-1,0 1 1,-1-1 0,1 1 0,0-1-1,0 1 1,-1 0 0,1-1 0,0 1-1,-1-1 1,1 1 0,-1 0 0,1-1-1,0 1 1,-1 0 0,1-1 0,-1 1 0,0-1-1,-18 6-111,-17 22-37,32-22 140,1-1 1,0 1-1,-1 0 1,2 0 0,-1 0-1,0 0 1,1 1-1,0-1 1,-2 12-1,4-15 8,0 0 0,0 0 0,0 0 0,0 0-1,0 0 1,1 0 0,-1-1 0,1 1 0,-1 0 0,1 0 0,0 0-1,0 0 1,0 0 0,0-1 0,0 1 0,0 0 0,0-1 0,0 1-1,1-1 1,-1 1 0,1-1 0,-1 0 0,1 1 0,-1-1 0,1 0-1,0 0 1,0 0 0,-1 0 0,1-1 0,0 1 0,0 0 0,2 0-1,24 7 2,1-1 0,39 5-1,-36-7 12,58 16 0,-90-21 76,0-22 320,1-6-73,1 0 1,2-1 0,12-48-1,-16 76-343,1 0 0,-1 0 0,1 0 0,-1-1 1,1 1-1,-1 1 0,1-1 0,0 0 0,0 0 0,0 0 0,-1 0 0,1 0 0,0 1 0,0-1 0,0 0 0,0 1 0,0-1 0,0 1 0,0-1 1,0 1-1,0-1 0,1 1 0,-1 0 0,0-1 0,0 1 0,0 0 0,0 0 0,1 0 0,-1 0 0,0 0 0,0 0 0,0 1 0,0-1 1,1 0-1,-1 0 0,0 1 0,1 0 0,55 22-3001,-31-12-1149,9-2-2689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1.295"/>
    </inkml:context>
    <inkml:brush xml:id="br0">
      <inkml:brushProperty name="width" value="0.025" units="cm"/>
      <inkml:brushProperty name="height" value="0.025" units="cm"/>
    </inkml:brush>
  </inkml:definitions>
  <inkml:trace contextRef="#ctx0" brushRef="#br0">18 103 4484,'0'0'10042,"-4"-10"-7672,-9-33-405,13 41-1908,0 1 1,1-1 0,-1 1 0,0-1 0,1 1-1,-1 0 1,1-1 0,-1 1 0,1 0-1,0-1 1,0 1 0,0 0 0,0 0 0,-1-1-1,2 1 1,-1 0 0,0 0 0,0 0 0,0 0-1,0 0 1,1 1 0,-1-1 0,0 0 0,1 1-1,-1-1 1,0 0 0,1 1 0,-1 0 0,1-1-1,-1 1 1,1 0 0,1 0 0,2-2 100,11-2 177,0 0 0,1 1-1,-1 1 1,18 0 0,-26 2-266,-1-1 0,1 2 0,-1-1 1,0 1-1,1 0 0,-1 1 0,1-1 0,-1 1 1,0 1-1,0 0 0,8 4 0,-13-6-66,0 0 0,0 1 0,0 0 0,0 0 0,0-1 0,0 1 0,0 0 0,-1 1 0,1-1 0,-1 0 0,1 0-1,-1 1 1,0-1 0,0 0 0,0 1 0,0 0 0,-1-1 0,1 1 0,0 4 0,-1-3 15,0 1-1,-1-1 1,1 1-1,-1-1 1,0 1-1,0-1 1,-1 1 0,1-1-1,-1 0 1,-3 7-1,-6 6 55,-1 0-1,0 0 0,-30 29 1,36-39-81,-32 29 44,28-27-30,-1 0 0,1 0 0,1 1 0,0 0 0,0 1 0,1 0 0,1 0 0,-8 16 0,15-27-4,0 1 0,0-1 0,0 0 0,0 1 0,0-1 0,0 1 0,0-1 0,0 1 0,1-1 0,-1 1 0,0-1 0,0 0 0,1 1 0,-1-1 0,0 1 0,0-1 0,1 0 0,-1 1 1,0-1-1,1 0 0,-1 1 0,0-1 0,1 0 0,-1 0 0,1 1 0,-1-1 0,1 0 0,-1 0 0,0 0 0,1 0 0,-1 0 0,1 1 0,-1-1 0,1 0 0,-1 0 0,1 0 0,-1 0 0,1 0 0,-1 0 0,1 0 0,-1-1 0,0 1 1,1 0-1,-1 0 0,1 0 0,26-3 58,-4-2-29,0-1 1,0-1-1,-1-2 1,0 0-1,30-17 1,-5-2-8,54-42 0,-34 11 22,-62 55-28,-1-1 0,0 1 0,0-1 1,-1 0-1,1 0 0,-1-1 0,0 1 0,-1-1 0,1 1 1,-1-1-1,3-12 0,-5 18-10,-1 0-1,1-1 1,0 1 0,0 0-1,-1 0 1,1 0 0,0 0-1,0-1 1,-1 1 0,1 0-1,0 0 1,-1 0 0,1 0-1,0 0 1,-1 0 0,1 0-1,0 0 1,0 0 0,-1 0-1,1 0 1,0 0 0,-1 0-1,1 0 1,0 0 0,-1 0-1,1 0 1,0 0 0,-1 0 0,1 0-1,0 1 1,0-1 0,-1 0-1,1 0 1,0 0 0,-1 0-1,1 1 1,0-1 0,0 0-1,0 0 1,-1 1 0,1-1-1,0 0 1,0 0 0,0 1-1,0-1 1,-1 0 0,1 1-1,0-1 1,-16 14-14,0 5 1,1 0-1,-21 37 0,32-49 28,0 0-1,0 0 0,1 1 1,0 0-1,0-1 0,1 1 1,0 0-1,0 0 0,1 1 1,0-1-1,1 16 0,0-23-13,0 0-1,0 0 0,0 0 1,1 1-1,-1-1 0,1 0 0,-1 0 1,1 0-1,-1 0 0,1 0 0,0 0 1,0 0-1,-1 0 0,1 0 1,0 0-1,0 0 0,0-1 0,0 1 1,0 0-1,0 0 0,0-1 0,0 1 1,0-1-1,0 1 0,2 0 1,1 0 37,0-1 0,0 1 1,0 0-1,0-1 0,0 0 1,0 0-1,0 0 0,4-1 1,2-1 126,0 0 1,0 0-1,0-1 0,0 0 1,14-8-1,-9 2-67,-1-1 0,0 0 0,-1-1 0,0 0 1,-1-1-1,14-17 0,-1-3 420,29-52 1,-70 109-795,-32 60 423,46-78-428,-1-1 0,1 0-1,0 1 1,0-1-1,0 1 1,1-1-1,0 1 1,1 0-1,-1-1 1,1 1 0,2 11-1,-1-16 9,-1-1 1,1 1-1,0-1 1,0 0-1,1 0 0,-1 0 1,0 1-1,0-1 1,0 0-1,1 0 0,-1-1 1,1 1-1,-1 0 0,0 0 1,1-1-1,-1 1 1,1-1-1,0 1 0,-1-1 1,1 0-1,-1 1 0,1-1 1,0 0-1,-1 0 1,1 0-1,0 0 0,-1 0 1,1-1-1,2 0 0,51-9-5934,-18-9 249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1.777"/>
    </inkml:context>
    <inkml:brush xml:id="br0">
      <inkml:brushProperty name="width" value="0.025" units="cm"/>
      <inkml:brushProperty name="height" value="0.025" units="cm"/>
    </inkml:brush>
  </inkml:definitions>
  <inkml:trace contextRef="#ctx0" brushRef="#br0">219 0 2851,'0'0'19074,"-8"4"-18727,1 0-257,0 1 1,0 0 0,1 0-1,-1 1 1,1 0-1,1 0 1,-1 0-1,1 1 1,0-1 0,0 1-1,1 0 1,0 1-1,0-1 1,1 1 0,-4 12-1,4-13-125,1 0-1,1 0 0,-1 0 1,1 0-1,0 0 0,1 1 1,0-1-1,0 0 0,0 0 1,1 1-1,0-1 1,1 0-1,-1 0 0,1 0 1,1 0-1,-1 0 0,1 0 1,0-1-1,7 11 0,5 3 98,-5-8-103,0 1 0,-1 0-1,-1 1 1,0 0 0,7 19 0,-13-29 35,-1 0 1,0 0 0,0 0 0,-1 0 0,1 0 0,-1 0-1,0 0 1,0 0 0,0 0 0,0 0 0,-1 0 0,1 0-1,-1 0 1,0 0 0,-1 0 0,1 0 0,-1 0 0,1 0-1,-1-1 1,0 1 0,-1-1 0,1 1 0,-1-1-1,1 0 1,-7 6 0,1-2 77,0-1-1,0 0 1,0 0-1,-1-1 1,0 1-1,0-2 1,-1 0-1,1 0 1,-20 5-1,26-8-52,1-1 0,-1 1-1,1-1 1,-1 1 0,0-1-1,1 0 1,-1 0 0,0 0-1,0 0 1,1 0 0,-1-1-1,1 1 1,-1-1 0,0 1 0,1-1-1,-1 0 1,1 0 0,-1-1-1,1 1 1,0 0 0,0-1-1,-1 1 1,1-1 0,0 0-1,0 0 1,1 0 0,-1 0 0,0 0-1,1 0 1,-1 0 0,1 0-1,-1-1 1,1 1 0,0-1-1,0 1 1,0-1 0,1 1-1,-1-1 1,0 0 0,1 1 0,-1-6-1,1 1-62,0 0 0,0 0 1,1 0-1,0 0 0,0 0 0,0 0 0,1 0 0,0 0 0,1 1 0,-1-1 1,1 1-1,1-1 0,-1 1 0,1 0 0,0 0 0,0 0 0,1 1 0,-1 0 0,1 0 1,1 0-1,5-5 0,16-10-54,0 0 0,1 2 1,38-18-1,-35 20 61,-9 3 47,25-11 96,-2-2-1,-1-3 1,57-46-1,-98 73-71,-1 0-1,0 0 1,0 0 0,0-1-1,0 1 1,0 0-1,0-1 1,-1 0-1,1 1 1,-1-1 0,0 0-1,0 1 1,0-1-1,0 0 1,1-3-1,-2 5-10,0 0 0,0 1 0,0-1-1,-1 1 1,1-1 0,0 0 0,0 1 0,0-1-1,-1 1 1,1-1 0,0 1 0,0-1-1,-1 0 1,1 1 0,-1-1 0,1 1 0,0 0-1,-1-1 1,1 1 0,-1-1 0,1 1-1,-1 0 1,1-1 0,-1 1 0,0-1-1,-29-1 323,16 6-346,1 0 0,0 0 1,0 1-1,0 1 0,1 0 1,0 1-1,0 1 0,1-1 1,-1 2-1,2-1 0,-1 2 1,1-1-1,1 1 0,0 1 1,-14 20-1,22-29-106,-1 0 0,1 0 0,0 0 0,0 0 0,0 0 0,0 0 0,1 1 0,-1-1-1,0 0 1,1 1 0,0-1 0,-1 0 0,1 1 0,0-1 0,0 0 0,0 1 0,1-1 0,-1 0 0,1 3 0,0-3-214,0 0-1,1-1 1,-1 0 0,0 1 0,0-1 0,1 0 0,-1 1-1,1-1 1,-1 0 0,1 0 0,0 0 0,-1-1 0,1 1-1,0 0 1,-1-1 0,1 1 0,0-1 0,0 1 0,0-1-1,0 0 1,-1 0 0,1 0 0,3 0 0,23 1-5007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2.512"/>
    </inkml:context>
    <inkml:brush xml:id="br0">
      <inkml:brushProperty name="width" value="0.025" units="cm"/>
      <inkml:brushProperty name="height" value="0.025" units="cm"/>
    </inkml:brush>
  </inkml:definitions>
  <inkml:trace contextRef="#ctx0" brushRef="#br0">140 0 13068,'0'0'10202,"-6"12"-9214,-117 299 2594,120-303-3558,1-1 1,0 1 0,1 0 0,0 0 0,0 0 0,1 0-1,0 13 1,1-19-15,-1-1 0,1 1 0,-1-1 0,1 1 0,0 0 0,-1-1 0,1 1 0,0-1 0,0 0 0,0 1 0,0-1 0,0 0 0,1 1 0,-1-1 0,0 0 0,0 0 0,1 0 0,-1 0 0,1 0 0,-1-1 0,1 1 0,-1 0 0,1-1 0,0 1 0,-1-1 0,1 1 0,0-1 0,-1 0 0,1 1 0,0-1 0,-1 0 0,1 0 0,0-1 0,-1 1 0,1 0 0,0 0 0,-1-1 0,1 1 0,2-2 0,2 1 11,0-1 0,-1 0 0,1 0 0,-1 0 0,0-1 0,1 1 0,-1-1 0,-1 0 0,1-1 0,0 1 0,4-6 0,43-52 62,-43 49-71,1 0 0,0 0 1,21-19-1,-31 31-17,0 0-1,1 0 1,-1 0-1,0 0 1,0-1 0,0 1-1,0 0 1,0 0-1,1 0 1,-1 0 0,0 0-1,0 0 1,0-1-1,1 1 1,-1 0 0,0 0-1,0 0 1,0 0 0,1 0-1,-1 0 1,0 0-1,0 0 1,0 0 0,1 0-1,-1 0 1,0 0-1,0 0 1,0 0 0,1 0-1,-1 0 1,0 0-1,0 0 1,0 0 0,1 0-1,-1 1 1,0-1-1,0 0 1,0 0 0,1 0-1,-1 0 1,0 0 0,0 0-1,0 1 1,0-1-1,0 0 1,1 0 0,-1 0-1,0 1 1,0-1-1,0 0 1,0 0 0,0 1-1,1 16-86,-8 19 91,-8-6-23,-4 8-77,16-14-3570,3-23 3440,1-1-1,-1 1 0,0-1 0,0 1 0,0-1 0,1 0 1,-1 1-1,0-1 0,0 0 0,1 1 0,-1-1 1,0 1-1,1-1 0,-1 0 0,1 0 0,-1 1 0,0-1 1,1 0-1,-1 0 0,1 0 0,-1 1 0,1-1 1,-1 0-1,0 0 0,1 0 0,-1 0 0,1 0 1,-1 0-1,1 0 0,-1 0 0,1 0 0,0 0 0,9 0-5843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3.152"/>
    </inkml:context>
    <inkml:brush xml:id="br0">
      <inkml:brushProperty name="width" value="0.025" units="cm"/>
      <inkml:brushProperty name="height" value="0.025" units="cm"/>
    </inkml:brush>
  </inkml:definitions>
  <inkml:trace contextRef="#ctx0" brushRef="#br0">138 24 14990,'0'0'5968,"-8"-2"-4665,4 0-1217,1 1 0,-1 0-1,1 1 1,-1-1 0,0 0 0,1 1-1,-1 0 1,0 0 0,1 0 0,-1 1-1,1-1 1,-1 1 0,0-1 0,1 1-1,-1 1 1,1-1 0,0 0 0,-1 1-1,1-1 1,0 1 0,0 0 0,0 0 0,0 1-1,0-1 1,0 1 0,1-1 0,-1 1-1,1 0 1,0 0 0,-3 3 0,2-1 24,-1 1 1,1 0-1,0-1 1,0 1-1,1 0 1,-4 11-1,6-16-106,-1 0 0,1 0 0,-1 0 0,1 0-1,0 0 1,0 0 0,-1 1 0,1-1 0,0 0-1,0 0 1,0 0 0,0 1 0,0-1 0,1 0 0,-1 0-1,0 0 1,0 0 0,1 0 0,-1 1 0,1-1 0,-1 0-1,1 0 1,-1 0 0,1 0 0,0 0 0,-1 0-1,1 0 1,0-1 0,0 1 0,0 0 0,0 0 0,0 0-1,0-1 1,0 1 0,0-1 0,0 1 0,0-1-1,0 1 1,0-1 0,0 1 0,2-1 0,5 1 15,-1-1 0,1-1 0,-1 1 1,1-1-1,-1 0 0,1-1 0,-1 0 0,0 0 1,0-1-1,0 0 0,0 0 0,0 0 0,-1-1 1,0 0-1,1 0 0,-1-1 0,9-9 0,-4 6-31,0 0-1,0 0 1,0 1-1,19-8 1,-30 15 7,0 0 1,0-1 0,0 1-1,0 0 1,1 0 0,-1 0-1,0 0 1,0 0 0,0 0-1,1 0 1,-1-1 0,0 1-1,0 0 1,1 0 0,-1 0-1,0 0 1,0 0 0,0 0-1,1 0 1,-1 0 0,0 0-1,0 0 1,1 0 0,-1 0-1,0 0 1,0 0 0,1 1-1,-1-1 1,0 0-1,0 0 1,0 0 0,1 0-1,-1 0 1,0 0 0,0 1-1,0-1 1,0 0 0,1 0-1,-1 0 1,0 0 0,0 1-1,0-1 1,0 0 0,0 0-1,0 0 1,1 1 0,-1-1-1,0 0 1,0 0 0,0 1-1,0-1 1,0 0 0,0 1-1,-6 17 13,-13 18 85,4-13-98,27-27 15,32-32-175,30-51 235,-71 93 21,0-1 1,0 0 0,1 0-1,0-1 1,0 1 0,0-1 0,1 0-1,-1 0 1,1 0 0,6 3-1,-2-4-62,0 0 0,1 0 0,-1-1 0,1 0 0,0-1 0,0 0 0,-1-1 0,1 1 0,0-2 0,0 0 0,0 0 0,-1-1 0,1 0 0,0 0 0,-1-1 0,0 0 0,0-1 0,0 0 0,0-1-1,0 1 1,-1-2 0,0 1 0,0-1 0,-1 0 0,10-11 0,-16 16-210,-4 4 130,-1 0 1,1 0 0,-1-1 0,1 2 0,0-1 0,1 0-1,-6 8 1,5-8 35,-2 4 51,-1 0-1,1 1 0,1-1 1,-1 1-1,1 0 0,1 0 1,-1 0-1,1 1 1,1-1-1,-1 1 0,2 0 1,-1-1-1,1 1 0,0 0 1,1 15-1,0-23-36,1 0-1,-1 0 1,0 0-1,0 0 1,1 0 0,-1 0-1,0-1 1,1 1-1,-1 0 1,1 0-1,-1 0 1,1 0 0,-1 0-1,1-1 1,0 1-1,0 0 1,-1-1-1,1 1 1,0 0 0,0-1-1,-1 1 1,1-1-1,0 1 1,0-1 0,0 1-1,0-1 1,0 0-1,0 0 1,0 1-1,0-1 1,0 0 0,0 0-1,0 0 1,0 0-1,0 0 1,0 0-1,0 0 1,0 0 0,0-1-1,0 1 1,0 0-1,1-1 1,1 0-262,-1 0 0,1 0 1,-1 0-1,1 0 0,-1 0 0,0-1 1,0 1-1,1-1 0,-1 0 0,0 1 1,0-1-1,-1 0 0,1 0 0,0 0 1,1-3-1,7-23-4969,0-7-3208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3.542"/>
    </inkml:context>
    <inkml:brush xml:id="br0">
      <inkml:brushProperty name="width" value="0.025" units="cm"/>
      <inkml:brushProperty name="height" value="0.025" units="cm"/>
    </inkml:brush>
  </inkml:definitions>
  <inkml:trace contextRef="#ctx0" brushRef="#br0">8 0 15759,'0'0'4548,"-8"61"-4708,22-44-1634,1 0-2530,3-2-4036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6:23.443"/>
    </inkml:context>
    <inkml:brush xml:id="br0">
      <inkml:brushProperty name="width" value="0.025" units="cm"/>
      <inkml:brushProperty name="height" value="0.025" units="cm"/>
    </inkml:brush>
  </inkml:definitions>
  <inkml:trace contextRef="#ctx0" brushRef="#br0">76 17 1313,'0'0'1986,"-8"-1"-1612,-24-3-187,16-5 1455,12 7-1023,-3 15-793,5-4 210,0 0 0,0 1 0,1-1 0,0 1 0,1 0 1,0-1-1,2 14 0,-1 8 497,0-30-397,0 1-1,0-1 1,0 0-1,0 0 1,0 0 0,1 0-1,-1 0 1,0 0 0,1 0-1,-1 0 1,0 0-1,1-1 1,-1 1 0,1 0-1,-1-1 1,1 0-1,-1 1 1,1-1 0,0 0-1,-1 0 1,1 1-1,2-2 1,41 6 615,548-29 1018,-77 0-436,-236 24-1330,1245 5 53,-406 55-58,-784-36 9,-133-9-9,659 26-17,1125-6 72,-812 6-38,314 16-3,675 7-131,-2-63 915,-1952-2-534,-54 3-238,-33 0-319,125-13 0,-244 11-39,0-1-1,0 1 0,1 0 0,-1-1 1,0 0-1,0 0 0,0 0 0,0 0 0,0 0 1,0-1-1,0 1 0,0-1 0,3-2 0,5-13-5467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3.963"/>
    </inkml:context>
    <inkml:brush xml:id="br0">
      <inkml:brushProperty name="width" value="0.025" units="cm"/>
      <inkml:brushProperty name="height" value="0.025" units="cm"/>
    </inkml:brush>
  </inkml:definitions>
  <inkml:trace contextRef="#ctx0" brushRef="#br0">154 38 13965,'0'0'1671,"-7"8"230,2-2-1594,0 0 1,0 1 0,0-1 0,1 1 0,0 0 0,0 0 0,1 0-1,0 0 1,0 1 0,1-1 0,0 1 0,0-1 0,1 1-1,-1 10 1,3 64 49,1-37 16,-6 71 0,3-105-104,-1 1 0,0-1 1,-1 1-1,0-1 0,0 0 1,-1 0-1,-1-1 1,0 1-1,-1-1 0,0 0 1,-8 10-1,14-19-226,-1 1 1,0-1-1,1 0 1,-1 0-1,0 1 0,0-1 1,0 0-1,0 0 1,0 0-1,0 0 0,-1-1 1,1 1-1,0 0 1,0 0-1,-1-1 0,1 1 1,0-1-1,-1 1 1,1-1-1,0 1 0,-1-1 1,1 0-1,-1 0 1,-1 1-1,2-2-20,0 0 0,0 0 1,0 0-1,1 0 0,-1 0 0,0 0 0,0 0 1,1-1-1,-1 1 0,0 0 0,1 0 0,-1 0 1,1-1-1,0 1 0,-1 0 0,1-1 0,0 1 1,0 0-1,0 0 0,0-2 0,-1-13-25,1 0 0,1 0 0,3-17 0,-1 15-381,1 0-1,1 1 1,1 0-1,0 0 1,2 0-1,0 1 1,0 0-1,18-24 0,9-6-533,56-55-1,-20 24 1337,-66 71-410,-2 4 11,-1 0 0,0 0 0,0-1-1,0 1 1,0 0 0,0-1 0,0 1 0,-1-1 0,1 0 0,-1 1-1,1-1 1,-1 0 0,0 0 0,0 0 0,-1 0 0,2-5 0,-3 7-20,1 1 1,-1 0-1,1 0 1,0-1-1,-1 1 1,1 0-1,-1 0 1,1 0-1,-1 0 1,1 0-1,-1-1 1,1 1-1,-1 0 1,0 0-1,1 0 1,-1 0-1,1 1 1,-1-1 0,1 0-1,-1 0 1,1 0-1,-1 0 1,1 0-1,-1 1 1,1-1-1,0 0 1,-1 0-1,1 1 1,-1-1-1,1 0 1,-1 1-1,1-1 1,0 0-1,-1 1 1,1 0-1,-15 13-34,10-9 90,1 0 0,1 1 1,-1 0-1,1-1 1,0 1-1,0 1 1,0-1-1,-2 10 1,5-15-39,0 1 0,-1 0 0,1-1 0,0 1 1,0-1-1,0 1 0,0-1 0,0 1 1,0 0-1,0-1 0,1 1 0,-1-1 0,0 1 1,1-1-1,0 1 0,-1-1 0,1 1 0,0-1 1,-1 0-1,1 1 0,0-1 0,0 0 0,0 0 1,0 0-1,1 1 0,-1-1 0,0 0 0,0 0 1,1-1-1,-1 1 0,0 0 0,1 0 0,-1-1 1,1 1-1,-1-1 0,1 1 0,-1-1 1,1 0-1,-1 1 0,3-1 0,20 2 46,0 0-1,0-2 1,0 0 0,0-2-1,0-1 1,-1-1-1,27-7 1,37-6 1103,-87 17-1099,1 1 0,-1-1 0,1 0 0,-1 1 0,1-1 0,-1 1 0,1-1 0,-1 0 0,1 1 0,-1-1 0,1 1 0,-1-1 0,0 1 0,1-1 0,-1 1 0,0-1 0,0 1 0,1 0 0,-1-1 0,0 1 0,0-1 0,0 1 0,0 0 0,0-1 0,0 1 0,0 0 0,0-1 0,0 1 0,0-1 0,0 1 0,0 0 0,0-1 0,0 1 0,-1 0 0,-2 37 685,1-18-191,2-19-552,0 1 1,1 0 0,0 0 0,-1 0-1,1-1 1,0 1 0,0 0 0,0-1-1,0 1 1,0-1 0,0 1 0,1-1-1,-1 1 1,0-1 0,1 0 0,-1 0-1,1 0 1,0 0 0,-1 0 0,1 0-1,0 0 1,-1 0 0,1-1 0,0 1-1,0 0 1,0-1 0,-1 0 0,1 1-1,0-1 1,4 0 0,68 2 75,-59-3-126,-3 0-171,0 0-1,0-2 1,0 1 0,0-1 0,0-1 0,-1 0 0,16-8 0,44-14-433,-77 72 772,5-34-3348,1-10 311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8.208"/>
    </inkml:context>
    <inkml:brush xml:id="br0">
      <inkml:brushProperty name="width" value="0.025" units="cm"/>
      <inkml:brushProperty name="height" value="0.025" units="cm"/>
    </inkml:brush>
  </inkml:definitions>
  <inkml:trace contextRef="#ctx0" brushRef="#br0">0 77 5285,'0'0'19474,"6"-5"-19228,1 0-212,-7 4-30,0 1 1,1-1-1,-1 1 0,1-1 0,-1 1 0,1-1 0,-1 1 1,1-1-1,-1 1 0,1-1 0,-1 1 0,1-1 0,-1 1 0,1 0 1,0 0-1,-1-1 0,1 1 0,0 0 0,-1 0 0,1 0 1,0-1-1,0 1 0,-1 0 0,1 0 0,0 0 0,-1 0 0,1 0 1,0 1-1,-1-1 0,1 0 0,0 0 0,-1 0 0,1 1 1,0-1-1,-1 0 0,1 0 0,0 1 0,-1-1 0,1 1 0,-1-1 1,1 1-1,-1-1 0,1 1 0,-1-1 0,1 1 0,-1-1 0,1 1 1,-1-1-1,0 1 0,1 0 0,-1-1 0,0 1 0,0 0 1,1-1-1,-1 2 0,1-1-7,0 1 1,0-1-1,0 0 0,0 0 1,1 0-1,-1 0 0,0 0 1,1 0-1,-1 0 0,1 0 1,-1 0-1,1-1 0,-1 1 1,1-1-1,0 1 1,-1-1-1,1 1 0,0-1 1,-1 0-1,1 0 0,0 0 1,-1 0-1,1 0 0,0 0 1,-1-1-1,1 1 0,0 0 1,-1-1-1,1 1 0,-1-1 1,1 0-1,2-1 0,5-2-23,-1 0 0,1 0 0,-1-1-1,10-8 1,3-7 11,-18 16 20,1 0 0,-1 0 1,1 1-1,0-1 0,0 1 0,0 0 0,7-4 1,-10 47-316,-1-40 226,0 1 1,0 0-1,0-1 0,0 1 1,0 0-1,0-1 0,0 1 1,0 0-1,0-1 0,0 1 1,0 0-1,1-1 0,-1 1 1,0 0-1,0-1 0,1 1 0,-1-1 1,0 1-1,1 0 0,-1-1 1,1 1-1,-1-1 0,1 1 1,-1-1-1,1 0 0,-1 1 1,1-1-1,-1 1 0,1-1 1,-1 0-1,1 1 0,0-1 1,-1 0-1,1 0 0,0 0 1,0 1-1,17-1-4646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7:59.760"/>
    </inkml:context>
    <inkml:brush xml:id="br0">
      <inkml:brushProperty name="width" value="0.025" units="cm"/>
      <inkml:brushProperty name="height" value="0.025" units="cm"/>
    </inkml:brush>
  </inkml:definitions>
  <inkml:trace contextRef="#ctx0" brushRef="#br0">177 75 5349,'0'0'7741,"10"-9"-3503,28-29-1462,-37 37-2613,0 0 0,0 1 0,0-1-1,-1 0 1,1 0 0,0 0 0,0 0 0,-1 0-1,1 0 1,-1 0 0,1 0 0,-1 0-1,1 0 1,-1 0 0,0 0 0,1 0-1,-1 0 1,0 0 0,0 0 0,0-2 0,0 3-117,-1-1 1,1 1-1,0-1 1,-1 1-1,1 0 1,-1-1-1,1 1 1,-1-1-1,1 1 1,-1 0-1,0 0 1,1-1-1,-1 1 1,1 0-1,-1 0 1,0 0-1,1 0 1,-1-1-1,1 1 1,-1 0-1,0 0 1,1 0-1,-1 0 1,0 1-1,-39 6 82,24-2-127,0 2 0,0 0 0,1 1 1,-22 15-1,28-17-5,0 0 1,1 1-1,0 0 0,0 0 1,0 1-1,1 0 0,0 0 1,-8 14-1,15-21 0,-1 0-1,1-1 1,0 1-1,-1 0 1,1-1-1,0 1 1,0 0-1,-1 0 1,1-1-1,0 1 1,0 0-1,0 0 1,0-1-1,0 1 1,0 0-1,0 0 1,0-1-1,0 1 1,1 0-1,-1 0 1,0-1-1,0 1 1,1 0-1,-1-1 1,0 1-1,1 0 1,-1-1 0,1 1-1,-1 0 1,1-1-1,-1 1 1,1-1-1,-1 1 1,1-1-1,0 1 1,-1-1-1,1 1 1,0-1-1,-1 0 1,1 1-1,0-1 1,0 0-1,-1 0 1,1 0-1,1 1 1,44 5-136,-31-4 91,6 0 23,64 11-73,-78-12 87,-1 1 0,0 0 0,0 0 0,0 1 0,0 0 0,0 0 0,0 0 1,-1 1-1,1-1 0,7 8 0,-11-9 10,-1 0 0,1 0 1,-1 0-1,1 1 0,-1-1 0,1 0 0,-1 1 1,0-1-1,0 0 0,-1 1 0,1-1 1,0 1-1,-1 0 0,1-1 0,-1 1 0,0-1 1,0 1-1,0 0 0,0-1 0,-1 1 1,1 0-1,-1-1 0,1 1 0,-1-1 1,0 1-1,0-1 0,0 1 0,0-1 0,0 0 1,-1 0-1,1 1 0,-1-1 0,0 0 1,1 0-1,-1 0 0,0-1 0,-4 4 0,-3 4 181,-1-1-1,-1 0 0,1-1 0,-1 0 0,0-1 0,-17 8 1,17-10 11,0 0 1,-1-1 0,1 0-1,-1-1 1,1 0 0,-22 1-1,33-3-233,0-1-1,-1 1 1,1 0-1,0 0 1,-1 0-1,1 0 1,0 0-1,-1-1 1,1 1-1,0 0 1,0 0 0,-1-1-1,1 1 1,0 0-1,0 0 1,-1-1-1,1 1 1,0 0-1,0 0 1,0-1-1,0 1 1,0 0-1,-1-1 1,1 1-1,0 0 1,0-1-1,0 1 1,0 0-1,0-1 1,0 1-1,0-1 1,0 1 0,0 0-1,0-1 1,0 1-1,0 0 1,0-1-1,1 1 1,-1 0-1,0-1 1,0 1-1,0 0 1,0 0-1,1-1 1,-1 1-1,0 0 1,0-1-1,0 1 1,1 0-1,-1 0 1,0 0 0,0-1-1,1 1 1,13-19-3012,14-5-2914,8-4-2743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0.165"/>
    </inkml:context>
    <inkml:brush xml:id="br0">
      <inkml:brushProperty name="width" value="0.025" units="cm"/>
      <inkml:brushProperty name="height" value="0.025" units="cm"/>
    </inkml:brush>
  </inkml:definitions>
  <inkml:trace contextRef="#ctx0" brushRef="#br0">252 19 14157,'0'0'3534,"-6"14"-1484,-87 180 2692,56-126-4226,4 2-1,-30 87 1,53-125-529,0-3 244,22-52 85,37-83-425,4 2 1,104-150-1,-152 247 93,5-7 20,0 1 0,1 0 0,14-13 0,-23 24-11,0 0 0,0 0-1,0 0 1,0 0 0,1 1-1,-1-1 1,0 1 0,1-1-1,0 1 1,-1 0 0,1 0-1,-1 0 1,1 0 0,0 1-1,0-1 1,0 1 0,-1-1 0,1 1-1,0 0 1,0 0 0,0 0-1,-1 1 1,1-1 0,0 1-1,0-1 1,4 3 0,-5-2-6,0 1 0,0 0 0,-1 0 0,1 0 0,0 0 0,-1 0 0,1 0 0,-1 0 0,0 1 0,0-1 0,0 0 0,0 1 0,0-1 0,0 1 0,-1-1 0,1 1 0,-1-1 0,1 1 0,-1-1 0,0 1 0,-1 4 0,1-1 12,0-1 0,-1 1-1,1 0 1,-1 0 0,-1-1-1,1 1 1,-1-1-1,0 0 1,-3 6 0,0-3 58,-1 0 1,0 0 0,-1-1-1,1 0 1,-1 0 0,-1-1-1,1 0 1,-1 0 0,0-1-1,-1 0 1,1 0 0,-1-1-1,0 0 1,0-1 0,0 0-1,-1 0 1,1-1-1,-1 0 1,-12 1 0,21-3-146,1-1 0,-1 1 0,0 0 0,1 0 1,-1-1-1,0 1 0,1-1 0,-1 1 0,1 0 0,-1-1 1,0 1-1,1-1 0,-1 1 0,1-1 0,0 0 0,-1 1 0,1-1 1,-1 1-1,1-1 0,0 0 0,0 1 0,-1-1 0,1 0 1,0 1-1,0-1 0,0 0 0,0 0 0,-1 1 0,1-1 1,0 0-1,1 0 0,-1 1 0,0-1 0,0 0 0,0 1 0,0-1 1,0 0-1,1 1 0,-1-2 0,12-32-6904,7 12-1165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1.397"/>
    </inkml:context>
    <inkml:brush xml:id="br0">
      <inkml:brushProperty name="width" value="0.025" units="cm"/>
      <inkml:brushProperty name="height" value="0.025" units="cm"/>
    </inkml:brush>
  </inkml:definitions>
  <inkml:trace contextRef="#ctx0" brushRef="#br0">101 333 9769,'0'0'13042,"-8"8"-12615,3-3-396,-50 56 428,51-56-419,1 1-1,-1 0 0,1 0 0,-1 0 0,2 0 1,-1 0-1,1 1 0,0-1 0,0 1 0,1-1 1,-2 11-1,4-16-35,-1 0 0,0 0 0,1 1 1,-1-1-1,0 0 0,1 0 0,0 0 0,-1 0 0,1 0 0,0 0 1,-1-1-1,1 1 0,0 0 0,0 0 0,0 0 0,0-1 1,0 1-1,-1 0 0,1-1 0,1 1 0,-1-1 0,0 1 0,0-1 1,0 1-1,0-1 0,0 0 0,0 0 0,0 0 0,1 1 1,-1-1-1,0 0 0,0 0 0,0-1 0,0 1 0,2 0 0,46-7 205,-34 1-179,-1-1 0,0-1 1,-1 0-1,0-1 0,0-1 1,0 0-1,-2 0 0,1-1 1,-1-1-1,-1 0 1,0-1-1,-1 1 0,0-2 1,-1 1-1,10-23 0,-35 54-224,-12 23 164,24-35 45,1 1-1,1 0 1,-1 1-1,1-1 1,1 1 0,-1-1-1,1 1 1,1 0-1,-1 0 1,0 10-1,3-17-9,-1-1-1,1 1 1,-1 0-1,1-1 1,-1 1-1,1-1 1,-1 1-1,1-1 1,0 1-1,-1-1 1,1 1 0,0-1-1,-1 0 1,1 1-1,0-1 1,-1 0-1,1 0 1,0 1-1,0-1 1,-1 0-1,1 0 1,0 0-1,0 0 1,-1 0-1,1 0 1,0 0-1,0 0 1,-1 0-1,1-1 1,1 1-1,25-5 171,-12-2-137,-1 0-1,0-1 1,0 0-1,-1-1 1,24-21 0,56-59-2,-79 74-59,67-74 148,-71 78-262,-2-1 1,1 0 0,-1 0 0,-1-1 0,11-26 0,-19 39 127,1 0 1,-1-1 0,1 1 0,0 0 0,-1 0-1,1 0 1,-1-1 0,1 1 0,-1 0 0,1 0-1,-1 0 1,1 0 0,-1 0 0,1 0 0,-1 0 0,1 0-1,-1 0 1,1 0 0,-1 0 0,1 0 0,-1 0-1,1 1 1,-1-1 0,1 0 0,-1 0 0,1 0 0,-1 1-1,1-1 1,-1 1 0,-15 10 24,1 1 0,0 1 0,1 0 0,1 1 0,0 1 0,1 0 0,1 0 0,0 1 0,1 1 0,-15 33 0,22-45 6,1 0 0,0 0 0,1 0 0,-1 0 0,1 1 0,0-1 0,1 1 0,-1-1-1,1 1 1,0 5 0,1-9-17,-1 0-1,1 0 0,-1 0 1,1-1-1,0 1 0,0 0 0,-1 0 1,1-1-1,0 1 0,1-1 1,-1 1-1,0-1 0,0 1 1,1-1-1,-1 0 0,1 0 1,-1 0-1,1 1 0,-1-1 0,1-1 1,0 1-1,-1 0 0,1 0 1,0-1-1,0 1 0,0-1 1,0 1-1,-1-1 0,1 0 1,0 0-1,2 0 0,5 1 4,0-1 1,0 0-1,0-1 1,0 0-1,0 0 0,0-1 1,-1 0-1,1 0 0,0-1 1,11-6-1,-5 1-20,-1 0 0,1-1 0,-2-1-1,1 0 1,12-13 0,10-15 7,-2-1 0,46-68 1,-74 98 26,15-19-1,-9 13 15,-1-1 0,0 0 0,12-27 0,-33 45 450,-13 19-477,1 2 0,2 0 0,0 0 0,1 2 0,-28 50-1,24-34 41,-31 71-1,46-93-15,2-1 0,0 2-1,1-1 1,1 0 0,0 1-1,0 31 1,17-62 368,-4-7-548,-1 0 1,0-1 0,-2 0-1,0-1 1,-1 0 0,-1 1 0,-1-1-1,-1-1 1,0-24 0,-2 44-4,-1 4 87,1-1-1,-1 1 1,1-1-1,-1 1 1,1-1-1,0 1 1,0 0-1,0-1 1,1 5-1,0-6 63,0 1 0,-1-1 0,1 0-1,0 1 1,0-1 0,0 0 0,-1 0 0,1 0 0,1 0 0,-1 0-1,0 0 1,0 0 0,0 0 0,0 0 0,1-1 0,-1 1 0,0 0-1,1-1 1,-1 1 0,0-1 0,1 0 0,-1 1 0,1-1 0,1 0-1,42 2 88,-35-2-74,0 1 4,-1-1 0,1 0-1,-1 0 1,1-1 0,-1-1-1,1 1 1,-1-2 0,0 1-1,0-1 1,0 0 0,0-1-1,0 0 1,-1-1 0,11-7-1,-8-2 25,-16 6-127,3 7 68,0 1-1,0-1 1,0 1-1,0 0 1,0 0-1,-1 0 1,1 0-1,0 0 1,0 0-1,0 0 1,0 1-1,0-1 1,-3 2-1,-6 4 79,-1 0 0,1 1 0,1 1 0,-1-1 0,1 2 1,1-1-1,-1 2 0,2-1 0,-1 1 0,1 0 0,1 1 0,0 0 0,0 0 0,-6 16 0,12-26-44,1 0-1,0 0 1,-1 0-1,1 0 1,0-1-1,0 1 1,0 0 0,0 0-1,0 0 1,0 0-1,0 0 1,0 0-1,0 0 1,0 0-1,1 0 1,-1 0-1,0 0 1,1 0 0,-1 0-1,0 0 1,1-1-1,-1 1 1,1 0-1,0 0 1,-1 0-1,1-1 1,-1 1-1,1 0 1,0-1-1,0 1 1,1 0 0,1 1 19,0-1 0,0 0 0,0-1 0,0 1 0,0 0 0,0-1 0,1 0 0,-1 0 0,0 0 0,4 0 0,8-2 51,0 0 0,0-1 0,20-7 0,29-15-108,-46 16-2,1 1 0,0 1 0,0 1 0,1 1 0,0 0 0,32-2 0,-52 7 34,1 0 0,-1 0 0,1 0 0,-1 1-1,1-1 1,-1 0 0,0 1 0,1-1 0,-1 0-1,0 1 1,1-1 0,-1 0 0,0 1 0,1-1 0,-1 1-1,0-1 1,0 0 0,1 1 0,-1-1 0,0 1-1,0-1 1,0 1 0,0-1 0,0 1 0,1-1-1,-1 1 1,0-1 0,0 1 0,0-1 0,0 1-1,-1-1 1,1 1 0,0 0 0,-2 24 457,1-14 50,3-10-450,1-1 1,0 1-1,0-1 1,0 0-1,0 1 1,0-1-1,0 0 1,-1-1-1,1 1 1,5-2-1,18-6 8,-22 6-92,1 0 1,0 0-1,0 0 1,1 1-1,-1 0 1,0 0 0,0 0-1,1 0 1,-1 1-1,0 0 1,1 0-1,-1 1 1,9 1-1,-13-1 12,0 0 0,0 0 0,0 0-1,0 0 1,-1 0 0,1 0 0,0 0 0,-1 0-1,1 0 1,-1 0 0,1 0 0,-1 1 0,1-1 0,-1 0-1,0 0 1,0 1 0,0-1 0,0 0 0,0 0-1,0 2 1,-1 33-1698,1-25-2195,0-6-1413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2.067"/>
    </inkml:context>
    <inkml:brush xml:id="br0">
      <inkml:brushProperty name="width" value="0.025" units="cm"/>
      <inkml:brushProperty name="height" value="0.025" units="cm"/>
    </inkml:brush>
  </inkml:definitions>
  <inkml:trace contextRef="#ctx0" brushRef="#br0">173 72 10890,'3'-4'962,"0"-1"-1,0 0 0,0 0 1,-1 0-1,0 0 1,1 0-1,-2-1 0,1 1 1,-1 0-1,1-8 1,-2 13-885,0-1 0,-1 0 0,1 1-1,-1-1 1,1 1 0,-1-1 0,1 1 0,-1-1 0,1 1 0,-1-1 0,1 1 0,-1-1 0,0 1 0,1 0 0,-1-1 0,0 1 0,1 0 0,-1 0 0,0 0 0,1-1 0,-1 1 0,0 0 0,0 0 0,1 0 0,-1 0 0,0 0 0,0 0-1,1 0 1,-1 0 0,0 1 0,1-1 0,-1 0 0,0 0 0,0 1 0,-30 7 176,20-3-233,1 0 0,0 1-1,1 0 1,-1 1-1,1 0 1,0 1-1,1-1 1,0 2 0,0-1-1,1 1 1,-9 13-1,57-19-190,-29-2 115,-1 0-1,0 0 0,1 1 0,-1 1 0,0 0 0,19 8 0,-26-9 44,-1-1 0,1 1 0,0 1 0,-1-1 0,1 0 0,-1 1 0,0 0 0,0 0 1,0 0-1,2 3 0,-4-4 10,0 0 0,0-1 0,0 1 1,0 0-1,0 0 0,0 0 1,-1 0-1,1 0 0,-1 0 0,0 0 1,1 0-1,-1 0 0,0 1 1,0-1-1,0 0 0,-1 0 0,1 0 1,0 0-1,-1 0 0,-1 4 1,0-3 62,0 0 1,0 0 0,0-1 0,0 1-1,-1 0 1,1-1 0,-1 0 0,0 1 0,0-1-1,0 0 1,0 0 0,0-1 0,0 1-1,0 0 1,-1-1 0,-3 1 0,-59 16 1283,65-17-1314,-6 0 95,-2 1-43,0 1 0,0-2 0,0 0 0,-1 0 0,1 0 0,-18-2 1,27 1-115,-1 0-1,1 0 1,0 0 0,0 0 0,-1 0 0,1-1 0,0 1 0,0 0 0,-1 0 0,1 0 0,0 0 0,0 0 0,-1 0 0,1 0 0,0-1 0,0 1 0,0 0 0,-1 0 0,1 0 0,0 0 0,0-1 0,0 1 0,0 0 0,-1 0 0,1-1 0,0 1 0,0 0 0,0 0 0,0-1 0,0 1 0,0 0 0,0 0 0,0-1 0,0 1 0,0 0 0,-1 0 0,1-1 0,1 1 0,-1 0 0,0-1 0,8-11-1637,15-5-1190,80-34-8650,-63 33 5076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2.816"/>
    </inkml:context>
    <inkml:brush xml:id="br0">
      <inkml:brushProperty name="width" value="0.025" units="cm"/>
      <inkml:brushProperty name="height" value="0.025" units="cm"/>
    </inkml:brush>
  </inkml:definitions>
  <inkml:trace contextRef="#ctx0" brushRef="#br0">106 0 8360,'0'0'14365,"-7"8"-13900,-8 7-115,2 0-1,-18 26 1,26-33-201,0 0-1,0 0 1,1 0 0,0 1-1,0 0 1,1-1 0,0 2-1,1-1 1,-2 10 0,4-18-145,0 0 0,0 1 1,0-1-1,0 0 0,0 0 1,0 1-1,0-1 0,1 0 1,-1 0-1,0 1 0,1-1 0,-1 0 1,1 0-1,-1 0 0,1 0 1,0 1-1,-1-1 0,1 0 1,0 0-1,0 0 0,0-1 1,-1 1-1,1 0 0,0 0 1,0 0-1,2 0 0,0 0 8,-1 1 1,1-1-1,0-1 0,0 1 0,1 0 1,-1-1-1,0 1 0,0-1 0,0 0 0,5 0 1,2-1 6,-1-1 0,1 1 0,-1-2 0,0 1 0,1-1 0,12-6 0,-4-2-243,-1-1 0,0 0-1,-1-1 1,0-1 0,-1 0 0,-1-1 0,0-1-1,-1 0 1,17-28 0,-61 89-481,21-32 1042,1 1 1,0-1-1,0 2 1,-11 28-1,20-42-319,0-1 0,-1 1 0,1 0 1,0-1-1,0 1 0,0 0 0,0 0 0,0-1 0,0 1 0,0 0 0,0-1 0,0 1 1,0 0-1,1 0 0,-1-1 0,0 1 0,0 0 0,1-1 0,-1 1 0,0 0 0,1-1 0,-1 1 1,1-1-1,-1 1 0,1-1 0,-1 1 0,1-1 0,-1 1 0,1-1 0,-1 1 0,1-1 1,0 0-1,-1 1 0,1-1 0,0 0 0,-1 1 0,1-1 0,0 0 0,-1 0 0,1 0 0,0 0 1,0 0-1,-1 0 0,1 0 0,0 0 0,0 0 0,-1 0 0,1 0 0,0 0 0,-1 0 1,1-1-1,0 1 0,1-1 0,43-10 205,-11-4-191,-1-1 1,54-35-1,-2 1-22,-85 50-10,0-1-1,1 1 1,-1-1-1,0 1 1,1 0-1,-1-1 1,1 1-1,-1 0 1,0 0-1,1-1 1,-1 1-1,1 0 1,-1 0-1,1-1 1,-1 1-1,1 0 1,-1 0-1,1 0 1,-1 0 0,1 0-1,-1 0 1,1 0-1,-1 0 1,1 0-1,-1 0 1,1 0-1,-1 0 1,1 0-1,-1 1 1,1-1-1,-1 0 1,1 0-1,-1 0 1,1 1-1,-1-1 1,1 0-1,-1 1 1,0-1-1,1 0 1,-1 1-1,1-1 1,-1 1 0,0-1-1,0 0 1,1 1-1,-1-1 1,0 1-1,0-1 1,1 1-1,-1-1 1,0 1-1,0-1 1,0 1-1,0-1 1,0 1-1,0-1 1,0 1-1,0-1 1,0 1-1,0-1 1,0 1-1,0-1 1,0 1-1,0-1 1,0 1-1,-1 0 1,-13 52-39,5-20 62,9-33-12,1 1 1,0-1-1,-1 1 0,1-1 1,0 1-1,0-1 1,-1 1-1,1-1 0,0 0 1,0 0-1,0 1 0,-1-1 1,1 0-1,0 0 0,0 0 1,0 0-1,0 0 0,0 0 1,-1 0-1,1 0 0,0 0 1,0 0-1,0 0 1,1-1-1,24-2 105,34-20-108,-50 17-45,0 2 1,1 0 0,-1 0 0,1 0-1,0 2 1,0-1 0,17 0-1,-28 3 33,1 0-1,-1 0 0,1 0 0,-1 0 1,1 0-1,-1 1 0,0-1 0,1 0 0,-1 0 1,1 1-1,-1-1 0,0 0 0,1 1 1,-1-1-1,0 0 0,1 1 0,-1-1 0,0 0 1,1 1-1,-1-1 0,0 1 0,0-1 1,0 1-1,1-1 0,-1 1 0,0-1 0,0 1 1,0-1-1,0 0 0,0 1 0,0-1 1,0 1-1,0-1 0,0 1 0,0-1 0,0 2 1,-4 24 101,2-11-66,29-20 354,5-11-382,-22 11-151,0 0 0,-1 0 0,1 1 0,1 1 0,-1-1 0,0 2 0,1-1 0,15 0 0,-26 3 133,0 0 0,1 0 1,-1 0-1,0 0 1,1 0-1,-1 0 0,0 0 1,1 0-1,-1 0 1,0 0-1,0 0 0,1 1 1,-1-1-1,0 0 1,1 0-1,-1 0 0,0 1 1,0-1-1,0 0 1,1 0-1,-1 1 0,0-1 1,0 0-1,0 0 1,1 1-1,-1-1 0,0 0 1,0 1-1,0-1 1,0 0-1,0 0 0,0 1 1,0-1-1,0 0 1,0 1-1,0-1 1,0 0-1,0 1 0,-4 18-65,-10 14-333,13-32 302,1-1 0,0 1 1,-1-1-1,1 1 0,-1-1 0,1 1 0,0 0 0,-1-1 0,1 1 0,0-1 0,0 1 1,-1 0-1,1-1 0,0 1 0,0 0 0,0-1 0,0 1 0,0 0 0,0-1 0,0 1 1,0 0-1,0-1 0,0 1 0,0 0 0,0-1 0,0 1 0,1-1 0,-1 1 0,0 0 0,1-1 1,-1 1-1,0-1 0,1 1 0,-1 0 0,0-1 0,1 1 0,-1-1 0,1 0 0,-1 1 1,2 0-1,0-1-411,0 1 0,0-1 0,0 0 1,0 0-1,0 0 0,0 0 0,0 0 1,0-1-1,0 1 0,-1-1 0,1 1 1,0-1-1,3-1 0,14-7-4240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3.225"/>
    </inkml:context>
    <inkml:brush xml:id="br0">
      <inkml:brushProperty name="width" value="0.025" units="cm"/>
      <inkml:brushProperty name="height" value="0.025" units="cm"/>
    </inkml:brush>
  </inkml:definitions>
  <inkml:trace contextRef="#ctx0" brushRef="#br0">0 0 8456,'0'0'14237,"0"8"-13457,0 38 37,5-44-768,-1-1 0,1 0 0,0 0 1,0-1-1,0 0 0,0 1 0,-1-2 0,10 0 1,5-2-374,0 0 0,0-1 0,29-11-1,-33 9 268,1 1 0,1 0 0,-1 2 0,0 0 0,22-1 0,-49 43 3036,20-40-3043,1 0 1,-1-1-1,0 0 1,0 0-1,14-6 1,-14 4-283,0 1 0,0 0 0,1 1 1,-1 0-1,17-1 0,-25 3 355,0 1 0,0-1 0,-1 1 0,1 0 0,-1-1 0,1 1 0,-1 0-1,1-1 1,-1 1 0,1 0 0,-1-1 0,1 1 0,-1 0 0,0 0 0,1 0 0,-1-1 0,0 1 0,0 0 0,0 0 0,0 0 0,0 0 0,1-1-1,-2 1 1,1 0 0,0 0 0,0 0 0,0 0 0,0-1 0,0 1 0,-1 0 0,1 0 0,0 0 0,-1-1 0,1 1 0,-1 1 0,-12 34 395,11-32-907,-6 15 1772,7-12-2950,8-5-4184,2-5-551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3.552"/>
    </inkml:context>
    <inkml:brush xml:id="br0">
      <inkml:brushProperty name="width" value="0.025" units="cm"/>
      <inkml:brushProperty name="height" value="0.025" units="cm"/>
    </inkml:brush>
  </inkml:definitions>
  <inkml:trace contextRef="#ctx0" brushRef="#br0">1 59 12268,'0'0'9235,"8"2"-7799,13 0-451,0 0-1,39-1 0,-54-1-900,0 0-1,0-1 1,0 0-1,0 0 1,0-1-1,0 0 1,0 0-1,-1 0 1,1 0-1,0-1 0,-1 0 1,0 0-1,0-1 1,0 1-1,0-1 1,5-6-1,-9 10-79,-1 0 0,0-1 0,1 1 1,-1 0-1,0-1 0,1 1 0,-1 0 0,0-1 0,1 1 0,-1-1 0,0 1 0,0 0 0,0-1 0,1 1 1,-1-1-1,0 1 0,0-1 0,0 1 0,0 0 0,0-1 0,0 1 0,0-1 0,0 1 0,0-1 1,0 1-1,0-1 0,0 1 0,0-1 0,0 1 0,0 0 0,0-1 0,-1 1 0,1-1 0,0 1 0,0-1 1,0 1-1,-1 0 0,1-1 0,-1 0 0,-21-4-5,-30 9-60,43-1 72,0 1 0,0 1 0,1-1 0,-1 2 0,1-1 0,1 1 0,-1 0 0,1 0 0,0 1 0,-11 14 0,15-18 0,1 1 0,-1-1 1,1 1-1,0-1 0,0 1 0,0 0 1,1 0-1,-1 0 0,1 0 0,0 0 1,0 0-1,0 6 0,1-8-22,0 0 0,1 1-1,-1-1 1,0 0-1,1 1 1,0-1 0,0 0-1,-1 0 1,1 0 0,0 1-1,1-1 1,-1 0-1,0 0 1,1-1 0,-1 1-1,1 0 1,-1 0 0,1-1-1,0 1 1,0-1-1,0 1 1,0-1 0,2 1-1,1 1-683,-1-1-1,1 0 0,0 0 0,0-1 0,-1 1 1,1-1-1,0 0 0,10 0 0,18 0-8822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4.272"/>
    </inkml:context>
    <inkml:brush xml:id="br0">
      <inkml:brushProperty name="width" value="0.025" units="cm"/>
      <inkml:brushProperty name="height" value="0.025" units="cm"/>
    </inkml:brush>
  </inkml:definitions>
  <inkml:trace contextRef="#ctx0" brushRef="#br0">1 158 14734,'0'0'8499,"10"4"-7085,-5-1-1317,0-1 0,0 0-1,1 0 1,-1 0 0,1-1-1,-1 0 1,1 0 0,0 0-1,-1-1 1,1 0 0,0 0-1,-1 0 1,1-1-1,0 0 1,-1 0 0,1 0-1,-1-1 1,9-3 0,-1-2-38,0 0 0,0 0 0,14-13 0,-24 19-46,-1-1 0,1-1 0,-1 1-1,1 0 1,-1 0 0,0-1 0,0 0-1,0 1 1,0-1 0,0 0 0,-1 0 0,0 0-1,1 0 1,-1 0 0,0 0 0,0 0 0,-1 0-1,1-1 1,0 1 0,-1 0 0,0-4 0,-1 6-19,1 0 0,-1 0 1,0 0-1,1 0 1,-1 0-1,0 1 1,0-1-1,0 0 0,0 0 1,0 1-1,0-1 1,0 1-1,0-1 1,0 1-1,0-1 0,0 1 1,0 0-1,0 0 1,0-1-1,0 1 1,0 0-1,0 0 0,-1 0 1,1 0-1,0 0 1,0 0-1,0 1 1,0-1-1,0 0 0,0 0 1,-2 1-1,-38 11-515,29-5 431,1 1 0,1 0 0,0 1 0,0 0 1,0 0-1,-13 18 0,18-20 62,-1 0 1,1 0 0,0 1 0,1 0 0,0 0-1,0 0 1,1 0 0,0 0 0,0 1 0,-2 15-1,5-23 28,0-1 0,0 1 0,0-1 0,0 1 0,0-1 0,0 1 0,0 0 0,0-1-1,0 1 1,1-1 0,-1 1 0,0-1 0,0 1 0,1-1 0,-1 1 0,0-1 0,1 1 0,-1-1-1,0 0 1,1 1 0,-1-1 0,1 0 0,-1 1 0,1-1 0,-1 0 0,1 1 0,-1-1 0,1 0-1,-1 0 1,1 1 0,24 1 45,24-11 159,-13-4-137,0-1-1,-1-2 1,35-22 0,30-15 216,-99 53-286,-1-1 1,1 1 0,-1 0-1,1 0 1,-1-1-1,0 1 1,1 0-1,-1 0 1,1 0 0,-1 0-1,1 0 1,-1 0-1,1 0 1,-1-1 0,1 1-1,-1 1 1,1-1-1,-1 0 1,1 0 0,-1 0-1,1 0 1,-1 0-1,1 0 1,-1 0 0,1 1-1,-1-1 1,1 0-1,-1 0 1,0 1 0,1-1-1,-1 0 1,1 1-1,-1-1 1,0 0-1,1 1 1,-1 0 0,3 24-1,-16 44 86,8-50-80,5-18 2,-1 1-1,1-1 1,0 0-1,-1 0 1,1 0-1,0 1 1,0-1-1,0 0 1,0 0-1,0 1 1,0-1-1,0 0 1,0 0-1,0 1 1,1-1-1,-1 0 0,1 0 1,-1 1-1,1-1 1,-1 0-1,1 0 1,-1 0-1,1 0 1,0 0-1,0 0 1,1 1-1,-1-1 9,1-1 1,-1 0-1,1 0 0,-1 0 1,1 0-1,0 0 0,-1 0 0,1 0 1,-1-1-1,1 1 0,-1-1 1,0 1-1,1-1 0,-1 1 0,1-1 1,-1 0-1,3-1 0,8-6-348,0-1-1,0 0 1,14-15-1,-11 6-1777,0 0 0,-1 0-1,-1-2 1,-1 1 0,-1-2 0,9-21-1,3-8-5231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4:25.973"/>
    </inkml:context>
    <inkml:brush xml:id="br0">
      <inkml:brushProperty name="width" value="0.025" units="cm"/>
      <inkml:brushProperty name="height" value="0.025" units="cm"/>
    </inkml:brush>
  </inkml:definitions>
  <inkml:trace contextRef="#ctx0" brushRef="#br0">4599 131 6470,'-66'-24'379,"-1"3"0,0 2 0,-2 4 0,0 2 0,-126-6 0,-135 14-236,-87-4-467,-9 4 100,335 11 261,1 4 0,-149 36 1,53 9 39,3 8-1,2 7 1,4 9 0,-270 163 0,341-173-78,3 4 0,3 4 1,3 5-1,5 4 0,3 3 0,-92 122 1,113-121-20,4 2 1,5 3 0,3 2-1,5 3 1,5 2 0,4 2-1,-35 131 1,55-142-29,5 1 0,4 0 0,4 1 0,4 0 0,4 0 0,16 137 0,3-104-93,5-1 0,6-1 0,5-1 0,61 144 0,-50-169 114,4-2 1,4-3-1,4-2 1,5-2-1,3-3 1,4-4 0,127 122-1,-27-54 21,6-7 0,315 198 0,-263-208 43,7-10 1,4-10-1,5-11 0,385 109 0,-171-94 401,774 96 1,-786-168-255,800-18 0,-1039-41-135,-1-9 0,-2-9-1,0-9 1,353-116 0,-412 102-9,-3-6-1,-2-7 1,-3-5-1,-3-6 1,-4-6-1,-3-5 1,125-116 0,-182 140 184,-3-3 0,-3-3 1,-4-3-1,98-154 1,-123 167 5,-3 0 1,-3-2 0,-2-2 0,-3 0-1,-3-1 1,-3-1 0,14-104 0,-22 81-37,-5 0 0,-3 0 0,-4-1 0,-4 1 0,-4 0-1,-4 1 1,-3 1 0,-37-105 0,-42-64-64,-11 4 0,-239-403 0,254 503-149,-217-266 1,227 323 62,-5 5 0,-3 3 0,-158-116 0,129 121-26,-4 6 0,-2 5 1,-4 5-1,-158-55 0,119 63-3,-2 8-1,-3 8 1,-180-21-1,-214 13-236,-1 34-602,49 2-1274,402 8 625,-1-5-1,-140-31 1,47-16-3380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6:45.481"/>
    </inkml:context>
    <inkml:brush xml:id="br0">
      <inkml:brushProperty name="width" value="0.025" units="cm"/>
      <inkml:brushProperty name="height" value="0.025" units="cm"/>
    </inkml:brush>
  </inkml:definitions>
  <inkml:trace contextRef="#ctx0" brushRef="#br0">485 240 416,'-11'-1'299,"1"-1"-336,-18-1 1071,-47-14 0,66 14-839,0 1 1,1-2-1,-1 1 0,1-1 1,0-1-1,0 0 1,0 0-1,1 0 0,0-1 1,-10-10-1,11 9-114,-1 1 0,1 0 0,-1 0-1,0 0 1,0 1 0,-1 0 0,0 0-1,0 1 1,0 0 0,0 0 0,-1 1 0,1 0-1,-1 0 1,0 1 0,1 0 0,-1 1-1,0 0 1,0 0 0,0 1 0,-1 0 0,1 1-1,-16 3 1,21-2-88,0 0 0,0 0 0,0 0 0,0 1-1,1-1 1,-1 1 0,1 0 0,0 0 0,-1 1 0,2-1 0,-6 7 0,7-9-39,0 1 1,-1 0-1,1 0 1,0 0-1,0 0 1,0 0-1,0 0 1,0 0-1,0 0 1,1 0-1,-1 1 1,1-1-1,0 0 1,-1 0-1,1 1 1,0-1-1,0 0 1,0 0-1,1 1 1,-1-1 0,1 0-1,-1 0 1,1 0-1,1 3 1,-1-4 15,0 1 0,1-1 1,-1 0-1,0 0 0,1 0 1,0 0-1,-1 0 1,1 0-1,0-1 0,-1 1 1,1 0-1,0-1 1,0 1-1,-1-1 0,1 0 1,0 1-1,3-1 0,39-1 508,-29 1-278,418-22 3771,2408-152-2438,-1879 195-1503,-3 67-39,284 35 14,-839-96 81,286 7 122,-183-48 582,-491 43-4735,-8-26 1751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4.643"/>
    </inkml:context>
    <inkml:brush xml:id="br0">
      <inkml:brushProperty name="width" value="0.025" units="cm"/>
      <inkml:brushProperty name="height" value="0.025" units="cm"/>
    </inkml:brush>
  </inkml:definitions>
  <inkml:trace contextRef="#ctx0" brushRef="#br0">217 1 8456,'0'0'9865,"-4"10"-8984,-13 28 285,2 1-1,-18 73 1,24-26-1062,8-63-86,-1-1 0,-1 0 0,-12 44 0,15-66-65,0-1 1,0 1-1,0-1 1,0 1-1,0 0 0,0-1 1,-1 1-1,1 0 1,0-1-1,0 1 0,0 0 1,-1-1-1,1 1 1,0 0-1,0-1 0,-1 1 1,1 0-1,0-1 1,-1 1-1,1 0 0,0 0 1,-1 0-1,1-1 1,0 1-1,-1 0 0,1 0 1,-1 0-1,1 0 1,0 0-1,-1 0 0,1 0 1,-1 0-1,1 0 1,0 0-1,-1 0 1,1 0-1,-1 0 0,1 0 1,0 0-1,-1 0 1,1 0-1,-1 0 0,1 0 1,0 1-1,-1-1 1,1 0-1,0 0 0,-1 1 1,1-1-1,0 0 1,-1 0-1,1 1 0,0-1 1,0 0-1,-1 1 1,1-1-1,0 0 0,0 1 1,0-1-1,-1 0 1,1 1-1,0-1 0,0 1 1,0-1-1,0 1 1,-16-43-4246,12 31 3160,-3-4 739,-1 1 0,-17-25 0,16 27 2785,1-1-1,-14-28 0,22 41-2297,0-1 0,0 1-1,0 0 1,0 0 0,0-1 0,0 1-1,0 0 1,0-1 0,0 1-1,0 0 1,0 0 0,0 0 0,0-1-1,1 1 1,-1 0 0,0 0-1,0-1 1,0 1 0,0 0 0,0 0-1,1 0 1,-1-1 0,0 1-1,0 0 1,1 0 0,-1 0 0,0 0-1,0 0 1,0-1 0,1 1-1,-1 0 1,0 0 0,0 0 0,1 0-1,-1 0 1,0 0 0,0 0-1,1 0 1,-1 0 0,1 0 0,20-2 913,21 5-929,11 6-83,34 4-531,-28-12-4726,-56-1 4462,0 0 1,0-1 0,0 1-1,0-1 1,-1 0-1,1 0 1,0 0-1,-1 0 1,1-1 0,-1 1-1,5-4 1,10-8-8015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4.971"/>
    </inkml:context>
    <inkml:brush xml:id="br0">
      <inkml:brushProperty name="width" value="0.025" units="cm"/>
      <inkml:brushProperty name="height" value="0.025" units="cm"/>
    </inkml:brush>
  </inkml:definitions>
  <inkml:trace contextRef="#ctx0" brushRef="#br0">136 1 11082,'0'0'6577,"-9"1"-4895,4 0-1436,-8 0 305,0 1 0,0 0 0,0 1 1,0 0-1,1 1 0,-1 1 0,-14 7 0,27-12-552,-1 1-1,1-1 1,0 1 0,-1-1-1,1 0 1,0 1 0,-1-1-1,1 1 1,0-1 0,0 1 0,-1-1-1,1 1 1,0-1 0,0 1-1,0 0 1,0-1 0,0 1-1,0-1 1,0 1 0,0-1-1,0 1 1,0-1 0,0 1-1,0 0 1,0-1 0,0 1-1,0-1 1,1 1 0,-1-1-1,0 1 1,0-1 0,1 1 0,-1-1-1,0 1 1,1-1 0,-1 0-1,0 1 1,1-1 0,-1 1-1,1-1 1,-1 0 0,1 1-1,-1-1 1,1 0 0,-1 0-1,1 1 1,-1-1 0,1 0-1,-1 0 1,1 0 0,0 0-1,35 16-520,-31-14 232,9 3-386,2 1-366,0 0 0,-1 0 0,1 2 0,-1 0 0,-1 1 0,23 17 0,-37-26 1140,1 1 0,0-1 0,0 1-1,0 0 1,-1-1 0,1 1 0,-1 0 0,1 0 0,0-1 0,-1 1 0,1 0-1,-1 0 1,0 0 0,1 0 0,-1 0 0,0 0 0,1 0 0,-1 0 0,0 0-1,0 0 1,0 0 0,0 0 0,0 0 0,0 0 0,0 0 0,0 0 0,0 0-1,-1 1 1,0-1 46,0 1 0,0 0 0,-1-1 0,1 0 0,-1 1 0,1-1-1,-1 0 1,1 0 0,-1 1 0,1-1 0,-1-1 0,0 1 0,-3 1 0,-8 3 164,0-1 0,-1-1 0,-15 3 0,25-5-419,-56 3-55,60-4 82,-1 0 0,1 0 0,-1 0 0,1-1 0,-1 1 0,1 0-1,-1 0 1,1-1 0,0 1 0,-1 0 0,1-1 0,-1 1 0,1 0 0,0-1 0,-1 1 0,1-1-1,0 1 1,-1-1 0,1 1 0,0-1 0,0 1 0,-1 0 0,1-1 0,0 0 0,0 1 0,0-1-1,0 1 1,0-1 0,0 1 0,0-1 0,0 1 0,0-1 0,0 1 0,0-2 0,4-20-4863,10-3-2254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5.372"/>
    </inkml:context>
    <inkml:brush xml:id="br0">
      <inkml:brushProperty name="width" value="0.025" units="cm"/>
      <inkml:brushProperty name="height" value="0.025" units="cm"/>
    </inkml:brush>
  </inkml:definitions>
  <inkml:trace contextRef="#ctx0" brushRef="#br0">221 0 9225,'0'0'5098,"1"13"-2792,-1 8-1644,0-1 0,-2 0 0,0 0 0,-2 0 0,-7 26 0,-6 10 613,-3 0 0,-2-1 0,-3-1 0,-2-2 0,-64 95 0,130-246-715,-15 47-657,85-164-2561,-98 196 2453,2 1-1,0 1 0,1 0 0,1 1 0,0 1 1,1 0-1,1 1 0,25-17 0,-37 28 189,0 1-1,1 1 1,-1-1-1,0 1 0,1 0 1,-1 0-1,1 1 1,0-1-1,0 1 1,-1 1-1,1-1 0,9 1 1,-13 0 12,0 0 1,0 1-1,0-1 0,0 1 1,0 0-1,0-1 0,0 1 1,0 0-1,-1 0 0,1 0 1,0 0-1,-1 0 0,1 1 1,-1-1-1,1 0 0,-1 1 1,1-1-1,-1 1 0,0-1 1,0 1-1,0 0 0,0 0 1,0-1-1,0 1 0,0 0 1,-1 0-1,1 0 0,-1 0 1,1 0-1,-1 0 0,0 0 1,0 0-1,0 0 0,0 0 1,0 0-1,0 0 0,-1 3 1,0 0 51,0 0 0,-1 0 0,1 0 0,-1 0 0,0-1 0,-1 1 0,1 0 0,-1-1 0,0 0 0,0 0 0,0 0 0,0 0 0,-1 0 0,1 0 0,-1-1 0,0 0 0,0 0 0,-8 4 0,-11 7 588,0-1 1,-33 13-1,39-19-317,12-5-318,1 0-1,-1 0 0,0 0 1,1-1-1,-1 1 1,0-1-1,0-1 0,-6 1 1,13-10-4137,12-7-486,5-2-1645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5.872"/>
    </inkml:context>
    <inkml:brush xml:id="br0">
      <inkml:brushProperty name="width" value="0.025" units="cm"/>
      <inkml:brushProperty name="height" value="0.025" units="cm"/>
    </inkml:brush>
  </inkml:definitions>
  <inkml:trace contextRef="#ctx0" brushRef="#br0">49 40 3043,'0'0'16490,"-2"11"-15278,-4 16-96,-2-1-1,-17 43 1,18-41-939,11-20-60,10-14-48,-5-2-140,-1-1 1,1 0-1,-2-1 0,1 0 1,-1 0-1,-1 0 0,1-1 1,-2 0-1,8-21 0,8-12-823,28 97 1225,-44-50-318,1 0 0,-1 0 1,1 0-1,0-1 0,0 1 1,0-1-1,0-1 1,0 1-1,0-1 0,1 0 1,-1-1-1,0 1 0,1-1 1,-1 0-1,0-1 1,1 0-1,5-1 0,-8 1 41,-1 0-1,1 0 1,-1 0 0,1 0-1,-1-1 1,0 1-1,0-1 1,0 0-1,0 0 1,0 0-1,0 0 1,0-1-1,-1 1 1,1-1-1,-1 0 1,0 0 0,1 1-1,-1-1 1,-1-1-1,1 1 1,0 0-1,-1 0 1,0-1-1,1 1 1,-2-1-1,1 1 1,0-1-1,0 1 1,-1-1 0,0-5-1,0 8-31,0 0-1,0-1 1,-1 1 0,1 0-1,0 0 1,-1-1 0,1 1-1,-1 0 1,1 0-1,-1 0 1,0-1 0,1 1-1,-1 0 1,0 0 0,0 0-1,0 0 1,0 0-1,0 1 1,0-1 0,0 0-1,0 0 1,0 1 0,0-1-1,0 0 1,-1 1 0,1-1-1,0 1 1,0 0-1,-1-1 1,1 1 0,0 0-1,-1 0 1,1 0 0,0 0-1,-1 0 1,1 0 0,0 0-1,-2 0 1,-1 1-37,-1-1 1,1 0-1,-1 1 0,1 0 1,-1 0-1,1 1 1,0-1-1,0 1 1,-1 0-1,-4 3 0,-4 4 194,1 1 0,0 0 0,-13 15-1,22-22-120,0 0-1,1 0 0,-1 1 1,1-1-1,0 0 0,0 1 1,0 0-1,1-1 0,-1 1 1,1 0-1,0 0 0,0-1 1,0 1-1,0 0 0,1 0 1,0 0-1,0 0 0,0 7 1,1-9-113,0 0 1,0-1 0,0 1 0,0 0-1,0-1 1,1 1 0,-1-1 0,1 1-1,-1-1 1,1 1 0,-1-1-1,1 0 1,0 0 0,0 0 0,-1 0-1,1 0 1,0 0 0,0 0-1,0-1 1,0 1 0,0-1 0,0 1-1,0-1 1,0 0 0,0 0-1,4 0 1,30 1-4179,-8-4-4055,0-2-3889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6.244"/>
    </inkml:context>
    <inkml:brush xml:id="br0">
      <inkml:brushProperty name="width" value="0.025" units="cm"/>
      <inkml:brushProperty name="height" value="0.025" units="cm"/>
    </inkml:brush>
  </inkml:definitions>
  <inkml:trace contextRef="#ctx0" brushRef="#br0">117 9 10954,'0'0'11595,"-55"-9"-10570,38 23-512,-1 3-289,5 2 0,4 3-128,5-3-64,4 0 0,0-7-288,12-1-801,5-6-128,3-5-320,3 0-930,3-5-2433,-2-12-2179</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6.587"/>
    </inkml:context>
    <inkml:brush xml:id="br0">
      <inkml:brushProperty name="width" value="0.025" units="cm"/>
      <inkml:brushProperty name="height" value="0.025" units="cm"/>
    </inkml:brush>
  </inkml:definitions>
  <inkml:trace contextRef="#ctx0" brushRef="#br0">164 0 14638,'0'0'4548,"-10"9"-2930,-7 8-872,1 2 1,1 0 0,0 0 0,2 1-1,0 1 1,1 1 0,-13 33-1,2 19 104,22-69-833,0 0-1,0 0 0,0 0 1,1 1-1,-1-1 0,1 0 1,1 0-1,-1 1 0,1-1 1,0 0-1,0 0 0,3 8 1,-3-11-4,0-1 1,1 1 0,-1-1 0,1 0-1,-1 0 1,1 1 0,0-1-1,0 0 1,-1 0 0,1-1 0,0 1-1,0 0 1,0-1 0,0 1 0,0-1-1,0 1 1,0-1 0,0 0-1,0 0 1,0 0 0,0 0 0,0 0-1,0 0 1,0-1 0,0 1 0,2-1-1,5-1-14,-1 0-1,0 0 1,1-1-1,13-7 1,14-13-336,-28 17 239,0 1 0,0 0 0,1 0-1,16-6 1,-24 11 98,-1 0 0,0 0-1,1 0 1,-1 0 0,0 1 0,0-1-1,0 0 1,1 0 0,-1 0 0,0 1-1,0-1 1,0 0 0,1 0-1,-1 1 1,0-1 0,0 0 0,0 0-1,0 1 1,0-1 0,1 0 0,-1 1-1,0-1 1,0 0 0,0 0 0,0 1-1,0-1 1,0 0 0,0 1-1,0-1 1,0 0 0,0 1 0,0-1-1,-1 0 1,1 0 0,0 1 0,0-1-1,0 0 1,0 1 0,0-1 0,0 0-1,-1 0 1,1 1 0,0-1-1,-1 0 1,-4 17-4,-10 5 56,11-17-40,1-1 1,0 1 0,0 0 0,0 0 0,0 0-1,1 0 1,0 1 0,0-1 0,0 1 0,-1 7-1,3-13-128,0 0 0,0 1 1,1-1-1,-1 0 0,0 0 0,0 1 0,0-1 0,0 0 0,1 0 0,-1 0 0,0 0 0,0 1 0,1-1 0,-1 0 0,0 0 0,0 0 0,1 0 0,-1 0 0,0 0 0,0 0 0,1 0 0,-1 1 1,0-1-1,0 0 0,1 0 0,-1 0 0,0 0 0,0 0 0,1-1 0,-1 1 0,0 0 0,1 0 0,-1 0 0,0 0 0,0 0 0,1 0 0,-1 0 0,0 0 0,0-1 0,0 1 0,1 0 0,-1 0 0,0 0 1,0 0-1,0-1 0,1 1 0,-1 0 0,0 0 0,0-1 0,0 1 0,1-1 0,12-9-4611,-1-8-3100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7.011"/>
    </inkml:context>
    <inkml:brush xml:id="br0">
      <inkml:brushProperty name="width" value="0.025" units="cm"/>
      <inkml:brushProperty name="height" value="0.025" units="cm"/>
    </inkml:brush>
  </inkml:definitions>
  <inkml:trace contextRef="#ctx0" brushRef="#br0">45 39 13229,'0'0'6075,"10"5"-4597,-1-1-1069,0 0 0,0 0 0,0-1-1,0 0 1,16 3 0,-23-6-330,0 0 1,0 1-1,0-1 1,0 0 0,-1 0-1,1 0 1,0 0-1,0-1 1,0 1-1,0 0 1,-1-1-1,1 1 1,0-1-1,0 0 1,-1 1-1,1-1 1,0 0 0,-1 0-1,1 0 1,-1 0-1,1-1 1,-1 1-1,0 0 1,0-1-1,1 1 1,-1 0-1,0-1 1,0 1 0,0-1-1,0 0 1,-1 1-1,1-1 1,0 0-1,-1 0 1,1 1-1,-1-1 1,1 0-1,-1 0 1,0 0-1,0 0 1,0 1 0,0-1-1,-1-4 1,1 6-81,0-1 0,-1 0 0,1 0 0,0 0 0,-1 0 0,1 0 0,-1 0 0,1 0 0,-1 1 0,0-1 0,1 0 0,-1 0 0,0 1 0,1-1 0,-1 0 0,0 1 0,0-1 0,0 1 0,1-1 0,-1 1 1,0-1-1,0 1 0,0 0 0,0-1 0,0 1 0,0 0 0,0 0 0,0 0 0,0 0 0,0 0 0,0 0 0,0 0 0,0 0 0,0 0 0,0 0 0,0 0 0,0 1 0,0-1 0,-1 1 0,-41 12-153,32-7 145,0 1 0,1 1-1,0 0 1,-13 13-1,19-18 21,1 1 0,0 0 0,0-1 0,0 1 0,0 0 0,0 0 0,1 1 0,0-1 0,0 0 0,0 1 0,0-1 0,1 1 0,0 0 0,-2 8 0,3-13-8,0 1 0,1 0 0,-1 0 0,0-1 0,0 1 0,0 0 1,1-1-1,-1 1 0,0 0 0,1-1 0,-1 1 0,1-1 0,-1 1 0,0 0 0,1-1 0,-1 1 1,1-1-1,-1 1 0,1-1 0,0 0 0,-1 1 0,1-1 0,0 1 0,-1-1 0,1 0 0,0 0 0,0 1 1,29 3 89,29-11-86,-42 2-74,-1-2 0,0 0-1,0-1 1,24-16 0,-25 14 25,0 2 1,0-1-1,1 2 0,21-8 0,-37 15 49,0 0 0,1 0 0,-1 0 0,0 0 0,0 0-1,1 0 1,-1 0 0,0 0 0,0 0 0,1 0 0,-1 0 0,0 0-1,0 0 1,1 0 0,-1 0 0,0 0 0,0 0 0,0 0 0,1 0-1,-1 0 1,0 0 0,0 0 0,1 1 0,-1-1 0,0 0 0,0 0-1,0 0 1,1 0 0,-1 1 0,0-1 0,0 0 0,0 0 0,0 0-1,0 1 1,1-1 0,-1 0 0,0 0 0,0 0 0,0 1 0,0-1-1,0 0 1,0 0 0,0 1 0,-2 17 99,-11 18 141,13-34-192,-4 7 177,0 1 0,0 0 0,1 1 0,1-1-1,0 0 1,-2 18 0,5-27-220,-1 0 0,1 0 0,0 0 0,-1 0 0,1 0 1,0 0-1,0 0 0,0 0 0,-1 0 0,1 0 0,0-1 0,0 1 0,0 0 0,0-1 0,1 1 0,-1 0 0,0-1 0,0 0 0,0 1 1,0-1-1,1 1 0,-1-1 0,0 0 0,0 0 0,0 0 0,1 0 0,-1 0 0,0 0 0,0 0 0,1 0 0,-1 0 0,0-1 1,2 0-1,48-9 191,-32 2-509,0-2 0,0 0 0,-1-2 0,31-25 0,10-6-1324,-76 84 1870,8-25-466,-15 28 994,17-15-6873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8:07.353"/>
    </inkml:context>
    <inkml:brush xml:id="br0">
      <inkml:brushProperty name="width" value="0.025" units="cm"/>
      <inkml:brushProperty name="height" value="0.025" units="cm"/>
    </inkml:brush>
  </inkml:definitions>
  <inkml:trace contextRef="#ctx0" brushRef="#br0">174 0 20756,'0'0'7431,"13"49"-6983,-13-14-320,-7 4-32,-8 8-288,1 2-1826,-4 0-2082,-2-1-3491</inkml:trace>
  <inkml:trace contextRef="#ctx0" brushRef="#br0" timeOffset="1">0 715 7751,'0'0'17233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28.658"/>
    </inkml:context>
    <inkml:brush xml:id="br0">
      <inkml:brushProperty name="width" value="0.025" units="cm"/>
      <inkml:brushProperty name="height" value="0.025" units="cm"/>
    </inkml:brush>
  </inkml:definitions>
  <inkml:trace contextRef="#ctx0" brushRef="#br0">1 112 4933,'0'0'7046,"9"-9"-4190,3-2-2183,2 1 1,-1 0-1,1 0 0,1 2 0,0 0 0,0 0 0,0 1 0,1 1 0,0 1 0,0 0 0,18-2 0,-23 6-385,-1-2-90,1 2 0,0-1 1,-1 2-1,1-1 0,0 1 1,0 1-1,11 2 0,-21-3-180,0 1 1,0-1-1,-1 1 0,1-1 1,0 0-1,-1 1 0,1 0 1,0-1-1,-1 1 0,1-1 1,-1 1-1,1 0 0,-1-1 1,1 1-1,-1 0 0,1 0 1,-1-1-1,0 1 0,1 0 1,-1 0-1,0 0 0,0 0 1,1-1-1,-1 1 0,0 0 1,0 0-1,0 0 0,0 0 1,0 0-1,0-1 0,-1 1 1,1 0-1,0 0 0,0 0 1,-1 0-1,1-1 0,-1 3 1,-18 28 560,-5-7-286,-35 25 0,43-37-91,0 0 0,1 1 1,0 0-1,2 1 1,-1 0-1,2 2 0,-20 29 1,31-44-195,0 0 0,1 0 0,-1 0 0,0 0 0,1 0 0,-1 0 0,1 1 0,-1-1 0,1 0 0,0 0 0,-1 0 0,1 1 0,0-1 0,0 0 0,0 0 0,0 1 0,0-1 0,0 0 0,0 0 0,1 0 0,-1 1 0,0-1 0,0 0 0,1 0 0,-1 0 0,1 1 0,0-1 0,-1 0 0,1 0 0,0 0 0,-1 0 0,1 0 0,0 0 0,0-1 0,0 1 0,0 0 0,0 0 0,0 0 0,0-1 0,0 1 0,0-1 0,0 1 0,0-1 1,0 1-1,1-1 0,-1 1 0,0-1 0,0 0 0,3 0 0,8 2 36,1-1 1,-1-1-1,0 0 1,17-2-1,-8 0 16,82-2-327,-60-1-2621,-29 1-1831,-4-5-4346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29.421"/>
    </inkml:context>
    <inkml:brush xml:id="br0">
      <inkml:brushProperty name="width" value="0.025" units="cm"/>
      <inkml:brushProperty name="height" value="0.025" units="cm"/>
    </inkml:brush>
  </inkml:definitions>
  <inkml:trace contextRef="#ctx0" brushRef="#br0">1 219 5637,'0'0'15935,"6"-10"-15011,42-45 166,60-54-1,-65 66-76,-41 42-527,-3 8-388,0 0 1,-1 0-1,0 0 0,0 0 0,0 0 0,-7 13 1,-5 14-82,11-22-29,0 0 1,0 0-1,2 0 1,-1 0 0,2 0-1,0 23 1,0-34-83,1 0 1,-1-1-1,0 1 0,0 0 1,0-1-1,0 1 1,1 0-1,-1-1 1,0 1-1,1 0 0,-1-1 1,1 1-1,-1-1 1,0 1-1,1 0 1,-1-1-1,1 1 1,0-1-1,-1 0 0,1 1 1,-1-1-1,1 1 1,0-1-1,-1 0 1,1 0-1,0 1 0,0-1 1,21 2-6493,-16-3 3940,5 1-2980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7:17.913"/>
    </inkml:context>
    <inkml:brush xml:id="br0">
      <inkml:brushProperty name="width" value="0.025" units="cm"/>
      <inkml:brushProperty name="height" value="0.025" units="cm"/>
    </inkml:brush>
  </inkml:definitions>
  <inkml:trace contextRef="#ctx0" brushRef="#br0">1 229 5285,'0'0'-32,"2"-3"3618,12-12-3270,6 9-315,-1 0 0,1 1 0,0 1-1,0 1 1,34-1 0,9-2 10,175-36 70,39-5 943,530 1-477,-245 23-485,340 4 184,-681 20-220,216 27-5,-3 33 19,35 3-15,774 0 12,-555-42-16,2200 24-47,-1816-19 463,325 47-458,50 8 1543,453-63-1314,-1840-23-121,241 0 1005,-276 10-1158,-22-5-249,1 1 1,0-1 0,-1 0-1,1 0 1,0 0 0,-1-1 0,1 1-1,0-1 1,0 0 0,0 0-1,4-1 1,-3-8-3658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29.813"/>
    </inkml:context>
    <inkml:brush xml:id="br0">
      <inkml:brushProperty name="width" value="0.025" units="cm"/>
      <inkml:brushProperty name="height" value="0.025" units="cm"/>
    </inkml:brush>
  </inkml:definitions>
  <inkml:trace contextRef="#ctx0" brushRef="#br0">0 16 9001,'0'0'17040,"2"3"-17297,4-4-1728,-2-7-1571,4-1-3619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0.170"/>
    </inkml:context>
    <inkml:brush xml:id="br0">
      <inkml:brushProperty name="width" value="0.025" units="cm"/>
      <inkml:brushProperty name="height" value="0.025" units="cm"/>
    </inkml:brush>
  </inkml:definitions>
  <inkml:trace contextRef="#ctx0" brushRef="#br0">433 17 6502,'-12'-3'897,"4"0"-696,-1 1 0,0-1 0,0 1 0,-1 1 0,1 0 0,0 0 0,-1 1 0,1 0 0,0 0 0,0 1 0,-1 1 0,1-1 0,0 2 0,0-1 0,0 1 0,-12 6 0,2 5 124,0 0 1,1 1-1,1 1 1,0 1-1,1 1 1,1 0 0,1 1-1,0 0 1,2 1-1,0 1 1,-12 30-1,13-26-223,1 0 1,2 0-1,0 1 0,2 1 0,1-1 0,1 1 0,1 0 0,1 0 0,4 46 0,-2-67-90,1-1 0,0 0 0,0 1-1,0-1 1,1 0 0,0 0 0,0 0 0,0 0 0,0 0 0,1 0 0,0 0 0,0-1 0,0 1-1,1-1 1,-1 0 0,1 0 0,4 3 0,-2-3 197,0 0 1,0-1-1,1 0 0,-1 0 0,0 0 1,1-1-1,0 0 0,0 0 1,0-1-1,0 0 0,11 1 0,5-3 378,0 0-1,0-1 0,-1-1 0,1-2 0,-1 0 1,0-1-1,24-10 0,3-4-67,-1-2 0,66-41 0,-88 46-413,-1-1 1,0-1-1,-1-1 0,-2-2 0,33-37 0,-49 51-85,0 0 1,-1-1-1,0 1 1,0-1-1,-1 0 1,0 0-1,0 0 0,-1-1 1,2-10-1,-4 16 7,-1 0-1,1 0 0,-1 0 0,0 0 1,0 1-1,0-1 0,0 0 1,-1 0-1,0 0 0,0 0 0,0 1 1,0-1-1,0 0 0,-1 1 0,1-1 1,-1 1-1,0-1 0,0 1 1,-1 0-1,1 0 0,0 0 0,-1 0 1,0 0-1,0 1 0,-5-5 1,-8-2 2,0 0 1,-1 1 0,0 0-1,0 2 1,0 0-1,-20-4 1,-115-17-744,76 16-1036,45 5 372,-30-4-5205,25 5-3625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4.394"/>
    </inkml:context>
    <inkml:brush xml:id="br0">
      <inkml:brushProperty name="width" value="0.025" units="cm"/>
      <inkml:brushProperty name="height" value="0.025" units="cm"/>
    </inkml:brush>
  </inkml:definitions>
  <inkml:trace contextRef="#ctx0" brushRef="#br0">0 0 8264,'0'0'4004,"7"8"-3695,54 67 1625,38 49 1332,-20-6-2558,363 524 116,-95-113 184,-78-112-991,54 60 172,366 533 444,-255-360 529,218 305-835,-289-456-99,452 588 468,-474-636-65,-295-388-477,-45-62-270,0 0 1,-1-1 0,1 1 0,-1 0-1,0 0 1,1 1 0,-1-1-1,0 0 1,0 0 0,1 0 0,-1 0-1,0 0 1,0 0 0,0 0-1,0 0 1,0 0 0,-1 0 0,1 0-1,0 0 1,0 0 0,-1 1 0,1-1-1,-1 1 1,-13 9-5681,4-9 895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4.753"/>
    </inkml:context>
    <inkml:brush xml:id="br0">
      <inkml:brushProperty name="width" value="0.025" units="cm"/>
      <inkml:brushProperty name="height" value="0.025" units="cm"/>
    </inkml:brush>
  </inkml:definitions>
  <inkml:trace contextRef="#ctx0" brushRef="#br0">0 352 11307,'0'0'2722,"2"10"-1248,-1-2-1330,1-1 0,1 0 0,-1 0 0,1 0 0,0 0 0,1 0 1,-1-1-1,1 1 0,1-1 0,-1 0 0,1 0 0,0-1 0,1 1 1,-1-1-1,12 8 0,33 27 184,3-2-1,1-3 1,1-1 0,62 26 0,-106-55 15,0-1 0,0 0 0,0 0 0,0-1 1,0-1-1,22 3 0,-31-5-273,-1-1 0,1 1 1,-1 0-1,0-1 0,1 1 0,-1-1 0,0 1 0,1-1 1,-1 0-1,0 1 0,0-1 0,0 0 0,0 0 1,0 0-1,0 0 0,0 0 0,0 0 0,0 0 1,0 0-1,0 0 0,0-1 0,-1 1 0,1 0 0,-1 0 1,1-1-1,-1 1 0,1 0 0,-1-1 0,0 1 1,1-1-1,-1 1 0,0 0 0,0-1 0,0 1 0,0-1 1,-1-1-1,-4-59 944,5 61-1000,-13-61 730,-28-83-1,-6-20-559,34 86-447,0 4-2047,0 27-2794,1 18-2738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6.541"/>
    </inkml:context>
    <inkml:brush xml:id="br0">
      <inkml:brushProperty name="width" value="0.025" units="cm"/>
      <inkml:brushProperty name="height" value="0.025" units="cm"/>
    </inkml:brush>
  </inkml:definitions>
  <inkml:trace contextRef="#ctx0" brushRef="#br0">54 275 4676,'0'0'4276,"-6"8"-2957,1-3-1411,-21 29 2641,23-30-1682,1-1 0,0 1 1,1 0-1,-1 0 0,1 0 0,-1 0 0,1 0 0,0 0 0,0 0 0,0 7 0,18-13 767,-2-6-1415,1-1 1,-1 0-1,-1-1 0,0-1 1,0 0-1,16-18 0,-2 4-169,3-1-218,-2 0-1,0-2 1,-2-1-1,-1-2 1,-1 0-1,32-55 1,-64 104 181,0 0 1,1 1 0,1 0-1,-4 32 1,6-33-8,-4 30 481,-1 87 0,8-56-4558,0-45-423,0-19-3807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7.163"/>
    </inkml:context>
    <inkml:brush xml:id="br0">
      <inkml:brushProperty name="width" value="0.025" units="cm"/>
      <inkml:brushProperty name="height" value="0.025" units="cm"/>
    </inkml:brush>
  </inkml:definitions>
  <inkml:trace contextRef="#ctx0" brushRef="#br0">72 54 5221,'0'0'14227,"10"-7"-12690,-1 1-1222,1 0 0,0 1 0,1 0 0,-1 0 0,1 1 0,0 0 0,0 1 0,0 1 0,1-1 0,14 0 0,-21 3-283,0 0 0,0 0 0,0 0 0,0 1 0,-1-1 0,1 1 0,0 0 0,0 0 0,7 4 0,-11-5-31,0 1 1,0 0-1,0-1 0,0 1 1,-1 0-1,1-1 1,0 1-1,0 0 0,-1 0 1,1 0-1,-1 0 1,1 0-1,-1 0 0,1 0 1,-1 0-1,1 0 1,-1 0-1,0 0 1,1 1-1,-1 1 2,0-1 0,0 0-1,0 1 1,-1-1 0,1 1 0,-1-1-1,1 0 1,-1 1 0,0-1 0,0 0 0,0 0-1,-1 3 1,-10 13 49,-1-1 1,-1 0-1,0-1 0,-1 0 0,-32 24 0,2 1-29,28-25-18,-46 49-11,59-61 1,0 1 0,1 0 0,-1-1 1,1 1-1,1 1 0,-1-1 0,1 0 0,0 0 1,0 1-1,0 0 0,1-1 0,-1 9 0,2-13 2,1 0 0,-1 0 0,1 0 0,0 0 0,-1 0 0,1 0 0,0 0 0,0 0 0,0 0 0,-1-1 0,1 1 0,0 0-1,0-1 1,0 1 0,0 0 0,1-1 0,-1 1 0,0-1 0,0 1 0,0-1 0,0 0 0,0 0 0,1 1 0,-1-1 0,0 0 0,0 0-1,0 0 1,1 0 0,-1 0 0,0 0 0,2-1 0,45-3-288,-30 1-824,-1-2 1,0 0 0,24-11-1,7-6-4858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7.490"/>
    </inkml:context>
    <inkml:brush xml:id="br0">
      <inkml:brushProperty name="width" value="0.025" units="cm"/>
      <inkml:brushProperty name="height" value="0.025" units="cm"/>
    </inkml:brush>
  </inkml:definitions>
  <inkml:trace contextRef="#ctx0" brushRef="#br0">8 0 16047,'0'0'11275,"-7"31"-14734,26-40-385,-2-3-3139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37.833"/>
    </inkml:context>
    <inkml:brush xml:id="br0">
      <inkml:brushProperty name="width" value="0.025" units="cm"/>
      <inkml:brushProperty name="height" value="0.025" units="cm"/>
    </inkml:brush>
  </inkml:definitions>
  <inkml:trace contextRef="#ctx0" brushRef="#br0">609 20 9161,'-14'-2'2252,"-21"-5"-1564,-1 2 0,1 2 0,-1 1 0,0 1 0,0 3 0,-40 6 0,62-7-609,1 2 1,-1 0-1,1 0 0,0 2 0,1-1 1,-1 2-1,1-1 0,0 2 1,0 0-1,1 0 0,0 1 1,0 0-1,1 1 0,0 0 0,0 1 1,1 0-1,0 0 0,1 1 1,0 0-1,-9 18 0,5 3 58,0 1 0,2 0 0,2 0 0,1 1 0,2 0-1,1 1 1,1-1 0,2 1 0,2-1 0,7 54 0,-7-76-103,1-1 0,0 0 1,1 0-1,0-1 1,1 1-1,0-1 0,1 1 1,0-1-1,1-1 0,0 1 1,0-1-1,1 0 0,0 0 1,0-1-1,1 0 1,0 0-1,1-1 0,0 0 1,0-1-1,0 1 0,1-2 1,0 1-1,0-2 0,0 1 1,1-1-1,0-1 1,0 0-1,-1 0 0,2-1 1,-1-1-1,20 1 0,2-1 359,0-2 0,0-2 0,0 0 0,0-3 0,0 0 0,-1-2 0,0-2 0,-1-1 0,0-1 0,0-1 0,40-26 0,-40 21-211,-2-2 1,0-1 0,-2-1 0,0-1 0,-2-1 0,0-2-1,-2 0 1,-1-2 0,-1 0 0,30-55 0,-43 69-178,-1-1 1,-1 0 0,-1-1-1,0 1 1,-1-1-1,0 0 1,-1-1 0,-1 1-1,0-27 1,-2 38-61,-1-1 1,1 0-1,-1 0 1,0 0-1,-1 1 1,1-1-1,-1 0 1,0 1-1,-1 0 0,1-1 1,-1 1-1,0 0 1,-1 0-1,1 1 1,-1-1-1,0 1 1,0 0-1,0 0 1,0 0-1,-1 0 0,0 1 1,0-1-1,0 1 1,0 1-1,0-1 1,0 1-1,-1 0 1,1 0-1,-9-2 1,-18-1-1052,0 0 0,-1 2 0,1 2 0,0 1 0,-38 5 0,-19 5-5284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15.288"/>
    </inkml:context>
    <inkml:brush xml:id="br0">
      <inkml:brushProperty name="width" value="0.025" units="cm"/>
      <inkml:brushProperty name="height" value="0.025" units="cm"/>
    </inkml:brush>
  </inkml:definitions>
  <inkml:trace contextRef="#ctx0" brushRef="#br0">1063 975 4740,'0'0'14777,"10"4"-13928,-6-3-773,0 1 52,1-1 0,-1 1-1,1-1 1,-1 0 0,1 0 0,-1-1-1,1 1 1,0-1 0,-1 0 0,1 0-1,0-1 1,-1 1 0,1-1 0,-1 0-1,1 0 1,-1-1 0,7-2 0,15-11 364,0-2 1,-1 0-1,-1-2 1,-1 0 0,0-2-1,25-30 1,-17 14-409,-2-1 0,-1-2 0,28-54 0,-44 71-17,-2-1-1,0 1 0,-2-2 0,7-28 0,-12 38-25,0-1 0,-1 1-1,-1-1 1,0 0 0,-1 0 0,-1 0-1,-5-30 1,3 37-25,0 0 1,-1 0-1,0 0 1,0 0-1,-1 1 0,-1 0 1,1 0-1,-1 0 1,0 1-1,-11-10 0,-11-9 30,-39-28 0,56 46-30,-9-6-15,-1 0 0,-1 2 0,0 0 0,-1 2 0,0 0 0,0 2 0,-1 0 0,0 2 1,-45-6-1,-12 4 3,-136 5 1,127 3 13,49 2-20,0 1 1,0 1 0,1 3-1,0 1 1,-74 26-1,88-25 4,0 2-1,0 1 1,1 1-1,1 1 0,0 1 1,1 2-1,1 0 0,0 1 1,-27 30-1,32-26 2,1 0 1,1 1-1,1 1 1,2 0-1,0 0 1,1 1-1,2 1 1,1 0-1,0 0 1,-5 43-1,4 5-14,3 1 0,7 119 0,-1-184 15,0 0 0,1 1-1,1-1 1,0 0-1,4 14 1,-5-21 0,0-1 0,0 0-1,0 1 1,0-1 0,1 0 0,-1 0-1,1 0 1,-1 0 0,1 0 0,0 0-1,0 0 1,0-1 0,0 1-1,0 0 1,0-1 0,0 0 0,0 1-1,1-1 1,-1 0 0,0 0 0,1-1-1,-1 1 1,1 0 0,-1-1 0,1 1-1,4-1 1,6 0-28,-1-1 0,0 0-1,0-1 1,1 0 0,-1-1-1,16-6 1,39-17-2934,-7 2-4703,-38 16 1250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15.743"/>
    </inkml:context>
    <inkml:brush xml:id="br0">
      <inkml:brushProperty name="width" value="0.025" units="cm"/>
      <inkml:brushProperty name="height" value="0.025" units="cm"/>
    </inkml:brush>
  </inkml:definitions>
  <inkml:trace contextRef="#ctx0" brushRef="#br0">0 15 12364,'0'0'13805,"13"1"-13453,144-8-23,-9-1-268,-147 8-57,0-1 1,0 1 0,1 0-1,-1 1 1,0-1 0,0 0-1,0 0 1,0 0-1,0 1 1,1-1 0,-1 1-1,0-1 1,0 1-1,0-1 1,0 1 0,0-1-1,0 1 1,0 0 0,0 0-1,-1-1 1,1 1-1,0 0 1,0 0 0,-1 0-1,1 0 1,0 2 0,0-1 26,0 1 0,-1-1 0,1 1 0,-1-1 0,0 1 0,1-1 0,-1 1 0,-1 0 0,1-1 0,0 1 0,-2 3 0,0 5 106,-2 0-1,1-1 1,-2 0-1,-8 17 1,-44 61 429,33-52-497,1 0 0,-33 72 1,48-76-1337,12-20-2246,11-10-3874,5-9-5083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7:52.147"/>
    </inkml:context>
    <inkml:brush xml:id="br0">
      <inkml:brushProperty name="width" value="0.025" units="cm"/>
      <inkml:brushProperty name="height" value="0.025" units="cm"/>
    </inkml:brush>
  </inkml:definitions>
  <inkml:trace contextRef="#ctx0" brushRef="#br0">7394 220 8072,'-153'-48'304,"-295"-53"0,-454 34-413,-7 64 89,701 4 32,-992 38 1017,891-12-761,-567 126-1,613-83-229,-303 126 1,385-120 49,3 9 0,-234 150 1,346-191 64,1 4 1,3 2-1,-108 112 1,128-113-149,2 1 0,2 2 1,2 2-1,3 1 0,-35 79 1,35-56-15,4 0 0,3 2 0,4 1 0,3 0 0,4 2 0,3 0 0,4 0 0,4 110 0,5-159 7,3-1-1,1 0 0,1 0 1,2 0-1,1-1 0,1 0 1,2-1-1,1 0 0,2-1 0,1-1 1,1 0-1,1-1 0,25 28 1,-8-17 30,0-2 1,3-1 0,1-2 0,1-2-1,2-2 1,1-2 0,87 44 0,-30-28-4,1-5 1,3-3 0,177 35-1,331 24 166,-576-90-196,72 9 22,816 100 83,2-31-71,-524-62-60,0-18 0,650-79 0,-464-23 115,-5-25 0,776-272-1,-801 183 282,-434 156-277,-1-5 1,150-103-1,-227 133-56,-2-2 0,-2-1 1,-1-3-1,-1-1 0,-3-2 0,62-86 0,-83 102-17,-1-1 1,-1 0-1,-1 0 0,-1-1 0,-2-1 1,-1 0-1,-1-1 0,-1 1 0,-2-1 1,-1-1-1,-1 1 0,-1-1 0,-2 1 1,-6-49-1,0 46-34,-2 0 0,-1 0 0,-1 1 0,-2 0 0,-1 1 0,-2 0 1,0 1-1,-31-41 0,5 15 63,-2 2-1,-2 2 1,-60-52 0,26 34 222,-3 5 0,-3 2 0,-3 5 0,-2 3 0,-97-42 0,57 41 22,-2 5 0,-2 6 0,-159-30 0,65 32-576,-272-14 1,-229 31-3295,425 24 123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0.322"/>
    </inkml:context>
    <inkml:brush xml:id="br0">
      <inkml:brushProperty name="width" value="0.025" units="cm"/>
      <inkml:brushProperty name="height" value="0.025" units="cm"/>
    </inkml:brush>
  </inkml:definitions>
  <inkml:trace contextRef="#ctx0" brushRef="#br0">4817 1 5093,'0'0'9262,"2"4"-8520,-2-1-691,1 0 0,-1 0 0,0 0 0,0 0-1,0 0 1,-1 0 0,1 0 0,0 0 0,-1-1 0,0 1 0,0 0 0,0 0 0,0 0 0,0 0 0,-1-1-1,1 1 1,-3 2 0,-40 62 134,19-32-138,-359 612 43,328-551-180,-220 323-2980,-28-17 2883,102-138 646,-560 728 85,-39 54-500,-230 378 1616,363-531-149,596-806-1236,36-47 52,2 2 1,1 2 0,-43 77-1,76-127-5325,-1-23 1658,1 4 158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0.711"/>
    </inkml:context>
    <inkml:brush xml:id="br0">
      <inkml:brushProperty name="width" value="0.025" units="cm"/>
      <inkml:brushProperty name="height" value="0.025" units="cm"/>
    </inkml:brush>
  </inkml:definitions>
  <inkml:trace contextRef="#ctx0" brushRef="#br0">279 1 7751,'0'0'9161,"-6"8"-8878,-8 16-118,2 1-1,1 0 1,0 1-1,-7 32 1,-11 27 245,-36 63-22,34-81 67,-42 134-1,64-150-385,9-50-71,0 0 0,0-1 1,0 1-1,0 0 0,0 0 1,0-1-1,0 1 0,0 0 1,1 0-1,-1-1 0,0 1 1,0 0-1,1 0 0,-1-1 1,0 1-1,1 0 0,-1-1 0,1 1 1,-1-1-1,1 1 0,-1 0 1,1-1-1,-1 1 0,1-1 1,0 1-1,-1-1 0,1 0 1,-1 1-1,1-1 0,0 0 1,0 1-1,-1-1 0,1 0 1,0 0-1,0 1 0,-1-1 1,1 0-1,0 0 0,0 0 1,-1 0-1,1 0 0,0 0 1,0 0-1,-1-1 0,1 1 1,0 0-1,0 0 0,-1 0 1,1-1-1,0 1 0,-1 0 1,1-1-1,0 1 0,-1-1 1,1 1-1,0-1 0,-1 1 1,1-1-1,0 0 0,12-8 69,0-1 0,0 0 0,-1-1-1,-1 0 1,18-22 0,5-4-9,23-17-976,2 2 0,106-70 0,-114 86-2883,-8-2-3070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1.524"/>
    </inkml:context>
    <inkml:brush xml:id="br0">
      <inkml:brushProperty name="width" value="0.025" units="cm"/>
      <inkml:brushProperty name="height" value="0.025" units="cm"/>
    </inkml:brush>
  </inkml:definitions>
  <inkml:trace contextRef="#ctx0" brushRef="#br0">0 251 8680,'0'0'7720,"1"-10"-5964,0 2-1445,0 0 0,1 0 0,0 0 0,1 0 1,0 0-1,0 1 0,1-1 0,-1 1 0,1 0 0,1 0 1,0 1-1,0-1 0,9-9 0,7-6 279,0 2 0,24-19 0,-38 33-567,-1 1-1,1 0 1,0 1 0,0 0 0,1 0-1,-1 0 1,1 1 0,0 0 0,0 1 0,0 0-1,0 0 1,9-1 0,-15 4-24,-1-1 1,0 1-1,0 0 1,0-1-1,0 1 1,1 0-1,-1 0 0,0-1 1,0 1-1,0 0 1,-1 0-1,1 0 1,0 0-1,0 0 0,0 1 1,-1-1-1,1 0 1,-1 0-1,1 0 1,-1 1-1,1-1 0,-1 0 1,0 1-1,1-1 1,-1 0-1,0 1 1,0-1-1,0 0 0,0 1 1,0-1-1,-1 0 1,1 0-1,-1 3 1,-6 52 200,0-35-144,0 0 0,-16 30 0,16-37 128,0-1 0,2 1 0,-1 0-1,2 1 1,-1-1 0,2 1 0,-3 27 0,6-42-176,0 1 0,0 0-1,0-1 1,1 1 0,-1 0-1,0-1 1,0 1-1,1 0 1,-1-1 0,0 1-1,1-1 1,-1 1 0,1-1-1,-1 1 1,0-1 0,1 1-1,-1-1 1,1 1 0,0-1-1,-1 0 1,1 1 0,-1-1-1,1 0 1,0 1-1,-1-1 1,1 0 0,0 0-1,28 5 120,31-8 16,-57 3-130,73-14-660,-26 0-2789,-42 12 2453,33-10-6593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2.871"/>
    </inkml:context>
    <inkml:brush xml:id="br0">
      <inkml:brushProperty name="width" value="0.025" units="cm"/>
      <inkml:brushProperty name="height" value="0.025" units="cm"/>
    </inkml:brush>
  </inkml:definitions>
  <inkml:trace contextRef="#ctx0" brushRef="#br0">1 148 4933,'0'0'8199,"2"-9"-5337,0 2-2543,1-1 0,0 1 0,0 0 0,0 0 0,1 0 0,0 1 0,1-1 0,-1 1 0,1 0 0,1 0 0,-1 1 0,1 0 0,0 0 0,0 0 1,0 0-1,10-4 0,28-15 365,-42 23-679,0 0 1,1 0 0,-1 0-1,0 1 1,1-1-1,-1 0 1,1 1 0,-1 0-1,1-1 1,-1 1-1,1 0 1,-1 0 0,0 1-1,1-1 1,-1 0-1,5 2 1,-6-1-1,-1 0-1,1 0 1,0 0-1,-1 0 1,1 0 0,-1 0-1,1 0 1,-1 0-1,1 0 1,-1 0-1,0 1 1,1-1 0,-1 0-1,0 0 1,0 0-1,0 0 1,0 1 0,0-1-1,0 0 1,0 0-1,-1 2 1,-6 27 198,3-20-154,0-1 0,-1 0-1,-12 16 1,11-18-33,1 1 1,0 0-1,0-1 1,1 2-1,-5 12 1,9-21-24,1 1 0,-1-1 0,0 0 0,0 1 0,0-1 0,0 0 0,1 1-1,-1-1 1,0 0 0,0 0 0,1 1 0,-1-1 0,0 0 0,0 0 0,1 0 0,-1 1 0,0-1 0,1 0 0,-1 0 0,0 0 0,1 0 0,-1 0 0,0 1 0,1-1 0,-1 0 0,0 0-1,1 0 1,-1 0 0,0 0 0,1 0 0,-1 0 0,0 0 0,1 0 0,-1-1 0,0 1 0,1 0 0,-1 0 0,0 0 0,1 0 0,-1 0 0,0 0 0,1-1 0,-1 1 0,0 0 0,1-1-1,18-4 41,-19 5-35,13-5-5,-1 1-1,1 0 1,1 1-1,-1 0 1,0 1-1,24 0 1,-34 2 9,0 0 1,1 0 0,-1 1-1,0-1 1,0 1-1,0-1 1,1 1-1,-1 0 1,0 1-1,0-1 1,0 0 0,0 1-1,-1 0 1,1 0-1,0 0 1,-1 0-1,1 0 1,-1 0-1,0 0 1,1 1 0,-1-1-1,0 1 1,-1 0-1,1 0 1,0 0-1,-1 0 1,0 0 0,1 0-1,-1 0 1,-1 0-1,1 0 1,1 5-1,-1 1 300,0 1 0,0-1 0,-1 0-1,0 1 1,-2 10 0,2-17-228,0-1 0,-1 1 1,1 0-1,-1-1 0,1 1 0,-1-1 1,0 1-1,0-1 0,-1 1 0,1-1 1,0 0-1,-1 1 0,1-1 1,-1 0-1,0 0 0,0 0 0,0 0 1,0-1-1,0 1 0,0 0 0,0-1 1,0 0-1,-4 2 0,6-3-177,0 0 0,-1 0 0,1 0 0,0-1 0,-1 1 0,1 0 0,0 0 0,0 0 0,-1-1 0,1 1 0,0 0 0,0 0 0,-1-1 0,1 1 0,0 0 0,0 0 0,0-1 0,-1 1 0,1 0 0,0-1 0,0 1 0,0 0 0,0-1 0,0 1 0,0 0 0,0-1 0,0 1 0,0 0 0,0-1 0,0 1 0,0 0 0,0-1 0,0 1 0,0 0 1,0-1-1,0 1 0,0 0 0,0-1 0,1 1 0,-1 0 0,0-1 0,4-18-4450,6-6-3759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3.261"/>
    </inkml:context>
    <inkml:brush xml:id="br0">
      <inkml:brushProperty name="width" value="0.025" units="cm"/>
      <inkml:brushProperty name="height" value="0.025" units="cm"/>
    </inkml:brush>
  </inkml:definitions>
  <inkml:trace contextRef="#ctx0" brushRef="#br0">1 79 17585,'0'0'6566,"24"-50"-16496,-20 22-608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3.589"/>
    </inkml:context>
    <inkml:brush xml:id="br0">
      <inkml:brushProperty name="width" value="0.025" units="cm"/>
      <inkml:brushProperty name="height" value="0.025" units="cm"/>
    </inkml:brush>
  </inkml:definitions>
  <inkml:trace contextRef="#ctx0" brushRef="#br0">303 46 10346,'-23'9'189,"1"1"1,1 1-1,0 1 0,0 1 1,1 1-1,1 0 0,-28 28 1,36-31-146,1 1 1,0 1-1,1 0 0,0 0 1,1 1-1,0 0 1,1 0-1,1 1 1,0-1-1,1 2 1,1-1-1,-4 24 0,4-5 169,2-1 0,1 1-1,1 0 1,3 0 0,0-1-1,2 1 1,1-1 0,2 0-1,24 60 1,-23-68-187,2 0 0,2-1-1,0-1 1,1 0 0,1-1 0,1 0 0,1-1-1,1-1 1,0-1 0,2-1 0,0 0 0,1-2-1,24 15 1,-32-23 21,1-1 0,0-1 0,0 0-1,0-1 1,1 0 0,0-1 0,0-1 0,0 0 0,0-1-1,0-1 1,0 0 0,18-2 0,-13-1 211,-1-1 1,0-1-1,0-1 0,0-1 1,-1 0-1,1-1 0,-2-1 1,28-17-1,-11 3 16,-2-2 1,-1-2-1,0 0 0,-2-2 1,-1-2-1,-2 0 0,-1-2 0,35-57 1,-36 49 32,-3-1-1,-1 0 1,25-79 0,-36 90-254,-2-1 0,0 0-1,-3 0 1,0 0 0,-2-1-1,-3-44 1,0 66-38,0-1 1,-1 0 0,0 0-1,-1 1 1,0-1 0,0 1-1,-1 0 1,-1 0 0,1 0-1,-2 0 1,1 1 0,-1 0-1,-1 0 1,0 0 0,-13-12-1,9 12-75,1 1-1,-1 1 0,0 0 0,-1 0 1,0 1-1,0 1 0,0 0 0,-1 0 1,1 1-1,-1 1 0,0 0 0,-22-1 1,2 1-600,0 1 0,1 2 0,-1 2 0,0 1 0,-54 12 1,54-7-1248,1 2 1,1 2 0,-32 15-1,3 3-4467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7.017"/>
    </inkml:context>
    <inkml:brush xml:id="br0">
      <inkml:brushProperty name="width" value="0.025" units="cm"/>
      <inkml:brushProperty name="height" value="0.025" units="cm"/>
    </inkml:brush>
  </inkml:definitions>
  <inkml:trace contextRef="#ctx0" brushRef="#br0">501 7612 7495,'0'0'2974,"-8"6"-1287,0-1-1052,-1 0 1,0 0 0,0 0 0,0-1 0,-17 5 0,23-8-513,0 0 1,1-1-1,-1 1 0,0-1 1,0 1-1,1-1 0,-1 0 1,0 0-1,0-1 0,0 1 1,1 0-1,-1-1 0,0 0 1,1 0-1,-1 0 1,1 0-1,-1 0 0,1 0 1,-1 0-1,1-1 0,-1 1 1,1-1-1,0 0 0,0 0 1,0 0-1,0 0 0,0 0 1,1 0-1,-1 0 0,-1-4 1,-19-39-1,1-2 0,-27-93 0,21 55-124,-30-101 86,8-2 1,8-2-1,8-1 1,9-2-1,0-226 1,28-146 201,53 3-308,-16 349 15,9 1-1,97-256 0,-81 302-12,6 4 0,8 2 0,119-177 0,-36 100-48,11 7 0,258-265 0,-258 323 39,7 7-1,7 9 1,217-138-1,563-274 128,34 59 950,-851 439-851,195-61-1,-340 122-7059,-8-16 2538,0 14 1529,2-8-1743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7.375"/>
    </inkml:context>
    <inkml:brush xml:id="br0">
      <inkml:brushProperty name="width" value="0.025" units="cm"/>
      <inkml:brushProperty name="height" value="0.025" units="cm"/>
    </inkml:brush>
  </inkml:definitions>
  <inkml:trace contextRef="#ctx0" brushRef="#br0">1 27 13229,'0'0'7740,"10"0"-7532,199-16 287,-139 9-456,-61 5-24,-4 2-16,-1-1 0,1 1 0,-1 0 1,1 0-1,-1 0 0,1 0 0,4 2 1,-8-2 1,0 1 0,0-1 1,0 1-1,0-1 0,0 1 0,0 0 1,-1-1-1,1 1 0,0 0 1,0 0-1,-1 0 0,1-1 0,-1 1 1,1 0-1,0 0 0,-1 0 0,0 0 1,1 0-1,-1 0 0,0 0 1,1 0-1,-1 0 0,0 0 0,0 0 1,0 0-1,0 1 0,0-1 1,0 0-1,0 0 0,0 0 0,0 0 1,-1 0-1,1 0 0,-1 2 1,-5 15 49,0 0 1,-1-1 0,-1 0 0,-1 0 0,0 0 0,-16 20 0,0 2 1,-38 70 23,-22 37-3723,50-93-3240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8.464"/>
    </inkml:context>
    <inkml:brush xml:id="br0">
      <inkml:brushProperty name="width" value="0.025" units="cm"/>
      <inkml:brushProperty name="height" value="0.025" units="cm"/>
    </inkml:brush>
  </inkml:definitions>
  <inkml:trace contextRef="#ctx0" brushRef="#br0">0 509 7944,'0'0'11018,"8"-8"-9908,13-18-670,-1 0-1,-1-1 0,-2-1 0,26-56 1,45-138 929,-76 170-830,-4 17 906,-5 39-985,-2 24-485,-2 2 42,2 0 0,1 0-1,2-1 1,8 34 0,-10-54-85,1 1-1,0-1 0,1-1 0,0 1 1,0 0-1,1-1 0,0 0 1,0 0-1,1 0 0,0-1 0,0 0 1,1 0-1,0 0 0,0-1 0,1 0 1,15 9-1,-19-13-774,7 4-1386,-5-1-4698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9.322"/>
    </inkml:context>
    <inkml:brush xml:id="br0">
      <inkml:brushProperty name="width" value="0.025" units="cm"/>
      <inkml:brushProperty name="height" value="0.025" units="cm"/>
    </inkml:brush>
  </inkml:definitions>
  <inkml:trace contextRef="#ctx0" brushRef="#br0">1 1 8104,'0'0'14483,"0"13"-14115,0-5-283,1 78 555,-1-76-548,1 0-1,1-1 1,-1 1-1,2 0 1,-1-1-1,1 0 1,7 15-1,-8-21-63,0-1 0,0 0-1,0 0 1,1 1-1,-1-1 1,0-1 0,1 1-1,-1 0 1,1-1 0,-1 1-1,1-1 1,0 0-1,0 0 1,0 0 0,0 0-1,0 0 1,0-1-1,0 1 1,0-1 0,0 0-1,0 0 1,0 0-1,0 0 1,0 0 0,0-1-1,3 0 1,4-1 91,1-1 0,-1 0 1,0 0-1,-1-1 0,1 0 0,10-6 1,-7 2-176,0 0 0,-1 0 1,0-1-1,-1-1 1,0 0-1,12-14 0,-19 19-483,0-1-1,0 1 0,-1-1 0,1 0 0,-1-1 0,3-9 1,-4 10-555,-1 1 0,0-1 0,0 1 0,-1-1 0,1 0 0,-1 0 0,0 1 0,-2-11 0,2 15 1086,0 1-1,0 0 0,0 0 0,0 0 0,0 0 0,0-1 1,0 1-1,-1 0 0,1 0 0,0 0 0,0 0 0,0 0 1,0-1-1,0 1 0,0 0 0,0 0 0,0 0 0,-1 0 1,1 0-1,0 0 0,0 0 0,0 0 0,0 0 0,0-1 1,-1 1-1,1 0 0,0 0 0,0 0 0,0 0 0,0 0 1,-1 0-1,1 0 0,0 0 0,0 0 0,0 0 0,0 0 1,-1 0-1,1 0 0,0 0 0,0 0 0,0 1 0,0-1 1,-1 0-1,1 0 0,0 0 0,0 0 0,0 0 0,0 0 1,0 0-1,0 0 0,-1 0 0,1 1 0,0-1 0,0 0 1,0 0-1,0 0 0,0 0 0,0 0 0,0 1 0,0-1 1,0 0-1,0 0 0,-1 1 62,1-1-1,0 0 1,0 1 0,0-1-1,-1 1 1,1-1 0,0 1-1,0-1 1,0 0 0,0 1-1,0-1 1,0 1 0,0-1-1,0 1 1,0-1 0,0 1-1,0-1 1,0 1 0,1-1-1,-1 0 1,0 1 0,0-1-1,0 1 1,1-1 0,-1 0-1,0 1 1,0-1 0,1 0 0,-1 1-1,0-1 1,1 0 0,-1 1-1,0-1 1,1 0 0,0 1-1,2 3 562,1 1 1,-1 0-1,0 0 0,0 0 0,0 0 0,-1 1 0,0-1 0,0 1 1,0-1-1,0 7 0,8 17 552,-9-26-1161,1 0 1,-1 0-1,1 0 0,-1-1 0,1 1 0,0-1 0,0 1 0,0-1 0,1 0 0,-1 0 0,0 0 0,1 0 0,-1 0 0,1 0 0,0-1 0,4 3 0,-5-4-372,0 1 0,0-1 0,0 0 0,0 1 0,0-1 0,0 0 1,0 0-1,0 0 0,0-1 0,0 1 0,0 0 0,0-1 0,0 0 0,0 1 0,-1-1 0,1 0 0,0 0 0,2-1 0,9-9-4443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27.880"/>
    </inkml:context>
    <inkml:brush xml:id="br0">
      <inkml:brushProperty name="width" value="0.025" units="cm"/>
      <inkml:brushProperty name="height" value="0.025" units="cm"/>
    </inkml:brush>
  </inkml:definitions>
  <inkml:trace contextRef="#ctx0" brushRef="#br0">7943 968 7719,'-71'-50'713,"-1"3"-1,-3 2 0,-1 5 0,-129-50 0,62 41-194,-263-54 0,-453-27-2994,91 18 2170,701 100 639,-1063-183 2877,752 147-3439,-385 2 1,145 63-200,452-2 260,-278 64 1,265-32-128,-173 70 0,248-75 275,2 4-1,-185 117 0,223-117 47,3 4 1,2 2-1,1 2 0,4 3 0,2 2 1,2 3-1,4 1 0,2 3 0,3 1 0,-47 105 1,77-148 17,1 0 0,2 1 0,0 0 0,1 1 0,2-1 1,0 1-1,2 1 0,1-1 0,1 0 0,1 1 1,1-1-1,2 0 0,1 0 0,0 0 0,2 0 1,1 0-1,11 24 0,2-7-20,2-1 1,2-1-1,2-1 0,2-1 1,1-1-1,42 41 0,-23-33 5,2-2 0,1-2 0,108 65-1,-61-52 13,160 65-1,110 12 26,-99-52-255,4-13 0,2-11 0,3-13 0,288 8 0,1723-17 286,-774-123-18,-21-170-153,-1491 258 74,469-121 1,-357 86-3,-2-5 0,111-57 0,-185 78 75,0-2 1,-1-2 0,-1-1-1,44-40 1,-67 53-29,-2 0-1,1-1 1,-2-1-1,0 0 1,0 0 0,-1-1-1,-1-1 1,-1 1-1,0-1 1,-1-1 0,-1 1-1,0-1 1,5-29 0,-8 24 80,-1 1 0,-1 0 0,-1-1 1,-1 1-1,-1-1 0,-1 1 1,-1 0-1,-1 0 0,-9-27 1,2 20-31,0 0 1,-2 0-1,-1 2 1,-1 0-1,-2 0 1,-20-22-1,-21-19 79,-2 3-1,-4 3 1,-93-68-1,-236-134 329,196 150-348,-4 8 0,-5 10 1,-4 8-1,-3 10 0,-4 9 0,-2 10 0,-282-37 0,354 76-880,0 6 0,-1 7 0,-1 6 0,1 7 0,-255 45 0,192-5-1692,10 0-209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49.727"/>
    </inkml:context>
    <inkml:brush xml:id="br0">
      <inkml:brushProperty name="width" value="0.025" units="cm"/>
      <inkml:brushProperty name="height" value="0.025" units="cm"/>
    </inkml:brush>
  </inkml:definitions>
  <inkml:trace contextRef="#ctx0" brushRef="#br0">11 0 11755,'0'0'12748,"-10"44"-13997,21-49-673,0-7-1409,-8-7-4260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0.083"/>
    </inkml:context>
    <inkml:brush xml:id="br0">
      <inkml:brushProperty name="width" value="0.025" units="cm"/>
      <inkml:brushProperty name="height" value="0.025" units="cm"/>
    </inkml:brush>
  </inkml:definitions>
  <inkml:trace contextRef="#ctx0" brushRef="#br0">547 125 7719,'-12'-4'1244,"-26"-8"316,0 1 0,-1 2 1,-59-5-1,85 13-1377,0 1 0,0 1 0,0 0-1,0 0 1,0 1 0,0 1 0,0 0 0,-20 8 0,24-6-167,0 0 0,0 0 0,1 1-1,-1 0 1,1 0 0,0 1 0,1 0 0,0 1 0,0-1-1,0 1 1,-8 15 0,2-2-6,2 1 0,1 1 0,0-1 0,2 1 0,1 1-1,0 0 1,2 0 0,1 0 0,1 0 0,1 1 0,1-1 0,1 1 0,6 45 0,-3-47 7,1-1 1,1 1 0,1 0 0,1-1 0,1 0 0,1-1-1,0 0 1,2 0 0,1-1 0,0-1 0,1 0-1,2 0 1,-1-1 0,31 26 0,-37-37-18,0 0 1,1-1-1,0 0 1,0-1 0,0 0-1,1 0 1,-1-1-1,1 0 1,0-1-1,1 0 1,-1-1-1,0 0 1,1 0-1,13 0 1,-11-3 173,0 0 0,0-1-1,0 0 1,0-1 0,0 0 0,-1-1-1,1 0 1,-1-1 0,0-1 0,14-8 0,0-4 280,-1 0 0,0-2 0,-1 0 0,-2-2 0,0 0 0,-1-2 0,-2 0 0,32-51 0,-31 40-96,-1-1 1,-2-1 0,-1-1 0,18-69 0,-29 86-300,0 0 1,-2-1-1,0 1 0,-1-1 0,-1 0 0,-2 1 0,0-1 0,-1 1 0,-1-1 0,-9-34 1,9 47-77,-1 1 1,0-1 0,0 1 0,-1-1 0,0 1 0,0 1 0,-1-1 0,0 1 0,0 0 0,-1 0 0,1 1 0,-2-1 0,1 2 0,-1-1 0,0 1 0,0 0 0,0 1 0,-1 0 0,1 0 0,-1 1 0,0 0 0,0 0 0,-19-2-1,12 3-183,0 1-1,0 0 1,0 1-1,-1 1 1,1 0-1,0 1 1,0 1-1,0 1 1,1 0-1,-1 1 1,1 1-1,0 0 1,-19 11-1,5 2-1352,0 1-1,-35 31 1,12-3-2910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3.641"/>
    </inkml:context>
    <inkml:brush xml:id="br0">
      <inkml:brushProperty name="width" value="0.025" units="cm"/>
      <inkml:brushProperty name="height" value="0.025" units="cm"/>
    </inkml:brush>
  </inkml:definitions>
  <inkml:trace contextRef="#ctx0" brushRef="#br0">5223 8457 7591,'0'0'8446,"7"1"-8035,-3-1-340,1 0 0,0 0 1,0 0-1,0-1 0,-1 0 1,1 0-1,0 0 1,-1-1-1,1 1 0,-1-1 1,0 0-1,1-1 1,-1 1-1,0-1 0,0 0 1,0 1-1,-1-2 0,1 1 1,-1 0-1,5-7 1,13-14 210,-1-1 1,17-28-1,-27 37-264,80-124 108,-7-4 0,-6-3 0,74-200 0,-79 144-124,-9-3-1,40-231 0,-72 241 82,8-239 1,-37-201 1217,-16 395-1403,-11 0 1,-11 2-1,-10 2 1,-105-319 0,47 267 234,-12 5 0,-12 5 1,-220-350-1,208 409-105,-8 7 0,-260-285-1,274 357 17,-6 7-1,-5 5 0,-322-215 1,-187-18 148,470 279-101,-330-101-1,388 152 18,-2 7 0,0 4 0,-1 7 0,-1 4-1,-179 12 1,20 20 140,-373 77 0,537-72 493,-65 11 424,185-37-2641,10-1 154,11-1-4657,-5-3-3075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4.316"/>
    </inkml:context>
    <inkml:brush xml:id="br0">
      <inkml:brushProperty name="width" value="0.025" units="cm"/>
      <inkml:brushProperty name="height" value="0.025" units="cm"/>
    </inkml:brush>
  </inkml:definitions>
  <inkml:trace contextRef="#ctx0" brushRef="#br0">379 728 10634,'-1'1'203,"1"0"0,0 0 0,-1-1 0,1 1 0,0 0 1,-1 0-1,1-1 0,-1 1 0,1-1 0,-1 1 0,1 0 0,-1-1 0,0 1 0,1-1 0,-1 1 0,0-1 0,1 0 1,-1 1-1,0-1 0,0 0 0,1 1 0,-1-1 0,0 0 0,0 0 0,1 0 0,-1 0 0,0 1 0,0-1 1,0 0-1,1 0 0,-1-1 0,0 1 0,0 0 0,0 0 0,1 0 0,-1 0 0,0-1 0,0 1 0,1 0 0,-2-1 1,-1 0 159,-1 0 1,1 0 0,-1 0 0,1 0-1,0-1 1,0 1 0,0-1 0,-5-3-1,-4-11 101,1-1-1,1 0 1,1 0-1,0-1 1,2 0-1,0-1 0,0 0 1,-4-25-1,-13-34-229,-1 16-197,-3 1 0,-2 2 1,-66-95-1,92 148-24,-18-29 173,21 34-184,1 1 1,-1-1-1,1 1 0,0-1 0,-1 1 0,1-1 0,0 1 1,0-1-1,-1 1 0,1-1 0,0 1 0,0-1 0,0 0 1,-1 1-1,1-1 0,0 1 0,0-1 0,0 0 0,0 1 1,0-1-1,0 1 0,0-1 0,1 0 0,-1 1 0,0-1 1,0 1-1,0-1 0,1 0 0,-1 1 0,0-1 0,0 1 1,1-1-1,-1 1 0,1-1 0,-1 1 0,0 0 0,1-1 0,-1 1 1,1-1-1,-1 1 0,1 0 0,-1-1 0,1 1 0,-1 0 1,1 0-1,0-1 0,-1 1 0,1 0 0,-1 0 0,2 0 1,78-4-57,88 8 1,17 1-54,27-25-2196,-73-6-2969,-65 8-456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6.218"/>
    </inkml:context>
    <inkml:brush xml:id="br0">
      <inkml:brushProperty name="width" value="0.025" units="cm"/>
      <inkml:brushProperty name="height" value="0.025" units="cm"/>
    </inkml:brush>
  </inkml:definitions>
  <inkml:trace contextRef="#ctx0" brushRef="#br0">34 79 10346,'14'-6'2530,"27"-10"-716,0 2 0,1 2 0,1 1 0,56-6 0,14 14-623,-95 9-952,-17 5 297,-2-9-452,-1 0 0,1 1 0,-1-1 0,1 0 0,-1 0 0,0-1 0,0 1 0,0 0 0,0 0 0,0-1 0,-3 3 0,-142 63 1197,10-5-747,120-53-336,1 0-1,0 2 1,1 0-1,0 0 0,-23 24 1,36-33-168,0 0 1,1 0 0,-1 0 0,0 0-1,1 1 1,-1-1 0,1 0 0,0 1-1,0-1 1,0 1 0,0-1 0,0 1-1,0 0 1,1-1 0,-1 1 0,1 0-1,0-1 1,0 1 0,0 3 0,1-4-23,-1-1 0,1 1-1,0 0 1,0-1 0,0 1 0,0 0 0,0-1 0,0 1 0,0-1 0,0 0 0,1 1 0,-1-1 0,0 0 0,1 0 0,-1 0 0,1 0 0,0 0 0,-1 0 0,1 0 0,0 0 0,-1-1 0,1 1 0,0-1 0,0 1 0,0-1 0,-1 0 0,4 1 0,27 2-44,1 0-1,-1-2 1,1-2 0,50-7-1,-12-5-3303,-4-5-4525,-39 7-1947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7.247"/>
    </inkml:context>
    <inkml:brush xml:id="br0">
      <inkml:brushProperty name="width" value="0.025" units="cm"/>
      <inkml:brushProperty name="height" value="0.025" units="cm"/>
    </inkml:brush>
  </inkml:definitions>
  <inkml:trace contextRef="#ctx0" brushRef="#br0">6 48 7976,'-3'-12'128,"0"4"-64,3 3 0,0-1-64,3 2-288,4-3-673,4 2-1089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7.761"/>
    </inkml:context>
    <inkml:brush xml:id="br0">
      <inkml:brushProperty name="width" value="0.025" units="cm"/>
      <inkml:brushProperty name="height" value="0.025" units="cm"/>
    </inkml:brush>
  </inkml:definitions>
  <inkml:trace contextRef="#ctx0" brushRef="#br0">149 36 9865,'0'0'14163,"2"-8"-13037,2-15-621,-3 19-174,-2 21 163,-2 2-248,-2 0 1,0 1-1,-1-2 1,-1 1-1,-11 21 0,11-24-166,0-1 1,0 1-1,2 0 0,0 1 0,1-1 0,0 1 0,-1 23 0,5-39-75,1 0 0,0 1-1,0-1 1,-1 0 0,1 0 0,0 0-1,0 0 1,0 0 0,0 0 0,0 0-1,0-1 1,0 1 0,0 0 0,0 0-1,1-1 1,-1 1 0,0-1 0,0 1-1,1-1 1,-1 0 0,0 1 0,1-1-1,-1 0 1,0 0 0,1 0 0,-1 0-1,0 0 1,1 0 0,2-1 0,49-1 67,-49 2-73,71-12-852,-52 7 471,1 1 1,35-1 0,-59 5 377,1 0 1,0 0-1,0 0 0,-1 0 1,1 0-1,0 0 0,0 0 1,0 0-1,-1 0 0,1 0 1,0 0-1,0 1 1,-1-1-1,1 0 0,0 0 1,0 1-1,-1-1 0,1 1 1,0-1-1,-1 1 0,1-1 1,-1 1-1,1-1 0,0 1 1,-1-1-1,1 1 0,-1 0 1,1 0-1,-1 1 2,0-1 0,0 0-1,0 0 1,0 1 0,0-1 0,0 0-1,-1 0 1,1 1 0,0-1 0,-1 0 0,1 0-1,-1 0 1,0 0 0,1 1 0,-2 0-1,-32 36 49,12-21 235,-2 0 0,0-2 0,-34 17 0,44-26-186,0 0 0,0-1 0,-1 0 0,1-1 0,-1 0 0,0-1 0,-29 1 0,43-4-202,-1 0-1,0 0 1,0 0-1,0-1 1,0 1-1,1 0 1,-1-1-1,0 0 1,0 1-1,1-1 1,-1 0-1,0 0 1,1 0-1,-1 0 1,1 0-1,-1 0 1,1 0-1,0 0 1,-1-1-1,1 1 1,0-1-1,0 1 1,0-1-1,0 1 0,0-1 1,0 0-1,1 1 1,-1-1-1,0 0 1,1 1-1,-1-5 1,-1-5-1660,1 0 0,0 0 0,1 0 0,1-15 0,0 3-2234,-1-25-6794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8.104"/>
    </inkml:context>
    <inkml:brush xml:id="br0">
      <inkml:brushProperty name="width" value="0.025" units="cm"/>
      <inkml:brushProperty name="height" value="0.025" units="cm"/>
    </inkml:brush>
  </inkml:definitions>
  <inkml:trace contextRef="#ctx0" brushRef="#br0">1 36 13997,'0'0'6695,"50"-29"-4998,-16 24-223,2 4-417,7 1-513,1 0-448,-1 0-64,-3 0-608,-9 4-2179,-10-2-2882,-11 1-5286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8.479"/>
    </inkml:context>
    <inkml:brush xml:id="br0">
      <inkml:brushProperty name="width" value="0.025" units="cm"/>
      <inkml:brushProperty name="height" value="0.025" units="cm"/>
    </inkml:brush>
  </inkml:definitions>
  <inkml:trace contextRef="#ctx0" brushRef="#br0">1 0 18449,'0'0'5285,"7"26"-12427,3-28-1250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39:58.822"/>
    </inkml:context>
    <inkml:brush xml:id="br0">
      <inkml:brushProperty name="width" value="0.025" units="cm"/>
      <inkml:brushProperty name="height" value="0.025" units="cm"/>
    </inkml:brush>
  </inkml:definitions>
  <inkml:trace contextRef="#ctx0" brushRef="#br0">874 126 12460,'-9'-7'592,"-14"-12"-408,-1 2 0,-38-20 0,47 29 136,0 1 0,0 1 0,-1 0 0,1 1 0,-1 1 0,0 0 0,-17-1 1,7 4-170,0 1 0,0 2 0,0 1 0,0 0 1,0 2-1,1 1 0,0 1 0,0 2 0,1 0 1,0 1-1,0 2 0,1 0 0,1 1 0,0 2 1,1 0-1,-29 27 0,34-28-93,1 1 1,0 1-1,1 0 0,1 1 1,0 1-1,1 0 0,1 0 1,1 1-1,0 1 0,2-1 1,0 2-1,1-1 0,2 1 1,0 0-1,1 0 1,0 0-1,2 1 0,1-1 1,1 1-1,2 26 0,0-38-51,0 0 0,0-1 0,0 1 0,1-1 1,1 0-1,0 0 0,0 0 0,0 0 0,1-1 0,1 0 0,-1 0 0,1 0 0,1-1 0,7 8 0,-3-6 2,0 0 0,1 0 0,1-1 0,-1-1 0,1 0-1,1-1 1,-1 0 0,22 5 0,8-1 113,0-1 0,1-3 0,0-2 0,0-2 0,52-3 0,-63-1 125,0-1-1,0-2 0,-1-2 1,0 0-1,0-2 0,46-20 1,-56 19-83,1-1 1,-2-1-1,1-1 0,-2-1 1,0 0-1,0-2 1,-2 0-1,0-1 1,20-25-1,-32 34-104,0 0-1,-1-1 1,0 1-1,0-1 1,-1 0 0,0 0-1,0-1 1,-1 1 0,-1-1-1,0 0 1,2-18-1,-3 21-27,-1 1 0,-1-1 1,1 0-1,-1 0 0,0 0 0,-1 1 0,1-1 0,-1 0 0,-1 1 0,1 0 0,-1-1 0,0 1 0,-1 0 0,0 1 0,1-1 0,-2 0 0,-8-9 0,-4 0-33,-1 1 1,0 1-1,-1 0 0,0 2 1,0 0-1,-2 1 0,1 1 1,-30-9-1,2 4-1856,0 2-1,-85-10 0,72 16-3849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3.121"/>
    </inkml:context>
    <inkml:brush xml:id="br0">
      <inkml:brushProperty name="width" value="0.025" units="cm"/>
      <inkml:brushProperty name="height" value="0.025" units="cm"/>
    </inkml:brush>
  </inkml:definitions>
  <inkml:trace contextRef="#ctx0" brushRef="#br0">5699 634 10410,'-124'-41'450,"-2"6"1,-173-24-1,52 11-333,-262-69 708,-455-92-512,670 159-303,-390-15 0,340 56 10,0 14-1,-509 75 1,757-63 42,-105 33-1,147-33 123,1 3 0,1 2-1,-73 41 1,98-47-106,1 1 0,0 2 0,2 0 0,0 2 0,1 0 0,2 2 0,-28 36 0,35-39-97,1 1-1,1 1 1,1 0 0,0 0 0,2 1 0,1 0-1,1 1 1,1 0 0,1 0 0,-3 38 0,5-39 0,1 0 1,2 1 0,0-1-1,2 0 1,0 1 0,2-1-1,0 0 1,2 0 0,1-1-1,0 0 1,1 0 0,2 0-1,0-1 1,1-1 0,2 0-1,0 0 1,0-1 0,2-1-1,0 0 1,2-2 0,0 1-1,22 15 1,2-2 47,1-2 0,2-2 1,1-2-1,1-2 0,0-2 0,70 20 1,304 55 149,692 32-54,9-115 81,-702-34-51,658-121 0,-546 23 170,-435 91-195,-1-4-1,-2-4 1,123-68-1,-192 92 32,-1-2-1,0-1 1,-1 0-1,-1-2 1,-1 0-1,0-2 1,-1 0-1,23-33 1,-36 45-119,0-1 0,-1 0 0,0 0 0,-1 0 0,0-1 0,0 1 0,-1-1 0,-1 0 0,1 0 0,-2 0-1,1-1 1,-1 1 0,-1 0 0,0 0 0,0-1 0,-1 1 0,0 0 0,-1 0 0,0 0 0,-1 0 0,0 0 0,-1 0 0,1 0 0,-2 1 0,-6-12 0,-3 1-39,-1 0 0,0 0 0,-2 2 0,0 0 0,-1 1 0,-1 0 0,0 2 0,-1 0 1,-35-18-1,-4 2 29,0 2 1,-88-28-1,28 20-275,-193-34 0,-132 6-5734,394 58 4673,-151-19-6554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4.833"/>
    </inkml:context>
    <inkml:brush xml:id="br0">
      <inkml:brushProperty name="width" value="0.025" units="cm"/>
      <inkml:brushProperty name="height" value="0.025" units="cm"/>
    </inkml:brush>
  </inkml:definitions>
  <inkml:trace contextRef="#ctx0" brushRef="#br0">0 54 8232,'0'0'7324,"12"1"-7340,494 15-27,-450-14 127,924 0 1199,573 12 1525,-79 3-2588,-1188-19-194,2159-49 139,-36 0 524,-2407 51-677,44-1 122,-1 2 1,1 3-1,45 8 1,-90-12-161,-1 0 1,1 0-1,-1 0 1,1 0 0,0 0-1,-1 0 1,1 0-1,-1 0 1,1 0 0,-1 0-1,1 1 1,0-1 0,-1 0-1,1 0 1,-1 0-1,1 1 1,-1-1 0,1 0-1,-1 1 1,1-1 0,-1 1-1,1-1 1,-1 0-1,0 1 1,1-1 0,-1 1-1,0-1 1,1 2-1,-17 3-546,-31 0-853,29-4 427,-30-4-5910,31-6 198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5.193"/>
    </inkml:context>
    <inkml:brush xml:id="br0">
      <inkml:brushProperty name="width" value="0.025" units="cm"/>
      <inkml:brushProperty name="height" value="0.025" units="cm"/>
    </inkml:brush>
  </inkml:definitions>
  <inkml:trace contextRef="#ctx0" brushRef="#br0">0 0 4420,'0'0'13277,"14"2"-12509,88 18 666,124 42 0,-97-24-1317,-108-33-109,-1 0 66,0 1 0,-1 0 0,30 15 0,-48-20-54,1-1 0,-1 1 1,0 0-1,1-1 0,-1 1 1,0 0-1,0 0 0,0 0 0,0 0 1,0 0-1,0 0 0,0 0 0,0 0 1,0 0-1,0 1 0,0-1 0,-1 0 1,1 0-1,0 1 0,-1-1 0,1 1 1,-1-1-1,0 0 0,1 1 1,-1-1-1,0 1 0,0-1 0,0 1 1,0-1-1,0 1 0,0-1 0,-1 0 1,1 1-1,0-1 0,-1 1 0,1-1 1,-1 0-1,1 1 0,-1-1 1,0 0-1,0 0 0,1 1 0,-1-1 1,0 0-1,-1 1 0,-6 6 151,1 0 0,-1-1-1,0 0 1,-16 11 0,21-17-142,-200 122 1627,144-92-1608,2 3 0,1 3-1,-70 59 1,95-65-3382,25-24 497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7.283"/>
    </inkml:context>
    <inkml:brush xml:id="br0">
      <inkml:brushProperty name="width" value="0.025" units="cm"/>
      <inkml:brushProperty name="height" value="0.025" units="cm"/>
    </inkml:brush>
  </inkml:definitions>
  <inkml:trace contextRef="#ctx0" brushRef="#br0">17 203 10154,'0'0'6753,"-3"9"-5627,-10 27 86,12-35-1164,2-1-1,-1 1 1,0-1 0,0 1-1,0 0 1,0-1 0,0 1 0,0-1-1,1 1 1,-1-1 0,0 1-1,0 0 1,1-1 0,-1 1 0,0-1-1,1 1 1,-1-1 0,1 0 0,-1 1-1,0-1 1,1 1 0,-1-1-1,1 0 1,-1 1 0,1-1 0,-1 0-1,1 0 1,0 1 0,-1-1-1,1 0 1,-1 0 0,1 0 0,-1 0-1,1 0 1,0 0 0,-1 0-1,1 0 1,-1 0 0,1 0 0,0 0-1,-1 0 1,1 0 0,-1 0-1,1 0 1,1-1 0,28-3 768,9-11-608,0-1 1,-1-2 0,-1-2-1,44-30 1,-46 28-126,129-93-13,-157 115 482,-8 11-104,-9 14 206,-12 14-123,-3 7 149,-23 58-1,42-89-766,1 0 0,1 0 0,0 0 0,1 1-1,0-1 1,2 1 0,0 0 0,1 23-1,4-28-1975,2-8-2221,0-2-3376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9.136"/>
    </inkml:context>
    <inkml:brush xml:id="br0">
      <inkml:brushProperty name="width" value="0.025" units="cm"/>
      <inkml:brushProperty name="height" value="0.025" units="cm"/>
    </inkml:brush>
  </inkml:definitions>
  <inkml:trace contextRef="#ctx0" brushRef="#br0">249 40 6342,'1'-2'322,"0"1"-1,0 0 1,-1 0 0,1-1-1,0 1 1,-1 0 0,1-1-1,0 1 1,-1 0 0,0-1-1,1 1 1,-1-1-1,0 1 1,0-1 0,0 1-1,0-1 1,0 1 0,0-1-1,-1-2 1,1 3-132,-1 0 0,1 1 0,-1-1 0,0 0 1,1 1-1,-1-1 0,0 1 0,0-1 0,1 1 0,-1-1 0,0 1 0,0 0 0,0-1 0,0 1 0,1 0 0,-1 0 1,0 0-1,0 0 0,0-1 0,0 1 0,0 0 0,0 1 0,-1-1 0,-4 0 75,1 1-1,0 0 0,-1 1 1,1-1-1,0 1 1,0 0-1,0 0 1,0 0-1,-8 6 1,-2 4-65,0 0 1,1 1 0,1 1-1,0 0 1,1 1 0,0 0-1,1 1 1,1 0 0,0 1-1,2 0 1,0 0-1,1 1 1,0 0 0,1 0-1,2 1 1,-6 36 0,10-52-190,0 0 0,0 0 0,0-1 0,0 1 0,0 0 0,1 0 0,-1 0-1,1-1 1,0 1 0,0 0 0,0-1 0,0 1 0,0-1 0,1 1 0,-1-1 0,1 1 0,-1-1 0,1 0 0,0 0 0,0 0 0,0 0 0,3 2 0,0-1 29,0 0 0,0-1 0,0 0 0,0 0 0,0 0 0,0 0 1,1-1-1,-1 0 0,1 0 0,10 0 0,-1-1 39,0-1 1,1 0-1,-1-1 1,0-1 0,0 0-1,0-1 1,26-10-1,-30 8-57,0 0 0,-1-1-1,0 0 1,0-1 0,14-14 0,-22 21-6,0-1 0,-1 0 0,1 0 0,0 0 1,-1 0-1,0-1 0,1 1 0,-1 0 0,0 0 1,0-1-1,-1 1 0,1-1 0,0 1 0,0-5 0,-1 5 12,-1 1 0,1-1 0,-1 1-1,1-1 1,-1 1 0,1-1 0,-1 1-1,0-1 1,0 1 0,0 0-1,0-1 1,0 1 0,0 0 0,0 0-1,0-1 1,0 1 0,0 0 0,-1 0-1,1 0 1,-1 1 0,1-1 0,0 0-1,-1 0 1,1 1 0,-4-1-1,-5-3 26,0 1 0,-1 1 0,1 0 0,-1 0 0,1 1 0,-18 1-1,24-1-92,1 1-1,-1 0 0,0 0 1,1 0-1,-1 1 0,1-1 1,-1 1-1,1 0 0,-1 0 1,1 0-1,0 1 0,-1-1 0,1 1 1,0-1-1,0 1 0,0 0 1,0 0-1,0 1 0,0-1 1,1 1-1,-1-1 0,-2 6 1,4-8-73,1 1 1,-1-1-1,1 1 0,0-1 1,-1 1-1,1 0 1,0-1-1,0 1 1,-1-1-1,1 1 1,0 0-1,0-1 1,0 1-1,0 0 1,0-1-1,0 1 1,0 0-1,0-1 1,0 1-1,0 0 1,0-1-1,1 1 1,-1 0-1,0-1 1,0 1-1,1 0 1,-1-1-1,0 1 1,1-1-1,-1 1 1,1-1-1,-1 1 1,0-1-1,1 1 0,-1-1 1,1 1-1,0-1 1,-1 0-1,1 1 1,0 0-1,30 2-5995,-27-3 5325,27 0-6589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9.509"/>
    </inkml:context>
    <inkml:brush xml:id="br0">
      <inkml:brushProperty name="width" value="0.025" units="cm"/>
      <inkml:brushProperty name="height" value="0.025" units="cm"/>
    </inkml:brush>
  </inkml:definitions>
  <inkml:trace contextRef="#ctx0" brushRef="#br0">70 1 17200,'0'0'4132,"-47"24"-1730,34-17-832,7-3-577,3 1-705,3-2-256,12-3-3972,3-1-384,0-12-4388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0:09.839"/>
    </inkml:context>
    <inkml:brush xml:id="br0">
      <inkml:brushProperty name="width" value="0.025" units="cm"/>
      <inkml:brushProperty name="height" value="0.025" units="cm"/>
    </inkml:brush>
  </inkml:definitions>
  <inkml:trace contextRef="#ctx0" brushRef="#br0">593 26 13421,'-34'-8'505,"1"1"0,-2 2 1,1 1-1,0 2 0,-49 3 1,69 0-490,-1 1 0,2 0 0,-1 1 0,0 0 0,1 2 0,-1-1 0,1 2 0,0-1 0,1 2 0,-1 0 0,1 0 0,1 1 0,-1 1 0,2 0 0,-19 19 0,14-10 37,2 1-1,1 1 1,0 0 0,2 0-1,0 1 1,1 0-1,1 1 1,1 0 0,1 0-1,1 1 1,1 0 0,1-1-1,0 42 1,2-41-3,2 0 1,0 0-1,2 0 0,0 0 1,2-1-1,1 1 0,0-1 0,2 0 1,0-1-1,1 0 0,1 0 1,2-1-1,23 33 1,-26-43-8,-1 0 1,2-1-1,-1 0 1,1-1 0,0 0-1,1-1 1,0 0 0,0 0-1,1-1 1,-1-1-1,1 0 1,17 4 0,-12-5 100,1 0 0,0-2 0,0 0 0,0-1 0,0-1 0,0-1 0,0 0 0,19-4 0,0-4 149,-1-1-1,0-1 1,0-2 0,-1-2 0,-1-1 0,0-1 0,57-41 0,-66 39-94,-1-1 0,0-1-1,-2-1 1,0-1 0,-1-1-1,-2 0 1,0-2 0,20-38 0,-30 48-123,-1 0 1,-1 0 0,0-1 0,-1 0 0,-1-1 0,-1 1 0,0-1 0,-2 0 0,0 0 0,0 0 0,-2 0 0,0 0 0,-2 0 0,0 0 0,0 0-1,-6-17 1,5 26-130,0 1 0,0-1 0,-1 1 0,0 0 0,0 1 0,-1-1 0,0 1 0,-1 0 0,1 0 0,-1 0 0,-1 1 0,1 0-1,-13-9 1,7 8-146,1 0 0,-1 1-1,-1 0 1,1 1 0,-1 0-1,0 1 1,0 1 0,-18-3-1,1 3-316,0 1 0,-1 2-1,1 0 1,0 2 0,0 2-1,0 1 1,-42 12 0,-42 21-3851,1 7-3710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1.950"/>
    </inkml:context>
    <inkml:brush xml:id="br0">
      <inkml:brushProperty name="width" value="0.05" units="cm"/>
      <inkml:brushProperty name="height" value="0.05" units="cm"/>
      <inkml:brushProperty name="color" value="#E71224"/>
    </inkml:brush>
  </inkml:definitions>
  <inkml:trace contextRef="#ctx0" brushRef="#br0">3187 252 8456,'-92'-47'849,"-2"4"0,-122-37 0,143 58-814,-1 4-1,-1 3 1,-132-9-1,113 21-32,1 4-1,-1 5 1,1 3 0,0 4-1,1 4 1,1 5-1,1 3 1,1 4 0,-104 50-1,108-38 159,2 3 0,1 4-1,4 4 1,1 3 0,3 3 0,2 4-1,3 3 1,4 2 0,2 3 0,3 3-1,3 3 1,-80 143 0,84-120-33,5 2 0,4 2 0,4 3 0,5 0 0,5 3 0,5 0 0,4 1 0,5 2 0,-2 149 0,17-154-208,4-1 0,5 0 0,4 0 1,5-1-1,58 193 0,-31-174 80,7-2 0,4-2 0,5-3 0,95 138 0,-86-157 24,4-4 1,4-2-1,4-4 0,175 147 1,-203-196-11,2-1 0,1-3-1,1-3 1,2-2 0,1-2 0,2-4 0,0-2 0,1-3 0,1-2 0,1-3 0,126 9 0,-74-17-52,0-5 1,0-5 0,0-6 0,-1-4-1,-1-6 1,0-4 0,121-44 0,-143 34-23,-1-3 1,-2-4 0,-2-4-1,-2-4 1,-2-4 0,-2-3-1,-3-4 1,124-122 0,-115 87 175,-3-4 0,-5-3 1,-5-4-1,86-160 0,-110 167 162,-3-3 0,-6-2-1,-4-2 1,-4-1 0,27-153-1,-50 182 31,-2 0-1,-4 0 0,-8-120 0,-2 137-177,-3 1-1,-3 0 1,-2 1 0,-3 1-1,-26-64 1,10 47-138,-4 3-1,-2 1 0,-4 2 1,-56-72-1,31 58-253,-3 3-1,-137-120 1,84 100-106,-4 6 1,-5 6 0,-3 5 0,-190-86-1,-90 3-2273,202 100-33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4.278"/>
    </inkml:context>
    <inkml:brush xml:id="br0">
      <inkml:brushProperty name="width" value="0.05" units="cm"/>
      <inkml:brushProperty name="height" value="0.05" units="cm"/>
      <inkml:brushProperty name="color" value="#E71224"/>
    </inkml:brush>
  </inkml:definitions>
  <inkml:trace contextRef="#ctx0" brushRef="#br0">0 16 12524,'0'0'1094,"13"-1"-218,31-3 595,-13-1-851,0 2 1,0 1 0,1 2 0,43 4 0,-73-3-600,0-1 0,0 0 0,0 1 0,0-1 0,0 1 0,0 0 1,0-1-1,-1 1 0,1 0 0,0 0 0,-1 0 0,1 0 0,0 1 0,-1-1 1,1 0-1,-1 1 0,0-1 0,1 1 0,-1-1 0,0 1 0,0 0 0,0-1 1,0 1-1,0 2 0,0-1 48,-1 0 0,0 0 0,0 0 1,0 0-1,0 0 0,0 0 0,-1 0 1,1 0-1,-1 0 0,0-1 0,0 1 1,0 0-1,0 0 0,-2 2 0,-5 9 203,-1 0 0,-1-1 0,0 0-1,-16 16 1,-45 39 560,50-51-378,0 2 0,2 0 0,0 1 0,1 1-1,2 0 1,-15 25 0,29-44-405,1 0 0,0 0 0,0 0 0,1 0 0,-1 0 0,0 1 0,1-1 0,-1 0 0,1 0 0,0 0 0,-1 1 0,1-1 0,0 0 0,1 4 0,-1-5-27,1 0 0,-1 0-1,1 0 1,-1 0 0,1 0 0,-1 0 0,1 0-1,0 0 1,0 0 0,-1 0 0,1 0-1,0-1 1,0 1 0,0 0 0,0-1 0,0 1-1,0 0 1,0-1 0,0 1 0,1-1 0,7 2 47,-1 0 1,0 0 0,0-1 0,1-1 0,-1 0 0,10 0-1,-3 0 28,53-5-253,0-2-1,108-26 1,-161 30-133,38-11-3608,-6 1-3694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9.157"/>
    </inkml:context>
    <inkml:brush xml:id="br0">
      <inkml:brushProperty name="width" value="0.05" units="cm"/>
      <inkml:brushProperty name="height" value="0.05" units="cm"/>
      <inkml:brushProperty name="color" value="#E71224"/>
    </inkml:brush>
  </inkml:definitions>
  <inkml:trace contextRef="#ctx0" brushRef="#br0">44 1 16720,'-1'13'1564,"-14"59"-991,3 1 0,-3 135 0,21-212-4600,1-14 1402,-2-10-1197,-2-7-1703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9.751"/>
    </inkml:context>
    <inkml:brush xml:id="br0">
      <inkml:brushProperty name="width" value="0.05" units="cm"/>
      <inkml:brushProperty name="height" value="0.05" units="cm"/>
      <inkml:brushProperty name="color" value="#E71224"/>
    </inkml:brush>
  </inkml:definitions>
  <inkml:trace contextRef="#ctx0" brushRef="#br0">0 93 9545,'0'0'7954,"8"9"-7319,-1-1-516,-5-5-97,0 0 0,1 0 0,-1 0 0,1 0 0,-1-1 1,1 1-1,0-1 0,0 0 0,1 0 0,-1 0 0,0 0 1,1 0-1,-1 0 0,1-1 0,-1 0 0,1 0 0,0 0 1,4 1-1,2-2 11,1 0 0,-1 0 0,0-1 1,0 0-1,0-1 0,0 0 0,0 0 1,0-1-1,0-1 0,-1 1 0,14-9 1,-18 10-4,0-1 0,-1-1 0,1 1 0,-1 0 0,0-1 0,0 0 0,0 0 0,0 0 0,-1-1 0,0 1 0,1-1 0,-2 0 0,1 0 0,-1 0 0,1 0 0,-1 0 0,-1 0 0,1-1 0,-1 1 0,0 0 0,0-1 0,0-9 0,-1 14-12,0 1 0,0 0 0,0 0 0,0-1 0,0 1 1,0 0-1,0 0 0,0-1 0,0 1 0,0 0 0,0 0 0,0-1 0,0 1 1,0 0-1,-1 0 0,1-1 0,0 1 0,0 0 0,0 0 0,0-1 1,0 1-1,-1 0 0,1 0 0,0 0 0,0-1 0,0 1 0,-1 0 1,1 0-1,0 0 0,0 0 0,0 0 0,-1 0 0,1-1 0,0 1 1,0 0-1,-1 0 0,1 0 0,0 0 0,0 0 0,-1 0 0,1 0 1,0 0-1,-1 0 0,-14 7 226,-10 15-176,19-14-39,1 1 0,-1 0 1,1 0-1,1 1 0,0-1 0,0 1 0,1 0 1,0 0-1,1 0 0,0 0 0,1 0 0,0 0 0,0 1 1,2 13-1,0-21-19,0-1-1,0 0 1,0 0 0,0 0 0,0 0-1,0 0 1,1 0 0,-1-1 0,1 1-1,0 0 1,-1-1 0,1 1 0,0-1-1,0 1 1,0-1 0,0 0 0,0 0-1,0 0 1,0 0 0,0 0 0,1 0-1,-1-1 1,0 1 0,0-1 0,1 0-1,-1 1 1,0-1 0,1 0 0,3-1-1,3 1 35,-1 0 0,1-1-1,0 0 1,-1-1-1,0 0 1,17-6 0,-15 4-17,0-1 1,0-1-1,-1 0 0,0 0 1,0-1-1,0 0 1,-1-1-1,0 1 0,0-2 1,-1 1-1,0-1 1,-1 0-1,0 0 0,9-18 1,-15 25-7,-8 22 6,1-4 53,-14 41 514,19-53-518,1-1 0,0 1 1,1 0-1,-1 0 0,1 0 1,0 0-1,0 0 0,0 0 0,0 0 1,1 0-1,0 0 0,1 5 0,-1-7-28,0-1 0,1 0 0,-1 1 0,0-1 0,1 0 0,0 1 0,-1-1 0,1 0 0,0 0 0,-1 0 0,1-1 0,0 1 0,0 0 0,0-1 0,0 1-1,0-1 1,0 0 0,0 1 0,0-1 0,0 0 0,0 0 0,0 0 0,0-1 0,3 1 0,51-10 328,-33 3-329,0-2 0,-1-1-1,39-23 1,-34 18-55,44-18 0,-70 32 6,0 1-1,-1 0 0,1 0 1,0 0-1,0 0 1,-1 0-1,1 0 1,0 1-1,-1-1 1,1 0-1,0 0 0,0 0 1,-1 1-1,1-1 1,0 0-1,-1 1 1,1-1-1,-1 0 1,1 1-1,-1-1 1,1 1-1,0-1 0,-1 1 1,1-1-1,-1 1 1,0 0-1,1-1 1,-1 1-1,0 0 1,1-1-1,-1 1 0,0 0 1,1-1-1,-1 1 1,0 0-1,0-1 1,0 1-1,0 0 1,0 0-1,0-1 0,0 1 1,0 0-1,0 1 1,0-1 19,0 1-1,0-1 1,1 1 0,-1-1 0,1 1 0,-1-1 0,1 1-1,-1-1 1,1 1 0,0-1 0,0 0 0,0 1 0,0-1-1,0 0 1,0 0 0,0 1 0,0-1 0,0 0-1,3 1 1,4 1 79,1-2-1,0 1 1,1-1-1,-1 0 1,13-1-1,10-1-3550,-8 1-5824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4.261"/>
    </inkml:context>
    <inkml:brush xml:id="br0">
      <inkml:brushProperty name="width" value="0.025" units="cm"/>
      <inkml:brushProperty name="height" value="0.025" units="cm"/>
    </inkml:brush>
  </inkml:definitions>
  <inkml:trace contextRef="#ctx0" brushRef="#br0">15849 2281 7399,'2'0'242,"0"0"0,0-1 0,1 1 0,-1 0 1,0-1-1,0 1 0,0-1 0,0 0 0,0 0 0,-1 0 0,1 0 0,0 0 0,0 0 0,2-2 1,-3 2-193,1 0 1,-1-1 0,0 1 0,1-1-1,-1 1 1,0-1 0,0 1 0,0-1-1,0 0 1,0 1 0,-1-1 0,1 0-1,0 0 1,-1 1 0,1-1 0,-1 0-1,0 0 1,1 0 0,-1 0-1,0 0 1,0 0 0,0 0 0,-1 0-1,1 1 1,0-1 0,-1 0 0,1 0-1,-1 0 1,0 0 0,1 1 0,-1-1-1,0 0 1,0 1 0,0-1 0,0 0-1,-1 1 1,1 0 0,-2-2 0,-23-16 44,0 2 1,-1 1-1,-1 1 1,0 2 0,-60-20-1,29 11 47,-260-94-158,-632-139 0,877 239-26,-2207-427-1272,143 53-1462,1928 347 2838,-1086-217 1004,-7 31 304,-198 20-1030,-11 103-850,-49 108 515,621 74 368,796-53-377,0 6 0,2 7 0,2 6-1,-190 84 1,260-91 131,3 3 0,1 3 0,1 3-1,3 3 1,2 3 0,2 2 0,-58 67 0,100-104-109,13-14-15,0 1 1,0 0-1,1 0 1,-1 1-1,1-1 0,0 0 1,0 1-1,0-1 1,0 1-1,0 0 0,0 0 1,1-1-1,-1 1 1,-1 6-1,3-9-81,1 1 1,-1-1-1,1 0 0,-1 1 1,1-1-1,-1 0 0,1 1 1,0-1-1,-1 0 0,1 0 1,-1 1-1,1-1 1,0 0-1,-1 0 0,1 0 1,0 0-1,-1 0 0,1 0 1,-1 0-1,1 0 0,0 0 1,-1 0-1,1 0 0,0-1 1,-1 1-1,1 0 0,-1 0 1,1-1-1,0 1 0,-1 0 1,1 0-1,0-1 1,14-15-2459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0.108"/>
    </inkml:context>
    <inkml:brush xml:id="br0">
      <inkml:brushProperty name="width" value="0.05" units="cm"/>
      <inkml:brushProperty name="height" value="0.05" units="cm"/>
      <inkml:brushProperty name="color" value="#E71224"/>
    </inkml:brush>
  </inkml:definitions>
  <inkml:trace contextRef="#ctx0" brushRef="#br0">1 0 13325,'0'0'9513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1.290"/>
    </inkml:context>
    <inkml:brush xml:id="br0">
      <inkml:brushProperty name="width" value="0.05" units="cm"/>
      <inkml:brushProperty name="height" value="0.05" units="cm"/>
      <inkml:brushProperty name="color" value="#E71224"/>
    </inkml:brush>
  </inkml:definitions>
  <inkml:trace contextRef="#ctx0" brushRef="#br0">17 1 16464,'0'0'5407,"0"8"-5337,-16 268 405,30-289 593,-8-4-999,-1-1 1,0 1-1,-2-1 1,1 0-1,-2 0 1,-1 0-1,0 0 1,-3-25-1,2 15-97,-1 14-124,-1 16-191,2 26 43,1-24 167,1 0 1,0 0-1,0 0 0,0 0 1,1 0-1,-1-1 0,1 1 1,0-1-1,0 0 0,0 0 1,0 0-1,1 0 0,0 0 1,-1 0-1,1-1 0,0 0 0,0 0 1,0 0-1,0 0 0,0-1 1,1 0-1,-1 0 0,7 1 1,6 2-1043,0-2 0,0 0 0,0-1 0,31-3 0,-44 2 1179,-1 0 1,0-1-1,0 0 1,0 0-1,1 0 1,-1 0-1,0 0 1,0 0-1,0-1 1,-1 1-1,1-1 1,0 0 0,0 0-1,4-5 1,-5 5 316,0-1 0,0 0 0,0 0 0,0 1 0,0-1 0,-1-1 0,1 1 0,-1 0 0,0 0 1,0-1-1,0 1 0,-1 0 0,1-1 0,-1 1 0,1-1 0,-1 1 0,0 0 0,-1-1 1,1 1-1,-1-1 0,-1-5 0,2 8-285,0 0 1,-1 0-1,1 0 1,-1 1-1,1-1 1,-1 0-1,1 0 1,-1 1-1,1-1 1,-1 1-1,1-1 0,-1 0 1,0 1-1,1-1 1,-1 1-1,0-1 1,0 1-1,1 0 1,-1-1-1,0 1 1,0 0-1,0-1 1,0 1-1,1 0 1,-1 0-1,0 0 0,0 0 1,0 0-1,0 0 1,0 0-1,1 0 1,-1 0-1,0 0 1,0 0-1,0 1 1,0-1-1,0 0 1,1 0-1,-1 1 1,0-1-1,0 1 0,1-1 1,-1 1-1,-1 0 1,-1 1-30,-1 0-1,1 0 1,0 0 0,0 1-1,0-1 1,0 1 0,1 0 0,-1-1-1,-2 5 1,2-2-2,1 0 0,0 0-1,-1 0 1,2 0 0,-1 1 0,1-1-1,0 0 1,0 1 0,0-1-1,1 1 1,0 9 0,0-13 1,0 0 1,1 0-1,-1 0 1,1 0-1,0 0 1,-1-1-1,1 1 1,0 0-1,0 0 1,0 0-1,1-1 1,-1 1-1,0 0 1,1-1-1,-1 0 1,1 1-1,-1-1 1,1 0-1,0 1 1,-1-1-1,1 0 1,0 0-1,0 0 1,0-1-1,0 1 1,0 0-1,0-1 1,0 1-1,0-1 1,0 0-1,0 0 1,0 0-1,3 0 1,2 1 24,-1-1 0,1 0-1,0-1 1,0 0 0,0 0 0,0 0 0,-1-1 0,1 0 0,-1 0 0,1-1 0,-1 1 0,0-1-1,0-1 1,0 1 0,0-1 0,-1 0 0,1-1 0,-1 1 0,0-1 0,0 0 0,-1 0-1,0-1 1,0 1 0,0-1 0,0 0 0,-1 0 0,0 0 0,0 0 0,-1-1 0,0 1 0,0-1-1,2-11 1,-3 4 63,-8 23-117,-6 23-32,13-30 60,-1 0-1,0 0 1,1 0 0,0 0-1,0-1 1,-1 1-1,1 0 1,0 0-1,0 0 1,1 0-1,-1 0 1,0 0-1,1 0 1,-1 0 0,1-1-1,-1 1 1,1 0-1,0 0 1,0-1-1,0 1 1,0 0-1,0-1 1,0 1-1,0-1 1,1 1 0,-1-1-1,0 0 1,1 0-1,2 2 1,1-1 35,1 0 0,0 0 0,0-1 0,0 0 0,0 0 0,0-1 0,0 1 0,9-2 0,-7 1-17,-1 0-1,1-1 1,-1-1 0,1 1-1,-1-1 1,1 0 0,-1-1-1,0 1 1,0-1 0,0-1 0,-1 0-1,10-6 1,-12 7 17,0 0-1,0 0 1,-1-1 0,1 1-1,-1-1 1,0 0 0,0 0 0,0-1-1,0 1 1,-1-1 0,1 1-1,-1-1 1,-1 0 0,1 1-1,0-1 1,-1 0 0,0 0 0,-1 0-1,1-9 1,-13 25 291,11-10-325,0 1 1,0-1-1,0 1 0,0 0 1,0-1-1,1 1 0,-1 0 1,1 0-1,-1-1 0,1 1 1,0 0-1,-1 0 0,1-1 1,0 1-1,0 0 0,0 0 1,1 0-1,-1 0 0,0-1 1,1 1-1,-1 0 0,1 0 1,-1-1-1,1 1 1,0 0-1,0-1 0,0 1 1,0-1-1,0 1 0,0-1 1,0 0-1,1 1 0,-1-1 1,0 0-1,1 0 0,-1 0 1,1 0-1,-1 0 0,1 0 1,-1 0-1,1 0 0,0-1 1,0 1-1,-1-1 0,1 1 1,0-1-1,0 0 0,-1 1 1,1-1-1,0 0 1,0 0-1,2-1 0,2 2 13,-1-1 0,0-1-1,1 1 1,-1-1 0,0 0-1,0 0 1,1 0 0,-1-1-1,0 0 1,0 0 0,0 0-1,-1 0 1,1-1 0,-1 0-1,1 0 1,-1 0 0,7-7 0,2-20-121,-15 26-106,-7 17 48,6-10 137,1 1 0,0-1 0,0 1 1,0 0-1,1 0 0,-1 0 1,1 0-1,0 0 0,0 0 0,0 1 1,1-1-1,-1 0 0,1 0 0,0 1 1,2 7-1,-1-10-197,0 0-1,0 0 1,0 0 0,0 0 0,0 0-1,1 0 1,-1-1 0,1 1 0,0-1 0,-1 1-1,1-1 1,0 1 0,0-1 0,0 0-1,0 0 1,0 0 0,0 0 0,0 0 0,0 0-1,0-1 1,0 1 0,1-1 0,-1 0-1,0 1 1,0-1 0,1 0 0,-1 0 0,0 0-1,0-1 1,4 0 0,26-3-6336,2-11-5364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1.679"/>
    </inkml:context>
    <inkml:brush xml:id="br0">
      <inkml:brushProperty name="width" value="0.05" units="cm"/>
      <inkml:brushProperty name="height" value="0.05" units="cm"/>
      <inkml:brushProperty name="color" value="#E71224"/>
    </inkml:brush>
  </inkml:definitions>
  <inkml:trace contextRef="#ctx0" brushRef="#br0">118 1 13741,'0'0'7324,"-8"2"-5904,2 0-1152,0 0 1,0 1-1,1-1 0,0 1 0,-1 0 0,-5 5 1,9-6-222,0-1 1,0 1 0,0 0 0,1-1 0,-1 1 0,1 0 0,-1 0 0,1 0 0,0 0-1,0 1 1,0-1 0,0 0 0,0 0 0,0 1 0,1-1 0,-1 1 0,1-1 0,-1 0 0,1 1-1,0-1 1,0 1 0,1 3 0,0-4-113,0-1-1,0 1 1,0-1 0,0 1-1,0-1 1,0 1-1,0-1 1,0 0 0,1 0-1,-1 0 1,1 0 0,-1 0-1,1 0 1,-1 0-1,1 0 1,0-1 0,-1 1-1,1 0 1,0-1 0,2 1-1,44 10-1675,-39-10 1390,-2 1 96,50 12-1169,-54-13 1431,0-1-1,0 1 0,0 0 0,0 1 0,-1-1 0,1 0 1,0 1-1,-1 0 0,1-1 0,-1 1 0,1 0 1,-1 0-1,0 1 0,0-1 0,2 4 0,-3-5 149,-1 0 0,0 0 0,0 1 1,0-1-1,0 0 0,-1 0 0,1 1 0,0-1 0,0 0 0,-1 0 0,1 1 0,-1-1 0,1 0 0,-1 0 0,1 0 0,-1 0 0,0 0 0,1 0 0,-1 0 0,0 0 0,0 0 0,0 0 0,0 0 0,0 0 1,0-1-1,0 1 0,0 0 0,0-1 0,0 1 0,0-1 0,-3 2 0,-44 18 2238,40-17-1874,-82 24 2049,28-19-5200,55-11-1831,5-10-3576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4.933"/>
    </inkml:context>
    <inkml:brush xml:id="br0">
      <inkml:brushProperty name="width" value="0.05" units="cm"/>
      <inkml:brushProperty name="height" value="0.05" units="cm"/>
      <inkml:brushProperty name="color" value="#E71224"/>
    </inkml:brush>
  </inkml:definitions>
  <inkml:trace contextRef="#ctx0" brushRef="#br0">0 0 14414,'0'0'4644,"53"0"-4452,-15 0-32,2 0-96,3 1-32,-2 7-32,-8-1-672,-8 3-1346,-13-1-2050,-12 3-1858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05.309"/>
    </inkml:context>
    <inkml:brush xml:id="br0">
      <inkml:brushProperty name="width" value="0.05" units="cm"/>
      <inkml:brushProperty name="height" value="0.05" units="cm"/>
      <inkml:brushProperty name="color" value="#E71224"/>
    </inkml:brush>
  </inkml:definitions>
  <inkml:trace contextRef="#ctx0" brushRef="#br0">1 7 12940,'0'0'5734,"55"6"-4517,-12-6 32,9 0-608,5 0-513,0 0-385,-1-1-3394,-7-10-6406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3.017"/>
    </inkml:context>
    <inkml:brush xml:id="br0">
      <inkml:brushProperty name="width" value="0.05" units="cm"/>
      <inkml:brushProperty name="height" value="0.05" units="cm"/>
      <inkml:brushProperty name="color" value="#E71224"/>
    </inkml:brush>
  </inkml:definitions>
  <inkml:trace contextRef="#ctx0" brushRef="#br0">0 83 11339,'0'0'1623,"13"-8"528,11-4-1173,0 0 0,1 2-1,0 1 1,0 1 0,48-9 0,-58 15-748,-5 0-142,0 1-1,0 0 1,0 0-1,0 2 1,0-1 0,15 3-1,-24-3-83,0 1-1,-1-1 1,1 0-1,0 0 0,0 1 1,-1-1-1,1 0 1,0 1-1,-1-1 0,1 1 1,0-1-1,-1 1 1,1-1-1,0 1 1,-1 0-1,1-1 0,-1 1 1,1 0-1,-1-1 1,0 1-1,1 0 1,-1 0-1,0-1 0,1 1 1,-1 0-1,0 0 1,0 0-1,0 0 0,-6 27 231,-26 20 250,-55 37-190,60-61-140,2 1-1,0 1 0,-29 41 1,52-65-125,0 1 0,1 0 0,-1 0 0,1-1 0,-1 1 0,1 1 0,0-1 0,0 0 0,0 0 1,1 0-1,-1 0 0,1 1 0,-1-1 0,1 4 0,1-5-19,-1 0 0,1-1-1,-1 1 1,1 0 0,0-1 0,0 1-1,0 0 1,0-1 0,0 1-1,0-1 1,0 1 0,1-1 0,-1 0-1,0 0 1,1 1 0,-1-1 0,1 0-1,-1 0 1,1 0 0,0-1 0,-1 1-1,1 0 1,0-1 0,0 1-1,-1-1 1,3 1 0,35 7-152,1-3 0,-1-1 0,1-1 0,63-5 1,-27 0-3688,-13 2-5278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5.997"/>
    </inkml:context>
    <inkml:brush xml:id="br0">
      <inkml:brushProperty name="width" value="0.05" units="cm"/>
      <inkml:brushProperty name="height" value="0.05" units="cm"/>
      <inkml:brushProperty name="color" value="#E71224"/>
    </inkml:brush>
  </inkml:definitions>
  <inkml:trace contextRef="#ctx0" brushRef="#br0">0 521 10634,'0'0'6374,"80"-49"-5253,-20 2-416,9-5-321,9-9-224,9-1-160,3 0 32,0 1-384,-8-2-2819,-7-1-3011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8.583"/>
    </inkml:context>
    <inkml:brush xml:id="br0">
      <inkml:brushProperty name="width" value="0.05" units="cm"/>
      <inkml:brushProperty name="height" value="0.05" units="cm"/>
      <inkml:brushProperty name="color" value="#E71224"/>
    </inkml:brush>
  </inkml:definitions>
  <inkml:trace contextRef="#ctx0" brushRef="#br0">1 198 15759,'0'0'512,"84"0"353,-25-6 288,9-11-352,8-2-641,5-6-96,-4-1-32,-2 0-128,-7-1-897,-16 1-2178,-13 1-5893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6.743"/>
    </inkml:context>
    <inkml:brush xml:id="br0">
      <inkml:brushProperty name="width" value="0.05" units="cm"/>
      <inkml:brushProperty name="height" value="0.05" units="cm"/>
      <inkml:brushProperty name="color" value="#E71224"/>
    </inkml:brush>
  </inkml:definitions>
  <inkml:trace contextRef="#ctx0" brushRef="#br0">58 1 17521,'0'0'2402,"-23"61"-2306,10-22-96,2 4 64,3-2-64,6 1 0,2-6 0,0-7-96,0-6-1057,3-7-673,0-9-704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7.073"/>
    </inkml:context>
    <inkml:brush xml:id="br0">
      <inkml:brushProperty name="width" value="0.05" units="cm"/>
      <inkml:brushProperty name="height" value="0.05" units="cm"/>
      <inkml:brushProperty name="color" value="#E71224"/>
    </inkml:brush>
  </inkml:definitions>
  <inkml:trace contextRef="#ctx0" brushRef="#br0">1 42 12940,'0'0'1346,"52"0"319,-14 0-640,11 0-609,4 0-255,7-4-161,-3-6-1922,-3-2-2498,-8-4-5157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4.636"/>
    </inkml:context>
    <inkml:brush xml:id="br0">
      <inkml:brushProperty name="width" value="0.025" units="cm"/>
      <inkml:brushProperty name="height" value="0.025" units="cm"/>
    </inkml:brush>
  </inkml:definitions>
  <inkml:trace contextRef="#ctx0" brushRef="#br0">530 6 9577,'0'0'1180,"-10"-2"0,-34-2-43,42 4-1111,0 1 1,1-1-1,-1 1 0,0-1 1,0 1-1,0 0 1,0-1-1,1 1 0,-1 0 1,0 0-1,1 0 1,-1 1-1,1-1 0,-1 0 1,1 1-1,0-1 1,0 0-1,-1 1 0,1 0 1,0-1-1,0 1 1,0 0-1,1-1 0,-2 5 1,-2 1-20,-89 188 12,32-61-1,58-129-9,-23 49 3,-58 87 0,75-128 53,-1 0 0,0-1 0,-1 0 0,0-1 0,0 0 0,-2 0-1,1-2 1,-1 1 0,0-1 0,-1-1 0,-26 11 0,311-129 1915,-168 74-1869,210-84-5870,-212 71 506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7.416"/>
    </inkml:context>
    <inkml:brush xml:id="br0">
      <inkml:brushProperty name="width" value="0.05" units="cm"/>
      <inkml:brushProperty name="height" value="0.05" units="cm"/>
      <inkml:brushProperty name="color" value="#E71224"/>
    </inkml:brush>
  </inkml:definitions>
  <inkml:trace contextRef="#ctx0" brushRef="#br0">0 261 14221,'0'0'2429,"10"-8"-1382,298-234-337,-307 241-697,0 0 0,1 0-1,-1 0 1,0 0 0,0 0 0,1 1 0,-1-1 0,1 0 0,-1 1 0,0-1 0,1 1 0,-1 0 0,1-1-1,-1 1 1,1 0 0,-1 0 0,3 0 0,-4 0-3,1 1-1,-1-1 1,1 0-1,-1 1 0,0 0 1,1-1-1,-1 1 1,0-1-1,1 1 1,-1-1-1,0 1 1,0 0-1,0-1 1,0 1-1,1-1 1,-1 1-1,0 0 1,0-1-1,0 1 1,0 0-1,0-1 1,-1 1-1,1-1 0,0 1 1,0 0-1,0-1 1,-1 2-1,-22 58 615,17-48-421,-9 25 46,-20 76 0,31-96-366,0 1 0,2 0 0,0-1 0,1 1 0,1 0 0,4 32 0,8-9-3086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9.394"/>
    </inkml:context>
    <inkml:brush xml:id="br0">
      <inkml:brushProperty name="width" value="0.05" units="cm"/>
      <inkml:brushProperty name="height" value="0.05" units="cm"/>
      <inkml:brushProperty name="color" value="#E71224"/>
    </inkml:brush>
  </inkml:definitions>
  <inkml:trace contextRef="#ctx0" brushRef="#br0">54 1 17969,'0'0'2018,"-39"61"-1570,31-28-191,2 9-193,6 3-32,0 2-64,2-1 64,13-3 0,2-9-673,4-11-1185,-9-10-1024,1-12-321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19.738"/>
    </inkml:context>
    <inkml:brush xml:id="br0">
      <inkml:brushProperty name="width" value="0.05" units="cm"/>
      <inkml:brushProperty name="height" value="0.05" units="cm"/>
      <inkml:brushProperty name="color" value="#E71224"/>
    </inkml:brush>
  </inkml:definitions>
  <inkml:trace contextRef="#ctx0" brushRef="#br0">0 3 15631,'0'0'1025,"49"5"-609,-11-3 97,8-2-129,9 0-320,2 0-224,-2 0-4356,-8-10-3684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0.083"/>
    </inkml:context>
    <inkml:brush xml:id="br0">
      <inkml:brushProperty name="width" value="0.05" units="cm"/>
      <inkml:brushProperty name="height" value="0.05" units="cm"/>
      <inkml:brushProperty name="color" value="#E71224"/>
    </inkml:brush>
  </inkml:definitions>
  <inkml:trace contextRef="#ctx0" brushRef="#br0">1 19 14638,'9'-1'1553,"39"-7"-673,1 2-1,0 2 1,64 4-1,-109 0-854,-1 0-1,0 1 0,1-1 1,-1 1-1,0 0 0,1 0 1,-1 0-1,0 0 0,0 1 1,0-1-1,0 1 1,0 0-1,0 0 0,0 0 1,-1 0-1,1 0 0,-1 0 1,1 1-1,1 2 0,-3-3 28,0 0-1,0 0 0,0 1 1,0-1-1,-1 0 0,1 0 1,-1 1-1,1-1 0,-1 0 0,0 1 1,0-1-1,0 0 0,0 1 1,-1-1-1,1 0 0,0 0 1,-1 1-1,0-1 0,1 0 1,-1 0-1,0 0 0,0 0 1,0 0-1,-1 0 0,1 0 1,0 0-1,-1 0 0,-2 2 1,-13 16 803,-39 30 1,42-38-563,0 0 0,0 1 0,1 1 0,1-1 0,-17 27 0,27-38-292,1 0 0,0 0 0,0 0 0,0 0 0,0 0 0,0 0 0,0 0 0,1 0 0,-1 0 0,1 1 0,-1-1 0,1 0 0,0 0 0,0 1 0,0-1 0,0 0 0,0 0 0,1 0 0,0 5 0,0-6 7,0 1-1,1 0 1,-1-1-1,0 1 1,1 0-1,-1-1 1,1 0-1,-1 1 1,1-1-1,0 0 1,-1 0-1,1 0 1,0 0-1,0 0 1,0 0-1,0 0 1,2 0-1,12 2 1,-1 0 1,0-1-1,0-1 1,26-1-1,-24 0-119,82-1-3482,-50-2-1078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1.175"/>
    </inkml:context>
    <inkml:brush xml:id="br0">
      <inkml:brushProperty name="width" value="0.05" units="cm"/>
      <inkml:brushProperty name="height" value="0.05" units="cm"/>
      <inkml:brushProperty name="color" value="#E71224"/>
    </inkml:brush>
  </inkml:definitions>
  <inkml:trace contextRef="#ctx0" brushRef="#br0">0 363 11915,'0'0'7656,"91"-40"-6984,-34 6-320,7-8-191,6-5-97,-5 4-32,-3-1-32,-7 5-224,-13 1-1666,-14 3-4548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3.815"/>
    </inkml:context>
    <inkml:brush xml:id="br0">
      <inkml:brushProperty name="width" value="0.05" units="cm"/>
      <inkml:brushProperty name="height" value="0.05" units="cm"/>
      <inkml:brushProperty name="color" value="#E71224"/>
    </inkml:brush>
  </inkml:definitions>
  <inkml:trace contextRef="#ctx0" brushRef="#br0">1 323 13741,'0'0'7335,"101"-44"-7143,-23 1-96,8-5-64,5 0 0,-1 4-832,-10 6-1731,-17 7-2145,-20 5-1474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2.111"/>
    </inkml:context>
    <inkml:brush xml:id="br0">
      <inkml:brushProperty name="width" value="0.05" units="cm"/>
      <inkml:brushProperty name="height" value="0.05" units="cm"/>
      <inkml:brushProperty name="color" value="#E71224"/>
    </inkml:brush>
  </inkml:definitions>
  <inkml:trace contextRef="#ctx0" brushRef="#br0">1 1 6566,'0'0'13133,"3"52"-12973,-3-20-96,0 7 0,0-4-64,0-1 96,0-7-96,0-2-192,0-7-385,0-5-544,0-5-1473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2.440"/>
    </inkml:context>
    <inkml:brush xml:id="br0">
      <inkml:brushProperty name="width" value="0.05" units="cm"/>
      <inkml:brushProperty name="height" value="0.05" units="cm"/>
      <inkml:brushProperty name="color" value="#E71224"/>
    </inkml:brush>
  </inkml:definitions>
  <inkml:trace contextRef="#ctx0" brushRef="#br0">1 121 13741,'0'0'4420,"55"-33"-3875,-13 23-193,8-1-256,10-1-64,0-3-801,-5-2-3298,-5-5-4165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2.785"/>
    </inkml:context>
    <inkml:brush xml:id="br0">
      <inkml:brushProperty name="width" value="0.05" units="cm"/>
      <inkml:brushProperty name="height" value="0.05" units="cm"/>
      <inkml:brushProperty name="color" value="#E71224"/>
    </inkml:brush>
  </inkml:definitions>
  <inkml:trace contextRef="#ctx0" brushRef="#br0">0 8 3523,'0'0'10117,"12"-1"-8826,25-1-422,-13-1-186,0 2-1,0 0 1,1 2-1,27 3 1,-50-3-668,0 0 0,0-1 0,0 1 0,0 0 0,0 1 0,-1-1 0,1 0 0,0 0 0,0 1 0,-1-1 0,1 1 0,-1-1 0,0 1 0,1 0 0,-1-1 1,0 1-1,0 0 0,0 0 0,0 0 0,0 0 0,0 0 0,-1 0 0,1 0 0,-1 0 0,1 1 0,-1-1 0,0 0 0,0 0 0,0 0 0,0 0 0,0 0 0,0 1 0,-1-1 0,1 0 0,-1 0 0,-1 3 0,0 5 95,-1 0 0,-1 0-1,1 0 1,-2 0 0,1 0-1,-7 9 1,-51 60 343,45-61-203,2 2 0,0-1 0,1 2 0,-11 23 0,24-44-245,0 1 0,1 0 1,-1 0-1,1 0 1,-1 0-1,1 0 0,-1 0 1,1 0-1,-1 0 0,1 0 1,0 0-1,0 0 0,-1 0 1,1 0-1,0 0 1,0 0-1,0 0 0,0 0 1,0 0-1,0 0 0,1 0 1,-1 0-1,0 0 0,0 0 1,1 0-1,-1 0 1,1 0-1,-1 0 0,1 0 1,-1 0-1,1 0 0,-1 0 1,1-1-1,0 1 0,0 0 1,-1 0-1,1-1 1,0 1-1,0 0 0,0-1 1,0 1-1,1 0 0,4 0 13,1 0-1,-1 0 0,0 0 0,0-1 0,0 0 0,9-1 0,3 0 22,-3 1-496,1-1 0,-1-1 1,0 0-1,24-7 0,14-8-4129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4.712"/>
    </inkml:context>
    <inkml:brush xml:id="br0">
      <inkml:brushProperty name="width" value="0.05" units="cm"/>
      <inkml:brushProperty name="height" value="0.05" units="cm"/>
      <inkml:brushProperty name="color" value="#E71224"/>
    </inkml:brush>
  </inkml:definitions>
  <inkml:trace contextRef="#ctx0" brushRef="#br0">25 0 17969,'0'0'1185,"-20"69"-1121,16-29-64,4 4 32,0 4-64,0-4-320,9-3-865,1-5-481,1-7-768,-4-10-289,-7-11 33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45.506"/>
    </inkml:context>
    <inkml:brush xml:id="br0">
      <inkml:brushProperty name="width" value="0.025" units="cm"/>
      <inkml:brushProperty name="height" value="0.025" units="cm"/>
    </inkml:brush>
  </inkml:definitions>
  <inkml:trace contextRef="#ctx0" brushRef="#br0">3127 157 10922,'-61'-23'763,"-1"2"-1,-2 2 1,-116-17-1,60 22-1481,-141 3 1,106 11 551,0 7 0,0 7 1,1 7-1,-193 51 1,207-32 286,1 5 1,-245 119-1,316-129-16,3 3-1,1 2 1,2 4 0,2 2-1,2 2 1,2 3 0,-68 80-1,100-100-41,1 1 1,1 1-1,2 1 0,1 1 0,2 0 0,1 1 1,-11 39-1,21-53-62,0-1 0,2 1 1,0 0-1,2 1 0,0-1 1,1 0-1,2 1 0,0-1 1,1 0-1,1 1 0,2-1 0,0-1 1,15 41-1,-8-36 8,1-1 0,1 0 1,1-1-1,1 0 0,1-2 0,1 0 0,1-1 0,28 24 1,-17-20-38,1-1 1,2-2 0,0-1-1,2-1 1,50 20 0,-16-15-80,1-2 1,0-4-1,2-3 1,0-2-1,0-4 1,79 0-1,13-9 185,-1-7 0,289-49 0,316-113 309,-596 127-357,111-25 17,621-167 42,-794 197 167,-3-5 1,203-110-1,-235 106 256,-2-2 0,-2-4 0,-3-3-1,98-99 1,-147 132-520,0 0 0,-1-2-1,-1 1 1,-2-2 0,0 0 0,-1-1 0,15-38-1,-26 52-56,1 1 0,-1 0 0,-1-1 0,0 1 1,0-1-1,-1 0 0,0 0 0,-1 0 0,0 0 0,-1 1 0,0-1 0,-1 0 0,0 1 0,-1-1 0,0 1 0,0-1 0,-1 1 0,-1 0 0,0 1 0,0-1 0,0 1 0,-11-12 0,-3-1 63,-2 1 0,-1 2 0,0 0 0,-1 1 0,-1 1 1,-1 2-1,0 0 0,-1 1 0,0 2 0,-34-11 0,-32-7 339,-165-31 1,70 27 18,0 8 1,-2 8-1,0 9 1,-215 17 0,303 3-305,0 4 0,-193 57 0,-182 96-1833,132-42-4437,184-75-1036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5.093"/>
    </inkml:context>
    <inkml:brush xml:id="br0">
      <inkml:brushProperty name="width" value="0.05" units="cm"/>
      <inkml:brushProperty name="height" value="0.05" units="cm"/>
      <inkml:brushProperty name="color" value="#E71224"/>
    </inkml:brush>
  </inkml:definitions>
  <inkml:trace contextRef="#ctx0" brushRef="#br0">0 142 14862,'0'0'3235,"83"-34"-2434,-32 18-513,12-3-256,5-4-1057,2 0-4388,-4-4-1762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25.422"/>
    </inkml:context>
    <inkml:brush xml:id="br0">
      <inkml:brushProperty name="width" value="0.05" units="cm"/>
      <inkml:brushProperty name="height" value="0.05" units="cm"/>
      <inkml:brushProperty name="color" value="#E71224"/>
    </inkml:brush>
  </inkml:definitions>
  <inkml:trace contextRef="#ctx0" brushRef="#br0">0 190 8584,'0'0'9508,"9"2"-8158,-3-2-1192,-1 0-1,0 1 0,0-2 1,0 1-1,0-1 0,0 0 1,0 0-1,0 0 0,0 0 1,9-5-1,1-2 111,0 0 1,23-17-1,128-103 36,-165 127-306,0 0 0,1 0-1,-1 0 1,0 0-1,1 0 1,-1 0 0,1 0-1,-1 1 1,1-1-1,-1 0 1,1 1-1,-1-1 1,1 1 0,0 0-1,-1 0 1,3-1-1,-3 2-2,-1-1 0,1 0-1,-1 1 1,1-1 0,-1 1 0,0-1-1,1 1 1,-1-1 0,0 1-1,1-1 1,-1 1 0,0-1 0,0 1-1,1 0 1,-1-1 0,0 1-1,0-1 1,0 1 0,0 0 0,0-1-1,0 1 1,0-1 0,0 1 0,0 0-1,0-1 1,0 1 0,0-1-1,-1 2 1,-19 58-97,17-52 190,-12 29-54,2 0-1,2 1 1,-8 51-1,13 0-3220,6-55-3342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2.404"/>
    </inkml:context>
    <inkml:brush xml:id="br0">
      <inkml:brushProperty name="width" value="0.05" units="cm"/>
      <inkml:brushProperty name="height" value="0.05" units="cm"/>
      <inkml:brushProperty name="color" value="#008C3A"/>
    </inkml:brush>
  </inkml:definitions>
  <inkml:trace contextRef="#ctx0" brushRef="#br0">2585 461 9385,'-250'-54'2680,"-178"-28"-1551,379 77-1213,-1 2 1,0 2-1,1 2 1,-1 2-1,0 3 1,-82 20-1,62-4-128,1 2 0,1 4 0,1 2 0,1 4 0,2 2-1,2 3 1,2 2 0,1 3 0,-63 63 0,55-40 480,3 3 0,3 2 0,4 3 0,3 3 0,3 2 0,-68 146 0,62-95-148,5 1 1,7 3-1,-52 260 0,78-274-33,5 0-1,5 2 0,5-1 0,23 223 1,-8-264-107,3-1 1,4 0-1,3-1 1,4-1-1,3-1 1,4-1-1,2-2 1,59 92-1,-63-123 51,1-1 0,1-2 1,3-1-1,1-1 0,81 63 0,-82-76 0,1-2 1,1-1-1,1-1 0,1-3 0,1-1 1,1-1-1,78 17 0,-50-21 7,0-3 0,1-3 0,0-4 0,0-2 0,-1-3 0,1-4 0,-1-2 0,99-27 0,-40 0 31,-3-6 1,-1-5-1,181-98 0,-158 63-33,-4-7-1,-3-6 0,-5-6 0,-4-6 1,-6-5-1,-4-6 0,-5-5 0,-6-5 0,162-245 1,-208 266 315,-5-3 0,-4-3 0,-6-1 0,-4-3 0,-6-2 0,-5-1 0,-5-2 0,-5-1 0,-6 0 0,-5-2 0,-5-189 0,-10 253-219,-2 0 1,-4 0-1,-2 0 1,-2 1-1,-3 1 1,-31-77 0,33 104-137,-2 1 0,-1 1 1,-1 1-1,-1 0 0,-2 1 1,-1 1-1,-1 1 1,-1 1-1,-2 1 0,0 1 1,-1 1-1,-56-35 1,36 32-670,-1 2 0,-1 2 1,-1 3-1,0 1 0,-72-14 1,-264-22-3642,164 35 1645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4.803"/>
    </inkml:context>
    <inkml:brush xml:id="br0">
      <inkml:brushProperty name="width" value="0.05" units="cm"/>
      <inkml:brushProperty name="height" value="0.05" units="cm"/>
      <inkml:brushProperty name="color" value="#008C3A"/>
    </inkml:brush>
  </inkml:definitions>
  <inkml:trace contextRef="#ctx0" brushRef="#br0">34 0 15214,'0'0'3582,"0"10"-2984,-1 44 751,-14 103-1,-1-5-1434,16-151 83,-1-1 0,1 0 0,0 0 0,0 0 0,0 1 0,0-1 1,0 0-1,-1 0 0,1 1 0,0-1 0,0 0 0,0 0 0,0 1 0,0-1 0,0 0 1,0 0-1,0 1 0,0-1 0,0 0 0,0 1 0,0-1 0,0 0 0,0 0 0,0 1 0,0-1 1,1 0-1,-1 0 0,0 1 0,0-1 0,0 0 0,0 0 0,0 0 0,1 1 0,-1-1 1,0 0-1,0 0 0,0 0 0,1 1 0,-1-1 0,0 0 0,0 0 0,0 0 0,1 0 0,-1 0 1,0 0-1,0 1 0,1-1 0,5-7-33,-6 7 29,10-16-41,0 0 0,-1-1 0,-1 1-1,-1-2 1,10-32 0,15-97-1248,-21 93 1488,-12 60-157,0 0 0,1 1-1,0-1 1,1 1 0,-1-1 0,1 1 0,1-1-1,-1 0 1,1 1 0,0-1 0,0 0 0,1 0-1,0 0 1,0-1 0,0 1 0,1-1-1,-1 1 1,7 6 0,-7-9-52,0 0-1,0 1 1,1-1-1,-1 0 1,1-1-1,-1 1 1,1 0-1,0-1 1,0 0-1,0 0 0,0 0 1,0-1-1,0 1 1,1-1-1,-1 0 1,0 0-1,1-1 1,-1 1-1,1-1 1,-1 0-1,1 0 1,-1 0-1,1-1 1,-1 0-1,1 0 1,-1 0-1,7-3 1,-6 1-45,0 0 1,0-1-1,-1 1 1,0-1-1,0-1 1,0 1-1,0 0 1,0-1-1,-1 0 1,0 0-1,0 0 1,0 0-1,-1-1 1,0 1-1,0 0 1,0-1-1,-1 0 1,1 1-1,-1-1 1,-1 0-1,1 0 1,-1-6-1,0 12 59,0 0-1,0 0 1,0-1-1,0 1 1,0 0 0,0 0-1,0 0 1,0-1-1,0 1 1,0 0-1,0 0 1,0 0 0,0 0-1,0-1 1,0 1-1,0 0 1,0 0-1,0 0 1,0-1 0,0 1-1,0 0 1,-1 0-1,1 0 1,0 0-1,0-1 1,0 1 0,0 0-1,0 0 1,-1 0-1,1 0 1,0 0-1,0 0 1,0 0 0,0-1-1,-1 1 1,1 0-1,0 0 1,0 0-1,0 0 1,-1 0 0,1 0-1,0 0 1,0 0-1,0 0 1,-1 0-1,1 0 1,0 0 0,0 0-1,0 0 1,0 0-1,-1 0 1,1 0-1,0 0 1,0 1 0,0-1-1,-1 0 1,1 0-1,0 0 1,0 0-1,0 0 1,0 0 0,0 1-1,-1-1 1,1 0-1,0 0 1,0 0-1,0 0 1,0 1-1,-11 11-74,7-5 187,1 0 0,1-1 0,-1 1 0,1 0 0,0 1 0,1-1 0,0 0 0,0 0 0,0 1 0,1-1 0,0 1 0,1 8 0,0-12-82,-1-1 0,1 1 0,-1-1 0,1 0 0,0 1 0,1-1 0,-1 0 0,0 0 0,1 0 0,0 0 0,0 0 0,0 0 0,0 0 0,0 0 0,0-1 0,1 1 0,-1-1 0,1 0 0,0 0 0,0 0 0,-1 0 0,1 0 0,1-1 0,-1 1 0,0-1 0,0 0 0,6 2 0,2-1 8,-1-1 1,1 0-1,0-1 1,-1 0-1,1-1 1,0 0 0,-1 0-1,1-1 1,-1-1-1,0 0 1,16-6-1,-1-2-85,-1-2-1,0-1 1,27-20-1,-51 34 73,0 0 0,0-1 1,1 1-1,-1 0 0,0 0 0,1 0 0,-1-1 0,1 1 0,-1 0 1,0 0-1,1 0 0,-1 0 0,0 0 0,1 0 0,-1-1 1,1 1-1,-1 0 0,0 0 0,1 0 0,-1 0 0,0 1 0,1-1 1,-1 0-1,1 0 0,-1 0 0,0 0 0,1 0 0,-1 0 1,0 1-1,1-1 0,-1 0 0,0 0 0,1 0 0,-1 1 0,0-1 1,1 0-1,-1 1 0,0-1 0,0 0 0,1 0 0,-1 1 0,0-1 1,0 0-1,0 1 0,0-1 0,1 1 0,-1-1 0,0 1 1,7 30 867,-7-26-842,1 0 1,0-1-1,0 1 1,0 0 0,0-1-1,1 1 1,0-1-1,4 9 1,-3-10-58,1-1-1,-1 1 1,1-1-1,0 0 1,0 0-1,0 0 1,0-1-1,0 1 1,0-1-1,0 0 1,0 0-1,1-1 1,-1 1-1,0-1 1,8 0-1,74-6-2097,-64 4 560,8 1-88,10-2-4919,-26 0-1577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5.175"/>
    </inkml:context>
    <inkml:brush xml:id="br0">
      <inkml:brushProperty name="width" value="0.05" units="cm"/>
      <inkml:brushProperty name="height" value="0.05" units="cm"/>
      <inkml:brushProperty name="color" value="#008C3A"/>
    </inkml:brush>
  </inkml:definitions>
  <inkml:trace contextRef="#ctx0" brushRef="#br0">1 56 18001,'0'0'2883,"20"-55"-21717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5.642"/>
    </inkml:context>
    <inkml:brush xml:id="br0">
      <inkml:brushProperty name="width" value="0.05" units="cm"/>
      <inkml:brushProperty name="height" value="0.05" units="cm"/>
      <inkml:brushProperty name="color" value="#008C3A"/>
    </inkml:brush>
  </inkml:definitions>
  <inkml:trace contextRef="#ctx0" brushRef="#br0">1 1 9001,'0'0'11472,"3"8"-10047,6 25-528,-2-1 0,-1 1 0,-1 1-1,0 50 1,3 20-683,-5-81 35,-3-42 335,-1-11-478,0-21-170,-1 0 0,-14-77 0,15 127-16,8 11-368,-1-2 449,1-1 0,0 0 0,0 0 0,1-1 1,-1 0-1,2 0 0,-1-1 0,1 0 0,-1 0 1,1-1-1,11 4 0,-10-5-419,-1 0 0,0-1-1,0 0 1,1-1 0,11 1 0,-15-2-537,0 0 0,1 0 0,-1-1 1,1 0-1,-1 0 0,0-1 0,0 0 1,7-3-1,14-10-7245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6.297"/>
    </inkml:context>
    <inkml:brush xml:id="br0">
      <inkml:brushProperty name="width" value="0.05" units="cm"/>
      <inkml:brushProperty name="height" value="0.05" units="cm"/>
      <inkml:brushProperty name="color" value="#008C3A"/>
    </inkml:brush>
  </inkml:definitions>
  <inkml:trace contextRef="#ctx0" brushRef="#br0">103 56 3748,'0'0'12753,"-10"7"-11611,3-2-970,0 0 0,0 0 0,1 0-1,-1 1 1,1 0 0,1 0 0,-1 1 0,1 0-1,0 0 1,0 0 0,1 0 0,0 1-1,1 0 1,-1-1 0,1 1 0,-3 13-1,5-15-45,0-1-1,1 1 0,-1-1 0,1 1 0,0-1 0,0 1 1,1-1-1,0 1 0,0-1 0,0 1 0,0-1 0,1 0 0,0 0 1,0 1-1,1-1 0,3 5 0,-4-7-115,1 0 0,0-1 0,0 1 0,0-1 0,1 0 0,-1 0 0,0 0-1,1 0 1,-1-1 0,1 1 0,-1-1 0,1 0 0,0 0 0,0 0 0,0-1 0,-1 1 0,1-1 0,0 0 0,0 0-1,0-1 1,0 1 0,-1-1 0,1 1 0,4-2 0,-2 0-2,1-1 0,-1 1 0,-1-1 0,1 0 0,0 0 0,0 0 0,-1-1-1,0 0 1,0 0 0,0 0 0,0-1 0,-1 1 0,0-1 0,0 0 0,0-1 0,0 1 0,3-9 0,-1 4 11,-1 0 1,0 0-1,-1-1 0,-1 1 1,1-1-1,-2 0 0,1 0 1,-2 0-1,2-14 0,-3 25-2,0 1 0,-1 0 0,1-1-1,0 1 1,0 0 0,0-1-1,-1 1 1,1-1 0,0 1 0,-1 0-1,1-1 1,0 1 0,-1-1-1,1 1 1,-1-1 0,1 1 0,-1-1-1,1 1 1,-1-1 0,1 1 0,-1-1-1,0 0 1,1 1 0,-1-1-1,1 0 1,-1 0 0,0 0 0,1 1-1,-1-1 1,0 0 0,1 0-1,-1 0 1,0 0 0,1 0 0,-1 0-1,0 0 1,1 0 0,-1 0 0,0 0-1,1-1 1,-1 1 0,0 0-1,1 0 1,-1-1 0,0 1 0,1 0-1,-1-1 1,1 1 0,-1-1-1,1 1 1,-1 0 0,1-1 0,-1 1-1,1-1 1,-1 1 0,1-1 0,0 0-1,-1 1 1,1-1 0,0 1-1,0-1 1,-1 0 0,1 1 0,0-1-1,0 0 1,0 1 0,0-2-1,-1 4-13,0 0 0,0 1-1,1-1 1,-1 1 0,1-1-1,0 1 1,0-1 0,0 1-1,0-1 1,0 1-1,0-1 1,1 1 0,-1-1-1,1 1 1,0-1 0,-1 0-1,1 1 1,0-1 0,1 0-1,-1 0 1,0 1-1,1-1 1,-1 0 0,1 0-1,-1-1 1,1 1 0,0 0-1,0-1 1,0 1 0,0-1-1,0 1 1,0-1-1,0 0 1,1 0 0,-1 0-1,0 0 1,1 0 0,3 0-1,1 1-14,-1-1-1,0 0 1,0 0-1,1 0 1,-1-1-1,1 0 0,-1-1 1,0 1-1,1-1 1,-1 0-1,0-1 1,0 0-1,0 0 1,10-4-1,-4-2-18,-1 0 0,0 0 0,0-1-1,-1-1 1,0 0 0,-1 0 0,0-1 0,-1 0 0,0 0 0,0-1-1,6-16 1,-17 38 194,0 0-1,0 1 1,1-1-1,0 1 1,1 0-1,0-1 1,1 1 0,1 15-1,-1-24-163,0 0-1,1 0 1,-1-1 0,1 1-1,-1 0 1,1 0 0,0-1-1,0 1 1,-1 0 0,1-1-1,0 1 1,1-1 0,-1 1 0,0-1-1,0 0 1,1 0 0,-1 1-1,0-1 1,1 0 0,-1 0-1,1 0 1,0 0 0,-1-1-1,1 1 1,0 0 0,-1-1-1,1 1 1,0-1 0,0 1-1,0-1 1,-1 0 0,1 0-1,0 0 1,0 0 0,0 0-1,0 0 1,3-1 0,1 0-16,1 0 0,-1 0 0,0 0 1,1-1-1,-1 1 0,0-2 0,0 1 1,0-1-1,-1 0 0,7-3 0,-4 0-1,-1 0-1,0-1 1,0 0 0,0 0-1,-1 0 1,0-1-1,0 0 1,-1 0 0,0 0-1,0-1 1,-1 0 0,0 0-1,-1 0 1,0 0-1,0-1 1,-1 1 0,2-14-1,-7 18 998,-5 11-636,-3 11-202,8-9-34,0-1 0,1 1 0,-1 0 0,2 0 0,0 0 0,0 0 1,0 0-1,1 0 0,0 0 0,2 15 0,-2-20-155,1 0 1,0 1-1,0-1 0,0 0 1,0 0-1,1 0 1,-1 0-1,1 0 0,0 0 1,0 0-1,0-1 1,0 1-1,0-1 0,1 1 1,-1-1-1,1 0 0,-1 0 1,1 0-1,0 0 1,0 0-1,0-1 0,0 1 1,0-1-1,0 0 1,0 0-1,1 0 0,-1 0 1,5 0-1,5 1-1127,0-1 0,1-1 0,-1 0 0,0 0-1,0-2 1,1 1 0,14-5 0,19-13-5444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6.656"/>
    </inkml:context>
    <inkml:brush xml:id="br0">
      <inkml:brushProperty name="width" value="0.05" units="cm"/>
      <inkml:brushProperty name="height" value="0.05" units="cm"/>
      <inkml:brushProperty name="color" value="#008C3A"/>
    </inkml:brush>
  </inkml:definitions>
  <inkml:trace contextRef="#ctx0" brushRef="#br0">196 2 5765,'0'0'12311,"-8"-1"-9802,4 1-2425,0 0-1,1-1 1,-1 2 0,0-1-1,0 0 1,0 1 0,1-1 0,-1 1-1,0 0 1,1 1 0,-1-1 0,1 0-1,-1 1 1,1 0 0,0 0-1,0 0 1,-1 0 0,1 0 0,1 1-1,-1 0 1,0-1 0,1 1 0,-1 0-1,1 0 1,0 0 0,0 0-1,0 1 1,0-1 0,1 1 0,-1-1-1,1 1 1,0-1 0,0 1 0,0 0-1,1-1 1,-1 1 0,1 5-1,1-7-133,-1-1 0,1 1 0,0 0 0,0 0 0,0-1 0,0 1-1,0 0 1,0-1 0,1 1 0,-1-1 0,0 1 0,1-1-1,-1 0 1,1 0 0,0 0 0,-1 0 0,1 0 0,0 0 0,0 0-1,-1 0 1,1-1 0,0 1 0,0 0 0,0-1 0,0 0-1,0 1 1,2-1 0,63 6-668,-57-6 588,22 0-196,-22-1 264,1 1 1,-1 0-1,0 1 0,0 0 1,0 0-1,0 1 0,0 0 1,11 5-1,-20-7 149,0 1 1,0-1-1,-1 1 0,1-1 1,0 1-1,-1 0 0,1-1 1,-1 1-1,1 0 0,-1-1 1,1 1-1,-1 0 0,1 0 1,-1-1-1,0 1 0,1 0 1,-1 0-1,0 0 0,0-1 1,1 1-1,-1 0 0,0 0 1,0 0-1,0 0 1,0 0-1,0-1 0,0 1 1,-1 0-1,1 0 0,0 0 1,0 0-1,-1-1 0,1 1 1,0 0-1,-1 0 0,1 0 1,0-1-1,-1 1 0,0 0 1,1-1-1,-1 1 0,1 0 1,-1-1-1,0 1 0,1-1 1,-1 1-1,0-1 1,0 1-1,-39 32 2563,36-31-2475,-132 87 2495,39-40-4902,63-39-2354,3-6-3085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8.808"/>
    </inkml:context>
    <inkml:brush xml:id="br0">
      <inkml:brushProperty name="width" value="0.05" units="cm"/>
      <inkml:brushProperty name="height" value="0.05" units="cm"/>
      <inkml:brushProperty name="color" value="#008C3A"/>
    </inkml:brush>
  </inkml:definitions>
  <inkml:trace contextRef="#ctx0" brushRef="#br0">22 547 5061,'0'0'16271,"-21"-52"-15983,47 14-127,10-7 63,14-3 96,7-2 32,11-2-95,2 4-161,7 4-96,5 4-321,-5-1-2593,-2 0-3076,-6-7-5701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39.777"/>
    </inkml:context>
    <inkml:brush xml:id="br0">
      <inkml:brushProperty name="width" value="0.05" units="cm"/>
      <inkml:brushProperty name="height" value="0.05" units="cm"/>
      <inkml:brushProperty name="color" value="#008C3A"/>
    </inkml:brush>
  </inkml:definitions>
  <inkml:trace contextRef="#ctx0" brushRef="#br0">0 196 10250,'0'0'5237,"4"-12"-4239,-3 11-972,0-5 95,2 0 0,-1 0 0,1 0 0,-1 0 0,2 0 0,-1 1 0,0 0 0,1-1 0,0 1 0,1 1 0,-1-1 0,1 1 1,0-1-1,5-3 0,18-9 337,1 0 1,50-21-1,-65 32-437,0 1 0,0 1 0,1 0 0,-1 1 0,1 1 0,0 0 0,0 1 0,19 1 0,-33 0-19,1 0 0,0 1 0,0-1 0,0 1 0,0-1 0,-1 1 0,1 0 0,0 0 0,-1 0 0,1 0 0,-1 0 0,1 0 0,-1 1 0,1-1 0,-1 0 0,0 1 0,1-1 0,-1 1 0,0-1 0,0 1 0,0 0 0,-1-1 0,1 1 0,0 0 0,0 0 0,-1 0 0,1-1 0,-1 1 0,0 0 0,0 0 0,0 0 0,1 0 0,-2 3 0,1 5 38,0 1-1,-1-1 0,0 0 1,-1 0-1,-3 13 0,-9 12-6,0-1 0,-2-1 0,-2 0 0,-1-1 1,-1-1-1,-31 35 0,-31 52 349,80-116-347,1 0-1,-1 1 1,1-1 0,0 0-1,0 1 1,0-1 0,0 1-1,0-1 1,1 1 0,-1 0-1,0 4 1,2-7-30,-1 1 0,0 0 1,0 0-1,0 0 0,0-1 1,1 1-1,-1 0 0,0-1 1,1 1-1,-1 0 0,1-1 0,-1 1 1,0 0-1,1-1 0,0 1 1,-1-1-1,1 1 0,-1 0 0,1-1 1,0 0-1,-1 1 0,1-1 1,0 1-1,-1-1 0,2 1 0,5 0-6,0 0 0,1 0 0,-1 0 0,0-1 0,0 0 0,1-1 0,7-1 0,26-4-778,-1-2 1,0-2 0,60-23 0,-13 2-5836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55.723"/>
    </inkml:context>
    <inkml:brush xml:id="br0">
      <inkml:brushProperty name="width" value="0.025" units="cm"/>
      <inkml:brushProperty name="height" value="0.025" units="cm"/>
    </inkml:brush>
  </inkml:definitions>
  <inkml:trace contextRef="#ctx0" brushRef="#br0">2414 293 7399,'-512'-161'3972,"429"132"-3890,-1 4-1,0 3 1,-2 4 0,0 4 0,-151-6 0,94 17 269,1 5 0,-1 7 0,-208 40 0,309-41-342,-14 4-3,-105 34-1,147-41-27,1 1 1,-1 0-1,1 1 0,0 0 1,1 1-1,-1 0 0,2 1 1,-1 1-1,1 0 0,1 0 1,0 1-1,-14 19 0,18-20 11,2 0 0,-1 0-1,1 0 1,1 1 0,0-1-1,0 1 1,1 0 0,1 0-1,0-1 1,0 1 0,1 0-1,0 0 1,1 0 0,0 0-1,1 0 1,6 20 0,1 1 1,3 0 1,1-1-1,1-1 1,22 36-1,1-3-132,4-2-1,2-2 1,3-2 0,2-2-1,76 67 1,-90-95 248,3-1-1,0-2 1,1-1-1,1-2 1,1-2-1,1-2 1,61 18 0,308 55 675,-387-86-758,519 76 200,6-53-232,-451-33 38,1-5-1,-2-4 0,0-4 1,-1-4-1,-1-4 1,-1-5-1,-2-3 1,106-58-1,-160 74 133,-2-1-1,0-3 1,-1 0-1,-1-2 0,52-52 1,-72 63 26,-1 0 1,0-1-1,-1 0 1,-1-1-1,0 0 1,-1-1-1,-1 0 0,-1-1 1,0 1-1,-1-1 1,-1 0-1,-1-1 1,0 1-1,1-36 1,-5 32-147,0 1 1,-2 0-1,0 0 1,-1 0 0,-2 0-1,0 0 1,-1 1 0,0 0-1,-2 0 1,-1 0 0,0 1-1,-2 1 1,0-1-1,-1 2 1,0 0 0,-1 0-1,-2 1 1,1 1 0,-2 0-1,0 1 1,0 1 0,-2 0-1,1 2 1,-38-20-1,18 16-66,0 1-1,-1 1 1,0 3-1,-1 1 0,-73-8 1,-202 7-40,60 27-254,23 0-3713,147-17-218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1.882"/>
    </inkml:context>
    <inkml:brush xml:id="br0">
      <inkml:brushProperty name="width" value="0.05" units="cm"/>
      <inkml:brushProperty name="height" value="0.05" units="cm"/>
      <inkml:brushProperty name="color" value="#008C3A"/>
    </inkml:brush>
  </inkml:definitions>
  <inkml:trace contextRef="#ctx0" brushRef="#br0">0 451 7495,'0'0'12172,"91"-31"-11019,-17-4-577,11-8-448,8-6-32,4-6-31,0 0-1058,-7-5-2210,-10-1-2275,-19-1-3714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2.815"/>
    </inkml:context>
    <inkml:brush xml:id="br0">
      <inkml:brushProperty name="width" value="0.05" units="cm"/>
      <inkml:brushProperty name="height" value="0.05" units="cm"/>
      <inkml:brushProperty name="color" value="#008C3A"/>
    </inkml:brush>
  </inkml:definitions>
  <inkml:trace contextRef="#ctx0" brushRef="#br0">0 43 4773,'0'0'11627,"51"-23"-10410,-11 18-160,6 0-385,7 4-480,8 1-95,5 0-65,1 0-865,-1 0-2242,-5-9-5253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0.307"/>
    </inkml:context>
    <inkml:brush xml:id="br0">
      <inkml:brushProperty name="width" value="0.05" units="cm"/>
      <inkml:brushProperty name="height" value="0.05" units="cm"/>
      <inkml:brushProperty name="color" value="#008C3A"/>
    </inkml:brush>
  </inkml:definitions>
  <inkml:trace contextRef="#ctx0" brushRef="#br0">0 5 12460,'0'0'4260,"54"-3"-2883,-29 1-544,6 2-513,4 0-224,1 0-32,1 0-544,-3 4-929,-7 1-1218,-10 1-544,-11-2-833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0.713"/>
    </inkml:context>
    <inkml:brush xml:id="br0">
      <inkml:brushProperty name="width" value="0.05" units="cm"/>
      <inkml:brushProperty name="height" value="0.05" units="cm"/>
      <inkml:brushProperty name="color" value="#008C3A"/>
    </inkml:brush>
  </inkml:definitions>
  <inkml:trace contextRef="#ctx0" brushRef="#br0">0 27 9257,'0'0'6982,"67"17"-5604,-26-17-546,7-5-351,4-4-289,1-1-352,-4 1-3652,-9-2-3427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3.611"/>
    </inkml:context>
    <inkml:brush xml:id="br0">
      <inkml:brushProperty name="width" value="0.05" units="cm"/>
      <inkml:brushProperty name="height" value="0.05" units="cm"/>
      <inkml:brushProperty name="color" value="#008C3A"/>
    </inkml:brush>
  </inkml:definitions>
  <inkml:trace contextRef="#ctx0" brushRef="#br0">1 311 11659,'0'0'3545,"9"-9"-2648,39-40-192,2 2 1,3 3 0,1 1 0,106-62-1,-156 103-727,0 0 0,0 0 0,0 0 0,0 1 0,0 0-1,1 0 1,-1 0 0,7-1 0,-10 2 8,0 0 0,0 0 1,1 1-1,-1-1 0,0 0 0,0 0 0,0 1 1,0-1-1,0 1 0,0-1 0,0 1 0,0-1 1,-1 1-1,1 0 0,0-1 0,0 1 0,0 0 1,-1 0-1,1-1 0,0 1 0,-1 0 0,1 0 1,0 0-1,-1 0 0,1 0 0,-1 0 0,0 0 0,1 0 1,-1 0-1,0 0 0,1 0 0,-1 0 0,0 0 1,0 0-1,0 0 0,0 2 0,0 26 118,0 0 0,-2 0 0,-2 0 0,-10 47 0,6-42-64,3-1 1,-4 57-1,9-86-213,0-3 110,0-1 0,0 0 1,0 1-1,-1-1 0,1 1 1,0-1-1,0 0 1,0 1-1,0-1 0,0 0 1,0 1-1,0-1 1,0 1-1,0-1 0,0 0 1,0 1-1,1-1 1,-1 0-1,0 1 0,0-1 1,0 1-1,0-1 1,0 0-1,1 1 0,-1-1 1,0 0-1,0 0 1,1 1-1,-1-1 0,0 0 1,0 1-1,1-1 1,-1 0-1,0 0 0,1 0 1,-1 1-1,0-1 1,1 0-1,-1 0 0,1 0 1,0 0-1,12 0-4715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3.957"/>
    </inkml:context>
    <inkml:brush xml:id="br0">
      <inkml:brushProperty name="width" value="0.05" units="cm"/>
      <inkml:brushProperty name="height" value="0.05" units="cm"/>
      <inkml:brushProperty name="color" value="#008C3A"/>
    </inkml:brush>
  </inkml:definitions>
  <inkml:trace contextRef="#ctx0" brushRef="#br0">68 1 18097,'0'0'1474,"-35"61"-129,22-36-64,2 3-320,5 4-641,3 0-256,3 3-96,0 2 0,3 0-480,4-2-834,-2-1-992,-2-4-1890,-3-6-1890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4.318"/>
    </inkml:context>
    <inkml:brush xml:id="br0">
      <inkml:brushProperty name="width" value="0.05" units="cm"/>
      <inkml:brushProperty name="height" value="0.05" units="cm"/>
      <inkml:brushProperty name="color" value="#008C3A"/>
    </inkml:brush>
  </inkml:definitions>
  <inkml:trace contextRef="#ctx0" brushRef="#br0">1 0 16976,'0'0'801,"54"0"-321,-19 0 33,4 0-225,9 0-192,2 0-576,-3 0-2723,-5 0-1442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4.711"/>
    </inkml:context>
    <inkml:brush xml:id="br0">
      <inkml:brushProperty name="width" value="0.05" units="cm"/>
      <inkml:brushProperty name="height" value="0.05" units="cm"/>
      <inkml:brushProperty name="color" value="#008C3A"/>
    </inkml:brush>
  </inkml:definitions>
  <inkml:trace contextRef="#ctx0" brushRef="#br0">1 303 14446,'0'0'5183,"9"4"-4062,-6-2-1033,1-1 0,-1 0-1,1 0 1,-1 0 0,1 0-1,-1-1 1,1 1 0,0-1-1,-1 0 1,1 0 0,0 0-1,-1 0 1,1-1 0,4-1-1,2-1 27,-1-1-1,0 0 1,0-1 0,0 0-1,12-9 1,55-43-665,99-96 0,-103 87-216,-92 123 2278,4-23-815,2 1-1,-12 44 1,22-63-605,1 0 0,0 1 0,1-1-1,0 1 1,2-1 0,0 1 0,4 26 0,-3-38-252,0 0 0,0-1 0,1 1 0,-1 0 0,1-1 0,0 1 0,1-1 1,-1 0-1,1 0 0,4 5 0,-5-7-408,0 1 0,0-1 1,0 0-1,1-1 0,-1 1 0,1 0 1,-1-1-1,1 1 0,0-1 0,-1 0 0,5 2 1,16-1-10851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48.784"/>
    </inkml:context>
    <inkml:brush xml:id="br0">
      <inkml:brushProperty name="width" value="0.05" units="cm"/>
      <inkml:brushProperty name="height" value="0.05" units="cm"/>
      <inkml:brushProperty name="color" value="#004F8B"/>
    </inkml:brush>
  </inkml:definitions>
  <inkml:trace contextRef="#ctx0" brushRef="#br0">3439 494 4036,'-132'-86'10506,"5"-5"-8434,-121-78-1993,209 147-118,-1 2 0,-1 2 0,-1 1 0,-1 2 0,0 3 0,-1 1 0,-59-7 0,16 9-277,-1 3 0,-158 12 0,160 3-145,0 4-1,1 4 0,1 3 0,1 5 1,1 2-1,-106 52 0,80-25 652,3 5-1,2 4 0,3 5 1,-91 81-1,109-78 202,4 4-1,4 3 0,2 3 0,5 3 1,3 3-1,4 3 0,-64 127 0,91-148-297,2 1 1,4 2-1,3 0 0,3 2 0,3 0 0,4 1 0,3 0 0,3 1 0,3 1 0,4-1 0,10 88 0,-3-118-154,2 0-1,2-1 0,2 0 1,2-1-1,2-1 1,2 0-1,2-1 1,40 63-1,-28-58 12,3-1 0,2-1 1,2-3-1,1-1 0,2-2 0,63 45 0,-27-32 42,2-3-1,2-4 0,1-3 0,3-4 0,1-4 0,2-4 1,0-4-1,134 22 0,-82-29 144,1-6 0,0-7 0,0-5-1,1-7 1,-1-6 0,-1-6 0,-1-6 0,-1-6 0,145-53 0,-133 30 36,-2-7 0,-4-6 0,-2-6 0,-4-7 0,-3-6 0,-4-5 0,222-200 0,-262 201-130,-3-5 0,119-163 0,-159 186-23,-3-2 0,-3-2 0,-4-1 0,53-146 1,-78 178-93,-2-1 0,-1 0 1,-3-1-1,4-85 0,-11 107 29,-2 0 0,0 0 0,-2 0 0,0 0 0,-2 0-1,-1 0 1,-1 1 0,0 0 0,-2 0 0,-22-40 0,10 33-42,-1 1-1,-1 0 1,-1 2 0,-1 1 0,-2 1 0,-1 1-1,0 2 1,-2 1 0,0 1 0,-35-17 0,-19-4-540,-1 3 0,-156-45 0,66 35-1114,-222-30 0,-188 12-2246,341 47 1911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0.826"/>
    </inkml:context>
    <inkml:brush xml:id="br0">
      <inkml:brushProperty name="width" value="0.05" units="cm"/>
      <inkml:brushProperty name="height" value="0.05" units="cm"/>
      <inkml:brushProperty name="color" value="#004F8B"/>
    </inkml:brush>
  </inkml:definitions>
  <inkml:trace contextRef="#ctx0" brushRef="#br0">1 50 5349,'0'0'15754,"5"8"-14788,0 6-793,0 0 0,-1 1 0,0 0 1,-1 0-1,-1 0 0,-1 0 0,0 0 0,-2 28 1,1-39-150,1 6 23,-2 0 1,1 0-1,-1 0 1,-3 11-1,4-20 7,0-31 367,3-9-565,-1 21 30,-1 0 0,-1 0-1,0 0 1,-5-32 0,5 49 117,0 1-1,0-1 1,0 0 0,-1 1-1,1-1 1,0 0 0,0 0-1,0 1 1,0-1 0,-1 0-1,1 1 1,0-1 0,-1 0-1,1 1 1,0-1 0,-1 1-1,1-1 1,-1 1 0,1-1-1,-1 0 1,1 1 0,-1 0-1,0-1 1,1 1 0,-1-1-1,1 1 1,-1 0 0,0-1-1,1 1 1,-1 0 0,0 0-1,1 0 1,-1-1 0,0 1-1,0 0 1,1 0 0,-1 0-1,-1 0 1,2 1 0,0-1 0,-1 1 0,1-1 0,0 1 0,0-1 0,-1 1 0,1-1 0,0 1 0,0-1 0,-1 1 0,1-1 0,0 1 0,0-1 0,0 1 0,0 0 0,0-1-1,0 1 1,0-1 0,0 1 0,0-1 0,0 1 0,1-1 0,-1 1 0,0 0 0,0-1 0,0 1 0,1-1 0,-1 1 0,0-1 0,0 1 0,1-1 0,-1 0 0,1 1 0,-1-1 0,0 1 0,1-1 0,-1 0 0,1 1 0,-1-1 0,1 0-1,-1 1 1,1-1 0,-1 0 0,1 0 0,0 1 0,6 3 2,0 0-1,0-1 0,0 1 1,0-1-1,1-1 1,-1 1-1,1-1 0,0-1 1,0 1-1,12 0 1,-2-1-45,0-1-1,0 0 1,30-5 0,-43 4 44,-1 0 1,1-1-1,-1 1 0,0-1 0,0 0 0,0 0 1,0 0-1,0 0 0,-1-1 0,1 1 0,-1-1 1,1 0-1,-1 0 0,0-1 0,0 1 0,0-1 1,-1 1-1,1-1 0,-1 0 0,0 0 1,0 0-1,0 0 0,-1 0 0,1-1 0,-1 1 1,0 0-1,0-1 0,0 1 0,-1-1 0,0 1 1,0 0-1,-1-8 0,2 12-5,-1 0 0,0-1 0,0 1 1,0 0-1,0-1 0,0 1 0,0 0 0,0 0 0,0-1 0,0 1 0,0 0 1,0-1-1,0 1 0,0 0 0,0 0 0,-1-1 0,1 1 0,0 0 1,0-1-1,0 1 0,0 0 0,0 0 0,-1-1 0,1 1 0,0 0 0,0 0 1,0 0-1,-1-1 0,1 1 0,0 0 0,0 0 0,-1 0 0,1 0 1,0-1-1,0 1 0,-1 0 0,1 0 0,0 0 0,0 0 0,-1 0 0,1 0 1,-14 8-83,-9 19-60,19-16 136,-1-1 0,2 1-1,0-1 1,0 1-1,0 0 1,2 0-1,-1 0 1,1 1-1,1-1 1,0 0 0,1 0-1,2 15 1,-2-21-2,0-1 0,0 1 0,1-1 0,0 1 1,-1-1-1,1 0 0,1 0 0,-1 0 0,1 0 0,-1 0 1,1 0-1,0-1 0,1 1 0,-1-1 0,1 0 1,-1 0-1,1 0 0,0-1 0,0 1 0,0-1 0,0 0 1,0 0-1,1 0 0,-1-1 0,1 1 0,-1-1 0,1 0 1,0 0-1,-1-1 0,1 1 0,5-1 0,-1-1-63,-1 1 0,0-2-1,1 1 1,-1-1-1,0 0 1,0 0 0,0-1-1,0 0 1,-1-1 0,1 0-1,-1 0 1,0 0 0,0-1-1,0 0 1,11-11-1,-3 0 7,-1 1-1,0-2 0,-1 0 0,-1-1 0,10-19 1,-13 20 346,-15 25 547,-14 28 110,19-33-878,0 1 1,0-1-1,1 0 0,-1 0 0,1 0 0,0 1 1,0-1-1,0 0 0,0 0 0,0 1 0,1-1 1,1 4-1,-2-5-39,1 0 1,0-1 0,0 1-1,0 0 1,0-1 0,0 1-1,0-1 1,1 0-1,-1 1 1,0-1 0,1 0-1,-1 0 1,1 0-1,-1 0 1,1 0 0,2 1-1,5 1 8,0-1-1,0 0 1,0 0-1,0-1 1,0 0-1,1-1 1,9 0-1,3-2-255,-1-1 0,0 0 0,1-2 0,-1 0-1,-1-1 1,1-2 0,18-9 0,41-13-739,-80 30 1049,1 0 0,0 1 0,0-1-1,-1 0 1,1 0 0,0 0 0,-1 1 0,1-1 0,0 0-1,-1 0 1,1 1 0,0-1 0,-1 1 0,1-1-1,-1 1 1,1-1 0,-1 1 0,1-1 0,-1 1 0,1-1-1,-1 1 1,1 0 0,-1-1 0,0 1 0,1 0 0,-1-1-1,0 1 1,0 0 0,1-1 0,-1 1 0,0 0 0,0-1-1,0 1 1,0 0 0,0 0 0,0-1 0,0 2-1,0 0-46,0 0 0,1 0 0,-1 0 0,1 0 0,-1 0 0,1-1-1,0 1 1,0 0 0,0 0 0,0-1 0,0 1 0,0-1-1,0 1 1,0-1 0,1 1 0,-1-1 0,1 0 0,-1 1 0,3 0-1,9 2-164,1-1-1,0 0 0,-1-1 1,1-1-1,27-1 0,2-4-8795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28:58.521"/>
    </inkml:context>
    <inkml:brush xml:id="br0">
      <inkml:brushProperty name="width" value="0.025" units="cm"/>
      <inkml:brushProperty name="height" value="0.025" units="cm"/>
    </inkml:brush>
  </inkml:definitions>
  <inkml:trace contextRef="#ctx0" brushRef="#br0">5263 302 6150,'-614'-186'5468,"447"149"-5592,-298-28 1,-319 51-1509,552 16 1459,189-2 178,-1129 34 1072,963-15-987,1 9 0,1 9 0,-316 99 0,431-105-128,-124 60 1,189-77 21,1 1 0,0 0 0,1 2 0,0 2 0,2 0 0,0 1 0,1 1 0,-34 43 0,46-49 7,0 1 1,1 0-1,1 0 0,1 1 1,0 0-1,1 0 0,1 1 1,0 0-1,1 0 0,1 0 1,1 0-1,1 1 0,1-1 1,0 1-1,1-1 0,6 30 1,-2-23 25,1 0 0,2-1 0,0 0 0,2-1 0,0 0 1,2-1-1,0 0 0,2 0 0,0-1 0,2-1 0,26 28 1,-1-11 27,1-1-1,2-2 1,2-2 0,1-2 0,1-2 0,1-2 0,1-2 0,72 22 0,44 5 41,227 40 0,-84-40-50,2-13-1,476-3 1,781-35 322,-1302-9-218,421-66 1,257-107-71,-832 158-69,-101 22 1,413-97 53,-328 72 4,-2-5 1,125-60-1,-203 85 10,0-2 1,0 0 0,-1-1 0,-1 0-1,15-13 1,-25 18-6,1 1 0,-1-1 1,0 0-1,0 0 0,-1-1 0,1 1 1,-1-1-1,0 0 0,-1 0 1,1 0-1,-1 0 0,-1 0 0,1-1 1,-1 1-1,0 0 0,0-1 0,-1-6 1,-1 0-30,0 0 0,-2 0 0,0 0 0,0 0-1,-1 1 1,0 0 0,-1-1 0,-1 2 0,0-1 0,0 1 0,-1 0 0,-1 0 0,0 0 0,0 1 0,-19-16 0,-6-5 55,-2 2 0,-1 1-1,-51-30 1,2 10 218,-3 3 0,-1 5-1,-2 3 1,-1 4 0,-2 5 0,-174-30 0,-598-25-172,725 74-212,-723-34-1114,0 38-2163,684 11 433,3-3-1932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1.156"/>
    </inkml:context>
    <inkml:brush xml:id="br0">
      <inkml:brushProperty name="width" value="0.05" units="cm"/>
      <inkml:brushProperty name="height" value="0.05" units="cm"/>
      <inkml:brushProperty name="color" value="#004F8B"/>
    </inkml:brush>
  </inkml:definitions>
  <inkml:trace contextRef="#ctx0" brushRef="#br0">1 1 18033,'0'0'2723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1.624"/>
    </inkml:context>
    <inkml:brush xml:id="br0">
      <inkml:brushProperty name="width" value="0.05" units="cm"/>
      <inkml:brushProperty name="height" value="0.05" units="cm"/>
      <inkml:brushProperty name="color" value="#004F8B"/>
    </inkml:brush>
  </inkml:definitions>
  <inkml:trace contextRef="#ctx0" brushRef="#br0">62 0 9257,'0'0'9123,"1"8"-7970,1 14-347,0 0 0,-2 1 0,0-1 0,-2 0 0,-4 22 0,2-17-486,1 0 1,2 0-1,3 51 1,7-45-289,-9-32-29,1 0 0,-1 0 0,0 0 0,1 0 0,-1 0 0,1 0 0,-1 0 0,1 0 0,-1 0 0,1 0 0,0 0 0,0 0 0,-1-1 0,1 1 1,0 0-1,0 0 0,0-1 0,0 1 0,0-1 0,-1 1 0,1-1 0,0 1 0,1-1 0,-1 0 0,0 1 0,0-1 0,1 0 0,-1 0 4,0-1-1,-1 1 0,1-1 0,-1 0 1,1 0-1,0 1 0,-1-1 1,1 0-1,-1 0 0,0 0 0,1 1 1,-1-1-1,0 0 0,1 0 1,-1 0-1,0 0 0,0 0 0,0 0 1,0 0-1,0 0 0,0 0 1,0 1-1,0-2 0,0-28-96,-1 26 67,-1-18-31,-2-1 0,-1 1 0,-1 0 0,-1 1 0,0-1 0,-2 1 0,0 1 0,-2 0 0,-20-31 1,73 61-487,-19-3 242,0 0-1,1-1 1,0-1-1,0-2 1,28 2-1,6-4-3839,0-3-3882,-20-1-2662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2.280"/>
    </inkml:context>
    <inkml:brush xml:id="br0">
      <inkml:brushProperty name="width" value="0.05" units="cm"/>
      <inkml:brushProperty name="height" value="0.05" units="cm"/>
      <inkml:brushProperty name="color" value="#004F8B"/>
    </inkml:brush>
  </inkml:definitions>
  <inkml:trace contextRef="#ctx0" brushRef="#br0">151 52 10154,'0'0'7164,"-10"-1"-5627,2 1-1324,-1 0 0,1 0 0,0 1 0,-1 0 0,1 1 0,0 0 0,0 0 0,-13 6 0,17-7-93,1 1 0,0 0-1,0 0 1,-1 0 0,1 0-1,0 0 1,1 1 0,-1-1-1,0 1 1,1 0 0,-1 0-1,1-1 1,0 2 0,0-1-1,0 0 1,1 0 0,-1 1 0,1-1-1,-1 1 1,1-1 0,0 1-1,1-1 1,-1 1 0,0 0-1,1 5 1,0-7-102,0-1 0,0 1 0,1-1 0,-1 1 0,0-1 0,1 0 0,-1 1 0,1-1 1,-1 1-1,1-1 0,0 0 0,-1 0 0,1 1 0,0-1 0,0 0 0,0 0 0,0 0 0,0 0 0,0 0 0,0 0 0,0 0 0,3 1 1,0 0 4,1 0 1,-1 0-1,1-1 1,-1 1 0,1-1-1,-1 0 1,7 0-1,2 0-18,0 0 1,-1-1-1,1 0 0,23-5 0,-27 2-114,-1 1 0,1-2 1,-1 1-1,0-1 0,0-1 0,0 1 0,-1-1 1,0-1-1,10-8 0,-12 10 100,-1 0 1,0 0-1,0 0 0,0-1 0,-1 0 1,0 1-1,1-1 0,-2-1 0,1 1 1,-1 0-1,1-1 0,-1 1 0,-1-1 1,1 1-1,0-9 0,-2 14 11,0-1 1,0 1-1,0 0 1,1-1-1,-1 1 0,0-1 1,0 1-1,0 0 1,0-1-1,0 1 0,-1 0 1,1-1-1,0 1 0,0-1 1,0 1-1,0 0 1,0-1-1,0 1 0,-1 0 1,1-1-1,0 1 1,0 0-1,-1-1 0,1 1 1,0 0-1,0 0 1,-1-1-1,1 1 0,0 0 1,-1 0-1,1-1 1,0 1-1,-1 0 0,1 0 1,0 0-1,-1 0 0,0-1 1,-15 8 141,-13 19 182,27-23-290,0 0 1,1 0-1,-1 0 1,1 0-1,0 0 1,0 1 0,0-1-1,0 0 1,1 0-1,-1 1 1,1-1-1,0 1 1,0-1 0,0 0-1,0 1 1,0-1-1,1 1 1,0-1-1,0 0 1,0 0 0,0 1-1,2 3 1,0-3-15,0 0 0,0 0 0,1 0 0,-1 0 1,1-1-1,0 0 0,0 1 0,0-2 0,0 1 0,1 0 1,-1-1-1,1 0 0,7 3 0,-1-1-46,0-1 1,0 0-1,0 0 0,1-1 1,-1-1-1,1 0 0,-1 0 1,1-1-1,0-1 0,-1 0 0,1-1 1,19-4-1,-25 3 12,0 0-1,0-1 1,0 1-1,-1-1 1,1 0 0,-1 0-1,0-1 1,0 1 0,-1-1-1,1 0 1,-1-1-1,0 1 1,-1-1 0,1 0-1,-1 1 1,0-2-1,0 1 1,-1 0 0,0 0-1,0-1 1,-1 1-1,1-1 1,-1 0 0,-1 1-1,1-1 1,-1 0-1,-2-12 1,2 18 21,0 0-1,0 0 1,-1 1-1,1-1 1,0 0-1,0 0 1,-1 1 0,1-1-1,-1 0 1,1 1-1,-1-1 1,1 0-1,-1 1 1,1-1 0,-1 1-1,0-1 1,1 1-1,-1-1 1,0 1-1,1-1 1,-1 1-1,0 0 1,1-1 0,-1 1-1,0 0 1,0 0-1,1-1 1,-1 1-1,0 0 1,0 0 0,0 0-1,0 0 1,1 0-1,-1 0 1,0 0-1,0 0 1,0 1 0,1-1-1,-1 0 1,0 0-1,0 1 1,0-1-1,-1 1 34,0 0 0,0 0-1,0 0 1,0 0 0,0 0-1,0 0 1,0 0-1,1 1 1,-1-1 0,0 1-1,1-1 1,-1 1 0,1-1-1,-3 5 1,3-4-4,0 1-1,-1-1 1,1 1-1,0 0 1,1-1-1,-1 1 1,0 0 0,1-1-1,-1 1 1,1 0-1,0 0 1,0-1-1,0 1 1,0 0 0,1 0-1,-1 0 1,1-1-1,-1 1 1,1 0-1,0-1 1,0 1 0,0-1-1,1 1 1,-1-1-1,1 1 1,-1-1-1,1 0 1,0 0 0,0 0-1,0 0 1,0 0-1,0 0 1,0 0-1,0-1 1,1 1 0,-1-1-1,1 1 1,-1-1-1,4 1 1,-2 0-71,1-1 0,0 0 0,0 0 0,0 0 0,-1 0 1,1-1-1,0 1 0,0-1 0,0-1 0,0 1 0,0-1 0,0 0 0,0 0 0,-1 0 1,1-1-1,0 1 0,-1-1 0,1 0 0,-1-1 0,0 1 0,8-6 0,-3 0 37,-2 0 0,1-1 0,-1 0 0,0 0 0,-1 0 0,0-1 0,-1 0 0,0 0 0,0 0 0,-1-1 0,4-13 0,-9 25 14,-2 13 264,0 0 0,0 0 0,1 0-1,1 0 1,1 15 0,0-24-283,1 0 0,0 0 0,0-1 0,0 1 0,0 0-1,1-1 1,0 1 0,0-1 0,0 1 0,1-1 0,0 0 0,-1 0 0,1 0 0,1-1 0,-1 1 0,0 0 0,1-1 0,0 0-1,4 3 1,-1-2-372,-1 0 0,1 0 0,0-1 0,0 0 0,0 0 0,0 0 0,0-1 0,1 0 0,8 1 0,43 0-5901,-18-4-650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2.643"/>
    </inkml:context>
    <inkml:brush xml:id="br0">
      <inkml:brushProperty name="width" value="0.05" units="cm"/>
      <inkml:brushProperty name="height" value="0.05" units="cm"/>
      <inkml:brushProperty name="color" value="#004F8B"/>
    </inkml:brush>
  </inkml:definitions>
  <inkml:trace contextRef="#ctx0" brushRef="#br0">293 1 14606,'0'0'2450,"-8"1"-5,-4 0-1852,1 2 1,0-1-1,0 1 0,0 1 0,-12 6 1,20-10-638,0 1 0,0 1 0,1-1 0,-1 0 1,0 1-1,1-1 0,-1 1 0,1 0 1,0 0-1,-1 0 0,1 0 0,0 0 1,0 1-1,0-1 0,1 1 0,-1-1 1,1 1-1,-1-1 0,1 1 0,0 0 0,0 0 1,0 0-1,0-1 0,0 1 0,1 0 1,-1 0-1,1 0 0,0 5 0,1-6-46,0-1 1,0 1-1,0-1 0,0 1 0,0-1 0,0 0 0,0 0 0,0 1 1,0-1-1,1 0 0,-1 0 0,1 0 0,-1 0 0,0 0 0,1-1 0,0 1 1,-1 0-1,1-1 0,-1 1 0,1-1 0,2 1 0,44 8-755,-35-7 523,41 7-296,-31-6 713,0 1-1,0 1 0,44 15 1,-66-19 9,0-1 0,1 0-1,-1 1 1,0-1 0,0 1 0,0 0 0,0-1 0,0 1 0,0-1 0,0 1 0,0 0 0,-1 0 0,1 0-1,0 0 1,0 0 0,-1 0 0,1-1 0,0 2 0,-1-1 0,1 0 0,0 1 0,-1-1 7,0 0-1,-1 0 1,1 0 0,0 0 0,0-1 0,-1 1 0,1 0 0,0 0 0,-1 0-1,1-1 1,-1 1 0,1 0 0,-1 0 0,0-1 0,1 1 0,-1-1 0,0 1-1,1 0 1,-1-1 0,0 1 0,-1 0 0,-49 21 2706,50-22-2816,-43 15 665,-130 40 1254,57-29-6775,87-22-2069,2-4-8328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6.529"/>
    </inkml:context>
    <inkml:brush xml:id="br0">
      <inkml:brushProperty name="width" value="0.05" units="cm"/>
      <inkml:brushProperty name="height" value="0.05" units="cm"/>
      <inkml:brushProperty name="color" value="#004F8B"/>
    </inkml:brush>
  </inkml:definitions>
  <inkml:trace contextRef="#ctx0" brushRef="#br0">0 153 13869,'0'0'641,"48"12"-609,2-12 32,12-8 128,16-12 64,9-3-192,10-4-96,0-2-608,-4 1-2179,-16-2-1537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7.277"/>
    </inkml:context>
    <inkml:brush xml:id="br0">
      <inkml:brushProperty name="width" value="0.05" units="cm"/>
      <inkml:brushProperty name="height" value="0.05" units="cm"/>
      <inkml:brushProperty name="color" value="#004F8B"/>
    </inkml:brush>
  </inkml:definitions>
  <inkml:trace contextRef="#ctx0" brushRef="#br0">0 361 5221,'0'0'8008,"60"-43"-7560,-10 7 96,7-4-127,14-5-257,6-3-96,9 2-64,1-4-737,0-2-2914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8.461"/>
    </inkml:context>
    <inkml:brush xml:id="br0">
      <inkml:brushProperty name="width" value="0.05" units="cm"/>
      <inkml:brushProperty name="height" value="0.05" units="cm"/>
      <inkml:brushProperty name="color" value="#004F8B"/>
    </inkml:brush>
  </inkml:definitions>
  <inkml:trace contextRef="#ctx0" brushRef="#br0">0 364 5317,'0'0'13592,"13"-5"-12653,17-7-629,-1-2-1,-1 0 0,40-28 1,89-73-97,-88 64-169,-13 7-11,-30 23-7,36-24 0,-62 45-26,0 0-1,1 0 1,-1 0-1,0 0 0,0 0 1,0 0-1,0 0 1,0 0-1,0 0 0,0 0 1,1 0-1,-1 0 1,0 0-1,0 0 1,0 0-1,0 0 0,0 0 1,0 0-1,0 0 1,1 0-1,-1 0 1,0 0-1,0 0 0,0 0 1,0 0-1,0 0 1,0 0-1,0 0 1,1 0-1,-1 0 0,0 0 1,0 0-1,0 1 1,0-1-1,0 0 0,0 0 1,0 0-1,0 0 1,0 0-1,0 0 1,0 0-1,0 0 0,0 1 1,0-1-1,0 0 1,0 0-1,1 0 1,-1 0-1,0 0 0,0 0 1,0 0-1,0 1 1,0-1-1,-1 0 0,1 0 1,0 0-1,0 0 1,0 0-1,0 0 1,0 0-1,0 1 0,0-1 1,0 0-1,0 0 1,0 0-1,0 0 1,0 0-1,-5 17 32,-8 15 41,-8 7-18,8-16-39,0 0 0,2 0 0,1 1 1,0 1-1,2 0 0,-9 45 0,17-67-28,-1 0-1,1-1 0,0 1 0,0 0 1,1-1-1,-1 1 0,0 0 0,1-1 0,-1 1 1,2 3-1,-1-5-104,0 0 0,-1-1 1,1 1-1,0 0 0,-1 0 0,1 0 0,0 0 0,0-1 1,0 1-1,0 0 0,0-1 0,0 1 0,0 0 1,0-1-1,0 0 0,0 1 0,0-1 0,0 0 1,1 1-1,-1-1 0,0 0 0,0 0 0,2 0 1,19 1-4816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9.211"/>
    </inkml:context>
    <inkml:brush xml:id="br0">
      <inkml:brushProperty name="width" value="0.05" units="cm"/>
      <inkml:brushProperty name="height" value="0.05" units="cm"/>
      <inkml:brushProperty name="color" value="#004F8B"/>
    </inkml:brush>
  </inkml:definitions>
  <inkml:trace contextRef="#ctx0" brushRef="#br0">94 1 8712,'0'0'8841,"-59"41"-8297,47-5-63,-1 4-321,7 1-128,2 0 0,4-5-64,0-2-705,0-7-1441,0-7-1217,0-9-1250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9.555"/>
    </inkml:context>
    <inkml:brush xml:id="br0">
      <inkml:brushProperty name="width" value="0.05" units="cm"/>
      <inkml:brushProperty name="height" value="0.05" units="cm"/>
      <inkml:brushProperty name="color" value="#004F8B"/>
    </inkml:brush>
  </inkml:definitions>
  <inkml:trace contextRef="#ctx0" brushRef="#br0">0 43 11691,'0'0'7591,"56"-42"-6982,-17 42-257,6 0-160,10 0-128,2 0-192,2 0-1473,-4 0-2243,-6 0-2530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1:59.914"/>
    </inkml:context>
    <inkml:brush xml:id="br0">
      <inkml:brushProperty name="width" value="0.05" units="cm"/>
      <inkml:brushProperty name="height" value="0.05" units="cm"/>
      <inkml:brushProperty name="color" value="#004F8B"/>
    </inkml:brush>
  </inkml:definitions>
  <inkml:trace contextRef="#ctx0" brushRef="#br0">0 305 14926,'0'0'433,"11"-7"410,225-173 559,-95 66-1267,-140 113-134,-1 1 0,0 0 0,0 0 0,0 0 0,0-1 0,0 1 0,1 0 0,-1 0 0,0 0 0,0 0 0,0-1 0,1 1 0,-1 0 0,0 0-1,0 0 1,0 0 0,1 0 0,-1 0 0,0 0 0,0 0 0,1 0 0,-1 0 0,0 0 0,0 0 0,1 0 0,-1 0 0,0 0 0,0 0 0,0 0-1,1 0 1,-1 0 0,0 0 0,0 0 0,1 0 0,-1 0 0,0 0 0,0 1 0,0-1 0,1 0 0,-1 0 0,0 0 0,0 0 0,0 1 0,1 12 180,-8 19 152,3-16-460,-4 9 316,1 1 0,1 0 1,-2 33-1,8-52-280,0 0-1,0 0 1,0 0 0,1 0 0,0 0 0,1 0 0,3 10-1,-4-13-94,0-1-1,1 0 0,-1 0 1,1 0-1,0 0 0,0-1 1,0 1-1,1 0 0,-1-1 1,1 1-1,-1-1 0,1 0 1,0 0-1,0 0 1,0 0-1,3 1 0,27 7-4233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4:51.704"/>
    </inkml:context>
    <inkml:brush xml:id="br0">
      <inkml:brushProperty name="width" value="0.025" units="cm"/>
      <inkml:brushProperty name="height" value="0.025" units="cm"/>
    </inkml:brush>
  </inkml:definitions>
  <inkml:trace contextRef="#ctx0" brushRef="#br0">1717 236 8456,'-10'-7'304,"-7"-8"-337,0 0 0,1-1 1,1-1-1,1 0 0,-15-24 0,24 33 33,-1 1 0,1-1-1,-1 1 1,0 0 0,-1 1 0,1-1 0,-2 1 0,1 1 0,0-1 0,-1 1 0,-12-6 0,8 6 10,-1 1 1,0 0 0,0 1 0,0 0 0,0 1 0,-1 0-1,-16 1 1,-25 1 42,0 3 0,0 2 0,0 3 1,1 1-1,-84 28 0,38-3-2,-189 94 1,240-101-45,1 1 0,2 3 1,0 2-1,2 1 0,2 3 1,1 1-1,2 2 0,2 2 0,2 1 1,-56 89-1,81-112-13,0 0-1,1 1 1,0 0 0,2 1-1,1-1 1,1 1 0,-5 38-1,9-49 3,1 0 0,0 1 0,0-1 1,1 1-1,1-1 0,0 0 0,0 0 0,1 0 0,1 0 0,0 0 0,0-1 0,1 1 0,0-1 0,1 0 0,0-1 0,14 18 1,-2-10 2,0-1 0,1 0 1,0-1-1,2-1 0,-1-1 1,2-1-1,0-1 0,0 0 1,31 9-1,30 5 1,106 20 0,-167-41 1,109 21 45,1-5-1,200 3 0,-249-23-8,1-4 0,-2-4 0,1-3 0,-1-4 0,95-30 0,-77 12 5,179-83 0,-242 97-26,-2-1-1,0-2 1,-1-1-1,-2-1 1,0-2-1,-2-2 1,52-59-1,-71 73 51,-1-1-1,-1 0 1,0-1 0,-1 0-1,0 0 1,-2-1-1,0 0 1,0 0 0,-2 0-1,0-1 1,-1 0 0,-1 1-1,-1-1 1,0 0 0,-1 0-1,-5-34 1,0 27 58,-1 0 0,-1 0 0,-1 0 0,-1 1 0,-2 0 0,0 1 1,-1 0-1,-1 1 0,-2 0 0,0 1 0,-19-20 0,8 13-146,-1 1-1,-1 2 1,-1 1-1,-2 1 1,0 2-1,-1 1 1,-1 1-1,-1 2 1,0 1-1,-1 2 1,-43-11 0,32 13 63,-1 2 0,1 3 0,-2 1 0,1 2 1,0 3-1,-1 2 0,1 1 0,-72 14 1,-133 42-3224,130-31-779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1:31.141"/>
    </inkml:context>
    <inkml:brush xml:id="br0">
      <inkml:brushProperty name="width" value="0.025" units="cm"/>
      <inkml:brushProperty name="height" value="0.025" units="cm"/>
    </inkml:brush>
  </inkml:definitions>
  <inkml:trace contextRef="#ctx0" brushRef="#br0">223 54 23831,'-63'5'-3075,"-7"-5"2882,21 5 33,25-2 192,12-2-96,7 0-640,5 1 511,9-2 225,20 0-576,10-20-2563,0-30-1569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2:00.273"/>
    </inkml:context>
    <inkml:brush xml:id="br0">
      <inkml:brushProperty name="width" value="0.05" units="cm"/>
      <inkml:brushProperty name="height" value="0.05" units="cm"/>
      <inkml:brushProperty name="color" value="#004F8B"/>
    </inkml:brush>
  </inkml:definitions>
  <inkml:trace contextRef="#ctx0" brushRef="#br0">0 1 7527,'0'0'13389,"78"32"-13069,-36-30-160,5 0-96,3 1-32,-1 0-384,-6 1-1153,-5 2-609,-14-2-2082,-13 1-2275</inkml:trace>
  <inkml:trace contextRef="#ctx0" brushRef="#br0" timeOffset="1">63 206 8488,'0'0'4196,"65"18"-3139,-19-18-609,5 0-384,2 0-832,1-9-3716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2:00.896"/>
    </inkml:context>
    <inkml:brush xml:id="br0">
      <inkml:brushProperty name="width" value="0.05" units="cm"/>
      <inkml:brushProperty name="height" value="0.05" units="cm"/>
      <inkml:brushProperty name="color" value="#004F8B"/>
    </inkml:brush>
  </inkml:definitions>
  <inkml:trace contextRef="#ctx0" brushRef="#br0">96 138 4036,'0'0'993,"-9"7"2322,-2 1-2589,-1 1 738,1 0 0,0 1-1,0 0 1,-15 19 0,25-29-1372,1 0 0,0 1 0,-1-1 0,1 1 0,-1-1-1,1 1 1,0-1 0,0 1 0,-1-1 0,1 1 0,0-1 0,0 1 0,0-1 0,0 1 0,-1-1 0,1 1 0,0 0 0,0-1 0,0 1 0,0-1 0,0 1-1,0-1 1,1 1 0,-1 0 0,0-1 0,0 1 0,0-1 0,0 1 0,1-1 0,-1 1 0,0-1 0,1 1 0,0 0 0,21 6 1176,36-10-513,-56 2-624,90-15 148,-2-5 0,98-35 0,-84 24-540,118-43-3924,-124 34-1031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2:01.830"/>
    </inkml:context>
    <inkml:brush xml:id="br0">
      <inkml:brushProperty name="width" value="0.05" units="cm"/>
      <inkml:brushProperty name="height" value="0.05" units="cm"/>
      <inkml:brushProperty name="color" value="#004F8B"/>
    </inkml:brush>
  </inkml:definitions>
  <inkml:trace contextRef="#ctx0" brushRef="#br0">39 221 8168,'0'0'4228,"-7"-12"-2755,3 5-1354,0 1 105,0-1-1,0 0 1,0-1 0,-4-12-1,7 18-110,0-1-1,1 0 1,-1 0-1,1 1 0,0-1 1,-1 0-1,1 0 1,0 0-1,1 1 0,-1-1 1,0 0-1,1 0 1,0 1-1,-1-1 0,1 0 1,0 1-1,1-1 1,-1 1-1,0-1 0,1 1 1,1-3-1,5-3 98,0 0 0,1 1 0,0 0 0,0 0 0,0 1 0,1 0 0,0 1 0,0 0 0,0 1 0,1 0 0,-1 0 0,1 1 0,14-2 0,7-1 19,0 2-1,-1 2 1,46 1 0,-70 1-165,-1 0 0,0 0 1,0 1-1,1 0 0,-1 0 1,0 1-1,0 0 0,0 0 1,0 0-1,-1 1 1,1 0-1,-1 0 0,1 0 1,-1 1-1,0-1 0,6 7 1,-8-6-56,-1-1 0,1 1 0,-1 0 0,0 0 0,0 0 0,-1 0 0,1 0 0,-1 0 0,0 0 0,0 0 0,0 1-1,-1-1 1,1 0 0,-1 1 0,0-1 0,0 1 0,-1-1 0,1 0 0,-1 1 0,0-1 0,0 0 0,-1 0 0,1 0 0,-4 7 0,-3 4 17,0 1-1,-1-2 0,0 1 1,-1-1-1,-1 0 1,0-1-1,-17 15 1,-97 77 109,115-97-132,-163 122 621,172-129-607,-23 20 259,24-21-275,0 0-1,-1 1 1,1-1 0,0 0 0,-1 1-1,1-1 1,0 0 0,0 1 0,0-1-1,-1 0 1,1 1 0,0-1 0,0 1-1,0-1 1,0 0 0,0 1-1,-1-1 1,1 1 0,0-1 0,0 1-1,0-1 1,0 0 0,0 1 0,0-1-1,1 1 1,-1-1 0,0 0 0,0 1-1,0-1 1,0 1 0,0-1-1,1 0 1,-1 1 0,0-1 0,0 1-1,0-1 1,1 0 0,-1 1 0,0-1-1,1 0 1,-1 0 0,0 1-1,1-1 1,-1 0 0,0 0 0,1 1-1,-1-1 1,1 0 0,-1 0 0,0 0-1,1 0 1,-1 0 0,1 0 0,-1 0-1,0 1 1,1-1 0,-1 0-1,1 0 1,-1-1 0,1 1 0,-1 0-1,0 0 1,1 0 0,-1 0 0,1 0-1,-1-1 1,63 3-566,0-3 0,66-11 0,43-11-4103,-134 17 3024,56-9-6626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3:47.926"/>
    </inkml:context>
    <inkml:brush xml:id="br0">
      <inkml:brushProperty name="width" value="0.05" units="cm"/>
      <inkml:brushProperty name="height" value="0.05" units="cm"/>
      <inkml:brushProperty name="color" value="#004F8B"/>
    </inkml:brush>
  </inkml:definitions>
  <inkml:trace contextRef="#ctx0" brushRef="#br0">1 149 5477,'0'0'6828,"14"8"-6171,-9-5-607,4 2 34,0 1-1,0-2 1,1 1 0,0-1 0,0-1-1,0 0 1,0 0 0,1-1 0,-1 0-1,14 0 1,144-8 1291,240-37 0,-163 12-1311,2106-86 2023,-2313 117-2136,-2-1-204,-1 1 0,1 2 0,-1 1 0,59 14 1,-92-17 96,-1 1 1,1-1 0,0 1-1,-1-1 1,1 1 0,-1 0-1,1 0 1,-1 0 0,1 0-1,-1 0 1,0 0 0,1 0 0,-1 0-1,1 2 1,1 8-6116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3:53.131"/>
    </inkml:context>
    <inkml:brush xml:id="br0">
      <inkml:brushProperty name="width" value="0.05" units="cm"/>
      <inkml:brushProperty name="height" value="0.05" units="cm"/>
      <inkml:brushProperty name="color" value="#004F8B"/>
    </inkml:brush>
  </inkml:definitions>
  <inkml:trace contextRef="#ctx0" brushRef="#br0">50 21 5445,'0'0'1281,"-8"0"-725,-25 0-55,25 0 679,20 0 203,23-1-1063,0 2 0,0 1 1,-1 1-1,1 2 0,44 12 1,31 16-288,2-5 0,1-5 1,143 10-1,858-42 90,-175-66-397,-185 11 271,1 48 920,-245 61 31,80 0-1901,-436-45 745,-152 0 158,-2 1-11,0-1 0,0 0-1,1 0 1,-1 0 0,0 0 0,1 0-1,-1 0 1,0 0 0,0 0 0,1 0 0,-1 0-1,0 0 1,1 0 0,-1 0 0,0 0-1,0 0 1,1 0 0,-1-1 0,0 1 0,0 0-1,1 0 1,-1 0 0,0 0 0,0 0-1,1-1 1,-1 1 0,0 0 0,0 0 0,0 0-1,1-1 1,-1 1 0,0 0 0,0 0 0,0-1-1,0 1 1,0 0 0,1 0 0,-1-1-1,0 1 1,0 0 0,0-1 0,0-6-4279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4:07.439"/>
    </inkml:context>
    <inkml:brush xml:id="br0">
      <inkml:brushProperty name="width" value="0.05" units="cm"/>
      <inkml:brushProperty name="height" value="0.05" units="cm"/>
      <inkml:brushProperty name="color" value="#004F8B"/>
    </inkml:brush>
  </inkml:definitions>
  <inkml:trace contextRef="#ctx0" brushRef="#br0">1 1 4292,'0'0'10789,"11"8"-9385,-9-7-1344,5 4 108,-1-1 1,1 0 0,0 0-1,0 0 1,1-1 0,-1 0 0,1 0-1,0-1 1,-1 0 0,1-1-1,0 1 1,13-1 0,622 2 2864,854-24-2463,-1130 16-532,-379 6-2157,-4 0-5361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4:32.454"/>
    </inkml:context>
    <inkml:brush xml:id="br0">
      <inkml:brushProperty name="width" value="0.05" units="cm"/>
      <inkml:brushProperty name="height" value="0.05" units="cm"/>
      <inkml:brushProperty name="color" value="#004F8B"/>
    </inkml:brush>
  </inkml:definitions>
  <inkml:trace contextRef="#ctx0" brushRef="#br0">0 1 4773,'0'0'10201,"14"0"-9251,369 34 1152,105 4-2148,661-51 440,-294-3-1504,-840 16 1063,258 6-98,-217-1-508,0 2 0,99 25 0,-148-31 434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5:21.251"/>
    </inkml:context>
    <inkml:brush xml:id="br0">
      <inkml:brushProperty name="width" value="0.05" units="cm"/>
      <inkml:brushProperty name="height" value="0.05" units="cm"/>
      <inkml:brushProperty name="color" value="#004F8B"/>
    </inkml:brush>
  </inkml:definitions>
  <inkml:trace contextRef="#ctx0" brushRef="#br0">0 88 12620,'0'0'3048,"14"-8"-2797,8-5-220,1 2 1,0 0-1,1 1 0,0 2 0,0 1 1,49-9-1,-15 13-63,0 2 0,0 3 0,0 3 0,69 14 0,-59-9 5,85 4-4,251-9 0,-217-7 88,-67 2-45,726 26 88,291 19-57,-298-22-46,402-7-26,-692-40 23,952-21 1,-199 62 5,-779-11 99,111 6 1227,-474-1-1433,-157-3-3843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5:59.116"/>
    </inkml:context>
    <inkml:brush xml:id="br0">
      <inkml:brushProperty name="width" value="0.05" units="cm"/>
      <inkml:brushProperty name="height" value="0.05" units="cm"/>
      <inkml:brushProperty name="color" value="#004F8B"/>
    </inkml:brush>
  </inkml:definitions>
  <inkml:trace contextRef="#ctx0" brushRef="#br0">1 177 609,'568'9'8856,"338"-6"-7537,-536-17-1592,863-20-410,-612 33 630,1017-8 1744,-5-36 1497,-1510 42-2728,-27 0-343,133-19 0,-195 12-694,-33 10 418,0 0 0,0-1 0,-1 1 0,1-1-1,0 1 1,0-1 0,-1 0 0,1 1-1,0-1 1,-1 0 0,1 1 0,-1-1 0,1 0-1,-1 0 1,1 0 0,-1 1 0,0-1 0,1 0-1,-1 0 1,0 0 0,0 0 0,1 0 0,-1 0-1,0 1 1,0-1 0,0 0 0,0 0-1,0 0 1,0 0 0,-1 0 0,1 0 0,0 0-1,-1 0 1,-9-21-9199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6:00.527"/>
    </inkml:context>
    <inkml:brush xml:id="br0">
      <inkml:brushProperty name="width" value="0.05" units="cm"/>
      <inkml:brushProperty name="height" value="0.05" units="cm"/>
      <inkml:brushProperty name="color" value="#004F8B"/>
    </inkml:brush>
  </inkml:definitions>
  <inkml:trace contextRef="#ctx0" brushRef="#br0">0 224 9769,'0'0'433,"12"-5"-257,16-7-80,0 1-1,1 2 1,1 1 0,0 1 0,0 2 0,0 1 0,38 0-1,231 15-54,-83 2 150,589-47 1262,-210 2-1086,-210 24-342,550-18-12,782 35 862,-361 3-816,-1-54 187,914-16 2530,-2235 57-2762,-19 0-23,-1 0 0,1 1 0,-1 0 0,1 2 0,-1-1 0,1 2 1,-1 0-1,0 1 0,16 6 0,-29-10-69,0 0 0,0 1 0,-1-1-1,1 1 1,0 0 0,0-1 0,-1 1 0,1-1 0,-1 1 0,1 0 0,0 0 0,-1-1-1,1 1 1,-1 0 0,0 0 0,1 0 0,-1-1 0,0 1 0,1 0 0,-1 2 0,0-3-77,0 1 1,0-1 0,0 1-1,-1 0 1,1-1 0,0 1-1,-1-1 1,1 1 0,0-1 0,-1 1-1,1-1 1,0 1 0,-1-1-1,1 1 1,-1-1 0,1 1-1,-1-1 1,1 0 0,-1 1 0,1-1-1,-1 0 1,1 1 0,-1-1-1,0 0 1,1 0 0,-1 0-1,1 1 1,-1-1 0,0 0 0,1 0-1,-1 0 1,0 0 0,0 0-1,-32 1-5461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41:33.822"/>
    </inkml:context>
    <inkml:brush xml:id="br0">
      <inkml:brushProperty name="width" value="0.025" units="cm"/>
      <inkml:brushProperty name="height" value="0.025" units="cm"/>
    </inkml:brush>
  </inkml:definitions>
  <inkml:trace contextRef="#ctx0" brushRef="#br0">1 114 2434,'0'0'10346,"9"4"-10180,3 0-114,1-1 0,-1 0 0,1-1 0,0 0 1,-1-1-1,1 0 0,0-1 0,19-3 0,44-1 217,124 9 0,-135 0-119,-1-3 0,1-3 0,67-11-1,36-20 80,-76 13-136,0 4 0,126-5 0,-152 20 88,0 4 1,127 23-1,-72-7 68,1-6 0,0-5 0,1-5 1,0-6-1,129-18 0,-58 3-194,2 7 0,333 28 0,-261 5-42,0-12-1,344-30 1,321-5 41,-723 24-50,-90-5 297,149-26-1,-150 13 40,150-1 1,-155 19 1132,-114 0-1452,16-1-4484,-10-3-192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6:01.606"/>
    </inkml:context>
    <inkml:brush xml:id="br0">
      <inkml:brushProperty name="width" value="0.05" units="cm"/>
      <inkml:brushProperty name="height" value="0.05" units="cm"/>
      <inkml:brushProperty name="color" value="#004F8B"/>
    </inkml:brush>
  </inkml:definitions>
  <inkml:trace contextRef="#ctx0" brushRef="#br0">3414 478 11339,'-210'-87'715,"-3"10"0,-309-71 1,422 131-746,0 3 0,-1 5 0,-1 5 0,1 4 0,-136 17 0,105 1-13,2 7 0,0 5-1,-200 75 1,251-74 124,1 3 0,2 4 0,1 3 0,-102 75 0,133-83-52,1 3 1,2 2-1,2 1 1,2 2-1,1 2 1,2 1-1,-53 93 1,61-88 11,2 2 0,3 1 0,1 0 0,3 2 0,3 0 0,1 1-1,-8 100 1,18-123-13,3 1-1,0 0 0,2-1 1,2 1-1,1-1 0,1 0 0,2 0 1,1-1-1,1 0 0,2 0 1,1-1-1,1-1 0,2 0 0,33 45 1,-16-35-23,1-3 1,2 0 0,1-3-1,2-1 1,1-1 0,1-3-1,59 31 1,19 1 38,194 68 0,-159-78-29,2-6 0,1-7 0,2-7 0,2-7-1,0-7 1,0-7 0,1-7 0,0-7 0,195-32 0,-178 8 31,-1-9 0,-2-7 1,-3-7-1,-2-8 0,-2-8 1,-4-7-1,-3-7 1,154-105-1,-248 142-22,-1-3 0,-3-3 0,-2-3 0,-2-2 0,-3-3 0,53-72 0,-87 99-17,-1-1 1,-2-1 0,-2-1 0,-1-1 0,-2 0 0,14-47-1,-22 54 4,-1 0-1,-1-1 0,-2 1 1,-1-1-1,-1 0 0,-1 0 1,-2 1-1,-1-1 0,-7-33 1,3 37-10,0 0 0,-2 1 0,-1 0 1,-1 1-1,-1 0 0,-1 0 0,-19-26 0,7 18-17,-1 0-1,-1 2 0,-1 1 0,-40-30 1,-1 7-46,-3 4 0,-2 2 1,-146-65-1,82 53 111,-3 7-1,-1 5 0,-191-35 0,144 50 43,-1 7-1,-223 1 1,261 25-103,0 7-1,1 7 1,-268 63 0,227-26-892,2 8 0,-263 125 1,74 2-2508,-10 21-2926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9:46:11.315"/>
    </inkml:context>
    <inkml:brush xml:id="br0">
      <inkml:brushProperty name="width" value="0.05" units="cm"/>
      <inkml:brushProperty name="height" value="0.05" units="cm"/>
      <inkml:brushProperty name="color" value="#004F8B"/>
    </inkml:brush>
  </inkml:definitions>
  <inkml:trace contextRef="#ctx0" brushRef="#br0">0 77 11851,'72'9'282,"0"-4"0,1-2 0,88-10 0,-3 1 58,849 28 55,-522-7-176,1654 12 2707,-1503-25-2843,1336-23 325,-980-11 240,1 39 385,272 9-82,-405-86-1548,-740 56-274,4-1-2818,-18-2-3225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2:16.512"/>
    </inkml:context>
    <inkml:brush xml:id="br0">
      <inkml:brushProperty name="width" value="0.025" units="cm"/>
      <inkml:brushProperty name="height" value="0.025" units="cm"/>
    </inkml:brush>
  </inkml:definitions>
  <inkml:trace contextRef="#ctx0" brushRef="#br0">0 1 5862,'0'0'10580,"4"3"-10227,203 177 1504,-20-14-1803,-126-118 265,-2 4 0,-3 1 0,86 107 0,-67-68-72,4-3 0,147 128 1,-71-62-234,20 16 4,-147-149 12,1-2 0,34 17 0,-37-22 122,-1 1 1,0 0-1,29 26 0,-54-42-208,12 13 631,-11-7-1702,-8-7-2728,-8-6-3176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3:49.562"/>
    </inkml:context>
    <inkml:brush xml:id="br0">
      <inkml:brushProperty name="width" value="0.025" units="cm"/>
      <inkml:brushProperty name="height" value="0.025" units="cm"/>
    </inkml:brush>
  </inkml:definitions>
  <inkml:trace contextRef="#ctx0" brushRef="#br0">8 182 4965,'0'0'7927,"8"2"-7617,0-2-136,0 0 0,-1-1 0,1 0 0,0 0 0,0-1 0,-1 1 0,12-6 0,-15 6-33,0-1 0,1 1 0,-1-1 0,0 0 0,-1 0 0,1-1 0,0 1 0,0-1 0,-1 0-1,0 0 1,0 0 0,0 0 0,0 0 0,0-1 0,0 0 0,-1 1 0,3-7 0,-5 10-92,0-1 0,0 1 0,0-1 0,-1 1 0,1 0 1,0-1-1,0 1 0,-1 0 0,1-1 0,0 1 0,-1 0 0,1-1 0,0 1 0,-1 0 1,1 0-1,0-1 0,-1 1 0,1 0 0,-1 0 0,1 0 0,0 0 0,-1 0 0,1-1 1,-1 1-1,1 0 0,-1 0 0,1 0 0,0 0 0,-1 0 0,1 0 0,-1 0 0,1 0 1,-1 1-1,1-1 0,0 0 0,-2 0 0,-18 2 56,13 0-86,0 1 1,0-1-1,1 2 1,-1-1-1,-7 6 1,9-6 14,0 0 1,0 0 0,0 0 0,0-1-1,-1 1 1,1-2 0,-1 1 0,1 0-1,-11 1 1,16-3 301,2-4-316,1 0 0,-1 1-1,1-1 1,0 1-1,0 0 1,1 0-1,-1 0 1,1 0 0,-1 0-1,1 1 1,0 0-1,0 0 1,0 0-1,8-3 1,-13 5 2,1 0 1,0 0-1,0 0 0,0 0 0,0 0 1,0 0-1,0 0 0,0 0 0,-1 0 0,1 0 1,0-1-1,0 1 0,0 0 0,0 0 1,0 0-1,0 0 0,0 0 0,0 0 1,0 0-1,0-1 0,0 1 0,0 0 1,0 0-1,0 0 0,0 0 0,-1 0 1,1 0-1,0-1 0,0 1 0,0 0 1,0 0-1,1 0 0,-1 0 0,0 0 1,0 0-1,0-1 0,0 1 0,0 0 0,0 0 1,0 0-1,0 0 0,0 0 0,0 0 1,0 0-1,0-1 0,0 1 0,0 0 1,0 0-1,1 0 0,-1 0 0,0 0 1,0 0-1,0 0 0,0 0 0,0 0 1,0 0-1,0 0 0,1 0 0,-1 0 1,0 0-1,0-1 0,0 1 0,0 0 1,0 0-1,0 0 0,1 0 0,-1 0 0,0 0 1,0 1-1,-16-12 730,-26-3-253,61 14-1108,28-5 445,-45 5 179,-1 0-1,1 0 0,-1-1 1,1 1-1,-1 0 0,1-1 1,-1 1-1,0-1 0,1 0 1,-1 1-1,0-1 0,1 0 0,-1 0 1,0 0-1,0 0 0,0 0 1,1 0-1,-1 0 0,0 0 1,-1 0-1,1-1 0,0 1 1,0 0-1,0-1 0,-1 1 0,1 0 1,-1-1-1,1-2 0,-36 3 542,-21 20-263,39-13-332,40-19-397,14-10 166,-29 17-136,1 0 0,-1 1 0,1 0 0,0 0 0,0 1 0,15-4 0,-36 30-4751,-18 4 1698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7:17.232"/>
    </inkml:context>
    <inkml:brush xml:id="br0">
      <inkml:brushProperty name="width" value="0.025" units="cm"/>
      <inkml:brushProperty name="height" value="0.025" units="cm"/>
    </inkml:brush>
  </inkml:definitions>
  <inkml:trace contextRef="#ctx0" brushRef="#br0">18 63 5733,'0'0'18092,"6"-4"-17590,9-4-331,1 1 0,0 1 1,1 0-1,0 1 0,0 1 0,0 0 0,27-2 0,138-1-35,-181 7-2,-40 1 314,-65 9-403,-99 5 145,296-17-302,170-28 0,-350 48 244,-200 34 361,286-52-579,1-1 1,0 1 0,0 0-1,0 0 1,0-1 0,0 1 0,0 0-1,0 0 1,0-1 0,0 1-1,-1 0 1,1 0 0,0-1 0,0 1-1,1 0 1,-1 0 0,0-1-1,0 1 1,0 0 0,0 0 0,0-1-1,0 1 1,0 0 0,0 0-1,0-1 1,0 1 0,1 0 0,-1 0-1,0 0 1,0-1 0,0 1-1,0 0 1,1 0 0,-1 0 0,0 0-1,0-1 1,0 1 0,1 0-1,-1 0 1,0 0 0,0 0 0,1 0-1,-1 0 1,0 0 0,0 0-1,1 0 1,-1 0 0,14-13-3386,13-9-4739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2.318"/>
    </inkml:context>
    <inkml:brush xml:id="br0">
      <inkml:brushProperty name="width" value="0.025" units="cm"/>
      <inkml:brushProperty name="height" value="0.025" units="cm"/>
    </inkml:brush>
  </inkml:definitions>
  <inkml:trace contextRef="#ctx0" brushRef="#br0">0 122 5765,'0'0'4373,"7"-11"-1822,1-1-1822,3-7 1264,0 1 1,2 0-1,15-17 0,-28 35-1890,1-1 1,-1 0-1,1 1 0,0-1 0,-1 1 1,1-1-1,-1 1 0,1-1 1,0 1-1,0-1 0,-1 1 1,1-1-1,0 1 0,0 0 0,0 0 1,-1-1-1,1 1 0,0 0 1,0 0-1,1 0 0,6 12 646,-6 33-857,-3-34 309,-2 30-113,-1 1 0,-3-1 0,-22 78 0,16-72-67,2 1 1,-7 66-1,17-111-24,1-1 0,0 0 0,0 0 1,0 0-1,0 0 0,0 1 0,0-1 0,0 0 0,1 0 0,-1 0 0,1 0 1,-1 0-1,1 0 0,0 0 0,0 0 0,0 0 0,0 0 0,0 0 0,1 0 0,-1-1 1,0 1-1,1 0 0,1 1 0,0-2 23,0 0 1,0 0-1,0 0 1,0-1-1,0 1 1,0-1-1,0 0 1,0 1-1,0-1 0,0-1 1,0 1-1,0 0 1,0-1-1,0 1 1,0-1-1,0 0 1,3-2-1,11-3 278,-1-2 0,1 0 0,-1 0 0,-1-2-1,0 0 1,19-16 0,80-80 190,-69 62-415,-2-2 0,72-99 0,-109 131-1197,-10 14-792,-23 20-4147,10-7-182,-7 1-4170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2.711"/>
    </inkml:context>
    <inkml:brush xml:id="br0">
      <inkml:brushProperty name="width" value="0.025" units="cm"/>
      <inkml:brushProperty name="height" value="0.025" units="cm"/>
    </inkml:brush>
  </inkml:definitions>
  <inkml:trace contextRef="#ctx0" brushRef="#br0">6 1 16111,'0'0'7463,"-5"64"-6021,10-41-674,6 0-575,10 1-97,2-5-64,7-6-1281,6-5-1826,-1-7 192,-5-1-993,-7-4-2145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3.163"/>
    </inkml:context>
    <inkml:brush xml:id="br0">
      <inkml:brushProperty name="width" value="0.025" units="cm"/>
      <inkml:brushProperty name="height" value="0.025" units="cm"/>
    </inkml:brush>
  </inkml:definitions>
  <inkml:trace contextRef="#ctx0" brushRef="#br0">0 143 8040,'0'0'10660,"11"-1"-8898,-8 1-1684,25-2 1183,1-1 0,33-9 1,-54 11-1128,1-1 1,-1-1-1,0 0 1,0 0-1,0-1 0,0 0 1,-1 0-1,0 0 1,1-1-1,-2 0 1,1-1-1,-1 0 1,11-11-1,-16 16-113,0 0-1,0-1 0,0 1 1,1-1-1,-2 0 1,1 1-1,0-1 1,0 0-1,0 1 1,-1-1-1,1 0 1,-1 0-1,1 0 0,-1 0 1,0 0-1,0 1 1,0-1-1,0 0 1,0 0-1,0 0 1,-1-2-1,0 3-12,1 0 1,-1 0-1,0 0 0,0-1 1,0 1-1,0 0 0,0 0 1,0 0-1,-1 1 0,1-1 1,0 0-1,0 0 0,-1 1 1,1-1-1,0 1 0,-1-1 1,1 1-1,-1-1 0,1 1 1,-3 0-1,-2-1-18,0 0 0,0 1-1,0 0 1,0 1 0,0-1 0,0 1-1,0 0 1,0 1 0,0-1-1,1 1 1,-11 5 0,10-4 6,1 1 0,-1-1 0,1 1-1,0 0 1,0 1 0,0-1 0,0 1 0,1 0 0,0 0 0,0 1 0,0-1-1,1 1 1,0 0 0,0 0 0,0 0 0,1 0 0,-1 0 0,2 1 0,-1-1-1,1 1 1,-1 12 0,2-18 5,0 0 1,0 1-1,0-1 0,0 0 0,1 0 1,-1 1-1,0-1 0,1 0 0,-1 0 1,1 0-1,-1 0 0,1 0 0,0 0 0,0 0 1,-1 0-1,1 0 0,0 0 0,0 0 1,0 0-1,0-1 0,0 1 0,0 0 1,1 0-1,34 9 67,-24-9-44,0-1 0,0 0 0,0-1 1,15-3-1,-11-1-6,0 0-1,0-2 1,-1 0 0,0-1-1,0 0 1,-1-1-1,0-1 1,-1 0 0,14-13-1,-30 40-458,-7 9 460,5-17 14,-14 38 297,19-46-320,-1 0 1,1 0-1,0-1 1,-1 1 0,1 0-1,0 0 1,0 0-1,0 0 1,-1 0-1,1 0 1,0 0 0,0 0-1,1 0 1,-1-1-1,0 1 1,0 0-1,0 0 1,1 0 0,-1 0-1,0 0 1,1 0-1,-1-1 1,0 1 0,1 0-1,-1 0 1,1-1-1,0 1 1,-1 0-1,1-1 1,0 1 0,-1 0-1,1-1 1,0 1-1,-1-1 1,1 1-1,0-1 1,0 1 0,0-1-1,0 0 1,-1 1-1,1-1 1,0 0-1,1 0 1,10 1 29,0-1 0,0 0 0,0-1 0,0-1-1,0 0 1,-1 0 0,1-1 0,14-6 0,90-45 392,-48 20-326,-51 31-118,-15 14-19,-23 34-55,2-3 23,20-41 84,1-1 0,0 1 0,-1 0 0,1-1 0,0 1 0,-1-1 0,1 1 0,0-1 0,0 0 0,-1 0 0,1 0 0,0 0 0,0 0 0,-1 0 0,5-1 0,-3 1 22,12-2-46,-1-1 1,0 1 0,-1-2-1,1 0 1,17-8 0,-20 7-141,1 0-1,0 1 1,0 1 0,0 0 0,0 1 0,1 0 0,20-1 0,-33 4 135,1-1 0,-1 1 0,1-1-1,-1 1 1,0-1 0,1 1 0,-1-1 0,1 1-1,-1 0 1,0-1 0,0 1 0,1-1 0,-1 1-1,0 0 1,0-1 0,0 1 0,0 0 0,0 0-1,0-1 1,0 1 0,0 0 0,0-1 0,0 1 0,0 0-1,0-1 1,0 1 0,0 0 0,-1-1 0,1 1-1,0-1 1,-1 2 0,-8 23 57,2-14 176,-2 2-1059,6-7-7093,3-19 255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3.505"/>
    </inkml:context>
    <inkml:brush xml:id="br0">
      <inkml:brushProperty name="width" value="0.025" units="cm"/>
      <inkml:brushProperty name="height" value="0.025" units="cm"/>
    </inkml:brush>
  </inkml:definitions>
  <inkml:trace contextRef="#ctx0" brushRef="#br0">1 0 19282,'0'0'5477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3.881"/>
    </inkml:context>
    <inkml:brush xml:id="br0">
      <inkml:brushProperty name="width" value="0.025" units="cm"/>
      <inkml:brushProperty name="height" value="0.025" units="cm"/>
    </inkml:brush>
  </inkml:definitions>
  <inkml:trace contextRef="#ctx0" brushRef="#br0">4 122 16496,'0'0'8856,"10"1"-7858,5 0-812,1-1-1,0 0 1,0-1-1,0-1 1,23-6-1,-33 7-157,0 0 0,1-1 0,-1-1 0,0 1 0,0-1 0,0 0 0,0 0 0,-1 0 0,1-1 0,-1 0 0,0 0 0,0 0 0,0-1 0,-1 0 0,0 0 0,1 0 0,-2 0-1,4-6 1,-6 10-15,0 0 0,-1 0-1,1 0 1,-1 0-1,0 0 1,1 0-1,-1 1 1,0-1-1,1 0 1,-1 0 0,0 0-1,0-1 1,0 1-1,0 0 1,0 0-1,0 0 1,0 0-1,0 0 1,0 0-1,0 0 1,-1 0 0,1 0-1,0 0 1,-1 0-1,1 1 1,-1-1-1,1 0 1,-1 0-1,0 0 1,1 0 0,-2-1-1,0 1-10,0 0-1,-1 0 1,1 0 0,-1 0-1,1 0 1,-1 1 0,1-1-1,-1 1 1,1-1 0,-1 1-1,1 0 1,-5 0 0,-3 1-35,1 0 0,-1 0 0,0 1 0,0 0 0,0 0 0,-9 5 0,9-2 17,0 1 1,1 0 0,0 0-1,0 1 1,0 0-1,1 1 1,-12 12 0,16-15 30,0 0 0,1 0 1,0 0-1,0 0 0,0 1 1,0-1-1,1 1 1,0 0-1,0-1 0,0 1 1,1 0-1,0 0 0,0 0 1,1 0-1,0 10 0,1-13-9,-1 0 0,2 1-1,-1-1 1,0 0 0,1 0-1,-1 0 1,1 0-1,0 0 1,0 0 0,0-1-1,0 1 1,1-1 0,-1 1-1,1-1 1,-1 0-1,1 0 1,0 0 0,0 0-1,0-1 1,0 1-1,0-1 1,0 1 0,1-1-1,-1 0 1,0-1 0,6 2-1,12 2 23,-1 0 0,40 1-1,43-3-1684,-35-9-3738,-17-6-1844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57:59.634"/>
    </inkml:context>
    <inkml:brush xml:id="br0">
      <inkml:brushProperty name="width" value="0.025" units="cm"/>
      <inkml:brushProperty name="height" value="0.025" units="cm"/>
    </inkml:brush>
  </inkml:definitions>
  <inkml:trace contextRef="#ctx0" brushRef="#br0">5342 401 8712,'-157'-58'-116,"-470"-156"314,497 178 58,-2 5-1,-257-24 1,223 49-260,0 7 0,-1 8 0,2 6 0,-232 53 0,132-3-10,-489 191 0,605-193 21,-201 115 1,271-130-4,2 3 1,3 4-1,2 3 1,-65 67-1,41-21-3,3 4-1,6 3 0,4 5 1,-103 192-1,127-192-102,5 3 1,5 1-1,6 3 0,4 2 0,-23 141 1,45-153 50,4 1 0,5 0 1,13 199-1,3-244 106,3-2-1,3 1 1,3-2 0,3 0 0,3-1-1,2-1 1,3-1 0,38 59 0,7-2-4,5-5 0,181 206 0,-166-222-55,4-4 0,5-4 1,3-4-1,5-6 0,2-4 0,4-5 1,3-5-1,3-6 0,233 83 1,401 55-66,18-64 18,-355-66 90,-263-42 4,951 145-10,-813-141-1,529-13-1,-661-29-28,-1-8 0,0-7-1,-2-7 1,-2-6 0,-1-8-1,-2-6 1,226-113 0,-295 121-60,-2-3 0,-2-4 0,-2-3 0,76-72 0,-108 83 268,-1-2 1,-3-1-1,-2-3 0,-2-1 0,-3-2 0,-2-2 0,29-61 0,-23 21 365,-4-2 1,-4-1 0,-4-1 0,-5-2-1,15-148 1,-19 12-137,-14-294 0,-11 381-327,-6 0 1,-7 1 0,-55-212 0,48 269 53,-3 2 1,-5 2 0,-3 1-1,-5 1 1,-3 3-1,-91-128 1,54 107-343,-5 4 1,-5 4-1,-175-143 1,79 96-342,-250-144 0,260 185 378,-4 7 0,-4 9 0,-345-109 0,377 152-32,-2 7 1,0 6-1,-2 8 1,-1 6-1,-226 7 1,281 15-560,-184 37 0,-96 53-2746,119-20-1153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5.702"/>
    </inkml:context>
    <inkml:brush xml:id="br0">
      <inkml:brushProperty name="width" value="0.025" units="cm"/>
      <inkml:brushProperty name="height" value="0.025" units="cm"/>
    </inkml:brush>
  </inkml:definitions>
  <inkml:trace contextRef="#ctx0" brushRef="#br0">93 83 7559,'5'-10'3379,"17"-40"547,-15 28 4827,-55 171-8124,7-28-575,39-115-53,-6 21-18,0 1-1,2 0 0,1 0 1,1 1-1,1 0 0,2 28 1,1-56 12,-1 0 1,1 0 0,0 0-1,1 0 1,-1 0 0,0 0-1,0-1 1,0 1-1,0 0 1,1 0 0,-1 0-1,0 0 1,1-1 0,-1 1-1,1 0 1,-1 0 0,1-1-1,-1 1 1,1 0 0,-1-1-1,1 1 1,0-1 0,-1 1-1,1-1 1,0 1 0,0-1-1,-1 1 1,1-1 0,0 1-1,0-1 1,0 0 0,-1 0-1,2 1 1,1-1 14,0-1-1,0 1 1,-1-1 0,1 1-1,-1-1 1,1 0 0,-1 0-1,1 0 1,-1 0 0,1 0-1,2-2 1,8-6 210,0-1 1,21-19-1,-3-3 77,-1-1-1,-1-1 0,-2-2 1,-1-1-1,-3-1 0,0-1 0,23-57 1,-35 69-431,-31 133-174,12-69 249,-7 65-1,15-102 60,-1 12-17,1-1-1,0 0 1,0 0 0,1 0-1,5 20 1,-6-29 16,1 0 1,0 0-1,-1 0 0,1 0 1,0 0-1,0 0 1,1-1-1,-1 1 0,0 0 1,0-1-1,1 1 0,-1-1 1,1 1-1,0-1 1,-1 0-1,1 0 0,0 0 1,0 0-1,-1 0 1,1 0-1,0 0 0,0 0 1,0-1-1,0 1 1,0-1-1,0 0 0,1 1 1,-1-1-1,0 0 1,0 0-1,0 0 0,0 0 1,0-1-1,0 1 0,0-1 1,0 1-1,0-1 1,3-1-1,3-1 59,0-1 0,-1 1 1,1-2-1,-1 1 0,0-1 0,0 0 0,0 0 1,-1-1-1,0 0 0,0 0 0,0-1 0,8-13 1,3-5 329,-1 0 0,16-38 1,-15 20-624,-2-1 0,10-47 0,-38 130-7451,7-22 1813,2 0-4398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6.698"/>
    </inkml:context>
    <inkml:brush xml:id="br0">
      <inkml:brushProperty name="width" value="0.025" units="cm"/>
      <inkml:brushProperty name="height" value="0.025" units="cm"/>
    </inkml:brush>
  </inkml:definitions>
  <inkml:trace contextRef="#ctx0" brushRef="#br0">1 457 12139,'0'0'3171,"8"0"-256,-2-1-2518,0 0 0,0 0-1,1 0 1,-1-1 0,0 0 0,0-1-1,0 1 1,-1-1 0,1 0 0,-1-1-1,1 1 1,-1-1 0,0 0-1,0 0 1,-1-1 0,1 1 0,-1-1-1,5-8 1,-6 10-272,1-1 0,-1 0 0,-1 0 1,1 0-1,-1 0 0,1-1 0,-1 1 0,0-1 0,-1 1 0,1-1 0,-1 1 0,0-1 1,0 0-1,0 0 0,0-6 0,-2 11-119,1-1 1,-1 1 0,1-1-1,0 1 1,-1-1-1,1 1 1,-1 0-1,1-1 1,-1 1-1,1 0 1,-1-1-1,1 1 1,-1 0-1,0-1 1,1 1 0,-1 0-1,0 0 1,1 0-1,-1 0 1,1-1-1,-1 1 1,0 0-1,1 0 1,-1 0-1,0 0 1,1 1-1,-1-1 1,1 0 0,-1 0-1,-1 1 1,-19 4-130,14-1 83,1 0 0,0 0 0,0 0 0,1 1 0,-1-1 0,1 1 0,-9 11 0,12-13 21,-1 0 0,1 0 0,0 0 0,0 0 0,0 0 0,0 0 0,1 0 0,-1 1 0,1-1 0,0 0 0,0 1 0,0-1 0,1 1 0,-1 0 0,1-1 0,0 1 0,0 6 0,1-9 13,0 0-1,0 0 1,0 0-1,0 0 1,0 0 0,0 0-1,0 0 1,1-1-1,-1 1 1,0 0-1,1-1 1,-1 1 0,0-1-1,1 0 1,-1 1-1,0-1 1,1 0 0,-1 0-1,1 0 1,-1 0-1,0 0 1,1 0-1,-1 0 1,1-1 0,-1 1-1,0 0 1,2-1-1,41-9-91,-21 2-448,0 1-1,0 1 1,1 1-1,47-3 0,-63 7 395,-1 0 0,0-1 0,1 0 1,-1 0-1,0-1 0,0 0 0,0 0 0,0-1 0,-1 0 0,1 0 0,-1-1 0,0 1 0,0-1 0,-1 0 0,6-7 0,6-6-747,-2-1 0,0 0 0,18-30 0,-21 25 956,-1-1 1,-1 0-1,-1 0 0,-1-1 0,-2 0 0,7-51 1,-16 92 405,-2 1 1,-11 28 0,-6 22 547,15-40-645,2 1 0,0 1 0,2-1 0,2 1 0,0-1 0,6 55 0,-5-81-364,1 0-1,-1-1 1,0 1-1,0 0 1,1 0-1,-1 0 1,0 0-1,1 0 1,-1-1-1,1 1 1,-1 0-1,1 0 1,-1-1-1,1 1 1,-1 0-1,1-1 1,0 1-1,-1-1 1,1 1-1,0 0 1,0-1-1,0 0 1,-1 1-1,2 0 1,-1-1 10,0 0-1,-1 0 1,1 0 0,-1 0-1,1-1 1,0 1 0,-1 0-1,1 0 1,-1 0 0,1 0-1,-1-1 1,1 1 0,-1 0-1,1 0 1,-1-1 0,1 1-1,-1-1 1,1 1 0,-1 0-1,1-1 1,-1 1 0,0-1-1,1 1 1,-1-1 0,0 1 0,1-1-1,-1 1 1,0-1 0,0 1-1,0-1 1,1 0 0,-1 1-1,0-1 1,0 1 0,0-1-1,0-1 1,3-12-239,-1 0 0,-1-1 0,0 1 0,0 0 1,-4-29-1,3 44 227,0-1 0,0 0 1,-1 1-1,1-1 0,0 1 1,0-1-1,0 0 0,0 1 1,0-1-1,0 1 1,-1-1-1,1 0 0,0 1 1,0-1-1,-1 0 0,1 1 1,0-1-1,-1 0 0,1 1 1,0-1-1,-1 0 0,1 0 1,0 1-1,-1-1 0,1 0 1,0 0-1,-1 0 0,1 0 1,-1 1-1,1-1 0,0 0 1,-1 0-1,1 0 0,-1 0 1,1 0-1,-1 0 0,1 0 1,0 0-1,-1 0 0,1 0 1,-1 0-1,1-1 1,0 1-1,-1 0 0,1 0 1,-1 0-1,1 0 0,0-1 1,-1 1-1,1 0 0,0 0 1,-1-1-1,1 1 0,0 0 1,-1-1-1,1 1 0,0 0 1,0-1-1,-1 1 0,1 0 1,0-1-1,0 3-11,-1-1-1,1 1 1,1 0 0,-1 0-1,0 0 1,0 0 0,1 0-1,-1 0 1,1 0-1,0 0 1,-1-1 0,1 1-1,0 0 1,0 0 0,0-1-1,0 1 1,0-1-1,1 1 1,-1-1 0,0 1-1,1-1 1,-1 0 0,1 0-1,2 2 1,1 0 15,0-1-1,0 0 1,1 0 0,-1 0-1,1-1 1,-1 0 0,1 0-1,9 0 1,2 0 18,0-1 1,0-1-1,0-1 0,0-1 0,20-5 1,20-15-738,-46 17 495,0 1 0,0 0 1,0 1-1,1 0 0,0 1 1,14-2-1,-25 7 279,0 0 0,0 1 0,0-1 0,0 0 0,0 1 0,-1-1 0,1 1 0,-1-1 0,1 1 0,-1-1 0,0 1 0,0-1 0,0 1 0,-1-1 0,0 5 0,2 10 102,0-14-156,0 0-1,0 1 1,1-2 0,-1 1 0,1 0-1,0 0 1,-1 0 0,1-1-1,1 1 1,-1-1 0,0 0 0,1 1-1,-1-1 1,1 0 0,-1 0 0,7 2-1,54 25-739,-48-23 162,81 41-2822,-87-42 3318,0 1 0,-1 0-1,1 0 1,-1 1 0,-1 0 0,1 0 0,-1 1 0,7 10 0,-11-14 275,-1 1 1,0 0-1,0 0 0,-1 0 1,1 0-1,-1 0 0,0 0 1,0 0-1,-1 0 0,0 0 1,0 1-1,0-1 1,0 0-1,-1 0 0,0 0 1,0 0-1,0 1 0,0-1 1,-1-1-1,0 1 0,0 0 1,-1 0-1,-4 7 0,3-5 161,-1 0 0,1-1 0,-1 1 0,-1-1 0,1-1-1,-1 1 1,0-1 0,0 0 0,0 0 0,-1 0-1,0-1 1,1 0 0,-2-1 0,-13 6 0,18-8-261,1 0 1,-1-1-1,1 1 1,-1-1 0,1 0-1,-1 0 1,0 0-1,1 0 1,-1 0-1,1-1 1,-1 1-1,1-1 1,-1 1-1,1-1 1,-1 0 0,1 0-1,0 0 1,-1 0-1,1-1 1,0 1-1,-4-3 1,3 0-33,-1 0 1,1 0 0,0 0-1,0-1 1,1 1 0,-1-1-1,1 1 1,0-1-1,0 0 1,-1-7 0,-2-9-234,1-1 0,1 0 0,1 0 0,1-23 0,1 40 173,0 1 0,0-1 1,1 1-1,0-1 0,-1 1 0,1 0 1,1 0-1,-1-1 0,1 1 1,-1 0-1,1 0 0,0 0 1,1 0-1,-1 1 0,1-1 0,-1 1 1,1-1-1,0 1 0,1 0 1,-1 0-1,7-4 0,3-1-284,1 1-1,-1 1 1,1 0-1,1 1 0,15-3 1,24-9-4163,-5-3-3374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7.841"/>
    </inkml:context>
    <inkml:brush xml:id="br0">
      <inkml:brushProperty name="width" value="0.025" units="cm"/>
      <inkml:brushProperty name="height" value="0.025" units="cm"/>
    </inkml:brush>
  </inkml:definitions>
  <inkml:trace contextRef="#ctx0" brushRef="#br0">71 31 18578,'-2'11'3133,"-23"56"-1948,17-49-1159,1 0 0,0 0 0,2 0 0,0 1 0,1 0 0,-3 33 0,7-52-28,0 1 0,0-1 0,0 1 0,0 0 1,0-1-1,0 1 0,0 0 0,0-1 0,0 1 0,0-1 0,0 1 1,0 0-1,1-1 0,-1 1 0,0-1 0,0 1 0,1-1 0,-1 1 1,0 0-1,1-1 0,-1 1 0,1-1 0,-1 0 0,1 1 0,-1-1 1,1 1-1,-1-1 0,1 0 0,-1 1 0,1-1 0,-1 0 1,1 1-1,-1-1 0,1 0 0,0 0 0,-1 0 0,2 0 0,28-10 288,25-30 460,94-109 1683,-148 148-2435,0 0 1,0 0 0,0 0-1,1 0 1,-1 0 0,0 0-1,1 0 1,-1 1 0,0-1-1,1 0 1,-1 1-1,1-1 1,-1 1 0,1 0-1,1-1 1,-2 1-4,-1 0 0,1 1 1,-1-1-1,1 0 0,-1 0 0,1 0 0,-1 1 0,1-1 1,-1 0-1,1 1 0,-1-1 0,1 1 0,-1-1 1,0 0-1,1 1 0,-1-1 0,0 1 0,1-1 0,-1 1 1,0-1-1,1 1 0,-1-1 0,0 1 0,0-1 1,0 1-1,0-1 0,1 2 0,0 6-56,-1 0-1,0 1 1,0-1-1,-2 14 1,1 0 282,0-7-183,1-9-41,-1-1 1,1 0-1,1 0 0,-1 0 1,0 1-1,3 8 0,-2-13 14,-1 0-1,1 0 1,0 0 0,-1 0-1,1 0 1,0 0-1,-1 0 1,1-1-1,0 1 1,0 0-1,0 0 1,0-1-1,0 1 1,0 0-1,0-1 1,0 1-1,0-1 1,0 0 0,0 1-1,0-1 1,0 0-1,0 1 1,0-1-1,1 0 1,-1 0-1,0 0 1,0 0-1,0 0 1,0 0-1,0-1 1,1 1 0,-1 0-1,0 0 1,0-1-1,0 1 1,2-2-1,4-1 37,-1-1 0,1 0 1,-1 0-1,0-1 0,0 1 0,0-1 0,0-1 0,-1 1 0,0-1 1,0 0-1,-1 0 0,1 0 0,-1-1 0,5-12 0,-2 7-94,0 1 0,1-1 0,13-13 0,-30 52-1294,8-26 1346,-4 8 29,1 1 0,0-1 0,0 1 0,1 0 0,0 1 0,0-1-1,-1 20 1,4-30-25,0 1-1,0-1 1,1 0-1,-1 1 1,0-1-1,0 0 0,0 1 1,1-1-1,-1 0 1,0 1-1,0-1 1,1 0-1,-1 0 1,0 1-1,1-1 1,-1 0-1,0 0 1,1 1-1,-1-1 1,0 0-1,1 0 0,-1 0 1,1 0-1,-1 0 1,0 0-1,1 1 1,-1-1-1,1 0 1,-1 0-1,0 0 1,1 0-1,-1-1 1,1 1-1,-1 0 0,0 0 1,1 0-1,-1 0 1,0 0-1,1-1 1,18-4 206,-4-3-133,0-2 0,0 1 0,-1-2 0,0 0 0,13-13 0,29-23-66,-55 47-51,-1-1 0,1 0 0,-1 1 0,1-1 0,0 1 0,-1 0 0,1-1 0,0 1 0,-1-1 0,1 1 0,0 0 0,-1 0 0,1-1 0,0 1 0,0 0 0,-1 0 0,1 0 0,0 0 0,0 0 0,-1 0 0,1 0 0,0 0 0,0 0 0,0 0 0,-1 0 0,1 0 0,0 1 0,-1-1 0,1 0 0,1 1 0,-1 0 3,0 1 0,0-1 1,-1 1-1,1-1 0,0 0 0,-1 1 0,1-1 1,-1 1-1,1-1 0,-1 1 0,0 0 0,0-1 1,1 1-1,-1 1 0,-7 71 16,5-59 62,2-13-20,-1 0 1,1-1-1,0 1 0,0 0 0,0 0 1,0 0-1,0 0 0,0 0 0,0 0 1,1 0-1,-1-1 0,1 1 0,0 0 1,-1 0-1,1 0 0,0-1 0,0 1 1,0 0-1,0-1 0,0 1 0,0-1 1,1 1-1,-1-1 0,0 0 0,1 0 1,-1 1-1,1-1 0,0 0 0,-1 0 0,1 0 1,0-1-1,-1 1 0,1 0 0,2 0 1,3 0 37,0 0 0,-1 0 0,1-1 0,0 0 0,0 0 0,-1 0 0,1-1 0,12-3 0,-10 1-19,-1 1-1,1-2 1,-1 1 0,0-1 0,0-1 0,-1 1 0,1-1-1,-1-1 1,0 1 0,0-1 0,11-13 0,-16 17 39,0-1 1,0 1 0,0-1-1,0 0 1,0 1-1,0-1 1,-1 0-1,0 0 1,1 0-1,-1 0 1,0 0 0,0 0-1,-1-1 1,1 1-1,-1 0 1,1 0-1,-1-1 1,0 1-1,0 0 1,0-1 0,-1 1-1,1 0 1,-1 0-1,0 0 1,0 0-1,0-1 1,0 1 0,-1 0-1,1 0 1,-1 1-1,0-1 1,1 0-1,-1 1 1,-5-6-1,-77-54 315,130 61-2055,33-7-4153,-26-2-1933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8.776"/>
    </inkml:context>
    <inkml:brush xml:id="br0">
      <inkml:brushProperty name="width" value="0.025" units="cm"/>
      <inkml:brushProperty name="height" value="0.025" units="cm"/>
    </inkml:brush>
  </inkml:definitions>
  <inkml:trace contextRef="#ctx0" brushRef="#br0">2 201 9769,'0'0'16523,"-1"6"-16876,1-4 350,0-1 0,0 1 0,0 0 0,0-1 0,0 1 0,0-1 0,1 1 0,-1-1 0,0 1-1,1-1 1,-1 1 0,1-1 0,-1 1 0,1-1 0,0 1 0,0-1 0,0 0 0,0 0 0,0 1 0,0-1 0,1 1-1,0-1 13,0 0-1,0-1 0,0 1 1,0-1-1,0 0 0,0 0 0,0 1 1,0-1-1,0 0 0,0-1 1,0 1-1,0 0 0,-1-1 0,1 1 1,0-1-1,0 1 0,0-1 1,0 0-1,0 0 0,-1 0 0,1 0 1,2-2-1,12-7 35,0-1 1,0-1-1,-2 0 1,1-1-1,-2-1 1,0 0-1,0 0 1,-2-2-1,1 1 1,-2-2-1,0 1 1,-1-1-1,12-34 1,-45 124-923,12-43 953,2 0 0,-12 63 0,21-86-52,0 0 0,0 0 0,1 0 0,0 0 0,0 0 0,1 0 1,0 0-1,0 0 0,4 13 0,-4-19 8,-1 1-1,1-1 1,0 1 0,0-1-1,0 1 1,0-1 0,1 1 0,-1-1-1,0 0 1,1 0 0,-1 0 0,0 0-1,1 0 1,0 0 0,-1 0-1,1 0 1,1 0 0,1 0 115,0 0 1,-1-1-1,1 1 0,0-1 0,0 0 1,-1 0-1,1 0 0,0-1 1,-1 1-1,8-3 0,-4 1 10,0-1 0,0 1 1,0-2-1,-1 1 0,1-1 0,-1 1 0,0-2 0,0 1 1,-1-1-1,8-7 0,47-61 83,-24 27-90,-40 86-1339,1-29 1207,1-2-21,0 0-1,1 0 0,0 0 0,0 12 0,1-20 9,0 1 0,0-1 0,0 0 1,1 1-1,-1-1 0,0 0 0,0 1 0,1-1 1,-1 0-1,1 0 0,-1 1 0,1-1 0,-1 0 1,1 0-1,0 0 0,0 0 0,0 0 0,-1 0 1,1 0-1,0 0 0,0 0 0,0 0 0,0 0 1,1-1-1,-1 1 0,0 0 0,0-1 0,0 1 0,1-1 1,-1 1-1,0-1 0,0 0 0,1 0 0,-1 1 1,3-1-1,8-1 70,1 0 1,-1-1-1,0 0 1,0-1 0,0 0-1,0-1 1,-1-1-1,0 1 1,1-2-1,-2 0 1,1 0-1,-1-1 1,0 0 0,0-1-1,-1 0 1,0 0-1,16-20 1,-23 27-64,-1-1 0,1 0 0,-1 0 1,0 0-1,1 0 0,-1 0 0,0 0 1,0 0-1,0 0 0,-1-1 0,1 1 0,0 0 1,-1 0-1,0-1 0,1 1 0,-1 0 1,0-1-1,0-2 0,-1 4-21,1 0-1,-1 0 1,0 0 0,1 0-1,-1 0 1,0 0-1,0 0 1,1 0 0,-1 0-1,0 1 1,0-1 0,0 0-1,0 1 1,0-1 0,0 0-1,0 1 1,-1-1-1,1 1 1,0 0 0,0-1-1,0 1 1,0 0 0,-1 0-1,1 0 1,0 0-1,0 0 1,0 0 0,-1 0-1,1 0 1,0 0 0,0 0-1,0 1 1,-2 0 0,0-1-6,0 1 1,0 0 0,0 0-1,0 1 1,0-1 0,0 1-1,0 0 1,0-1 0,1 1 0,-1 0-1,1 1 1,-1-1 0,1 0-1,0 1 1,0-1 0,0 1-1,0 0 1,0-1 0,1 1 0,-1 0-1,1 0 1,0 0 0,-2 6-1,2-7 28,1 0-1,-1 0 0,1 1 0,-1-1 0,1 0 0,0 0 0,0 0 1,0 1-1,0-1 0,0 0 0,1 0 0,-1 0 0,1 0 0,-1 0 0,1 1 1,0-1-1,0 0 0,0 0 0,0-1 0,0 1 0,0 0 0,0 0 1,1 0-1,-1-1 0,1 1 0,-1-1 0,1 1 0,0-1 0,-1 1 1,1-1-1,0 0 0,0 0 0,0 0 0,0 0 0,0 0 0,3 0 1,11 3-262,1 0 1,0-1 0,0-1 0,1-1-1,-1 0 1,0-1 0,29-4 0,-44 4-102,-1-1 0,1 1 0,0-1 0,-1 1 0,1-1 0,-1 1 0,1-1 0,-1 0 0,0 0 0,1 0 0,-1 0 1,0 0-1,1 0 0,-1 0 0,0 0 0,0-1 0,0 1 0,0 0 0,0-1 0,0 1 0,-1 0 0,1-1 0,0 1 0,-1-1 1,2-2-1,3-23-11073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09.209"/>
    </inkml:context>
    <inkml:brush xml:id="br0">
      <inkml:brushProperty name="width" value="0.025" units="cm"/>
      <inkml:brushProperty name="height" value="0.025" units="cm"/>
    </inkml:brush>
  </inkml:definitions>
  <inkml:trace contextRef="#ctx0" brushRef="#br0">0 0 21396,'0'0'8488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1.883"/>
    </inkml:context>
    <inkml:brush xml:id="br0">
      <inkml:brushProperty name="width" value="0.025" units="cm"/>
      <inkml:brushProperty name="height" value="0.025" units="cm"/>
    </inkml:brush>
  </inkml:definitions>
  <inkml:trace contextRef="#ctx0" brushRef="#br0">49 110 11563,'4'-12'3865,"25"-85"2616,-55 172-4004,14-45-2383,2 0 1,1 1-1,1 0 0,2 0 0,-3 35 1,8-65-83,1 1 1,0-1 0,0 1 0,0-1 0,0 1 0,0 0-1,0-1 1,0 1 0,0-1 0,1 1 0,-1-1 0,0 1-1,1-1 1,-1 1 0,1-1 0,0 1 0,0-1-1,-1 0 1,1 1 0,0-1 0,0 0 0,0 0 0,0 0-1,1 0 1,-1 0 0,0 0 0,0 0 0,1 0 0,-1 0-1,0 0 1,1-1 0,-1 1 0,1 0 0,-1-1 0,1 0-1,-1 1 1,1-1 0,-1 0 0,1 1 0,-1-1-1,1 0 1,0 0 0,-1-1 0,1 1 0,-1 0 0,3-1-1,5-1 143,0 0-1,-1-1 0,0 0 0,0-1 0,0 0 1,0 0-1,9-7 0,1-2-19,-1-1 0,0 0 0,-1-2 0,24-29 0,-31 34 57,-1-1 0,0 0 0,-1 0 0,0 0 0,-1-1-1,0 0 1,-1 0 0,5-21 0,-13 51-455,-2 2 149,2 0 1,0 0-1,1 0 0,1 0 0,2 24 1,-1-38 109,1 0 0,0 0 0,0-1 1,0 1-1,1 0 0,-1-1 0,1 1 0,0-1 1,0 0-1,1 0 0,-1 0 0,1 0 0,0 0 1,0 0-1,0-1 0,1 1 0,-1-1 1,1 0-1,0 0 0,0 0 0,0-1 0,0 0 1,0 1-1,1-1 0,-1 0 0,1-1 0,7 2 1,-5-1 48,0 0 1,0 0 0,0-1 0,0-1 0,1 1 0,-1-1 0,0 0-1,1-1 1,-1 0 0,0 0 0,0 0 0,0-1 0,0 0 0,0-1-1,0 1 1,-1-1 0,1-1 0,-1 1 0,1-1 0,10-9-1,-9 6 151,-1-1-1,0 0 1,-1 0-1,1 0 1,-1-1-1,-1 0 1,0 0-1,0-1 1,-1 1-1,0-1 1,-1 0-1,0 0 1,3-21-1,-1-4 59,0-62-1,-5 96-264,1 1 0,-1 0 0,0-1 0,0 1 0,0-1 0,0 1 0,0 0 0,0-1 0,1 1 0,-1-1 0,0 1 0,0-1 0,0 1 0,-1 0 0,1-1 0,0 1 0,0-1 0,0 1 0,0 0 0,0-1 0,0 1 0,0-1 0,-1 1 0,1 0 0,0-1 0,0 1 0,-1 0 0,1-1 0,0 1 0,-1 0 0,1-1 0,0 1 0,-1 0-1,1 0 1,0-1 0,-1 1 0,1 0 0,0 0 0,-1 0 0,1-1 0,-1 1 0,1 0 0,0 0 0,-1 0 0,1 0 0,-1 0 0,1 0 0,-1 0 0,0 1-166,0-1 1,0 1-1,0 0 0,0 0 0,0-1 1,0 1-1,1 0 0,-1 0 0,0 0 1,0 0-1,1 0 0,-1 0 1,1 0-1,-1 0 0,1 1 0,-1 0 1,-1 7-2034,1-1 1,0 1 0,0-1 0,1 14 0,0-20 1745,0 17-5777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2.274"/>
    </inkml:context>
    <inkml:brush xml:id="br0">
      <inkml:brushProperty name="width" value="0.025" units="cm"/>
      <inkml:brushProperty name="height" value="0.025" units="cm"/>
    </inkml:brush>
  </inkml:definitions>
  <inkml:trace contextRef="#ctx0" brushRef="#br0">35 109 12075,'0'0'9503,"-5"9"-8815,-2 0-373,5-6-190,-1 0-1,1 0 0,0 1 0,0-1 0,0 0 0,0 1 0,1 0 0,-1-1 0,1 1 1,0 0-1,-1 4 0,2-7-93,0-1 0,0 1 0,-1-1 1,1 1-1,0-1 0,0 1 0,0-1 0,0 1 1,0-1-1,0 1 0,0-1 0,1 1 0,-1-1 1,0 1-1,0-1 0,0 1 0,0-1 0,1 1 1,-1-1-1,0 1 0,1-1 0,-1 1 0,0-1 1,1 0-1,-1 1 0,0-1 0,1 0 0,-1 1 1,1-1-1,-1 0 0,0 1 0,2-1 0,18 0 642,23-15 342,-3-10-651,-29 17-212,1 0 0,0 1 0,24-10 0,-35 17-147,-1 0 1,1 0 0,-1 0 0,1 0 0,-1 0-1,1 0 1,-1 0 0,1 0 0,-1 0-1,1 0 1,-1 0 0,1 0 0,-1 0 0,1 1-1,-1-1 1,0 0 0,1 0 0,-1 1 0,1-1-1,-1 0 1,0 1 0,1-1 0,-1 0-1,0 1 1,1-1 0,-1 0 0,0 1 0,0-1-1,1 1 1,-1-1 0,0 0 0,0 1 0,0-1-1,1 1 1,-1-1 0,0 2 0,6 25 153,0-1 17,-4-24-161,0 0 0,0 0 0,0 0 0,1-1-1,-1 1 1,0-1 0,1 1 0,-1-1-1,0 0 1,1 0 0,0 0 0,-1-1 0,1 1-1,-1 0 1,1-1 0,0 0 0,-1 1-1,1-1 1,0 0 0,0-1 0,-1 1 0,1 0-1,0-1 1,4-1 0,2 0 52,0-1 1,0 0-1,0 0 1,0-1-1,14-8 1,-11 3-317,0-1 0,0 0 0,-1 0 0,0-1 0,-1-1 0,14-20 0,-5 7-4094,-5 11 602,1-1-3280,-4 2-186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2.648"/>
    </inkml:context>
    <inkml:brush xml:id="br0">
      <inkml:brushProperty name="width" value="0.025" units="cm"/>
      <inkml:brushProperty name="height" value="0.025" units="cm"/>
    </inkml:brush>
  </inkml:definitions>
  <inkml:trace contextRef="#ctx0" brushRef="#br0">112 59 7687,'0'0'7159,"0"-9"-3924,-2-27-721,2 36-2461,1-1 0,-1 1-1,0 0 1,0-1 0,0 1-1,0-1 1,0 1 0,0-1-1,0 1 1,0-1 0,-1 1-1,1 0 1,0-1 0,0 1-1,0-1 1,0 1 0,0-1-1,-1 1 1,1 0 0,0-1-1,0 1 1,-1 0 0,1-1-1,0 1 1,-1 0 0,1-1-1,0 1 1,-1 0 0,1 0-1,-1-1 1,1 1 0,0 0-1,-1 0 1,1 0 0,-1-1-1,1 1 1,-1 0 0,1 0-1,0 0 1,-1 0 0,1 0-1,-1 0 1,1 0 0,-1 0-1,1 0 1,-1 0 0,1 0-1,0 0 1,-1 0 0,1 1-1,-1-1 1,1 0 0,-1 0-1,1 0 1,0 1 0,-1-1-1,1 0 1,0 0 0,-1 1-1,1-1 1,0 0 0,-1 1-1,1-1 1,0 1 0,-1-1-1,1 0 1,0 2 0,-19 19-245,8 1 419,0 0 0,2 0 0,0 1 0,2 0 0,0 1 0,1 0 0,2 0-1,1 0 1,-1 43 0,4-65-183,0-1 1,0 1-1,0-1 0,0 1 1,0-1-1,1 1 0,-1-1 0,0 1 1,1-1-1,0 1 0,-1-1 1,1 1-1,0-1 0,0 0 0,-1 1 1,1-1-1,0 0 0,0 0 1,1 0-1,-1 0 0,0 0 0,0 0 1,0 0-1,1 0 0,-1 0 1,1 0-1,-1-1 0,0 1 0,1-1 1,-1 1-1,1-1 0,-1 1 1,1-1-1,0 0 0,-1 0 0,1 0 1,-1 0-1,1 0 0,-1 0 1,1 0-1,-1 0 0,1-1 0,-1 1 1,1-1-1,2 0 0,3-1 165,0 0-1,0 0 0,0-1 1,-1 0-1,1 0 1,-1 0-1,1-1 1,-1 0-1,5-5 0,1-4-184,0-1 0,-1-1 0,-1 0-1,-1 0 1,0 0 0,12-30 0,-17 36-436,-16 17-13132,1 2 7080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3.008"/>
    </inkml:context>
    <inkml:brush xml:id="br0">
      <inkml:brushProperty name="width" value="0.025" units="cm"/>
      <inkml:brushProperty name="height" value="0.025" units="cm"/>
    </inkml:brush>
  </inkml:definitions>
  <inkml:trace contextRef="#ctx0" brushRef="#br0">1 0 10025,'0'0'12781,"48"43"-10956,-28-37-768,0 2-832,0-3-225,-2-1 0,-1-1-801,-2-3-1986,-10 0-2530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9:39:13.506"/>
    </inkml:context>
    <inkml:brush xml:id="br0">
      <inkml:brushProperty name="width" value="0.025" units="cm"/>
      <inkml:brushProperty name="height" value="0.025" units="cm"/>
    </inkml:brush>
  </inkml:definitions>
  <inkml:trace contextRef="#ctx0" brushRef="#br0">14 29 11723,'0'0'14713,"-2"9"-14676,1-6-22,-2 4-1,1 1 0,0 0 0,1 1 1,-1-1-1,1 14 0,1-20-13,0 0 1,0 0-1,1 0 0,-1 0 1,0 0-1,1 0 1,-1 0-1,1 0 1,0 0-1,0 0 1,0-1-1,0 1 1,0 0-1,0 0 1,0-1-1,0 1 1,1-1-1,-1 1 0,0-1 1,1 0-1,0 1 1,-1-1-1,1 0 1,0 0-1,-1 0 1,1 0-1,0 0 1,0-1-1,0 1 1,0-1-1,0 1 1,0-1-1,3 1 1,3-1 41,0 1 1,0-1 0,0-1 0,0 1 0,0-1 0,-1-1 0,1 0 0,0 0 0,0 0 0,-1-1 0,1 0 0,-1 0 0,0-1 0,8-6 0,10-7 119,-1-1 0,31-32 1,-19 18 283,-28 31-588,-5 13 6,-2 20-7,-1-26 159,0 65 26,0-71-41,0 0-1,0 1 1,0-1-1,0 0 1,0 0 0,0 1-1,0-1 1,0 0-1,0 0 1,0 1 0,0-1-1,0 0 1,0 0-1,0 1 1,0-1-1,0 0 1,1 0 0,-1 1-1,0-1 1,0 0-1,0 0 1,0 0 0,1 1-1,-1-1 1,0 0-1,0 0 1,0 0 0,1 0-1,-1 0 1,0 1-1,0-1 1,1 0-1,-1 0 1,0 0 0,0 0-1,1 0 1,-1 0-1,0 0 1,1 0 0,-1 0-1,0 0 1,0 0-1,1 0 1,15-6 244,11-15 265,-6-9-330,-17 23-158,0 1 1,1-1-1,-1 1 0,1 0 0,6-5 1,-11 11-36,0 0-1,1 0 1,-1 0 0,0 0 0,0 0-1,0-1 1,0 1 0,1 0 0,-1 0-1,0 0 1,0 0 0,0 0 0,0 0-1,0 0 1,1 0 0,-1 0 0,0 0-1,0 0 1,0 1 0,0-1 0,1 0-1,-1 0 1,0 0 0,0 0 0,0 0-1,0 0 1,0 0 0,0 0 0,1 0-1,-1 0 1,0 1 0,0-1 0,0 0-1,0 0 1,0 0 0,0 0 0,0 0-1,0 0 1,0 1 0,1-1 0,-1 0-1,0 0 1,0 0 0,0 0 0,0 0-1,0 1 1,0-1 0,0 0 0,0 0-1,0 0 1,0 1 0,2 15-189,-1 21 115,-1-35 22,0 0-172,0 1-1,0 0 1,1 0 0,-1-1-1,0 1 1,1 0 0,0 0-1,0-1 1,0 1 0,0-1-1,0 1 1,0-1 0,0 1-1,1-1 1,2 4 0,-3-6 10,0 1 1,0 0 0,1-1 0,-1 1 0,0-1 0,0 0 0,0 1-1,0-1 1,1 0 0,-1 0 0,0 0 0,0 0 0,1 0 0,-1 0-1,0 0 1,0 0 0,0 0 0,1 0 0,-1-1 0,0 1 0,0 0-1,0-1 1,0 1 0,1-1 0,-1 0 0,0 1 0,0-1 0,0 0-1,0 1 1,-1-1 0,1 0 0,0 0 0,0 0 0,0 0 0,-1 0-1,1 0 1,1-2 0,12-13-5434,0-1-2444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01.10.2024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22</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25</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28</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29</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36</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36</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37</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37</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38</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39</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40</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41</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42</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43</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44</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01.10.2024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01.10.2024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8" Type="http://schemas.openxmlformats.org/officeDocument/2006/relationships/customXml" Target="../ink/ink54.xml"/><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customXml" Target="../ink/ink51.xml"/><Relationship Id="rId1" Type="http://schemas.openxmlformats.org/officeDocument/2006/relationships/slideLayout" Target="../slideLayouts/slideLayout1.xml"/><Relationship Id="rId6" Type="http://schemas.openxmlformats.org/officeDocument/2006/relationships/customXml" Target="../ink/ink53.xml"/><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customXml" Target="../ink/ink55.xml"/><Relationship Id="rId4" Type="http://schemas.openxmlformats.org/officeDocument/2006/relationships/customXml" Target="../ink/ink52.xml"/><Relationship Id="rId9" Type="http://schemas.openxmlformats.org/officeDocument/2006/relationships/image" Target="../media/image55.png"/></Relationships>
</file>

<file path=ppt/slides/_rels/slide11.xml.rels><?xml version="1.0" encoding="UTF-8" standalone="yes"?>
<Relationships xmlns="http://schemas.openxmlformats.org/package/2006/relationships"><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9" Type="http://schemas.openxmlformats.org/officeDocument/2006/relationships/image" Target="../media/image60.png"/><Relationship Id="rId21" Type="http://schemas.openxmlformats.org/officeDocument/2006/relationships/hyperlink" Target="https://www.iwkoeln.de/" TargetMode="External"/><Relationship Id="rId34" Type="http://schemas.openxmlformats.org/officeDocument/2006/relationships/customXml" Target="../ink/ink57.xml"/><Relationship Id="rId42" Type="http://schemas.openxmlformats.org/officeDocument/2006/relationships/customXml" Target="../ink/ink61.xml"/><Relationship Id="rId47" Type="http://schemas.openxmlformats.org/officeDocument/2006/relationships/image" Target="../media/image64.png"/><Relationship Id="rId7" Type="http://schemas.openxmlformats.org/officeDocument/2006/relationships/hyperlink" Target="https://ec.europa.eu/eurostat"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32" Type="http://schemas.openxmlformats.org/officeDocument/2006/relationships/customXml" Target="../ink/ink56.xml"/><Relationship Id="rId37" Type="http://schemas.openxmlformats.org/officeDocument/2006/relationships/image" Target="../media/image59.png"/><Relationship Id="rId40" Type="http://schemas.openxmlformats.org/officeDocument/2006/relationships/customXml" Target="../ink/ink60.xml"/><Relationship Id="rId45" Type="http://schemas.openxmlformats.org/officeDocument/2006/relationships/image" Target="../media/image63.png"/><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36" Type="http://schemas.openxmlformats.org/officeDocument/2006/relationships/customXml" Target="../ink/ink58.xm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4" Type="http://schemas.openxmlformats.org/officeDocument/2006/relationships/customXml" Target="../ink/ink62.xm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 Id="rId35" Type="http://schemas.openxmlformats.org/officeDocument/2006/relationships/image" Target="../media/image58.png"/><Relationship Id="rId43" Type="http://schemas.openxmlformats.org/officeDocument/2006/relationships/image" Target="../media/image62.png"/><Relationship Id="rId8" Type="http://schemas.openxmlformats.org/officeDocument/2006/relationships/hyperlink" Target="https://www.ecb.europa.eu/" TargetMode="External"/><Relationship Id="rId3" Type="http://schemas.openxmlformats.org/officeDocument/2006/relationships/hyperlink" Target="https://www.destatis.de/DE/Home/_inhalt.html"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33" Type="http://schemas.openxmlformats.org/officeDocument/2006/relationships/image" Target="../media/image57.png"/><Relationship Id="rId38" Type="http://schemas.openxmlformats.org/officeDocument/2006/relationships/customXml" Target="../ink/ink59.xml"/><Relationship Id="rId46" Type="http://schemas.openxmlformats.org/officeDocument/2006/relationships/customXml" Target="../ink/ink63.xml"/><Relationship Id="rId20" Type="http://schemas.openxmlformats.org/officeDocument/2006/relationships/hyperlink" Target="http://www.imk-boeckler.de/" TargetMode="External"/><Relationship Id="rId41" Type="http://schemas.openxmlformats.org/officeDocument/2006/relationships/image" Target="../media/image6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ustomXml" Target="../ink/ink66.xml"/><Relationship Id="rId3" Type="http://schemas.openxmlformats.org/officeDocument/2006/relationships/hyperlink" Target="https://www.aeaweb.org/articles?id=10.1257/jep.23.1.221" TargetMode="External"/><Relationship Id="rId7"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ustomXml" Target="../ink/ink65.xml"/><Relationship Id="rId5" Type="http://schemas.openxmlformats.org/officeDocument/2006/relationships/image" Target="../media/image65.png"/><Relationship Id="rId4" Type="http://schemas.openxmlformats.org/officeDocument/2006/relationships/customXml" Target="../ink/ink64.xml"/><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customXml" Target="../ink/ink67.xml"/><Relationship Id="rId7" Type="http://schemas.openxmlformats.org/officeDocument/2006/relationships/customXml" Target="../ink/ink69.xml"/><Relationship Id="rId12"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customXml" Target="../ink/ink71.xml"/><Relationship Id="rId5" Type="http://schemas.openxmlformats.org/officeDocument/2006/relationships/customXml" Target="../ink/ink68.xml"/><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customXml" Target="../ink/ink70.xml"/></Relationships>
</file>

<file path=ppt/slides/_rels/slide15.xml.rels><?xml version="1.0" encoding="UTF-8" standalone="yes"?>
<Relationships xmlns="http://schemas.openxmlformats.org/package/2006/relationships"><Relationship Id="rId3" Type="http://schemas.openxmlformats.org/officeDocument/2006/relationships/customXml" Target="../ink/ink7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customXml" Target="../ink/ink73.xml"/><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79.xml"/><Relationship Id="rId18" Type="http://schemas.openxmlformats.org/officeDocument/2006/relationships/image" Target="../media/image82.png"/><Relationship Id="rId3" Type="http://schemas.openxmlformats.org/officeDocument/2006/relationships/customXml" Target="../ink/ink74.xml"/><Relationship Id="rId7" Type="http://schemas.openxmlformats.org/officeDocument/2006/relationships/customXml" Target="../ink/ink76.xml"/><Relationship Id="rId12" Type="http://schemas.openxmlformats.org/officeDocument/2006/relationships/image" Target="../media/image79.png"/><Relationship Id="rId17" Type="http://schemas.openxmlformats.org/officeDocument/2006/relationships/customXml" Target="../ink/ink81.xml"/><Relationship Id="rId2" Type="http://schemas.openxmlformats.org/officeDocument/2006/relationships/notesSlide" Target="../notesSlides/notesSlide7.xml"/><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customXml" Target="../ink/ink78.xml"/><Relationship Id="rId5" Type="http://schemas.openxmlformats.org/officeDocument/2006/relationships/customXml" Target="../ink/ink75.xml"/><Relationship Id="rId15" Type="http://schemas.openxmlformats.org/officeDocument/2006/relationships/customXml" Target="../ink/ink80.xml"/><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customXml" Target="../ink/ink77.xml"/><Relationship Id="rId14" Type="http://schemas.openxmlformats.org/officeDocument/2006/relationships/image" Target="../media/image80.png"/></Relationships>
</file>

<file path=ppt/slides/_rels/slide17.xml.rels><?xml version="1.0" encoding="UTF-8" standalone="yes"?>
<Relationships xmlns="http://schemas.openxmlformats.org/package/2006/relationships"><Relationship Id="rId117" Type="http://schemas.openxmlformats.org/officeDocument/2006/relationships/customXml" Target="../ink/ink140.xml"/><Relationship Id="rId299" Type="http://schemas.openxmlformats.org/officeDocument/2006/relationships/image" Target="../media/image226.png"/><Relationship Id="rId21" Type="http://schemas.openxmlformats.org/officeDocument/2006/relationships/customXml" Target="../ink/ink91.xml"/><Relationship Id="rId63" Type="http://schemas.openxmlformats.org/officeDocument/2006/relationships/image" Target="../media/image110.png"/><Relationship Id="rId159" Type="http://schemas.openxmlformats.org/officeDocument/2006/relationships/customXml" Target="../ink/ink161.xml"/><Relationship Id="rId324" Type="http://schemas.openxmlformats.org/officeDocument/2006/relationships/customXml" Target="../ink/ink245.xml"/><Relationship Id="rId170" Type="http://schemas.openxmlformats.org/officeDocument/2006/relationships/image" Target="../media/image163.png"/><Relationship Id="rId226" Type="http://schemas.openxmlformats.org/officeDocument/2006/relationships/customXml" Target="../ink/ink195.xml"/><Relationship Id="rId268" Type="http://schemas.openxmlformats.org/officeDocument/2006/relationships/image" Target="../media/image211.png"/><Relationship Id="rId32" Type="http://schemas.openxmlformats.org/officeDocument/2006/relationships/customXml" Target="../ink/ink97.xml"/><Relationship Id="rId74" Type="http://schemas.openxmlformats.org/officeDocument/2006/relationships/customXml" Target="../ink/ink118.xml"/><Relationship Id="rId128" Type="http://schemas.openxmlformats.org/officeDocument/2006/relationships/image" Target="../media/image142.png"/><Relationship Id="rId335" Type="http://schemas.openxmlformats.org/officeDocument/2006/relationships/image" Target="../media/image244.png"/><Relationship Id="rId5" Type="http://schemas.openxmlformats.org/officeDocument/2006/relationships/customXml" Target="../ink/ink83.xml"/><Relationship Id="rId181" Type="http://schemas.openxmlformats.org/officeDocument/2006/relationships/customXml" Target="../ink/ink172.xml"/><Relationship Id="rId237" Type="http://schemas.openxmlformats.org/officeDocument/2006/relationships/customXml" Target="../ink/ink201.xml"/><Relationship Id="rId279" Type="http://schemas.openxmlformats.org/officeDocument/2006/relationships/customXml" Target="../ink/ink222.xml"/><Relationship Id="rId43" Type="http://schemas.openxmlformats.org/officeDocument/2006/relationships/image" Target="../media/image100.png"/><Relationship Id="rId139" Type="http://schemas.openxmlformats.org/officeDocument/2006/relationships/customXml" Target="../ink/ink151.xml"/><Relationship Id="rId290" Type="http://schemas.openxmlformats.org/officeDocument/2006/relationships/customXml" Target="../ink/ink228.xml"/><Relationship Id="rId304" Type="http://schemas.openxmlformats.org/officeDocument/2006/relationships/customXml" Target="../ink/ink235.xml"/><Relationship Id="rId346" Type="http://schemas.openxmlformats.org/officeDocument/2006/relationships/customXml" Target="../ink/ink256.xml"/><Relationship Id="rId85" Type="http://schemas.openxmlformats.org/officeDocument/2006/relationships/image" Target="../media/image121.png"/><Relationship Id="rId150" Type="http://schemas.openxmlformats.org/officeDocument/2006/relationships/image" Target="../media/image153.png"/><Relationship Id="rId192" Type="http://schemas.openxmlformats.org/officeDocument/2006/relationships/image" Target="../media/image174.png"/><Relationship Id="rId206" Type="http://schemas.openxmlformats.org/officeDocument/2006/relationships/customXml" Target="../ink/ink185.xml"/><Relationship Id="rId248" Type="http://schemas.openxmlformats.org/officeDocument/2006/relationships/image" Target="../media/image201.png"/><Relationship Id="rId12" Type="http://schemas.openxmlformats.org/officeDocument/2006/relationships/image" Target="../media/image85.png"/><Relationship Id="rId108" Type="http://schemas.openxmlformats.org/officeDocument/2006/relationships/image" Target="../media/image132.png"/><Relationship Id="rId315" Type="http://schemas.openxmlformats.org/officeDocument/2006/relationships/image" Target="../media/image234.png"/><Relationship Id="rId357" Type="http://schemas.openxmlformats.org/officeDocument/2006/relationships/image" Target="../media/image255.png"/><Relationship Id="rId54" Type="http://schemas.openxmlformats.org/officeDocument/2006/relationships/customXml" Target="../ink/ink108.xml"/><Relationship Id="rId96" Type="http://schemas.openxmlformats.org/officeDocument/2006/relationships/customXml" Target="../ink/ink129.xml"/><Relationship Id="rId161" Type="http://schemas.openxmlformats.org/officeDocument/2006/relationships/customXml" Target="../ink/ink162.xml"/><Relationship Id="rId217" Type="http://schemas.openxmlformats.org/officeDocument/2006/relationships/image" Target="../media/image186.png"/><Relationship Id="rId259" Type="http://schemas.openxmlformats.org/officeDocument/2006/relationships/customXml" Target="../ink/ink212.xml"/><Relationship Id="rId23" Type="http://schemas.openxmlformats.org/officeDocument/2006/relationships/customXml" Target="../ink/ink92.xml"/><Relationship Id="rId119" Type="http://schemas.openxmlformats.org/officeDocument/2006/relationships/customXml" Target="../ink/ink141.xml"/><Relationship Id="rId270" Type="http://schemas.openxmlformats.org/officeDocument/2006/relationships/image" Target="../media/image212.png"/><Relationship Id="rId326" Type="http://schemas.openxmlformats.org/officeDocument/2006/relationships/customXml" Target="../ink/ink246.xml"/><Relationship Id="rId65" Type="http://schemas.openxmlformats.org/officeDocument/2006/relationships/image" Target="../media/image111.png"/><Relationship Id="rId130" Type="http://schemas.openxmlformats.org/officeDocument/2006/relationships/image" Target="../media/image143.png"/><Relationship Id="rId172" Type="http://schemas.openxmlformats.org/officeDocument/2006/relationships/image" Target="../media/image164.png"/><Relationship Id="rId228" Type="http://schemas.openxmlformats.org/officeDocument/2006/relationships/customXml" Target="../ink/ink196.xml"/><Relationship Id="rId281" Type="http://schemas.openxmlformats.org/officeDocument/2006/relationships/customXml" Target="../ink/ink223.xml"/><Relationship Id="rId337" Type="http://schemas.openxmlformats.org/officeDocument/2006/relationships/image" Target="../media/image245.png"/><Relationship Id="rId34" Type="http://schemas.openxmlformats.org/officeDocument/2006/relationships/customXml" Target="../ink/ink98.xml"/><Relationship Id="rId76" Type="http://schemas.openxmlformats.org/officeDocument/2006/relationships/customXml" Target="../ink/ink119.xml"/><Relationship Id="rId141" Type="http://schemas.openxmlformats.org/officeDocument/2006/relationships/customXml" Target="../ink/ink152.xml"/><Relationship Id="rId7" Type="http://schemas.openxmlformats.org/officeDocument/2006/relationships/customXml" Target="../ink/ink84.xml"/><Relationship Id="rId183" Type="http://schemas.openxmlformats.org/officeDocument/2006/relationships/customXml" Target="../ink/ink173.xml"/><Relationship Id="rId239" Type="http://schemas.openxmlformats.org/officeDocument/2006/relationships/customXml" Target="../ink/ink202.xml"/><Relationship Id="rId250" Type="http://schemas.openxmlformats.org/officeDocument/2006/relationships/image" Target="../media/image202.png"/><Relationship Id="rId292" Type="http://schemas.openxmlformats.org/officeDocument/2006/relationships/customXml" Target="../ink/ink229.xml"/><Relationship Id="rId306" Type="http://schemas.openxmlformats.org/officeDocument/2006/relationships/customXml" Target="../ink/ink236.xml"/><Relationship Id="rId45" Type="http://schemas.openxmlformats.org/officeDocument/2006/relationships/image" Target="../media/image101.png"/><Relationship Id="rId87" Type="http://schemas.openxmlformats.org/officeDocument/2006/relationships/image" Target="../media/image122.png"/><Relationship Id="rId110" Type="http://schemas.openxmlformats.org/officeDocument/2006/relationships/image" Target="../media/image133.png"/><Relationship Id="rId348" Type="http://schemas.openxmlformats.org/officeDocument/2006/relationships/customXml" Target="../ink/ink257.xml"/><Relationship Id="rId152" Type="http://schemas.openxmlformats.org/officeDocument/2006/relationships/image" Target="../media/image154.png"/><Relationship Id="rId194" Type="http://schemas.openxmlformats.org/officeDocument/2006/relationships/image" Target="../media/image175.png"/><Relationship Id="rId208" Type="http://schemas.openxmlformats.org/officeDocument/2006/relationships/customXml" Target="../ink/ink186.xml"/><Relationship Id="rId261" Type="http://schemas.openxmlformats.org/officeDocument/2006/relationships/customXml" Target="../ink/ink213.xml"/><Relationship Id="rId14" Type="http://schemas.openxmlformats.org/officeDocument/2006/relationships/image" Target="../media/image86.png"/><Relationship Id="rId56" Type="http://schemas.openxmlformats.org/officeDocument/2006/relationships/customXml" Target="../ink/ink109.xml"/><Relationship Id="rId317" Type="http://schemas.openxmlformats.org/officeDocument/2006/relationships/image" Target="../media/image235.png"/><Relationship Id="rId359" Type="http://schemas.openxmlformats.org/officeDocument/2006/relationships/image" Target="../media/image256.png"/><Relationship Id="rId98" Type="http://schemas.openxmlformats.org/officeDocument/2006/relationships/customXml" Target="../ink/ink130.xml"/><Relationship Id="rId121" Type="http://schemas.openxmlformats.org/officeDocument/2006/relationships/customXml" Target="../ink/ink142.xml"/><Relationship Id="rId163" Type="http://schemas.openxmlformats.org/officeDocument/2006/relationships/customXml" Target="../ink/ink163.xml"/><Relationship Id="rId219" Type="http://schemas.openxmlformats.org/officeDocument/2006/relationships/image" Target="../media/image187.png"/><Relationship Id="rId230" Type="http://schemas.openxmlformats.org/officeDocument/2006/relationships/customXml" Target="../ink/ink197.xml"/><Relationship Id="rId25" Type="http://schemas.openxmlformats.org/officeDocument/2006/relationships/customXml" Target="../ink/ink93.xml"/><Relationship Id="rId67" Type="http://schemas.openxmlformats.org/officeDocument/2006/relationships/image" Target="../media/image112.png"/><Relationship Id="rId272" Type="http://schemas.openxmlformats.org/officeDocument/2006/relationships/image" Target="../media/image213.png"/><Relationship Id="rId328" Type="http://schemas.openxmlformats.org/officeDocument/2006/relationships/customXml" Target="../ink/ink247.xml"/><Relationship Id="rId88" Type="http://schemas.openxmlformats.org/officeDocument/2006/relationships/customXml" Target="../ink/ink125.xml"/><Relationship Id="rId111" Type="http://schemas.openxmlformats.org/officeDocument/2006/relationships/customXml" Target="../ink/ink137.xml"/><Relationship Id="rId132" Type="http://schemas.openxmlformats.org/officeDocument/2006/relationships/image" Target="../media/image144.png"/><Relationship Id="rId153" Type="http://schemas.openxmlformats.org/officeDocument/2006/relationships/customXml" Target="../ink/ink158.xml"/><Relationship Id="rId174" Type="http://schemas.openxmlformats.org/officeDocument/2006/relationships/image" Target="../media/image165.png"/><Relationship Id="rId195" Type="http://schemas.openxmlformats.org/officeDocument/2006/relationships/customXml" Target="../ink/ink179.xml"/><Relationship Id="rId209" Type="http://schemas.openxmlformats.org/officeDocument/2006/relationships/image" Target="../media/image182.png"/><Relationship Id="rId360" Type="http://schemas.openxmlformats.org/officeDocument/2006/relationships/customXml" Target="../ink/ink263.xml"/><Relationship Id="rId220" Type="http://schemas.openxmlformats.org/officeDocument/2006/relationships/customXml" Target="../ink/ink192.xml"/><Relationship Id="rId241" Type="http://schemas.openxmlformats.org/officeDocument/2006/relationships/customXml" Target="../ink/ink203.xml"/><Relationship Id="rId15" Type="http://schemas.openxmlformats.org/officeDocument/2006/relationships/customXml" Target="../ink/ink88.xml"/><Relationship Id="rId36" Type="http://schemas.openxmlformats.org/officeDocument/2006/relationships/customXml" Target="../ink/ink99.xml"/><Relationship Id="rId57" Type="http://schemas.openxmlformats.org/officeDocument/2006/relationships/image" Target="../media/image107.png"/><Relationship Id="rId262" Type="http://schemas.openxmlformats.org/officeDocument/2006/relationships/image" Target="../media/image208.png"/><Relationship Id="rId283" Type="http://schemas.openxmlformats.org/officeDocument/2006/relationships/image" Target="../media/image218.png"/><Relationship Id="rId318" Type="http://schemas.openxmlformats.org/officeDocument/2006/relationships/customXml" Target="../ink/ink242.xml"/><Relationship Id="rId339" Type="http://schemas.openxmlformats.org/officeDocument/2006/relationships/image" Target="../media/image246.png"/><Relationship Id="rId78" Type="http://schemas.openxmlformats.org/officeDocument/2006/relationships/customXml" Target="../ink/ink120.xml"/><Relationship Id="rId99" Type="http://schemas.openxmlformats.org/officeDocument/2006/relationships/customXml" Target="../ink/ink131.xml"/><Relationship Id="rId101" Type="http://schemas.openxmlformats.org/officeDocument/2006/relationships/customXml" Target="../ink/ink132.xml"/><Relationship Id="rId122" Type="http://schemas.openxmlformats.org/officeDocument/2006/relationships/image" Target="../media/image139.png"/><Relationship Id="rId143" Type="http://schemas.openxmlformats.org/officeDocument/2006/relationships/customXml" Target="../ink/ink153.xml"/><Relationship Id="rId164" Type="http://schemas.openxmlformats.org/officeDocument/2006/relationships/image" Target="../media/image160.png"/><Relationship Id="rId185" Type="http://schemas.openxmlformats.org/officeDocument/2006/relationships/customXml" Target="../ink/ink174.xml"/><Relationship Id="rId350" Type="http://schemas.openxmlformats.org/officeDocument/2006/relationships/customXml" Target="../ink/ink258.xml"/><Relationship Id="rId9" Type="http://schemas.openxmlformats.org/officeDocument/2006/relationships/customXml" Target="../ink/ink85.xml"/><Relationship Id="rId210" Type="http://schemas.openxmlformats.org/officeDocument/2006/relationships/customXml" Target="../ink/ink187.xml"/><Relationship Id="rId26" Type="http://schemas.openxmlformats.org/officeDocument/2006/relationships/image" Target="../media/image92.png"/><Relationship Id="rId231" Type="http://schemas.openxmlformats.org/officeDocument/2006/relationships/customXml" Target="../ink/ink198.xml"/><Relationship Id="rId252" Type="http://schemas.openxmlformats.org/officeDocument/2006/relationships/image" Target="../media/image203.png"/><Relationship Id="rId273" Type="http://schemas.openxmlformats.org/officeDocument/2006/relationships/customXml" Target="../ink/ink219.xml"/><Relationship Id="rId294" Type="http://schemas.openxmlformats.org/officeDocument/2006/relationships/customXml" Target="../ink/ink230.xml"/><Relationship Id="rId308" Type="http://schemas.openxmlformats.org/officeDocument/2006/relationships/customXml" Target="../ink/ink237.xml"/><Relationship Id="rId329" Type="http://schemas.openxmlformats.org/officeDocument/2006/relationships/image" Target="../media/image241.png"/><Relationship Id="rId47" Type="http://schemas.openxmlformats.org/officeDocument/2006/relationships/image" Target="../media/image102.png"/><Relationship Id="rId68" Type="http://schemas.openxmlformats.org/officeDocument/2006/relationships/customXml" Target="../ink/ink115.xml"/><Relationship Id="rId89" Type="http://schemas.openxmlformats.org/officeDocument/2006/relationships/image" Target="../media/image123.png"/><Relationship Id="rId112" Type="http://schemas.openxmlformats.org/officeDocument/2006/relationships/image" Target="../media/image134.png"/><Relationship Id="rId133" Type="http://schemas.openxmlformats.org/officeDocument/2006/relationships/customXml" Target="../ink/ink148.xml"/><Relationship Id="rId154" Type="http://schemas.openxmlformats.org/officeDocument/2006/relationships/image" Target="../media/image155.png"/><Relationship Id="rId175" Type="http://schemas.openxmlformats.org/officeDocument/2006/relationships/customXml" Target="../ink/ink169.xml"/><Relationship Id="rId340" Type="http://schemas.openxmlformats.org/officeDocument/2006/relationships/customXml" Target="../ink/ink253.xml"/><Relationship Id="rId361" Type="http://schemas.openxmlformats.org/officeDocument/2006/relationships/image" Target="../media/image257.png"/><Relationship Id="rId196" Type="http://schemas.openxmlformats.org/officeDocument/2006/relationships/image" Target="../media/image176.png"/><Relationship Id="rId200" Type="http://schemas.openxmlformats.org/officeDocument/2006/relationships/image" Target="../media/image178.png"/><Relationship Id="rId16" Type="http://schemas.openxmlformats.org/officeDocument/2006/relationships/image" Target="../media/image87.png"/><Relationship Id="rId221" Type="http://schemas.openxmlformats.org/officeDocument/2006/relationships/image" Target="../media/image188.png"/><Relationship Id="rId242" Type="http://schemas.openxmlformats.org/officeDocument/2006/relationships/image" Target="../media/image198.png"/><Relationship Id="rId263" Type="http://schemas.openxmlformats.org/officeDocument/2006/relationships/customXml" Target="../ink/ink214.xml"/><Relationship Id="rId284" Type="http://schemas.openxmlformats.org/officeDocument/2006/relationships/customXml" Target="../ink/ink225.xml"/><Relationship Id="rId319" Type="http://schemas.openxmlformats.org/officeDocument/2006/relationships/image" Target="../media/image236.png"/><Relationship Id="rId37" Type="http://schemas.openxmlformats.org/officeDocument/2006/relationships/image" Target="../media/image97.png"/><Relationship Id="rId58" Type="http://schemas.openxmlformats.org/officeDocument/2006/relationships/customXml" Target="../ink/ink110.xml"/><Relationship Id="rId79" Type="http://schemas.openxmlformats.org/officeDocument/2006/relationships/image" Target="../media/image118.png"/><Relationship Id="rId102" Type="http://schemas.openxmlformats.org/officeDocument/2006/relationships/image" Target="../media/image129.png"/><Relationship Id="rId123" Type="http://schemas.openxmlformats.org/officeDocument/2006/relationships/customXml" Target="../ink/ink143.xml"/><Relationship Id="rId144" Type="http://schemas.openxmlformats.org/officeDocument/2006/relationships/image" Target="../media/image150.png"/><Relationship Id="rId330" Type="http://schemas.openxmlformats.org/officeDocument/2006/relationships/customXml" Target="../ink/ink248.xml"/><Relationship Id="rId90" Type="http://schemas.openxmlformats.org/officeDocument/2006/relationships/customXml" Target="../ink/ink126.xml"/><Relationship Id="rId165" Type="http://schemas.openxmlformats.org/officeDocument/2006/relationships/customXml" Target="../ink/ink164.xml"/><Relationship Id="rId186" Type="http://schemas.openxmlformats.org/officeDocument/2006/relationships/image" Target="../media/image171.png"/><Relationship Id="rId351" Type="http://schemas.openxmlformats.org/officeDocument/2006/relationships/image" Target="../media/image252.png"/><Relationship Id="rId211" Type="http://schemas.openxmlformats.org/officeDocument/2006/relationships/image" Target="../media/image183.png"/><Relationship Id="rId232" Type="http://schemas.openxmlformats.org/officeDocument/2006/relationships/image" Target="../media/image193.png"/><Relationship Id="rId253" Type="http://schemas.openxmlformats.org/officeDocument/2006/relationships/customXml" Target="../ink/ink209.xml"/><Relationship Id="rId274" Type="http://schemas.openxmlformats.org/officeDocument/2006/relationships/image" Target="../media/image214.png"/><Relationship Id="rId295" Type="http://schemas.openxmlformats.org/officeDocument/2006/relationships/image" Target="../media/image224.png"/><Relationship Id="rId309" Type="http://schemas.openxmlformats.org/officeDocument/2006/relationships/image" Target="../media/image231.png"/><Relationship Id="rId27" Type="http://schemas.openxmlformats.org/officeDocument/2006/relationships/customXml" Target="../ink/ink94.xml"/><Relationship Id="rId48" Type="http://schemas.openxmlformats.org/officeDocument/2006/relationships/customXml" Target="../ink/ink105.xml"/><Relationship Id="rId69" Type="http://schemas.openxmlformats.org/officeDocument/2006/relationships/image" Target="../media/image113.png"/><Relationship Id="rId113" Type="http://schemas.openxmlformats.org/officeDocument/2006/relationships/customXml" Target="../ink/ink138.xml"/><Relationship Id="rId134" Type="http://schemas.openxmlformats.org/officeDocument/2006/relationships/image" Target="../media/image145.png"/><Relationship Id="rId320" Type="http://schemas.openxmlformats.org/officeDocument/2006/relationships/customXml" Target="../ink/ink243.xml"/><Relationship Id="rId80" Type="http://schemas.openxmlformats.org/officeDocument/2006/relationships/customXml" Target="../ink/ink121.xml"/><Relationship Id="rId155" Type="http://schemas.openxmlformats.org/officeDocument/2006/relationships/customXml" Target="../ink/ink159.xml"/><Relationship Id="rId176" Type="http://schemas.openxmlformats.org/officeDocument/2006/relationships/image" Target="../media/image166.png"/><Relationship Id="rId197" Type="http://schemas.openxmlformats.org/officeDocument/2006/relationships/customXml" Target="../ink/ink180.xml"/><Relationship Id="rId341" Type="http://schemas.openxmlformats.org/officeDocument/2006/relationships/image" Target="../media/image247.png"/><Relationship Id="rId201" Type="http://schemas.openxmlformats.org/officeDocument/2006/relationships/customXml" Target="../ink/ink182.xml"/><Relationship Id="rId222" Type="http://schemas.openxmlformats.org/officeDocument/2006/relationships/customXml" Target="../ink/ink193.xml"/><Relationship Id="rId243" Type="http://schemas.openxmlformats.org/officeDocument/2006/relationships/customXml" Target="../ink/ink204.xml"/><Relationship Id="rId264" Type="http://schemas.openxmlformats.org/officeDocument/2006/relationships/image" Target="../media/image209.png"/><Relationship Id="rId285" Type="http://schemas.openxmlformats.org/officeDocument/2006/relationships/image" Target="../media/image219.png"/><Relationship Id="rId17" Type="http://schemas.openxmlformats.org/officeDocument/2006/relationships/customXml" Target="../ink/ink89.xml"/><Relationship Id="rId38" Type="http://schemas.openxmlformats.org/officeDocument/2006/relationships/customXml" Target="../ink/ink100.xml"/><Relationship Id="rId59" Type="http://schemas.openxmlformats.org/officeDocument/2006/relationships/image" Target="../media/image108.png"/><Relationship Id="rId103" Type="http://schemas.openxmlformats.org/officeDocument/2006/relationships/customXml" Target="../ink/ink133.xml"/><Relationship Id="rId124" Type="http://schemas.openxmlformats.org/officeDocument/2006/relationships/image" Target="../media/image140.png"/><Relationship Id="rId310" Type="http://schemas.openxmlformats.org/officeDocument/2006/relationships/customXml" Target="../ink/ink238.xml"/><Relationship Id="rId70" Type="http://schemas.openxmlformats.org/officeDocument/2006/relationships/customXml" Target="../ink/ink116.xml"/><Relationship Id="rId91" Type="http://schemas.openxmlformats.org/officeDocument/2006/relationships/image" Target="../media/image124.png"/><Relationship Id="rId145" Type="http://schemas.openxmlformats.org/officeDocument/2006/relationships/customXml" Target="../ink/ink154.xml"/><Relationship Id="rId166" Type="http://schemas.openxmlformats.org/officeDocument/2006/relationships/image" Target="../media/image161.png"/><Relationship Id="rId187" Type="http://schemas.openxmlformats.org/officeDocument/2006/relationships/customXml" Target="../ink/ink175.xml"/><Relationship Id="rId331" Type="http://schemas.openxmlformats.org/officeDocument/2006/relationships/image" Target="../media/image242.png"/><Relationship Id="rId352" Type="http://schemas.openxmlformats.org/officeDocument/2006/relationships/customXml" Target="../ink/ink259.xml"/><Relationship Id="rId1" Type="http://schemas.openxmlformats.org/officeDocument/2006/relationships/slideLayout" Target="../slideLayouts/slideLayout7.xml"/><Relationship Id="rId212" Type="http://schemas.openxmlformats.org/officeDocument/2006/relationships/customXml" Target="../ink/ink188.xml"/><Relationship Id="rId233" Type="http://schemas.openxmlformats.org/officeDocument/2006/relationships/customXml" Target="../ink/ink199.xml"/><Relationship Id="rId254" Type="http://schemas.openxmlformats.org/officeDocument/2006/relationships/image" Target="../media/image204.png"/><Relationship Id="rId28" Type="http://schemas.openxmlformats.org/officeDocument/2006/relationships/customXml" Target="../ink/ink95.xml"/><Relationship Id="rId49" Type="http://schemas.openxmlformats.org/officeDocument/2006/relationships/image" Target="../media/image103.png"/><Relationship Id="rId114" Type="http://schemas.openxmlformats.org/officeDocument/2006/relationships/image" Target="../media/image135.png"/><Relationship Id="rId275" Type="http://schemas.openxmlformats.org/officeDocument/2006/relationships/customXml" Target="../ink/ink220.xml"/><Relationship Id="rId296" Type="http://schemas.openxmlformats.org/officeDocument/2006/relationships/customXml" Target="../ink/ink231.xml"/><Relationship Id="rId300" Type="http://schemas.openxmlformats.org/officeDocument/2006/relationships/customXml" Target="../ink/ink233.xml"/><Relationship Id="rId60" Type="http://schemas.openxmlformats.org/officeDocument/2006/relationships/customXml" Target="../ink/ink111.xml"/><Relationship Id="rId81" Type="http://schemas.openxmlformats.org/officeDocument/2006/relationships/image" Target="../media/image119.png"/><Relationship Id="rId135" Type="http://schemas.openxmlformats.org/officeDocument/2006/relationships/customXml" Target="../ink/ink149.xml"/><Relationship Id="rId156" Type="http://schemas.openxmlformats.org/officeDocument/2006/relationships/image" Target="../media/image156.png"/><Relationship Id="rId177" Type="http://schemas.openxmlformats.org/officeDocument/2006/relationships/customXml" Target="../ink/ink170.xml"/><Relationship Id="rId198" Type="http://schemas.openxmlformats.org/officeDocument/2006/relationships/image" Target="../media/image177.png"/><Relationship Id="rId321" Type="http://schemas.openxmlformats.org/officeDocument/2006/relationships/image" Target="../media/image237.png"/><Relationship Id="rId342" Type="http://schemas.openxmlformats.org/officeDocument/2006/relationships/customXml" Target="../ink/ink254.xml"/><Relationship Id="rId202" Type="http://schemas.openxmlformats.org/officeDocument/2006/relationships/customXml" Target="../ink/ink183.xml"/><Relationship Id="rId223" Type="http://schemas.openxmlformats.org/officeDocument/2006/relationships/image" Target="../media/image189.png"/><Relationship Id="rId244" Type="http://schemas.openxmlformats.org/officeDocument/2006/relationships/image" Target="../media/image199.png"/><Relationship Id="rId18" Type="http://schemas.openxmlformats.org/officeDocument/2006/relationships/image" Target="../media/image88.png"/><Relationship Id="rId39" Type="http://schemas.openxmlformats.org/officeDocument/2006/relationships/image" Target="../media/image98.png"/><Relationship Id="rId265" Type="http://schemas.openxmlformats.org/officeDocument/2006/relationships/customXml" Target="../ink/ink215.xml"/><Relationship Id="rId286" Type="http://schemas.openxmlformats.org/officeDocument/2006/relationships/customXml" Target="../ink/ink226.xml"/><Relationship Id="rId50" Type="http://schemas.openxmlformats.org/officeDocument/2006/relationships/customXml" Target="../ink/ink106.xml"/><Relationship Id="rId104" Type="http://schemas.openxmlformats.org/officeDocument/2006/relationships/image" Target="../media/image130.png"/><Relationship Id="rId125" Type="http://schemas.openxmlformats.org/officeDocument/2006/relationships/customXml" Target="../ink/ink144.xml"/><Relationship Id="rId146" Type="http://schemas.openxmlformats.org/officeDocument/2006/relationships/image" Target="../media/image151.png"/><Relationship Id="rId167" Type="http://schemas.openxmlformats.org/officeDocument/2006/relationships/customXml" Target="../ink/ink165.xml"/><Relationship Id="rId188" Type="http://schemas.openxmlformats.org/officeDocument/2006/relationships/image" Target="../media/image172.png"/><Relationship Id="rId311" Type="http://schemas.openxmlformats.org/officeDocument/2006/relationships/image" Target="../media/image232.png"/><Relationship Id="rId332" Type="http://schemas.openxmlformats.org/officeDocument/2006/relationships/customXml" Target="../ink/ink249.xml"/><Relationship Id="rId353" Type="http://schemas.openxmlformats.org/officeDocument/2006/relationships/image" Target="../media/image253.png"/><Relationship Id="rId71" Type="http://schemas.openxmlformats.org/officeDocument/2006/relationships/image" Target="../media/image114.png"/><Relationship Id="rId92" Type="http://schemas.openxmlformats.org/officeDocument/2006/relationships/customXml" Target="../ink/ink127.xml"/><Relationship Id="rId213" Type="http://schemas.openxmlformats.org/officeDocument/2006/relationships/image" Target="../media/image184.png"/><Relationship Id="rId234" Type="http://schemas.openxmlformats.org/officeDocument/2006/relationships/image" Target="../media/image194.png"/><Relationship Id="rId2" Type="http://schemas.openxmlformats.org/officeDocument/2006/relationships/notesSlide" Target="../notesSlides/notesSlide8.xml"/><Relationship Id="rId29" Type="http://schemas.openxmlformats.org/officeDocument/2006/relationships/image" Target="../media/image93.png"/><Relationship Id="rId255" Type="http://schemas.openxmlformats.org/officeDocument/2006/relationships/customXml" Target="../ink/ink210.xml"/><Relationship Id="rId276" Type="http://schemas.openxmlformats.org/officeDocument/2006/relationships/image" Target="../media/image215.png"/><Relationship Id="rId297" Type="http://schemas.openxmlformats.org/officeDocument/2006/relationships/image" Target="../media/image225.png"/><Relationship Id="rId40" Type="http://schemas.openxmlformats.org/officeDocument/2006/relationships/customXml" Target="../ink/ink101.xml"/><Relationship Id="rId115" Type="http://schemas.openxmlformats.org/officeDocument/2006/relationships/customXml" Target="../ink/ink139.xml"/><Relationship Id="rId136" Type="http://schemas.openxmlformats.org/officeDocument/2006/relationships/image" Target="../media/image146.png"/><Relationship Id="rId157" Type="http://schemas.openxmlformats.org/officeDocument/2006/relationships/customXml" Target="../ink/ink160.xml"/><Relationship Id="rId178" Type="http://schemas.openxmlformats.org/officeDocument/2006/relationships/image" Target="../media/image167.png"/><Relationship Id="rId301" Type="http://schemas.openxmlformats.org/officeDocument/2006/relationships/image" Target="../media/image227.png"/><Relationship Id="rId322" Type="http://schemas.openxmlformats.org/officeDocument/2006/relationships/customXml" Target="../ink/ink244.xml"/><Relationship Id="rId343" Type="http://schemas.openxmlformats.org/officeDocument/2006/relationships/image" Target="../media/image248.png"/><Relationship Id="rId61" Type="http://schemas.openxmlformats.org/officeDocument/2006/relationships/image" Target="../media/image109.png"/><Relationship Id="rId82" Type="http://schemas.openxmlformats.org/officeDocument/2006/relationships/customXml" Target="../ink/ink122.xml"/><Relationship Id="rId199" Type="http://schemas.openxmlformats.org/officeDocument/2006/relationships/customXml" Target="../ink/ink181.xml"/><Relationship Id="rId203" Type="http://schemas.openxmlformats.org/officeDocument/2006/relationships/image" Target="../media/image179.png"/><Relationship Id="rId19" Type="http://schemas.openxmlformats.org/officeDocument/2006/relationships/customXml" Target="../ink/ink90.xml"/><Relationship Id="rId224" Type="http://schemas.openxmlformats.org/officeDocument/2006/relationships/customXml" Target="../ink/ink194.xml"/><Relationship Id="rId245" Type="http://schemas.openxmlformats.org/officeDocument/2006/relationships/customXml" Target="../ink/ink205.xml"/><Relationship Id="rId266" Type="http://schemas.openxmlformats.org/officeDocument/2006/relationships/image" Target="../media/image210.png"/><Relationship Id="rId287" Type="http://schemas.openxmlformats.org/officeDocument/2006/relationships/image" Target="../media/image220.png"/><Relationship Id="rId30" Type="http://schemas.openxmlformats.org/officeDocument/2006/relationships/customXml" Target="../ink/ink96.xml"/><Relationship Id="rId105" Type="http://schemas.openxmlformats.org/officeDocument/2006/relationships/customXml" Target="../ink/ink134.xml"/><Relationship Id="rId126" Type="http://schemas.openxmlformats.org/officeDocument/2006/relationships/image" Target="../media/image141.png"/><Relationship Id="rId147" Type="http://schemas.openxmlformats.org/officeDocument/2006/relationships/customXml" Target="../ink/ink155.xml"/><Relationship Id="rId168" Type="http://schemas.openxmlformats.org/officeDocument/2006/relationships/image" Target="../media/image162.png"/><Relationship Id="rId312" Type="http://schemas.openxmlformats.org/officeDocument/2006/relationships/customXml" Target="../ink/ink239.xml"/><Relationship Id="rId333" Type="http://schemas.openxmlformats.org/officeDocument/2006/relationships/image" Target="../media/image243.png"/><Relationship Id="rId354" Type="http://schemas.openxmlformats.org/officeDocument/2006/relationships/customXml" Target="../ink/ink260.xml"/><Relationship Id="rId51" Type="http://schemas.openxmlformats.org/officeDocument/2006/relationships/image" Target="../media/image104.png"/><Relationship Id="rId72" Type="http://schemas.openxmlformats.org/officeDocument/2006/relationships/customXml" Target="../ink/ink117.xml"/><Relationship Id="rId93" Type="http://schemas.openxmlformats.org/officeDocument/2006/relationships/image" Target="../media/image125.png"/><Relationship Id="rId189" Type="http://schemas.openxmlformats.org/officeDocument/2006/relationships/customXml" Target="../ink/ink176.xml"/><Relationship Id="rId3" Type="http://schemas.openxmlformats.org/officeDocument/2006/relationships/customXml" Target="../ink/ink82.xml"/><Relationship Id="rId214" Type="http://schemas.openxmlformats.org/officeDocument/2006/relationships/customXml" Target="../ink/ink189.xml"/><Relationship Id="rId235" Type="http://schemas.openxmlformats.org/officeDocument/2006/relationships/customXml" Target="../ink/ink200.xml"/><Relationship Id="rId256" Type="http://schemas.openxmlformats.org/officeDocument/2006/relationships/image" Target="../media/image205.png"/><Relationship Id="rId277" Type="http://schemas.openxmlformats.org/officeDocument/2006/relationships/customXml" Target="../ink/ink221.xml"/><Relationship Id="rId298" Type="http://schemas.openxmlformats.org/officeDocument/2006/relationships/customXml" Target="../ink/ink232.xml"/><Relationship Id="rId116" Type="http://schemas.openxmlformats.org/officeDocument/2006/relationships/image" Target="../media/image136.png"/><Relationship Id="rId137" Type="http://schemas.openxmlformats.org/officeDocument/2006/relationships/customXml" Target="../ink/ink150.xml"/><Relationship Id="rId158" Type="http://schemas.openxmlformats.org/officeDocument/2006/relationships/image" Target="../media/image157.png"/><Relationship Id="rId302" Type="http://schemas.openxmlformats.org/officeDocument/2006/relationships/customXml" Target="../ink/ink234.xml"/><Relationship Id="rId323" Type="http://schemas.openxmlformats.org/officeDocument/2006/relationships/image" Target="../media/image238.png"/><Relationship Id="rId344" Type="http://schemas.openxmlformats.org/officeDocument/2006/relationships/customXml" Target="../ink/ink255.xml"/><Relationship Id="rId20" Type="http://schemas.openxmlformats.org/officeDocument/2006/relationships/image" Target="../media/image89.png"/><Relationship Id="rId41" Type="http://schemas.openxmlformats.org/officeDocument/2006/relationships/image" Target="../media/image99.png"/><Relationship Id="rId62" Type="http://schemas.openxmlformats.org/officeDocument/2006/relationships/customXml" Target="../ink/ink112.xml"/><Relationship Id="rId83" Type="http://schemas.openxmlformats.org/officeDocument/2006/relationships/image" Target="../media/image120.png"/><Relationship Id="rId179" Type="http://schemas.openxmlformats.org/officeDocument/2006/relationships/customXml" Target="../ink/ink171.xml"/><Relationship Id="rId190" Type="http://schemas.openxmlformats.org/officeDocument/2006/relationships/image" Target="../media/image173.png"/><Relationship Id="rId204" Type="http://schemas.openxmlformats.org/officeDocument/2006/relationships/customXml" Target="../ink/ink184.xml"/><Relationship Id="rId225" Type="http://schemas.openxmlformats.org/officeDocument/2006/relationships/image" Target="../media/image190.png"/><Relationship Id="rId246" Type="http://schemas.openxmlformats.org/officeDocument/2006/relationships/image" Target="../media/image200.png"/><Relationship Id="rId267" Type="http://schemas.openxmlformats.org/officeDocument/2006/relationships/customXml" Target="../ink/ink216.xml"/><Relationship Id="rId288" Type="http://schemas.openxmlformats.org/officeDocument/2006/relationships/customXml" Target="../ink/ink227.xml"/><Relationship Id="rId106" Type="http://schemas.openxmlformats.org/officeDocument/2006/relationships/image" Target="../media/image131.png"/><Relationship Id="rId127" Type="http://schemas.openxmlformats.org/officeDocument/2006/relationships/customXml" Target="../ink/ink145.xml"/><Relationship Id="rId313" Type="http://schemas.openxmlformats.org/officeDocument/2006/relationships/image" Target="../media/image233.png"/><Relationship Id="rId10" Type="http://schemas.openxmlformats.org/officeDocument/2006/relationships/image" Target="../media/image84.png"/><Relationship Id="rId31" Type="http://schemas.openxmlformats.org/officeDocument/2006/relationships/image" Target="../media/image94.png"/><Relationship Id="rId52" Type="http://schemas.openxmlformats.org/officeDocument/2006/relationships/customXml" Target="../ink/ink107.xml"/><Relationship Id="rId73" Type="http://schemas.openxmlformats.org/officeDocument/2006/relationships/image" Target="../media/image115.png"/><Relationship Id="rId94" Type="http://schemas.openxmlformats.org/officeDocument/2006/relationships/customXml" Target="../ink/ink128.xml"/><Relationship Id="rId148" Type="http://schemas.openxmlformats.org/officeDocument/2006/relationships/image" Target="../media/image152.png"/><Relationship Id="rId169" Type="http://schemas.openxmlformats.org/officeDocument/2006/relationships/customXml" Target="../ink/ink166.xml"/><Relationship Id="rId334" Type="http://schemas.openxmlformats.org/officeDocument/2006/relationships/customXml" Target="../ink/ink250.xml"/><Relationship Id="rId355" Type="http://schemas.openxmlformats.org/officeDocument/2006/relationships/image" Target="../media/image254.png"/><Relationship Id="rId4" Type="http://schemas.openxmlformats.org/officeDocument/2006/relationships/image" Target="../media/image810.png"/><Relationship Id="rId180" Type="http://schemas.openxmlformats.org/officeDocument/2006/relationships/image" Target="../media/image168.png"/><Relationship Id="rId215" Type="http://schemas.openxmlformats.org/officeDocument/2006/relationships/image" Target="../media/image185.png"/><Relationship Id="rId236" Type="http://schemas.openxmlformats.org/officeDocument/2006/relationships/image" Target="../media/image195.png"/><Relationship Id="rId257" Type="http://schemas.openxmlformats.org/officeDocument/2006/relationships/customXml" Target="../ink/ink211.xml"/><Relationship Id="rId278" Type="http://schemas.openxmlformats.org/officeDocument/2006/relationships/image" Target="../media/image216.png"/><Relationship Id="rId303" Type="http://schemas.openxmlformats.org/officeDocument/2006/relationships/image" Target="../media/image228.png"/><Relationship Id="rId42" Type="http://schemas.openxmlformats.org/officeDocument/2006/relationships/customXml" Target="../ink/ink102.xml"/><Relationship Id="rId84" Type="http://schemas.openxmlformats.org/officeDocument/2006/relationships/customXml" Target="../ink/ink123.xml"/><Relationship Id="rId138" Type="http://schemas.openxmlformats.org/officeDocument/2006/relationships/image" Target="../media/image147.png"/><Relationship Id="rId345" Type="http://schemas.openxmlformats.org/officeDocument/2006/relationships/image" Target="../media/image249.png"/><Relationship Id="rId191" Type="http://schemas.openxmlformats.org/officeDocument/2006/relationships/customXml" Target="../ink/ink177.xml"/><Relationship Id="rId205" Type="http://schemas.openxmlformats.org/officeDocument/2006/relationships/image" Target="../media/image180.png"/><Relationship Id="rId247" Type="http://schemas.openxmlformats.org/officeDocument/2006/relationships/customXml" Target="../ink/ink206.xml"/><Relationship Id="rId107" Type="http://schemas.openxmlformats.org/officeDocument/2006/relationships/customXml" Target="../ink/ink135.xml"/><Relationship Id="rId289" Type="http://schemas.openxmlformats.org/officeDocument/2006/relationships/image" Target="../media/image221.png"/><Relationship Id="rId11" Type="http://schemas.openxmlformats.org/officeDocument/2006/relationships/customXml" Target="../ink/ink86.xml"/><Relationship Id="rId53" Type="http://schemas.openxmlformats.org/officeDocument/2006/relationships/image" Target="../media/image105.png"/><Relationship Id="rId149" Type="http://schemas.openxmlformats.org/officeDocument/2006/relationships/customXml" Target="../ink/ink156.xml"/><Relationship Id="rId314" Type="http://schemas.openxmlformats.org/officeDocument/2006/relationships/customXml" Target="../ink/ink240.xml"/><Relationship Id="rId356" Type="http://schemas.openxmlformats.org/officeDocument/2006/relationships/customXml" Target="../ink/ink261.xml"/><Relationship Id="rId95" Type="http://schemas.openxmlformats.org/officeDocument/2006/relationships/image" Target="../media/image126.png"/><Relationship Id="rId160" Type="http://schemas.openxmlformats.org/officeDocument/2006/relationships/image" Target="../media/image158.png"/><Relationship Id="rId216" Type="http://schemas.openxmlformats.org/officeDocument/2006/relationships/customXml" Target="../ink/ink190.xml"/><Relationship Id="rId258" Type="http://schemas.openxmlformats.org/officeDocument/2006/relationships/image" Target="../media/image206.png"/><Relationship Id="rId22" Type="http://schemas.openxmlformats.org/officeDocument/2006/relationships/image" Target="../media/image90.png"/><Relationship Id="rId64" Type="http://schemas.openxmlformats.org/officeDocument/2006/relationships/customXml" Target="../ink/ink113.xml"/><Relationship Id="rId118" Type="http://schemas.openxmlformats.org/officeDocument/2006/relationships/image" Target="../media/image137.png"/><Relationship Id="rId325" Type="http://schemas.openxmlformats.org/officeDocument/2006/relationships/image" Target="../media/image239.png"/><Relationship Id="rId171" Type="http://schemas.openxmlformats.org/officeDocument/2006/relationships/customXml" Target="../ink/ink167.xml"/><Relationship Id="rId227" Type="http://schemas.openxmlformats.org/officeDocument/2006/relationships/image" Target="../media/image191.png"/><Relationship Id="rId269" Type="http://schemas.openxmlformats.org/officeDocument/2006/relationships/customXml" Target="../ink/ink217.xml"/><Relationship Id="rId33" Type="http://schemas.openxmlformats.org/officeDocument/2006/relationships/image" Target="../media/image95.png"/><Relationship Id="rId129" Type="http://schemas.openxmlformats.org/officeDocument/2006/relationships/customXml" Target="../ink/ink146.xml"/><Relationship Id="rId280" Type="http://schemas.openxmlformats.org/officeDocument/2006/relationships/image" Target="../media/image217.png"/><Relationship Id="rId336" Type="http://schemas.openxmlformats.org/officeDocument/2006/relationships/customXml" Target="../ink/ink251.xml"/><Relationship Id="rId75" Type="http://schemas.openxmlformats.org/officeDocument/2006/relationships/image" Target="../media/image116.png"/><Relationship Id="rId140" Type="http://schemas.openxmlformats.org/officeDocument/2006/relationships/image" Target="../media/image148.png"/><Relationship Id="rId182" Type="http://schemas.openxmlformats.org/officeDocument/2006/relationships/image" Target="../media/image169.png"/><Relationship Id="rId6" Type="http://schemas.openxmlformats.org/officeDocument/2006/relationships/image" Target="../media/image820.png"/><Relationship Id="rId238" Type="http://schemas.openxmlformats.org/officeDocument/2006/relationships/image" Target="../media/image196.png"/><Relationship Id="rId291" Type="http://schemas.openxmlformats.org/officeDocument/2006/relationships/image" Target="../media/image222.png"/><Relationship Id="rId305" Type="http://schemas.openxmlformats.org/officeDocument/2006/relationships/image" Target="../media/image229.png"/><Relationship Id="rId347" Type="http://schemas.openxmlformats.org/officeDocument/2006/relationships/image" Target="../media/image250.png"/><Relationship Id="rId44" Type="http://schemas.openxmlformats.org/officeDocument/2006/relationships/customXml" Target="../ink/ink103.xml"/><Relationship Id="rId86" Type="http://schemas.openxmlformats.org/officeDocument/2006/relationships/customXml" Target="../ink/ink124.xml"/><Relationship Id="rId151" Type="http://schemas.openxmlformats.org/officeDocument/2006/relationships/customXml" Target="../ink/ink157.xml"/><Relationship Id="rId193" Type="http://schemas.openxmlformats.org/officeDocument/2006/relationships/customXml" Target="../ink/ink178.xml"/><Relationship Id="rId207" Type="http://schemas.openxmlformats.org/officeDocument/2006/relationships/image" Target="../media/image181.png"/><Relationship Id="rId249" Type="http://schemas.openxmlformats.org/officeDocument/2006/relationships/customXml" Target="../ink/ink207.xml"/><Relationship Id="rId13" Type="http://schemas.openxmlformats.org/officeDocument/2006/relationships/customXml" Target="../ink/ink87.xml"/><Relationship Id="rId109" Type="http://schemas.openxmlformats.org/officeDocument/2006/relationships/customXml" Target="../ink/ink136.xml"/><Relationship Id="rId260" Type="http://schemas.openxmlformats.org/officeDocument/2006/relationships/image" Target="../media/image207.png"/><Relationship Id="rId316" Type="http://schemas.openxmlformats.org/officeDocument/2006/relationships/customXml" Target="../ink/ink241.xml"/><Relationship Id="rId55" Type="http://schemas.openxmlformats.org/officeDocument/2006/relationships/image" Target="../media/image106.png"/><Relationship Id="rId97" Type="http://schemas.openxmlformats.org/officeDocument/2006/relationships/image" Target="../media/image127.png"/><Relationship Id="rId120" Type="http://schemas.openxmlformats.org/officeDocument/2006/relationships/image" Target="../media/image138.png"/><Relationship Id="rId358" Type="http://schemas.openxmlformats.org/officeDocument/2006/relationships/customXml" Target="../ink/ink262.xml"/><Relationship Id="rId162" Type="http://schemas.openxmlformats.org/officeDocument/2006/relationships/image" Target="../media/image159.png"/><Relationship Id="rId218" Type="http://schemas.openxmlformats.org/officeDocument/2006/relationships/customXml" Target="../ink/ink191.xml"/><Relationship Id="rId271" Type="http://schemas.openxmlformats.org/officeDocument/2006/relationships/customXml" Target="../ink/ink218.xml"/><Relationship Id="rId24" Type="http://schemas.openxmlformats.org/officeDocument/2006/relationships/image" Target="../media/image91.png"/><Relationship Id="rId66" Type="http://schemas.openxmlformats.org/officeDocument/2006/relationships/customXml" Target="../ink/ink114.xml"/><Relationship Id="rId131" Type="http://schemas.openxmlformats.org/officeDocument/2006/relationships/customXml" Target="../ink/ink147.xml"/><Relationship Id="rId327" Type="http://schemas.openxmlformats.org/officeDocument/2006/relationships/image" Target="../media/image240.png"/><Relationship Id="rId173" Type="http://schemas.openxmlformats.org/officeDocument/2006/relationships/customXml" Target="../ink/ink168.xml"/><Relationship Id="rId229" Type="http://schemas.openxmlformats.org/officeDocument/2006/relationships/image" Target="../media/image192.png"/><Relationship Id="rId240" Type="http://schemas.openxmlformats.org/officeDocument/2006/relationships/image" Target="../media/image197.png"/><Relationship Id="rId35" Type="http://schemas.openxmlformats.org/officeDocument/2006/relationships/image" Target="../media/image96.png"/><Relationship Id="rId77" Type="http://schemas.openxmlformats.org/officeDocument/2006/relationships/image" Target="../media/image117.png"/><Relationship Id="rId100" Type="http://schemas.openxmlformats.org/officeDocument/2006/relationships/image" Target="../media/image128.png"/><Relationship Id="rId282" Type="http://schemas.openxmlformats.org/officeDocument/2006/relationships/customXml" Target="../ink/ink224.xml"/><Relationship Id="rId338" Type="http://schemas.openxmlformats.org/officeDocument/2006/relationships/customXml" Target="../ink/ink252.xml"/><Relationship Id="rId8" Type="http://schemas.openxmlformats.org/officeDocument/2006/relationships/image" Target="../media/image83.png"/><Relationship Id="rId142" Type="http://schemas.openxmlformats.org/officeDocument/2006/relationships/image" Target="../media/image149.png"/><Relationship Id="rId184" Type="http://schemas.openxmlformats.org/officeDocument/2006/relationships/image" Target="../media/image170.png"/><Relationship Id="rId251" Type="http://schemas.openxmlformats.org/officeDocument/2006/relationships/customXml" Target="../ink/ink208.xml"/><Relationship Id="rId46" Type="http://schemas.openxmlformats.org/officeDocument/2006/relationships/customXml" Target="../ink/ink104.xml"/><Relationship Id="rId293" Type="http://schemas.openxmlformats.org/officeDocument/2006/relationships/image" Target="../media/image223.png"/><Relationship Id="rId307" Type="http://schemas.openxmlformats.org/officeDocument/2006/relationships/image" Target="../media/image230.png"/><Relationship Id="rId349" Type="http://schemas.openxmlformats.org/officeDocument/2006/relationships/image" Target="../media/image251.png"/></Relationships>
</file>

<file path=ppt/slides/_rels/slide18.xml.rels><?xml version="1.0" encoding="UTF-8" standalone="yes"?>
<Relationships xmlns="http://schemas.openxmlformats.org/package/2006/relationships"><Relationship Id="rId117" Type="http://schemas.openxmlformats.org/officeDocument/2006/relationships/customXml" Target="../ink/ink321.xml"/><Relationship Id="rId299" Type="http://schemas.openxmlformats.org/officeDocument/2006/relationships/customXml" Target="../ink/ink413.xml"/><Relationship Id="rId21" Type="http://schemas.openxmlformats.org/officeDocument/2006/relationships/customXml" Target="../ink/ink273.xml"/><Relationship Id="rId63" Type="http://schemas.openxmlformats.org/officeDocument/2006/relationships/customXml" Target="../ink/ink294.xml"/><Relationship Id="rId159" Type="http://schemas.openxmlformats.org/officeDocument/2006/relationships/customXml" Target="../ink/ink342.xml"/><Relationship Id="rId324" Type="http://schemas.openxmlformats.org/officeDocument/2006/relationships/image" Target="../media/image416.png"/><Relationship Id="rId366" Type="http://schemas.openxmlformats.org/officeDocument/2006/relationships/image" Target="../media/image437.png"/><Relationship Id="rId170" Type="http://schemas.openxmlformats.org/officeDocument/2006/relationships/image" Target="../media/image340.png"/><Relationship Id="rId226" Type="http://schemas.openxmlformats.org/officeDocument/2006/relationships/customXml" Target="../ink/ink376.xml"/><Relationship Id="rId433" Type="http://schemas.openxmlformats.org/officeDocument/2006/relationships/customXml" Target="../ink/ink480.xml"/><Relationship Id="rId268" Type="http://schemas.openxmlformats.org/officeDocument/2006/relationships/image" Target="../media/image388.png"/><Relationship Id="rId32" Type="http://schemas.openxmlformats.org/officeDocument/2006/relationships/image" Target="../media/image272.png"/><Relationship Id="rId74" Type="http://schemas.openxmlformats.org/officeDocument/2006/relationships/image" Target="../media/image293.png"/><Relationship Id="rId128" Type="http://schemas.openxmlformats.org/officeDocument/2006/relationships/image" Target="../media/image319.png"/><Relationship Id="rId335" Type="http://schemas.openxmlformats.org/officeDocument/2006/relationships/customXml" Target="../ink/ink431.xml"/><Relationship Id="rId377" Type="http://schemas.openxmlformats.org/officeDocument/2006/relationships/customXml" Target="../ink/ink452.xml"/><Relationship Id="rId5" Type="http://schemas.openxmlformats.org/officeDocument/2006/relationships/customXml" Target="../ink/ink265.xml"/><Relationship Id="rId181" Type="http://schemas.openxmlformats.org/officeDocument/2006/relationships/customXml" Target="../ink/ink353.xml"/><Relationship Id="rId237" Type="http://schemas.openxmlformats.org/officeDocument/2006/relationships/image" Target="../media/image373.png"/><Relationship Id="rId402" Type="http://schemas.openxmlformats.org/officeDocument/2006/relationships/image" Target="../media/image455.png"/><Relationship Id="rId279" Type="http://schemas.openxmlformats.org/officeDocument/2006/relationships/customXml" Target="../ink/ink403.xml"/><Relationship Id="rId444" Type="http://schemas.openxmlformats.org/officeDocument/2006/relationships/image" Target="../media/image476.png"/><Relationship Id="rId43" Type="http://schemas.openxmlformats.org/officeDocument/2006/relationships/customXml" Target="../ink/ink284.xml"/><Relationship Id="rId139" Type="http://schemas.openxmlformats.org/officeDocument/2006/relationships/customXml" Target="../ink/ink332.xml"/><Relationship Id="rId290" Type="http://schemas.openxmlformats.org/officeDocument/2006/relationships/image" Target="../media/image399.png"/><Relationship Id="rId304" Type="http://schemas.openxmlformats.org/officeDocument/2006/relationships/image" Target="../media/image406.png"/><Relationship Id="rId346" Type="http://schemas.openxmlformats.org/officeDocument/2006/relationships/image" Target="../media/image427.png"/><Relationship Id="rId388" Type="http://schemas.openxmlformats.org/officeDocument/2006/relationships/image" Target="../media/image448.png"/><Relationship Id="rId85" Type="http://schemas.openxmlformats.org/officeDocument/2006/relationships/customXml" Target="../ink/ink305.xml"/><Relationship Id="rId150" Type="http://schemas.openxmlformats.org/officeDocument/2006/relationships/image" Target="../media/image330.png"/><Relationship Id="rId192" Type="http://schemas.openxmlformats.org/officeDocument/2006/relationships/image" Target="../media/image351.png"/><Relationship Id="rId206" Type="http://schemas.openxmlformats.org/officeDocument/2006/relationships/image" Target="../media/image358.png"/><Relationship Id="rId413" Type="http://schemas.openxmlformats.org/officeDocument/2006/relationships/customXml" Target="../ink/ink470.xml"/><Relationship Id="rId248" Type="http://schemas.openxmlformats.org/officeDocument/2006/relationships/customXml" Target="../ink/ink387.xml"/><Relationship Id="rId12" Type="http://schemas.openxmlformats.org/officeDocument/2006/relationships/image" Target="../media/image262.png"/><Relationship Id="rId108" Type="http://schemas.openxmlformats.org/officeDocument/2006/relationships/image" Target="../media/image309.png"/><Relationship Id="rId315" Type="http://schemas.openxmlformats.org/officeDocument/2006/relationships/customXml" Target="../ink/ink421.xml"/><Relationship Id="rId357" Type="http://schemas.openxmlformats.org/officeDocument/2006/relationships/customXml" Target="../ink/ink442.xml"/><Relationship Id="rId54" Type="http://schemas.openxmlformats.org/officeDocument/2006/relationships/image" Target="../media/image283.png"/><Relationship Id="rId96" Type="http://schemas.openxmlformats.org/officeDocument/2006/relationships/image" Target="../media/image303.png"/><Relationship Id="rId161" Type="http://schemas.openxmlformats.org/officeDocument/2006/relationships/customXml" Target="../ink/ink343.xml"/><Relationship Id="rId217" Type="http://schemas.openxmlformats.org/officeDocument/2006/relationships/customXml" Target="../ink/ink371.xml"/><Relationship Id="rId399" Type="http://schemas.openxmlformats.org/officeDocument/2006/relationships/customXml" Target="../ink/ink463.xml"/><Relationship Id="rId259" Type="http://schemas.openxmlformats.org/officeDocument/2006/relationships/customXml" Target="../ink/ink393.xml"/><Relationship Id="rId424" Type="http://schemas.openxmlformats.org/officeDocument/2006/relationships/image" Target="../media/image466.png"/><Relationship Id="rId23" Type="http://schemas.openxmlformats.org/officeDocument/2006/relationships/customXml" Target="../ink/ink274.xml"/><Relationship Id="rId119" Type="http://schemas.openxmlformats.org/officeDocument/2006/relationships/customXml" Target="../ink/ink322.xml"/><Relationship Id="rId270" Type="http://schemas.openxmlformats.org/officeDocument/2006/relationships/image" Target="../media/image389.png"/><Relationship Id="rId326" Type="http://schemas.openxmlformats.org/officeDocument/2006/relationships/image" Target="../media/image417.png"/><Relationship Id="rId65" Type="http://schemas.openxmlformats.org/officeDocument/2006/relationships/customXml" Target="../ink/ink295.xml"/><Relationship Id="rId130" Type="http://schemas.openxmlformats.org/officeDocument/2006/relationships/image" Target="../media/image320.png"/><Relationship Id="rId368" Type="http://schemas.openxmlformats.org/officeDocument/2006/relationships/image" Target="../media/image438.png"/><Relationship Id="rId172" Type="http://schemas.openxmlformats.org/officeDocument/2006/relationships/image" Target="../media/image341.png"/><Relationship Id="rId228" Type="http://schemas.openxmlformats.org/officeDocument/2006/relationships/customXml" Target="../ink/ink377.xml"/><Relationship Id="rId435" Type="http://schemas.openxmlformats.org/officeDocument/2006/relationships/customXml" Target="../ink/ink481.xml"/><Relationship Id="rId281" Type="http://schemas.openxmlformats.org/officeDocument/2006/relationships/customXml" Target="../ink/ink404.xml"/><Relationship Id="rId337" Type="http://schemas.openxmlformats.org/officeDocument/2006/relationships/customXml" Target="../ink/ink432.xml"/><Relationship Id="rId34" Type="http://schemas.openxmlformats.org/officeDocument/2006/relationships/image" Target="../media/image273.png"/><Relationship Id="rId76" Type="http://schemas.openxmlformats.org/officeDocument/2006/relationships/image" Target="../media/image294.png"/><Relationship Id="rId141" Type="http://schemas.openxmlformats.org/officeDocument/2006/relationships/customXml" Target="../ink/ink333.xml"/><Relationship Id="rId379" Type="http://schemas.openxmlformats.org/officeDocument/2006/relationships/customXml" Target="../ink/ink453.xml"/><Relationship Id="rId7" Type="http://schemas.openxmlformats.org/officeDocument/2006/relationships/customXml" Target="../ink/ink266.xml"/><Relationship Id="rId183" Type="http://schemas.openxmlformats.org/officeDocument/2006/relationships/customXml" Target="../ink/ink354.xml"/><Relationship Id="rId239" Type="http://schemas.openxmlformats.org/officeDocument/2006/relationships/image" Target="../media/image374.png"/><Relationship Id="rId390" Type="http://schemas.openxmlformats.org/officeDocument/2006/relationships/image" Target="../media/image449.png"/><Relationship Id="rId404" Type="http://schemas.openxmlformats.org/officeDocument/2006/relationships/image" Target="../media/image456.png"/><Relationship Id="rId446" Type="http://schemas.openxmlformats.org/officeDocument/2006/relationships/image" Target="../media/image477.png"/><Relationship Id="rId250" Type="http://schemas.openxmlformats.org/officeDocument/2006/relationships/customXml" Target="../ink/ink388.xml"/><Relationship Id="rId292" Type="http://schemas.openxmlformats.org/officeDocument/2006/relationships/image" Target="../media/image400.png"/><Relationship Id="rId306" Type="http://schemas.openxmlformats.org/officeDocument/2006/relationships/image" Target="../media/image407.png"/><Relationship Id="rId45" Type="http://schemas.openxmlformats.org/officeDocument/2006/relationships/customXml" Target="../ink/ink285.xml"/><Relationship Id="rId87" Type="http://schemas.openxmlformats.org/officeDocument/2006/relationships/customXml" Target="../ink/ink306.xml"/><Relationship Id="rId110" Type="http://schemas.openxmlformats.org/officeDocument/2006/relationships/image" Target="../media/image310.png"/><Relationship Id="rId348" Type="http://schemas.openxmlformats.org/officeDocument/2006/relationships/image" Target="../media/image428.png"/><Relationship Id="rId152" Type="http://schemas.openxmlformats.org/officeDocument/2006/relationships/image" Target="../media/image331.png"/><Relationship Id="rId194" Type="http://schemas.openxmlformats.org/officeDocument/2006/relationships/image" Target="../media/image352.png"/><Relationship Id="rId208" Type="http://schemas.openxmlformats.org/officeDocument/2006/relationships/image" Target="../media/image359.png"/><Relationship Id="rId415" Type="http://schemas.openxmlformats.org/officeDocument/2006/relationships/customXml" Target="../ink/ink471.xml"/><Relationship Id="rId261" Type="http://schemas.openxmlformats.org/officeDocument/2006/relationships/customXml" Target="../ink/ink394.xml"/><Relationship Id="rId14" Type="http://schemas.openxmlformats.org/officeDocument/2006/relationships/image" Target="../media/image263.png"/><Relationship Id="rId56" Type="http://schemas.openxmlformats.org/officeDocument/2006/relationships/image" Target="../media/image284.png"/><Relationship Id="rId317" Type="http://schemas.openxmlformats.org/officeDocument/2006/relationships/customXml" Target="../ink/ink422.xml"/><Relationship Id="rId359" Type="http://schemas.openxmlformats.org/officeDocument/2006/relationships/customXml" Target="../ink/ink443.xml"/><Relationship Id="rId98" Type="http://schemas.openxmlformats.org/officeDocument/2006/relationships/image" Target="../media/image304.png"/><Relationship Id="rId121" Type="http://schemas.openxmlformats.org/officeDocument/2006/relationships/customXml" Target="../ink/ink323.xml"/><Relationship Id="rId163" Type="http://schemas.openxmlformats.org/officeDocument/2006/relationships/customXml" Target="../ink/ink344.xml"/><Relationship Id="rId219" Type="http://schemas.openxmlformats.org/officeDocument/2006/relationships/image" Target="../media/image364.png"/><Relationship Id="rId370" Type="http://schemas.openxmlformats.org/officeDocument/2006/relationships/image" Target="../media/image439.png"/><Relationship Id="rId426" Type="http://schemas.openxmlformats.org/officeDocument/2006/relationships/image" Target="../media/image467.png"/><Relationship Id="rId230" Type="http://schemas.openxmlformats.org/officeDocument/2006/relationships/customXml" Target="../ink/ink378.xml"/><Relationship Id="rId25" Type="http://schemas.openxmlformats.org/officeDocument/2006/relationships/customXml" Target="../ink/ink275.xml"/><Relationship Id="rId67" Type="http://schemas.openxmlformats.org/officeDocument/2006/relationships/customXml" Target="../ink/ink296.xml"/><Relationship Id="rId272" Type="http://schemas.openxmlformats.org/officeDocument/2006/relationships/image" Target="../media/image390.png"/><Relationship Id="rId328" Type="http://schemas.openxmlformats.org/officeDocument/2006/relationships/image" Target="../media/image418.png"/><Relationship Id="rId132" Type="http://schemas.openxmlformats.org/officeDocument/2006/relationships/image" Target="../media/image321.png"/><Relationship Id="rId174" Type="http://schemas.openxmlformats.org/officeDocument/2006/relationships/image" Target="../media/image342.png"/><Relationship Id="rId381" Type="http://schemas.openxmlformats.org/officeDocument/2006/relationships/customXml" Target="../ink/ink454.xml"/><Relationship Id="rId241" Type="http://schemas.openxmlformats.org/officeDocument/2006/relationships/image" Target="../media/image375.png"/><Relationship Id="rId437" Type="http://schemas.openxmlformats.org/officeDocument/2006/relationships/customXml" Target="../ink/ink482.xml"/><Relationship Id="rId36" Type="http://schemas.openxmlformats.org/officeDocument/2006/relationships/image" Target="../media/image274.png"/><Relationship Id="rId283" Type="http://schemas.openxmlformats.org/officeDocument/2006/relationships/customXml" Target="../ink/ink405.xml"/><Relationship Id="rId339" Type="http://schemas.openxmlformats.org/officeDocument/2006/relationships/customXml" Target="../ink/ink433.xml"/><Relationship Id="rId78" Type="http://schemas.openxmlformats.org/officeDocument/2006/relationships/image" Target="../media/image295.png"/><Relationship Id="rId101" Type="http://schemas.openxmlformats.org/officeDocument/2006/relationships/customXml" Target="../ink/ink313.xml"/><Relationship Id="rId143" Type="http://schemas.openxmlformats.org/officeDocument/2006/relationships/customXml" Target="../ink/ink334.xml"/><Relationship Id="rId185" Type="http://schemas.openxmlformats.org/officeDocument/2006/relationships/customXml" Target="../ink/ink355.xml"/><Relationship Id="rId350" Type="http://schemas.openxmlformats.org/officeDocument/2006/relationships/image" Target="../media/image429.png"/><Relationship Id="rId406" Type="http://schemas.openxmlformats.org/officeDocument/2006/relationships/image" Target="../media/image457.png"/><Relationship Id="rId9" Type="http://schemas.openxmlformats.org/officeDocument/2006/relationships/customXml" Target="../ink/ink267.xml"/><Relationship Id="rId210" Type="http://schemas.openxmlformats.org/officeDocument/2006/relationships/image" Target="../media/image360.png"/><Relationship Id="rId392" Type="http://schemas.openxmlformats.org/officeDocument/2006/relationships/image" Target="../media/image450.png"/><Relationship Id="rId448" Type="http://schemas.openxmlformats.org/officeDocument/2006/relationships/image" Target="../media/image478.png"/><Relationship Id="rId252" Type="http://schemas.openxmlformats.org/officeDocument/2006/relationships/customXml" Target="../ink/ink389.xml"/><Relationship Id="rId294" Type="http://schemas.openxmlformats.org/officeDocument/2006/relationships/image" Target="../media/image401.png"/><Relationship Id="rId308" Type="http://schemas.openxmlformats.org/officeDocument/2006/relationships/image" Target="../media/image408.png"/><Relationship Id="rId47" Type="http://schemas.openxmlformats.org/officeDocument/2006/relationships/customXml" Target="../ink/ink286.xml"/><Relationship Id="rId89" Type="http://schemas.openxmlformats.org/officeDocument/2006/relationships/customXml" Target="../ink/ink307.xml"/><Relationship Id="rId112" Type="http://schemas.openxmlformats.org/officeDocument/2006/relationships/image" Target="../media/image311.png"/><Relationship Id="rId154" Type="http://schemas.openxmlformats.org/officeDocument/2006/relationships/image" Target="../media/image332.png"/><Relationship Id="rId361" Type="http://schemas.openxmlformats.org/officeDocument/2006/relationships/customXml" Target="../ink/ink444.xml"/><Relationship Id="rId196" Type="http://schemas.openxmlformats.org/officeDocument/2006/relationships/image" Target="../media/image353.png"/><Relationship Id="rId417" Type="http://schemas.openxmlformats.org/officeDocument/2006/relationships/customXml" Target="../ink/ink472.xml"/><Relationship Id="rId16" Type="http://schemas.openxmlformats.org/officeDocument/2006/relationships/image" Target="../media/image264.png"/><Relationship Id="rId221" Type="http://schemas.openxmlformats.org/officeDocument/2006/relationships/image" Target="../media/image365.png"/><Relationship Id="rId263" Type="http://schemas.openxmlformats.org/officeDocument/2006/relationships/customXml" Target="../ink/ink395.xml"/><Relationship Id="rId319" Type="http://schemas.openxmlformats.org/officeDocument/2006/relationships/customXml" Target="../ink/ink423.xml"/><Relationship Id="rId58" Type="http://schemas.openxmlformats.org/officeDocument/2006/relationships/image" Target="../media/image285.png"/><Relationship Id="rId123" Type="http://schemas.openxmlformats.org/officeDocument/2006/relationships/customXml" Target="../ink/ink324.xml"/><Relationship Id="rId330" Type="http://schemas.openxmlformats.org/officeDocument/2006/relationships/image" Target="../media/image419.png"/><Relationship Id="rId165" Type="http://schemas.openxmlformats.org/officeDocument/2006/relationships/customXml" Target="../ink/ink345.xml"/><Relationship Id="rId372" Type="http://schemas.openxmlformats.org/officeDocument/2006/relationships/image" Target="../media/image440.png"/><Relationship Id="rId428" Type="http://schemas.openxmlformats.org/officeDocument/2006/relationships/image" Target="../media/image468.png"/><Relationship Id="rId232" Type="http://schemas.openxmlformats.org/officeDocument/2006/relationships/customXml" Target="../ink/ink379.xml"/><Relationship Id="rId274" Type="http://schemas.openxmlformats.org/officeDocument/2006/relationships/image" Target="../media/image391.png"/><Relationship Id="rId27" Type="http://schemas.openxmlformats.org/officeDocument/2006/relationships/customXml" Target="../ink/ink276.xml"/><Relationship Id="rId69" Type="http://schemas.openxmlformats.org/officeDocument/2006/relationships/customXml" Target="../ink/ink297.xml"/><Relationship Id="rId134" Type="http://schemas.openxmlformats.org/officeDocument/2006/relationships/image" Target="../media/image322.png"/><Relationship Id="rId80" Type="http://schemas.openxmlformats.org/officeDocument/2006/relationships/image" Target="../media/image296.png"/><Relationship Id="rId176" Type="http://schemas.openxmlformats.org/officeDocument/2006/relationships/image" Target="../media/image343.png"/><Relationship Id="rId341" Type="http://schemas.openxmlformats.org/officeDocument/2006/relationships/customXml" Target="../ink/ink434.xml"/><Relationship Id="rId383" Type="http://schemas.openxmlformats.org/officeDocument/2006/relationships/customXml" Target="../ink/ink455.xml"/><Relationship Id="rId439" Type="http://schemas.openxmlformats.org/officeDocument/2006/relationships/customXml" Target="../ink/ink483.xml"/><Relationship Id="rId201" Type="http://schemas.openxmlformats.org/officeDocument/2006/relationships/customXml" Target="../ink/ink363.xml"/><Relationship Id="rId243" Type="http://schemas.openxmlformats.org/officeDocument/2006/relationships/image" Target="../media/image376.png"/><Relationship Id="rId285" Type="http://schemas.openxmlformats.org/officeDocument/2006/relationships/customXml" Target="../ink/ink406.xml"/><Relationship Id="rId450" Type="http://schemas.openxmlformats.org/officeDocument/2006/relationships/image" Target="../media/image479.png"/><Relationship Id="rId38" Type="http://schemas.openxmlformats.org/officeDocument/2006/relationships/image" Target="../media/image275.png"/><Relationship Id="rId103" Type="http://schemas.openxmlformats.org/officeDocument/2006/relationships/customXml" Target="../ink/ink314.xml"/><Relationship Id="rId310" Type="http://schemas.openxmlformats.org/officeDocument/2006/relationships/image" Target="../media/image409.png"/><Relationship Id="rId91" Type="http://schemas.openxmlformats.org/officeDocument/2006/relationships/customXml" Target="../ink/ink308.xml"/><Relationship Id="rId145" Type="http://schemas.openxmlformats.org/officeDocument/2006/relationships/customXml" Target="../ink/ink335.xml"/><Relationship Id="rId187" Type="http://schemas.openxmlformats.org/officeDocument/2006/relationships/customXml" Target="../ink/ink356.xml"/><Relationship Id="rId352" Type="http://schemas.openxmlformats.org/officeDocument/2006/relationships/image" Target="../media/image430.png"/><Relationship Id="rId394" Type="http://schemas.openxmlformats.org/officeDocument/2006/relationships/image" Target="../media/image451.png"/><Relationship Id="rId408" Type="http://schemas.openxmlformats.org/officeDocument/2006/relationships/image" Target="../media/image458.png"/><Relationship Id="rId212" Type="http://schemas.openxmlformats.org/officeDocument/2006/relationships/image" Target="../media/image361.png"/><Relationship Id="rId254" Type="http://schemas.openxmlformats.org/officeDocument/2006/relationships/image" Target="../media/image381.png"/><Relationship Id="rId49" Type="http://schemas.openxmlformats.org/officeDocument/2006/relationships/customXml" Target="../ink/ink287.xml"/><Relationship Id="rId114" Type="http://schemas.openxmlformats.org/officeDocument/2006/relationships/image" Target="../media/image312.png"/><Relationship Id="rId296" Type="http://schemas.openxmlformats.org/officeDocument/2006/relationships/image" Target="../media/image402.png"/><Relationship Id="rId60" Type="http://schemas.openxmlformats.org/officeDocument/2006/relationships/image" Target="../media/image286.png"/><Relationship Id="rId156" Type="http://schemas.openxmlformats.org/officeDocument/2006/relationships/image" Target="../media/image333.png"/><Relationship Id="rId198" Type="http://schemas.openxmlformats.org/officeDocument/2006/relationships/image" Target="../media/image354.png"/><Relationship Id="rId321" Type="http://schemas.openxmlformats.org/officeDocument/2006/relationships/customXml" Target="../ink/ink424.xml"/><Relationship Id="rId363" Type="http://schemas.openxmlformats.org/officeDocument/2006/relationships/customXml" Target="../ink/ink445.xml"/><Relationship Id="rId419" Type="http://schemas.openxmlformats.org/officeDocument/2006/relationships/customXml" Target="../ink/ink473.xml"/><Relationship Id="rId223" Type="http://schemas.openxmlformats.org/officeDocument/2006/relationships/image" Target="../media/image366.png"/><Relationship Id="rId430" Type="http://schemas.openxmlformats.org/officeDocument/2006/relationships/image" Target="../media/image469.png"/><Relationship Id="rId18" Type="http://schemas.openxmlformats.org/officeDocument/2006/relationships/image" Target="../media/image265.png"/><Relationship Id="rId265" Type="http://schemas.openxmlformats.org/officeDocument/2006/relationships/customXml" Target="../ink/ink396.xml"/><Relationship Id="rId50" Type="http://schemas.openxmlformats.org/officeDocument/2006/relationships/image" Target="../media/image281.png"/><Relationship Id="rId104" Type="http://schemas.openxmlformats.org/officeDocument/2006/relationships/image" Target="../media/image307.png"/><Relationship Id="rId125" Type="http://schemas.openxmlformats.org/officeDocument/2006/relationships/customXml" Target="../ink/ink325.xml"/><Relationship Id="rId146" Type="http://schemas.openxmlformats.org/officeDocument/2006/relationships/image" Target="../media/image328.png"/><Relationship Id="rId167" Type="http://schemas.openxmlformats.org/officeDocument/2006/relationships/customXml" Target="../ink/ink346.xml"/><Relationship Id="rId188" Type="http://schemas.openxmlformats.org/officeDocument/2006/relationships/image" Target="../media/image349.png"/><Relationship Id="rId311" Type="http://schemas.openxmlformats.org/officeDocument/2006/relationships/customXml" Target="../ink/ink419.xml"/><Relationship Id="rId332" Type="http://schemas.openxmlformats.org/officeDocument/2006/relationships/image" Target="../media/image420.png"/><Relationship Id="rId353" Type="http://schemas.openxmlformats.org/officeDocument/2006/relationships/customXml" Target="../ink/ink440.xml"/><Relationship Id="rId374" Type="http://schemas.openxmlformats.org/officeDocument/2006/relationships/image" Target="../media/image441.png"/><Relationship Id="rId395" Type="http://schemas.openxmlformats.org/officeDocument/2006/relationships/customXml" Target="../ink/ink461.xml"/><Relationship Id="rId409" Type="http://schemas.openxmlformats.org/officeDocument/2006/relationships/customXml" Target="../ink/ink468.xml"/><Relationship Id="rId71" Type="http://schemas.openxmlformats.org/officeDocument/2006/relationships/customXml" Target="../ink/ink298.xml"/><Relationship Id="rId92" Type="http://schemas.openxmlformats.org/officeDocument/2006/relationships/image" Target="../media/image301.png"/><Relationship Id="rId213" Type="http://schemas.openxmlformats.org/officeDocument/2006/relationships/customXml" Target="../ink/ink369.xml"/><Relationship Id="rId234" Type="http://schemas.openxmlformats.org/officeDocument/2006/relationships/customXml" Target="../ink/ink380.xml"/><Relationship Id="rId420" Type="http://schemas.openxmlformats.org/officeDocument/2006/relationships/image" Target="../media/image464.png"/><Relationship Id="rId2" Type="http://schemas.openxmlformats.org/officeDocument/2006/relationships/notesSlide" Target="../notesSlides/notesSlide9.xml"/><Relationship Id="rId29" Type="http://schemas.openxmlformats.org/officeDocument/2006/relationships/customXml" Target="../ink/ink277.xml"/><Relationship Id="rId255" Type="http://schemas.openxmlformats.org/officeDocument/2006/relationships/customXml" Target="../ink/ink391.xml"/><Relationship Id="rId276" Type="http://schemas.openxmlformats.org/officeDocument/2006/relationships/image" Target="../media/image392.png"/><Relationship Id="rId297" Type="http://schemas.openxmlformats.org/officeDocument/2006/relationships/customXml" Target="../ink/ink412.xml"/><Relationship Id="rId441" Type="http://schemas.openxmlformats.org/officeDocument/2006/relationships/customXml" Target="../ink/ink484.xml"/><Relationship Id="rId40" Type="http://schemas.openxmlformats.org/officeDocument/2006/relationships/image" Target="../media/image276.png"/><Relationship Id="rId115" Type="http://schemas.openxmlformats.org/officeDocument/2006/relationships/customXml" Target="../ink/ink320.xml"/><Relationship Id="rId136" Type="http://schemas.openxmlformats.org/officeDocument/2006/relationships/image" Target="../media/image323.png"/><Relationship Id="rId157" Type="http://schemas.openxmlformats.org/officeDocument/2006/relationships/customXml" Target="../ink/ink341.xml"/><Relationship Id="rId178" Type="http://schemas.openxmlformats.org/officeDocument/2006/relationships/image" Target="../media/image344.png"/><Relationship Id="rId301" Type="http://schemas.openxmlformats.org/officeDocument/2006/relationships/customXml" Target="../ink/ink414.xml"/><Relationship Id="rId322" Type="http://schemas.openxmlformats.org/officeDocument/2006/relationships/image" Target="../media/image415.png"/><Relationship Id="rId343" Type="http://schemas.openxmlformats.org/officeDocument/2006/relationships/customXml" Target="../ink/ink435.xml"/><Relationship Id="rId364" Type="http://schemas.openxmlformats.org/officeDocument/2006/relationships/image" Target="../media/image436.png"/><Relationship Id="rId61" Type="http://schemas.openxmlformats.org/officeDocument/2006/relationships/customXml" Target="../ink/ink293.xml"/><Relationship Id="rId82" Type="http://schemas.openxmlformats.org/officeDocument/2006/relationships/image" Target="../media/image205.png"/><Relationship Id="rId199" Type="http://schemas.openxmlformats.org/officeDocument/2006/relationships/customXml" Target="../ink/ink362.xml"/><Relationship Id="rId203" Type="http://schemas.openxmlformats.org/officeDocument/2006/relationships/customXml" Target="../ink/ink364.xml"/><Relationship Id="rId385" Type="http://schemas.openxmlformats.org/officeDocument/2006/relationships/customXml" Target="../ink/ink456.xml"/><Relationship Id="rId19" Type="http://schemas.openxmlformats.org/officeDocument/2006/relationships/customXml" Target="../ink/ink272.xml"/><Relationship Id="rId224" Type="http://schemas.openxmlformats.org/officeDocument/2006/relationships/customXml" Target="../ink/ink375.xml"/><Relationship Id="rId245" Type="http://schemas.openxmlformats.org/officeDocument/2006/relationships/image" Target="../media/image377.png"/><Relationship Id="rId266" Type="http://schemas.openxmlformats.org/officeDocument/2006/relationships/image" Target="../media/image387.png"/><Relationship Id="rId287" Type="http://schemas.openxmlformats.org/officeDocument/2006/relationships/customXml" Target="../ink/ink407.xml"/><Relationship Id="rId410" Type="http://schemas.openxmlformats.org/officeDocument/2006/relationships/image" Target="../media/image459.png"/><Relationship Id="rId431" Type="http://schemas.openxmlformats.org/officeDocument/2006/relationships/customXml" Target="../ink/ink479.xml"/><Relationship Id="rId30" Type="http://schemas.openxmlformats.org/officeDocument/2006/relationships/image" Target="../media/image271.png"/><Relationship Id="rId105" Type="http://schemas.openxmlformats.org/officeDocument/2006/relationships/customXml" Target="../ink/ink315.xml"/><Relationship Id="rId126" Type="http://schemas.openxmlformats.org/officeDocument/2006/relationships/image" Target="../media/image318.png"/><Relationship Id="rId147" Type="http://schemas.openxmlformats.org/officeDocument/2006/relationships/customXml" Target="../ink/ink336.xml"/><Relationship Id="rId168" Type="http://schemas.openxmlformats.org/officeDocument/2006/relationships/image" Target="../media/image339.png"/><Relationship Id="rId312" Type="http://schemas.openxmlformats.org/officeDocument/2006/relationships/image" Target="../media/image410.png"/><Relationship Id="rId333" Type="http://schemas.openxmlformats.org/officeDocument/2006/relationships/customXml" Target="../ink/ink430.xml"/><Relationship Id="rId354" Type="http://schemas.openxmlformats.org/officeDocument/2006/relationships/image" Target="../media/image431.png"/><Relationship Id="rId51" Type="http://schemas.openxmlformats.org/officeDocument/2006/relationships/customXml" Target="../ink/ink288.xml"/><Relationship Id="rId72" Type="http://schemas.openxmlformats.org/officeDocument/2006/relationships/image" Target="../media/image292.png"/><Relationship Id="rId93" Type="http://schemas.openxmlformats.org/officeDocument/2006/relationships/customXml" Target="../ink/ink309.xml"/><Relationship Id="rId189" Type="http://schemas.openxmlformats.org/officeDocument/2006/relationships/customXml" Target="../ink/ink357.xml"/><Relationship Id="rId375" Type="http://schemas.openxmlformats.org/officeDocument/2006/relationships/customXml" Target="../ink/ink451.xml"/><Relationship Id="rId396" Type="http://schemas.openxmlformats.org/officeDocument/2006/relationships/image" Target="../media/image452.png"/><Relationship Id="rId3" Type="http://schemas.openxmlformats.org/officeDocument/2006/relationships/customXml" Target="../ink/ink264.xml"/><Relationship Id="rId214" Type="http://schemas.openxmlformats.org/officeDocument/2006/relationships/image" Target="../media/image362.png"/><Relationship Id="rId235" Type="http://schemas.openxmlformats.org/officeDocument/2006/relationships/image" Target="../media/image372.png"/><Relationship Id="rId256" Type="http://schemas.openxmlformats.org/officeDocument/2006/relationships/image" Target="../media/image382.png"/><Relationship Id="rId277" Type="http://schemas.openxmlformats.org/officeDocument/2006/relationships/customXml" Target="../ink/ink402.xml"/><Relationship Id="rId298" Type="http://schemas.openxmlformats.org/officeDocument/2006/relationships/image" Target="../media/image403.png"/><Relationship Id="rId400" Type="http://schemas.openxmlformats.org/officeDocument/2006/relationships/image" Target="../media/image454.png"/><Relationship Id="rId421" Type="http://schemas.openxmlformats.org/officeDocument/2006/relationships/customXml" Target="../ink/ink474.xml"/><Relationship Id="rId442" Type="http://schemas.openxmlformats.org/officeDocument/2006/relationships/image" Target="../media/image475.png"/><Relationship Id="rId116" Type="http://schemas.openxmlformats.org/officeDocument/2006/relationships/image" Target="../media/image313.png"/><Relationship Id="rId137" Type="http://schemas.openxmlformats.org/officeDocument/2006/relationships/customXml" Target="../ink/ink331.xml"/><Relationship Id="rId158" Type="http://schemas.openxmlformats.org/officeDocument/2006/relationships/image" Target="../media/image334.png"/><Relationship Id="rId302" Type="http://schemas.openxmlformats.org/officeDocument/2006/relationships/image" Target="../media/image405.png"/><Relationship Id="rId323" Type="http://schemas.openxmlformats.org/officeDocument/2006/relationships/customXml" Target="../ink/ink425.xml"/><Relationship Id="rId344" Type="http://schemas.openxmlformats.org/officeDocument/2006/relationships/image" Target="../media/image426.png"/><Relationship Id="rId20" Type="http://schemas.openxmlformats.org/officeDocument/2006/relationships/image" Target="../media/image266.png"/><Relationship Id="rId41" Type="http://schemas.openxmlformats.org/officeDocument/2006/relationships/customXml" Target="../ink/ink283.xml"/><Relationship Id="rId62" Type="http://schemas.openxmlformats.org/officeDocument/2006/relationships/image" Target="../media/image287.png"/><Relationship Id="rId83" Type="http://schemas.openxmlformats.org/officeDocument/2006/relationships/customXml" Target="../ink/ink304.xml"/><Relationship Id="rId179" Type="http://schemas.openxmlformats.org/officeDocument/2006/relationships/customXml" Target="../ink/ink352.xml"/><Relationship Id="rId365" Type="http://schemas.openxmlformats.org/officeDocument/2006/relationships/customXml" Target="../ink/ink446.xml"/><Relationship Id="rId386" Type="http://schemas.openxmlformats.org/officeDocument/2006/relationships/image" Target="../media/image447.png"/><Relationship Id="rId190" Type="http://schemas.openxmlformats.org/officeDocument/2006/relationships/image" Target="../media/image350.png"/><Relationship Id="rId204" Type="http://schemas.openxmlformats.org/officeDocument/2006/relationships/image" Target="../media/image357.png"/><Relationship Id="rId225" Type="http://schemas.openxmlformats.org/officeDocument/2006/relationships/image" Target="../media/image367.png"/><Relationship Id="rId246" Type="http://schemas.openxmlformats.org/officeDocument/2006/relationships/customXml" Target="../ink/ink386.xml"/><Relationship Id="rId267" Type="http://schemas.openxmlformats.org/officeDocument/2006/relationships/customXml" Target="../ink/ink397.xml"/><Relationship Id="rId288" Type="http://schemas.openxmlformats.org/officeDocument/2006/relationships/image" Target="../media/image398.png"/><Relationship Id="rId411" Type="http://schemas.openxmlformats.org/officeDocument/2006/relationships/customXml" Target="../ink/ink469.xml"/><Relationship Id="rId432" Type="http://schemas.openxmlformats.org/officeDocument/2006/relationships/image" Target="../media/image470.png"/><Relationship Id="rId106" Type="http://schemas.openxmlformats.org/officeDocument/2006/relationships/image" Target="../media/image308.png"/><Relationship Id="rId127" Type="http://schemas.openxmlformats.org/officeDocument/2006/relationships/customXml" Target="../ink/ink326.xml"/><Relationship Id="rId313" Type="http://schemas.openxmlformats.org/officeDocument/2006/relationships/customXml" Target="../ink/ink420.xml"/><Relationship Id="rId10" Type="http://schemas.openxmlformats.org/officeDocument/2006/relationships/image" Target="../media/image261.png"/><Relationship Id="rId31" Type="http://schemas.openxmlformats.org/officeDocument/2006/relationships/customXml" Target="../ink/ink278.xml"/><Relationship Id="rId52" Type="http://schemas.openxmlformats.org/officeDocument/2006/relationships/image" Target="../media/image282.png"/><Relationship Id="rId73" Type="http://schemas.openxmlformats.org/officeDocument/2006/relationships/customXml" Target="../ink/ink299.xml"/><Relationship Id="rId94" Type="http://schemas.openxmlformats.org/officeDocument/2006/relationships/image" Target="../media/image302.png"/><Relationship Id="rId148" Type="http://schemas.openxmlformats.org/officeDocument/2006/relationships/image" Target="../media/image329.png"/><Relationship Id="rId169" Type="http://schemas.openxmlformats.org/officeDocument/2006/relationships/customXml" Target="../ink/ink347.xml"/><Relationship Id="rId334" Type="http://schemas.openxmlformats.org/officeDocument/2006/relationships/image" Target="../media/image421.png"/><Relationship Id="rId355" Type="http://schemas.openxmlformats.org/officeDocument/2006/relationships/customXml" Target="../ink/ink441.xml"/><Relationship Id="rId376" Type="http://schemas.openxmlformats.org/officeDocument/2006/relationships/image" Target="../media/image442.png"/><Relationship Id="rId397" Type="http://schemas.openxmlformats.org/officeDocument/2006/relationships/customXml" Target="../ink/ink462.xml"/><Relationship Id="rId4" Type="http://schemas.openxmlformats.org/officeDocument/2006/relationships/image" Target="../media/image258.png"/><Relationship Id="rId180" Type="http://schemas.openxmlformats.org/officeDocument/2006/relationships/image" Target="../media/image345.png"/><Relationship Id="rId215" Type="http://schemas.openxmlformats.org/officeDocument/2006/relationships/customXml" Target="../ink/ink370.xml"/><Relationship Id="rId236" Type="http://schemas.openxmlformats.org/officeDocument/2006/relationships/customXml" Target="../ink/ink381.xml"/><Relationship Id="rId257" Type="http://schemas.openxmlformats.org/officeDocument/2006/relationships/customXml" Target="../ink/ink392.xml"/><Relationship Id="rId278" Type="http://schemas.openxmlformats.org/officeDocument/2006/relationships/image" Target="../media/image393.png"/><Relationship Id="rId401" Type="http://schemas.openxmlformats.org/officeDocument/2006/relationships/customXml" Target="../ink/ink464.xml"/><Relationship Id="rId422" Type="http://schemas.openxmlformats.org/officeDocument/2006/relationships/image" Target="../media/image465.png"/><Relationship Id="rId443" Type="http://schemas.openxmlformats.org/officeDocument/2006/relationships/customXml" Target="../ink/ink485.xml"/><Relationship Id="rId303" Type="http://schemas.openxmlformats.org/officeDocument/2006/relationships/customXml" Target="../ink/ink415.xml"/><Relationship Id="rId42" Type="http://schemas.openxmlformats.org/officeDocument/2006/relationships/image" Target="../media/image277.png"/><Relationship Id="rId84" Type="http://schemas.openxmlformats.org/officeDocument/2006/relationships/image" Target="../media/image297.png"/><Relationship Id="rId138" Type="http://schemas.openxmlformats.org/officeDocument/2006/relationships/image" Target="../media/image324.png"/><Relationship Id="rId345" Type="http://schemas.openxmlformats.org/officeDocument/2006/relationships/customXml" Target="../ink/ink436.xml"/><Relationship Id="rId387" Type="http://schemas.openxmlformats.org/officeDocument/2006/relationships/customXml" Target="../ink/ink457.xml"/><Relationship Id="rId191" Type="http://schemas.openxmlformats.org/officeDocument/2006/relationships/customXml" Target="../ink/ink358.xml"/><Relationship Id="rId205" Type="http://schemas.openxmlformats.org/officeDocument/2006/relationships/customXml" Target="../ink/ink365.xml"/><Relationship Id="rId247" Type="http://schemas.openxmlformats.org/officeDocument/2006/relationships/image" Target="../media/image378.png"/><Relationship Id="rId412" Type="http://schemas.openxmlformats.org/officeDocument/2006/relationships/image" Target="../media/image460.png"/><Relationship Id="rId107" Type="http://schemas.openxmlformats.org/officeDocument/2006/relationships/customXml" Target="../ink/ink316.xml"/><Relationship Id="rId289" Type="http://schemas.openxmlformats.org/officeDocument/2006/relationships/customXml" Target="../ink/ink408.xml"/><Relationship Id="rId11" Type="http://schemas.openxmlformats.org/officeDocument/2006/relationships/customXml" Target="../ink/ink268.xml"/><Relationship Id="rId53" Type="http://schemas.openxmlformats.org/officeDocument/2006/relationships/customXml" Target="../ink/ink289.xml"/><Relationship Id="rId149" Type="http://schemas.openxmlformats.org/officeDocument/2006/relationships/customXml" Target="../ink/ink337.xml"/><Relationship Id="rId314" Type="http://schemas.openxmlformats.org/officeDocument/2006/relationships/image" Target="../media/image411.png"/><Relationship Id="rId356" Type="http://schemas.openxmlformats.org/officeDocument/2006/relationships/image" Target="../media/image432.png"/><Relationship Id="rId398" Type="http://schemas.openxmlformats.org/officeDocument/2006/relationships/image" Target="../media/image453.png"/><Relationship Id="rId95" Type="http://schemas.openxmlformats.org/officeDocument/2006/relationships/customXml" Target="../ink/ink310.xml"/><Relationship Id="rId160" Type="http://schemas.openxmlformats.org/officeDocument/2006/relationships/image" Target="../media/image335.png"/><Relationship Id="rId216" Type="http://schemas.openxmlformats.org/officeDocument/2006/relationships/image" Target="../media/image363.png"/><Relationship Id="rId423" Type="http://schemas.openxmlformats.org/officeDocument/2006/relationships/customXml" Target="../ink/ink475.xml"/><Relationship Id="rId258" Type="http://schemas.openxmlformats.org/officeDocument/2006/relationships/image" Target="../media/image383.png"/><Relationship Id="rId22" Type="http://schemas.openxmlformats.org/officeDocument/2006/relationships/image" Target="../media/image267.png"/><Relationship Id="rId64" Type="http://schemas.openxmlformats.org/officeDocument/2006/relationships/image" Target="../media/image288.png"/><Relationship Id="rId118" Type="http://schemas.openxmlformats.org/officeDocument/2006/relationships/image" Target="../media/image314.png"/><Relationship Id="rId325" Type="http://schemas.openxmlformats.org/officeDocument/2006/relationships/customXml" Target="../ink/ink426.xml"/><Relationship Id="rId367" Type="http://schemas.openxmlformats.org/officeDocument/2006/relationships/customXml" Target="../ink/ink447.xml"/><Relationship Id="rId171" Type="http://schemas.openxmlformats.org/officeDocument/2006/relationships/customXml" Target="../ink/ink348.xml"/><Relationship Id="rId227" Type="http://schemas.openxmlformats.org/officeDocument/2006/relationships/image" Target="../media/image368.png"/><Relationship Id="rId269" Type="http://schemas.openxmlformats.org/officeDocument/2006/relationships/customXml" Target="../ink/ink398.xml"/><Relationship Id="rId434" Type="http://schemas.openxmlformats.org/officeDocument/2006/relationships/image" Target="../media/image471.png"/><Relationship Id="rId33" Type="http://schemas.openxmlformats.org/officeDocument/2006/relationships/customXml" Target="../ink/ink279.xml"/><Relationship Id="rId129" Type="http://schemas.openxmlformats.org/officeDocument/2006/relationships/customXml" Target="../ink/ink327.xml"/><Relationship Id="rId280" Type="http://schemas.openxmlformats.org/officeDocument/2006/relationships/image" Target="../media/image394.png"/><Relationship Id="rId336" Type="http://schemas.openxmlformats.org/officeDocument/2006/relationships/image" Target="../media/image422.png"/><Relationship Id="rId75" Type="http://schemas.openxmlformats.org/officeDocument/2006/relationships/customXml" Target="../ink/ink300.xml"/><Relationship Id="rId140" Type="http://schemas.openxmlformats.org/officeDocument/2006/relationships/image" Target="../media/image325.png"/><Relationship Id="rId182" Type="http://schemas.openxmlformats.org/officeDocument/2006/relationships/image" Target="../media/image346.png"/><Relationship Id="rId378" Type="http://schemas.openxmlformats.org/officeDocument/2006/relationships/image" Target="../media/image443.png"/><Relationship Id="rId403" Type="http://schemas.openxmlformats.org/officeDocument/2006/relationships/customXml" Target="../ink/ink465.xml"/><Relationship Id="rId6" Type="http://schemas.openxmlformats.org/officeDocument/2006/relationships/image" Target="../media/image259.png"/><Relationship Id="rId238" Type="http://schemas.openxmlformats.org/officeDocument/2006/relationships/customXml" Target="../ink/ink382.xml"/><Relationship Id="rId445" Type="http://schemas.openxmlformats.org/officeDocument/2006/relationships/customXml" Target="../ink/ink486.xml"/><Relationship Id="rId291" Type="http://schemas.openxmlformats.org/officeDocument/2006/relationships/customXml" Target="../ink/ink409.xml"/><Relationship Id="rId305" Type="http://schemas.openxmlformats.org/officeDocument/2006/relationships/customXml" Target="../ink/ink416.xml"/><Relationship Id="rId347" Type="http://schemas.openxmlformats.org/officeDocument/2006/relationships/customXml" Target="../ink/ink437.xml"/><Relationship Id="rId44" Type="http://schemas.openxmlformats.org/officeDocument/2006/relationships/image" Target="../media/image278.png"/><Relationship Id="rId86" Type="http://schemas.openxmlformats.org/officeDocument/2006/relationships/image" Target="../media/image298.png"/><Relationship Id="rId151" Type="http://schemas.openxmlformats.org/officeDocument/2006/relationships/customXml" Target="../ink/ink338.xml"/><Relationship Id="rId389" Type="http://schemas.openxmlformats.org/officeDocument/2006/relationships/customXml" Target="../ink/ink458.xml"/><Relationship Id="rId193" Type="http://schemas.openxmlformats.org/officeDocument/2006/relationships/customXml" Target="../ink/ink359.xml"/><Relationship Id="rId207" Type="http://schemas.openxmlformats.org/officeDocument/2006/relationships/customXml" Target="../ink/ink366.xml"/><Relationship Id="rId249" Type="http://schemas.openxmlformats.org/officeDocument/2006/relationships/image" Target="../media/image379.png"/><Relationship Id="rId414" Type="http://schemas.openxmlformats.org/officeDocument/2006/relationships/image" Target="../media/image461.png"/><Relationship Id="rId13" Type="http://schemas.openxmlformats.org/officeDocument/2006/relationships/customXml" Target="../ink/ink269.xml"/><Relationship Id="rId109" Type="http://schemas.openxmlformats.org/officeDocument/2006/relationships/customXml" Target="../ink/ink317.xml"/><Relationship Id="rId260" Type="http://schemas.openxmlformats.org/officeDocument/2006/relationships/image" Target="../media/image384.png"/><Relationship Id="rId316" Type="http://schemas.openxmlformats.org/officeDocument/2006/relationships/image" Target="../media/image412.png"/><Relationship Id="rId55" Type="http://schemas.openxmlformats.org/officeDocument/2006/relationships/customXml" Target="../ink/ink290.xml"/><Relationship Id="rId97" Type="http://schemas.openxmlformats.org/officeDocument/2006/relationships/customXml" Target="../ink/ink311.xml"/><Relationship Id="rId120" Type="http://schemas.openxmlformats.org/officeDocument/2006/relationships/image" Target="../media/image315.png"/><Relationship Id="rId358" Type="http://schemas.openxmlformats.org/officeDocument/2006/relationships/image" Target="../media/image433.png"/><Relationship Id="rId162" Type="http://schemas.openxmlformats.org/officeDocument/2006/relationships/image" Target="../media/image336.png"/><Relationship Id="rId218" Type="http://schemas.openxmlformats.org/officeDocument/2006/relationships/customXml" Target="../ink/ink372.xml"/><Relationship Id="rId425" Type="http://schemas.openxmlformats.org/officeDocument/2006/relationships/customXml" Target="../ink/ink476.xml"/><Relationship Id="rId271" Type="http://schemas.openxmlformats.org/officeDocument/2006/relationships/customXml" Target="../ink/ink399.xml"/><Relationship Id="rId24" Type="http://schemas.openxmlformats.org/officeDocument/2006/relationships/image" Target="../media/image268.png"/><Relationship Id="rId66" Type="http://schemas.openxmlformats.org/officeDocument/2006/relationships/image" Target="../media/image289.png"/><Relationship Id="rId131" Type="http://schemas.openxmlformats.org/officeDocument/2006/relationships/customXml" Target="../ink/ink328.xml"/><Relationship Id="rId327" Type="http://schemas.openxmlformats.org/officeDocument/2006/relationships/customXml" Target="../ink/ink427.xml"/><Relationship Id="rId369" Type="http://schemas.openxmlformats.org/officeDocument/2006/relationships/customXml" Target="../ink/ink448.xml"/><Relationship Id="rId173" Type="http://schemas.openxmlformats.org/officeDocument/2006/relationships/customXml" Target="../ink/ink349.xml"/><Relationship Id="rId229" Type="http://schemas.openxmlformats.org/officeDocument/2006/relationships/image" Target="../media/image369.png"/><Relationship Id="rId380" Type="http://schemas.openxmlformats.org/officeDocument/2006/relationships/image" Target="../media/image444.png"/><Relationship Id="rId436" Type="http://schemas.openxmlformats.org/officeDocument/2006/relationships/image" Target="../media/image472.png"/><Relationship Id="rId240" Type="http://schemas.openxmlformats.org/officeDocument/2006/relationships/customXml" Target="../ink/ink383.xml"/><Relationship Id="rId35" Type="http://schemas.openxmlformats.org/officeDocument/2006/relationships/customXml" Target="../ink/ink280.xml"/><Relationship Id="rId77" Type="http://schemas.openxmlformats.org/officeDocument/2006/relationships/customXml" Target="../ink/ink301.xml"/><Relationship Id="rId100" Type="http://schemas.openxmlformats.org/officeDocument/2006/relationships/image" Target="../media/image305.png"/><Relationship Id="rId282" Type="http://schemas.openxmlformats.org/officeDocument/2006/relationships/image" Target="../media/image395.png"/><Relationship Id="rId338" Type="http://schemas.openxmlformats.org/officeDocument/2006/relationships/image" Target="../media/image423.png"/><Relationship Id="rId8" Type="http://schemas.openxmlformats.org/officeDocument/2006/relationships/image" Target="../media/image260.png"/><Relationship Id="rId142" Type="http://schemas.openxmlformats.org/officeDocument/2006/relationships/image" Target="../media/image326.png"/><Relationship Id="rId184" Type="http://schemas.openxmlformats.org/officeDocument/2006/relationships/image" Target="../media/image347.png"/><Relationship Id="rId391" Type="http://schemas.openxmlformats.org/officeDocument/2006/relationships/customXml" Target="../ink/ink459.xml"/><Relationship Id="rId405" Type="http://schemas.openxmlformats.org/officeDocument/2006/relationships/customXml" Target="../ink/ink466.xml"/><Relationship Id="rId447" Type="http://schemas.openxmlformats.org/officeDocument/2006/relationships/customXml" Target="../ink/ink487.xml"/><Relationship Id="rId251" Type="http://schemas.openxmlformats.org/officeDocument/2006/relationships/image" Target="../media/image380.png"/><Relationship Id="rId46" Type="http://schemas.openxmlformats.org/officeDocument/2006/relationships/image" Target="../media/image279.png"/><Relationship Id="rId293" Type="http://schemas.openxmlformats.org/officeDocument/2006/relationships/customXml" Target="../ink/ink410.xml"/><Relationship Id="rId307" Type="http://schemas.openxmlformats.org/officeDocument/2006/relationships/customXml" Target="../ink/ink417.xml"/><Relationship Id="rId349" Type="http://schemas.openxmlformats.org/officeDocument/2006/relationships/customXml" Target="../ink/ink438.xml"/><Relationship Id="rId88" Type="http://schemas.openxmlformats.org/officeDocument/2006/relationships/image" Target="../media/image299.png"/><Relationship Id="rId111" Type="http://schemas.openxmlformats.org/officeDocument/2006/relationships/customXml" Target="../ink/ink318.xml"/><Relationship Id="rId153" Type="http://schemas.openxmlformats.org/officeDocument/2006/relationships/customXml" Target="../ink/ink339.xml"/><Relationship Id="rId195" Type="http://schemas.openxmlformats.org/officeDocument/2006/relationships/customXml" Target="../ink/ink360.xml"/><Relationship Id="rId209" Type="http://schemas.openxmlformats.org/officeDocument/2006/relationships/customXml" Target="../ink/ink367.xml"/><Relationship Id="rId360" Type="http://schemas.openxmlformats.org/officeDocument/2006/relationships/image" Target="../media/image434.png"/><Relationship Id="rId416" Type="http://schemas.openxmlformats.org/officeDocument/2006/relationships/image" Target="../media/image462.png"/><Relationship Id="rId220" Type="http://schemas.openxmlformats.org/officeDocument/2006/relationships/customXml" Target="../ink/ink373.xml"/><Relationship Id="rId15" Type="http://schemas.openxmlformats.org/officeDocument/2006/relationships/customXml" Target="../ink/ink270.xml"/><Relationship Id="rId57" Type="http://schemas.openxmlformats.org/officeDocument/2006/relationships/customXml" Target="../ink/ink291.xml"/><Relationship Id="rId262" Type="http://schemas.openxmlformats.org/officeDocument/2006/relationships/image" Target="../media/image385.png"/><Relationship Id="rId318" Type="http://schemas.openxmlformats.org/officeDocument/2006/relationships/image" Target="../media/image413.png"/><Relationship Id="rId99" Type="http://schemas.openxmlformats.org/officeDocument/2006/relationships/customXml" Target="../ink/ink312.xml"/><Relationship Id="rId122" Type="http://schemas.openxmlformats.org/officeDocument/2006/relationships/image" Target="../media/image316.png"/><Relationship Id="rId164" Type="http://schemas.openxmlformats.org/officeDocument/2006/relationships/image" Target="../media/image337.png"/><Relationship Id="rId371" Type="http://schemas.openxmlformats.org/officeDocument/2006/relationships/customXml" Target="../ink/ink449.xml"/><Relationship Id="rId427" Type="http://schemas.openxmlformats.org/officeDocument/2006/relationships/customXml" Target="../ink/ink477.xml"/><Relationship Id="rId26" Type="http://schemas.openxmlformats.org/officeDocument/2006/relationships/image" Target="../media/image269.png"/><Relationship Id="rId231" Type="http://schemas.openxmlformats.org/officeDocument/2006/relationships/image" Target="../media/image370.png"/><Relationship Id="rId273" Type="http://schemas.openxmlformats.org/officeDocument/2006/relationships/customXml" Target="../ink/ink400.xml"/><Relationship Id="rId329" Type="http://schemas.openxmlformats.org/officeDocument/2006/relationships/customXml" Target="../ink/ink428.xml"/><Relationship Id="rId68" Type="http://schemas.openxmlformats.org/officeDocument/2006/relationships/image" Target="../media/image290.png"/><Relationship Id="rId133" Type="http://schemas.openxmlformats.org/officeDocument/2006/relationships/customXml" Target="../ink/ink329.xml"/><Relationship Id="rId175" Type="http://schemas.openxmlformats.org/officeDocument/2006/relationships/customXml" Target="../ink/ink350.xml"/><Relationship Id="rId340" Type="http://schemas.openxmlformats.org/officeDocument/2006/relationships/image" Target="../media/image424.png"/><Relationship Id="rId200" Type="http://schemas.openxmlformats.org/officeDocument/2006/relationships/image" Target="../media/image355.png"/><Relationship Id="rId382" Type="http://schemas.openxmlformats.org/officeDocument/2006/relationships/image" Target="../media/image445.png"/><Relationship Id="rId438" Type="http://schemas.openxmlformats.org/officeDocument/2006/relationships/image" Target="../media/image473.png"/><Relationship Id="rId242" Type="http://schemas.openxmlformats.org/officeDocument/2006/relationships/customXml" Target="../ink/ink384.xml"/><Relationship Id="rId284" Type="http://schemas.openxmlformats.org/officeDocument/2006/relationships/image" Target="../media/image396.png"/><Relationship Id="rId37" Type="http://schemas.openxmlformats.org/officeDocument/2006/relationships/customXml" Target="../ink/ink281.xml"/><Relationship Id="rId79" Type="http://schemas.openxmlformats.org/officeDocument/2006/relationships/customXml" Target="../ink/ink302.xml"/><Relationship Id="rId102" Type="http://schemas.openxmlformats.org/officeDocument/2006/relationships/image" Target="../media/image306.png"/><Relationship Id="rId144" Type="http://schemas.openxmlformats.org/officeDocument/2006/relationships/image" Target="../media/image327.png"/><Relationship Id="rId90" Type="http://schemas.openxmlformats.org/officeDocument/2006/relationships/image" Target="../media/image300.png"/><Relationship Id="rId186" Type="http://schemas.openxmlformats.org/officeDocument/2006/relationships/image" Target="../media/image348.png"/><Relationship Id="rId351" Type="http://schemas.openxmlformats.org/officeDocument/2006/relationships/customXml" Target="../ink/ink439.xml"/><Relationship Id="rId393" Type="http://schemas.openxmlformats.org/officeDocument/2006/relationships/customXml" Target="../ink/ink460.xml"/><Relationship Id="rId407" Type="http://schemas.openxmlformats.org/officeDocument/2006/relationships/customXml" Target="../ink/ink467.xml"/><Relationship Id="rId449" Type="http://schemas.openxmlformats.org/officeDocument/2006/relationships/customXml" Target="../ink/ink488.xml"/><Relationship Id="rId211" Type="http://schemas.openxmlformats.org/officeDocument/2006/relationships/customXml" Target="../ink/ink368.xml"/><Relationship Id="rId253" Type="http://schemas.openxmlformats.org/officeDocument/2006/relationships/customXml" Target="../ink/ink390.xml"/><Relationship Id="rId295" Type="http://schemas.openxmlformats.org/officeDocument/2006/relationships/customXml" Target="../ink/ink411.xml"/><Relationship Id="rId309" Type="http://schemas.openxmlformats.org/officeDocument/2006/relationships/customXml" Target="../ink/ink418.xml"/><Relationship Id="rId48" Type="http://schemas.openxmlformats.org/officeDocument/2006/relationships/image" Target="../media/image280.png"/><Relationship Id="rId113" Type="http://schemas.openxmlformats.org/officeDocument/2006/relationships/customXml" Target="../ink/ink319.xml"/><Relationship Id="rId320" Type="http://schemas.openxmlformats.org/officeDocument/2006/relationships/image" Target="../media/image414.png"/><Relationship Id="rId155" Type="http://schemas.openxmlformats.org/officeDocument/2006/relationships/customXml" Target="../ink/ink340.xml"/><Relationship Id="rId197" Type="http://schemas.openxmlformats.org/officeDocument/2006/relationships/customXml" Target="../ink/ink361.xml"/><Relationship Id="rId362" Type="http://schemas.openxmlformats.org/officeDocument/2006/relationships/image" Target="../media/image435.png"/><Relationship Id="rId418" Type="http://schemas.openxmlformats.org/officeDocument/2006/relationships/image" Target="../media/image463.png"/><Relationship Id="rId222" Type="http://schemas.openxmlformats.org/officeDocument/2006/relationships/customXml" Target="../ink/ink374.xml"/><Relationship Id="rId264" Type="http://schemas.openxmlformats.org/officeDocument/2006/relationships/image" Target="../media/image386.png"/><Relationship Id="rId17" Type="http://schemas.openxmlformats.org/officeDocument/2006/relationships/customXml" Target="../ink/ink271.xml"/><Relationship Id="rId59" Type="http://schemas.openxmlformats.org/officeDocument/2006/relationships/customXml" Target="../ink/ink292.xml"/><Relationship Id="rId124" Type="http://schemas.openxmlformats.org/officeDocument/2006/relationships/image" Target="../media/image317.png"/><Relationship Id="rId70" Type="http://schemas.openxmlformats.org/officeDocument/2006/relationships/image" Target="../media/image291.png"/><Relationship Id="rId166" Type="http://schemas.openxmlformats.org/officeDocument/2006/relationships/image" Target="../media/image338.png"/><Relationship Id="rId331" Type="http://schemas.openxmlformats.org/officeDocument/2006/relationships/customXml" Target="../ink/ink429.xml"/><Relationship Id="rId373" Type="http://schemas.openxmlformats.org/officeDocument/2006/relationships/customXml" Target="../ink/ink450.xml"/><Relationship Id="rId429" Type="http://schemas.openxmlformats.org/officeDocument/2006/relationships/customXml" Target="../ink/ink478.xml"/><Relationship Id="rId1" Type="http://schemas.openxmlformats.org/officeDocument/2006/relationships/slideLayout" Target="../slideLayouts/slideLayout7.xml"/><Relationship Id="rId233" Type="http://schemas.openxmlformats.org/officeDocument/2006/relationships/image" Target="../media/image371.png"/><Relationship Id="rId440" Type="http://schemas.openxmlformats.org/officeDocument/2006/relationships/image" Target="../media/image474.png"/><Relationship Id="rId28" Type="http://schemas.openxmlformats.org/officeDocument/2006/relationships/image" Target="../media/image270.png"/><Relationship Id="rId275" Type="http://schemas.openxmlformats.org/officeDocument/2006/relationships/customXml" Target="../ink/ink401.xml"/><Relationship Id="rId300" Type="http://schemas.openxmlformats.org/officeDocument/2006/relationships/image" Target="../media/image404.png"/><Relationship Id="rId81" Type="http://schemas.openxmlformats.org/officeDocument/2006/relationships/customXml" Target="../ink/ink303.xml"/><Relationship Id="rId135" Type="http://schemas.openxmlformats.org/officeDocument/2006/relationships/customXml" Target="../ink/ink330.xml"/><Relationship Id="rId177" Type="http://schemas.openxmlformats.org/officeDocument/2006/relationships/customXml" Target="../ink/ink351.xml"/><Relationship Id="rId342" Type="http://schemas.openxmlformats.org/officeDocument/2006/relationships/image" Target="../media/image425.png"/><Relationship Id="rId384" Type="http://schemas.openxmlformats.org/officeDocument/2006/relationships/image" Target="../media/image446.png"/><Relationship Id="rId202" Type="http://schemas.openxmlformats.org/officeDocument/2006/relationships/image" Target="../media/image356.png"/><Relationship Id="rId244" Type="http://schemas.openxmlformats.org/officeDocument/2006/relationships/customXml" Target="../ink/ink385.xml"/><Relationship Id="rId39" Type="http://schemas.openxmlformats.org/officeDocument/2006/relationships/customXml" Target="../ink/ink282.xml"/><Relationship Id="rId286" Type="http://schemas.openxmlformats.org/officeDocument/2006/relationships/image" Target="../media/image397.png"/></Relationships>
</file>

<file path=ppt/slides/_rels/slide19.xml.rels><?xml version="1.0" encoding="UTF-8" standalone="yes"?>
<Relationships xmlns="http://schemas.openxmlformats.org/package/2006/relationships"><Relationship Id="rId8" Type="http://schemas.openxmlformats.org/officeDocument/2006/relationships/image" Target="../media/image482.png"/><Relationship Id="rId3" Type="http://schemas.openxmlformats.org/officeDocument/2006/relationships/customXml" Target="../ink/ink489.xml"/><Relationship Id="rId7" Type="http://schemas.openxmlformats.org/officeDocument/2006/relationships/customXml" Target="../ink/ink491.xml"/><Relationship Id="rId12" Type="http://schemas.openxmlformats.org/officeDocument/2006/relationships/image" Target="../media/image48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81.png"/><Relationship Id="rId11" Type="http://schemas.openxmlformats.org/officeDocument/2006/relationships/customXml" Target="../ink/ink493.xml"/><Relationship Id="rId5" Type="http://schemas.openxmlformats.org/officeDocument/2006/relationships/customXml" Target="../ink/ink490.xml"/><Relationship Id="rId10" Type="http://schemas.openxmlformats.org/officeDocument/2006/relationships/image" Target="../media/image483.png"/><Relationship Id="rId4" Type="http://schemas.openxmlformats.org/officeDocument/2006/relationships/image" Target="../media/image480.png"/><Relationship Id="rId9" Type="http://schemas.openxmlformats.org/officeDocument/2006/relationships/customXml" Target="../ink/ink49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87.png"/><Relationship Id="rId13" Type="http://schemas.openxmlformats.org/officeDocument/2006/relationships/customXml" Target="../ink/ink499.xml"/><Relationship Id="rId18" Type="http://schemas.openxmlformats.org/officeDocument/2006/relationships/image" Target="../media/image492.png"/><Relationship Id="rId3" Type="http://schemas.openxmlformats.org/officeDocument/2006/relationships/customXml" Target="../ink/ink494.xml"/><Relationship Id="rId7" Type="http://schemas.openxmlformats.org/officeDocument/2006/relationships/customXml" Target="../ink/ink496.xml"/><Relationship Id="rId12" Type="http://schemas.openxmlformats.org/officeDocument/2006/relationships/image" Target="../media/image489.png"/><Relationship Id="rId17" Type="http://schemas.openxmlformats.org/officeDocument/2006/relationships/customXml" Target="../ink/ink501.xml"/><Relationship Id="rId2" Type="http://schemas.openxmlformats.org/officeDocument/2006/relationships/notesSlide" Target="../notesSlides/notesSlide11.xml"/><Relationship Id="rId16" Type="http://schemas.openxmlformats.org/officeDocument/2006/relationships/image" Target="../media/image491.png"/><Relationship Id="rId20" Type="http://schemas.openxmlformats.org/officeDocument/2006/relationships/image" Target="../media/image493.png"/><Relationship Id="rId1" Type="http://schemas.openxmlformats.org/officeDocument/2006/relationships/slideLayout" Target="../slideLayouts/slideLayout7.xml"/><Relationship Id="rId6" Type="http://schemas.openxmlformats.org/officeDocument/2006/relationships/image" Target="../media/image486.png"/><Relationship Id="rId11" Type="http://schemas.openxmlformats.org/officeDocument/2006/relationships/customXml" Target="../ink/ink498.xml"/><Relationship Id="rId5" Type="http://schemas.openxmlformats.org/officeDocument/2006/relationships/customXml" Target="../ink/ink495.xml"/><Relationship Id="rId15" Type="http://schemas.openxmlformats.org/officeDocument/2006/relationships/customXml" Target="../ink/ink500.xml"/><Relationship Id="rId10" Type="http://schemas.openxmlformats.org/officeDocument/2006/relationships/image" Target="../media/image488.png"/><Relationship Id="rId19" Type="http://schemas.openxmlformats.org/officeDocument/2006/relationships/customXml" Target="../ink/ink502.xml"/><Relationship Id="rId4" Type="http://schemas.openxmlformats.org/officeDocument/2006/relationships/image" Target="../media/image485.png"/><Relationship Id="rId9" Type="http://schemas.openxmlformats.org/officeDocument/2006/relationships/customXml" Target="../ink/ink497.xml"/><Relationship Id="rId14" Type="http://schemas.openxmlformats.org/officeDocument/2006/relationships/image" Target="../media/image490.png"/></Relationships>
</file>

<file path=ppt/slides/_rels/slide21.xml.rels><?xml version="1.0" encoding="UTF-8" standalone="yes"?>
<Relationships xmlns="http://schemas.openxmlformats.org/package/2006/relationships"><Relationship Id="rId8" Type="http://schemas.openxmlformats.org/officeDocument/2006/relationships/customXml" Target="../ink/ink505.xml"/><Relationship Id="rId13" Type="http://schemas.openxmlformats.org/officeDocument/2006/relationships/image" Target="../media/image499.png"/><Relationship Id="rId3" Type="http://schemas.openxmlformats.org/officeDocument/2006/relationships/image" Target="../media/image494.png"/><Relationship Id="rId7" Type="http://schemas.openxmlformats.org/officeDocument/2006/relationships/image" Target="../media/image496.png"/><Relationship Id="rId12" Type="http://schemas.openxmlformats.org/officeDocument/2006/relationships/customXml" Target="../ink/ink507.xml"/><Relationship Id="rId17" Type="http://schemas.openxmlformats.org/officeDocument/2006/relationships/image" Target="../media/image501.png"/><Relationship Id="rId2" Type="http://schemas.openxmlformats.org/officeDocument/2006/relationships/notesSlide" Target="../notesSlides/notesSlide12.xml"/><Relationship Id="rId16" Type="http://schemas.openxmlformats.org/officeDocument/2006/relationships/customXml" Target="../ink/ink509.xml"/><Relationship Id="rId1" Type="http://schemas.openxmlformats.org/officeDocument/2006/relationships/slideLayout" Target="../slideLayouts/slideLayout7.xml"/><Relationship Id="rId6" Type="http://schemas.openxmlformats.org/officeDocument/2006/relationships/customXml" Target="../ink/ink504.xml"/><Relationship Id="rId11" Type="http://schemas.openxmlformats.org/officeDocument/2006/relationships/image" Target="../media/image498.png"/><Relationship Id="rId5" Type="http://schemas.openxmlformats.org/officeDocument/2006/relationships/image" Target="../media/image495.png"/><Relationship Id="rId15" Type="http://schemas.openxmlformats.org/officeDocument/2006/relationships/image" Target="../media/image500.png"/><Relationship Id="rId10" Type="http://schemas.openxmlformats.org/officeDocument/2006/relationships/customXml" Target="../ink/ink506.xml"/><Relationship Id="rId4" Type="http://schemas.openxmlformats.org/officeDocument/2006/relationships/customXml" Target="../ink/ink503.xml"/><Relationship Id="rId9" Type="http://schemas.openxmlformats.org/officeDocument/2006/relationships/image" Target="../media/image497.png"/><Relationship Id="rId14" Type="http://schemas.openxmlformats.org/officeDocument/2006/relationships/customXml" Target="../ink/ink508.xml"/></Relationships>
</file>

<file path=ppt/slides/_rels/slide22.xml.rels><?xml version="1.0" encoding="UTF-8" standalone="yes"?>
<Relationships xmlns="http://schemas.openxmlformats.org/package/2006/relationships"><Relationship Id="rId8" Type="http://schemas.openxmlformats.org/officeDocument/2006/relationships/image" Target="../media/image504.png"/><Relationship Id="rId3" Type="http://schemas.openxmlformats.org/officeDocument/2006/relationships/customXml" Target="../ink/ink510.xml"/><Relationship Id="rId7" Type="http://schemas.openxmlformats.org/officeDocument/2006/relationships/customXml" Target="../ink/ink51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03.png"/><Relationship Id="rId5" Type="http://schemas.openxmlformats.org/officeDocument/2006/relationships/customXml" Target="../ink/ink511.xml"/><Relationship Id="rId4" Type="http://schemas.openxmlformats.org/officeDocument/2006/relationships/image" Target="../media/image502.png"/></Relationships>
</file>

<file path=ppt/slides/_rels/slide23.xml.rels><?xml version="1.0" encoding="UTF-8" standalone="yes"?>
<Relationships xmlns="http://schemas.openxmlformats.org/package/2006/relationships"><Relationship Id="rId3" Type="http://schemas.openxmlformats.org/officeDocument/2006/relationships/customXml" Target="../ink/ink513.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05.png"/></Relationships>
</file>

<file path=ppt/slides/_rels/slide24.xml.rels><?xml version="1.0" encoding="UTF-8" standalone="yes"?>
<Relationships xmlns="http://schemas.openxmlformats.org/package/2006/relationships"><Relationship Id="rId117" Type="http://schemas.openxmlformats.org/officeDocument/2006/relationships/image" Target="../media/image562.png"/><Relationship Id="rId21" Type="http://schemas.openxmlformats.org/officeDocument/2006/relationships/image" Target="../media/image515.png"/><Relationship Id="rId42" Type="http://schemas.openxmlformats.org/officeDocument/2006/relationships/customXml" Target="../ink/ink533.xml"/><Relationship Id="rId63" Type="http://schemas.openxmlformats.org/officeDocument/2006/relationships/image" Target="../media/image535.png"/><Relationship Id="rId84" Type="http://schemas.openxmlformats.org/officeDocument/2006/relationships/customXml" Target="../ink/ink554.xml"/><Relationship Id="rId138" Type="http://schemas.openxmlformats.org/officeDocument/2006/relationships/customXml" Target="../ink/ink581.xml"/><Relationship Id="rId107" Type="http://schemas.openxmlformats.org/officeDocument/2006/relationships/image" Target="../media/image557.png"/><Relationship Id="rId11" Type="http://schemas.openxmlformats.org/officeDocument/2006/relationships/image" Target="../media/image510.png"/><Relationship Id="rId32" Type="http://schemas.openxmlformats.org/officeDocument/2006/relationships/customXml" Target="../ink/ink528.xml"/><Relationship Id="rId53" Type="http://schemas.openxmlformats.org/officeDocument/2006/relationships/image" Target="../media/image530.png"/><Relationship Id="rId74" Type="http://schemas.openxmlformats.org/officeDocument/2006/relationships/customXml" Target="../ink/ink549.xml"/><Relationship Id="rId128" Type="http://schemas.openxmlformats.org/officeDocument/2006/relationships/customXml" Target="../ink/ink576.xml"/><Relationship Id="rId149" Type="http://schemas.openxmlformats.org/officeDocument/2006/relationships/image" Target="../media/image578.png"/><Relationship Id="rId5" Type="http://schemas.openxmlformats.org/officeDocument/2006/relationships/image" Target="../media/image507.png"/><Relationship Id="rId95" Type="http://schemas.openxmlformats.org/officeDocument/2006/relationships/image" Target="../media/image551.png"/><Relationship Id="rId22" Type="http://schemas.openxmlformats.org/officeDocument/2006/relationships/customXml" Target="../ink/ink523.xml"/><Relationship Id="rId27" Type="http://schemas.openxmlformats.org/officeDocument/2006/relationships/image" Target="../media/image518.png"/><Relationship Id="rId43" Type="http://schemas.openxmlformats.org/officeDocument/2006/relationships/image" Target="../media/image205.png"/><Relationship Id="rId48" Type="http://schemas.openxmlformats.org/officeDocument/2006/relationships/customXml" Target="../ink/ink536.xml"/><Relationship Id="rId64" Type="http://schemas.openxmlformats.org/officeDocument/2006/relationships/customXml" Target="../ink/ink544.xml"/><Relationship Id="rId69" Type="http://schemas.openxmlformats.org/officeDocument/2006/relationships/image" Target="../media/image538.png"/><Relationship Id="rId113" Type="http://schemas.openxmlformats.org/officeDocument/2006/relationships/image" Target="../media/image560.png"/><Relationship Id="rId118" Type="http://schemas.openxmlformats.org/officeDocument/2006/relationships/customXml" Target="../ink/ink571.xml"/><Relationship Id="rId134" Type="http://schemas.openxmlformats.org/officeDocument/2006/relationships/customXml" Target="../ink/ink579.xml"/><Relationship Id="rId139" Type="http://schemas.openxmlformats.org/officeDocument/2006/relationships/image" Target="../media/image573.png"/><Relationship Id="rId80" Type="http://schemas.openxmlformats.org/officeDocument/2006/relationships/customXml" Target="../ink/ink552.xml"/><Relationship Id="rId85" Type="http://schemas.openxmlformats.org/officeDocument/2006/relationships/image" Target="../media/image546.png"/><Relationship Id="rId12" Type="http://schemas.openxmlformats.org/officeDocument/2006/relationships/customXml" Target="../ink/ink518.xml"/><Relationship Id="rId17" Type="http://schemas.openxmlformats.org/officeDocument/2006/relationships/image" Target="../media/image513.png"/><Relationship Id="rId33" Type="http://schemas.openxmlformats.org/officeDocument/2006/relationships/image" Target="../media/image521.png"/><Relationship Id="rId38" Type="http://schemas.openxmlformats.org/officeDocument/2006/relationships/customXml" Target="../ink/ink531.xml"/><Relationship Id="rId59" Type="http://schemas.openxmlformats.org/officeDocument/2006/relationships/image" Target="../media/image533.png"/><Relationship Id="rId103" Type="http://schemas.openxmlformats.org/officeDocument/2006/relationships/image" Target="../media/image555.png"/><Relationship Id="rId108" Type="http://schemas.openxmlformats.org/officeDocument/2006/relationships/customXml" Target="../ink/ink566.xml"/><Relationship Id="rId124" Type="http://schemas.openxmlformats.org/officeDocument/2006/relationships/customXml" Target="../ink/ink574.xml"/><Relationship Id="rId129" Type="http://schemas.openxmlformats.org/officeDocument/2006/relationships/image" Target="../media/image568.png"/><Relationship Id="rId54" Type="http://schemas.openxmlformats.org/officeDocument/2006/relationships/customXml" Target="../ink/ink539.xml"/><Relationship Id="rId70" Type="http://schemas.openxmlformats.org/officeDocument/2006/relationships/customXml" Target="../ink/ink547.xml"/><Relationship Id="rId75" Type="http://schemas.openxmlformats.org/officeDocument/2006/relationships/image" Target="../media/image541.png"/><Relationship Id="rId91" Type="http://schemas.openxmlformats.org/officeDocument/2006/relationships/image" Target="../media/image549.png"/><Relationship Id="rId96" Type="http://schemas.openxmlformats.org/officeDocument/2006/relationships/customXml" Target="../ink/ink560.xml"/><Relationship Id="rId140" Type="http://schemas.openxmlformats.org/officeDocument/2006/relationships/customXml" Target="../ink/ink582.xml"/><Relationship Id="rId145" Type="http://schemas.openxmlformats.org/officeDocument/2006/relationships/image" Target="../media/image576.png"/><Relationship Id="rId1" Type="http://schemas.openxmlformats.org/officeDocument/2006/relationships/slideLayout" Target="../slideLayouts/slideLayout7.xml"/><Relationship Id="rId6" Type="http://schemas.openxmlformats.org/officeDocument/2006/relationships/customXml" Target="../ink/ink515.xml"/><Relationship Id="rId23" Type="http://schemas.openxmlformats.org/officeDocument/2006/relationships/image" Target="../media/image516.png"/><Relationship Id="rId28" Type="http://schemas.openxmlformats.org/officeDocument/2006/relationships/customXml" Target="../ink/ink526.xml"/><Relationship Id="rId49" Type="http://schemas.openxmlformats.org/officeDocument/2006/relationships/image" Target="../media/image528.png"/><Relationship Id="rId114" Type="http://schemas.openxmlformats.org/officeDocument/2006/relationships/customXml" Target="../ink/ink569.xml"/><Relationship Id="rId119" Type="http://schemas.openxmlformats.org/officeDocument/2006/relationships/image" Target="../media/image563.png"/><Relationship Id="rId44" Type="http://schemas.openxmlformats.org/officeDocument/2006/relationships/customXml" Target="../ink/ink534.xml"/><Relationship Id="rId60" Type="http://schemas.openxmlformats.org/officeDocument/2006/relationships/customXml" Target="../ink/ink542.xml"/><Relationship Id="rId65" Type="http://schemas.openxmlformats.org/officeDocument/2006/relationships/image" Target="../media/image536.png"/><Relationship Id="rId81" Type="http://schemas.openxmlformats.org/officeDocument/2006/relationships/image" Target="../media/image544.png"/><Relationship Id="rId86" Type="http://schemas.openxmlformats.org/officeDocument/2006/relationships/customXml" Target="../ink/ink555.xml"/><Relationship Id="rId130" Type="http://schemas.openxmlformats.org/officeDocument/2006/relationships/customXml" Target="../ink/ink577.xml"/><Relationship Id="rId135" Type="http://schemas.openxmlformats.org/officeDocument/2006/relationships/image" Target="../media/image571.png"/><Relationship Id="rId13" Type="http://schemas.openxmlformats.org/officeDocument/2006/relationships/image" Target="../media/image511.png"/><Relationship Id="rId18" Type="http://schemas.openxmlformats.org/officeDocument/2006/relationships/customXml" Target="../ink/ink521.xml"/><Relationship Id="rId39" Type="http://schemas.openxmlformats.org/officeDocument/2006/relationships/image" Target="../media/image524.png"/><Relationship Id="rId109" Type="http://schemas.openxmlformats.org/officeDocument/2006/relationships/image" Target="../media/image558.png"/><Relationship Id="rId34" Type="http://schemas.openxmlformats.org/officeDocument/2006/relationships/customXml" Target="../ink/ink529.xml"/><Relationship Id="rId50" Type="http://schemas.openxmlformats.org/officeDocument/2006/relationships/customXml" Target="../ink/ink537.xml"/><Relationship Id="rId55" Type="http://schemas.openxmlformats.org/officeDocument/2006/relationships/image" Target="../media/image531.png"/><Relationship Id="rId76" Type="http://schemas.openxmlformats.org/officeDocument/2006/relationships/customXml" Target="../ink/ink550.xml"/><Relationship Id="rId97" Type="http://schemas.openxmlformats.org/officeDocument/2006/relationships/image" Target="../media/image552.png"/><Relationship Id="rId104" Type="http://schemas.openxmlformats.org/officeDocument/2006/relationships/customXml" Target="../ink/ink564.xml"/><Relationship Id="rId120" Type="http://schemas.openxmlformats.org/officeDocument/2006/relationships/customXml" Target="../ink/ink572.xml"/><Relationship Id="rId125" Type="http://schemas.openxmlformats.org/officeDocument/2006/relationships/image" Target="../media/image566.png"/><Relationship Id="rId141" Type="http://schemas.openxmlformats.org/officeDocument/2006/relationships/image" Target="../media/image574.png"/><Relationship Id="rId146" Type="http://schemas.openxmlformats.org/officeDocument/2006/relationships/customXml" Target="../ink/ink585.xml"/><Relationship Id="rId7" Type="http://schemas.openxmlformats.org/officeDocument/2006/relationships/image" Target="../media/image508.png"/><Relationship Id="rId71" Type="http://schemas.openxmlformats.org/officeDocument/2006/relationships/image" Target="../media/image539.png"/><Relationship Id="rId92" Type="http://schemas.openxmlformats.org/officeDocument/2006/relationships/customXml" Target="../ink/ink558.xml"/><Relationship Id="rId2" Type="http://schemas.openxmlformats.org/officeDocument/2006/relationships/notesSlide" Target="../notesSlides/notesSlide15.xml"/><Relationship Id="rId29" Type="http://schemas.openxmlformats.org/officeDocument/2006/relationships/image" Target="../media/image519.png"/><Relationship Id="rId24" Type="http://schemas.openxmlformats.org/officeDocument/2006/relationships/customXml" Target="../ink/ink524.xml"/><Relationship Id="rId40" Type="http://schemas.openxmlformats.org/officeDocument/2006/relationships/customXml" Target="../ink/ink532.xml"/><Relationship Id="rId45" Type="http://schemas.openxmlformats.org/officeDocument/2006/relationships/image" Target="../media/image526.png"/><Relationship Id="rId66" Type="http://schemas.openxmlformats.org/officeDocument/2006/relationships/customXml" Target="../ink/ink545.xml"/><Relationship Id="rId87" Type="http://schemas.openxmlformats.org/officeDocument/2006/relationships/image" Target="../media/image547.png"/><Relationship Id="rId110" Type="http://schemas.openxmlformats.org/officeDocument/2006/relationships/customXml" Target="../ink/ink567.xml"/><Relationship Id="rId115" Type="http://schemas.openxmlformats.org/officeDocument/2006/relationships/image" Target="../media/image561.png"/><Relationship Id="rId131" Type="http://schemas.openxmlformats.org/officeDocument/2006/relationships/image" Target="../media/image569.png"/><Relationship Id="rId136" Type="http://schemas.openxmlformats.org/officeDocument/2006/relationships/customXml" Target="../ink/ink580.xml"/><Relationship Id="rId61" Type="http://schemas.openxmlformats.org/officeDocument/2006/relationships/image" Target="../media/image534.png"/><Relationship Id="rId82" Type="http://schemas.openxmlformats.org/officeDocument/2006/relationships/customXml" Target="../ink/ink553.xml"/><Relationship Id="rId19" Type="http://schemas.openxmlformats.org/officeDocument/2006/relationships/image" Target="../media/image514.png"/><Relationship Id="rId14" Type="http://schemas.openxmlformats.org/officeDocument/2006/relationships/customXml" Target="../ink/ink519.xml"/><Relationship Id="rId30" Type="http://schemas.openxmlformats.org/officeDocument/2006/relationships/customXml" Target="../ink/ink527.xml"/><Relationship Id="rId35" Type="http://schemas.openxmlformats.org/officeDocument/2006/relationships/image" Target="../media/image522.png"/><Relationship Id="rId56" Type="http://schemas.openxmlformats.org/officeDocument/2006/relationships/customXml" Target="../ink/ink540.xml"/><Relationship Id="rId77" Type="http://schemas.openxmlformats.org/officeDocument/2006/relationships/image" Target="../media/image542.png"/><Relationship Id="rId100" Type="http://schemas.openxmlformats.org/officeDocument/2006/relationships/customXml" Target="../ink/ink562.xml"/><Relationship Id="rId105" Type="http://schemas.openxmlformats.org/officeDocument/2006/relationships/image" Target="../media/image556.png"/><Relationship Id="rId126" Type="http://schemas.openxmlformats.org/officeDocument/2006/relationships/customXml" Target="../ink/ink575.xml"/><Relationship Id="rId147" Type="http://schemas.openxmlformats.org/officeDocument/2006/relationships/image" Target="../media/image577.png"/><Relationship Id="rId8" Type="http://schemas.openxmlformats.org/officeDocument/2006/relationships/customXml" Target="../ink/ink516.xml"/><Relationship Id="rId51" Type="http://schemas.openxmlformats.org/officeDocument/2006/relationships/image" Target="../media/image529.png"/><Relationship Id="rId72" Type="http://schemas.openxmlformats.org/officeDocument/2006/relationships/customXml" Target="../ink/ink548.xml"/><Relationship Id="rId93" Type="http://schemas.openxmlformats.org/officeDocument/2006/relationships/image" Target="../media/image550.png"/><Relationship Id="rId98" Type="http://schemas.openxmlformats.org/officeDocument/2006/relationships/customXml" Target="../ink/ink561.xml"/><Relationship Id="rId121" Type="http://schemas.openxmlformats.org/officeDocument/2006/relationships/image" Target="../media/image564.png"/><Relationship Id="rId142" Type="http://schemas.openxmlformats.org/officeDocument/2006/relationships/customXml" Target="../ink/ink583.xml"/><Relationship Id="rId3" Type="http://schemas.openxmlformats.org/officeDocument/2006/relationships/image" Target="../media/image506.png"/><Relationship Id="rId25" Type="http://schemas.openxmlformats.org/officeDocument/2006/relationships/image" Target="../media/image517.png"/><Relationship Id="rId46" Type="http://schemas.openxmlformats.org/officeDocument/2006/relationships/customXml" Target="../ink/ink535.xml"/><Relationship Id="rId67" Type="http://schemas.openxmlformats.org/officeDocument/2006/relationships/image" Target="../media/image537.png"/><Relationship Id="rId116" Type="http://schemas.openxmlformats.org/officeDocument/2006/relationships/customXml" Target="../ink/ink570.xml"/><Relationship Id="rId137" Type="http://schemas.openxmlformats.org/officeDocument/2006/relationships/image" Target="../media/image572.png"/><Relationship Id="rId20" Type="http://schemas.openxmlformats.org/officeDocument/2006/relationships/customXml" Target="../ink/ink522.xml"/><Relationship Id="rId41" Type="http://schemas.openxmlformats.org/officeDocument/2006/relationships/image" Target="../media/image525.png"/><Relationship Id="rId62" Type="http://schemas.openxmlformats.org/officeDocument/2006/relationships/customXml" Target="../ink/ink543.xml"/><Relationship Id="rId83" Type="http://schemas.openxmlformats.org/officeDocument/2006/relationships/image" Target="../media/image545.png"/><Relationship Id="rId88" Type="http://schemas.openxmlformats.org/officeDocument/2006/relationships/customXml" Target="../ink/ink556.xml"/><Relationship Id="rId111" Type="http://schemas.openxmlformats.org/officeDocument/2006/relationships/image" Target="../media/image559.png"/><Relationship Id="rId132" Type="http://schemas.openxmlformats.org/officeDocument/2006/relationships/customXml" Target="../ink/ink578.xml"/><Relationship Id="rId15" Type="http://schemas.openxmlformats.org/officeDocument/2006/relationships/image" Target="../media/image512.png"/><Relationship Id="rId36" Type="http://schemas.openxmlformats.org/officeDocument/2006/relationships/customXml" Target="../ink/ink530.xml"/><Relationship Id="rId57" Type="http://schemas.openxmlformats.org/officeDocument/2006/relationships/image" Target="../media/image532.png"/><Relationship Id="rId106" Type="http://schemas.openxmlformats.org/officeDocument/2006/relationships/customXml" Target="../ink/ink565.xml"/><Relationship Id="rId127" Type="http://schemas.openxmlformats.org/officeDocument/2006/relationships/image" Target="../media/image567.png"/><Relationship Id="rId10" Type="http://schemas.openxmlformats.org/officeDocument/2006/relationships/customXml" Target="../ink/ink517.xml"/><Relationship Id="rId31" Type="http://schemas.openxmlformats.org/officeDocument/2006/relationships/image" Target="../media/image520.png"/><Relationship Id="rId52" Type="http://schemas.openxmlformats.org/officeDocument/2006/relationships/customXml" Target="../ink/ink538.xml"/><Relationship Id="rId73" Type="http://schemas.openxmlformats.org/officeDocument/2006/relationships/image" Target="../media/image540.png"/><Relationship Id="rId78" Type="http://schemas.openxmlformats.org/officeDocument/2006/relationships/customXml" Target="../ink/ink551.xml"/><Relationship Id="rId94" Type="http://schemas.openxmlformats.org/officeDocument/2006/relationships/customXml" Target="../ink/ink559.xml"/><Relationship Id="rId99" Type="http://schemas.openxmlformats.org/officeDocument/2006/relationships/image" Target="../media/image553.png"/><Relationship Id="rId101" Type="http://schemas.openxmlformats.org/officeDocument/2006/relationships/image" Target="../media/image554.png"/><Relationship Id="rId122" Type="http://schemas.openxmlformats.org/officeDocument/2006/relationships/customXml" Target="../ink/ink573.xml"/><Relationship Id="rId143" Type="http://schemas.openxmlformats.org/officeDocument/2006/relationships/image" Target="../media/image575.png"/><Relationship Id="rId148" Type="http://schemas.openxmlformats.org/officeDocument/2006/relationships/customXml" Target="../ink/ink586.xml"/><Relationship Id="rId4" Type="http://schemas.openxmlformats.org/officeDocument/2006/relationships/customXml" Target="../ink/ink514.xml"/><Relationship Id="rId9" Type="http://schemas.openxmlformats.org/officeDocument/2006/relationships/image" Target="../media/image509.png"/><Relationship Id="rId26" Type="http://schemas.openxmlformats.org/officeDocument/2006/relationships/customXml" Target="../ink/ink525.xml"/><Relationship Id="rId47" Type="http://schemas.openxmlformats.org/officeDocument/2006/relationships/image" Target="../media/image527.png"/><Relationship Id="rId68" Type="http://schemas.openxmlformats.org/officeDocument/2006/relationships/customXml" Target="../ink/ink546.xml"/><Relationship Id="rId89" Type="http://schemas.openxmlformats.org/officeDocument/2006/relationships/image" Target="../media/image548.png"/><Relationship Id="rId112" Type="http://schemas.openxmlformats.org/officeDocument/2006/relationships/customXml" Target="../ink/ink568.xml"/><Relationship Id="rId133" Type="http://schemas.openxmlformats.org/officeDocument/2006/relationships/image" Target="../media/image570.png"/><Relationship Id="rId16" Type="http://schemas.openxmlformats.org/officeDocument/2006/relationships/customXml" Target="../ink/ink520.xml"/><Relationship Id="rId37" Type="http://schemas.openxmlformats.org/officeDocument/2006/relationships/image" Target="../media/image523.png"/><Relationship Id="rId58" Type="http://schemas.openxmlformats.org/officeDocument/2006/relationships/customXml" Target="../ink/ink541.xml"/><Relationship Id="rId79" Type="http://schemas.openxmlformats.org/officeDocument/2006/relationships/image" Target="../media/image543.png"/><Relationship Id="rId102" Type="http://schemas.openxmlformats.org/officeDocument/2006/relationships/customXml" Target="../ink/ink563.xml"/><Relationship Id="rId123" Type="http://schemas.openxmlformats.org/officeDocument/2006/relationships/image" Target="../media/image565.png"/><Relationship Id="rId144" Type="http://schemas.openxmlformats.org/officeDocument/2006/relationships/customXml" Target="../ink/ink584.xml"/><Relationship Id="rId90" Type="http://schemas.openxmlformats.org/officeDocument/2006/relationships/customXml" Target="../ink/ink557.xml"/></Relationships>
</file>

<file path=ppt/slides/_rels/slide25.xml.rels><?xml version="1.0" encoding="UTF-8" standalone="yes"?>
<Relationships xmlns="http://schemas.openxmlformats.org/package/2006/relationships"><Relationship Id="rId117" Type="http://schemas.openxmlformats.org/officeDocument/2006/relationships/image" Target="../media/image636.png"/><Relationship Id="rId21" Type="http://schemas.openxmlformats.org/officeDocument/2006/relationships/image" Target="../media/image588.png"/><Relationship Id="rId42" Type="http://schemas.openxmlformats.org/officeDocument/2006/relationships/customXml" Target="../ink/ink606.xml"/><Relationship Id="rId63" Type="http://schemas.openxmlformats.org/officeDocument/2006/relationships/image" Target="../media/image609.png"/><Relationship Id="rId84" Type="http://schemas.openxmlformats.org/officeDocument/2006/relationships/customXml" Target="../ink/ink627.xml"/><Relationship Id="rId138" Type="http://schemas.openxmlformats.org/officeDocument/2006/relationships/customXml" Target="../ink/ink654.xml"/><Relationship Id="rId159" Type="http://schemas.openxmlformats.org/officeDocument/2006/relationships/image" Target="../media/image657.png"/><Relationship Id="rId170" Type="http://schemas.openxmlformats.org/officeDocument/2006/relationships/customXml" Target="../ink/ink670.xml"/><Relationship Id="rId191" Type="http://schemas.openxmlformats.org/officeDocument/2006/relationships/customXml" Target="../ink/ink681.xml"/><Relationship Id="rId205" Type="http://schemas.openxmlformats.org/officeDocument/2006/relationships/customXml" Target="../ink/ink688.xml"/><Relationship Id="rId226" Type="http://schemas.openxmlformats.org/officeDocument/2006/relationships/image" Target="../media/image689.png"/><Relationship Id="rId107" Type="http://schemas.openxmlformats.org/officeDocument/2006/relationships/image" Target="../media/image631.png"/><Relationship Id="rId11" Type="http://schemas.openxmlformats.org/officeDocument/2006/relationships/image" Target="../media/image583.png"/><Relationship Id="rId32" Type="http://schemas.openxmlformats.org/officeDocument/2006/relationships/customXml" Target="../ink/ink601.xml"/><Relationship Id="rId53" Type="http://schemas.openxmlformats.org/officeDocument/2006/relationships/image" Target="../media/image604.png"/><Relationship Id="rId74" Type="http://schemas.openxmlformats.org/officeDocument/2006/relationships/customXml" Target="../ink/ink622.xml"/><Relationship Id="rId128" Type="http://schemas.openxmlformats.org/officeDocument/2006/relationships/customXml" Target="../ink/ink649.xml"/><Relationship Id="rId149" Type="http://schemas.openxmlformats.org/officeDocument/2006/relationships/image" Target="../media/image652.png"/><Relationship Id="rId5" Type="http://schemas.openxmlformats.org/officeDocument/2006/relationships/image" Target="../media/image580.png"/><Relationship Id="rId95" Type="http://schemas.openxmlformats.org/officeDocument/2006/relationships/image" Target="../media/image625.png"/><Relationship Id="rId160" Type="http://schemas.openxmlformats.org/officeDocument/2006/relationships/customXml" Target="../ink/ink665.xml"/><Relationship Id="rId181" Type="http://schemas.openxmlformats.org/officeDocument/2006/relationships/customXml" Target="../ink/ink676.xml"/><Relationship Id="rId216" Type="http://schemas.openxmlformats.org/officeDocument/2006/relationships/image" Target="../media/image684.png"/><Relationship Id="rId237" Type="http://schemas.openxmlformats.org/officeDocument/2006/relationships/customXml" Target="../ink/ink704.xml"/><Relationship Id="rId22" Type="http://schemas.openxmlformats.org/officeDocument/2006/relationships/customXml" Target="../ink/ink596.xml"/><Relationship Id="rId43" Type="http://schemas.openxmlformats.org/officeDocument/2006/relationships/image" Target="../media/image599.png"/><Relationship Id="rId64" Type="http://schemas.openxmlformats.org/officeDocument/2006/relationships/customXml" Target="../ink/ink617.xml"/><Relationship Id="rId118" Type="http://schemas.openxmlformats.org/officeDocument/2006/relationships/customXml" Target="../ink/ink644.xml"/><Relationship Id="rId139" Type="http://schemas.openxmlformats.org/officeDocument/2006/relationships/image" Target="../media/image647.png"/><Relationship Id="rId85" Type="http://schemas.openxmlformats.org/officeDocument/2006/relationships/image" Target="../media/image620.png"/><Relationship Id="rId150" Type="http://schemas.openxmlformats.org/officeDocument/2006/relationships/customXml" Target="../ink/ink660.xml"/><Relationship Id="rId171" Type="http://schemas.openxmlformats.org/officeDocument/2006/relationships/image" Target="../media/image663.png"/><Relationship Id="rId192" Type="http://schemas.openxmlformats.org/officeDocument/2006/relationships/image" Target="../media/image672.png"/><Relationship Id="rId206" Type="http://schemas.openxmlformats.org/officeDocument/2006/relationships/image" Target="../media/image679.png"/><Relationship Id="rId227" Type="http://schemas.openxmlformats.org/officeDocument/2006/relationships/customXml" Target="../ink/ink699.xml"/><Relationship Id="rId12" Type="http://schemas.openxmlformats.org/officeDocument/2006/relationships/customXml" Target="../ink/ink591.xml"/><Relationship Id="rId33" Type="http://schemas.openxmlformats.org/officeDocument/2006/relationships/image" Target="../media/image594.png"/><Relationship Id="rId108" Type="http://schemas.openxmlformats.org/officeDocument/2006/relationships/customXml" Target="../ink/ink639.xml"/><Relationship Id="rId129" Type="http://schemas.openxmlformats.org/officeDocument/2006/relationships/image" Target="../media/image642.png"/><Relationship Id="rId54" Type="http://schemas.openxmlformats.org/officeDocument/2006/relationships/customXml" Target="../ink/ink612.xml"/><Relationship Id="rId75" Type="http://schemas.openxmlformats.org/officeDocument/2006/relationships/image" Target="../media/image615.png"/><Relationship Id="rId96" Type="http://schemas.openxmlformats.org/officeDocument/2006/relationships/customXml" Target="../ink/ink633.xml"/><Relationship Id="rId140" Type="http://schemas.openxmlformats.org/officeDocument/2006/relationships/customXml" Target="../ink/ink655.xml"/><Relationship Id="rId161" Type="http://schemas.openxmlformats.org/officeDocument/2006/relationships/image" Target="../media/image658.png"/><Relationship Id="rId182" Type="http://schemas.openxmlformats.org/officeDocument/2006/relationships/image" Target="../media/image667.png"/><Relationship Id="rId217" Type="http://schemas.openxmlformats.org/officeDocument/2006/relationships/customXml" Target="../ink/ink694.xml"/><Relationship Id="rId6" Type="http://schemas.openxmlformats.org/officeDocument/2006/relationships/customXml" Target="../ink/ink588.xml"/><Relationship Id="rId238" Type="http://schemas.openxmlformats.org/officeDocument/2006/relationships/image" Target="../media/image695.png"/><Relationship Id="rId23" Type="http://schemas.openxmlformats.org/officeDocument/2006/relationships/image" Target="../media/image589.png"/><Relationship Id="rId119" Type="http://schemas.openxmlformats.org/officeDocument/2006/relationships/image" Target="../media/image637.png"/><Relationship Id="rId44" Type="http://schemas.openxmlformats.org/officeDocument/2006/relationships/customXml" Target="../ink/ink607.xml"/><Relationship Id="rId65" Type="http://schemas.openxmlformats.org/officeDocument/2006/relationships/image" Target="../media/image610.png"/><Relationship Id="rId86" Type="http://schemas.openxmlformats.org/officeDocument/2006/relationships/customXml" Target="../ink/ink628.xml"/><Relationship Id="rId130" Type="http://schemas.openxmlformats.org/officeDocument/2006/relationships/customXml" Target="../ink/ink650.xml"/><Relationship Id="rId151" Type="http://schemas.openxmlformats.org/officeDocument/2006/relationships/image" Target="../media/image653.png"/><Relationship Id="rId172" Type="http://schemas.openxmlformats.org/officeDocument/2006/relationships/customXml" Target="../ink/ink671.xml"/><Relationship Id="rId193" Type="http://schemas.openxmlformats.org/officeDocument/2006/relationships/customXml" Target="../ink/ink682.xml"/><Relationship Id="rId207" Type="http://schemas.openxmlformats.org/officeDocument/2006/relationships/customXml" Target="../ink/ink689.xml"/><Relationship Id="rId228" Type="http://schemas.openxmlformats.org/officeDocument/2006/relationships/image" Target="../media/image690.png"/><Relationship Id="rId13" Type="http://schemas.openxmlformats.org/officeDocument/2006/relationships/image" Target="../media/image584.png"/><Relationship Id="rId109" Type="http://schemas.openxmlformats.org/officeDocument/2006/relationships/image" Target="../media/image632.png"/><Relationship Id="rId34" Type="http://schemas.openxmlformats.org/officeDocument/2006/relationships/customXml" Target="../ink/ink602.xml"/><Relationship Id="rId55" Type="http://schemas.openxmlformats.org/officeDocument/2006/relationships/image" Target="../media/image605.png"/><Relationship Id="rId76" Type="http://schemas.openxmlformats.org/officeDocument/2006/relationships/customXml" Target="../ink/ink623.xml"/><Relationship Id="rId97" Type="http://schemas.openxmlformats.org/officeDocument/2006/relationships/image" Target="../media/image626.png"/><Relationship Id="rId120" Type="http://schemas.openxmlformats.org/officeDocument/2006/relationships/customXml" Target="../ink/ink645.xml"/><Relationship Id="rId141" Type="http://schemas.openxmlformats.org/officeDocument/2006/relationships/image" Target="../media/image648.png"/><Relationship Id="rId7" Type="http://schemas.openxmlformats.org/officeDocument/2006/relationships/image" Target="../media/image581.png"/><Relationship Id="rId162" Type="http://schemas.openxmlformats.org/officeDocument/2006/relationships/customXml" Target="../ink/ink666.xml"/><Relationship Id="rId183" Type="http://schemas.openxmlformats.org/officeDocument/2006/relationships/customXml" Target="../ink/ink677.xml"/><Relationship Id="rId218" Type="http://schemas.openxmlformats.org/officeDocument/2006/relationships/image" Target="../media/image685.png"/><Relationship Id="rId239" Type="http://schemas.openxmlformats.org/officeDocument/2006/relationships/customXml" Target="../ink/ink705.xml"/><Relationship Id="rId24" Type="http://schemas.openxmlformats.org/officeDocument/2006/relationships/customXml" Target="../ink/ink597.xml"/><Relationship Id="rId45" Type="http://schemas.openxmlformats.org/officeDocument/2006/relationships/image" Target="../media/image600.png"/><Relationship Id="rId66" Type="http://schemas.openxmlformats.org/officeDocument/2006/relationships/customXml" Target="../ink/ink618.xml"/><Relationship Id="rId87" Type="http://schemas.openxmlformats.org/officeDocument/2006/relationships/image" Target="../media/image621.png"/><Relationship Id="rId110" Type="http://schemas.openxmlformats.org/officeDocument/2006/relationships/customXml" Target="../ink/ink640.xml"/><Relationship Id="rId131" Type="http://schemas.openxmlformats.org/officeDocument/2006/relationships/image" Target="../media/image643.png"/><Relationship Id="rId152" Type="http://schemas.openxmlformats.org/officeDocument/2006/relationships/customXml" Target="../ink/ink661.xml"/><Relationship Id="rId173" Type="http://schemas.openxmlformats.org/officeDocument/2006/relationships/image" Target="../media/image205.png"/><Relationship Id="rId194" Type="http://schemas.openxmlformats.org/officeDocument/2006/relationships/image" Target="../media/image673.png"/><Relationship Id="rId208" Type="http://schemas.openxmlformats.org/officeDocument/2006/relationships/image" Target="../media/image680.png"/><Relationship Id="rId229" Type="http://schemas.openxmlformats.org/officeDocument/2006/relationships/customXml" Target="../ink/ink700.xml"/><Relationship Id="rId240" Type="http://schemas.openxmlformats.org/officeDocument/2006/relationships/image" Target="../media/image696.png"/><Relationship Id="rId14" Type="http://schemas.openxmlformats.org/officeDocument/2006/relationships/customXml" Target="../ink/ink592.xml"/><Relationship Id="rId35" Type="http://schemas.openxmlformats.org/officeDocument/2006/relationships/image" Target="../media/image595.png"/><Relationship Id="rId56" Type="http://schemas.openxmlformats.org/officeDocument/2006/relationships/customXml" Target="../ink/ink613.xml"/><Relationship Id="rId77" Type="http://schemas.openxmlformats.org/officeDocument/2006/relationships/image" Target="../media/image616.png"/><Relationship Id="rId100" Type="http://schemas.openxmlformats.org/officeDocument/2006/relationships/customXml" Target="../ink/ink635.xml"/><Relationship Id="rId8" Type="http://schemas.openxmlformats.org/officeDocument/2006/relationships/customXml" Target="../ink/ink589.xml"/><Relationship Id="rId98" Type="http://schemas.openxmlformats.org/officeDocument/2006/relationships/customXml" Target="../ink/ink634.xml"/><Relationship Id="rId121" Type="http://schemas.openxmlformats.org/officeDocument/2006/relationships/image" Target="../media/image638.png"/><Relationship Id="rId142" Type="http://schemas.openxmlformats.org/officeDocument/2006/relationships/customXml" Target="../ink/ink656.xml"/><Relationship Id="rId163" Type="http://schemas.openxmlformats.org/officeDocument/2006/relationships/image" Target="../media/image659.png"/><Relationship Id="rId184" Type="http://schemas.openxmlformats.org/officeDocument/2006/relationships/image" Target="../media/image668.png"/><Relationship Id="rId219" Type="http://schemas.openxmlformats.org/officeDocument/2006/relationships/customXml" Target="../ink/ink695.xml"/><Relationship Id="rId230" Type="http://schemas.openxmlformats.org/officeDocument/2006/relationships/image" Target="../media/image691.png"/><Relationship Id="rId25" Type="http://schemas.openxmlformats.org/officeDocument/2006/relationships/image" Target="../media/image590.png"/><Relationship Id="rId46" Type="http://schemas.openxmlformats.org/officeDocument/2006/relationships/customXml" Target="../ink/ink608.xml"/><Relationship Id="rId67" Type="http://schemas.openxmlformats.org/officeDocument/2006/relationships/image" Target="../media/image611.png"/><Relationship Id="rId88" Type="http://schemas.openxmlformats.org/officeDocument/2006/relationships/customXml" Target="../ink/ink629.xml"/><Relationship Id="rId111" Type="http://schemas.openxmlformats.org/officeDocument/2006/relationships/image" Target="../media/image633.png"/><Relationship Id="rId132" Type="http://schemas.openxmlformats.org/officeDocument/2006/relationships/customXml" Target="../ink/ink651.xml"/><Relationship Id="rId153" Type="http://schemas.openxmlformats.org/officeDocument/2006/relationships/image" Target="../media/image654.png"/><Relationship Id="rId174" Type="http://schemas.openxmlformats.org/officeDocument/2006/relationships/customXml" Target="../ink/ink672.xml"/><Relationship Id="rId195" Type="http://schemas.openxmlformats.org/officeDocument/2006/relationships/customXml" Target="../ink/ink683.xml"/><Relationship Id="rId209" Type="http://schemas.openxmlformats.org/officeDocument/2006/relationships/customXml" Target="../ink/ink690.xml"/><Relationship Id="rId220" Type="http://schemas.openxmlformats.org/officeDocument/2006/relationships/image" Target="../media/image686.png"/><Relationship Id="rId241" Type="http://schemas.openxmlformats.org/officeDocument/2006/relationships/customXml" Target="../ink/ink706.xml"/><Relationship Id="rId15" Type="http://schemas.openxmlformats.org/officeDocument/2006/relationships/image" Target="../media/image585.png"/><Relationship Id="rId36" Type="http://schemas.openxmlformats.org/officeDocument/2006/relationships/customXml" Target="../ink/ink603.xml"/><Relationship Id="rId57" Type="http://schemas.openxmlformats.org/officeDocument/2006/relationships/image" Target="../media/image606.png"/><Relationship Id="rId106" Type="http://schemas.openxmlformats.org/officeDocument/2006/relationships/customXml" Target="../ink/ink638.xml"/><Relationship Id="rId127" Type="http://schemas.openxmlformats.org/officeDocument/2006/relationships/image" Target="../media/image641.png"/><Relationship Id="rId10" Type="http://schemas.openxmlformats.org/officeDocument/2006/relationships/customXml" Target="../ink/ink590.xml"/><Relationship Id="rId31" Type="http://schemas.openxmlformats.org/officeDocument/2006/relationships/image" Target="../media/image593.png"/><Relationship Id="rId52" Type="http://schemas.openxmlformats.org/officeDocument/2006/relationships/customXml" Target="../ink/ink611.xml"/><Relationship Id="rId73" Type="http://schemas.openxmlformats.org/officeDocument/2006/relationships/image" Target="../media/image614.png"/><Relationship Id="rId78" Type="http://schemas.openxmlformats.org/officeDocument/2006/relationships/customXml" Target="../ink/ink624.xml"/><Relationship Id="rId94" Type="http://schemas.openxmlformats.org/officeDocument/2006/relationships/customXml" Target="../ink/ink632.xml"/><Relationship Id="rId99" Type="http://schemas.openxmlformats.org/officeDocument/2006/relationships/image" Target="../media/image627.png"/><Relationship Id="rId101" Type="http://schemas.openxmlformats.org/officeDocument/2006/relationships/image" Target="../media/image628.png"/><Relationship Id="rId122" Type="http://schemas.openxmlformats.org/officeDocument/2006/relationships/customXml" Target="../ink/ink646.xml"/><Relationship Id="rId143" Type="http://schemas.openxmlformats.org/officeDocument/2006/relationships/image" Target="../media/image649.png"/><Relationship Id="rId148" Type="http://schemas.openxmlformats.org/officeDocument/2006/relationships/customXml" Target="../ink/ink659.xml"/><Relationship Id="rId164" Type="http://schemas.openxmlformats.org/officeDocument/2006/relationships/customXml" Target="../ink/ink667.xml"/><Relationship Id="rId169" Type="http://schemas.openxmlformats.org/officeDocument/2006/relationships/image" Target="../media/image662.png"/><Relationship Id="rId185" Type="http://schemas.openxmlformats.org/officeDocument/2006/relationships/customXml" Target="../ink/ink678.xml"/><Relationship Id="rId4" Type="http://schemas.openxmlformats.org/officeDocument/2006/relationships/customXml" Target="../ink/ink587.xml"/><Relationship Id="rId9" Type="http://schemas.openxmlformats.org/officeDocument/2006/relationships/image" Target="../media/image582.png"/><Relationship Id="rId180" Type="http://schemas.openxmlformats.org/officeDocument/2006/relationships/customXml" Target="../ink/ink675.xml"/><Relationship Id="rId210" Type="http://schemas.openxmlformats.org/officeDocument/2006/relationships/image" Target="../media/image681.png"/><Relationship Id="rId215" Type="http://schemas.openxmlformats.org/officeDocument/2006/relationships/customXml" Target="../ink/ink693.xml"/><Relationship Id="rId236" Type="http://schemas.openxmlformats.org/officeDocument/2006/relationships/image" Target="../media/image694.png"/><Relationship Id="rId26" Type="http://schemas.openxmlformats.org/officeDocument/2006/relationships/customXml" Target="../ink/ink598.xml"/><Relationship Id="rId231" Type="http://schemas.openxmlformats.org/officeDocument/2006/relationships/customXml" Target="../ink/ink701.xml"/><Relationship Id="rId47" Type="http://schemas.openxmlformats.org/officeDocument/2006/relationships/image" Target="../media/image601.png"/><Relationship Id="rId68" Type="http://schemas.openxmlformats.org/officeDocument/2006/relationships/customXml" Target="../ink/ink619.xml"/><Relationship Id="rId89" Type="http://schemas.openxmlformats.org/officeDocument/2006/relationships/image" Target="../media/image622.png"/><Relationship Id="rId112" Type="http://schemas.openxmlformats.org/officeDocument/2006/relationships/customXml" Target="../ink/ink641.xml"/><Relationship Id="rId133" Type="http://schemas.openxmlformats.org/officeDocument/2006/relationships/image" Target="../media/image644.png"/><Relationship Id="rId154" Type="http://schemas.openxmlformats.org/officeDocument/2006/relationships/customXml" Target="../ink/ink662.xml"/><Relationship Id="rId175" Type="http://schemas.openxmlformats.org/officeDocument/2006/relationships/image" Target="../media/image664.png"/><Relationship Id="rId196" Type="http://schemas.openxmlformats.org/officeDocument/2006/relationships/image" Target="../media/image674.png"/><Relationship Id="rId200" Type="http://schemas.openxmlformats.org/officeDocument/2006/relationships/image" Target="../media/image676.png"/><Relationship Id="rId16" Type="http://schemas.openxmlformats.org/officeDocument/2006/relationships/customXml" Target="../ink/ink593.xml"/><Relationship Id="rId221" Type="http://schemas.openxmlformats.org/officeDocument/2006/relationships/customXml" Target="../ink/ink696.xml"/><Relationship Id="rId242" Type="http://schemas.openxmlformats.org/officeDocument/2006/relationships/image" Target="../media/image697.png"/><Relationship Id="rId37" Type="http://schemas.openxmlformats.org/officeDocument/2006/relationships/image" Target="../media/image596.png"/><Relationship Id="rId58" Type="http://schemas.openxmlformats.org/officeDocument/2006/relationships/customXml" Target="../ink/ink614.xml"/><Relationship Id="rId79" Type="http://schemas.openxmlformats.org/officeDocument/2006/relationships/image" Target="../media/image617.png"/><Relationship Id="rId102" Type="http://schemas.openxmlformats.org/officeDocument/2006/relationships/customXml" Target="../ink/ink636.xml"/><Relationship Id="rId123" Type="http://schemas.openxmlformats.org/officeDocument/2006/relationships/image" Target="../media/image639.png"/><Relationship Id="rId144" Type="http://schemas.openxmlformats.org/officeDocument/2006/relationships/customXml" Target="../ink/ink657.xml"/><Relationship Id="rId90" Type="http://schemas.openxmlformats.org/officeDocument/2006/relationships/customXml" Target="../ink/ink630.xml"/><Relationship Id="rId165" Type="http://schemas.openxmlformats.org/officeDocument/2006/relationships/image" Target="../media/image660.png"/><Relationship Id="rId186" Type="http://schemas.openxmlformats.org/officeDocument/2006/relationships/image" Target="../media/image669.png"/><Relationship Id="rId211" Type="http://schemas.openxmlformats.org/officeDocument/2006/relationships/customXml" Target="../ink/ink691.xml"/><Relationship Id="rId232" Type="http://schemas.openxmlformats.org/officeDocument/2006/relationships/image" Target="../media/image692.png"/><Relationship Id="rId27" Type="http://schemas.openxmlformats.org/officeDocument/2006/relationships/image" Target="../media/image591.png"/><Relationship Id="rId48" Type="http://schemas.openxmlformats.org/officeDocument/2006/relationships/customXml" Target="../ink/ink609.xml"/><Relationship Id="rId69" Type="http://schemas.openxmlformats.org/officeDocument/2006/relationships/image" Target="../media/image612.png"/><Relationship Id="rId113" Type="http://schemas.openxmlformats.org/officeDocument/2006/relationships/image" Target="../media/image634.png"/><Relationship Id="rId134" Type="http://schemas.openxmlformats.org/officeDocument/2006/relationships/customXml" Target="../ink/ink652.xml"/><Relationship Id="rId80" Type="http://schemas.openxmlformats.org/officeDocument/2006/relationships/customXml" Target="../ink/ink625.xml"/><Relationship Id="rId155" Type="http://schemas.openxmlformats.org/officeDocument/2006/relationships/image" Target="../media/image655.png"/><Relationship Id="rId176" Type="http://schemas.openxmlformats.org/officeDocument/2006/relationships/customXml" Target="../ink/ink673.xml"/><Relationship Id="rId197" Type="http://schemas.openxmlformats.org/officeDocument/2006/relationships/customXml" Target="../ink/ink684.xml"/><Relationship Id="rId201" Type="http://schemas.openxmlformats.org/officeDocument/2006/relationships/customXml" Target="../ink/ink686.xml"/><Relationship Id="rId222" Type="http://schemas.openxmlformats.org/officeDocument/2006/relationships/image" Target="../media/image687.png"/><Relationship Id="rId243" Type="http://schemas.openxmlformats.org/officeDocument/2006/relationships/customXml" Target="../ink/ink707.xml"/><Relationship Id="rId17" Type="http://schemas.openxmlformats.org/officeDocument/2006/relationships/image" Target="../media/image586.png"/><Relationship Id="rId38" Type="http://schemas.openxmlformats.org/officeDocument/2006/relationships/customXml" Target="../ink/ink604.xml"/><Relationship Id="rId59" Type="http://schemas.openxmlformats.org/officeDocument/2006/relationships/image" Target="../media/image607.png"/><Relationship Id="rId103" Type="http://schemas.openxmlformats.org/officeDocument/2006/relationships/image" Target="../media/image629.png"/><Relationship Id="rId124" Type="http://schemas.openxmlformats.org/officeDocument/2006/relationships/customXml" Target="../ink/ink647.xml"/><Relationship Id="rId70" Type="http://schemas.openxmlformats.org/officeDocument/2006/relationships/customXml" Target="../ink/ink620.xml"/><Relationship Id="rId91" Type="http://schemas.openxmlformats.org/officeDocument/2006/relationships/image" Target="../media/image623.png"/><Relationship Id="rId145" Type="http://schemas.openxmlformats.org/officeDocument/2006/relationships/image" Target="../media/image650.png"/><Relationship Id="rId166" Type="http://schemas.openxmlformats.org/officeDocument/2006/relationships/customXml" Target="../ink/ink668.xml"/><Relationship Id="rId187" Type="http://schemas.openxmlformats.org/officeDocument/2006/relationships/customXml" Target="../ink/ink679.xml"/><Relationship Id="rId1" Type="http://schemas.openxmlformats.org/officeDocument/2006/relationships/slideLayout" Target="../slideLayouts/slideLayout7.xml"/><Relationship Id="rId212" Type="http://schemas.openxmlformats.org/officeDocument/2006/relationships/image" Target="../media/image682.png"/><Relationship Id="rId233" Type="http://schemas.openxmlformats.org/officeDocument/2006/relationships/customXml" Target="../ink/ink702.xml"/><Relationship Id="rId28" Type="http://schemas.openxmlformats.org/officeDocument/2006/relationships/customXml" Target="../ink/ink599.xml"/><Relationship Id="rId49" Type="http://schemas.openxmlformats.org/officeDocument/2006/relationships/image" Target="../media/image602.png"/><Relationship Id="rId114" Type="http://schemas.openxmlformats.org/officeDocument/2006/relationships/customXml" Target="../ink/ink642.xml"/><Relationship Id="rId60" Type="http://schemas.openxmlformats.org/officeDocument/2006/relationships/customXml" Target="../ink/ink615.xml"/><Relationship Id="rId81" Type="http://schemas.openxmlformats.org/officeDocument/2006/relationships/image" Target="../media/image618.png"/><Relationship Id="rId135" Type="http://schemas.openxmlformats.org/officeDocument/2006/relationships/image" Target="../media/image645.png"/><Relationship Id="rId156" Type="http://schemas.openxmlformats.org/officeDocument/2006/relationships/customXml" Target="../ink/ink663.xml"/><Relationship Id="rId177" Type="http://schemas.openxmlformats.org/officeDocument/2006/relationships/image" Target="../media/image665.png"/><Relationship Id="rId198" Type="http://schemas.openxmlformats.org/officeDocument/2006/relationships/image" Target="../media/image675.png"/><Relationship Id="rId202" Type="http://schemas.openxmlformats.org/officeDocument/2006/relationships/image" Target="../media/image677.png"/><Relationship Id="rId223" Type="http://schemas.openxmlformats.org/officeDocument/2006/relationships/customXml" Target="../ink/ink697.xml"/><Relationship Id="rId244" Type="http://schemas.openxmlformats.org/officeDocument/2006/relationships/image" Target="../media/image698.png"/><Relationship Id="rId18" Type="http://schemas.openxmlformats.org/officeDocument/2006/relationships/customXml" Target="../ink/ink594.xml"/><Relationship Id="rId39" Type="http://schemas.openxmlformats.org/officeDocument/2006/relationships/image" Target="../media/image597.png"/><Relationship Id="rId50" Type="http://schemas.openxmlformats.org/officeDocument/2006/relationships/customXml" Target="../ink/ink610.xml"/><Relationship Id="rId104" Type="http://schemas.openxmlformats.org/officeDocument/2006/relationships/customXml" Target="../ink/ink637.xml"/><Relationship Id="rId125" Type="http://schemas.openxmlformats.org/officeDocument/2006/relationships/image" Target="../media/image640.png"/><Relationship Id="rId146" Type="http://schemas.openxmlformats.org/officeDocument/2006/relationships/customXml" Target="../ink/ink658.xml"/><Relationship Id="rId167" Type="http://schemas.openxmlformats.org/officeDocument/2006/relationships/image" Target="../media/image661.png"/><Relationship Id="rId188" Type="http://schemas.openxmlformats.org/officeDocument/2006/relationships/image" Target="../media/image670.png"/><Relationship Id="rId71" Type="http://schemas.openxmlformats.org/officeDocument/2006/relationships/image" Target="../media/image613.png"/><Relationship Id="rId92" Type="http://schemas.openxmlformats.org/officeDocument/2006/relationships/customXml" Target="../ink/ink631.xml"/><Relationship Id="rId213" Type="http://schemas.openxmlformats.org/officeDocument/2006/relationships/customXml" Target="../ink/ink692.xml"/><Relationship Id="rId234" Type="http://schemas.openxmlformats.org/officeDocument/2006/relationships/image" Target="../media/image693.png"/><Relationship Id="rId2" Type="http://schemas.openxmlformats.org/officeDocument/2006/relationships/notesSlide" Target="../notesSlides/notesSlide16.xml"/><Relationship Id="rId29" Type="http://schemas.openxmlformats.org/officeDocument/2006/relationships/image" Target="../media/image592.png"/><Relationship Id="rId40" Type="http://schemas.openxmlformats.org/officeDocument/2006/relationships/customXml" Target="../ink/ink605.xml"/><Relationship Id="rId115" Type="http://schemas.openxmlformats.org/officeDocument/2006/relationships/image" Target="../media/image635.png"/><Relationship Id="rId136" Type="http://schemas.openxmlformats.org/officeDocument/2006/relationships/customXml" Target="../ink/ink653.xml"/><Relationship Id="rId157" Type="http://schemas.openxmlformats.org/officeDocument/2006/relationships/image" Target="../media/image656.png"/><Relationship Id="rId178" Type="http://schemas.openxmlformats.org/officeDocument/2006/relationships/customXml" Target="../ink/ink674.xml"/><Relationship Id="rId61" Type="http://schemas.openxmlformats.org/officeDocument/2006/relationships/image" Target="../media/image608.png"/><Relationship Id="rId82" Type="http://schemas.openxmlformats.org/officeDocument/2006/relationships/customXml" Target="../ink/ink626.xml"/><Relationship Id="rId199" Type="http://schemas.openxmlformats.org/officeDocument/2006/relationships/customXml" Target="../ink/ink685.xml"/><Relationship Id="rId203" Type="http://schemas.openxmlformats.org/officeDocument/2006/relationships/customXml" Target="../ink/ink687.xml"/><Relationship Id="rId19" Type="http://schemas.openxmlformats.org/officeDocument/2006/relationships/image" Target="../media/image587.png"/><Relationship Id="rId224" Type="http://schemas.openxmlformats.org/officeDocument/2006/relationships/image" Target="../media/image688.png"/><Relationship Id="rId30" Type="http://schemas.openxmlformats.org/officeDocument/2006/relationships/customXml" Target="../ink/ink600.xml"/><Relationship Id="rId105" Type="http://schemas.openxmlformats.org/officeDocument/2006/relationships/image" Target="../media/image630.png"/><Relationship Id="rId126" Type="http://schemas.openxmlformats.org/officeDocument/2006/relationships/customXml" Target="../ink/ink648.xml"/><Relationship Id="rId147" Type="http://schemas.openxmlformats.org/officeDocument/2006/relationships/image" Target="../media/image651.png"/><Relationship Id="rId168" Type="http://schemas.openxmlformats.org/officeDocument/2006/relationships/customXml" Target="../ink/ink669.xml"/><Relationship Id="rId51" Type="http://schemas.openxmlformats.org/officeDocument/2006/relationships/image" Target="../media/image603.png"/><Relationship Id="rId72" Type="http://schemas.openxmlformats.org/officeDocument/2006/relationships/customXml" Target="../ink/ink621.xml"/><Relationship Id="rId93" Type="http://schemas.openxmlformats.org/officeDocument/2006/relationships/image" Target="../media/image624.png"/><Relationship Id="rId189" Type="http://schemas.openxmlformats.org/officeDocument/2006/relationships/customXml" Target="../ink/ink680.xml"/><Relationship Id="rId3" Type="http://schemas.openxmlformats.org/officeDocument/2006/relationships/image" Target="../media/image579.png"/><Relationship Id="rId214" Type="http://schemas.openxmlformats.org/officeDocument/2006/relationships/image" Target="../media/image683.png"/><Relationship Id="rId235" Type="http://schemas.openxmlformats.org/officeDocument/2006/relationships/customXml" Target="../ink/ink703.xml"/><Relationship Id="rId116" Type="http://schemas.openxmlformats.org/officeDocument/2006/relationships/customXml" Target="../ink/ink643.xml"/><Relationship Id="rId137" Type="http://schemas.openxmlformats.org/officeDocument/2006/relationships/image" Target="../media/image646.png"/><Relationship Id="rId158" Type="http://schemas.openxmlformats.org/officeDocument/2006/relationships/customXml" Target="../ink/ink664.xml"/><Relationship Id="rId20" Type="http://schemas.openxmlformats.org/officeDocument/2006/relationships/customXml" Target="../ink/ink595.xml"/><Relationship Id="rId41" Type="http://schemas.openxmlformats.org/officeDocument/2006/relationships/image" Target="../media/image598.png"/><Relationship Id="rId62" Type="http://schemas.openxmlformats.org/officeDocument/2006/relationships/customXml" Target="../ink/ink616.xml"/><Relationship Id="rId83" Type="http://schemas.openxmlformats.org/officeDocument/2006/relationships/image" Target="../media/image619.png"/><Relationship Id="rId179" Type="http://schemas.openxmlformats.org/officeDocument/2006/relationships/image" Target="../media/image666.png"/><Relationship Id="rId190" Type="http://schemas.openxmlformats.org/officeDocument/2006/relationships/image" Target="../media/image671.png"/><Relationship Id="rId204" Type="http://schemas.openxmlformats.org/officeDocument/2006/relationships/image" Target="../media/image678.png"/><Relationship Id="rId225" Type="http://schemas.openxmlformats.org/officeDocument/2006/relationships/customXml" Target="../ink/ink698.xml"/></Relationships>
</file>

<file path=ppt/slides/_rels/slide26.xml.rels><?xml version="1.0" encoding="UTF-8" standalone="yes"?>
<Relationships xmlns="http://schemas.openxmlformats.org/package/2006/relationships"><Relationship Id="rId117" Type="http://schemas.openxmlformats.org/officeDocument/2006/relationships/image" Target="../media/image752.png"/><Relationship Id="rId21" Type="http://schemas.openxmlformats.org/officeDocument/2006/relationships/image" Target="../media/image706.png"/><Relationship Id="rId42" Type="http://schemas.openxmlformats.org/officeDocument/2006/relationships/customXml" Target="../ink/ink727.xml"/><Relationship Id="rId63" Type="http://schemas.openxmlformats.org/officeDocument/2006/relationships/image" Target="../media/image726.png"/><Relationship Id="rId84" Type="http://schemas.openxmlformats.org/officeDocument/2006/relationships/customXml" Target="../ink/ink748.xml"/><Relationship Id="rId138" Type="http://schemas.openxmlformats.org/officeDocument/2006/relationships/customXml" Target="../ink/ink775.xml"/><Relationship Id="rId159" Type="http://schemas.openxmlformats.org/officeDocument/2006/relationships/image" Target="../media/image773.png"/><Relationship Id="rId170" Type="http://schemas.openxmlformats.org/officeDocument/2006/relationships/customXml" Target="../ink/ink791.xml"/><Relationship Id="rId191" Type="http://schemas.openxmlformats.org/officeDocument/2006/relationships/image" Target="../media/image789.png"/><Relationship Id="rId107" Type="http://schemas.openxmlformats.org/officeDocument/2006/relationships/image" Target="../media/image747.png"/><Relationship Id="rId11" Type="http://schemas.openxmlformats.org/officeDocument/2006/relationships/image" Target="../media/image701.png"/><Relationship Id="rId32" Type="http://schemas.openxmlformats.org/officeDocument/2006/relationships/customXml" Target="../ink/ink722.xml"/><Relationship Id="rId53" Type="http://schemas.openxmlformats.org/officeDocument/2006/relationships/image" Target="../media/image722.png"/><Relationship Id="rId74" Type="http://schemas.openxmlformats.org/officeDocument/2006/relationships/customXml" Target="../ink/ink743.xml"/><Relationship Id="rId128" Type="http://schemas.openxmlformats.org/officeDocument/2006/relationships/customXml" Target="../ink/ink770.xml"/><Relationship Id="rId149" Type="http://schemas.openxmlformats.org/officeDocument/2006/relationships/image" Target="../media/image768.png"/><Relationship Id="rId5" Type="http://schemas.openxmlformats.org/officeDocument/2006/relationships/image" Target="../media/image699.png"/><Relationship Id="rId95" Type="http://schemas.openxmlformats.org/officeDocument/2006/relationships/image" Target="../media/image741.png"/><Relationship Id="rId160" Type="http://schemas.openxmlformats.org/officeDocument/2006/relationships/customXml" Target="../ink/ink786.xml"/><Relationship Id="rId181" Type="http://schemas.openxmlformats.org/officeDocument/2006/relationships/image" Target="../media/image784.png"/><Relationship Id="rId22" Type="http://schemas.openxmlformats.org/officeDocument/2006/relationships/customXml" Target="../ink/ink717.xml"/><Relationship Id="rId43" Type="http://schemas.openxmlformats.org/officeDocument/2006/relationships/image" Target="../media/image717.png"/><Relationship Id="rId64" Type="http://schemas.openxmlformats.org/officeDocument/2006/relationships/customXml" Target="../ink/ink738.xml"/><Relationship Id="rId118" Type="http://schemas.openxmlformats.org/officeDocument/2006/relationships/customXml" Target="../ink/ink765.xml"/><Relationship Id="rId139" Type="http://schemas.openxmlformats.org/officeDocument/2006/relationships/image" Target="../media/image763.png"/><Relationship Id="rId85" Type="http://schemas.openxmlformats.org/officeDocument/2006/relationships/image" Target="../media/image737.png"/><Relationship Id="rId150" Type="http://schemas.openxmlformats.org/officeDocument/2006/relationships/customXml" Target="../ink/ink781.xml"/><Relationship Id="rId171" Type="http://schemas.openxmlformats.org/officeDocument/2006/relationships/image" Target="../media/image779.png"/><Relationship Id="rId192" Type="http://schemas.openxmlformats.org/officeDocument/2006/relationships/customXml" Target="../ink/ink802.xml"/><Relationship Id="rId12" Type="http://schemas.openxmlformats.org/officeDocument/2006/relationships/customXml" Target="../ink/ink712.xml"/><Relationship Id="rId33" Type="http://schemas.openxmlformats.org/officeDocument/2006/relationships/image" Target="../media/image712.png"/><Relationship Id="rId108" Type="http://schemas.openxmlformats.org/officeDocument/2006/relationships/customXml" Target="../ink/ink760.xml"/><Relationship Id="rId129" Type="http://schemas.openxmlformats.org/officeDocument/2006/relationships/image" Target="../media/image758.png"/><Relationship Id="rId54" Type="http://schemas.openxmlformats.org/officeDocument/2006/relationships/customXml" Target="../ink/ink733.xml"/><Relationship Id="rId75" Type="http://schemas.openxmlformats.org/officeDocument/2006/relationships/image" Target="../media/image732.png"/><Relationship Id="rId96" Type="http://schemas.openxmlformats.org/officeDocument/2006/relationships/customXml" Target="../ink/ink754.xml"/><Relationship Id="rId140" Type="http://schemas.openxmlformats.org/officeDocument/2006/relationships/customXml" Target="../ink/ink776.xml"/><Relationship Id="rId161" Type="http://schemas.openxmlformats.org/officeDocument/2006/relationships/image" Target="../media/image774.png"/><Relationship Id="rId182" Type="http://schemas.openxmlformats.org/officeDocument/2006/relationships/customXml" Target="../ink/ink797.xml"/><Relationship Id="rId6" Type="http://schemas.openxmlformats.org/officeDocument/2006/relationships/customXml" Target="../ink/ink709.xml"/><Relationship Id="rId23" Type="http://schemas.openxmlformats.org/officeDocument/2006/relationships/image" Target="../media/image707.png"/><Relationship Id="rId119" Type="http://schemas.openxmlformats.org/officeDocument/2006/relationships/image" Target="../media/image753.png"/><Relationship Id="rId44" Type="http://schemas.openxmlformats.org/officeDocument/2006/relationships/customXml" Target="../ink/ink728.xml"/><Relationship Id="rId65" Type="http://schemas.openxmlformats.org/officeDocument/2006/relationships/image" Target="../media/image727.png"/><Relationship Id="rId86" Type="http://schemas.openxmlformats.org/officeDocument/2006/relationships/customXml" Target="../ink/ink749.xml"/><Relationship Id="rId130" Type="http://schemas.openxmlformats.org/officeDocument/2006/relationships/customXml" Target="../ink/ink771.xml"/><Relationship Id="rId151" Type="http://schemas.openxmlformats.org/officeDocument/2006/relationships/image" Target="../media/image769.png"/><Relationship Id="rId172" Type="http://schemas.openxmlformats.org/officeDocument/2006/relationships/customXml" Target="../ink/ink792.xml"/><Relationship Id="rId193" Type="http://schemas.openxmlformats.org/officeDocument/2006/relationships/image" Target="../media/image790.png"/><Relationship Id="rId13" Type="http://schemas.openxmlformats.org/officeDocument/2006/relationships/image" Target="../media/image702.png"/><Relationship Id="rId109" Type="http://schemas.openxmlformats.org/officeDocument/2006/relationships/image" Target="../media/image748.png"/><Relationship Id="rId34" Type="http://schemas.openxmlformats.org/officeDocument/2006/relationships/customXml" Target="../ink/ink723.xml"/><Relationship Id="rId50" Type="http://schemas.openxmlformats.org/officeDocument/2006/relationships/customXml" Target="../ink/ink731.xml"/><Relationship Id="rId55" Type="http://schemas.openxmlformats.org/officeDocument/2006/relationships/image" Target="../media/image723.png"/><Relationship Id="rId76" Type="http://schemas.openxmlformats.org/officeDocument/2006/relationships/customXml" Target="../ink/ink744.xml"/><Relationship Id="rId97" Type="http://schemas.openxmlformats.org/officeDocument/2006/relationships/image" Target="../media/image742.png"/><Relationship Id="rId104" Type="http://schemas.openxmlformats.org/officeDocument/2006/relationships/customXml" Target="../ink/ink758.xml"/><Relationship Id="rId120" Type="http://schemas.openxmlformats.org/officeDocument/2006/relationships/customXml" Target="../ink/ink766.xml"/><Relationship Id="rId125" Type="http://schemas.openxmlformats.org/officeDocument/2006/relationships/image" Target="../media/image756.png"/><Relationship Id="rId141" Type="http://schemas.openxmlformats.org/officeDocument/2006/relationships/image" Target="../media/image764.png"/><Relationship Id="rId146" Type="http://schemas.openxmlformats.org/officeDocument/2006/relationships/customXml" Target="../ink/ink779.xml"/><Relationship Id="rId167" Type="http://schemas.openxmlformats.org/officeDocument/2006/relationships/image" Target="../media/image777.png"/><Relationship Id="rId188" Type="http://schemas.openxmlformats.org/officeDocument/2006/relationships/customXml" Target="../ink/ink800.xml"/><Relationship Id="rId7" Type="http://schemas.openxmlformats.org/officeDocument/2006/relationships/image" Target="../media/image700.png"/><Relationship Id="rId71" Type="http://schemas.openxmlformats.org/officeDocument/2006/relationships/image" Target="../media/image730.png"/><Relationship Id="rId92" Type="http://schemas.openxmlformats.org/officeDocument/2006/relationships/customXml" Target="../ink/ink752.xml"/><Relationship Id="rId162" Type="http://schemas.openxmlformats.org/officeDocument/2006/relationships/customXml" Target="../ink/ink787.xml"/><Relationship Id="rId183" Type="http://schemas.openxmlformats.org/officeDocument/2006/relationships/image" Target="../media/image785.png"/><Relationship Id="rId2" Type="http://schemas.openxmlformats.org/officeDocument/2006/relationships/notesSlide" Target="../notesSlides/notesSlide17.xml"/><Relationship Id="rId29" Type="http://schemas.openxmlformats.org/officeDocument/2006/relationships/image" Target="../media/image710.png"/><Relationship Id="rId24" Type="http://schemas.openxmlformats.org/officeDocument/2006/relationships/customXml" Target="../ink/ink718.xml"/><Relationship Id="rId40" Type="http://schemas.openxmlformats.org/officeDocument/2006/relationships/customXml" Target="../ink/ink726.xml"/><Relationship Id="rId45" Type="http://schemas.openxmlformats.org/officeDocument/2006/relationships/image" Target="../media/image718.png"/><Relationship Id="rId66" Type="http://schemas.openxmlformats.org/officeDocument/2006/relationships/customXml" Target="../ink/ink739.xml"/><Relationship Id="rId87" Type="http://schemas.openxmlformats.org/officeDocument/2006/relationships/image" Target="../media/image738.png"/><Relationship Id="rId110" Type="http://schemas.openxmlformats.org/officeDocument/2006/relationships/customXml" Target="../ink/ink761.xml"/><Relationship Id="rId115" Type="http://schemas.openxmlformats.org/officeDocument/2006/relationships/image" Target="../media/image751.png"/><Relationship Id="rId131" Type="http://schemas.openxmlformats.org/officeDocument/2006/relationships/image" Target="../media/image759.png"/><Relationship Id="rId136" Type="http://schemas.openxmlformats.org/officeDocument/2006/relationships/customXml" Target="../ink/ink774.xml"/><Relationship Id="rId157" Type="http://schemas.openxmlformats.org/officeDocument/2006/relationships/image" Target="../media/image772.png"/><Relationship Id="rId178" Type="http://schemas.openxmlformats.org/officeDocument/2006/relationships/customXml" Target="../ink/ink795.xml"/><Relationship Id="rId61" Type="http://schemas.openxmlformats.org/officeDocument/2006/relationships/image" Target="../media/image725.png"/><Relationship Id="rId82" Type="http://schemas.openxmlformats.org/officeDocument/2006/relationships/customXml" Target="../ink/ink747.xml"/><Relationship Id="rId152" Type="http://schemas.openxmlformats.org/officeDocument/2006/relationships/customXml" Target="../ink/ink782.xml"/><Relationship Id="rId173" Type="http://schemas.openxmlformats.org/officeDocument/2006/relationships/image" Target="../media/image780.png"/><Relationship Id="rId19" Type="http://schemas.openxmlformats.org/officeDocument/2006/relationships/image" Target="../media/image705.png"/><Relationship Id="rId14" Type="http://schemas.openxmlformats.org/officeDocument/2006/relationships/customXml" Target="../ink/ink713.xml"/><Relationship Id="rId30" Type="http://schemas.openxmlformats.org/officeDocument/2006/relationships/customXml" Target="../ink/ink721.xml"/><Relationship Id="rId35" Type="http://schemas.openxmlformats.org/officeDocument/2006/relationships/image" Target="../media/image713.png"/><Relationship Id="rId56" Type="http://schemas.openxmlformats.org/officeDocument/2006/relationships/customXml" Target="../ink/ink734.xml"/><Relationship Id="rId77" Type="http://schemas.openxmlformats.org/officeDocument/2006/relationships/image" Target="../media/image733.png"/><Relationship Id="rId100" Type="http://schemas.openxmlformats.org/officeDocument/2006/relationships/customXml" Target="../ink/ink756.xml"/><Relationship Id="rId105" Type="http://schemas.openxmlformats.org/officeDocument/2006/relationships/image" Target="../media/image746.png"/><Relationship Id="rId126" Type="http://schemas.openxmlformats.org/officeDocument/2006/relationships/customXml" Target="../ink/ink769.xml"/><Relationship Id="rId147" Type="http://schemas.openxmlformats.org/officeDocument/2006/relationships/image" Target="../media/image767.png"/><Relationship Id="rId168" Type="http://schemas.openxmlformats.org/officeDocument/2006/relationships/customXml" Target="../ink/ink790.xml"/><Relationship Id="rId8" Type="http://schemas.openxmlformats.org/officeDocument/2006/relationships/customXml" Target="../ink/ink710.xml"/><Relationship Id="rId51" Type="http://schemas.openxmlformats.org/officeDocument/2006/relationships/image" Target="../media/image721.png"/><Relationship Id="rId72" Type="http://schemas.openxmlformats.org/officeDocument/2006/relationships/customXml" Target="../ink/ink742.xml"/><Relationship Id="rId93" Type="http://schemas.openxmlformats.org/officeDocument/2006/relationships/image" Target="../media/image740.png"/><Relationship Id="rId98" Type="http://schemas.openxmlformats.org/officeDocument/2006/relationships/customXml" Target="../ink/ink755.xml"/><Relationship Id="rId121" Type="http://schemas.openxmlformats.org/officeDocument/2006/relationships/image" Target="../media/image754.png"/><Relationship Id="rId142" Type="http://schemas.openxmlformats.org/officeDocument/2006/relationships/customXml" Target="../ink/ink777.xml"/><Relationship Id="rId163" Type="http://schemas.openxmlformats.org/officeDocument/2006/relationships/image" Target="../media/image775.png"/><Relationship Id="rId184" Type="http://schemas.openxmlformats.org/officeDocument/2006/relationships/customXml" Target="../ink/ink798.xml"/><Relationship Id="rId189" Type="http://schemas.openxmlformats.org/officeDocument/2006/relationships/image" Target="../media/image788.png"/><Relationship Id="rId3" Type="http://schemas.openxmlformats.org/officeDocument/2006/relationships/image" Target="../media/image579.png"/><Relationship Id="rId25" Type="http://schemas.openxmlformats.org/officeDocument/2006/relationships/image" Target="../media/image708.png"/><Relationship Id="rId46" Type="http://schemas.openxmlformats.org/officeDocument/2006/relationships/customXml" Target="../ink/ink729.xml"/><Relationship Id="rId67" Type="http://schemas.openxmlformats.org/officeDocument/2006/relationships/image" Target="../media/image728.png"/><Relationship Id="rId116" Type="http://schemas.openxmlformats.org/officeDocument/2006/relationships/customXml" Target="../ink/ink764.xml"/><Relationship Id="rId137" Type="http://schemas.openxmlformats.org/officeDocument/2006/relationships/image" Target="../media/image762.png"/><Relationship Id="rId158" Type="http://schemas.openxmlformats.org/officeDocument/2006/relationships/customXml" Target="../ink/ink785.xml"/><Relationship Id="rId20" Type="http://schemas.openxmlformats.org/officeDocument/2006/relationships/customXml" Target="../ink/ink716.xml"/><Relationship Id="rId41" Type="http://schemas.openxmlformats.org/officeDocument/2006/relationships/image" Target="../media/image716.png"/><Relationship Id="rId62" Type="http://schemas.openxmlformats.org/officeDocument/2006/relationships/customXml" Target="../ink/ink737.xml"/><Relationship Id="rId83" Type="http://schemas.openxmlformats.org/officeDocument/2006/relationships/image" Target="../media/image736.png"/><Relationship Id="rId88" Type="http://schemas.openxmlformats.org/officeDocument/2006/relationships/customXml" Target="../ink/ink750.xml"/><Relationship Id="rId111" Type="http://schemas.openxmlformats.org/officeDocument/2006/relationships/image" Target="../media/image749.png"/><Relationship Id="rId132" Type="http://schemas.openxmlformats.org/officeDocument/2006/relationships/customXml" Target="../ink/ink772.xml"/><Relationship Id="rId153" Type="http://schemas.openxmlformats.org/officeDocument/2006/relationships/image" Target="../media/image770.png"/><Relationship Id="rId174" Type="http://schemas.openxmlformats.org/officeDocument/2006/relationships/customXml" Target="../ink/ink793.xml"/><Relationship Id="rId179" Type="http://schemas.openxmlformats.org/officeDocument/2006/relationships/image" Target="../media/image783.png"/><Relationship Id="rId190" Type="http://schemas.openxmlformats.org/officeDocument/2006/relationships/customXml" Target="../ink/ink801.xml"/><Relationship Id="rId15" Type="http://schemas.openxmlformats.org/officeDocument/2006/relationships/image" Target="../media/image703.png"/><Relationship Id="rId36" Type="http://schemas.openxmlformats.org/officeDocument/2006/relationships/customXml" Target="../ink/ink724.xml"/><Relationship Id="rId57" Type="http://schemas.openxmlformats.org/officeDocument/2006/relationships/image" Target="../media/image724.png"/><Relationship Id="rId106" Type="http://schemas.openxmlformats.org/officeDocument/2006/relationships/customXml" Target="../ink/ink759.xml"/><Relationship Id="rId127" Type="http://schemas.openxmlformats.org/officeDocument/2006/relationships/image" Target="../media/image757.png"/><Relationship Id="rId10" Type="http://schemas.openxmlformats.org/officeDocument/2006/relationships/customXml" Target="../ink/ink711.xml"/><Relationship Id="rId31" Type="http://schemas.openxmlformats.org/officeDocument/2006/relationships/image" Target="../media/image711.png"/><Relationship Id="rId52" Type="http://schemas.openxmlformats.org/officeDocument/2006/relationships/customXml" Target="../ink/ink732.xml"/><Relationship Id="rId73" Type="http://schemas.openxmlformats.org/officeDocument/2006/relationships/image" Target="../media/image731.png"/><Relationship Id="rId78" Type="http://schemas.openxmlformats.org/officeDocument/2006/relationships/customXml" Target="../ink/ink745.xml"/><Relationship Id="rId94" Type="http://schemas.openxmlformats.org/officeDocument/2006/relationships/customXml" Target="../ink/ink753.xml"/><Relationship Id="rId99" Type="http://schemas.openxmlformats.org/officeDocument/2006/relationships/image" Target="../media/image743.png"/><Relationship Id="rId101" Type="http://schemas.openxmlformats.org/officeDocument/2006/relationships/image" Target="../media/image744.png"/><Relationship Id="rId122" Type="http://schemas.openxmlformats.org/officeDocument/2006/relationships/customXml" Target="../ink/ink767.xml"/><Relationship Id="rId143" Type="http://schemas.openxmlformats.org/officeDocument/2006/relationships/image" Target="../media/image765.png"/><Relationship Id="rId148" Type="http://schemas.openxmlformats.org/officeDocument/2006/relationships/customXml" Target="../ink/ink780.xml"/><Relationship Id="rId164" Type="http://schemas.openxmlformats.org/officeDocument/2006/relationships/customXml" Target="../ink/ink788.xml"/><Relationship Id="rId169" Type="http://schemas.openxmlformats.org/officeDocument/2006/relationships/image" Target="../media/image778.png"/><Relationship Id="rId185" Type="http://schemas.openxmlformats.org/officeDocument/2006/relationships/image" Target="../media/image786.png"/><Relationship Id="rId4" Type="http://schemas.openxmlformats.org/officeDocument/2006/relationships/customXml" Target="../ink/ink708.xml"/><Relationship Id="rId9" Type="http://schemas.openxmlformats.org/officeDocument/2006/relationships/image" Target="../media/image599.png"/><Relationship Id="rId180" Type="http://schemas.openxmlformats.org/officeDocument/2006/relationships/customXml" Target="../ink/ink796.xml"/><Relationship Id="rId26" Type="http://schemas.openxmlformats.org/officeDocument/2006/relationships/customXml" Target="../ink/ink719.xml"/><Relationship Id="rId47" Type="http://schemas.openxmlformats.org/officeDocument/2006/relationships/image" Target="../media/image719.png"/><Relationship Id="rId68" Type="http://schemas.openxmlformats.org/officeDocument/2006/relationships/customXml" Target="../ink/ink740.xml"/><Relationship Id="rId89" Type="http://schemas.openxmlformats.org/officeDocument/2006/relationships/image" Target="../media/image262.png"/><Relationship Id="rId112" Type="http://schemas.openxmlformats.org/officeDocument/2006/relationships/customXml" Target="../ink/ink762.xml"/><Relationship Id="rId133" Type="http://schemas.openxmlformats.org/officeDocument/2006/relationships/image" Target="../media/image760.png"/><Relationship Id="rId154" Type="http://schemas.openxmlformats.org/officeDocument/2006/relationships/customXml" Target="../ink/ink783.xml"/><Relationship Id="rId175" Type="http://schemas.openxmlformats.org/officeDocument/2006/relationships/image" Target="../media/image781.png"/><Relationship Id="rId16" Type="http://schemas.openxmlformats.org/officeDocument/2006/relationships/customXml" Target="../ink/ink714.xml"/><Relationship Id="rId37" Type="http://schemas.openxmlformats.org/officeDocument/2006/relationships/image" Target="../media/image714.png"/><Relationship Id="rId58" Type="http://schemas.openxmlformats.org/officeDocument/2006/relationships/customXml" Target="../ink/ink735.xml"/><Relationship Id="rId79" Type="http://schemas.openxmlformats.org/officeDocument/2006/relationships/image" Target="../media/image734.png"/><Relationship Id="rId102" Type="http://schemas.openxmlformats.org/officeDocument/2006/relationships/customXml" Target="../ink/ink757.xml"/><Relationship Id="rId123" Type="http://schemas.openxmlformats.org/officeDocument/2006/relationships/image" Target="../media/image755.png"/><Relationship Id="rId144" Type="http://schemas.openxmlformats.org/officeDocument/2006/relationships/customXml" Target="../ink/ink778.xml"/><Relationship Id="rId90" Type="http://schemas.openxmlformats.org/officeDocument/2006/relationships/customXml" Target="../ink/ink751.xml"/><Relationship Id="rId165" Type="http://schemas.openxmlformats.org/officeDocument/2006/relationships/image" Target="../media/image776.png"/><Relationship Id="rId186" Type="http://schemas.openxmlformats.org/officeDocument/2006/relationships/customXml" Target="../ink/ink799.xml"/><Relationship Id="rId27" Type="http://schemas.openxmlformats.org/officeDocument/2006/relationships/image" Target="../media/image709.png"/><Relationship Id="rId48" Type="http://schemas.openxmlformats.org/officeDocument/2006/relationships/customXml" Target="../ink/ink730.xml"/><Relationship Id="rId69" Type="http://schemas.openxmlformats.org/officeDocument/2006/relationships/image" Target="../media/image729.png"/><Relationship Id="rId113" Type="http://schemas.openxmlformats.org/officeDocument/2006/relationships/image" Target="../media/image750.png"/><Relationship Id="rId134" Type="http://schemas.openxmlformats.org/officeDocument/2006/relationships/customXml" Target="../ink/ink773.xml"/><Relationship Id="rId80" Type="http://schemas.openxmlformats.org/officeDocument/2006/relationships/customXml" Target="../ink/ink746.xml"/><Relationship Id="rId155" Type="http://schemas.openxmlformats.org/officeDocument/2006/relationships/image" Target="../media/image771.png"/><Relationship Id="rId176" Type="http://schemas.openxmlformats.org/officeDocument/2006/relationships/customXml" Target="../ink/ink794.xml"/><Relationship Id="rId17" Type="http://schemas.openxmlformats.org/officeDocument/2006/relationships/image" Target="../media/image704.png"/><Relationship Id="rId38" Type="http://schemas.openxmlformats.org/officeDocument/2006/relationships/customXml" Target="../ink/ink725.xml"/><Relationship Id="rId59" Type="http://schemas.openxmlformats.org/officeDocument/2006/relationships/image" Target="../media/image604.png"/><Relationship Id="rId103" Type="http://schemas.openxmlformats.org/officeDocument/2006/relationships/image" Target="../media/image745.png"/><Relationship Id="rId124" Type="http://schemas.openxmlformats.org/officeDocument/2006/relationships/customXml" Target="../ink/ink768.xml"/><Relationship Id="rId70" Type="http://schemas.openxmlformats.org/officeDocument/2006/relationships/customXml" Target="../ink/ink741.xml"/><Relationship Id="rId91" Type="http://schemas.openxmlformats.org/officeDocument/2006/relationships/image" Target="../media/image739.png"/><Relationship Id="rId145" Type="http://schemas.openxmlformats.org/officeDocument/2006/relationships/image" Target="../media/image766.png"/><Relationship Id="rId166" Type="http://schemas.openxmlformats.org/officeDocument/2006/relationships/customXml" Target="../ink/ink789.xml"/><Relationship Id="rId187" Type="http://schemas.openxmlformats.org/officeDocument/2006/relationships/image" Target="../media/image787.png"/><Relationship Id="rId1" Type="http://schemas.openxmlformats.org/officeDocument/2006/relationships/slideLayout" Target="../slideLayouts/slideLayout7.xml"/><Relationship Id="rId28" Type="http://schemas.openxmlformats.org/officeDocument/2006/relationships/customXml" Target="../ink/ink720.xml"/><Relationship Id="rId49" Type="http://schemas.openxmlformats.org/officeDocument/2006/relationships/image" Target="../media/image720.png"/><Relationship Id="rId114" Type="http://schemas.openxmlformats.org/officeDocument/2006/relationships/customXml" Target="../ink/ink763.xml"/><Relationship Id="rId60" Type="http://schemas.openxmlformats.org/officeDocument/2006/relationships/customXml" Target="../ink/ink736.xml"/><Relationship Id="rId81" Type="http://schemas.openxmlformats.org/officeDocument/2006/relationships/image" Target="../media/image735.png"/><Relationship Id="rId135" Type="http://schemas.openxmlformats.org/officeDocument/2006/relationships/image" Target="../media/image761.png"/><Relationship Id="rId156" Type="http://schemas.openxmlformats.org/officeDocument/2006/relationships/customXml" Target="../ink/ink784.xml"/><Relationship Id="rId177" Type="http://schemas.openxmlformats.org/officeDocument/2006/relationships/image" Target="../media/image782.png"/><Relationship Id="rId18" Type="http://schemas.openxmlformats.org/officeDocument/2006/relationships/customXml" Target="../ink/ink715.xml"/><Relationship Id="rId39" Type="http://schemas.openxmlformats.org/officeDocument/2006/relationships/image" Target="../media/image715.png"/></Relationships>
</file>

<file path=ppt/slides/_rels/slide27.xml.rels><?xml version="1.0" encoding="UTF-8" standalone="yes"?>
<Relationships xmlns="http://schemas.openxmlformats.org/package/2006/relationships"><Relationship Id="rId8" Type="http://schemas.openxmlformats.org/officeDocument/2006/relationships/image" Target="../media/image793.png"/><Relationship Id="rId13" Type="http://schemas.openxmlformats.org/officeDocument/2006/relationships/customXml" Target="../ink/ink808.xml"/><Relationship Id="rId18" Type="http://schemas.openxmlformats.org/officeDocument/2006/relationships/image" Target="../media/image798.png"/><Relationship Id="rId3" Type="http://schemas.openxmlformats.org/officeDocument/2006/relationships/customXml" Target="../ink/ink803.xml"/><Relationship Id="rId7" Type="http://schemas.openxmlformats.org/officeDocument/2006/relationships/customXml" Target="../ink/ink805.xml"/><Relationship Id="rId12" Type="http://schemas.openxmlformats.org/officeDocument/2006/relationships/image" Target="../media/image795.png"/><Relationship Id="rId17" Type="http://schemas.openxmlformats.org/officeDocument/2006/relationships/customXml" Target="../ink/ink810.xml"/><Relationship Id="rId2" Type="http://schemas.openxmlformats.org/officeDocument/2006/relationships/notesSlide" Target="../notesSlides/notesSlide18.xml"/><Relationship Id="rId16" Type="http://schemas.openxmlformats.org/officeDocument/2006/relationships/image" Target="../media/image797.png"/><Relationship Id="rId20" Type="http://schemas.openxmlformats.org/officeDocument/2006/relationships/image" Target="../media/image799.png"/><Relationship Id="rId1" Type="http://schemas.openxmlformats.org/officeDocument/2006/relationships/slideLayout" Target="../slideLayouts/slideLayout7.xml"/><Relationship Id="rId6" Type="http://schemas.openxmlformats.org/officeDocument/2006/relationships/image" Target="../media/image792.png"/><Relationship Id="rId11" Type="http://schemas.openxmlformats.org/officeDocument/2006/relationships/customXml" Target="../ink/ink807.xml"/><Relationship Id="rId5" Type="http://schemas.openxmlformats.org/officeDocument/2006/relationships/customXml" Target="../ink/ink804.xml"/><Relationship Id="rId15" Type="http://schemas.openxmlformats.org/officeDocument/2006/relationships/customXml" Target="../ink/ink809.xml"/><Relationship Id="rId10" Type="http://schemas.openxmlformats.org/officeDocument/2006/relationships/image" Target="../media/image794.png"/><Relationship Id="rId19" Type="http://schemas.openxmlformats.org/officeDocument/2006/relationships/customXml" Target="../ink/ink811.xml"/><Relationship Id="rId4" Type="http://schemas.openxmlformats.org/officeDocument/2006/relationships/image" Target="../media/image791.png"/><Relationship Id="rId9" Type="http://schemas.openxmlformats.org/officeDocument/2006/relationships/customXml" Target="../ink/ink806.xml"/><Relationship Id="rId14" Type="http://schemas.openxmlformats.org/officeDocument/2006/relationships/image" Target="../media/image79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hannel/UCgOVtwfn25rP79CzB8nFZKA/videos" TargetMode="External"/><Relationship Id="rId7" Type="http://schemas.openxmlformats.org/officeDocument/2006/relationships/hyperlink" Target="http://bernhardkoester.de/Aufgaben/Aufgaben.html" TargetMode="External"/><Relationship Id="rId2" Type="http://schemas.openxmlformats.org/officeDocument/2006/relationships/hyperlink" Target="https://www.youtube.com/@bernhardkoster3095/videos" TargetMode="External"/><Relationship Id="rId1" Type="http://schemas.openxmlformats.org/officeDocument/2006/relationships/slideLayout" Target="../slideLayouts/slideLayout1.xml"/><Relationship Id="rId6" Type="http://schemas.openxmlformats.org/officeDocument/2006/relationships/hyperlink" Target="http://bernhardkoester.de/video/inhalt.html" TargetMode="External"/><Relationship Id="rId5" Type="http://schemas.openxmlformats.org/officeDocument/2006/relationships/hyperlink" Target="http://bernhardkoester.de/vorlesungen/inhalt.html" TargetMode="External"/><Relationship Id="rId4" Type="http://schemas.openxmlformats.org/officeDocument/2006/relationships/hyperlink" Target="http://bernhardkoester.d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00.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01.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0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0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0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0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06.emf"/></Relationships>
</file>

<file path=ppt/slides/_rels/slide42.xml.rels><?xml version="1.0" encoding="UTF-8" standalone="yes"?>
<Relationships xmlns="http://schemas.openxmlformats.org/package/2006/relationships"><Relationship Id="rId3" Type="http://schemas.openxmlformats.org/officeDocument/2006/relationships/image" Target="../media/image80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0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6" Type="http://schemas.openxmlformats.org/officeDocument/2006/relationships/customXml" Target="../ink/ink16.xml"/><Relationship Id="rId21" Type="http://schemas.openxmlformats.org/officeDocument/2006/relationships/image" Target="../media/image14.png"/><Relationship Id="rId42" Type="http://schemas.openxmlformats.org/officeDocument/2006/relationships/customXml" Target="../ink/ink24.xml"/><Relationship Id="rId47" Type="http://schemas.openxmlformats.org/officeDocument/2006/relationships/image" Target="../media/image27.png"/><Relationship Id="rId63" Type="http://schemas.openxmlformats.org/officeDocument/2006/relationships/image" Target="../media/image35.png"/><Relationship Id="rId68" Type="http://schemas.openxmlformats.org/officeDocument/2006/relationships/customXml" Target="../ink/ink37.xml"/><Relationship Id="rId84" Type="http://schemas.openxmlformats.org/officeDocument/2006/relationships/customXml" Target="../ink/ink45.xml"/><Relationship Id="rId89" Type="http://schemas.openxmlformats.org/officeDocument/2006/relationships/image" Target="../media/image48.png"/><Relationship Id="rId16" Type="http://schemas.openxmlformats.org/officeDocument/2006/relationships/customXml" Target="../ink/ink11.xml"/><Relationship Id="rId11" Type="http://schemas.openxmlformats.org/officeDocument/2006/relationships/image" Target="../media/image9.png"/><Relationship Id="rId32" Type="http://schemas.openxmlformats.org/officeDocument/2006/relationships/customXml" Target="../ink/ink19.xml"/><Relationship Id="rId37" Type="http://schemas.openxmlformats.org/officeDocument/2006/relationships/image" Target="../media/image22.png"/><Relationship Id="rId53" Type="http://schemas.openxmlformats.org/officeDocument/2006/relationships/image" Target="../media/image30.png"/><Relationship Id="rId58" Type="http://schemas.openxmlformats.org/officeDocument/2006/relationships/customXml" Target="../ink/ink32.xml"/><Relationship Id="rId74" Type="http://schemas.openxmlformats.org/officeDocument/2006/relationships/customXml" Target="../ink/ink40.xml"/><Relationship Id="rId79" Type="http://schemas.openxmlformats.org/officeDocument/2006/relationships/image" Target="../media/image43.png"/><Relationship Id="rId5" Type="http://schemas.openxmlformats.org/officeDocument/2006/relationships/image" Target="../media/image6.png"/><Relationship Id="rId90" Type="http://schemas.openxmlformats.org/officeDocument/2006/relationships/customXml" Target="../ink/ink48.xml"/><Relationship Id="rId95" Type="http://schemas.openxmlformats.org/officeDocument/2006/relationships/image" Target="../media/image51.png"/><Relationship Id="rId22" Type="http://schemas.openxmlformats.org/officeDocument/2006/relationships/customXml" Target="../ink/ink14.xml"/><Relationship Id="rId27" Type="http://schemas.openxmlformats.org/officeDocument/2006/relationships/image" Target="../media/image17.png"/><Relationship Id="rId43" Type="http://schemas.openxmlformats.org/officeDocument/2006/relationships/image" Target="../media/image25.png"/><Relationship Id="rId48" Type="http://schemas.openxmlformats.org/officeDocument/2006/relationships/customXml" Target="../ink/ink27.xml"/><Relationship Id="rId64" Type="http://schemas.openxmlformats.org/officeDocument/2006/relationships/customXml" Target="../ink/ink35.xml"/><Relationship Id="rId69" Type="http://schemas.openxmlformats.org/officeDocument/2006/relationships/image" Target="../media/image38.png"/><Relationship Id="rId8" Type="http://schemas.openxmlformats.org/officeDocument/2006/relationships/customXml" Target="../ink/ink7.xml"/><Relationship Id="rId51" Type="http://schemas.openxmlformats.org/officeDocument/2006/relationships/image" Target="../media/image29.png"/><Relationship Id="rId72" Type="http://schemas.openxmlformats.org/officeDocument/2006/relationships/customXml" Target="../ink/ink39.xml"/><Relationship Id="rId80" Type="http://schemas.openxmlformats.org/officeDocument/2006/relationships/customXml" Target="../ink/ink43.xml"/><Relationship Id="rId85" Type="http://schemas.openxmlformats.org/officeDocument/2006/relationships/image" Target="../media/image46.png"/><Relationship Id="rId93" Type="http://schemas.openxmlformats.org/officeDocument/2006/relationships/image" Target="../media/image50.png"/><Relationship Id="rId3" Type="http://schemas.openxmlformats.org/officeDocument/2006/relationships/image" Target="../media/image5100.png"/><Relationship Id="rId12" Type="http://schemas.openxmlformats.org/officeDocument/2006/relationships/customXml" Target="../ink/ink9.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22.xml"/><Relationship Id="rId46" Type="http://schemas.openxmlformats.org/officeDocument/2006/relationships/customXml" Target="../ink/ink26.xml"/><Relationship Id="rId59" Type="http://schemas.openxmlformats.org/officeDocument/2006/relationships/image" Target="../media/image33.png"/><Relationship Id="rId67" Type="http://schemas.openxmlformats.org/officeDocument/2006/relationships/image" Target="../media/image37.png"/><Relationship Id="rId20" Type="http://schemas.openxmlformats.org/officeDocument/2006/relationships/customXml" Target="../ink/ink13.xml"/><Relationship Id="rId41" Type="http://schemas.openxmlformats.org/officeDocument/2006/relationships/image" Target="../media/image24.png"/><Relationship Id="rId54" Type="http://schemas.openxmlformats.org/officeDocument/2006/relationships/customXml" Target="../ink/ink30.xml"/><Relationship Id="rId62" Type="http://schemas.openxmlformats.org/officeDocument/2006/relationships/customXml" Target="../ink/ink34.xml"/><Relationship Id="rId70" Type="http://schemas.openxmlformats.org/officeDocument/2006/relationships/customXml" Target="../ink/ink38.xml"/><Relationship Id="rId75" Type="http://schemas.openxmlformats.org/officeDocument/2006/relationships/image" Target="../media/image41.png"/><Relationship Id="rId83" Type="http://schemas.openxmlformats.org/officeDocument/2006/relationships/image" Target="../media/image45.png"/><Relationship Id="rId88" Type="http://schemas.openxmlformats.org/officeDocument/2006/relationships/customXml" Target="../ink/ink47.xml"/><Relationship Id="rId91"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customXml" Target="../ink/ink6.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7.xml"/><Relationship Id="rId36" Type="http://schemas.openxmlformats.org/officeDocument/2006/relationships/customXml" Target="../ink/ink21.xml"/><Relationship Id="rId49" Type="http://schemas.openxmlformats.org/officeDocument/2006/relationships/image" Target="../media/image28.png"/><Relationship Id="rId57" Type="http://schemas.openxmlformats.org/officeDocument/2006/relationships/image" Target="../media/image32.png"/><Relationship Id="rId10" Type="http://schemas.openxmlformats.org/officeDocument/2006/relationships/customXml" Target="../ink/ink8.xml"/><Relationship Id="rId31" Type="http://schemas.openxmlformats.org/officeDocument/2006/relationships/image" Target="../media/image19.png"/><Relationship Id="rId44" Type="http://schemas.openxmlformats.org/officeDocument/2006/relationships/customXml" Target="../ink/ink25.xml"/><Relationship Id="rId52" Type="http://schemas.openxmlformats.org/officeDocument/2006/relationships/customXml" Target="../ink/ink29.xml"/><Relationship Id="rId60" Type="http://schemas.openxmlformats.org/officeDocument/2006/relationships/customXml" Target="../ink/ink33.xml"/><Relationship Id="rId65" Type="http://schemas.openxmlformats.org/officeDocument/2006/relationships/image" Target="../media/image36.png"/><Relationship Id="rId73" Type="http://schemas.openxmlformats.org/officeDocument/2006/relationships/image" Target="../media/image40.png"/><Relationship Id="rId78" Type="http://schemas.openxmlformats.org/officeDocument/2006/relationships/customXml" Target="../ink/ink42.xml"/><Relationship Id="rId81" Type="http://schemas.openxmlformats.org/officeDocument/2006/relationships/image" Target="../media/image44.png"/><Relationship Id="rId86" Type="http://schemas.openxmlformats.org/officeDocument/2006/relationships/customXml" Target="../ink/ink46.xml"/><Relationship Id="rId94" Type="http://schemas.openxmlformats.org/officeDocument/2006/relationships/customXml" Target="../ink/ink50.xml"/><Relationship Id="rId4" Type="http://schemas.openxmlformats.org/officeDocument/2006/relationships/customXml" Target="../ink/ink5.xml"/><Relationship Id="rId9"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customXml" Target="../ink/ink12.xml"/><Relationship Id="rId39" Type="http://schemas.openxmlformats.org/officeDocument/2006/relationships/image" Target="../media/image23.png"/><Relationship Id="rId34" Type="http://schemas.openxmlformats.org/officeDocument/2006/relationships/customXml" Target="../ink/ink20.xml"/><Relationship Id="rId50" Type="http://schemas.openxmlformats.org/officeDocument/2006/relationships/customXml" Target="../ink/ink28.xml"/><Relationship Id="rId55" Type="http://schemas.openxmlformats.org/officeDocument/2006/relationships/image" Target="../media/image31.png"/><Relationship Id="rId76" Type="http://schemas.openxmlformats.org/officeDocument/2006/relationships/customXml" Target="../ink/ink41.xml"/><Relationship Id="rId7" Type="http://schemas.openxmlformats.org/officeDocument/2006/relationships/image" Target="../media/image7.png"/><Relationship Id="rId71" Type="http://schemas.openxmlformats.org/officeDocument/2006/relationships/image" Target="../media/image39.png"/><Relationship Id="rId92" Type="http://schemas.openxmlformats.org/officeDocument/2006/relationships/customXml" Target="../ink/ink49.xml"/><Relationship Id="rId2" Type="http://schemas.openxmlformats.org/officeDocument/2006/relationships/customXml" Target="../ink/ink4.xml"/><Relationship Id="rId29" Type="http://schemas.openxmlformats.org/officeDocument/2006/relationships/image" Target="../media/image18.png"/><Relationship Id="rId24" Type="http://schemas.openxmlformats.org/officeDocument/2006/relationships/customXml" Target="../ink/ink15.xml"/><Relationship Id="rId40" Type="http://schemas.openxmlformats.org/officeDocument/2006/relationships/customXml" Target="../ink/ink23.xml"/><Relationship Id="rId45" Type="http://schemas.openxmlformats.org/officeDocument/2006/relationships/image" Target="../media/image26.png"/><Relationship Id="rId66" Type="http://schemas.openxmlformats.org/officeDocument/2006/relationships/customXml" Target="../ink/ink36.xml"/><Relationship Id="rId87" Type="http://schemas.openxmlformats.org/officeDocument/2006/relationships/image" Target="../media/image47.png"/><Relationship Id="rId61" Type="http://schemas.openxmlformats.org/officeDocument/2006/relationships/image" Target="../media/image34.png"/><Relationship Id="rId82" Type="http://schemas.openxmlformats.org/officeDocument/2006/relationships/customXml" Target="../ink/ink44.xml"/><Relationship Id="rId19" Type="http://schemas.openxmlformats.org/officeDocument/2006/relationships/image" Target="../media/image13.png"/><Relationship Id="rId14" Type="http://schemas.openxmlformats.org/officeDocument/2006/relationships/customXml" Target="../ink/ink10.xml"/><Relationship Id="rId30" Type="http://schemas.openxmlformats.org/officeDocument/2006/relationships/customXml" Target="../ink/ink18.xml"/><Relationship Id="rId35" Type="http://schemas.openxmlformats.org/officeDocument/2006/relationships/image" Target="../media/image21.png"/><Relationship Id="rId56" Type="http://schemas.openxmlformats.org/officeDocument/2006/relationships/customXml" Target="../ink/ink31.xml"/><Relationship Id="rId7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B6D68EB0-980E-4F43-ACDE-CAB13DF81926}"/>
              </a:ext>
            </a:extLst>
          </p:cNvPr>
          <p:cNvGrpSpPr/>
          <p:nvPr/>
        </p:nvGrpSpPr>
        <p:grpSpPr>
          <a:xfrm>
            <a:off x="542157" y="2323515"/>
            <a:ext cx="6974640" cy="595800"/>
            <a:chOff x="542157" y="2323515"/>
            <a:chExt cx="6974640" cy="59580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BFE87321-7FEC-4BF2-B5AF-55B5D1113F46}"/>
                    </a:ext>
                  </a:extLst>
                </p14:cNvPr>
                <p14:cNvContentPartPr/>
                <p14:nvPr/>
              </p14:nvContentPartPr>
              <p14:xfrm>
                <a:off x="2010957" y="2385795"/>
                <a:ext cx="5505840" cy="82440"/>
              </p14:xfrm>
            </p:contentPart>
          </mc:Choice>
          <mc:Fallback xmlns="">
            <p:pic>
              <p:nvPicPr>
                <p:cNvPr id="2" name="Freihand 1">
                  <a:extLst>
                    <a:ext uri="{FF2B5EF4-FFF2-40B4-BE49-F238E27FC236}">
                      <a16:creationId xmlns:a16="http://schemas.microsoft.com/office/drawing/2014/main" id="{BFE87321-7FEC-4BF2-B5AF-55B5D1113F46}"/>
                    </a:ext>
                  </a:extLst>
                </p:cNvPr>
                <p:cNvPicPr/>
                <p:nvPr/>
              </p:nvPicPr>
              <p:blipFill>
                <a:blip r:embed="rId3"/>
                <a:stretch>
                  <a:fillRect/>
                </a:stretch>
              </p:blipFill>
              <p:spPr>
                <a:xfrm>
                  <a:off x="2006637" y="2381475"/>
                  <a:ext cx="5514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E07BA4D-CFF0-432E-BF91-F3415BEF6C45}"/>
                    </a:ext>
                  </a:extLst>
                </p14:cNvPr>
                <p14:cNvContentPartPr/>
                <p14:nvPr/>
              </p14:nvContentPartPr>
              <p14:xfrm>
                <a:off x="542157" y="2323515"/>
                <a:ext cx="2418840" cy="595800"/>
              </p14:xfrm>
            </p:contentPart>
          </mc:Choice>
          <mc:Fallback xmlns="">
            <p:pic>
              <p:nvPicPr>
                <p:cNvPr id="3" name="Freihand 2">
                  <a:extLst>
                    <a:ext uri="{FF2B5EF4-FFF2-40B4-BE49-F238E27FC236}">
                      <a16:creationId xmlns:a16="http://schemas.microsoft.com/office/drawing/2014/main" id="{6E07BA4D-CFF0-432E-BF91-F3415BEF6C45}"/>
                    </a:ext>
                  </a:extLst>
                </p:cNvPr>
                <p:cNvPicPr/>
                <p:nvPr/>
              </p:nvPicPr>
              <p:blipFill>
                <a:blip r:embed="rId5"/>
                <a:stretch>
                  <a:fillRect/>
                </a:stretch>
              </p:blipFill>
              <p:spPr>
                <a:xfrm>
                  <a:off x="537837" y="2319195"/>
                  <a:ext cx="2427480" cy="60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1465705E-9A00-4B69-9227-A33E1730FA2F}"/>
                  </a:ext>
                </a:extLst>
              </p14:cNvPr>
              <p14:cNvContentPartPr/>
              <p14:nvPr/>
            </p14:nvContentPartPr>
            <p14:xfrm>
              <a:off x="6365877" y="2674155"/>
              <a:ext cx="1161000" cy="86040"/>
            </p14:xfrm>
          </p:contentPart>
        </mc:Choice>
        <mc:Fallback xmlns="">
          <p:pic>
            <p:nvPicPr>
              <p:cNvPr id="6" name="Freihand 5">
                <a:extLst>
                  <a:ext uri="{FF2B5EF4-FFF2-40B4-BE49-F238E27FC236}">
                    <a16:creationId xmlns:a16="http://schemas.microsoft.com/office/drawing/2014/main" id="{1465705E-9A00-4B69-9227-A33E1730FA2F}"/>
                  </a:ext>
                </a:extLst>
              </p:cNvPr>
              <p:cNvPicPr/>
              <p:nvPr/>
            </p:nvPicPr>
            <p:blipFill>
              <a:blip r:embed="rId7"/>
              <a:stretch>
                <a:fillRect/>
              </a:stretch>
            </p:blipFill>
            <p:spPr>
              <a:xfrm>
                <a:off x="6361557" y="2669835"/>
                <a:ext cx="1169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289F8F4-082D-40A1-AE8F-41D4E6EA098C}"/>
                  </a:ext>
                </a:extLst>
              </p14:cNvPr>
              <p14:cNvContentPartPr/>
              <p14:nvPr/>
            </p14:nvContentPartPr>
            <p14:xfrm>
              <a:off x="729717" y="4107315"/>
              <a:ext cx="2658600" cy="180000"/>
            </p14:xfrm>
          </p:contentPart>
        </mc:Choice>
        <mc:Fallback xmlns="">
          <p:pic>
            <p:nvPicPr>
              <p:cNvPr id="7" name="Freihand 6">
                <a:extLst>
                  <a:ext uri="{FF2B5EF4-FFF2-40B4-BE49-F238E27FC236}">
                    <a16:creationId xmlns:a16="http://schemas.microsoft.com/office/drawing/2014/main" id="{D289F8F4-082D-40A1-AE8F-41D4E6EA098C}"/>
                  </a:ext>
                </a:extLst>
              </p:cNvPr>
              <p:cNvPicPr/>
              <p:nvPr/>
            </p:nvPicPr>
            <p:blipFill>
              <a:blip r:embed="rId9"/>
              <a:stretch>
                <a:fillRect/>
              </a:stretch>
            </p:blipFill>
            <p:spPr>
              <a:xfrm>
                <a:off x="725397" y="4102995"/>
                <a:ext cx="2667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B778C53-0A2D-4B2F-A55A-C15BD1D87ACC}"/>
                  </a:ext>
                </a:extLst>
              </p14:cNvPr>
              <p14:cNvContentPartPr/>
              <p14:nvPr/>
            </p14:nvContentPartPr>
            <p14:xfrm>
              <a:off x="2197437" y="4807875"/>
              <a:ext cx="2513880" cy="638280"/>
            </p14:xfrm>
          </p:contentPart>
        </mc:Choice>
        <mc:Fallback xmlns="">
          <p:pic>
            <p:nvPicPr>
              <p:cNvPr id="8" name="Freihand 7">
                <a:extLst>
                  <a:ext uri="{FF2B5EF4-FFF2-40B4-BE49-F238E27FC236}">
                    <a16:creationId xmlns:a16="http://schemas.microsoft.com/office/drawing/2014/main" id="{0B778C53-0A2D-4B2F-A55A-C15BD1D87ACC}"/>
                  </a:ext>
                </a:extLst>
              </p:cNvPr>
              <p:cNvPicPr/>
              <p:nvPr/>
            </p:nvPicPr>
            <p:blipFill>
              <a:blip r:embed="rId11"/>
              <a:stretch>
                <a:fillRect/>
              </a:stretch>
            </p:blipFill>
            <p:spPr>
              <a:xfrm>
                <a:off x="2193117" y="4803555"/>
                <a:ext cx="2522520" cy="646920"/>
              </a:xfrm>
              <a:prstGeom prst="rect">
                <a:avLst/>
              </a:prstGeom>
            </p:spPr>
          </p:pic>
        </mc:Fallback>
      </mc:AlternateContent>
    </p:spTree>
    <p:extLst>
      <p:ext uri="{BB962C8B-B14F-4D97-AF65-F5344CB8AC3E}">
        <p14:creationId xmlns:p14="http://schemas.microsoft.com/office/powerpoint/2010/main" val="39687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2">
            <p14:nvContentPartPr>
              <p14:cNvPr id="10" name="Freihand 9">
                <a:extLst>
                  <a:ext uri="{FF2B5EF4-FFF2-40B4-BE49-F238E27FC236}">
                    <a16:creationId xmlns:a16="http://schemas.microsoft.com/office/drawing/2014/main" id="{A245F9C1-1C99-4188-81BA-7980249F2EA5}"/>
                  </a:ext>
                </a:extLst>
              </p14:cNvPr>
              <p14:cNvContentPartPr/>
              <p14:nvPr/>
            </p14:nvContentPartPr>
            <p14:xfrm>
              <a:off x="1103037" y="2157915"/>
              <a:ext cx="1622520" cy="511200"/>
            </p14:xfrm>
          </p:contentPart>
        </mc:Choice>
        <mc:Fallback xmlns="">
          <p:pic>
            <p:nvPicPr>
              <p:cNvPr id="10" name="Freihand 9">
                <a:extLst>
                  <a:ext uri="{FF2B5EF4-FFF2-40B4-BE49-F238E27FC236}">
                    <a16:creationId xmlns:a16="http://schemas.microsoft.com/office/drawing/2014/main" id="{A245F9C1-1C99-4188-81BA-7980249F2EA5}"/>
                  </a:ext>
                </a:extLst>
              </p:cNvPr>
              <p:cNvPicPr/>
              <p:nvPr/>
            </p:nvPicPr>
            <p:blipFill>
              <a:blip r:embed="rId33"/>
              <a:stretch>
                <a:fillRect/>
              </a:stretch>
            </p:blipFill>
            <p:spPr>
              <a:xfrm>
                <a:off x="1098717" y="2153595"/>
                <a:ext cx="163116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E40E78C7-E530-46D8-9001-1B5D717156D4}"/>
                  </a:ext>
                </a:extLst>
              </p14:cNvPr>
              <p14:cNvContentPartPr/>
              <p14:nvPr/>
            </p14:nvContentPartPr>
            <p14:xfrm>
              <a:off x="991077" y="3487035"/>
              <a:ext cx="1584000" cy="1491840"/>
            </p14:xfrm>
          </p:contentPart>
        </mc:Choice>
        <mc:Fallback xmlns="">
          <p:pic>
            <p:nvPicPr>
              <p:cNvPr id="12" name="Freihand 11">
                <a:extLst>
                  <a:ext uri="{FF2B5EF4-FFF2-40B4-BE49-F238E27FC236}">
                    <a16:creationId xmlns:a16="http://schemas.microsoft.com/office/drawing/2014/main" id="{E40E78C7-E530-46D8-9001-1B5D717156D4}"/>
                  </a:ext>
                </a:extLst>
              </p:cNvPr>
              <p:cNvPicPr/>
              <p:nvPr/>
            </p:nvPicPr>
            <p:blipFill>
              <a:blip r:embed="rId35"/>
              <a:stretch>
                <a:fillRect/>
              </a:stretch>
            </p:blipFill>
            <p:spPr>
              <a:xfrm>
                <a:off x="986757" y="3482715"/>
                <a:ext cx="1592640" cy="1500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D8EE6FCB-391B-4057-AF88-6DA5F806E3E6}"/>
                  </a:ext>
                </a:extLst>
              </p14:cNvPr>
              <p14:cNvContentPartPr/>
              <p14:nvPr/>
            </p14:nvContentPartPr>
            <p14:xfrm>
              <a:off x="1263237" y="4568115"/>
              <a:ext cx="897840" cy="549000"/>
            </p14:xfrm>
          </p:contentPart>
        </mc:Choice>
        <mc:Fallback xmlns="">
          <p:pic>
            <p:nvPicPr>
              <p:cNvPr id="13" name="Freihand 12">
                <a:extLst>
                  <a:ext uri="{FF2B5EF4-FFF2-40B4-BE49-F238E27FC236}">
                    <a16:creationId xmlns:a16="http://schemas.microsoft.com/office/drawing/2014/main" id="{D8EE6FCB-391B-4057-AF88-6DA5F806E3E6}"/>
                  </a:ext>
                </a:extLst>
              </p:cNvPr>
              <p:cNvPicPr/>
              <p:nvPr/>
            </p:nvPicPr>
            <p:blipFill>
              <a:blip r:embed="rId37"/>
              <a:stretch>
                <a:fillRect/>
              </a:stretch>
            </p:blipFill>
            <p:spPr>
              <a:xfrm>
                <a:off x="1258917" y="4563795"/>
                <a:ext cx="906480" cy="557640"/>
              </a:xfrm>
              <a:prstGeom prst="rect">
                <a:avLst/>
              </a:prstGeom>
            </p:spPr>
          </p:pic>
        </mc:Fallback>
      </mc:AlternateContent>
      <p:grpSp>
        <p:nvGrpSpPr>
          <p:cNvPr id="15" name="Gruppieren 14">
            <a:extLst>
              <a:ext uri="{FF2B5EF4-FFF2-40B4-BE49-F238E27FC236}">
                <a16:creationId xmlns:a16="http://schemas.microsoft.com/office/drawing/2014/main" id="{FBB0C470-AC1F-4337-87AD-34D9658BA43C}"/>
              </a:ext>
            </a:extLst>
          </p:cNvPr>
          <p:cNvGrpSpPr/>
          <p:nvPr/>
        </p:nvGrpSpPr>
        <p:grpSpPr>
          <a:xfrm>
            <a:off x="1207437" y="722595"/>
            <a:ext cx="6063480" cy="4031280"/>
            <a:chOff x="1207437" y="722595"/>
            <a:chExt cx="6063480" cy="4031280"/>
          </a:xfrm>
        </p:grpSpPr>
        <mc:AlternateContent xmlns:mc="http://schemas.openxmlformats.org/markup-compatibility/2006" xmlns:p14="http://schemas.microsoft.com/office/powerpoint/2010/main">
          <mc:Choice Requires="p14">
            <p:contentPart p14:bwMode="auto" r:id="rId38">
              <p14:nvContentPartPr>
                <p14:cNvPr id="2" name="Freihand 1">
                  <a:extLst>
                    <a:ext uri="{FF2B5EF4-FFF2-40B4-BE49-F238E27FC236}">
                      <a16:creationId xmlns:a16="http://schemas.microsoft.com/office/drawing/2014/main" id="{101586D4-6970-47D7-9841-B4BFF8AA6382}"/>
                    </a:ext>
                  </a:extLst>
                </p14:cNvPr>
                <p14:cNvContentPartPr/>
                <p14:nvPr/>
              </p14:nvContentPartPr>
              <p14:xfrm>
                <a:off x="1306797" y="1208235"/>
                <a:ext cx="1519920" cy="450000"/>
              </p14:xfrm>
            </p:contentPart>
          </mc:Choice>
          <mc:Fallback xmlns="">
            <p:pic>
              <p:nvPicPr>
                <p:cNvPr id="2" name="Freihand 1">
                  <a:extLst>
                    <a:ext uri="{FF2B5EF4-FFF2-40B4-BE49-F238E27FC236}">
                      <a16:creationId xmlns:a16="http://schemas.microsoft.com/office/drawing/2014/main" id="{101586D4-6970-47D7-9841-B4BFF8AA6382}"/>
                    </a:ext>
                  </a:extLst>
                </p:cNvPr>
                <p:cNvPicPr/>
                <p:nvPr/>
              </p:nvPicPr>
              <p:blipFill>
                <a:blip r:embed="rId39"/>
                <a:stretch>
                  <a:fillRect/>
                </a:stretch>
              </p:blipFill>
              <p:spPr>
                <a:xfrm>
                  <a:off x="1302477" y="1203915"/>
                  <a:ext cx="15285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 name="Freihand 2">
                  <a:extLst>
                    <a:ext uri="{FF2B5EF4-FFF2-40B4-BE49-F238E27FC236}">
                      <a16:creationId xmlns:a16="http://schemas.microsoft.com/office/drawing/2014/main" id="{B08E2721-B90F-4179-A276-C83F226E32B9}"/>
                    </a:ext>
                  </a:extLst>
                </p14:cNvPr>
                <p14:cNvContentPartPr/>
                <p14:nvPr/>
              </p14:nvContentPartPr>
              <p14:xfrm>
                <a:off x="1326597" y="2587755"/>
                <a:ext cx="677520" cy="796680"/>
              </p14:xfrm>
            </p:contentPart>
          </mc:Choice>
          <mc:Fallback xmlns="">
            <p:pic>
              <p:nvPicPr>
                <p:cNvPr id="3" name="Freihand 2">
                  <a:extLst>
                    <a:ext uri="{FF2B5EF4-FFF2-40B4-BE49-F238E27FC236}">
                      <a16:creationId xmlns:a16="http://schemas.microsoft.com/office/drawing/2014/main" id="{B08E2721-B90F-4179-A276-C83F226E32B9}"/>
                    </a:ext>
                  </a:extLst>
                </p:cNvPr>
                <p:cNvPicPr/>
                <p:nvPr/>
              </p:nvPicPr>
              <p:blipFill>
                <a:blip r:embed="rId41"/>
                <a:stretch>
                  <a:fillRect/>
                </a:stretch>
              </p:blipFill>
              <p:spPr>
                <a:xfrm>
                  <a:off x="1322277" y="2583435"/>
                  <a:ext cx="68616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 name="Freihand 3">
                  <a:extLst>
                    <a:ext uri="{FF2B5EF4-FFF2-40B4-BE49-F238E27FC236}">
                      <a16:creationId xmlns:a16="http://schemas.microsoft.com/office/drawing/2014/main" id="{D4EE1778-930A-42CD-9885-38313B140461}"/>
                    </a:ext>
                  </a:extLst>
                </p14:cNvPr>
                <p14:cNvContentPartPr/>
                <p14:nvPr/>
              </p14:nvContentPartPr>
              <p14:xfrm>
                <a:off x="1447917" y="1760115"/>
                <a:ext cx="2940480" cy="184680"/>
              </p14:xfrm>
            </p:contentPart>
          </mc:Choice>
          <mc:Fallback xmlns="">
            <p:pic>
              <p:nvPicPr>
                <p:cNvPr id="4" name="Freihand 3">
                  <a:extLst>
                    <a:ext uri="{FF2B5EF4-FFF2-40B4-BE49-F238E27FC236}">
                      <a16:creationId xmlns:a16="http://schemas.microsoft.com/office/drawing/2014/main" id="{D4EE1778-930A-42CD-9885-38313B140461}"/>
                    </a:ext>
                  </a:extLst>
                </p:cNvPr>
                <p:cNvPicPr/>
                <p:nvPr/>
              </p:nvPicPr>
              <p:blipFill>
                <a:blip r:embed="rId43"/>
                <a:stretch>
                  <a:fillRect/>
                </a:stretch>
              </p:blipFill>
              <p:spPr>
                <a:xfrm>
                  <a:off x="1443597" y="1755795"/>
                  <a:ext cx="2949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 name="Freihand 4">
                  <a:extLst>
                    <a:ext uri="{FF2B5EF4-FFF2-40B4-BE49-F238E27FC236}">
                      <a16:creationId xmlns:a16="http://schemas.microsoft.com/office/drawing/2014/main" id="{0713659B-53DE-4953-BE59-6D511AE6D108}"/>
                    </a:ext>
                  </a:extLst>
                </p14:cNvPr>
                <p14:cNvContentPartPr/>
                <p14:nvPr/>
              </p14:nvContentPartPr>
              <p14:xfrm>
                <a:off x="1207437" y="1883955"/>
                <a:ext cx="4051800" cy="405360"/>
              </p14:xfrm>
            </p:contentPart>
          </mc:Choice>
          <mc:Fallback xmlns="">
            <p:pic>
              <p:nvPicPr>
                <p:cNvPr id="5" name="Freihand 4">
                  <a:extLst>
                    <a:ext uri="{FF2B5EF4-FFF2-40B4-BE49-F238E27FC236}">
                      <a16:creationId xmlns:a16="http://schemas.microsoft.com/office/drawing/2014/main" id="{0713659B-53DE-4953-BE59-6D511AE6D108}"/>
                    </a:ext>
                  </a:extLst>
                </p:cNvPr>
                <p:cNvPicPr/>
                <p:nvPr/>
              </p:nvPicPr>
              <p:blipFill>
                <a:blip r:embed="rId45"/>
                <a:stretch>
                  <a:fillRect/>
                </a:stretch>
              </p:blipFill>
              <p:spPr>
                <a:xfrm>
                  <a:off x="1203117" y="1879635"/>
                  <a:ext cx="40604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BEB518C8-B0B2-48EF-8444-CAB46FD43C5A}"/>
                    </a:ext>
                  </a:extLst>
                </p14:cNvPr>
                <p14:cNvContentPartPr/>
                <p14:nvPr/>
              </p14:nvContentPartPr>
              <p14:xfrm>
                <a:off x="5604477" y="722595"/>
                <a:ext cx="1666440" cy="4031280"/>
              </p14:xfrm>
            </p:contentPart>
          </mc:Choice>
          <mc:Fallback xmlns="">
            <p:pic>
              <p:nvPicPr>
                <p:cNvPr id="14" name="Freihand 13">
                  <a:extLst>
                    <a:ext uri="{FF2B5EF4-FFF2-40B4-BE49-F238E27FC236}">
                      <a16:creationId xmlns:a16="http://schemas.microsoft.com/office/drawing/2014/main" id="{BEB518C8-B0B2-48EF-8444-CAB46FD43C5A}"/>
                    </a:ext>
                  </a:extLst>
                </p:cNvPr>
                <p:cNvPicPr/>
                <p:nvPr/>
              </p:nvPicPr>
              <p:blipFill>
                <a:blip r:embed="rId47"/>
                <a:stretch>
                  <a:fillRect/>
                </a:stretch>
              </p:blipFill>
              <p:spPr>
                <a:xfrm>
                  <a:off x="5600157" y="718275"/>
                  <a:ext cx="1675080" cy="4039920"/>
                </a:xfrm>
                <a:prstGeom prst="rect">
                  <a:avLst/>
                </a:prstGeom>
              </p:spPr>
            </p:pic>
          </mc:Fallback>
        </mc:AlternateContent>
      </p:grpSp>
    </p:spTree>
    <p:extLst>
      <p:ext uri="{BB962C8B-B14F-4D97-AF65-F5344CB8AC3E}">
        <p14:creationId xmlns:p14="http://schemas.microsoft.com/office/powerpoint/2010/main" val="79090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a:t>
            </a:r>
            <a:r>
              <a:rPr lang="de-DE" altLang="de-DE" dirty="0" err="1">
                <a:solidFill>
                  <a:srgbClr val="000000"/>
                </a:solidFill>
              </a:rPr>
              <a:t>übergehn</a:t>
            </a:r>
            <a:r>
              <a:rPr lang="de-DE" altLang="de-DE" dirty="0">
                <a:solidFill>
                  <a:srgbClr val="000000"/>
                </a:solidFill>
              </a:rPr>
              <a:t>.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Der Volkswirt versucht die Funktionsfähigkeit dieser Märkte zu ergründen.</a:t>
            </a:r>
          </a:p>
          <a:p>
            <a:pPr eaLnBrk="1" hangingPunct="1">
              <a:buClrTx/>
            </a:pPr>
            <a:endParaRPr lang="de-DE" altLang="de-DE" sz="2400" dirty="0">
              <a:solidFill>
                <a:srgbClr val="000000"/>
              </a:solidFill>
            </a:endParaRPr>
          </a:p>
          <a:p>
            <a:pPr eaLnBrk="1" hangingPunct="1">
              <a:buClrTx/>
            </a:pPr>
            <a:r>
              <a:rPr lang="en-US" altLang="de-DE" sz="1200" dirty="0">
                <a:solidFill>
                  <a:srgbClr val="000000"/>
                </a:solidFill>
              </a:rPr>
              <a:t>See in general this nice essay:</a:t>
            </a:r>
          </a:p>
          <a:p>
            <a:pPr eaLnBrk="1" hangingPunct="1">
              <a:buClrTx/>
            </a:pPr>
            <a:r>
              <a:rPr lang="en-US" altLang="de-DE" sz="1200" dirty="0">
                <a:solidFill>
                  <a:srgbClr val="000000"/>
                </a:solidFill>
                <a:hlinkClick r:id="rId3"/>
              </a:rPr>
              <a:t>Retrospectives: On the Definition of Economics</a:t>
            </a:r>
          </a:p>
          <a:p>
            <a:pPr eaLnBrk="1" hangingPunct="1">
              <a:buClrTx/>
            </a:pPr>
            <a:r>
              <a:rPr lang="en-US" altLang="de-DE" sz="1200" dirty="0">
                <a:solidFill>
                  <a:srgbClr val="000000"/>
                </a:solidFill>
                <a:hlinkClick r:id="rId3"/>
              </a:rPr>
              <a:t>Roger E. Backhouse</a:t>
            </a:r>
          </a:p>
          <a:p>
            <a:pPr eaLnBrk="1" hangingPunct="1">
              <a:buClrTx/>
            </a:pPr>
            <a:r>
              <a:rPr lang="en-US" altLang="de-DE" sz="1200" dirty="0">
                <a:solidFill>
                  <a:srgbClr val="000000"/>
                </a:solidFill>
                <a:hlinkClick r:id="rId3"/>
              </a:rPr>
              <a:t>Steven G. </a:t>
            </a:r>
            <a:r>
              <a:rPr lang="en-US" altLang="de-DE" sz="1200" dirty="0" err="1">
                <a:solidFill>
                  <a:srgbClr val="000000"/>
                </a:solidFill>
                <a:hlinkClick r:id="rId3"/>
              </a:rPr>
              <a:t>Medema</a:t>
            </a:r>
            <a:endParaRPr lang="en-US" altLang="de-DE" sz="1200" dirty="0">
              <a:solidFill>
                <a:srgbClr val="000000"/>
              </a:solidFill>
              <a:hlinkClick r:id="rId3"/>
            </a:endParaRPr>
          </a:p>
          <a:p>
            <a:pPr eaLnBrk="1" hangingPunct="1">
              <a:buClrTx/>
            </a:pPr>
            <a:r>
              <a:rPr lang="en-US" altLang="de-DE" sz="1200" dirty="0">
                <a:solidFill>
                  <a:srgbClr val="000000"/>
                </a:solidFill>
                <a:hlinkClick r:id="rId3"/>
              </a:rPr>
              <a:t>JOURNAL OF ECONOMIC PERSPECTIVES</a:t>
            </a:r>
          </a:p>
          <a:p>
            <a:pPr eaLnBrk="1" hangingPunct="1">
              <a:buClrTx/>
            </a:pPr>
            <a:r>
              <a:rPr lang="en-US" altLang="de-DE" sz="1200" dirty="0">
                <a:solidFill>
                  <a:srgbClr val="000000"/>
                </a:solidFill>
                <a:hlinkClick r:id="rId3"/>
              </a:rPr>
              <a:t>VOL. 23, NO. 1, WINTER 2009</a:t>
            </a:r>
          </a:p>
          <a:p>
            <a:pPr eaLnBrk="1" hangingPunct="1">
              <a:buClrTx/>
            </a:pPr>
            <a:r>
              <a:rPr lang="en-US" altLang="de-DE" sz="1200" dirty="0">
                <a:solidFill>
                  <a:srgbClr val="000000"/>
                </a:solidFill>
                <a:hlinkClick r:id="rId3"/>
              </a:rPr>
              <a:t>(pp. 221-33)</a:t>
            </a:r>
            <a:endParaRPr lang="de-DE" altLang="de-DE" sz="1200" dirty="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C077C7B-03F3-450E-99D8-4868A305E8A6}"/>
                  </a:ext>
                </a:extLst>
              </p14:cNvPr>
              <p14:cNvContentPartPr/>
              <p14:nvPr/>
            </p14:nvContentPartPr>
            <p14:xfrm>
              <a:off x="597597" y="3650115"/>
              <a:ext cx="1154880" cy="488160"/>
            </p14:xfrm>
          </p:contentPart>
        </mc:Choice>
        <mc:Fallback xmlns="">
          <p:pic>
            <p:nvPicPr>
              <p:cNvPr id="2" name="Freihand 1">
                <a:extLst>
                  <a:ext uri="{FF2B5EF4-FFF2-40B4-BE49-F238E27FC236}">
                    <a16:creationId xmlns:a16="http://schemas.microsoft.com/office/drawing/2014/main" id="{FC077C7B-03F3-450E-99D8-4868A305E8A6}"/>
                  </a:ext>
                </a:extLst>
              </p:cNvPr>
              <p:cNvPicPr/>
              <p:nvPr/>
            </p:nvPicPr>
            <p:blipFill>
              <a:blip r:embed="rId5"/>
              <a:stretch>
                <a:fillRect/>
              </a:stretch>
            </p:blipFill>
            <p:spPr>
              <a:xfrm>
                <a:off x="593277" y="3645795"/>
                <a:ext cx="116352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806B6F29-BBBB-4018-AC8D-E0BCC4EDD9A9}"/>
                  </a:ext>
                </a:extLst>
              </p14:cNvPr>
              <p14:cNvContentPartPr/>
              <p14:nvPr/>
            </p14:nvContentPartPr>
            <p14:xfrm>
              <a:off x="2559597" y="4012995"/>
              <a:ext cx="4969800" cy="145080"/>
            </p14:xfrm>
          </p:contentPart>
        </mc:Choice>
        <mc:Fallback xmlns="">
          <p:pic>
            <p:nvPicPr>
              <p:cNvPr id="3" name="Freihand 2">
                <a:extLst>
                  <a:ext uri="{FF2B5EF4-FFF2-40B4-BE49-F238E27FC236}">
                    <a16:creationId xmlns:a16="http://schemas.microsoft.com/office/drawing/2014/main" id="{806B6F29-BBBB-4018-AC8D-E0BCC4EDD9A9}"/>
                  </a:ext>
                </a:extLst>
              </p:cNvPr>
              <p:cNvPicPr/>
              <p:nvPr/>
            </p:nvPicPr>
            <p:blipFill>
              <a:blip r:embed="rId7"/>
              <a:stretch>
                <a:fillRect/>
              </a:stretch>
            </p:blipFill>
            <p:spPr>
              <a:xfrm>
                <a:off x="2555277" y="4008675"/>
                <a:ext cx="4978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3C95B5EA-74C7-4DAE-8997-8EA4F7ABC4D5}"/>
                  </a:ext>
                </a:extLst>
              </p14:cNvPr>
              <p14:cNvContentPartPr/>
              <p14:nvPr/>
            </p14:nvContentPartPr>
            <p14:xfrm>
              <a:off x="3065397" y="3959715"/>
              <a:ext cx="2777040" cy="562680"/>
            </p14:xfrm>
          </p:contentPart>
        </mc:Choice>
        <mc:Fallback xmlns="">
          <p:pic>
            <p:nvPicPr>
              <p:cNvPr id="4" name="Freihand 3">
                <a:extLst>
                  <a:ext uri="{FF2B5EF4-FFF2-40B4-BE49-F238E27FC236}">
                    <a16:creationId xmlns:a16="http://schemas.microsoft.com/office/drawing/2014/main" id="{3C95B5EA-74C7-4DAE-8997-8EA4F7ABC4D5}"/>
                  </a:ext>
                </a:extLst>
              </p:cNvPr>
              <p:cNvPicPr/>
              <p:nvPr/>
            </p:nvPicPr>
            <p:blipFill>
              <a:blip r:embed="rId9"/>
              <a:stretch>
                <a:fillRect/>
              </a:stretch>
            </p:blipFill>
            <p:spPr>
              <a:xfrm>
                <a:off x="3061077" y="3955395"/>
                <a:ext cx="2785680" cy="571320"/>
              </a:xfrm>
              <a:prstGeom prst="rect">
                <a:avLst/>
              </a:prstGeom>
            </p:spPr>
          </p:pic>
        </mc:Fallback>
      </mc:AlternateContent>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B004CB4-9A79-4372-BF88-C885882BA053}"/>
                  </a:ext>
                </a:extLst>
              </p14:cNvPr>
              <p14:cNvContentPartPr/>
              <p14:nvPr/>
            </p14:nvContentPartPr>
            <p14:xfrm>
              <a:off x="2897637" y="1866675"/>
              <a:ext cx="4912920" cy="81000"/>
            </p14:xfrm>
          </p:contentPart>
        </mc:Choice>
        <mc:Fallback xmlns="">
          <p:pic>
            <p:nvPicPr>
              <p:cNvPr id="2" name="Freihand 1">
                <a:extLst>
                  <a:ext uri="{FF2B5EF4-FFF2-40B4-BE49-F238E27FC236}">
                    <a16:creationId xmlns:a16="http://schemas.microsoft.com/office/drawing/2014/main" id="{9B004CB4-9A79-4372-BF88-C885882BA053}"/>
                  </a:ext>
                </a:extLst>
              </p:cNvPr>
              <p:cNvPicPr/>
              <p:nvPr/>
            </p:nvPicPr>
            <p:blipFill>
              <a:blip r:embed="rId4"/>
              <a:stretch>
                <a:fillRect/>
              </a:stretch>
            </p:blipFill>
            <p:spPr>
              <a:xfrm>
                <a:off x="2893317" y="1862355"/>
                <a:ext cx="4921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45982BA-A3B6-49C9-A9A0-CF874DB325FC}"/>
                  </a:ext>
                </a:extLst>
              </p14:cNvPr>
              <p14:cNvContentPartPr/>
              <p14:nvPr/>
            </p14:nvContentPartPr>
            <p14:xfrm>
              <a:off x="3455277" y="2522955"/>
              <a:ext cx="3248280" cy="40680"/>
            </p14:xfrm>
          </p:contentPart>
        </mc:Choice>
        <mc:Fallback xmlns="">
          <p:pic>
            <p:nvPicPr>
              <p:cNvPr id="3" name="Freihand 2">
                <a:extLst>
                  <a:ext uri="{FF2B5EF4-FFF2-40B4-BE49-F238E27FC236}">
                    <a16:creationId xmlns:a16="http://schemas.microsoft.com/office/drawing/2014/main" id="{945982BA-A3B6-49C9-A9A0-CF874DB325FC}"/>
                  </a:ext>
                </a:extLst>
              </p:cNvPr>
              <p:cNvPicPr/>
              <p:nvPr/>
            </p:nvPicPr>
            <p:blipFill>
              <a:blip r:embed="rId6"/>
              <a:stretch>
                <a:fillRect/>
              </a:stretch>
            </p:blipFill>
            <p:spPr>
              <a:xfrm>
                <a:off x="3450957" y="2518635"/>
                <a:ext cx="3256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C50B06E-D61D-4934-9993-55E9BFAC32E1}"/>
                  </a:ext>
                </a:extLst>
              </p14:cNvPr>
              <p14:cNvContentPartPr/>
              <p14:nvPr/>
            </p14:nvContentPartPr>
            <p14:xfrm>
              <a:off x="3707637" y="3450315"/>
              <a:ext cx="5499720" cy="163440"/>
            </p14:xfrm>
          </p:contentPart>
        </mc:Choice>
        <mc:Fallback xmlns="">
          <p:pic>
            <p:nvPicPr>
              <p:cNvPr id="4" name="Freihand 3">
                <a:extLst>
                  <a:ext uri="{FF2B5EF4-FFF2-40B4-BE49-F238E27FC236}">
                    <a16:creationId xmlns:a16="http://schemas.microsoft.com/office/drawing/2014/main" id="{4C50B06E-D61D-4934-9993-55E9BFAC32E1}"/>
                  </a:ext>
                </a:extLst>
              </p:cNvPr>
              <p:cNvPicPr/>
              <p:nvPr/>
            </p:nvPicPr>
            <p:blipFill>
              <a:blip r:embed="rId8"/>
              <a:stretch>
                <a:fillRect/>
              </a:stretch>
            </p:blipFill>
            <p:spPr>
              <a:xfrm>
                <a:off x="3703317" y="3445995"/>
                <a:ext cx="5508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D90AB71-6965-47DB-A3B7-4781B002875E}"/>
                  </a:ext>
                </a:extLst>
              </p14:cNvPr>
              <p14:cNvContentPartPr/>
              <p14:nvPr/>
            </p14:nvContentPartPr>
            <p14:xfrm>
              <a:off x="2471037" y="4057635"/>
              <a:ext cx="2937600" cy="112680"/>
            </p14:xfrm>
          </p:contentPart>
        </mc:Choice>
        <mc:Fallback xmlns="">
          <p:pic>
            <p:nvPicPr>
              <p:cNvPr id="8" name="Freihand 7">
                <a:extLst>
                  <a:ext uri="{FF2B5EF4-FFF2-40B4-BE49-F238E27FC236}">
                    <a16:creationId xmlns:a16="http://schemas.microsoft.com/office/drawing/2014/main" id="{6D90AB71-6965-47DB-A3B7-4781B002875E}"/>
                  </a:ext>
                </a:extLst>
              </p:cNvPr>
              <p:cNvPicPr/>
              <p:nvPr/>
            </p:nvPicPr>
            <p:blipFill>
              <a:blip r:embed="rId10"/>
              <a:stretch>
                <a:fillRect/>
              </a:stretch>
            </p:blipFill>
            <p:spPr>
              <a:xfrm>
                <a:off x="2466717" y="4053315"/>
                <a:ext cx="2946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0E8C3F3-B55A-4671-9BD7-16D2FE23E5C1}"/>
                  </a:ext>
                </a:extLst>
              </p14:cNvPr>
              <p14:cNvContentPartPr/>
              <p14:nvPr/>
            </p14:nvContentPartPr>
            <p14:xfrm>
              <a:off x="2399757" y="5057355"/>
              <a:ext cx="5635800" cy="177840"/>
            </p14:xfrm>
          </p:contentPart>
        </mc:Choice>
        <mc:Fallback xmlns="">
          <p:pic>
            <p:nvPicPr>
              <p:cNvPr id="9" name="Freihand 8">
                <a:extLst>
                  <a:ext uri="{FF2B5EF4-FFF2-40B4-BE49-F238E27FC236}">
                    <a16:creationId xmlns:a16="http://schemas.microsoft.com/office/drawing/2014/main" id="{B0E8C3F3-B55A-4671-9BD7-16D2FE23E5C1}"/>
                  </a:ext>
                </a:extLst>
              </p:cNvPr>
              <p:cNvPicPr/>
              <p:nvPr/>
            </p:nvPicPr>
            <p:blipFill>
              <a:blip r:embed="rId12"/>
              <a:stretch>
                <a:fillRect/>
              </a:stretch>
            </p:blipFill>
            <p:spPr>
              <a:xfrm>
                <a:off x="2395437" y="5053035"/>
                <a:ext cx="5644440" cy="18648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9F0CD0D-85BF-489C-98B2-6CBED384C48A}"/>
                  </a:ext>
                </a:extLst>
              </p14:cNvPr>
              <p14:cNvContentPartPr/>
              <p14:nvPr/>
            </p14:nvContentPartPr>
            <p14:xfrm>
              <a:off x="3336477" y="1635195"/>
              <a:ext cx="3493080" cy="1338480"/>
            </p14:xfrm>
          </p:contentPart>
        </mc:Choice>
        <mc:Fallback xmlns="">
          <p:pic>
            <p:nvPicPr>
              <p:cNvPr id="2" name="Freihand 1">
                <a:extLst>
                  <a:ext uri="{FF2B5EF4-FFF2-40B4-BE49-F238E27FC236}">
                    <a16:creationId xmlns:a16="http://schemas.microsoft.com/office/drawing/2014/main" id="{F9F0CD0D-85BF-489C-98B2-6CBED384C48A}"/>
                  </a:ext>
                </a:extLst>
              </p:cNvPr>
              <p:cNvPicPr/>
              <p:nvPr/>
            </p:nvPicPr>
            <p:blipFill>
              <a:blip r:embed="rId4"/>
              <a:stretch>
                <a:fillRect/>
              </a:stretch>
            </p:blipFill>
            <p:spPr>
              <a:xfrm>
                <a:off x="3332157" y="1630875"/>
                <a:ext cx="3501720" cy="1347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5458B6D-125F-49E5-844E-8046B75E19BF}"/>
                  </a:ext>
                </a:extLst>
              </p14:cNvPr>
              <p14:cNvContentPartPr/>
              <p14:nvPr/>
            </p14:nvContentPartPr>
            <p14:xfrm>
              <a:off x="3615477" y="3678555"/>
              <a:ext cx="3441240" cy="1066320"/>
            </p14:xfrm>
          </p:contentPart>
        </mc:Choice>
        <mc:Fallback xmlns="">
          <p:pic>
            <p:nvPicPr>
              <p:cNvPr id="3" name="Freihand 2">
                <a:extLst>
                  <a:ext uri="{FF2B5EF4-FFF2-40B4-BE49-F238E27FC236}">
                    <a16:creationId xmlns:a16="http://schemas.microsoft.com/office/drawing/2014/main" id="{D5458B6D-125F-49E5-844E-8046B75E19BF}"/>
                  </a:ext>
                </a:extLst>
              </p:cNvPr>
              <p:cNvPicPr/>
              <p:nvPr/>
            </p:nvPicPr>
            <p:blipFill>
              <a:blip r:embed="rId6"/>
              <a:stretch>
                <a:fillRect/>
              </a:stretch>
            </p:blipFill>
            <p:spPr>
              <a:xfrm>
                <a:off x="3611157" y="3674235"/>
                <a:ext cx="3449880" cy="107496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05D7292D-22C4-4A52-877D-4FD15C2BCC52}"/>
              </a:ext>
            </a:extLst>
          </p:cNvPr>
          <p:cNvGrpSpPr/>
          <p:nvPr/>
        </p:nvGrpSpPr>
        <p:grpSpPr>
          <a:xfrm>
            <a:off x="603717" y="1312275"/>
            <a:ext cx="8901720" cy="1205280"/>
            <a:chOff x="603717" y="1312275"/>
            <a:chExt cx="8901720" cy="12052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06CD5BD-70C8-4800-9E98-C890A4E5CC43}"/>
                    </a:ext>
                  </a:extLst>
                </p14:cNvPr>
                <p14:cNvContentPartPr/>
                <p14:nvPr/>
              </p14:nvContentPartPr>
              <p14:xfrm>
                <a:off x="7333197" y="1913115"/>
                <a:ext cx="2172240" cy="604440"/>
              </p14:xfrm>
            </p:contentPart>
          </mc:Choice>
          <mc:Fallback xmlns="">
            <p:pic>
              <p:nvPicPr>
                <p:cNvPr id="2" name="Freihand 1">
                  <a:extLst>
                    <a:ext uri="{FF2B5EF4-FFF2-40B4-BE49-F238E27FC236}">
                      <a16:creationId xmlns:a16="http://schemas.microsoft.com/office/drawing/2014/main" id="{606CD5BD-70C8-4800-9E98-C890A4E5CC43}"/>
                    </a:ext>
                  </a:extLst>
                </p:cNvPr>
                <p:cNvPicPr/>
                <p:nvPr/>
              </p:nvPicPr>
              <p:blipFill>
                <a:blip r:embed="rId4"/>
                <a:stretch>
                  <a:fillRect/>
                </a:stretch>
              </p:blipFill>
              <p:spPr>
                <a:xfrm>
                  <a:off x="7328877" y="1908795"/>
                  <a:ext cx="21808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56FEDE9-3C9C-463D-8B0B-2F184FF54226}"/>
                    </a:ext>
                  </a:extLst>
                </p14:cNvPr>
                <p14:cNvContentPartPr/>
                <p14:nvPr/>
              </p14:nvContentPartPr>
              <p14:xfrm>
                <a:off x="1760757" y="1312275"/>
                <a:ext cx="5723280" cy="821520"/>
              </p14:xfrm>
            </p:contentPart>
          </mc:Choice>
          <mc:Fallback xmlns="">
            <p:pic>
              <p:nvPicPr>
                <p:cNvPr id="3" name="Freihand 2">
                  <a:extLst>
                    <a:ext uri="{FF2B5EF4-FFF2-40B4-BE49-F238E27FC236}">
                      <a16:creationId xmlns:a16="http://schemas.microsoft.com/office/drawing/2014/main" id="{456FEDE9-3C9C-463D-8B0B-2F184FF54226}"/>
                    </a:ext>
                  </a:extLst>
                </p:cNvPr>
                <p:cNvPicPr/>
                <p:nvPr/>
              </p:nvPicPr>
              <p:blipFill>
                <a:blip r:embed="rId6"/>
                <a:stretch>
                  <a:fillRect/>
                </a:stretch>
              </p:blipFill>
              <p:spPr>
                <a:xfrm>
                  <a:off x="1756437" y="1307955"/>
                  <a:ext cx="573192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B8EADCD-66A5-4029-B48D-D704CBBDB097}"/>
                    </a:ext>
                  </a:extLst>
                </p14:cNvPr>
                <p14:cNvContentPartPr/>
                <p14:nvPr/>
              </p14:nvContentPartPr>
              <p14:xfrm>
                <a:off x="1679757" y="1428915"/>
                <a:ext cx="284040" cy="254520"/>
              </p14:xfrm>
            </p:contentPart>
          </mc:Choice>
          <mc:Fallback xmlns="">
            <p:pic>
              <p:nvPicPr>
                <p:cNvPr id="4" name="Freihand 3">
                  <a:extLst>
                    <a:ext uri="{FF2B5EF4-FFF2-40B4-BE49-F238E27FC236}">
                      <a16:creationId xmlns:a16="http://schemas.microsoft.com/office/drawing/2014/main" id="{AB8EADCD-66A5-4029-B48D-D704CBBDB097}"/>
                    </a:ext>
                  </a:extLst>
                </p:cNvPr>
                <p:cNvPicPr/>
                <p:nvPr/>
              </p:nvPicPr>
              <p:blipFill>
                <a:blip r:embed="rId8"/>
                <a:stretch>
                  <a:fillRect/>
                </a:stretch>
              </p:blipFill>
              <p:spPr>
                <a:xfrm>
                  <a:off x="1675437" y="1424595"/>
                  <a:ext cx="2926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8AF04BF-7C8A-4831-A3AA-1F1D8A94E9E7}"/>
                    </a:ext>
                  </a:extLst>
                </p14:cNvPr>
                <p14:cNvContentPartPr/>
                <p14:nvPr/>
              </p14:nvContentPartPr>
              <p14:xfrm>
                <a:off x="603717" y="1427475"/>
                <a:ext cx="1829520" cy="717840"/>
              </p14:xfrm>
            </p:contentPart>
          </mc:Choice>
          <mc:Fallback xmlns="">
            <p:pic>
              <p:nvPicPr>
                <p:cNvPr id="5" name="Freihand 4">
                  <a:extLst>
                    <a:ext uri="{FF2B5EF4-FFF2-40B4-BE49-F238E27FC236}">
                      <a16:creationId xmlns:a16="http://schemas.microsoft.com/office/drawing/2014/main" id="{C8AF04BF-7C8A-4831-A3AA-1F1D8A94E9E7}"/>
                    </a:ext>
                  </a:extLst>
                </p:cNvPr>
                <p:cNvPicPr/>
                <p:nvPr/>
              </p:nvPicPr>
              <p:blipFill>
                <a:blip r:embed="rId10"/>
                <a:stretch>
                  <a:fillRect/>
                </a:stretch>
              </p:blipFill>
              <p:spPr>
                <a:xfrm>
                  <a:off x="599397" y="1423155"/>
                  <a:ext cx="1838160" cy="726480"/>
                </a:xfrm>
                <a:prstGeom prst="rect">
                  <a:avLst/>
                </a:prstGeom>
              </p:spPr>
            </p:pic>
          </mc:Fallback>
        </mc:AlternateContent>
      </p:grpSp>
      <p:grpSp>
        <p:nvGrpSpPr>
          <p:cNvPr id="12" name="Gruppieren 11">
            <a:extLst>
              <a:ext uri="{FF2B5EF4-FFF2-40B4-BE49-F238E27FC236}">
                <a16:creationId xmlns:a16="http://schemas.microsoft.com/office/drawing/2014/main" id="{618BF96D-DF37-49B5-8279-8799B9CF27C4}"/>
              </a:ext>
            </a:extLst>
          </p:cNvPr>
          <p:cNvGrpSpPr/>
          <p:nvPr/>
        </p:nvGrpSpPr>
        <p:grpSpPr>
          <a:xfrm>
            <a:off x="415077" y="3165915"/>
            <a:ext cx="5316120" cy="635760"/>
            <a:chOff x="415077" y="3165915"/>
            <a:chExt cx="5316120" cy="63576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1F03365D-0D7E-4E44-99E6-8A3EBC3C0AD8}"/>
                    </a:ext>
                  </a:extLst>
                </p14:cNvPr>
                <p14:cNvContentPartPr/>
                <p14:nvPr/>
              </p14:nvContentPartPr>
              <p14:xfrm>
                <a:off x="4411077" y="3227115"/>
                <a:ext cx="1320120" cy="524160"/>
              </p14:xfrm>
            </p:contentPart>
          </mc:Choice>
          <mc:Fallback xmlns="">
            <p:pic>
              <p:nvPicPr>
                <p:cNvPr id="10" name="Freihand 9">
                  <a:extLst>
                    <a:ext uri="{FF2B5EF4-FFF2-40B4-BE49-F238E27FC236}">
                      <a16:creationId xmlns:a16="http://schemas.microsoft.com/office/drawing/2014/main" id="{1F03365D-0D7E-4E44-99E6-8A3EBC3C0AD8}"/>
                    </a:ext>
                  </a:extLst>
                </p:cNvPr>
                <p:cNvPicPr/>
                <p:nvPr/>
              </p:nvPicPr>
              <p:blipFill>
                <a:blip r:embed="rId12"/>
                <a:stretch>
                  <a:fillRect/>
                </a:stretch>
              </p:blipFill>
              <p:spPr>
                <a:xfrm>
                  <a:off x="4406757" y="3222795"/>
                  <a:ext cx="132876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DB0709C-C613-4233-A846-BB334489070E}"/>
                    </a:ext>
                  </a:extLst>
                </p14:cNvPr>
                <p14:cNvContentPartPr/>
                <p14:nvPr/>
              </p14:nvContentPartPr>
              <p14:xfrm>
                <a:off x="415077" y="3165915"/>
                <a:ext cx="2590560" cy="635760"/>
              </p14:xfrm>
            </p:contentPart>
          </mc:Choice>
          <mc:Fallback xmlns="">
            <p:pic>
              <p:nvPicPr>
                <p:cNvPr id="11" name="Freihand 10">
                  <a:extLst>
                    <a:ext uri="{FF2B5EF4-FFF2-40B4-BE49-F238E27FC236}">
                      <a16:creationId xmlns:a16="http://schemas.microsoft.com/office/drawing/2014/main" id="{BDB0709C-C613-4233-A846-BB334489070E}"/>
                    </a:ext>
                  </a:extLst>
                </p:cNvPr>
                <p:cNvPicPr/>
                <p:nvPr/>
              </p:nvPicPr>
              <p:blipFill>
                <a:blip r:embed="rId14"/>
                <a:stretch>
                  <a:fillRect/>
                </a:stretch>
              </p:blipFill>
              <p:spPr>
                <a:xfrm>
                  <a:off x="410757" y="3161595"/>
                  <a:ext cx="2599200" cy="64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D1B407FE-18C8-4812-A304-68C1DD2006F7}"/>
                  </a:ext>
                </a:extLst>
              </p14:cNvPr>
              <p14:cNvContentPartPr/>
              <p14:nvPr/>
            </p14:nvContentPartPr>
            <p14:xfrm>
              <a:off x="10616397" y="1764435"/>
              <a:ext cx="80640" cy="25560"/>
            </p14:xfrm>
          </p:contentPart>
        </mc:Choice>
        <mc:Fallback>
          <p:pic>
            <p:nvPicPr>
              <p:cNvPr id="13" name="Freihand 12">
                <a:extLst>
                  <a:ext uri="{FF2B5EF4-FFF2-40B4-BE49-F238E27FC236}">
                    <a16:creationId xmlns:a16="http://schemas.microsoft.com/office/drawing/2014/main" id="{D1B407FE-18C8-4812-A304-68C1DD2006F7}"/>
                  </a:ext>
                </a:extLst>
              </p:cNvPr>
              <p:cNvPicPr/>
              <p:nvPr/>
            </p:nvPicPr>
            <p:blipFill>
              <a:blip r:embed="rId16"/>
              <a:stretch>
                <a:fillRect/>
              </a:stretch>
            </p:blipFill>
            <p:spPr>
              <a:xfrm>
                <a:off x="10612077" y="1760115"/>
                <a:ext cx="89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EF13D1E-5A1C-4EC8-80CC-26D333DD5B43}"/>
                  </a:ext>
                </a:extLst>
              </p14:cNvPr>
              <p14:cNvContentPartPr/>
              <p14:nvPr/>
            </p14:nvContentPartPr>
            <p14:xfrm>
              <a:off x="745557" y="3644715"/>
              <a:ext cx="2385360" cy="50040"/>
            </p14:xfrm>
          </p:contentPart>
        </mc:Choice>
        <mc:Fallback>
          <p:pic>
            <p:nvPicPr>
              <p:cNvPr id="14" name="Freihand 13">
                <a:extLst>
                  <a:ext uri="{FF2B5EF4-FFF2-40B4-BE49-F238E27FC236}">
                    <a16:creationId xmlns:a16="http://schemas.microsoft.com/office/drawing/2014/main" id="{2EF13D1E-5A1C-4EC8-80CC-26D333DD5B43}"/>
                  </a:ext>
                </a:extLst>
              </p:cNvPr>
              <p:cNvPicPr/>
              <p:nvPr/>
            </p:nvPicPr>
            <p:blipFill>
              <a:blip r:embed="rId18"/>
              <a:stretch>
                <a:fillRect/>
              </a:stretch>
            </p:blipFill>
            <p:spPr>
              <a:xfrm>
                <a:off x="741237" y="3640395"/>
                <a:ext cx="2394000" cy="5868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Sondervermögen 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8" name="Freihand 27">
                <a:extLst>
                  <a:ext uri="{FF2B5EF4-FFF2-40B4-BE49-F238E27FC236}">
                    <a16:creationId xmlns:a16="http://schemas.microsoft.com/office/drawing/2014/main" id="{C1E72F03-30D3-412A-A85E-9E943A88AE15}"/>
                  </a:ext>
                </a:extLst>
              </p14:cNvPr>
              <p14:cNvContentPartPr/>
              <p14:nvPr/>
            </p14:nvContentPartPr>
            <p14:xfrm>
              <a:off x="10707561" y="793155"/>
              <a:ext cx="608400" cy="566640"/>
            </p14:xfrm>
          </p:contentPart>
        </mc:Choice>
        <mc:Fallback xmlns="">
          <p:pic>
            <p:nvPicPr>
              <p:cNvPr id="28" name="Freihand 27">
                <a:extLst>
                  <a:ext uri="{FF2B5EF4-FFF2-40B4-BE49-F238E27FC236}">
                    <a16:creationId xmlns:a16="http://schemas.microsoft.com/office/drawing/2014/main" id="{C1E72F03-30D3-412A-A85E-9E943A88AE15}"/>
                  </a:ext>
                </a:extLst>
              </p:cNvPr>
              <p:cNvPicPr/>
              <p:nvPr/>
            </p:nvPicPr>
            <p:blipFill>
              <a:blip r:embed="rId4"/>
              <a:stretch>
                <a:fillRect/>
              </a:stretch>
            </p:blipFill>
            <p:spPr>
              <a:xfrm>
                <a:off x="10703241" y="788835"/>
                <a:ext cx="61704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3" name="Freihand 42">
                <a:extLst>
                  <a:ext uri="{FF2B5EF4-FFF2-40B4-BE49-F238E27FC236}">
                    <a16:creationId xmlns:a16="http://schemas.microsoft.com/office/drawing/2014/main" id="{540F295C-EBF3-42D8-9C46-78FE91640835}"/>
                  </a:ext>
                </a:extLst>
              </p14:cNvPr>
              <p14:cNvContentPartPr/>
              <p14:nvPr/>
            </p14:nvContentPartPr>
            <p14:xfrm>
              <a:off x="11072601" y="1152435"/>
              <a:ext cx="55440" cy="66240"/>
            </p14:xfrm>
          </p:contentPart>
        </mc:Choice>
        <mc:Fallback xmlns="">
          <p:pic>
            <p:nvPicPr>
              <p:cNvPr id="43" name="Freihand 42">
                <a:extLst>
                  <a:ext uri="{FF2B5EF4-FFF2-40B4-BE49-F238E27FC236}">
                    <a16:creationId xmlns:a16="http://schemas.microsoft.com/office/drawing/2014/main" id="{540F295C-EBF3-42D8-9C46-78FE91640835}"/>
                  </a:ext>
                </a:extLst>
              </p:cNvPr>
              <p:cNvPicPr/>
              <p:nvPr/>
            </p:nvPicPr>
            <p:blipFill>
              <a:blip r:embed="rId6"/>
              <a:stretch>
                <a:fillRect/>
              </a:stretch>
            </p:blipFill>
            <p:spPr>
              <a:xfrm>
                <a:off x="11068281" y="1148115"/>
                <a:ext cx="64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 name="Freihand 69">
                <a:extLst>
                  <a:ext uri="{FF2B5EF4-FFF2-40B4-BE49-F238E27FC236}">
                    <a16:creationId xmlns:a16="http://schemas.microsoft.com/office/drawing/2014/main" id="{471A0FDE-0B3F-4AFF-92F5-C97011527D58}"/>
                  </a:ext>
                </a:extLst>
              </p14:cNvPr>
              <p14:cNvContentPartPr/>
              <p14:nvPr/>
            </p14:nvContentPartPr>
            <p14:xfrm>
              <a:off x="10377801" y="958395"/>
              <a:ext cx="135720" cy="25200"/>
            </p14:xfrm>
          </p:contentPart>
        </mc:Choice>
        <mc:Fallback xmlns="">
          <p:pic>
            <p:nvPicPr>
              <p:cNvPr id="70" name="Freihand 69">
                <a:extLst>
                  <a:ext uri="{FF2B5EF4-FFF2-40B4-BE49-F238E27FC236}">
                    <a16:creationId xmlns:a16="http://schemas.microsoft.com/office/drawing/2014/main" id="{471A0FDE-0B3F-4AFF-92F5-C97011527D58}"/>
                  </a:ext>
                </a:extLst>
              </p:cNvPr>
              <p:cNvPicPr/>
              <p:nvPr/>
            </p:nvPicPr>
            <p:blipFill>
              <a:blip r:embed="rId8"/>
              <a:stretch>
                <a:fillRect/>
              </a:stretch>
            </p:blipFill>
            <p:spPr>
              <a:xfrm>
                <a:off x="10373481" y="954075"/>
                <a:ext cx="144360" cy="33840"/>
              </a:xfrm>
              <a:prstGeom prst="rect">
                <a:avLst/>
              </a:prstGeom>
            </p:spPr>
          </p:pic>
        </mc:Fallback>
      </mc:AlternateContent>
      <p:grpSp>
        <p:nvGrpSpPr>
          <p:cNvPr id="123" name="Gruppieren 122">
            <a:extLst>
              <a:ext uri="{FF2B5EF4-FFF2-40B4-BE49-F238E27FC236}">
                <a16:creationId xmlns:a16="http://schemas.microsoft.com/office/drawing/2014/main" id="{30D18917-D319-4BF7-AFE4-6C6D1A0A7D24}"/>
              </a:ext>
            </a:extLst>
          </p:cNvPr>
          <p:cNvGrpSpPr/>
          <p:nvPr/>
        </p:nvGrpSpPr>
        <p:grpSpPr>
          <a:xfrm>
            <a:off x="1869201" y="841035"/>
            <a:ext cx="1463040" cy="267480"/>
            <a:chOff x="1869201" y="841035"/>
            <a:chExt cx="1463040" cy="267480"/>
          </a:xfrm>
        </p:grpSpPr>
        <mc:AlternateContent xmlns:mc="http://schemas.openxmlformats.org/markup-compatibility/2006" xmlns:p14="http://schemas.microsoft.com/office/powerpoint/2010/main">
          <mc:Choice Requires="p14">
            <p:contentPart p14:bwMode="auto" r:id="rId9">
              <p14:nvContentPartPr>
                <p14:cNvPr id="111" name="Freihand 110">
                  <a:extLst>
                    <a:ext uri="{FF2B5EF4-FFF2-40B4-BE49-F238E27FC236}">
                      <a16:creationId xmlns:a16="http://schemas.microsoft.com/office/drawing/2014/main" id="{AD5CECC6-EC7C-4F01-9BA1-7E3606EF7609}"/>
                    </a:ext>
                  </a:extLst>
                </p14:cNvPr>
                <p14:cNvContentPartPr/>
                <p14:nvPr/>
              </p14:nvContentPartPr>
              <p14:xfrm>
                <a:off x="1869201" y="879195"/>
                <a:ext cx="196200" cy="207720"/>
              </p14:xfrm>
            </p:contentPart>
          </mc:Choice>
          <mc:Fallback xmlns="">
            <p:pic>
              <p:nvPicPr>
                <p:cNvPr id="111" name="Freihand 110">
                  <a:extLst>
                    <a:ext uri="{FF2B5EF4-FFF2-40B4-BE49-F238E27FC236}">
                      <a16:creationId xmlns:a16="http://schemas.microsoft.com/office/drawing/2014/main" id="{AD5CECC6-EC7C-4F01-9BA1-7E3606EF7609}"/>
                    </a:ext>
                  </a:extLst>
                </p:cNvPr>
                <p:cNvPicPr/>
                <p:nvPr/>
              </p:nvPicPr>
              <p:blipFill>
                <a:blip r:embed="rId10"/>
                <a:stretch>
                  <a:fillRect/>
                </a:stretch>
              </p:blipFill>
              <p:spPr>
                <a:xfrm>
                  <a:off x="1864881" y="874875"/>
                  <a:ext cx="204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 name="Freihand 111">
                  <a:extLst>
                    <a:ext uri="{FF2B5EF4-FFF2-40B4-BE49-F238E27FC236}">
                      <a16:creationId xmlns:a16="http://schemas.microsoft.com/office/drawing/2014/main" id="{C03D869B-16AB-4282-AA47-CFBC677C4B61}"/>
                    </a:ext>
                  </a:extLst>
                </p14:cNvPr>
                <p14:cNvContentPartPr/>
                <p14:nvPr/>
              </p14:nvContentPartPr>
              <p14:xfrm>
                <a:off x="2002401" y="996555"/>
                <a:ext cx="77760" cy="63720"/>
              </p14:xfrm>
            </p:contentPart>
          </mc:Choice>
          <mc:Fallback xmlns="">
            <p:pic>
              <p:nvPicPr>
                <p:cNvPr id="112" name="Freihand 111">
                  <a:extLst>
                    <a:ext uri="{FF2B5EF4-FFF2-40B4-BE49-F238E27FC236}">
                      <a16:creationId xmlns:a16="http://schemas.microsoft.com/office/drawing/2014/main" id="{C03D869B-16AB-4282-AA47-CFBC677C4B61}"/>
                    </a:ext>
                  </a:extLst>
                </p:cNvPr>
                <p:cNvPicPr/>
                <p:nvPr/>
              </p:nvPicPr>
              <p:blipFill>
                <a:blip r:embed="rId12"/>
                <a:stretch>
                  <a:fillRect/>
                </a:stretch>
              </p:blipFill>
              <p:spPr>
                <a:xfrm>
                  <a:off x="1998081" y="992235"/>
                  <a:ext cx="86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3" name="Freihand 112">
                  <a:extLst>
                    <a:ext uri="{FF2B5EF4-FFF2-40B4-BE49-F238E27FC236}">
                      <a16:creationId xmlns:a16="http://schemas.microsoft.com/office/drawing/2014/main" id="{99EEA977-8AD6-4814-9DF2-52EA8380E28F}"/>
                    </a:ext>
                  </a:extLst>
                </p14:cNvPr>
                <p14:cNvContentPartPr/>
                <p14:nvPr/>
              </p14:nvContentPartPr>
              <p14:xfrm>
                <a:off x="2093121" y="973875"/>
                <a:ext cx="316080" cy="82080"/>
              </p14:xfrm>
            </p:contentPart>
          </mc:Choice>
          <mc:Fallback xmlns="">
            <p:pic>
              <p:nvPicPr>
                <p:cNvPr id="113" name="Freihand 112">
                  <a:extLst>
                    <a:ext uri="{FF2B5EF4-FFF2-40B4-BE49-F238E27FC236}">
                      <a16:creationId xmlns:a16="http://schemas.microsoft.com/office/drawing/2014/main" id="{99EEA977-8AD6-4814-9DF2-52EA8380E28F}"/>
                    </a:ext>
                  </a:extLst>
                </p:cNvPr>
                <p:cNvPicPr/>
                <p:nvPr/>
              </p:nvPicPr>
              <p:blipFill>
                <a:blip r:embed="rId14"/>
                <a:stretch>
                  <a:fillRect/>
                </a:stretch>
              </p:blipFill>
              <p:spPr>
                <a:xfrm>
                  <a:off x="2088801" y="969555"/>
                  <a:ext cx="324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4" name="Freihand 113">
                  <a:extLst>
                    <a:ext uri="{FF2B5EF4-FFF2-40B4-BE49-F238E27FC236}">
                      <a16:creationId xmlns:a16="http://schemas.microsoft.com/office/drawing/2014/main" id="{FEEF0859-573F-40B3-BFB9-D2A07A3ACAD5}"/>
                    </a:ext>
                  </a:extLst>
                </p14:cNvPr>
                <p14:cNvContentPartPr/>
                <p14:nvPr/>
              </p14:nvContentPartPr>
              <p14:xfrm>
                <a:off x="2383281" y="906195"/>
                <a:ext cx="360" cy="360"/>
              </p14:xfrm>
            </p:contentPart>
          </mc:Choice>
          <mc:Fallback xmlns="">
            <p:pic>
              <p:nvPicPr>
                <p:cNvPr id="114" name="Freihand 113">
                  <a:extLst>
                    <a:ext uri="{FF2B5EF4-FFF2-40B4-BE49-F238E27FC236}">
                      <a16:creationId xmlns:a16="http://schemas.microsoft.com/office/drawing/2014/main" id="{FEEF0859-573F-40B3-BFB9-D2A07A3ACAD5}"/>
                    </a:ext>
                  </a:extLst>
                </p:cNvPr>
                <p:cNvPicPr/>
                <p:nvPr/>
              </p:nvPicPr>
              <p:blipFill>
                <a:blip r:embed="rId16"/>
                <a:stretch>
                  <a:fillRect/>
                </a:stretch>
              </p:blipFill>
              <p:spPr>
                <a:xfrm>
                  <a:off x="2378961" y="9018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5" name="Freihand 114">
                  <a:extLst>
                    <a:ext uri="{FF2B5EF4-FFF2-40B4-BE49-F238E27FC236}">
                      <a16:creationId xmlns:a16="http://schemas.microsoft.com/office/drawing/2014/main" id="{D5CA2FB0-0453-4334-A487-4E7C2098DCA7}"/>
                    </a:ext>
                  </a:extLst>
                </p14:cNvPr>
                <p14:cNvContentPartPr/>
                <p14:nvPr/>
              </p14:nvContentPartPr>
              <p14:xfrm>
                <a:off x="2446281" y="980715"/>
                <a:ext cx="141480" cy="92520"/>
              </p14:xfrm>
            </p:contentPart>
          </mc:Choice>
          <mc:Fallback xmlns="">
            <p:pic>
              <p:nvPicPr>
                <p:cNvPr id="115" name="Freihand 114">
                  <a:extLst>
                    <a:ext uri="{FF2B5EF4-FFF2-40B4-BE49-F238E27FC236}">
                      <a16:creationId xmlns:a16="http://schemas.microsoft.com/office/drawing/2014/main" id="{D5CA2FB0-0453-4334-A487-4E7C2098DCA7}"/>
                    </a:ext>
                  </a:extLst>
                </p:cNvPr>
                <p:cNvPicPr/>
                <p:nvPr/>
              </p:nvPicPr>
              <p:blipFill>
                <a:blip r:embed="rId18"/>
                <a:stretch>
                  <a:fillRect/>
                </a:stretch>
              </p:blipFill>
              <p:spPr>
                <a:xfrm>
                  <a:off x="2441961" y="976395"/>
                  <a:ext cx="150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7" name="Freihand 116">
                  <a:extLst>
                    <a:ext uri="{FF2B5EF4-FFF2-40B4-BE49-F238E27FC236}">
                      <a16:creationId xmlns:a16="http://schemas.microsoft.com/office/drawing/2014/main" id="{8ED2E79C-8B2F-4B77-A8BB-6BDFD2710BF5}"/>
                    </a:ext>
                  </a:extLst>
                </p14:cNvPr>
                <p14:cNvContentPartPr/>
                <p14:nvPr/>
              </p14:nvContentPartPr>
              <p14:xfrm>
                <a:off x="2686041" y="854715"/>
                <a:ext cx="218160" cy="189360"/>
              </p14:xfrm>
            </p:contentPart>
          </mc:Choice>
          <mc:Fallback xmlns="">
            <p:pic>
              <p:nvPicPr>
                <p:cNvPr id="117" name="Freihand 116">
                  <a:extLst>
                    <a:ext uri="{FF2B5EF4-FFF2-40B4-BE49-F238E27FC236}">
                      <a16:creationId xmlns:a16="http://schemas.microsoft.com/office/drawing/2014/main" id="{8ED2E79C-8B2F-4B77-A8BB-6BDFD2710BF5}"/>
                    </a:ext>
                  </a:extLst>
                </p:cNvPr>
                <p:cNvPicPr/>
                <p:nvPr/>
              </p:nvPicPr>
              <p:blipFill>
                <a:blip r:embed="rId20"/>
                <a:stretch>
                  <a:fillRect/>
                </a:stretch>
              </p:blipFill>
              <p:spPr>
                <a:xfrm>
                  <a:off x="2681721" y="850395"/>
                  <a:ext cx="2268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8" name="Freihand 117">
                  <a:extLst>
                    <a:ext uri="{FF2B5EF4-FFF2-40B4-BE49-F238E27FC236}">
                      <a16:creationId xmlns:a16="http://schemas.microsoft.com/office/drawing/2014/main" id="{3FCB90B8-74D1-423F-9EC1-C4B9199297B9}"/>
                    </a:ext>
                  </a:extLst>
                </p14:cNvPr>
                <p14:cNvContentPartPr/>
                <p14:nvPr/>
              </p14:nvContentPartPr>
              <p14:xfrm>
                <a:off x="2908161" y="841035"/>
                <a:ext cx="424080" cy="267480"/>
              </p14:xfrm>
            </p:contentPart>
          </mc:Choice>
          <mc:Fallback xmlns="">
            <p:pic>
              <p:nvPicPr>
                <p:cNvPr id="118" name="Freihand 117">
                  <a:extLst>
                    <a:ext uri="{FF2B5EF4-FFF2-40B4-BE49-F238E27FC236}">
                      <a16:creationId xmlns:a16="http://schemas.microsoft.com/office/drawing/2014/main" id="{3FCB90B8-74D1-423F-9EC1-C4B9199297B9}"/>
                    </a:ext>
                  </a:extLst>
                </p:cNvPr>
                <p:cNvPicPr/>
                <p:nvPr/>
              </p:nvPicPr>
              <p:blipFill>
                <a:blip r:embed="rId22"/>
                <a:stretch>
                  <a:fillRect/>
                </a:stretch>
              </p:blipFill>
              <p:spPr>
                <a:xfrm>
                  <a:off x="2903841" y="836715"/>
                  <a:ext cx="432720" cy="27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19" name="Freihand 118">
                <a:extLst>
                  <a:ext uri="{FF2B5EF4-FFF2-40B4-BE49-F238E27FC236}">
                    <a16:creationId xmlns:a16="http://schemas.microsoft.com/office/drawing/2014/main" id="{C7293FE1-1860-4C13-BD1C-2586AC65C89B}"/>
                  </a:ext>
                </a:extLst>
              </p14:cNvPr>
              <p14:cNvContentPartPr/>
              <p14:nvPr/>
            </p14:nvContentPartPr>
            <p14:xfrm>
              <a:off x="3568761" y="883155"/>
              <a:ext cx="332640" cy="104040"/>
            </p14:xfrm>
          </p:contentPart>
        </mc:Choice>
        <mc:Fallback xmlns="">
          <p:pic>
            <p:nvPicPr>
              <p:cNvPr id="119" name="Freihand 118">
                <a:extLst>
                  <a:ext uri="{FF2B5EF4-FFF2-40B4-BE49-F238E27FC236}">
                    <a16:creationId xmlns:a16="http://schemas.microsoft.com/office/drawing/2014/main" id="{C7293FE1-1860-4C13-BD1C-2586AC65C89B}"/>
                  </a:ext>
                </a:extLst>
              </p:cNvPr>
              <p:cNvPicPr/>
              <p:nvPr/>
            </p:nvPicPr>
            <p:blipFill>
              <a:blip r:embed="rId24"/>
              <a:stretch>
                <a:fillRect/>
              </a:stretch>
            </p:blipFill>
            <p:spPr>
              <a:xfrm>
                <a:off x="3564441" y="878835"/>
                <a:ext cx="341280" cy="112680"/>
              </a:xfrm>
              <a:prstGeom prst="rect">
                <a:avLst/>
              </a:prstGeom>
            </p:spPr>
          </p:pic>
        </mc:Fallback>
      </mc:AlternateContent>
      <p:grpSp>
        <p:nvGrpSpPr>
          <p:cNvPr id="147" name="Gruppieren 146">
            <a:extLst>
              <a:ext uri="{FF2B5EF4-FFF2-40B4-BE49-F238E27FC236}">
                <a16:creationId xmlns:a16="http://schemas.microsoft.com/office/drawing/2014/main" id="{A5E01A05-105E-4839-A8E1-DEF7657D26C7}"/>
              </a:ext>
            </a:extLst>
          </p:cNvPr>
          <p:cNvGrpSpPr/>
          <p:nvPr/>
        </p:nvGrpSpPr>
        <p:grpSpPr>
          <a:xfrm>
            <a:off x="4117761" y="587235"/>
            <a:ext cx="1200240" cy="448920"/>
            <a:chOff x="4117761" y="587235"/>
            <a:chExt cx="1200240" cy="448920"/>
          </a:xfrm>
        </p:grpSpPr>
        <mc:AlternateContent xmlns:mc="http://schemas.openxmlformats.org/markup-compatibility/2006" xmlns:p14="http://schemas.microsoft.com/office/powerpoint/2010/main">
          <mc:Choice Requires="p14">
            <p:contentPart p14:bwMode="auto" r:id="rId25">
              <p14:nvContentPartPr>
                <p14:cNvPr id="120" name="Freihand 119">
                  <a:extLst>
                    <a:ext uri="{FF2B5EF4-FFF2-40B4-BE49-F238E27FC236}">
                      <a16:creationId xmlns:a16="http://schemas.microsoft.com/office/drawing/2014/main" id="{991367B2-3B7E-4DA4-9AEC-F98982BA4C87}"/>
                    </a:ext>
                  </a:extLst>
                </p14:cNvPr>
                <p14:cNvContentPartPr/>
                <p14:nvPr/>
              </p14:nvContentPartPr>
              <p14:xfrm>
                <a:off x="4117761" y="843915"/>
                <a:ext cx="295200" cy="120600"/>
              </p14:xfrm>
            </p:contentPart>
          </mc:Choice>
          <mc:Fallback xmlns="">
            <p:pic>
              <p:nvPicPr>
                <p:cNvPr id="120" name="Freihand 119">
                  <a:extLst>
                    <a:ext uri="{FF2B5EF4-FFF2-40B4-BE49-F238E27FC236}">
                      <a16:creationId xmlns:a16="http://schemas.microsoft.com/office/drawing/2014/main" id="{991367B2-3B7E-4DA4-9AEC-F98982BA4C87}"/>
                    </a:ext>
                  </a:extLst>
                </p:cNvPr>
                <p:cNvPicPr/>
                <p:nvPr/>
              </p:nvPicPr>
              <p:blipFill>
                <a:blip r:embed="rId26"/>
                <a:stretch>
                  <a:fillRect/>
                </a:stretch>
              </p:blipFill>
              <p:spPr>
                <a:xfrm>
                  <a:off x="4113441" y="839595"/>
                  <a:ext cx="303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1" name="Freihand 120">
                  <a:extLst>
                    <a:ext uri="{FF2B5EF4-FFF2-40B4-BE49-F238E27FC236}">
                      <a16:creationId xmlns:a16="http://schemas.microsoft.com/office/drawing/2014/main" id="{F1852EFD-4AF1-4609-9B3B-3C5C5247F139}"/>
                    </a:ext>
                  </a:extLst>
                </p14:cNvPr>
                <p14:cNvContentPartPr/>
                <p14:nvPr/>
              </p14:nvContentPartPr>
              <p14:xfrm>
                <a:off x="4334121" y="818715"/>
                <a:ext cx="360" cy="360"/>
              </p14:xfrm>
            </p:contentPart>
          </mc:Choice>
          <mc:Fallback xmlns="">
            <p:pic>
              <p:nvPicPr>
                <p:cNvPr id="121" name="Freihand 120">
                  <a:extLst>
                    <a:ext uri="{FF2B5EF4-FFF2-40B4-BE49-F238E27FC236}">
                      <a16:creationId xmlns:a16="http://schemas.microsoft.com/office/drawing/2014/main" id="{F1852EFD-4AF1-4609-9B3B-3C5C5247F139}"/>
                    </a:ext>
                  </a:extLst>
                </p:cNvPr>
                <p:cNvPicPr/>
                <p:nvPr/>
              </p:nvPicPr>
              <p:blipFill>
                <a:blip r:embed="rId16"/>
                <a:stretch>
                  <a:fillRect/>
                </a:stretch>
              </p:blipFill>
              <p:spPr>
                <a:xfrm>
                  <a:off x="4329801" y="81439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4" name="Freihand 123">
                  <a:extLst>
                    <a:ext uri="{FF2B5EF4-FFF2-40B4-BE49-F238E27FC236}">
                      <a16:creationId xmlns:a16="http://schemas.microsoft.com/office/drawing/2014/main" id="{E0FA7942-4985-4E99-B8FB-BF8AF0175CAC}"/>
                    </a:ext>
                  </a:extLst>
                </p14:cNvPr>
                <p14:cNvContentPartPr/>
                <p14:nvPr/>
              </p14:nvContentPartPr>
              <p14:xfrm>
                <a:off x="4555521" y="816555"/>
                <a:ext cx="220320" cy="122400"/>
              </p14:xfrm>
            </p:contentPart>
          </mc:Choice>
          <mc:Fallback xmlns="">
            <p:pic>
              <p:nvPicPr>
                <p:cNvPr id="124" name="Freihand 123">
                  <a:extLst>
                    <a:ext uri="{FF2B5EF4-FFF2-40B4-BE49-F238E27FC236}">
                      <a16:creationId xmlns:a16="http://schemas.microsoft.com/office/drawing/2014/main" id="{E0FA7942-4985-4E99-B8FB-BF8AF0175CAC}"/>
                    </a:ext>
                  </a:extLst>
                </p:cNvPr>
                <p:cNvPicPr/>
                <p:nvPr/>
              </p:nvPicPr>
              <p:blipFill>
                <a:blip r:embed="rId29"/>
                <a:stretch>
                  <a:fillRect/>
                </a:stretch>
              </p:blipFill>
              <p:spPr>
                <a:xfrm>
                  <a:off x="4551201" y="812235"/>
                  <a:ext cx="228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5" name="Freihand 124">
                  <a:extLst>
                    <a:ext uri="{FF2B5EF4-FFF2-40B4-BE49-F238E27FC236}">
                      <a16:creationId xmlns:a16="http://schemas.microsoft.com/office/drawing/2014/main" id="{9F664761-D93E-4ADE-88CE-0CDB68DECA6D}"/>
                    </a:ext>
                  </a:extLst>
                </p14:cNvPr>
                <p14:cNvContentPartPr/>
                <p14:nvPr/>
              </p14:nvContentPartPr>
              <p14:xfrm>
                <a:off x="4754601" y="859035"/>
                <a:ext cx="177840" cy="69480"/>
              </p14:xfrm>
            </p:contentPart>
          </mc:Choice>
          <mc:Fallback xmlns="">
            <p:pic>
              <p:nvPicPr>
                <p:cNvPr id="125" name="Freihand 124">
                  <a:extLst>
                    <a:ext uri="{FF2B5EF4-FFF2-40B4-BE49-F238E27FC236}">
                      <a16:creationId xmlns:a16="http://schemas.microsoft.com/office/drawing/2014/main" id="{9F664761-D93E-4ADE-88CE-0CDB68DECA6D}"/>
                    </a:ext>
                  </a:extLst>
                </p:cNvPr>
                <p:cNvPicPr/>
                <p:nvPr/>
              </p:nvPicPr>
              <p:blipFill>
                <a:blip r:embed="rId31"/>
                <a:stretch>
                  <a:fillRect/>
                </a:stretch>
              </p:blipFill>
              <p:spPr>
                <a:xfrm>
                  <a:off x="4750281" y="854715"/>
                  <a:ext cx="186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6" name="Freihand 125">
                  <a:extLst>
                    <a:ext uri="{FF2B5EF4-FFF2-40B4-BE49-F238E27FC236}">
                      <a16:creationId xmlns:a16="http://schemas.microsoft.com/office/drawing/2014/main" id="{AFA2B171-BCA2-4E7D-BECA-C7910FEF79D0}"/>
                    </a:ext>
                  </a:extLst>
                </p14:cNvPr>
                <p14:cNvContentPartPr/>
                <p14:nvPr/>
              </p14:nvContentPartPr>
              <p14:xfrm>
                <a:off x="4904361" y="789555"/>
                <a:ext cx="75960" cy="123120"/>
              </p14:xfrm>
            </p:contentPart>
          </mc:Choice>
          <mc:Fallback xmlns="">
            <p:pic>
              <p:nvPicPr>
                <p:cNvPr id="126" name="Freihand 125">
                  <a:extLst>
                    <a:ext uri="{FF2B5EF4-FFF2-40B4-BE49-F238E27FC236}">
                      <a16:creationId xmlns:a16="http://schemas.microsoft.com/office/drawing/2014/main" id="{AFA2B171-BCA2-4E7D-BECA-C7910FEF79D0}"/>
                    </a:ext>
                  </a:extLst>
                </p:cNvPr>
                <p:cNvPicPr/>
                <p:nvPr/>
              </p:nvPicPr>
              <p:blipFill>
                <a:blip r:embed="rId33"/>
                <a:stretch>
                  <a:fillRect/>
                </a:stretch>
              </p:blipFill>
              <p:spPr>
                <a:xfrm>
                  <a:off x="4900041" y="785235"/>
                  <a:ext cx="84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7" name="Freihand 126">
                  <a:extLst>
                    <a:ext uri="{FF2B5EF4-FFF2-40B4-BE49-F238E27FC236}">
                      <a16:creationId xmlns:a16="http://schemas.microsoft.com/office/drawing/2014/main" id="{57D8043A-4C44-4A12-8884-8BA4BBC9C8C6}"/>
                    </a:ext>
                  </a:extLst>
                </p14:cNvPr>
                <p14:cNvContentPartPr/>
                <p14:nvPr/>
              </p14:nvContentPartPr>
              <p14:xfrm>
                <a:off x="4950441" y="887835"/>
                <a:ext cx="59040" cy="24840"/>
              </p14:xfrm>
            </p:contentPart>
          </mc:Choice>
          <mc:Fallback xmlns="">
            <p:pic>
              <p:nvPicPr>
                <p:cNvPr id="127" name="Freihand 126">
                  <a:extLst>
                    <a:ext uri="{FF2B5EF4-FFF2-40B4-BE49-F238E27FC236}">
                      <a16:creationId xmlns:a16="http://schemas.microsoft.com/office/drawing/2014/main" id="{57D8043A-4C44-4A12-8884-8BA4BBC9C8C6}"/>
                    </a:ext>
                  </a:extLst>
                </p:cNvPr>
                <p:cNvPicPr/>
                <p:nvPr/>
              </p:nvPicPr>
              <p:blipFill>
                <a:blip r:embed="rId35"/>
                <a:stretch>
                  <a:fillRect/>
                </a:stretch>
              </p:blipFill>
              <p:spPr>
                <a:xfrm>
                  <a:off x="4946121" y="883515"/>
                  <a:ext cx="67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8" name="Freihand 127">
                  <a:extLst>
                    <a:ext uri="{FF2B5EF4-FFF2-40B4-BE49-F238E27FC236}">
                      <a16:creationId xmlns:a16="http://schemas.microsoft.com/office/drawing/2014/main" id="{3A1C9C6F-35DE-4422-9606-40BD77EDB3DD}"/>
                    </a:ext>
                  </a:extLst>
                </p14:cNvPr>
                <p14:cNvContentPartPr/>
                <p14:nvPr/>
              </p14:nvContentPartPr>
              <p14:xfrm>
                <a:off x="4329081" y="679755"/>
                <a:ext cx="186480" cy="54720"/>
              </p14:xfrm>
            </p:contentPart>
          </mc:Choice>
          <mc:Fallback xmlns="">
            <p:pic>
              <p:nvPicPr>
                <p:cNvPr id="128" name="Freihand 127">
                  <a:extLst>
                    <a:ext uri="{FF2B5EF4-FFF2-40B4-BE49-F238E27FC236}">
                      <a16:creationId xmlns:a16="http://schemas.microsoft.com/office/drawing/2014/main" id="{3A1C9C6F-35DE-4422-9606-40BD77EDB3DD}"/>
                    </a:ext>
                  </a:extLst>
                </p:cNvPr>
                <p:cNvPicPr/>
                <p:nvPr/>
              </p:nvPicPr>
              <p:blipFill>
                <a:blip r:embed="rId37"/>
                <a:stretch>
                  <a:fillRect/>
                </a:stretch>
              </p:blipFill>
              <p:spPr>
                <a:xfrm>
                  <a:off x="4324761" y="675435"/>
                  <a:ext cx="195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9" name="Freihand 128">
                  <a:extLst>
                    <a:ext uri="{FF2B5EF4-FFF2-40B4-BE49-F238E27FC236}">
                      <a16:creationId xmlns:a16="http://schemas.microsoft.com/office/drawing/2014/main" id="{8434E442-5ABB-4F6F-B8FF-57BE7E1CC5AC}"/>
                    </a:ext>
                  </a:extLst>
                </p14:cNvPr>
                <p14:cNvContentPartPr/>
                <p14:nvPr/>
              </p14:nvContentPartPr>
              <p14:xfrm>
                <a:off x="4495761" y="633675"/>
                <a:ext cx="160200" cy="174960"/>
              </p14:xfrm>
            </p:contentPart>
          </mc:Choice>
          <mc:Fallback xmlns="">
            <p:pic>
              <p:nvPicPr>
                <p:cNvPr id="129" name="Freihand 128">
                  <a:extLst>
                    <a:ext uri="{FF2B5EF4-FFF2-40B4-BE49-F238E27FC236}">
                      <a16:creationId xmlns:a16="http://schemas.microsoft.com/office/drawing/2014/main" id="{8434E442-5ABB-4F6F-B8FF-57BE7E1CC5AC}"/>
                    </a:ext>
                  </a:extLst>
                </p:cNvPr>
                <p:cNvPicPr/>
                <p:nvPr/>
              </p:nvPicPr>
              <p:blipFill>
                <a:blip r:embed="rId39"/>
                <a:stretch>
                  <a:fillRect/>
                </a:stretch>
              </p:blipFill>
              <p:spPr>
                <a:xfrm>
                  <a:off x="4491441" y="629355"/>
                  <a:ext cx="168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0" name="Freihand 129">
                  <a:extLst>
                    <a:ext uri="{FF2B5EF4-FFF2-40B4-BE49-F238E27FC236}">
                      <a16:creationId xmlns:a16="http://schemas.microsoft.com/office/drawing/2014/main" id="{24FF21D5-AA13-4E27-B153-8A722702A119}"/>
                    </a:ext>
                  </a:extLst>
                </p14:cNvPr>
                <p14:cNvContentPartPr/>
                <p14:nvPr/>
              </p14:nvContentPartPr>
              <p14:xfrm>
                <a:off x="4673241" y="622515"/>
                <a:ext cx="31320" cy="25920"/>
              </p14:xfrm>
            </p:contentPart>
          </mc:Choice>
          <mc:Fallback xmlns="">
            <p:pic>
              <p:nvPicPr>
                <p:cNvPr id="130" name="Freihand 129">
                  <a:extLst>
                    <a:ext uri="{FF2B5EF4-FFF2-40B4-BE49-F238E27FC236}">
                      <a16:creationId xmlns:a16="http://schemas.microsoft.com/office/drawing/2014/main" id="{24FF21D5-AA13-4E27-B153-8A722702A119}"/>
                    </a:ext>
                  </a:extLst>
                </p:cNvPr>
                <p:cNvPicPr/>
                <p:nvPr/>
              </p:nvPicPr>
              <p:blipFill>
                <a:blip r:embed="rId41"/>
                <a:stretch>
                  <a:fillRect/>
                </a:stretch>
              </p:blipFill>
              <p:spPr>
                <a:xfrm>
                  <a:off x="4668921" y="618195"/>
                  <a:ext cx="39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1" name="Freihand 130">
                  <a:extLst>
                    <a:ext uri="{FF2B5EF4-FFF2-40B4-BE49-F238E27FC236}">
                      <a16:creationId xmlns:a16="http://schemas.microsoft.com/office/drawing/2014/main" id="{3E9386CB-47EB-4078-8856-3C35C69BE608}"/>
                    </a:ext>
                  </a:extLst>
                </p14:cNvPr>
                <p14:cNvContentPartPr/>
                <p14:nvPr/>
              </p14:nvContentPartPr>
              <p14:xfrm>
                <a:off x="4681521" y="592275"/>
                <a:ext cx="173880" cy="123120"/>
              </p14:xfrm>
            </p:contentPart>
          </mc:Choice>
          <mc:Fallback xmlns="">
            <p:pic>
              <p:nvPicPr>
                <p:cNvPr id="131" name="Freihand 130">
                  <a:extLst>
                    <a:ext uri="{FF2B5EF4-FFF2-40B4-BE49-F238E27FC236}">
                      <a16:creationId xmlns:a16="http://schemas.microsoft.com/office/drawing/2014/main" id="{3E9386CB-47EB-4078-8856-3C35C69BE608}"/>
                    </a:ext>
                  </a:extLst>
                </p:cNvPr>
                <p:cNvPicPr/>
                <p:nvPr/>
              </p:nvPicPr>
              <p:blipFill>
                <a:blip r:embed="rId43"/>
                <a:stretch>
                  <a:fillRect/>
                </a:stretch>
              </p:blipFill>
              <p:spPr>
                <a:xfrm>
                  <a:off x="4677201" y="587955"/>
                  <a:ext cx="182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2" name="Freihand 131">
                  <a:extLst>
                    <a:ext uri="{FF2B5EF4-FFF2-40B4-BE49-F238E27FC236}">
                      <a16:creationId xmlns:a16="http://schemas.microsoft.com/office/drawing/2014/main" id="{77B8D7FC-1BD4-46C8-A79D-9806889667E5}"/>
                    </a:ext>
                  </a:extLst>
                </p14:cNvPr>
                <p14:cNvContentPartPr/>
                <p14:nvPr/>
              </p14:nvContentPartPr>
              <p14:xfrm>
                <a:off x="4569201" y="587235"/>
                <a:ext cx="104760" cy="11880"/>
              </p14:xfrm>
            </p:contentPart>
          </mc:Choice>
          <mc:Fallback xmlns="">
            <p:pic>
              <p:nvPicPr>
                <p:cNvPr id="132" name="Freihand 131">
                  <a:extLst>
                    <a:ext uri="{FF2B5EF4-FFF2-40B4-BE49-F238E27FC236}">
                      <a16:creationId xmlns:a16="http://schemas.microsoft.com/office/drawing/2014/main" id="{77B8D7FC-1BD4-46C8-A79D-9806889667E5}"/>
                    </a:ext>
                  </a:extLst>
                </p:cNvPr>
                <p:cNvPicPr/>
                <p:nvPr/>
              </p:nvPicPr>
              <p:blipFill>
                <a:blip r:embed="rId45"/>
                <a:stretch>
                  <a:fillRect/>
                </a:stretch>
              </p:blipFill>
              <p:spPr>
                <a:xfrm>
                  <a:off x="4564881" y="582915"/>
                  <a:ext cx="113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 name="Freihand 132">
                  <a:extLst>
                    <a:ext uri="{FF2B5EF4-FFF2-40B4-BE49-F238E27FC236}">
                      <a16:creationId xmlns:a16="http://schemas.microsoft.com/office/drawing/2014/main" id="{47D9BD9D-DA4F-411C-83B2-C9CF6FBFF1E1}"/>
                    </a:ext>
                  </a:extLst>
                </p14:cNvPr>
                <p14:cNvContentPartPr/>
                <p14:nvPr/>
              </p14:nvContentPartPr>
              <p14:xfrm>
                <a:off x="5072121" y="862995"/>
                <a:ext cx="245880" cy="173160"/>
              </p14:xfrm>
            </p:contentPart>
          </mc:Choice>
          <mc:Fallback xmlns="">
            <p:pic>
              <p:nvPicPr>
                <p:cNvPr id="133" name="Freihand 132">
                  <a:extLst>
                    <a:ext uri="{FF2B5EF4-FFF2-40B4-BE49-F238E27FC236}">
                      <a16:creationId xmlns:a16="http://schemas.microsoft.com/office/drawing/2014/main" id="{47D9BD9D-DA4F-411C-83B2-C9CF6FBFF1E1}"/>
                    </a:ext>
                  </a:extLst>
                </p:cNvPr>
                <p:cNvPicPr/>
                <p:nvPr/>
              </p:nvPicPr>
              <p:blipFill>
                <a:blip r:embed="rId47"/>
                <a:stretch>
                  <a:fillRect/>
                </a:stretch>
              </p:blipFill>
              <p:spPr>
                <a:xfrm>
                  <a:off x="5067801" y="858675"/>
                  <a:ext cx="254520" cy="181800"/>
                </a:xfrm>
                <a:prstGeom prst="rect">
                  <a:avLst/>
                </a:prstGeom>
              </p:spPr>
            </p:pic>
          </mc:Fallback>
        </mc:AlternateContent>
      </p:grpSp>
      <p:grpSp>
        <p:nvGrpSpPr>
          <p:cNvPr id="146" name="Gruppieren 145">
            <a:extLst>
              <a:ext uri="{FF2B5EF4-FFF2-40B4-BE49-F238E27FC236}">
                <a16:creationId xmlns:a16="http://schemas.microsoft.com/office/drawing/2014/main" id="{22273377-5C25-4E0F-9AAC-254DF0D591AA}"/>
              </a:ext>
            </a:extLst>
          </p:cNvPr>
          <p:cNvGrpSpPr/>
          <p:nvPr/>
        </p:nvGrpSpPr>
        <p:grpSpPr>
          <a:xfrm>
            <a:off x="5509161" y="709275"/>
            <a:ext cx="1867680" cy="230760"/>
            <a:chOff x="5509161" y="709275"/>
            <a:chExt cx="1867680" cy="230760"/>
          </a:xfrm>
        </p:grpSpPr>
        <mc:AlternateContent xmlns:mc="http://schemas.openxmlformats.org/markup-compatibility/2006" xmlns:p14="http://schemas.microsoft.com/office/powerpoint/2010/main">
          <mc:Choice Requires="p14">
            <p:contentPart p14:bwMode="auto" r:id="rId48">
              <p14:nvContentPartPr>
                <p14:cNvPr id="134" name="Freihand 133">
                  <a:extLst>
                    <a:ext uri="{FF2B5EF4-FFF2-40B4-BE49-F238E27FC236}">
                      <a16:creationId xmlns:a16="http://schemas.microsoft.com/office/drawing/2014/main" id="{6FE87AC2-5429-41E0-91A1-5901D5BD6F41}"/>
                    </a:ext>
                  </a:extLst>
                </p14:cNvPr>
                <p14:cNvContentPartPr/>
                <p14:nvPr/>
              </p14:nvContentPartPr>
              <p14:xfrm>
                <a:off x="5509161" y="858315"/>
                <a:ext cx="311040" cy="81720"/>
              </p14:xfrm>
            </p:contentPart>
          </mc:Choice>
          <mc:Fallback xmlns="">
            <p:pic>
              <p:nvPicPr>
                <p:cNvPr id="134" name="Freihand 133">
                  <a:extLst>
                    <a:ext uri="{FF2B5EF4-FFF2-40B4-BE49-F238E27FC236}">
                      <a16:creationId xmlns:a16="http://schemas.microsoft.com/office/drawing/2014/main" id="{6FE87AC2-5429-41E0-91A1-5901D5BD6F41}"/>
                    </a:ext>
                  </a:extLst>
                </p:cNvPr>
                <p:cNvPicPr/>
                <p:nvPr/>
              </p:nvPicPr>
              <p:blipFill>
                <a:blip r:embed="rId49"/>
                <a:stretch>
                  <a:fillRect/>
                </a:stretch>
              </p:blipFill>
              <p:spPr>
                <a:xfrm>
                  <a:off x="5504841" y="853995"/>
                  <a:ext cx="319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5" name="Freihand 134">
                  <a:extLst>
                    <a:ext uri="{FF2B5EF4-FFF2-40B4-BE49-F238E27FC236}">
                      <a16:creationId xmlns:a16="http://schemas.microsoft.com/office/drawing/2014/main" id="{35D21215-9C94-423A-A1F7-9088A970EEEA}"/>
                    </a:ext>
                  </a:extLst>
                </p14:cNvPr>
                <p14:cNvContentPartPr/>
                <p14:nvPr/>
              </p14:nvContentPartPr>
              <p14:xfrm>
                <a:off x="5793561" y="817995"/>
                <a:ext cx="56520" cy="8640"/>
              </p14:xfrm>
            </p:contentPart>
          </mc:Choice>
          <mc:Fallback xmlns="">
            <p:pic>
              <p:nvPicPr>
                <p:cNvPr id="135" name="Freihand 134">
                  <a:extLst>
                    <a:ext uri="{FF2B5EF4-FFF2-40B4-BE49-F238E27FC236}">
                      <a16:creationId xmlns:a16="http://schemas.microsoft.com/office/drawing/2014/main" id="{35D21215-9C94-423A-A1F7-9088A970EEEA}"/>
                    </a:ext>
                  </a:extLst>
                </p:cNvPr>
                <p:cNvPicPr/>
                <p:nvPr/>
              </p:nvPicPr>
              <p:blipFill>
                <a:blip r:embed="rId51"/>
                <a:stretch>
                  <a:fillRect/>
                </a:stretch>
              </p:blipFill>
              <p:spPr>
                <a:xfrm>
                  <a:off x="5789241" y="813675"/>
                  <a:ext cx="651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6" name="Freihand 135">
                  <a:extLst>
                    <a:ext uri="{FF2B5EF4-FFF2-40B4-BE49-F238E27FC236}">
                      <a16:creationId xmlns:a16="http://schemas.microsoft.com/office/drawing/2014/main" id="{8AF597D6-FB9C-41CC-BABF-E153FCBCDD6B}"/>
                    </a:ext>
                  </a:extLst>
                </p14:cNvPr>
                <p14:cNvContentPartPr/>
                <p14:nvPr/>
              </p14:nvContentPartPr>
              <p14:xfrm>
                <a:off x="5859081" y="760755"/>
                <a:ext cx="173880" cy="135360"/>
              </p14:xfrm>
            </p:contentPart>
          </mc:Choice>
          <mc:Fallback xmlns="">
            <p:pic>
              <p:nvPicPr>
                <p:cNvPr id="136" name="Freihand 135">
                  <a:extLst>
                    <a:ext uri="{FF2B5EF4-FFF2-40B4-BE49-F238E27FC236}">
                      <a16:creationId xmlns:a16="http://schemas.microsoft.com/office/drawing/2014/main" id="{8AF597D6-FB9C-41CC-BABF-E153FCBCDD6B}"/>
                    </a:ext>
                  </a:extLst>
                </p:cNvPr>
                <p:cNvPicPr/>
                <p:nvPr/>
              </p:nvPicPr>
              <p:blipFill>
                <a:blip r:embed="rId53"/>
                <a:stretch>
                  <a:fillRect/>
                </a:stretch>
              </p:blipFill>
              <p:spPr>
                <a:xfrm>
                  <a:off x="5854761" y="756435"/>
                  <a:ext cx="182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7" name="Freihand 136">
                  <a:extLst>
                    <a:ext uri="{FF2B5EF4-FFF2-40B4-BE49-F238E27FC236}">
                      <a16:creationId xmlns:a16="http://schemas.microsoft.com/office/drawing/2014/main" id="{E06C2E04-0478-4131-A4E6-B11A3DA809DB}"/>
                    </a:ext>
                  </a:extLst>
                </p14:cNvPr>
                <p14:cNvContentPartPr/>
                <p14:nvPr/>
              </p14:nvContentPartPr>
              <p14:xfrm>
                <a:off x="6167961" y="752115"/>
                <a:ext cx="111600" cy="171360"/>
              </p14:xfrm>
            </p:contentPart>
          </mc:Choice>
          <mc:Fallback xmlns="">
            <p:pic>
              <p:nvPicPr>
                <p:cNvPr id="137" name="Freihand 136">
                  <a:extLst>
                    <a:ext uri="{FF2B5EF4-FFF2-40B4-BE49-F238E27FC236}">
                      <a16:creationId xmlns:a16="http://schemas.microsoft.com/office/drawing/2014/main" id="{E06C2E04-0478-4131-A4E6-B11A3DA809DB}"/>
                    </a:ext>
                  </a:extLst>
                </p:cNvPr>
                <p:cNvPicPr/>
                <p:nvPr/>
              </p:nvPicPr>
              <p:blipFill>
                <a:blip r:embed="rId55"/>
                <a:stretch>
                  <a:fillRect/>
                </a:stretch>
              </p:blipFill>
              <p:spPr>
                <a:xfrm>
                  <a:off x="6163641" y="747795"/>
                  <a:ext cx="120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8" name="Freihand 137">
                  <a:extLst>
                    <a:ext uri="{FF2B5EF4-FFF2-40B4-BE49-F238E27FC236}">
                      <a16:creationId xmlns:a16="http://schemas.microsoft.com/office/drawing/2014/main" id="{1C58C1EF-D6F1-4BFD-AD8B-D11BCD302EB8}"/>
                    </a:ext>
                  </a:extLst>
                </p14:cNvPr>
                <p14:cNvContentPartPr/>
                <p14:nvPr/>
              </p14:nvContentPartPr>
              <p14:xfrm>
                <a:off x="6310881" y="816915"/>
                <a:ext cx="126000" cy="75600"/>
              </p14:xfrm>
            </p:contentPart>
          </mc:Choice>
          <mc:Fallback xmlns="">
            <p:pic>
              <p:nvPicPr>
                <p:cNvPr id="138" name="Freihand 137">
                  <a:extLst>
                    <a:ext uri="{FF2B5EF4-FFF2-40B4-BE49-F238E27FC236}">
                      <a16:creationId xmlns:a16="http://schemas.microsoft.com/office/drawing/2014/main" id="{1C58C1EF-D6F1-4BFD-AD8B-D11BCD302EB8}"/>
                    </a:ext>
                  </a:extLst>
                </p:cNvPr>
                <p:cNvPicPr/>
                <p:nvPr/>
              </p:nvPicPr>
              <p:blipFill>
                <a:blip r:embed="rId57"/>
                <a:stretch>
                  <a:fillRect/>
                </a:stretch>
              </p:blipFill>
              <p:spPr>
                <a:xfrm>
                  <a:off x="6306561" y="812595"/>
                  <a:ext cx="134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9" name="Freihand 138">
                  <a:extLst>
                    <a:ext uri="{FF2B5EF4-FFF2-40B4-BE49-F238E27FC236}">
                      <a16:creationId xmlns:a16="http://schemas.microsoft.com/office/drawing/2014/main" id="{1A8981D9-1384-4EF9-A862-F05450B325B9}"/>
                    </a:ext>
                  </a:extLst>
                </p14:cNvPr>
                <p14:cNvContentPartPr/>
                <p14:nvPr/>
              </p14:nvContentPartPr>
              <p14:xfrm>
                <a:off x="6422121" y="812595"/>
                <a:ext cx="128520" cy="85320"/>
              </p14:xfrm>
            </p:contentPart>
          </mc:Choice>
          <mc:Fallback xmlns="">
            <p:pic>
              <p:nvPicPr>
                <p:cNvPr id="139" name="Freihand 138">
                  <a:extLst>
                    <a:ext uri="{FF2B5EF4-FFF2-40B4-BE49-F238E27FC236}">
                      <a16:creationId xmlns:a16="http://schemas.microsoft.com/office/drawing/2014/main" id="{1A8981D9-1384-4EF9-A862-F05450B325B9}"/>
                    </a:ext>
                  </a:extLst>
                </p:cNvPr>
                <p:cNvPicPr/>
                <p:nvPr/>
              </p:nvPicPr>
              <p:blipFill>
                <a:blip r:embed="rId59"/>
                <a:stretch>
                  <a:fillRect/>
                </a:stretch>
              </p:blipFill>
              <p:spPr>
                <a:xfrm>
                  <a:off x="6417801" y="808275"/>
                  <a:ext cx="137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0" name="Freihand 139">
                  <a:extLst>
                    <a:ext uri="{FF2B5EF4-FFF2-40B4-BE49-F238E27FC236}">
                      <a16:creationId xmlns:a16="http://schemas.microsoft.com/office/drawing/2014/main" id="{1E08C893-4FC5-4A39-9120-FFB884CF474D}"/>
                    </a:ext>
                  </a:extLst>
                </p14:cNvPr>
                <p14:cNvContentPartPr/>
                <p14:nvPr/>
              </p14:nvContentPartPr>
              <p14:xfrm>
                <a:off x="6539121" y="747795"/>
                <a:ext cx="430560" cy="158040"/>
              </p14:xfrm>
            </p:contentPart>
          </mc:Choice>
          <mc:Fallback xmlns="">
            <p:pic>
              <p:nvPicPr>
                <p:cNvPr id="140" name="Freihand 139">
                  <a:extLst>
                    <a:ext uri="{FF2B5EF4-FFF2-40B4-BE49-F238E27FC236}">
                      <a16:creationId xmlns:a16="http://schemas.microsoft.com/office/drawing/2014/main" id="{1E08C893-4FC5-4A39-9120-FFB884CF474D}"/>
                    </a:ext>
                  </a:extLst>
                </p:cNvPr>
                <p:cNvPicPr/>
                <p:nvPr/>
              </p:nvPicPr>
              <p:blipFill>
                <a:blip r:embed="rId61"/>
                <a:stretch>
                  <a:fillRect/>
                </a:stretch>
              </p:blipFill>
              <p:spPr>
                <a:xfrm>
                  <a:off x="6534801" y="743475"/>
                  <a:ext cx="439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1" name="Freihand 140">
                  <a:extLst>
                    <a:ext uri="{FF2B5EF4-FFF2-40B4-BE49-F238E27FC236}">
                      <a16:creationId xmlns:a16="http://schemas.microsoft.com/office/drawing/2014/main" id="{447C3B5B-F084-45F6-A209-6C4412AEA6B7}"/>
                    </a:ext>
                  </a:extLst>
                </p14:cNvPr>
                <p14:cNvContentPartPr/>
                <p14:nvPr/>
              </p14:nvContentPartPr>
              <p14:xfrm>
                <a:off x="6922881" y="716835"/>
                <a:ext cx="28080" cy="28440"/>
              </p14:xfrm>
            </p:contentPart>
          </mc:Choice>
          <mc:Fallback xmlns="">
            <p:pic>
              <p:nvPicPr>
                <p:cNvPr id="141" name="Freihand 140">
                  <a:extLst>
                    <a:ext uri="{FF2B5EF4-FFF2-40B4-BE49-F238E27FC236}">
                      <a16:creationId xmlns:a16="http://schemas.microsoft.com/office/drawing/2014/main" id="{447C3B5B-F084-45F6-A209-6C4412AEA6B7}"/>
                    </a:ext>
                  </a:extLst>
                </p:cNvPr>
                <p:cNvPicPr/>
                <p:nvPr/>
              </p:nvPicPr>
              <p:blipFill>
                <a:blip r:embed="rId63"/>
                <a:stretch>
                  <a:fillRect/>
                </a:stretch>
              </p:blipFill>
              <p:spPr>
                <a:xfrm>
                  <a:off x="6918561" y="712515"/>
                  <a:ext cx="3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2" name="Freihand 141">
                  <a:extLst>
                    <a:ext uri="{FF2B5EF4-FFF2-40B4-BE49-F238E27FC236}">
                      <a16:creationId xmlns:a16="http://schemas.microsoft.com/office/drawing/2014/main" id="{CC8633E6-13E9-41AF-9A59-C3B7B91FCEA4}"/>
                    </a:ext>
                  </a:extLst>
                </p14:cNvPr>
                <p14:cNvContentPartPr/>
                <p14:nvPr/>
              </p14:nvContentPartPr>
              <p14:xfrm>
                <a:off x="6975441" y="709275"/>
                <a:ext cx="75240" cy="163080"/>
              </p14:xfrm>
            </p:contentPart>
          </mc:Choice>
          <mc:Fallback xmlns="">
            <p:pic>
              <p:nvPicPr>
                <p:cNvPr id="142" name="Freihand 141">
                  <a:extLst>
                    <a:ext uri="{FF2B5EF4-FFF2-40B4-BE49-F238E27FC236}">
                      <a16:creationId xmlns:a16="http://schemas.microsoft.com/office/drawing/2014/main" id="{CC8633E6-13E9-41AF-9A59-C3B7B91FCEA4}"/>
                    </a:ext>
                  </a:extLst>
                </p:cNvPr>
                <p:cNvPicPr/>
                <p:nvPr/>
              </p:nvPicPr>
              <p:blipFill>
                <a:blip r:embed="rId65"/>
                <a:stretch>
                  <a:fillRect/>
                </a:stretch>
              </p:blipFill>
              <p:spPr>
                <a:xfrm>
                  <a:off x="6971121" y="704955"/>
                  <a:ext cx="83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3" name="Freihand 142">
                  <a:extLst>
                    <a:ext uri="{FF2B5EF4-FFF2-40B4-BE49-F238E27FC236}">
                      <a16:creationId xmlns:a16="http://schemas.microsoft.com/office/drawing/2014/main" id="{40436992-E786-4244-8B4A-100C698881D0}"/>
                    </a:ext>
                  </a:extLst>
                </p14:cNvPr>
                <p14:cNvContentPartPr/>
                <p14:nvPr/>
              </p14:nvContentPartPr>
              <p14:xfrm>
                <a:off x="7067241" y="796395"/>
                <a:ext cx="309600" cy="111600"/>
              </p14:xfrm>
            </p:contentPart>
          </mc:Choice>
          <mc:Fallback xmlns="">
            <p:pic>
              <p:nvPicPr>
                <p:cNvPr id="143" name="Freihand 142">
                  <a:extLst>
                    <a:ext uri="{FF2B5EF4-FFF2-40B4-BE49-F238E27FC236}">
                      <a16:creationId xmlns:a16="http://schemas.microsoft.com/office/drawing/2014/main" id="{40436992-E786-4244-8B4A-100C698881D0}"/>
                    </a:ext>
                  </a:extLst>
                </p:cNvPr>
                <p:cNvPicPr/>
                <p:nvPr/>
              </p:nvPicPr>
              <p:blipFill>
                <a:blip r:embed="rId67"/>
                <a:stretch>
                  <a:fillRect/>
                </a:stretch>
              </p:blipFill>
              <p:spPr>
                <a:xfrm>
                  <a:off x="7062921" y="792075"/>
                  <a:ext cx="318240" cy="120240"/>
                </a:xfrm>
                <a:prstGeom prst="rect">
                  <a:avLst/>
                </a:prstGeom>
              </p:spPr>
            </p:pic>
          </mc:Fallback>
        </mc:AlternateContent>
      </p:grpSp>
      <p:grpSp>
        <p:nvGrpSpPr>
          <p:cNvPr id="145" name="Gruppieren 144">
            <a:extLst>
              <a:ext uri="{FF2B5EF4-FFF2-40B4-BE49-F238E27FC236}">
                <a16:creationId xmlns:a16="http://schemas.microsoft.com/office/drawing/2014/main" id="{BCE3EECB-539E-4488-B4C8-78CF7A1FFB93}"/>
              </a:ext>
            </a:extLst>
          </p:cNvPr>
          <p:cNvGrpSpPr/>
          <p:nvPr/>
        </p:nvGrpSpPr>
        <p:grpSpPr>
          <a:xfrm>
            <a:off x="530361" y="793155"/>
            <a:ext cx="1109520" cy="544320"/>
            <a:chOff x="530361" y="793155"/>
            <a:chExt cx="1109520" cy="544320"/>
          </a:xfrm>
        </p:grpSpPr>
        <mc:AlternateContent xmlns:mc="http://schemas.openxmlformats.org/markup-compatibility/2006" xmlns:p14="http://schemas.microsoft.com/office/powerpoint/2010/main">
          <mc:Choice Requires="p14">
            <p:contentPart p14:bwMode="auto" r:id="rId68">
              <p14:nvContentPartPr>
                <p14:cNvPr id="103" name="Freihand 102">
                  <a:extLst>
                    <a:ext uri="{FF2B5EF4-FFF2-40B4-BE49-F238E27FC236}">
                      <a16:creationId xmlns:a16="http://schemas.microsoft.com/office/drawing/2014/main" id="{C7014645-49B8-4C78-ADDD-C24152CE2123}"/>
                    </a:ext>
                  </a:extLst>
                </p14:cNvPr>
                <p14:cNvContentPartPr/>
                <p14:nvPr/>
              </p14:nvContentPartPr>
              <p14:xfrm>
                <a:off x="530361" y="1126155"/>
                <a:ext cx="219600" cy="30240"/>
              </p14:xfrm>
            </p:contentPart>
          </mc:Choice>
          <mc:Fallback xmlns="">
            <p:pic>
              <p:nvPicPr>
                <p:cNvPr id="103" name="Freihand 102">
                  <a:extLst>
                    <a:ext uri="{FF2B5EF4-FFF2-40B4-BE49-F238E27FC236}">
                      <a16:creationId xmlns:a16="http://schemas.microsoft.com/office/drawing/2014/main" id="{C7014645-49B8-4C78-ADDD-C24152CE2123}"/>
                    </a:ext>
                  </a:extLst>
                </p:cNvPr>
                <p:cNvPicPr/>
                <p:nvPr/>
              </p:nvPicPr>
              <p:blipFill>
                <a:blip r:embed="rId69"/>
                <a:stretch>
                  <a:fillRect/>
                </a:stretch>
              </p:blipFill>
              <p:spPr>
                <a:xfrm>
                  <a:off x="526041" y="1121835"/>
                  <a:ext cx="228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4" name="Freihand 103">
                  <a:extLst>
                    <a:ext uri="{FF2B5EF4-FFF2-40B4-BE49-F238E27FC236}">
                      <a16:creationId xmlns:a16="http://schemas.microsoft.com/office/drawing/2014/main" id="{1A4EA423-0665-4409-8E04-D2CBED623D8D}"/>
                    </a:ext>
                  </a:extLst>
                </p14:cNvPr>
                <p14:cNvContentPartPr/>
                <p14:nvPr/>
              </p14:nvContentPartPr>
              <p14:xfrm>
                <a:off x="700281" y="1084755"/>
                <a:ext cx="165240" cy="126720"/>
              </p14:xfrm>
            </p:contentPart>
          </mc:Choice>
          <mc:Fallback xmlns="">
            <p:pic>
              <p:nvPicPr>
                <p:cNvPr id="104" name="Freihand 103">
                  <a:extLst>
                    <a:ext uri="{FF2B5EF4-FFF2-40B4-BE49-F238E27FC236}">
                      <a16:creationId xmlns:a16="http://schemas.microsoft.com/office/drawing/2014/main" id="{1A4EA423-0665-4409-8E04-D2CBED623D8D}"/>
                    </a:ext>
                  </a:extLst>
                </p:cNvPr>
                <p:cNvPicPr/>
                <p:nvPr/>
              </p:nvPicPr>
              <p:blipFill>
                <a:blip r:embed="rId71"/>
                <a:stretch>
                  <a:fillRect/>
                </a:stretch>
              </p:blipFill>
              <p:spPr>
                <a:xfrm>
                  <a:off x="695961" y="1080435"/>
                  <a:ext cx="173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5" name="Freihand 104">
                  <a:extLst>
                    <a:ext uri="{FF2B5EF4-FFF2-40B4-BE49-F238E27FC236}">
                      <a16:creationId xmlns:a16="http://schemas.microsoft.com/office/drawing/2014/main" id="{F862B692-5953-469A-B628-B5BA913E33E8}"/>
                    </a:ext>
                  </a:extLst>
                </p14:cNvPr>
                <p14:cNvContentPartPr/>
                <p14:nvPr/>
              </p14:nvContentPartPr>
              <p14:xfrm>
                <a:off x="998721" y="1046955"/>
                <a:ext cx="205560" cy="220320"/>
              </p14:xfrm>
            </p:contentPart>
          </mc:Choice>
          <mc:Fallback xmlns="">
            <p:pic>
              <p:nvPicPr>
                <p:cNvPr id="105" name="Freihand 104">
                  <a:extLst>
                    <a:ext uri="{FF2B5EF4-FFF2-40B4-BE49-F238E27FC236}">
                      <a16:creationId xmlns:a16="http://schemas.microsoft.com/office/drawing/2014/main" id="{F862B692-5953-469A-B628-B5BA913E33E8}"/>
                    </a:ext>
                  </a:extLst>
                </p:cNvPr>
                <p:cNvPicPr/>
                <p:nvPr/>
              </p:nvPicPr>
              <p:blipFill>
                <a:blip r:embed="rId73"/>
                <a:stretch>
                  <a:fillRect/>
                </a:stretch>
              </p:blipFill>
              <p:spPr>
                <a:xfrm>
                  <a:off x="994401" y="1042635"/>
                  <a:ext cx="214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6" name="Freihand 105">
                  <a:extLst>
                    <a:ext uri="{FF2B5EF4-FFF2-40B4-BE49-F238E27FC236}">
                      <a16:creationId xmlns:a16="http://schemas.microsoft.com/office/drawing/2014/main" id="{394CBF4F-E8A1-48B1-B3FD-9C3652DB9EED}"/>
                    </a:ext>
                  </a:extLst>
                </p14:cNvPr>
                <p14:cNvContentPartPr/>
                <p14:nvPr/>
              </p14:nvContentPartPr>
              <p14:xfrm>
                <a:off x="1208961" y="1033275"/>
                <a:ext cx="130320" cy="86400"/>
              </p14:xfrm>
            </p:contentPart>
          </mc:Choice>
          <mc:Fallback xmlns="">
            <p:pic>
              <p:nvPicPr>
                <p:cNvPr id="106" name="Freihand 105">
                  <a:extLst>
                    <a:ext uri="{FF2B5EF4-FFF2-40B4-BE49-F238E27FC236}">
                      <a16:creationId xmlns:a16="http://schemas.microsoft.com/office/drawing/2014/main" id="{394CBF4F-E8A1-48B1-B3FD-9C3652DB9EED}"/>
                    </a:ext>
                  </a:extLst>
                </p:cNvPr>
                <p:cNvPicPr/>
                <p:nvPr/>
              </p:nvPicPr>
              <p:blipFill>
                <a:blip r:embed="rId75"/>
                <a:stretch>
                  <a:fillRect/>
                </a:stretch>
              </p:blipFill>
              <p:spPr>
                <a:xfrm>
                  <a:off x="1204641" y="1028955"/>
                  <a:ext cx="138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8" name="Freihand 107">
                  <a:extLst>
                    <a:ext uri="{FF2B5EF4-FFF2-40B4-BE49-F238E27FC236}">
                      <a16:creationId xmlns:a16="http://schemas.microsoft.com/office/drawing/2014/main" id="{D27197C5-F9E3-4751-ACB8-814CAAD611CA}"/>
                    </a:ext>
                  </a:extLst>
                </p14:cNvPr>
                <p14:cNvContentPartPr/>
                <p14:nvPr/>
              </p14:nvContentPartPr>
              <p14:xfrm>
                <a:off x="1405161" y="910875"/>
                <a:ext cx="220680" cy="166680"/>
              </p14:xfrm>
            </p:contentPart>
          </mc:Choice>
          <mc:Fallback xmlns="">
            <p:pic>
              <p:nvPicPr>
                <p:cNvPr id="108" name="Freihand 107">
                  <a:extLst>
                    <a:ext uri="{FF2B5EF4-FFF2-40B4-BE49-F238E27FC236}">
                      <a16:creationId xmlns:a16="http://schemas.microsoft.com/office/drawing/2014/main" id="{D27197C5-F9E3-4751-ACB8-814CAAD611CA}"/>
                    </a:ext>
                  </a:extLst>
                </p:cNvPr>
                <p:cNvPicPr/>
                <p:nvPr/>
              </p:nvPicPr>
              <p:blipFill>
                <a:blip r:embed="rId77"/>
                <a:stretch>
                  <a:fillRect/>
                </a:stretch>
              </p:blipFill>
              <p:spPr>
                <a:xfrm>
                  <a:off x="1400841" y="906555"/>
                  <a:ext cx="229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9" name="Freihand 108">
                  <a:extLst>
                    <a:ext uri="{FF2B5EF4-FFF2-40B4-BE49-F238E27FC236}">
                      <a16:creationId xmlns:a16="http://schemas.microsoft.com/office/drawing/2014/main" id="{E9D334E1-9BA9-4B86-832F-BA64B680E3CE}"/>
                    </a:ext>
                  </a:extLst>
                </p14:cNvPr>
                <p14:cNvContentPartPr/>
                <p14:nvPr/>
              </p14:nvContentPartPr>
              <p14:xfrm>
                <a:off x="1349001" y="851835"/>
                <a:ext cx="224280" cy="69120"/>
              </p14:xfrm>
            </p:contentPart>
          </mc:Choice>
          <mc:Fallback xmlns="">
            <p:pic>
              <p:nvPicPr>
                <p:cNvPr id="109" name="Freihand 108">
                  <a:extLst>
                    <a:ext uri="{FF2B5EF4-FFF2-40B4-BE49-F238E27FC236}">
                      <a16:creationId xmlns:a16="http://schemas.microsoft.com/office/drawing/2014/main" id="{E9D334E1-9BA9-4B86-832F-BA64B680E3CE}"/>
                    </a:ext>
                  </a:extLst>
                </p:cNvPr>
                <p:cNvPicPr/>
                <p:nvPr/>
              </p:nvPicPr>
              <p:blipFill>
                <a:blip r:embed="rId79"/>
                <a:stretch>
                  <a:fillRect/>
                </a:stretch>
              </p:blipFill>
              <p:spPr>
                <a:xfrm>
                  <a:off x="1344681" y="847515"/>
                  <a:ext cx="232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4" name="Freihand 143">
                  <a:extLst>
                    <a:ext uri="{FF2B5EF4-FFF2-40B4-BE49-F238E27FC236}">
                      <a16:creationId xmlns:a16="http://schemas.microsoft.com/office/drawing/2014/main" id="{D0325164-60FA-47E5-8B2C-2A556844C487}"/>
                    </a:ext>
                  </a:extLst>
                </p14:cNvPr>
                <p14:cNvContentPartPr/>
                <p14:nvPr/>
              </p14:nvContentPartPr>
              <p14:xfrm>
                <a:off x="823761" y="793155"/>
                <a:ext cx="816120" cy="544320"/>
              </p14:xfrm>
            </p:contentPart>
          </mc:Choice>
          <mc:Fallback xmlns="">
            <p:pic>
              <p:nvPicPr>
                <p:cNvPr id="144" name="Freihand 143">
                  <a:extLst>
                    <a:ext uri="{FF2B5EF4-FFF2-40B4-BE49-F238E27FC236}">
                      <a16:creationId xmlns:a16="http://schemas.microsoft.com/office/drawing/2014/main" id="{D0325164-60FA-47E5-8B2C-2A556844C487}"/>
                    </a:ext>
                  </a:extLst>
                </p:cNvPr>
                <p:cNvPicPr/>
                <p:nvPr/>
              </p:nvPicPr>
              <p:blipFill>
                <a:blip r:embed="rId81"/>
                <a:stretch>
                  <a:fillRect/>
                </a:stretch>
              </p:blipFill>
              <p:spPr>
                <a:xfrm>
                  <a:off x="819441" y="788835"/>
                  <a:ext cx="824760" cy="55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148" name="Freihand 147">
                <a:extLst>
                  <a:ext uri="{FF2B5EF4-FFF2-40B4-BE49-F238E27FC236}">
                    <a16:creationId xmlns:a16="http://schemas.microsoft.com/office/drawing/2014/main" id="{9931E2DC-7A9B-437D-B8A7-C71D299679B5}"/>
                  </a:ext>
                </a:extLst>
              </p14:cNvPr>
              <p14:cNvContentPartPr/>
              <p14:nvPr/>
            </p14:nvContentPartPr>
            <p14:xfrm>
              <a:off x="10761921" y="839235"/>
              <a:ext cx="49680" cy="649800"/>
            </p14:xfrm>
          </p:contentPart>
        </mc:Choice>
        <mc:Fallback xmlns="">
          <p:pic>
            <p:nvPicPr>
              <p:cNvPr id="148" name="Freihand 147">
                <a:extLst>
                  <a:ext uri="{FF2B5EF4-FFF2-40B4-BE49-F238E27FC236}">
                    <a16:creationId xmlns:a16="http://schemas.microsoft.com/office/drawing/2014/main" id="{9931E2DC-7A9B-437D-B8A7-C71D299679B5}"/>
                  </a:ext>
                </a:extLst>
              </p:cNvPr>
              <p:cNvPicPr/>
              <p:nvPr/>
            </p:nvPicPr>
            <p:blipFill>
              <a:blip r:embed="rId83"/>
              <a:stretch>
                <a:fillRect/>
              </a:stretch>
            </p:blipFill>
            <p:spPr>
              <a:xfrm>
                <a:off x="10757601" y="834915"/>
                <a:ext cx="5832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0" name="Freihand 149">
                <a:extLst>
                  <a:ext uri="{FF2B5EF4-FFF2-40B4-BE49-F238E27FC236}">
                    <a16:creationId xmlns:a16="http://schemas.microsoft.com/office/drawing/2014/main" id="{FA558C7C-8854-4B79-AF45-D33AF00C08A9}"/>
                  </a:ext>
                </a:extLst>
              </p14:cNvPr>
              <p14:cNvContentPartPr/>
              <p14:nvPr/>
            </p14:nvContentPartPr>
            <p14:xfrm>
              <a:off x="1255761" y="2151795"/>
              <a:ext cx="5875560" cy="136080"/>
            </p14:xfrm>
          </p:contentPart>
        </mc:Choice>
        <mc:Fallback xmlns="">
          <p:pic>
            <p:nvPicPr>
              <p:cNvPr id="150" name="Freihand 149">
                <a:extLst>
                  <a:ext uri="{FF2B5EF4-FFF2-40B4-BE49-F238E27FC236}">
                    <a16:creationId xmlns:a16="http://schemas.microsoft.com/office/drawing/2014/main" id="{FA558C7C-8854-4B79-AF45-D33AF00C08A9}"/>
                  </a:ext>
                </a:extLst>
              </p:cNvPr>
              <p:cNvPicPr/>
              <p:nvPr/>
            </p:nvPicPr>
            <p:blipFill>
              <a:blip r:embed="rId85"/>
              <a:stretch>
                <a:fillRect/>
              </a:stretch>
            </p:blipFill>
            <p:spPr>
              <a:xfrm>
                <a:off x="1251441" y="2147475"/>
                <a:ext cx="5884200" cy="144720"/>
              </a:xfrm>
              <a:prstGeom prst="rect">
                <a:avLst/>
              </a:prstGeom>
            </p:spPr>
          </p:pic>
        </mc:Fallback>
      </mc:AlternateContent>
      <p:grpSp>
        <p:nvGrpSpPr>
          <p:cNvPr id="152" name="Gruppieren 151">
            <a:extLst>
              <a:ext uri="{FF2B5EF4-FFF2-40B4-BE49-F238E27FC236}">
                <a16:creationId xmlns:a16="http://schemas.microsoft.com/office/drawing/2014/main" id="{04B7FA81-7BFB-48CB-9A46-917EB494B574}"/>
              </a:ext>
            </a:extLst>
          </p:cNvPr>
          <p:cNvGrpSpPr/>
          <p:nvPr/>
        </p:nvGrpSpPr>
        <p:grpSpPr>
          <a:xfrm>
            <a:off x="9842841" y="68475"/>
            <a:ext cx="1919880" cy="1893240"/>
            <a:chOff x="9842841" y="68475"/>
            <a:chExt cx="1919880" cy="1893240"/>
          </a:xfrm>
        </p:grpSpPr>
        <mc:AlternateContent xmlns:mc="http://schemas.openxmlformats.org/markup-compatibility/2006" xmlns:p14="http://schemas.microsoft.com/office/powerpoint/2010/main">
          <mc:Choice Requires="p14">
            <p:contentPart p14:bwMode="auto" r:id="rId86">
              <p14:nvContentPartPr>
                <p14:cNvPr id="8" name="Freihand 7">
                  <a:extLst>
                    <a:ext uri="{FF2B5EF4-FFF2-40B4-BE49-F238E27FC236}">
                      <a16:creationId xmlns:a16="http://schemas.microsoft.com/office/drawing/2014/main" id="{28A256B0-0875-4A38-B14C-02264ED6D4B0}"/>
                    </a:ext>
                  </a:extLst>
                </p14:cNvPr>
                <p14:cNvContentPartPr/>
                <p14:nvPr/>
              </p14:nvContentPartPr>
              <p14:xfrm>
                <a:off x="10797921" y="409395"/>
                <a:ext cx="186480" cy="173160"/>
              </p14:xfrm>
            </p:contentPart>
          </mc:Choice>
          <mc:Fallback xmlns="">
            <p:pic>
              <p:nvPicPr>
                <p:cNvPr id="8" name="Freihand 7">
                  <a:extLst>
                    <a:ext uri="{FF2B5EF4-FFF2-40B4-BE49-F238E27FC236}">
                      <a16:creationId xmlns:a16="http://schemas.microsoft.com/office/drawing/2014/main" id="{28A256B0-0875-4A38-B14C-02264ED6D4B0}"/>
                    </a:ext>
                  </a:extLst>
                </p:cNvPr>
                <p:cNvPicPr/>
                <p:nvPr/>
              </p:nvPicPr>
              <p:blipFill>
                <a:blip r:embed="rId87"/>
                <a:stretch>
                  <a:fillRect/>
                </a:stretch>
              </p:blipFill>
              <p:spPr>
                <a:xfrm>
                  <a:off x="10793601" y="405075"/>
                  <a:ext cx="195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 name="Freihand 8">
                  <a:extLst>
                    <a:ext uri="{FF2B5EF4-FFF2-40B4-BE49-F238E27FC236}">
                      <a16:creationId xmlns:a16="http://schemas.microsoft.com/office/drawing/2014/main" id="{762A8D35-A697-4146-83C1-53C53E2BEBA2}"/>
                    </a:ext>
                  </a:extLst>
                </p14:cNvPr>
                <p14:cNvContentPartPr/>
                <p14:nvPr/>
              </p14:nvContentPartPr>
              <p14:xfrm>
                <a:off x="10976481" y="355395"/>
                <a:ext cx="61560" cy="195120"/>
              </p14:xfrm>
            </p:contentPart>
          </mc:Choice>
          <mc:Fallback xmlns="">
            <p:pic>
              <p:nvPicPr>
                <p:cNvPr id="9" name="Freihand 8">
                  <a:extLst>
                    <a:ext uri="{FF2B5EF4-FFF2-40B4-BE49-F238E27FC236}">
                      <a16:creationId xmlns:a16="http://schemas.microsoft.com/office/drawing/2014/main" id="{762A8D35-A697-4146-83C1-53C53E2BEBA2}"/>
                    </a:ext>
                  </a:extLst>
                </p:cNvPr>
                <p:cNvPicPr/>
                <p:nvPr/>
              </p:nvPicPr>
              <p:blipFill>
                <a:blip r:embed="rId89"/>
                <a:stretch>
                  <a:fillRect/>
                </a:stretch>
              </p:blipFill>
              <p:spPr>
                <a:xfrm>
                  <a:off x="10972161" y="351075"/>
                  <a:ext cx="702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 name="Freihand 10">
                  <a:extLst>
                    <a:ext uri="{FF2B5EF4-FFF2-40B4-BE49-F238E27FC236}">
                      <a16:creationId xmlns:a16="http://schemas.microsoft.com/office/drawing/2014/main" id="{A78C14D7-9BC6-4371-B73E-4A30EF85E56F}"/>
                    </a:ext>
                  </a:extLst>
                </p14:cNvPr>
                <p14:cNvContentPartPr/>
                <p14:nvPr/>
              </p14:nvContentPartPr>
              <p14:xfrm>
                <a:off x="11067921" y="454755"/>
                <a:ext cx="81000" cy="65520"/>
              </p14:xfrm>
            </p:contentPart>
          </mc:Choice>
          <mc:Fallback xmlns="">
            <p:pic>
              <p:nvPicPr>
                <p:cNvPr id="11" name="Freihand 10">
                  <a:extLst>
                    <a:ext uri="{FF2B5EF4-FFF2-40B4-BE49-F238E27FC236}">
                      <a16:creationId xmlns:a16="http://schemas.microsoft.com/office/drawing/2014/main" id="{A78C14D7-9BC6-4371-B73E-4A30EF85E56F}"/>
                    </a:ext>
                  </a:extLst>
                </p:cNvPr>
                <p:cNvPicPr/>
                <p:nvPr/>
              </p:nvPicPr>
              <p:blipFill>
                <a:blip r:embed="rId91"/>
                <a:stretch>
                  <a:fillRect/>
                </a:stretch>
              </p:blipFill>
              <p:spPr>
                <a:xfrm>
                  <a:off x="11063601" y="450435"/>
                  <a:ext cx="89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2" name="Freihand 11">
                  <a:extLst>
                    <a:ext uri="{FF2B5EF4-FFF2-40B4-BE49-F238E27FC236}">
                      <a16:creationId xmlns:a16="http://schemas.microsoft.com/office/drawing/2014/main" id="{6053F3F5-8BD9-42EE-9AA9-0E7B47EED77A}"/>
                    </a:ext>
                  </a:extLst>
                </p14:cNvPr>
                <p14:cNvContentPartPr/>
                <p14:nvPr/>
              </p14:nvContentPartPr>
              <p14:xfrm>
                <a:off x="11173761" y="367275"/>
                <a:ext cx="56880" cy="162720"/>
              </p14:xfrm>
            </p:contentPart>
          </mc:Choice>
          <mc:Fallback xmlns="">
            <p:pic>
              <p:nvPicPr>
                <p:cNvPr id="12" name="Freihand 11">
                  <a:extLst>
                    <a:ext uri="{FF2B5EF4-FFF2-40B4-BE49-F238E27FC236}">
                      <a16:creationId xmlns:a16="http://schemas.microsoft.com/office/drawing/2014/main" id="{6053F3F5-8BD9-42EE-9AA9-0E7B47EED77A}"/>
                    </a:ext>
                  </a:extLst>
                </p:cNvPr>
                <p:cNvPicPr/>
                <p:nvPr/>
              </p:nvPicPr>
              <p:blipFill>
                <a:blip r:embed="rId93"/>
                <a:stretch>
                  <a:fillRect/>
                </a:stretch>
              </p:blipFill>
              <p:spPr>
                <a:xfrm>
                  <a:off x="11169441" y="362955"/>
                  <a:ext cx="65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 name="Freihand 12">
                  <a:extLst>
                    <a:ext uri="{FF2B5EF4-FFF2-40B4-BE49-F238E27FC236}">
                      <a16:creationId xmlns:a16="http://schemas.microsoft.com/office/drawing/2014/main" id="{25676CF8-CA64-45F2-92CC-067F52BEC903}"/>
                    </a:ext>
                  </a:extLst>
                </p14:cNvPr>
                <p14:cNvContentPartPr/>
                <p14:nvPr/>
              </p14:nvContentPartPr>
              <p14:xfrm>
                <a:off x="11165481" y="439635"/>
                <a:ext cx="42120" cy="18720"/>
              </p14:xfrm>
            </p:contentPart>
          </mc:Choice>
          <mc:Fallback xmlns="">
            <p:pic>
              <p:nvPicPr>
                <p:cNvPr id="13" name="Freihand 12">
                  <a:extLst>
                    <a:ext uri="{FF2B5EF4-FFF2-40B4-BE49-F238E27FC236}">
                      <a16:creationId xmlns:a16="http://schemas.microsoft.com/office/drawing/2014/main" id="{25676CF8-CA64-45F2-92CC-067F52BEC903}"/>
                    </a:ext>
                  </a:extLst>
                </p:cNvPr>
                <p:cNvPicPr/>
                <p:nvPr/>
              </p:nvPicPr>
              <p:blipFill>
                <a:blip r:embed="rId95"/>
                <a:stretch>
                  <a:fillRect/>
                </a:stretch>
              </p:blipFill>
              <p:spPr>
                <a:xfrm>
                  <a:off x="11161161" y="435315"/>
                  <a:ext cx="50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4" name="Freihand 13">
                  <a:extLst>
                    <a:ext uri="{FF2B5EF4-FFF2-40B4-BE49-F238E27FC236}">
                      <a16:creationId xmlns:a16="http://schemas.microsoft.com/office/drawing/2014/main" id="{3AC62EEB-77CB-4DB5-AA3A-3AEBA80D6CF3}"/>
                    </a:ext>
                  </a:extLst>
                </p14:cNvPr>
                <p14:cNvContentPartPr/>
                <p14:nvPr/>
              </p14:nvContentPartPr>
              <p14:xfrm>
                <a:off x="11184561" y="451515"/>
                <a:ext cx="111240" cy="73800"/>
              </p14:xfrm>
            </p:contentPart>
          </mc:Choice>
          <mc:Fallback xmlns="">
            <p:pic>
              <p:nvPicPr>
                <p:cNvPr id="14" name="Freihand 13">
                  <a:extLst>
                    <a:ext uri="{FF2B5EF4-FFF2-40B4-BE49-F238E27FC236}">
                      <a16:creationId xmlns:a16="http://schemas.microsoft.com/office/drawing/2014/main" id="{3AC62EEB-77CB-4DB5-AA3A-3AEBA80D6CF3}"/>
                    </a:ext>
                  </a:extLst>
                </p:cNvPr>
                <p:cNvPicPr/>
                <p:nvPr/>
              </p:nvPicPr>
              <p:blipFill>
                <a:blip r:embed="rId97"/>
                <a:stretch>
                  <a:fillRect/>
                </a:stretch>
              </p:blipFill>
              <p:spPr>
                <a:xfrm>
                  <a:off x="11180241" y="447195"/>
                  <a:ext cx="119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 name="Freihand 14">
                  <a:extLst>
                    <a:ext uri="{FF2B5EF4-FFF2-40B4-BE49-F238E27FC236}">
                      <a16:creationId xmlns:a16="http://schemas.microsoft.com/office/drawing/2014/main" id="{53F08D05-A234-471E-ADC2-15DA75529DED}"/>
                    </a:ext>
                  </a:extLst>
                </p14:cNvPr>
                <p14:cNvContentPartPr/>
                <p14:nvPr/>
              </p14:nvContentPartPr>
              <p14:xfrm>
                <a:off x="11135961" y="321195"/>
                <a:ext cx="360" cy="360"/>
              </p14:xfrm>
            </p:contentPart>
          </mc:Choice>
          <mc:Fallback xmlns="">
            <p:pic>
              <p:nvPicPr>
                <p:cNvPr id="15" name="Freihand 14">
                  <a:extLst>
                    <a:ext uri="{FF2B5EF4-FFF2-40B4-BE49-F238E27FC236}">
                      <a16:creationId xmlns:a16="http://schemas.microsoft.com/office/drawing/2014/main" id="{53F08D05-A234-471E-ADC2-15DA75529DED}"/>
                    </a:ext>
                  </a:extLst>
                </p:cNvPr>
                <p:cNvPicPr/>
                <p:nvPr/>
              </p:nvPicPr>
              <p:blipFill>
                <a:blip r:embed="rId16"/>
                <a:stretch>
                  <a:fillRect/>
                </a:stretch>
              </p:blipFill>
              <p:spPr>
                <a:xfrm>
                  <a:off x="11131641" y="3168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 name="Freihand 15">
                  <a:extLst>
                    <a:ext uri="{FF2B5EF4-FFF2-40B4-BE49-F238E27FC236}">
                      <a16:creationId xmlns:a16="http://schemas.microsoft.com/office/drawing/2014/main" id="{6200D94E-6416-4C38-AF67-F4E33C190C6D}"/>
                    </a:ext>
                  </a:extLst>
                </p14:cNvPr>
                <p14:cNvContentPartPr/>
                <p14:nvPr/>
              </p14:nvContentPartPr>
              <p14:xfrm>
                <a:off x="11306961" y="426675"/>
                <a:ext cx="201600" cy="85680"/>
              </p14:xfrm>
            </p:contentPart>
          </mc:Choice>
          <mc:Fallback xmlns="">
            <p:pic>
              <p:nvPicPr>
                <p:cNvPr id="16" name="Freihand 15">
                  <a:extLst>
                    <a:ext uri="{FF2B5EF4-FFF2-40B4-BE49-F238E27FC236}">
                      <a16:creationId xmlns:a16="http://schemas.microsoft.com/office/drawing/2014/main" id="{6200D94E-6416-4C38-AF67-F4E33C190C6D}"/>
                    </a:ext>
                  </a:extLst>
                </p:cNvPr>
                <p:cNvPicPr/>
                <p:nvPr/>
              </p:nvPicPr>
              <p:blipFill>
                <a:blip r:embed="rId100"/>
                <a:stretch>
                  <a:fillRect/>
                </a:stretch>
              </p:blipFill>
              <p:spPr>
                <a:xfrm>
                  <a:off x="11302641" y="422355"/>
                  <a:ext cx="210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 name="Freihand 16">
                  <a:extLst>
                    <a:ext uri="{FF2B5EF4-FFF2-40B4-BE49-F238E27FC236}">
                      <a16:creationId xmlns:a16="http://schemas.microsoft.com/office/drawing/2014/main" id="{2C327550-D168-4FFD-A1D3-6C3D9D8BA87C}"/>
                    </a:ext>
                  </a:extLst>
                </p14:cNvPr>
                <p14:cNvContentPartPr/>
                <p14:nvPr/>
              </p14:nvContentPartPr>
              <p14:xfrm>
                <a:off x="11476881" y="427035"/>
                <a:ext cx="101520" cy="50400"/>
              </p14:xfrm>
            </p:contentPart>
          </mc:Choice>
          <mc:Fallback xmlns="">
            <p:pic>
              <p:nvPicPr>
                <p:cNvPr id="17" name="Freihand 16">
                  <a:extLst>
                    <a:ext uri="{FF2B5EF4-FFF2-40B4-BE49-F238E27FC236}">
                      <a16:creationId xmlns:a16="http://schemas.microsoft.com/office/drawing/2014/main" id="{2C327550-D168-4FFD-A1D3-6C3D9D8BA87C}"/>
                    </a:ext>
                  </a:extLst>
                </p:cNvPr>
                <p:cNvPicPr/>
                <p:nvPr/>
              </p:nvPicPr>
              <p:blipFill>
                <a:blip r:embed="rId102"/>
                <a:stretch>
                  <a:fillRect/>
                </a:stretch>
              </p:blipFill>
              <p:spPr>
                <a:xfrm>
                  <a:off x="11472561" y="422715"/>
                  <a:ext cx="110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8" name="Freihand 17">
                  <a:extLst>
                    <a:ext uri="{FF2B5EF4-FFF2-40B4-BE49-F238E27FC236}">
                      <a16:creationId xmlns:a16="http://schemas.microsoft.com/office/drawing/2014/main" id="{E9F1F425-F928-44F8-858E-FF3515FF1C20}"/>
                    </a:ext>
                  </a:extLst>
                </p14:cNvPr>
                <p14:cNvContentPartPr/>
                <p14:nvPr/>
              </p14:nvContentPartPr>
              <p14:xfrm>
                <a:off x="11576601" y="336675"/>
                <a:ext cx="186120" cy="173880"/>
              </p14:xfrm>
            </p:contentPart>
          </mc:Choice>
          <mc:Fallback xmlns="">
            <p:pic>
              <p:nvPicPr>
                <p:cNvPr id="18" name="Freihand 17">
                  <a:extLst>
                    <a:ext uri="{FF2B5EF4-FFF2-40B4-BE49-F238E27FC236}">
                      <a16:creationId xmlns:a16="http://schemas.microsoft.com/office/drawing/2014/main" id="{E9F1F425-F928-44F8-858E-FF3515FF1C20}"/>
                    </a:ext>
                  </a:extLst>
                </p:cNvPr>
                <p:cNvPicPr/>
                <p:nvPr/>
              </p:nvPicPr>
              <p:blipFill>
                <a:blip r:embed="rId104"/>
                <a:stretch>
                  <a:fillRect/>
                </a:stretch>
              </p:blipFill>
              <p:spPr>
                <a:xfrm>
                  <a:off x="11572281" y="332355"/>
                  <a:ext cx="194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 name="Freihand 1">
                  <a:extLst>
                    <a:ext uri="{FF2B5EF4-FFF2-40B4-BE49-F238E27FC236}">
                      <a16:creationId xmlns:a16="http://schemas.microsoft.com/office/drawing/2014/main" id="{D6BFBA1C-50E6-41B3-B3EA-C4B622EF6FB2}"/>
                    </a:ext>
                  </a:extLst>
                </p14:cNvPr>
                <p14:cNvContentPartPr/>
                <p14:nvPr/>
              </p14:nvContentPartPr>
              <p14:xfrm>
                <a:off x="10463841" y="925275"/>
                <a:ext cx="10080" cy="582840"/>
              </p14:xfrm>
            </p:contentPart>
          </mc:Choice>
          <mc:Fallback xmlns="">
            <p:pic>
              <p:nvPicPr>
                <p:cNvPr id="2" name="Freihand 1">
                  <a:extLst>
                    <a:ext uri="{FF2B5EF4-FFF2-40B4-BE49-F238E27FC236}">
                      <a16:creationId xmlns:a16="http://schemas.microsoft.com/office/drawing/2014/main" id="{D6BFBA1C-50E6-41B3-B3EA-C4B622EF6FB2}"/>
                    </a:ext>
                  </a:extLst>
                </p:cNvPr>
                <p:cNvPicPr/>
                <p:nvPr/>
              </p:nvPicPr>
              <p:blipFill>
                <a:blip r:embed="rId106"/>
                <a:stretch>
                  <a:fillRect/>
                </a:stretch>
              </p:blipFill>
              <p:spPr>
                <a:xfrm>
                  <a:off x="10459521" y="920955"/>
                  <a:ext cx="1872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 name="Freihand 2">
                  <a:extLst>
                    <a:ext uri="{FF2B5EF4-FFF2-40B4-BE49-F238E27FC236}">
                      <a16:creationId xmlns:a16="http://schemas.microsoft.com/office/drawing/2014/main" id="{827A75B5-93B4-4F3F-AE0A-C33586F69840}"/>
                    </a:ext>
                  </a:extLst>
                </p14:cNvPr>
                <p14:cNvContentPartPr/>
                <p14:nvPr/>
              </p14:nvContentPartPr>
              <p14:xfrm>
                <a:off x="10318041" y="1414515"/>
                <a:ext cx="1182960" cy="77760"/>
              </p14:xfrm>
            </p:contentPart>
          </mc:Choice>
          <mc:Fallback xmlns="">
            <p:pic>
              <p:nvPicPr>
                <p:cNvPr id="3" name="Freihand 2">
                  <a:extLst>
                    <a:ext uri="{FF2B5EF4-FFF2-40B4-BE49-F238E27FC236}">
                      <a16:creationId xmlns:a16="http://schemas.microsoft.com/office/drawing/2014/main" id="{827A75B5-93B4-4F3F-AE0A-C33586F69840}"/>
                    </a:ext>
                  </a:extLst>
                </p:cNvPr>
                <p:cNvPicPr/>
                <p:nvPr/>
              </p:nvPicPr>
              <p:blipFill>
                <a:blip r:embed="rId108"/>
                <a:stretch>
                  <a:fillRect/>
                </a:stretch>
              </p:blipFill>
              <p:spPr>
                <a:xfrm>
                  <a:off x="10313721" y="1410195"/>
                  <a:ext cx="1191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 name="Freihand 3">
                  <a:extLst>
                    <a:ext uri="{FF2B5EF4-FFF2-40B4-BE49-F238E27FC236}">
                      <a16:creationId xmlns:a16="http://schemas.microsoft.com/office/drawing/2014/main" id="{24B4D919-A42A-4684-92D0-7EDD83348B73}"/>
                    </a:ext>
                  </a:extLst>
                </p14:cNvPr>
                <p14:cNvContentPartPr/>
                <p14:nvPr/>
              </p14:nvContentPartPr>
              <p14:xfrm>
                <a:off x="11508201" y="1345395"/>
                <a:ext cx="204840" cy="156240"/>
              </p14:xfrm>
            </p:contentPart>
          </mc:Choice>
          <mc:Fallback xmlns="">
            <p:pic>
              <p:nvPicPr>
                <p:cNvPr id="4" name="Freihand 3">
                  <a:extLst>
                    <a:ext uri="{FF2B5EF4-FFF2-40B4-BE49-F238E27FC236}">
                      <a16:creationId xmlns:a16="http://schemas.microsoft.com/office/drawing/2014/main" id="{24B4D919-A42A-4684-92D0-7EDD83348B73}"/>
                    </a:ext>
                  </a:extLst>
                </p:cNvPr>
                <p:cNvPicPr/>
                <p:nvPr/>
              </p:nvPicPr>
              <p:blipFill>
                <a:blip r:embed="rId110"/>
                <a:stretch>
                  <a:fillRect/>
                </a:stretch>
              </p:blipFill>
              <p:spPr>
                <a:xfrm>
                  <a:off x="11503881" y="1341075"/>
                  <a:ext cx="213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 name="Freihand 4">
                  <a:extLst>
                    <a:ext uri="{FF2B5EF4-FFF2-40B4-BE49-F238E27FC236}">
                      <a16:creationId xmlns:a16="http://schemas.microsoft.com/office/drawing/2014/main" id="{50FA5BFC-6B98-49A3-BFBF-C8C1EFDD31D8}"/>
                    </a:ext>
                  </a:extLst>
                </p14:cNvPr>
                <p14:cNvContentPartPr/>
                <p14:nvPr/>
              </p14:nvContentPartPr>
              <p14:xfrm>
                <a:off x="10325961" y="686235"/>
                <a:ext cx="246600" cy="237240"/>
              </p14:xfrm>
            </p:contentPart>
          </mc:Choice>
          <mc:Fallback xmlns="">
            <p:pic>
              <p:nvPicPr>
                <p:cNvPr id="5" name="Freihand 4">
                  <a:extLst>
                    <a:ext uri="{FF2B5EF4-FFF2-40B4-BE49-F238E27FC236}">
                      <a16:creationId xmlns:a16="http://schemas.microsoft.com/office/drawing/2014/main" id="{50FA5BFC-6B98-49A3-BFBF-C8C1EFDD31D8}"/>
                    </a:ext>
                  </a:extLst>
                </p:cNvPr>
                <p:cNvPicPr/>
                <p:nvPr/>
              </p:nvPicPr>
              <p:blipFill>
                <a:blip r:embed="rId112"/>
                <a:stretch>
                  <a:fillRect/>
                </a:stretch>
              </p:blipFill>
              <p:spPr>
                <a:xfrm>
                  <a:off x="10321641" y="681915"/>
                  <a:ext cx="2552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 name="Freihand 20">
                  <a:extLst>
                    <a:ext uri="{FF2B5EF4-FFF2-40B4-BE49-F238E27FC236}">
                      <a16:creationId xmlns:a16="http://schemas.microsoft.com/office/drawing/2014/main" id="{8C4CAECC-98FB-498D-8F10-9E5B0F334FB6}"/>
                    </a:ext>
                  </a:extLst>
                </p14:cNvPr>
                <p14:cNvContentPartPr/>
                <p14:nvPr/>
              </p14:nvContentPartPr>
              <p14:xfrm>
                <a:off x="10077201" y="657075"/>
                <a:ext cx="164160" cy="115200"/>
              </p14:xfrm>
            </p:contentPart>
          </mc:Choice>
          <mc:Fallback xmlns="">
            <p:pic>
              <p:nvPicPr>
                <p:cNvPr id="21" name="Freihand 20">
                  <a:extLst>
                    <a:ext uri="{FF2B5EF4-FFF2-40B4-BE49-F238E27FC236}">
                      <a16:creationId xmlns:a16="http://schemas.microsoft.com/office/drawing/2014/main" id="{8C4CAECC-98FB-498D-8F10-9E5B0F334FB6}"/>
                    </a:ext>
                  </a:extLst>
                </p:cNvPr>
                <p:cNvPicPr/>
                <p:nvPr/>
              </p:nvPicPr>
              <p:blipFill>
                <a:blip r:embed="rId114"/>
                <a:stretch>
                  <a:fillRect/>
                </a:stretch>
              </p:blipFill>
              <p:spPr>
                <a:xfrm>
                  <a:off x="10072881" y="652755"/>
                  <a:ext cx="172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2" name="Freihand 21">
                  <a:extLst>
                    <a:ext uri="{FF2B5EF4-FFF2-40B4-BE49-F238E27FC236}">
                      <a16:creationId xmlns:a16="http://schemas.microsoft.com/office/drawing/2014/main" id="{0427255F-44D8-41AC-9C81-9D416C500BE2}"/>
                    </a:ext>
                  </a:extLst>
                </p14:cNvPr>
                <p14:cNvContentPartPr/>
                <p14:nvPr/>
              </p14:nvContentPartPr>
              <p14:xfrm>
                <a:off x="11475801" y="1589475"/>
                <a:ext cx="189360" cy="185040"/>
              </p14:xfrm>
            </p:contentPart>
          </mc:Choice>
          <mc:Fallback xmlns="">
            <p:pic>
              <p:nvPicPr>
                <p:cNvPr id="22" name="Freihand 21">
                  <a:extLst>
                    <a:ext uri="{FF2B5EF4-FFF2-40B4-BE49-F238E27FC236}">
                      <a16:creationId xmlns:a16="http://schemas.microsoft.com/office/drawing/2014/main" id="{0427255F-44D8-41AC-9C81-9D416C500BE2}"/>
                    </a:ext>
                  </a:extLst>
                </p:cNvPr>
                <p:cNvPicPr/>
                <p:nvPr/>
              </p:nvPicPr>
              <p:blipFill>
                <a:blip r:embed="rId116"/>
                <a:stretch>
                  <a:fillRect/>
                </a:stretch>
              </p:blipFill>
              <p:spPr>
                <a:xfrm>
                  <a:off x="11471481" y="1585155"/>
                  <a:ext cx="198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3" name="Freihand 22">
                  <a:extLst>
                    <a:ext uri="{FF2B5EF4-FFF2-40B4-BE49-F238E27FC236}">
                      <a16:creationId xmlns:a16="http://schemas.microsoft.com/office/drawing/2014/main" id="{C2D82287-BD8A-4799-A8D3-BC1B8DB34072}"/>
                    </a:ext>
                  </a:extLst>
                </p14:cNvPr>
                <p14:cNvContentPartPr/>
                <p14:nvPr/>
              </p14:nvContentPartPr>
              <p14:xfrm>
                <a:off x="10641321" y="737355"/>
                <a:ext cx="693720" cy="532800"/>
              </p14:xfrm>
            </p:contentPart>
          </mc:Choice>
          <mc:Fallback xmlns="">
            <p:pic>
              <p:nvPicPr>
                <p:cNvPr id="23" name="Freihand 22">
                  <a:extLst>
                    <a:ext uri="{FF2B5EF4-FFF2-40B4-BE49-F238E27FC236}">
                      <a16:creationId xmlns:a16="http://schemas.microsoft.com/office/drawing/2014/main" id="{C2D82287-BD8A-4799-A8D3-BC1B8DB34072}"/>
                    </a:ext>
                  </a:extLst>
                </p:cNvPr>
                <p:cNvPicPr/>
                <p:nvPr/>
              </p:nvPicPr>
              <p:blipFill>
                <a:blip r:embed="rId118"/>
                <a:stretch>
                  <a:fillRect/>
                </a:stretch>
              </p:blipFill>
              <p:spPr>
                <a:xfrm>
                  <a:off x="10637001" y="733035"/>
                  <a:ext cx="70236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 name="Freihand 24">
                  <a:extLst>
                    <a:ext uri="{FF2B5EF4-FFF2-40B4-BE49-F238E27FC236}">
                      <a16:creationId xmlns:a16="http://schemas.microsoft.com/office/drawing/2014/main" id="{6B500AFB-8AA8-44B8-B464-AC03780505DD}"/>
                    </a:ext>
                  </a:extLst>
                </p14:cNvPr>
                <p14:cNvContentPartPr/>
                <p14:nvPr/>
              </p14:nvContentPartPr>
              <p14:xfrm>
                <a:off x="11446281" y="659235"/>
                <a:ext cx="91440" cy="136800"/>
              </p14:xfrm>
            </p:contentPart>
          </mc:Choice>
          <mc:Fallback xmlns="">
            <p:pic>
              <p:nvPicPr>
                <p:cNvPr id="25" name="Freihand 24">
                  <a:extLst>
                    <a:ext uri="{FF2B5EF4-FFF2-40B4-BE49-F238E27FC236}">
                      <a16:creationId xmlns:a16="http://schemas.microsoft.com/office/drawing/2014/main" id="{6B500AFB-8AA8-44B8-B464-AC03780505DD}"/>
                    </a:ext>
                  </a:extLst>
                </p:cNvPr>
                <p:cNvPicPr/>
                <p:nvPr/>
              </p:nvPicPr>
              <p:blipFill>
                <a:blip r:embed="rId120"/>
                <a:stretch>
                  <a:fillRect/>
                </a:stretch>
              </p:blipFill>
              <p:spPr>
                <a:xfrm>
                  <a:off x="11441961" y="654915"/>
                  <a:ext cx="100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 name="Freihand 25">
                  <a:extLst>
                    <a:ext uri="{FF2B5EF4-FFF2-40B4-BE49-F238E27FC236}">
                      <a16:creationId xmlns:a16="http://schemas.microsoft.com/office/drawing/2014/main" id="{7162ED13-133C-4C06-BCB0-4C5E0546CDFD}"/>
                    </a:ext>
                  </a:extLst>
                </p14:cNvPr>
                <p14:cNvContentPartPr/>
                <p14:nvPr/>
              </p14:nvContentPartPr>
              <p14:xfrm>
                <a:off x="11470401" y="742755"/>
                <a:ext cx="66240" cy="12240"/>
              </p14:xfrm>
            </p:contentPart>
          </mc:Choice>
          <mc:Fallback xmlns="">
            <p:pic>
              <p:nvPicPr>
                <p:cNvPr id="26" name="Freihand 25">
                  <a:extLst>
                    <a:ext uri="{FF2B5EF4-FFF2-40B4-BE49-F238E27FC236}">
                      <a16:creationId xmlns:a16="http://schemas.microsoft.com/office/drawing/2014/main" id="{7162ED13-133C-4C06-BCB0-4C5E0546CDFD}"/>
                    </a:ext>
                  </a:extLst>
                </p:cNvPr>
                <p:cNvPicPr/>
                <p:nvPr/>
              </p:nvPicPr>
              <p:blipFill>
                <a:blip r:embed="rId122"/>
                <a:stretch>
                  <a:fillRect/>
                </a:stretch>
              </p:blipFill>
              <p:spPr>
                <a:xfrm>
                  <a:off x="11466081" y="738435"/>
                  <a:ext cx="74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0" name="Freihand 29">
                  <a:extLst>
                    <a:ext uri="{FF2B5EF4-FFF2-40B4-BE49-F238E27FC236}">
                      <a16:creationId xmlns:a16="http://schemas.microsoft.com/office/drawing/2014/main" id="{1B189F9C-771D-4D01-966B-7F20613708BE}"/>
                    </a:ext>
                  </a:extLst>
                </p14:cNvPr>
                <p14:cNvContentPartPr/>
                <p14:nvPr/>
              </p14:nvContentPartPr>
              <p14:xfrm>
                <a:off x="11376081" y="1259715"/>
                <a:ext cx="68760" cy="101520"/>
              </p14:xfrm>
            </p:contentPart>
          </mc:Choice>
          <mc:Fallback xmlns="">
            <p:pic>
              <p:nvPicPr>
                <p:cNvPr id="30" name="Freihand 29">
                  <a:extLst>
                    <a:ext uri="{FF2B5EF4-FFF2-40B4-BE49-F238E27FC236}">
                      <a16:creationId xmlns:a16="http://schemas.microsoft.com/office/drawing/2014/main" id="{1B189F9C-771D-4D01-966B-7F20613708BE}"/>
                    </a:ext>
                  </a:extLst>
                </p:cNvPr>
                <p:cNvPicPr/>
                <p:nvPr/>
              </p:nvPicPr>
              <p:blipFill>
                <a:blip r:embed="rId124"/>
                <a:stretch>
                  <a:fillRect/>
                </a:stretch>
              </p:blipFill>
              <p:spPr>
                <a:xfrm>
                  <a:off x="11371761" y="1255395"/>
                  <a:ext cx="77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2" name="Freihand 31">
                  <a:extLst>
                    <a:ext uri="{FF2B5EF4-FFF2-40B4-BE49-F238E27FC236}">
                      <a16:creationId xmlns:a16="http://schemas.microsoft.com/office/drawing/2014/main" id="{BB492FB9-D267-4775-951C-9DA9B9412F08}"/>
                    </a:ext>
                  </a:extLst>
                </p14:cNvPr>
                <p14:cNvContentPartPr/>
                <p14:nvPr/>
              </p14:nvContentPartPr>
              <p14:xfrm>
                <a:off x="10459881" y="1106355"/>
                <a:ext cx="127800" cy="11880"/>
              </p14:xfrm>
            </p:contentPart>
          </mc:Choice>
          <mc:Fallback xmlns="">
            <p:pic>
              <p:nvPicPr>
                <p:cNvPr id="32" name="Freihand 31">
                  <a:extLst>
                    <a:ext uri="{FF2B5EF4-FFF2-40B4-BE49-F238E27FC236}">
                      <a16:creationId xmlns:a16="http://schemas.microsoft.com/office/drawing/2014/main" id="{BB492FB9-D267-4775-951C-9DA9B9412F08}"/>
                    </a:ext>
                  </a:extLst>
                </p:cNvPr>
                <p:cNvPicPr/>
                <p:nvPr/>
              </p:nvPicPr>
              <p:blipFill>
                <a:blip r:embed="rId126"/>
                <a:stretch>
                  <a:fillRect/>
                </a:stretch>
              </p:blipFill>
              <p:spPr>
                <a:xfrm>
                  <a:off x="10455561" y="1102035"/>
                  <a:ext cx="136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3" name="Freihand 32">
                  <a:extLst>
                    <a:ext uri="{FF2B5EF4-FFF2-40B4-BE49-F238E27FC236}">
                      <a16:creationId xmlns:a16="http://schemas.microsoft.com/office/drawing/2014/main" id="{E27F5EBD-9A6C-4FB1-A9DF-BC3ECBA3E416}"/>
                    </a:ext>
                  </a:extLst>
                </p14:cNvPr>
                <p14:cNvContentPartPr/>
                <p14:nvPr/>
              </p14:nvContentPartPr>
              <p14:xfrm>
                <a:off x="10763001" y="1069995"/>
                <a:ext cx="214200" cy="20160"/>
              </p14:xfrm>
            </p:contentPart>
          </mc:Choice>
          <mc:Fallback xmlns="">
            <p:pic>
              <p:nvPicPr>
                <p:cNvPr id="33" name="Freihand 32">
                  <a:extLst>
                    <a:ext uri="{FF2B5EF4-FFF2-40B4-BE49-F238E27FC236}">
                      <a16:creationId xmlns:a16="http://schemas.microsoft.com/office/drawing/2014/main" id="{E27F5EBD-9A6C-4FB1-A9DF-BC3ECBA3E416}"/>
                    </a:ext>
                  </a:extLst>
                </p:cNvPr>
                <p:cNvPicPr/>
                <p:nvPr/>
              </p:nvPicPr>
              <p:blipFill>
                <a:blip r:embed="rId128"/>
                <a:stretch>
                  <a:fillRect/>
                </a:stretch>
              </p:blipFill>
              <p:spPr>
                <a:xfrm>
                  <a:off x="10758681" y="1065675"/>
                  <a:ext cx="222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4" name="Freihand 33">
                  <a:extLst>
                    <a:ext uri="{FF2B5EF4-FFF2-40B4-BE49-F238E27FC236}">
                      <a16:creationId xmlns:a16="http://schemas.microsoft.com/office/drawing/2014/main" id="{86758CCA-F008-4097-978C-15178FFA0904}"/>
                    </a:ext>
                  </a:extLst>
                </p14:cNvPr>
                <p14:cNvContentPartPr/>
                <p14:nvPr/>
              </p14:nvContentPartPr>
              <p14:xfrm>
                <a:off x="10944441" y="1059915"/>
                <a:ext cx="12240" cy="131040"/>
              </p14:xfrm>
            </p:contentPart>
          </mc:Choice>
          <mc:Fallback xmlns="">
            <p:pic>
              <p:nvPicPr>
                <p:cNvPr id="34" name="Freihand 33">
                  <a:extLst>
                    <a:ext uri="{FF2B5EF4-FFF2-40B4-BE49-F238E27FC236}">
                      <a16:creationId xmlns:a16="http://schemas.microsoft.com/office/drawing/2014/main" id="{86758CCA-F008-4097-978C-15178FFA0904}"/>
                    </a:ext>
                  </a:extLst>
                </p:cNvPr>
                <p:cNvPicPr/>
                <p:nvPr/>
              </p:nvPicPr>
              <p:blipFill>
                <a:blip r:embed="rId130"/>
                <a:stretch>
                  <a:fillRect/>
                </a:stretch>
              </p:blipFill>
              <p:spPr>
                <a:xfrm>
                  <a:off x="10940121" y="1055595"/>
                  <a:ext cx="20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5" name="Freihand 34">
                  <a:extLst>
                    <a:ext uri="{FF2B5EF4-FFF2-40B4-BE49-F238E27FC236}">
                      <a16:creationId xmlns:a16="http://schemas.microsoft.com/office/drawing/2014/main" id="{35B927A0-7DAA-4245-BB75-3DE5CECF300A}"/>
                    </a:ext>
                  </a:extLst>
                </p14:cNvPr>
                <p14:cNvContentPartPr/>
                <p14:nvPr/>
              </p14:nvContentPartPr>
              <p14:xfrm>
                <a:off x="10924641" y="1300755"/>
                <a:ext cx="26280" cy="139680"/>
              </p14:xfrm>
            </p:contentPart>
          </mc:Choice>
          <mc:Fallback xmlns="">
            <p:pic>
              <p:nvPicPr>
                <p:cNvPr id="35" name="Freihand 34">
                  <a:extLst>
                    <a:ext uri="{FF2B5EF4-FFF2-40B4-BE49-F238E27FC236}">
                      <a16:creationId xmlns:a16="http://schemas.microsoft.com/office/drawing/2014/main" id="{35B927A0-7DAA-4245-BB75-3DE5CECF300A}"/>
                    </a:ext>
                  </a:extLst>
                </p:cNvPr>
                <p:cNvPicPr/>
                <p:nvPr/>
              </p:nvPicPr>
              <p:blipFill>
                <a:blip r:embed="rId132"/>
                <a:stretch>
                  <a:fillRect/>
                </a:stretch>
              </p:blipFill>
              <p:spPr>
                <a:xfrm>
                  <a:off x="10920321" y="1296435"/>
                  <a:ext cx="3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7" name="Freihand 36">
                  <a:extLst>
                    <a:ext uri="{FF2B5EF4-FFF2-40B4-BE49-F238E27FC236}">
                      <a16:creationId xmlns:a16="http://schemas.microsoft.com/office/drawing/2014/main" id="{F4B2D35A-7B0D-4E13-BE14-8E33CAC1B0BD}"/>
                    </a:ext>
                  </a:extLst>
                </p14:cNvPr>
                <p14:cNvContentPartPr/>
                <p14:nvPr/>
              </p14:nvContentPartPr>
              <p14:xfrm>
                <a:off x="10848321" y="1611435"/>
                <a:ext cx="91440" cy="93600"/>
              </p14:xfrm>
            </p:contentPart>
          </mc:Choice>
          <mc:Fallback xmlns="">
            <p:pic>
              <p:nvPicPr>
                <p:cNvPr id="37" name="Freihand 36">
                  <a:extLst>
                    <a:ext uri="{FF2B5EF4-FFF2-40B4-BE49-F238E27FC236}">
                      <a16:creationId xmlns:a16="http://schemas.microsoft.com/office/drawing/2014/main" id="{F4B2D35A-7B0D-4E13-BE14-8E33CAC1B0BD}"/>
                    </a:ext>
                  </a:extLst>
                </p:cNvPr>
                <p:cNvPicPr/>
                <p:nvPr/>
              </p:nvPicPr>
              <p:blipFill>
                <a:blip r:embed="rId134"/>
                <a:stretch>
                  <a:fillRect/>
                </a:stretch>
              </p:blipFill>
              <p:spPr>
                <a:xfrm>
                  <a:off x="10844001" y="1607115"/>
                  <a:ext cx="100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 name="Freihand 37">
                  <a:extLst>
                    <a:ext uri="{FF2B5EF4-FFF2-40B4-BE49-F238E27FC236}">
                      <a16:creationId xmlns:a16="http://schemas.microsoft.com/office/drawing/2014/main" id="{3C1040CA-8FFC-4869-8535-2DB7FD8F27CD}"/>
                    </a:ext>
                  </a:extLst>
                </p14:cNvPr>
                <p14:cNvContentPartPr/>
                <p14:nvPr/>
              </p14:nvContentPartPr>
              <p14:xfrm>
                <a:off x="10963521" y="1548435"/>
                <a:ext cx="110520" cy="79200"/>
              </p14:xfrm>
            </p:contentPart>
          </mc:Choice>
          <mc:Fallback xmlns="">
            <p:pic>
              <p:nvPicPr>
                <p:cNvPr id="38" name="Freihand 37">
                  <a:extLst>
                    <a:ext uri="{FF2B5EF4-FFF2-40B4-BE49-F238E27FC236}">
                      <a16:creationId xmlns:a16="http://schemas.microsoft.com/office/drawing/2014/main" id="{3C1040CA-8FFC-4869-8535-2DB7FD8F27CD}"/>
                    </a:ext>
                  </a:extLst>
                </p:cNvPr>
                <p:cNvPicPr/>
                <p:nvPr/>
              </p:nvPicPr>
              <p:blipFill>
                <a:blip r:embed="rId136"/>
                <a:stretch>
                  <a:fillRect/>
                </a:stretch>
              </p:blipFill>
              <p:spPr>
                <a:xfrm>
                  <a:off x="10959201" y="1544115"/>
                  <a:ext cx="119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0" name="Freihand 39">
                  <a:extLst>
                    <a:ext uri="{FF2B5EF4-FFF2-40B4-BE49-F238E27FC236}">
                      <a16:creationId xmlns:a16="http://schemas.microsoft.com/office/drawing/2014/main" id="{8FF4FDD5-D716-44E5-A8A1-75D8BFEB4D7B}"/>
                    </a:ext>
                  </a:extLst>
                </p14:cNvPr>
                <p14:cNvContentPartPr/>
                <p14:nvPr/>
              </p14:nvContentPartPr>
              <p14:xfrm>
                <a:off x="10186641" y="1119675"/>
                <a:ext cx="123840" cy="57240"/>
              </p14:xfrm>
            </p:contentPart>
          </mc:Choice>
          <mc:Fallback xmlns="">
            <p:pic>
              <p:nvPicPr>
                <p:cNvPr id="40" name="Freihand 39">
                  <a:extLst>
                    <a:ext uri="{FF2B5EF4-FFF2-40B4-BE49-F238E27FC236}">
                      <a16:creationId xmlns:a16="http://schemas.microsoft.com/office/drawing/2014/main" id="{8FF4FDD5-D716-44E5-A8A1-75D8BFEB4D7B}"/>
                    </a:ext>
                  </a:extLst>
                </p:cNvPr>
                <p:cNvPicPr/>
                <p:nvPr/>
              </p:nvPicPr>
              <p:blipFill>
                <a:blip r:embed="rId138"/>
                <a:stretch>
                  <a:fillRect/>
                </a:stretch>
              </p:blipFill>
              <p:spPr>
                <a:xfrm>
                  <a:off x="10182321" y="1115355"/>
                  <a:ext cx="132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1" name="Freihand 40">
                  <a:extLst>
                    <a:ext uri="{FF2B5EF4-FFF2-40B4-BE49-F238E27FC236}">
                      <a16:creationId xmlns:a16="http://schemas.microsoft.com/office/drawing/2014/main" id="{DF30B49F-9062-43AE-A4C4-0CF9F5A321F4}"/>
                    </a:ext>
                  </a:extLst>
                </p14:cNvPr>
                <p14:cNvContentPartPr/>
                <p14:nvPr/>
              </p14:nvContentPartPr>
              <p14:xfrm>
                <a:off x="10334961" y="1053435"/>
                <a:ext cx="96480" cy="96480"/>
              </p14:xfrm>
            </p:contentPart>
          </mc:Choice>
          <mc:Fallback xmlns="">
            <p:pic>
              <p:nvPicPr>
                <p:cNvPr id="41" name="Freihand 40">
                  <a:extLst>
                    <a:ext uri="{FF2B5EF4-FFF2-40B4-BE49-F238E27FC236}">
                      <a16:creationId xmlns:a16="http://schemas.microsoft.com/office/drawing/2014/main" id="{DF30B49F-9062-43AE-A4C4-0CF9F5A321F4}"/>
                    </a:ext>
                  </a:extLst>
                </p:cNvPr>
                <p:cNvPicPr/>
                <p:nvPr/>
              </p:nvPicPr>
              <p:blipFill>
                <a:blip r:embed="rId140"/>
                <a:stretch>
                  <a:fillRect/>
                </a:stretch>
              </p:blipFill>
              <p:spPr>
                <a:xfrm>
                  <a:off x="10330641" y="1049115"/>
                  <a:ext cx="105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5" name="Freihand 44">
                  <a:extLst>
                    <a:ext uri="{FF2B5EF4-FFF2-40B4-BE49-F238E27FC236}">
                      <a16:creationId xmlns:a16="http://schemas.microsoft.com/office/drawing/2014/main" id="{9E81CF6A-A83F-4333-90C4-8BCCA7D4776C}"/>
                    </a:ext>
                  </a:extLst>
                </p14:cNvPr>
                <p14:cNvContentPartPr/>
                <p14:nvPr/>
              </p14:nvContentPartPr>
              <p14:xfrm>
                <a:off x="10061361" y="1107075"/>
                <a:ext cx="78840" cy="18720"/>
              </p14:xfrm>
            </p:contentPart>
          </mc:Choice>
          <mc:Fallback xmlns="">
            <p:pic>
              <p:nvPicPr>
                <p:cNvPr id="45" name="Freihand 44">
                  <a:extLst>
                    <a:ext uri="{FF2B5EF4-FFF2-40B4-BE49-F238E27FC236}">
                      <a16:creationId xmlns:a16="http://schemas.microsoft.com/office/drawing/2014/main" id="{9E81CF6A-A83F-4333-90C4-8BCCA7D4776C}"/>
                    </a:ext>
                  </a:extLst>
                </p:cNvPr>
                <p:cNvPicPr/>
                <p:nvPr/>
              </p:nvPicPr>
              <p:blipFill>
                <a:blip r:embed="rId142"/>
                <a:stretch>
                  <a:fillRect/>
                </a:stretch>
              </p:blipFill>
              <p:spPr>
                <a:xfrm>
                  <a:off x="10057041" y="1102755"/>
                  <a:ext cx="87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6" name="Freihand 45">
                  <a:extLst>
                    <a:ext uri="{FF2B5EF4-FFF2-40B4-BE49-F238E27FC236}">
                      <a16:creationId xmlns:a16="http://schemas.microsoft.com/office/drawing/2014/main" id="{D8C5CDD3-D8D9-404E-9A42-FA7C6BECD6CA}"/>
                    </a:ext>
                  </a:extLst>
                </p14:cNvPr>
                <p14:cNvContentPartPr/>
                <p14:nvPr/>
              </p14:nvContentPartPr>
              <p14:xfrm>
                <a:off x="10062441" y="1148115"/>
                <a:ext cx="72360" cy="3240"/>
              </p14:xfrm>
            </p:contentPart>
          </mc:Choice>
          <mc:Fallback xmlns="">
            <p:pic>
              <p:nvPicPr>
                <p:cNvPr id="46" name="Freihand 45">
                  <a:extLst>
                    <a:ext uri="{FF2B5EF4-FFF2-40B4-BE49-F238E27FC236}">
                      <a16:creationId xmlns:a16="http://schemas.microsoft.com/office/drawing/2014/main" id="{D8C5CDD3-D8D9-404E-9A42-FA7C6BECD6CA}"/>
                    </a:ext>
                  </a:extLst>
                </p:cNvPr>
                <p:cNvPicPr/>
                <p:nvPr/>
              </p:nvPicPr>
              <p:blipFill>
                <a:blip r:embed="rId144"/>
                <a:stretch>
                  <a:fillRect/>
                </a:stretch>
              </p:blipFill>
              <p:spPr>
                <a:xfrm>
                  <a:off x="10058121" y="1143795"/>
                  <a:ext cx="810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 name="Freihand 47">
                  <a:extLst>
                    <a:ext uri="{FF2B5EF4-FFF2-40B4-BE49-F238E27FC236}">
                      <a16:creationId xmlns:a16="http://schemas.microsoft.com/office/drawing/2014/main" id="{45751A5F-7C35-418D-88E2-CC8248962A79}"/>
                    </a:ext>
                  </a:extLst>
                </p14:cNvPr>
                <p14:cNvContentPartPr/>
                <p14:nvPr/>
              </p14:nvContentPartPr>
              <p14:xfrm>
                <a:off x="9842841" y="1047675"/>
                <a:ext cx="78840" cy="147600"/>
              </p14:xfrm>
            </p:contentPart>
          </mc:Choice>
          <mc:Fallback xmlns="">
            <p:pic>
              <p:nvPicPr>
                <p:cNvPr id="48" name="Freihand 47">
                  <a:extLst>
                    <a:ext uri="{FF2B5EF4-FFF2-40B4-BE49-F238E27FC236}">
                      <a16:creationId xmlns:a16="http://schemas.microsoft.com/office/drawing/2014/main" id="{45751A5F-7C35-418D-88E2-CC8248962A79}"/>
                    </a:ext>
                  </a:extLst>
                </p:cNvPr>
                <p:cNvPicPr/>
                <p:nvPr/>
              </p:nvPicPr>
              <p:blipFill>
                <a:blip r:embed="rId146"/>
                <a:stretch>
                  <a:fillRect/>
                </a:stretch>
              </p:blipFill>
              <p:spPr>
                <a:xfrm>
                  <a:off x="9838521" y="1043355"/>
                  <a:ext cx="87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9" name="Freihand 48">
                  <a:extLst>
                    <a:ext uri="{FF2B5EF4-FFF2-40B4-BE49-F238E27FC236}">
                      <a16:creationId xmlns:a16="http://schemas.microsoft.com/office/drawing/2014/main" id="{65522910-DA20-47A2-BA2F-7C9504AD04F2}"/>
                    </a:ext>
                  </a:extLst>
                </p14:cNvPr>
                <p14:cNvContentPartPr/>
                <p14:nvPr/>
              </p14:nvContentPartPr>
              <p14:xfrm>
                <a:off x="9924561" y="1087635"/>
                <a:ext cx="80640" cy="89280"/>
              </p14:xfrm>
            </p:contentPart>
          </mc:Choice>
          <mc:Fallback xmlns="">
            <p:pic>
              <p:nvPicPr>
                <p:cNvPr id="49" name="Freihand 48">
                  <a:extLst>
                    <a:ext uri="{FF2B5EF4-FFF2-40B4-BE49-F238E27FC236}">
                      <a16:creationId xmlns:a16="http://schemas.microsoft.com/office/drawing/2014/main" id="{65522910-DA20-47A2-BA2F-7C9504AD04F2}"/>
                    </a:ext>
                  </a:extLst>
                </p:cNvPr>
                <p:cNvPicPr/>
                <p:nvPr/>
              </p:nvPicPr>
              <p:blipFill>
                <a:blip r:embed="rId148"/>
                <a:stretch>
                  <a:fillRect/>
                </a:stretch>
              </p:blipFill>
              <p:spPr>
                <a:xfrm>
                  <a:off x="9920241" y="1083315"/>
                  <a:ext cx="89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0" name="Freihand 49">
                  <a:extLst>
                    <a:ext uri="{FF2B5EF4-FFF2-40B4-BE49-F238E27FC236}">
                      <a16:creationId xmlns:a16="http://schemas.microsoft.com/office/drawing/2014/main" id="{FC9FA9B0-AF8D-4EBD-BE0B-25E6E3B42B38}"/>
                    </a:ext>
                  </a:extLst>
                </p14:cNvPr>
                <p14:cNvContentPartPr/>
                <p14:nvPr/>
              </p14:nvContentPartPr>
              <p14:xfrm>
                <a:off x="9897561" y="1095195"/>
                <a:ext cx="118440" cy="35280"/>
              </p14:xfrm>
            </p:contentPart>
          </mc:Choice>
          <mc:Fallback xmlns="">
            <p:pic>
              <p:nvPicPr>
                <p:cNvPr id="50" name="Freihand 49">
                  <a:extLst>
                    <a:ext uri="{FF2B5EF4-FFF2-40B4-BE49-F238E27FC236}">
                      <a16:creationId xmlns:a16="http://schemas.microsoft.com/office/drawing/2014/main" id="{FC9FA9B0-AF8D-4EBD-BE0B-25E6E3B42B38}"/>
                    </a:ext>
                  </a:extLst>
                </p:cNvPr>
                <p:cNvPicPr/>
                <p:nvPr/>
              </p:nvPicPr>
              <p:blipFill>
                <a:blip r:embed="rId150"/>
                <a:stretch>
                  <a:fillRect/>
                </a:stretch>
              </p:blipFill>
              <p:spPr>
                <a:xfrm>
                  <a:off x="9893241" y="1090875"/>
                  <a:ext cx="127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2" name="Freihand 51">
                  <a:extLst>
                    <a:ext uri="{FF2B5EF4-FFF2-40B4-BE49-F238E27FC236}">
                      <a16:creationId xmlns:a16="http://schemas.microsoft.com/office/drawing/2014/main" id="{120E11F0-6A20-42B9-8524-37A070AD4CD7}"/>
                    </a:ext>
                  </a:extLst>
                </p14:cNvPr>
                <p14:cNvContentPartPr/>
                <p14:nvPr/>
              </p14:nvContentPartPr>
              <p14:xfrm>
                <a:off x="11060721" y="1212915"/>
                <a:ext cx="26280" cy="14760"/>
              </p14:xfrm>
            </p:contentPart>
          </mc:Choice>
          <mc:Fallback xmlns="">
            <p:pic>
              <p:nvPicPr>
                <p:cNvPr id="52" name="Freihand 51">
                  <a:extLst>
                    <a:ext uri="{FF2B5EF4-FFF2-40B4-BE49-F238E27FC236}">
                      <a16:creationId xmlns:a16="http://schemas.microsoft.com/office/drawing/2014/main" id="{120E11F0-6A20-42B9-8524-37A070AD4CD7}"/>
                    </a:ext>
                  </a:extLst>
                </p:cNvPr>
                <p:cNvPicPr/>
                <p:nvPr/>
              </p:nvPicPr>
              <p:blipFill>
                <a:blip r:embed="rId152"/>
                <a:stretch>
                  <a:fillRect/>
                </a:stretch>
              </p:blipFill>
              <p:spPr>
                <a:xfrm>
                  <a:off x="11056401" y="1208595"/>
                  <a:ext cx="34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3" name="Freihand 52">
                  <a:extLst>
                    <a:ext uri="{FF2B5EF4-FFF2-40B4-BE49-F238E27FC236}">
                      <a16:creationId xmlns:a16="http://schemas.microsoft.com/office/drawing/2014/main" id="{9632F5E6-99DD-42F9-8D6E-F9BBF1F5733D}"/>
                    </a:ext>
                  </a:extLst>
                </p14:cNvPr>
                <p14:cNvContentPartPr/>
                <p14:nvPr/>
              </p14:nvContentPartPr>
              <p14:xfrm>
                <a:off x="11082321" y="1201035"/>
                <a:ext cx="18720" cy="16200"/>
              </p14:xfrm>
            </p:contentPart>
          </mc:Choice>
          <mc:Fallback xmlns="">
            <p:pic>
              <p:nvPicPr>
                <p:cNvPr id="53" name="Freihand 52">
                  <a:extLst>
                    <a:ext uri="{FF2B5EF4-FFF2-40B4-BE49-F238E27FC236}">
                      <a16:creationId xmlns:a16="http://schemas.microsoft.com/office/drawing/2014/main" id="{9632F5E6-99DD-42F9-8D6E-F9BBF1F5733D}"/>
                    </a:ext>
                  </a:extLst>
                </p:cNvPr>
                <p:cNvPicPr/>
                <p:nvPr/>
              </p:nvPicPr>
              <p:blipFill>
                <a:blip r:embed="rId154"/>
                <a:stretch>
                  <a:fillRect/>
                </a:stretch>
              </p:blipFill>
              <p:spPr>
                <a:xfrm>
                  <a:off x="11078001" y="1196715"/>
                  <a:ext cx="27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 name="Freihand 54">
                  <a:extLst>
                    <a:ext uri="{FF2B5EF4-FFF2-40B4-BE49-F238E27FC236}">
                      <a16:creationId xmlns:a16="http://schemas.microsoft.com/office/drawing/2014/main" id="{061BC6C9-A833-4405-9192-638048428FCF}"/>
                    </a:ext>
                  </a:extLst>
                </p14:cNvPr>
                <p14:cNvContentPartPr/>
                <p14:nvPr/>
              </p14:nvContentPartPr>
              <p14:xfrm>
                <a:off x="9884961" y="1640235"/>
                <a:ext cx="142560" cy="110880"/>
              </p14:xfrm>
            </p:contentPart>
          </mc:Choice>
          <mc:Fallback xmlns="">
            <p:pic>
              <p:nvPicPr>
                <p:cNvPr id="55" name="Freihand 54">
                  <a:extLst>
                    <a:ext uri="{FF2B5EF4-FFF2-40B4-BE49-F238E27FC236}">
                      <a16:creationId xmlns:a16="http://schemas.microsoft.com/office/drawing/2014/main" id="{061BC6C9-A833-4405-9192-638048428FCF}"/>
                    </a:ext>
                  </a:extLst>
                </p:cNvPr>
                <p:cNvPicPr/>
                <p:nvPr/>
              </p:nvPicPr>
              <p:blipFill>
                <a:blip r:embed="rId156"/>
                <a:stretch>
                  <a:fillRect/>
                </a:stretch>
              </p:blipFill>
              <p:spPr>
                <a:xfrm>
                  <a:off x="9880641" y="1635915"/>
                  <a:ext cx="151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6" name="Freihand 55">
                  <a:extLst>
                    <a:ext uri="{FF2B5EF4-FFF2-40B4-BE49-F238E27FC236}">
                      <a16:creationId xmlns:a16="http://schemas.microsoft.com/office/drawing/2014/main" id="{7C986D94-30E3-4B05-80AF-15C026815712}"/>
                    </a:ext>
                  </a:extLst>
                </p14:cNvPr>
                <p14:cNvContentPartPr/>
                <p14:nvPr/>
              </p14:nvContentPartPr>
              <p14:xfrm>
                <a:off x="9879561" y="1716555"/>
                <a:ext cx="149040" cy="44640"/>
              </p14:xfrm>
            </p:contentPart>
          </mc:Choice>
          <mc:Fallback xmlns="">
            <p:pic>
              <p:nvPicPr>
                <p:cNvPr id="56" name="Freihand 55">
                  <a:extLst>
                    <a:ext uri="{FF2B5EF4-FFF2-40B4-BE49-F238E27FC236}">
                      <a16:creationId xmlns:a16="http://schemas.microsoft.com/office/drawing/2014/main" id="{7C986D94-30E3-4B05-80AF-15C026815712}"/>
                    </a:ext>
                  </a:extLst>
                </p:cNvPr>
                <p:cNvPicPr/>
                <p:nvPr/>
              </p:nvPicPr>
              <p:blipFill>
                <a:blip r:embed="rId158"/>
                <a:stretch>
                  <a:fillRect/>
                </a:stretch>
              </p:blipFill>
              <p:spPr>
                <a:xfrm>
                  <a:off x="9875241" y="1712235"/>
                  <a:ext cx="157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7" name="Freihand 56">
                  <a:extLst>
                    <a:ext uri="{FF2B5EF4-FFF2-40B4-BE49-F238E27FC236}">
                      <a16:creationId xmlns:a16="http://schemas.microsoft.com/office/drawing/2014/main" id="{29A42F11-325F-4B17-A9BC-B29A6B69E068}"/>
                    </a:ext>
                  </a:extLst>
                </p14:cNvPr>
                <p14:cNvContentPartPr/>
                <p14:nvPr/>
              </p14:nvContentPartPr>
              <p14:xfrm>
                <a:off x="10086201" y="1643115"/>
                <a:ext cx="95400" cy="48240"/>
              </p14:xfrm>
            </p:contentPart>
          </mc:Choice>
          <mc:Fallback xmlns="">
            <p:pic>
              <p:nvPicPr>
                <p:cNvPr id="57" name="Freihand 56">
                  <a:extLst>
                    <a:ext uri="{FF2B5EF4-FFF2-40B4-BE49-F238E27FC236}">
                      <a16:creationId xmlns:a16="http://schemas.microsoft.com/office/drawing/2014/main" id="{29A42F11-325F-4B17-A9BC-B29A6B69E068}"/>
                    </a:ext>
                  </a:extLst>
                </p:cNvPr>
                <p:cNvPicPr/>
                <p:nvPr/>
              </p:nvPicPr>
              <p:blipFill>
                <a:blip r:embed="rId160"/>
                <a:stretch>
                  <a:fillRect/>
                </a:stretch>
              </p:blipFill>
              <p:spPr>
                <a:xfrm>
                  <a:off x="10081881" y="1638795"/>
                  <a:ext cx="104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8" name="Freihand 57">
                  <a:extLst>
                    <a:ext uri="{FF2B5EF4-FFF2-40B4-BE49-F238E27FC236}">
                      <a16:creationId xmlns:a16="http://schemas.microsoft.com/office/drawing/2014/main" id="{02A7A740-60B5-4F7B-AD97-33CCDE97CBB4}"/>
                    </a:ext>
                  </a:extLst>
                </p14:cNvPr>
                <p14:cNvContentPartPr/>
                <p14:nvPr/>
              </p14:nvContentPartPr>
              <p14:xfrm>
                <a:off x="10195281" y="1601355"/>
                <a:ext cx="99360" cy="136800"/>
              </p14:xfrm>
            </p:contentPart>
          </mc:Choice>
          <mc:Fallback xmlns="">
            <p:pic>
              <p:nvPicPr>
                <p:cNvPr id="58" name="Freihand 57">
                  <a:extLst>
                    <a:ext uri="{FF2B5EF4-FFF2-40B4-BE49-F238E27FC236}">
                      <a16:creationId xmlns:a16="http://schemas.microsoft.com/office/drawing/2014/main" id="{02A7A740-60B5-4F7B-AD97-33CCDE97CBB4}"/>
                    </a:ext>
                  </a:extLst>
                </p:cNvPr>
                <p:cNvPicPr/>
                <p:nvPr/>
              </p:nvPicPr>
              <p:blipFill>
                <a:blip r:embed="rId162"/>
                <a:stretch>
                  <a:fillRect/>
                </a:stretch>
              </p:blipFill>
              <p:spPr>
                <a:xfrm>
                  <a:off x="10190961" y="1597035"/>
                  <a:ext cx="108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9" name="Freihand 58">
                  <a:extLst>
                    <a:ext uri="{FF2B5EF4-FFF2-40B4-BE49-F238E27FC236}">
                      <a16:creationId xmlns:a16="http://schemas.microsoft.com/office/drawing/2014/main" id="{1CDA8C94-56EF-4F43-B512-94BDAA2E812F}"/>
                    </a:ext>
                  </a:extLst>
                </p14:cNvPr>
                <p14:cNvContentPartPr/>
                <p14:nvPr/>
              </p14:nvContentPartPr>
              <p14:xfrm>
                <a:off x="10347561" y="1613595"/>
                <a:ext cx="101520" cy="116280"/>
              </p14:xfrm>
            </p:contentPart>
          </mc:Choice>
          <mc:Fallback xmlns="">
            <p:pic>
              <p:nvPicPr>
                <p:cNvPr id="59" name="Freihand 58">
                  <a:extLst>
                    <a:ext uri="{FF2B5EF4-FFF2-40B4-BE49-F238E27FC236}">
                      <a16:creationId xmlns:a16="http://schemas.microsoft.com/office/drawing/2014/main" id="{1CDA8C94-56EF-4F43-B512-94BDAA2E812F}"/>
                    </a:ext>
                  </a:extLst>
                </p:cNvPr>
                <p:cNvPicPr/>
                <p:nvPr/>
              </p:nvPicPr>
              <p:blipFill>
                <a:blip r:embed="rId164"/>
                <a:stretch>
                  <a:fillRect/>
                </a:stretch>
              </p:blipFill>
              <p:spPr>
                <a:xfrm>
                  <a:off x="10343241" y="1609275"/>
                  <a:ext cx="110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0" name="Freihand 59">
                  <a:extLst>
                    <a:ext uri="{FF2B5EF4-FFF2-40B4-BE49-F238E27FC236}">
                      <a16:creationId xmlns:a16="http://schemas.microsoft.com/office/drawing/2014/main" id="{ED226E13-E06E-4DFA-95BF-4F8D015DC3A9}"/>
                    </a:ext>
                  </a:extLst>
                </p14:cNvPr>
                <p14:cNvContentPartPr/>
                <p14:nvPr/>
              </p14:nvContentPartPr>
              <p14:xfrm>
                <a:off x="10309401" y="1653195"/>
                <a:ext cx="158760" cy="43200"/>
              </p14:xfrm>
            </p:contentPart>
          </mc:Choice>
          <mc:Fallback xmlns="">
            <p:pic>
              <p:nvPicPr>
                <p:cNvPr id="60" name="Freihand 59">
                  <a:extLst>
                    <a:ext uri="{FF2B5EF4-FFF2-40B4-BE49-F238E27FC236}">
                      <a16:creationId xmlns:a16="http://schemas.microsoft.com/office/drawing/2014/main" id="{ED226E13-E06E-4DFA-95BF-4F8D015DC3A9}"/>
                    </a:ext>
                  </a:extLst>
                </p:cNvPr>
                <p:cNvPicPr/>
                <p:nvPr/>
              </p:nvPicPr>
              <p:blipFill>
                <a:blip r:embed="rId166"/>
                <a:stretch>
                  <a:fillRect/>
                </a:stretch>
              </p:blipFill>
              <p:spPr>
                <a:xfrm>
                  <a:off x="10305081" y="1648875"/>
                  <a:ext cx="167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2" name="Freihand 61">
                  <a:extLst>
                    <a:ext uri="{FF2B5EF4-FFF2-40B4-BE49-F238E27FC236}">
                      <a16:creationId xmlns:a16="http://schemas.microsoft.com/office/drawing/2014/main" id="{28C6EC82-61F9-497F-812A-CB2157E7123A}"/>
                    </a:ext>
                  </a:extLst>
                </p14:cNvPr>
                <p14:cNvContentPartPr/>
                <p14:nvPr/>
              </p14:nvContentPartPr>
              <p14:xfrm>
                <a:off x="10048041" y="1815555"/>
                <a:ext cx="176400" cy="99000"/>
              </p14:xfrm>
            </p:contentPart>
          </mc:Choice>
          <mc:Fallback xmlns="">
            <p:pic>
              <p:nvPicPr>
                <p:cNvPr id="62" name="Freihand 61">
                  <a:extLst>
                    <a:ext uri="{FF2B5EF4-FFF2-40B4-BE49-F238E27FC236}">
                      <a16:creationId xmlns:a16="http://schemas.microsoft.com/office/drawing/2014/main" id="{28C6EC82-61F9-497F-812A-CB2157E7123A}"/>
                    </a:ext>
                  </a:extLst>
                </p:cNvPr>
                <p:cNvPicPr/>
                <p:nvPr/>
              </p:nvPicPr>
              <p:blipFill>
                <a:blip r:embed="rId168"/>
                <a:stretch>
                  <a:fillRect/>
                </a:stretch>
              </p:blipFill>
              <p:spPr>
                <a:xfrm>
                  <a:off x="10043721" y="1811235"/>
                  <a:ext cx="185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3" name="Freihand 62">
                  <a:extLst>
                    <a:ext uri="{FF2B5EF4-FFF2-40B4-BE49-F238E27FC236}">
                      <a16:creationId xmlns:a16="http://schemas.microsoft.com/office/drawing/2014/main" id="{F3C928D0-6F15-4EAC-A111-174B7E014F6E}"/>
                    </a:ext>
                  </a:extLst>
                </p14:cNvPr>
                <p14:cNvContentPartPr/>
                <p14:nvPr/>
              </p14:nvContentPartPr>
              <p14:xfrm>
                <a:off x="10025721" y="1905915"/>
                <a:ext cx="213480" cy="55800"/>
              </p14:xfrm>
            </p:contentPart>
          </mc:Choice>
          <mc:Fallback xmlns="">
            <p:pic>
              <p:nvPicPr>
                <p:cNvPr id="63" name="Freihand 62">
                  <a:extLst>
                    <a:ext uri="{FF2B5EF4-FFF2-40B4-BE49-F238E27FC236}">
                      <a16:creationId xmlns:a16="http://schemas.microsoft.com/office/drawing/2014/main" id="{F3C928D0-6F15-4EAC-A111-174B7E014F6E}"/>
                    </a:ext>
                  </a:extLst>
                </p:cNvPr>
                <p:cNvPicPr/>
                <p:nvPr/>
              </p:nvPicPr>
              <p:blipFill>
                <a:blip r:embed="rId170"/>
                <a:stretch>
                  <a:fillRect/>
                </a:stretch>
              </p:blipFill>
              <p:spPr>
                <a:xfrm>
                  <a:off x="10021401" y="1901595"/>
                  <a:ext cx="222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4" name="Freihand 63">
                  <a:extLst>
                    <a:ext uri="{FF2B5EF4-FFF2-40B4-BE49-F238E27FC236}">
                      <a16:creationId xmlns:a16="http://schemas.microsoft.com/office/drawing/2014/main" id="{23C66319-187B-46DA-8E34-6B32C4572436}"/>
                    </a:ext>
                  </a:extLst>
                </p14:cNvPr>
                <p14:cNvContentPartPr/>
                <p14:nvPr/>
              </p14:nvContentPartPr>
              <p14:xfrm>
                <a:off x="10269081" y="1839315"/>
                <a:ext cx="109800" cy="13320"/>
              </p14:xfrm>
            </p:contentPart>
          </mc:Choice>
          <mc:Fallback xmlns="">
            <p:pic>
              <p:nvPicPr>
                <p:cNvPr id="64" name="Freihand 63">
                  <a:extLst>
                    <a:ext uri="{FF2B5EF4-FFF2-40B4-BE49-F238E27FC236}">
                      <a16:creationId xmlns:a16="http://schemas.microsoft.com/office/drawing/2014/main" id="{23C66319-187B-46DA-8E34-6B32C4572436}"/>
                    </a:ext>
                  </a:extLst>
                </p:cNvPr>
                <p:cNvPicPr/>
                <p:nvPr/>
              </p:nvPicPr>
              <p:blipFill>
                <a:blip r:embed="rId172"/>
                <a:stretch>
                  <a:fillRect/>
                </a:stretch>
              </p:blipFill>
              <p:spPr>
                <a:xfrm>
                  <a:off x="10264761" y="1834995"/>
                  <a:ext cx="11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5" name="Freihand 64">
                  <a:extLst>
                    <a:ext uri="{FF2B5EF4-FFF2-40B4-BE49-F238E27FC236}">
                      <a16:creationId xmlns:a16="http://schemas.microsoft.com/office/drawing/2014/main" id="{C5966AA0-CBD3-40B3-B680-DE748C4C7418}"/>
                    </a:ext>
                  </a:extLst>
                </p14:cNvPr>
                <p14:cNvContentPartPr/>
                <p14:nvPr/>
              </p14:nvContentPartPr>
              <p14:xfrm>
                <a:off x="10292841" y="1817355"/>
                <a:ext cx="150840" cy="79920"/>
              </p14:xfrm>
            </p:contentPart>
          </mc:Choice>
          <mc:Fallback xmlns="">
            <p:pic>
              <p:nvPicPr>
                <p:cNvPr id="65" name="Freihand 64">
                  <a:extLst>
                    <a:ext uri="{FF2B5EF4-FFF2-40B4-BE49-F238E27FC236}">
                      <a16:creationId xmlns:a16="http://schemas.microsoft.com/office/drawing/2014/main" id="{C5966AA0-CBD3-40B3-B680-DE748C4C7418}"/>
                    </a:ext>
                  </a:extLst>
                </p:cNvPr>
                <p:cNvPicPr/>
                <p:nvPr/>
              </p:nvPicPr>
              <p:blipFill>
                <a:blip r:embed="rId174"/>
                <a:stretch>
                  <a:fillRect/>
                </a:stretch>
              </p:blipFill>
              <p:spPr>
                <a:xfrm>
                  <a:off x="10288521" y="1813035"/>
                  <a:ext cx="159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6" name="Freihand 65">
                  <a:extLst>
                    <a:ext uri="{FF2B5EF4-FFF2-40B4-BE49-F238E27FC236}">
                      <a16:creationId xmlns:a16="http://schemas.microsoft.com/office/drawing/2014/main" id="{1CD09CD3-F3A0-4396-946B-E0C1B15C02A6}"/>
                    </a:ext>
                  </a:extLst>
                </p14:cNvPr>
                <p14:cNvContentPartPr/>
                <p14:nvPr/>
              </p14:nvContentPartPr>
              <p14:xfrm>
                <a:off x="10471761" y="1786395"/>
                <a:ext cx="113400" cy="85680"/>
              </p14:xfrm>
            </p:contentPart>
          </mc:Choice>
          <mc:Fallback xmlns="">
            <p:pic>
              <p:nvPicPr>
                <p:cNvPr id="66" name="Freihand 65">
                  <a:extLst>
                    <a:ext uri="{FF2B5EF4-FFF2-40B4-BE49-F238E27FC236}">
                      <a16:creationId xmlns:a16="http://schemas.microsoft.com/office/drawing/2014/main" id="{1CD09CD3-F3A0-4396-946B-E0C1B15C02A6}"/>
                    </a:ext>
                  </a:extLst>
                </p:cNvPr>
                <p:cNvPicPr/>
                <p:nvPr/>
              </p:nvPicPr>
              <p:blipFill>
                <a:blip r:embed="rId176"/>
                <a:stretch>
                  <a:fillRect/>
                </a:stretch>
              </p:blipFill>
              <p:spPr>
                <a:xfrm>
                  <a:off x="10467441" y="1782075"/>
                  <a:ext cx="122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7" name="Freihand 66">
                  <a:extLst>
                    <a:ext uri="{FF2B5EF4-FFF2-40B4-BE49-F238E27FC236}">
                      <a16:creationId xmlns:a16="http://schemas.microsoft.com/office/drawing/2014/main" id="{B7310D52-447A-44D5-B039-1C3971691585}"/>
                    </a:ext>
                  </a:extLst>
                </p14:cNvPr>
                <p14:cNvContentPartPr/>
                <p14:nvPr/>
              </p14:nvContentPartPr>
              <p14:xfrm>
                <a:off x="10553481" y="1771275"/>
                <a:ext cx="139320" cy="79920"/>
              </p14:xfrm>
            </p:contentPart>
          </mc:Choice>
          <mc:Fallback xmlns="">
            <p:pic>
              <p:nvPicPr>
                <p:cNvPr id="67" name="Freihand 66">
                  <a:extLst>
                    <a:ext uri="{FF2B5EF4-FFF2-40B4-BE49-F238E27FC236}">
                      <a16:creationId xmlns:a16="http://schemas.microsoft.com/office/drawing/2014/main" id="{B7310D52-447A-44D5-B039-1C3971691585}"/>
                    </a:ext>
                  </a:extLst>
                </p:cNvPr>
                <p:cNvPicPr/>
                <p:nvPr/>
              </p:nvPicPr>
              <p:blipFill>
                <a:blip r:embed="rId178"/>
                <a:stretch>
                  <a:fillRect/>
                </a:stretch>
              </p:blipFill>
              <p:spPr>
                <a:xfrm>
                  <a:off x="10549161" y="1766955"/>
                  <a:ext cx="147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8" name="Freihand 67">
                  <a:extLst>
                    <a:ext uri="{FF2B5EF4-FFF2-40B4-BE49-F238E27FC236}">
                      <a16:creationId xmlns:a16="http://schemas.microsoft.com/office/drawing/2014/main" id="{0F9B85E2-DC33-4736-8225-F2594EF12B93}"/>
                    </a:ext>
                  </a:extLst>
                </p14:cNvPr>
                <p14:cNvContentPartPr/>
                <p14:nvPr/>
              </p14:nvContentPartPr>
              <p14:xfrm>
                <a:off x="10568961" y="1820595"/>
                <a:ext cx="145440" cy="29520"/>
              </p14:xfrm>
            </p:contentPart>
          </mc:Choice>
          <mc:Fallback xmlns="">
            <p:pic>
              <p:nvPicPr>
                <p:cNvPr id="68" name="Freihand 67">
                  <a:extLst>
                    <a:ext uri="{FF2B5EF4-FFF2-40B4-BE49-F238E27FC236}">
                      <a16:creationId xmlns:a16="http://schemas.microsoft.com/office/drawing/2014/main" id="{0F9B85E2-DC33-4736-8225-F2594EF12B93}"/>
                    </a:ext>
                  </a:extLst>
                </p:cNvPr>
                <p:cNvPicPr/>
                <p:nvPr/>
              </p:nvPicPr>
              <p:blipFill>
                <a:blip r:embed="rId180"/>
                <a:stretch>
                  <a:fillRect/>
                </a:stretch>
              </p:blipFill>
              <p:spPr>
                <a:xfrm>
                  <a:off x="10564641" y="1816275"/>
                  <a:ext cx="154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2" name="Freihand 71">
                  <a:extLst>
                    <a:ext uri="{FF2B5EF4-FFF2-40B4-BE49-F238E27FC236}">
                      <a16:creationId xmlns:a16="http://schemas.microsoft.com/office/drawing/2014/main" id="{DFB80F51-B464-402B-AFFA-363845627A8E}"/>
                    </a:ext>
                  </a:extLst>
                </p14:cNvPr>
                <p14:cNvContentPartPr/>
                <p14:nvPr/>
              </p14:nvContentPartPr>
              <p14:xfrm>
                <a:off x="10031481" y="913035"/>
                <a:ext cx="12960" cy="94320"/>
              </p14:xfrm>
            </p:contentPart>
          </mc:Choice>
          <mc:Fallback xmlns="">
            <p:pic>
              <p:nvPicPr>
                <p:cNvPr id="72" name="Freihand 71">
                  <a:extLst>
                    <a:ext uri="{FF2B5EF4-FFF2-40B4-BE49-F238E27FC236}">
                      <a16:creationId xmlns:a16="http://schemas.microsoft.com/office/drawing/2014/main" id="{DFB80F51-B464-402B-AFFA-363845627A8E}"/>
                    </a:ext>
                  </a:extLst>
                </p:cNvPr>
                <p:cNvPicPr/>
                <p:nvPr/>
              </p:nvPicPr>
              <p:blipFill>
                <a:blip r:embed="rId182"/>
                <a:stretch>
                  <a:fillRect/>
                </a:stretch>
              </p:blipFill>
              <p:spPr>
                <a:xfrm>
                  <a:off x="10027161" y="908715"/>
                  <a:ext cx="21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3" name="Freihand 72">
                  <a:extLst>
                    <a:ext uri="{FF2B5EF4-FFF2-40B4-BE49-F238E27FC236}">
                      <a16:creationId xmlns:a16="http://schemas.microsoft.com/office/drawing/2014/main" id="{20828B52-0499-4ECB-8D2F-F11EA0C76946}"/>
                    </a:ext>
                  </a:extLst>
                </p14:cNvPr>
                <p14:cNvContentPartPr/>
                <p14:nvPr/>
              </p14:nvContentPartPr>
              <p14:xfrm>
                <a:off x="10063161" y="897915"/>
                <a:ext cx="96120" cy="109800"/>
              </p14:xfrm>
            </p:contentPart>
          </mc:Choice>
          <mc:Fallback xmlns="">
            <p:pic>
              <p:nvPicPr>
                <p:cNvPr id="73" name="Freihand 72">
                  <a:extLst>
                    <a:ext uri="{FF2B5EF4-FFF2-40B4-BE49-F238E27FC236}">
                      <a16:creationId xmlns:a16="http://schemas.microsoft.com/office/drawing/2014/main" id="{20828B52-0499-4ECB-8D2F-F11EA0C76946}"/>
                    </a:ext>
                  </a:extLst>
                </p:cNvPr>
                <p:cNvPicPr/>
                <p:nvPr/>
              </p:nvPicPr>
              <p:blipFill>
                <a:blip r:embed="rId184"/>
                <a:stretch>
                  <a:fillRect/>
                </a:stretch>
              </p:blipFill>
              <p:spPr>
                <a:xfrm>
                  <a:off x="10058841" y="893595"/>
                  <a:ext cx="104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4" name="Freihand 73">
                  <a:extLst>
                    <a:ext uri="{FF2B5EF4-FFF2-40B4-BE49-F238E27FC236}">
                      <a16:creationId xmlns:a16="http://schemas.microsoft.com/office/drawing/2014/main" id="{863C2197-DC17-4D9A-887A-AA04B7CC7DBC}"/>
                    </a:ext>
                  </a:extLst>
                </p14:cNvPr>
                <p14:cNvContentPartPr/>
                <p14:nvPr/>
              </p14:nvContentPartPr>
              <p14:xfrm>
                <a:off x="10155681" y="916635"/>
                <a:ext cx="65520" cy="100080"/>
              </p14:xfrm>
            </p:contentPart>
          </mc:Choice>
          <mc:Fallback xmlns="">
            <p:pic>
              <p:nvPicPr>
                <p:cNvPr id="74" name="Freihand 73">
                  <a:extLst>
                    <a:ext uri="{FF2B5EF4-FFF2-40B4-BE49-F238E27FC236}">
                      <a16:creationId xmlns:a16="http://schemas.microsoft.com/office/drawing/2014/main" id="{863C2197-DC17-4D9A-887A-AA04B7CC7DBC}"/>
                    </a:ext>
                  </a:extLst>
                </p:cNvPr>
                <p:cNvPicPr/>
                <p:nvPr/>
              </p:nvPicPr>
              <p:blipFill>
                <a:blip r:embed="rId186"/>
                <a:stretch>
                  <a:fillRect/>
                </a:stretch>
              </p:blipFill>
              <p:spPr>
                <a:xfrm>
                  <a:off x="10151361" y="912315"/>
                  <a:ext cx="74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5" name="Freihand 74">
                  <a:extLst>
                    <a:ext uri="{FF2B5EF4-FFF2-40B4-BE49-F238E27FC236}">
                      <a16:creationId xmlns:a16="http://schemas.microsoft.com/office/drawing/2014/main" id="{145E6FE2-D904-4A7D-BFEF-C002984E0030}"/>
                    </a:ext>
                  </a:extLst>
                </p14:cNvPr>
                <p14:cNvContentPartPr/>
                <p14:nvPr/>
              </p14:nvContentPartPr>
              <p14:xfrm>
                <a:off x="10124001" y="964515"/>
                <a:ext cx="135000" cy="20160"/>
              </p14:xfrm>
            </p:contentPart>
          </mc:Choice>
          <mc:Fallback xmlns="">
            <p:pic>
              <p:nvPicPr>
                <p:cNvPr id="75" name="Freihand 74">
                  <a:extLst>
                    <a:ext uri="{FF2B5EF4-FFF2-40B4-BE49-F238E27FC236}">
                      <a16:creationId xmlns:a16="http://schemas.microsoft.com/office/drawing/2014/main" id="{145E6FE2-D904-4A7D-BFEF-C002984E0030}"/>
                    </a:ext>
                  </a:extLst>
                </p:cNvPr>
                <p:cNvPicPr/>
                <p:nvPr/>
              </p:nvPicPr>
              <p:blipFill>
                <a:blip r:embed="rId188"/>
                <a:stretch>
                  <a:fillRect/>
                </a:stretch>
              </p:blipFill>
              <p:spPr>
                <a:xfrm>
                  <a:off x="10119681" y="960195"/>
                  <a:ext cx="143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6" name="Freihand 75">
                  <a:extLst>
                    <a:ext uri="{FF2B5EF4-FFF2-40B4-BE49-F238E27FC236}">
                      <a16:creationId xmlns:a16="http://schemas.microsoft.com/office/drawing/2014/main" id="{1B4B95D6-1FDB-444A-BEAD-406ED1E50FF5}"/>
                    </a:ext>
                  </a:extLst>
                </p14:cNvPr>
                <p14:cNvContentPartPr/>
                <p14:nvPr/>
              </p14:nvContentPartPr>
              <p14:xfrm>
                <a:off x="10470321" y="969555"/>
                <a:ext cx="195840" cy="20160"/>
              </p14:xfrm>
            </p:contentPart>
          </mc:Choice>
          <mc:Fallback xmlns="">
            <p:pic>
              <p:nvPicPr>
                <p:cNvPr id="76" name="Freihand 75">
                  <a:extLst>
                    <a:ext uri="{FF2B5EF4-FFF2-40B4-BE49-F238E27FC236}">
                      <a16:creationId xmlns:a16="http://schemas.microsoft.com/office/drawing/2014/main" id="{1B4B95D6-1FDB-444A-BEAD-406ED1E50FF5}"/>
                    </a:ext>
                  </a:extLst>
                </p:cNvPr>
                <p:cNvPicPr/>
                <p:nvPr/>
              </p:nvPicPr>
              <p:blipFill>
                <a:blip r:embed="rId190"/>
                <a:stretch>
                  <a:fillRect/>
                </a:stretch>
              </p:blipFill>
              <p:spPr>
                <a:xfrm>
                  <a:off x="10466001" y="965235"/>
                  <a:ext cx="204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7" name="Freihand 76">
                  <a:extLst>
                    <a:ext uri="{FF2B5EF4-FFF2-40B4-BE49-F238E27FC236}">
                      <a16:creationId xmlns:a16="http://schemas.microsoft.com/office/drawing/2014/main" id="{D823BCFA-AB57-413B-AA72-63DCE7AB74D1}"/>
                    </a:ext>
                  </a:extLst>
                </p14:cNvPr>
                <p14:cNvContentPartPr/>
                <p14:nvPr/>
              </p14:nvContentPartPr>
              <p14:xfrm>
                <a:off x="10904121" y="913395"/>
                <a:ext cx="295560" cy="30240"/>
              </p14:xfrm>
            </p:contentPart>
          </mc:Choice>
          <mc:Fallback xmlns="">
            <p:pic>
              <p:nvPicPr>
                <p:cNvPr id="77" name="Freihand 76">
                  <a:extLst>
                    <a:ext uri="{FF2B5EF4-FFF2-40B4-BE49-F238E27FC236}">
                      <a16:creationId xmlns:a16="http://schemas.microsoft.com/office/drawing/2014/main" id="{D823BCFA-AB57-413B-AA72-63DCE7AB74D1}"/>
                    </a:ext>
                  </a:extLst>
                </p:cNvPr>
                <p:cNvPicPr/>
                <p:nvPr/>
              </p:nvPicPr>
              <p:blipFill>
                <a:blip r:embed="rId192"/>
                <a:stretch>
                  <a:fillRect/>
                </a:stretch>
              </p:blipFill>
              <p:spPr>
                <a:xfrm>
                  <a:off x="10899801" y="909075"/>
                  <a:ext cx="304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8" name="Freihand 77">
                  <a:extLst>
                    <a:ext uri="{FF2B5EF4-FFF2-40B4-BE49-F238E27FC236}">
                      <a16:creationId xmlns:a16="http://schemas.microsoft.com/office/drawing/2014/main" id="{109EBEBE-3D5F-461F-B83C-366A726F01AA}"/>
                    </a:ext>
                  </a:extLst>
                </p14:cNvPr>
                <p14:cNvContentPartPr/>
                <p14:nvPr/>
              </p14:nvContentPartPr>
              <p14:xfrm>
                <a:off x="11087001" y="866955"/>
                <a:ext cx="61920" cy="124920"/>
              </p14:xfrm>
            </p:contentPart>
          </mc:Choice>
          <mc:Fallback xmlns="">
            <p:pic>
              <p:nvPicPr>
                <p:cNvPr id="78" name="Freihand 77">
                  <a:extLst>
                    <a:ext uri="{FF2B5EF4-FFF2-40B4-BE49-F238E27FC236}">
                      <a16:creationId xmlns:a16="http://schemas.microsoft.com/office/drawing/2014/main" id="{109EBEBE-3D5F-461F-B83C-366A726F01AA}"/>
                    </a:ext>
                  </a:extLst>
                </p:cNvPr>
                <p:cNvPicPr/>
                <p:nvPr/>
              </p:nvPicPr>
              <p:blipFill>
                <a:blip r:embed="rId194"/>
                <a:stretch>
                  <a:fillRect/>
                </a:stretch>
              </p:blipFill>
              <p:spPr>
                <a:xfrm>
                  <a:off x="11082681" y="862635"/>
                  <a:ext cx="70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1" name="Freihand 80">
                  <a:extLst>
                    <a:ext uri="{FF2B5EF4-FFF2-40B4-BE49-F238E27FC236}">
                      <a16:creationId xmlns:a16="http://schemas.microsoft.com/office/drawing/2014/main" id="{6173645C-B087-42D4-A078-907C6D305652}"/>
                    </a:ext>
                  </a:extLst>
                </p14:cNvPr>
                <p14:cNvContentPartPr/>
                <p14:nvPr/>
              </p14:nvContentPartPr>
              <p14:xfrm>
                <a:off x="10777041" y="828795"/>
                <a:ext cx="36360" cy="669600"/>
              </p14:xfrm>
            </p:contentPart>
          </mc:Choice>
          <mc:Fallback xmlns="">
            <p:pic>
              <p:nvPicPr>
                <p:cNvPr id="81" name="Freihand 80">
                  <a:extLst>
                    <a:ext uri="{FF2B5EF4-FFF2-40B4-BE49-F238E27FC236}">
                      <a16:creationId xmlns:a16="http://schemas.microsoft.com/office/drawing/2014/main" id="{6173645C-B087-42D4-A078-907C6D305652}"/>
                    </a:ext>
                  </a:extLst>
                </p:cNvPr>
                <p:cNvPicPr/>
                <p:nvPr/>
              </p:nvPicPr>
              <p:blipFill>
                <a:blip r:embed="rId196"/>
                <a:stretch>
                  <a:fillRect/>
                </a:stretch>
              </p:blipFill>
              <p:spPr>
                <a:xfrm>
                  <a:off x="10772721" y="824475"/>
                  <a:ext cx="4500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2" name="Freihand 81">
                  <a:extLst>
                    <a:ext uri="{FF2B5EF4-FFF2-40B4-BE49-F238E27FC236}">
                      <a16:creationId xmlns:a16="http://schemas.microsoft.com/office/drawing/2014/main" id="{CD48E8C3-486E-4C71-A405-4CC00A69C309}"/>
                    </a:ext>
                  </a:extLst>
                </p14:cNvPr>
                <p14:cNvContentPartPr/>
                <p14:nvPr/>
              </p14:nvContentPartPr>
              <p14:xfrm>
                <a:off x="10671201" y="1553115"/>
                <a:ext cx="115560" cy="106560"/>
              </p14:xfrm>
            </p:contentPart>
          </mc:Choice>
          <mc:Fallback xmlns="">
            <p:pic>
              <p:nvPicPr>
                <p:cNvPr id="82" name="Freihand 81">
                  <a:extLst>
                    <a:ext uri="{FF2B5EF4-FFF2-40B4-BE49-F238E27FC236}">
                      <a16:creationId xmlns:a16="http://schemas.microsoft.com/office/drawing/2014/main" id="{CD48E8C3-486E-4C71-A405-4CC00A69C309}"/>
                    </a:ext>
                  </a:extLst>
                </p:cNvPr>
                <p:cNvPicPr/>
                <p:nvPr/>
              </p:nvPicPr>
              <p:blipFill>
                <a:blip r:embed="rId198"/>
                <a:stretch>
                  <a:fillRect/>
                </a:stretch>
              </p:blipFill>
              <p:spPr>
                <a:xfrm>
                  <a:off x="10666881" y="1548795"/>
                  <a:ext cx="124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3" name="Freihand 82">
                  <a:extLst>
                    <a:ext uri="{FF2B5EF4-FFF2-40B4-BE49-F238E27FC236}">
                      <a16:creationId xmlns:a16="http://schemas.microsoft.com/office/drawing/2014/main" id="{755E519C-D1C4-4AE9-B962-9111C669DB63}"/>
                    </a:ext>
                  </a:extLst>
                </p14:cNvPr>
                <p14:cNvContentPartPr/>
                <p14:nvPr/>
              </p14:nvContentPartPr>
              <p14:xfrm>
                <a:off x="10653921" y="1671555"/>
                <a:ext cx="140040" cy="28080"/>
              </p14:xfrm>
            </p:contentPart>
          </mc:Choice>
          <mc:Fallback xmlns="">
            <p:pic>
              <p:nvPicPr>
                <p:cNvPr id="83" name="Freihand 82">
                  <a:extLst>
                    <a:ext uri="{FF2B5EF4-FFF2-40B4-BE49-F238E27FC236}">
                      <a16:creationId xmlns:a16="http://schemas.microsoft.com/office/drawing/2014/main" id="{755E519C-D1C4-4AE9-B962-9111C669DB63}"/>
                    </a:ext>
                  </a:extLst>
                </p:cNvPr>
                <p:cNvPicPr/>
                <p:nvPr/>
              </p:nvPicPr>
              <p:blipFill>
                <a:blip r:embed="rId200"/>
                <a:stretch>
                  <a:fillRect/>
                </a:stretch>
              </p:blipFill>
              <p:spPr>
                <a:xfrm>
                  <a:off x="10649601" y="1667235"/>
                  <a:ext cx="148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5" name="Freihand 84">
                  <a:extLst>
                    <a:ext uri="{FF2B5EF4-FFF2-40B4-BE49-F238E27FC236}">
                      <a16:creationId xmlns:a16="http://schemas.microsoft.com/office/drawing/2014/main" id="{F0C6E0D0-7580-4434-BF0A-2AA8000FD61A}"/>
                    </a:ext>
                  </a:extLst>
                </p14:cNvPr>
                <p14:cNvContentPartPr/>
                <p14:nvPr/>
              </p14:nvContentPartPr>
              <p14:xfrm>
                <a:off x="10974681" y="913035"/>
                <a:ext cx="360" cy="360"/>
              </p14:xfrm>
            </p:contentPart>
          </mc:Choice>
          <mc:Fallback xmlns="">
            <p:pic>
              <p:nvPicPr>
                <p:cNvPr id="85" name="Freihand 84">
                  <a:extLst>
                    <a:ext uri="{FF2B5EF4-FFF2-40B4-BE49-F238E27FC236}">
                      <a16:creationId xmlns:a16="http://schemas.microsoft.com/office/drawing/2014/main" id="{F0C6E0D0-7580-4434-BF0A-2AA8000FD61A}"/>
                    </a:ext>
                  </a:extLst>
                </p:cNvPr>
                <p:cNvPicPr/>
                <p:nvPr/>
              </p:nvPicPr>
              <p:blipFill>
                <a:blip r:embed="rId16"/>
                <a:stretch>
                  <a:fillRect/>
                </a:stretch>
              </p:blipFill>
              <p:spPr>
                <a:xfrm>
                  <a:off x="10970361" y="90871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6" name="Freihand 85">
                  <a:extLst>
                    <a:ext uri="{FF2B5EF4-FFF2-40B4-BE49-F238E27FC236}">
                      <a16:creationId xmlns:a16="http://schemas.microsoft.com/office/drawing/2014/main" id="{423A52A8-5A08-44ED-8A32-ABDEE1FCC044}"/>
                    </a:ext>
                  </a:extLst>
                </p14:cNvPr>
                <p14:cNvContentPartPr/>
                <p14:nvPr/>
              </p14:nvContentPartPr>
              <p14:xfrm>
                <a:off x="10949841" y="852195"/>
                <a:ext cx="28440" cy="190080"/>
              </p14:xfrm>
            </p:contentPart>
          </mc:Choice>
          <mc:Fallback xmlns="">
            <p:pic>
              <p:nvPicPr>
                <p:cNvPr id="86" name="Freihand 85">
                  <a:extLst>
                    <a:ext uri="{FF2B5EF4-FFF2-40B4-BE49-F238E27FC236}">
                      <a16:creationId xmlns:a16="http://schemas.microsoft.com/office/drawing/2014/main" id="{423A52A8-5A08-44ED-8A32-ABDEE1FCC044}"/>
                    </a:ext>
                  </a:extLst>
                </p:cNvPr>
                <p:cNvPicPr/>
                <p:nvPr/>
              </p:nvPicPr>
              <p:blipFill>
                <a:blip r:embed="rId203"/>
                <a:stretch>
                  <a:fillRect/>
                </a:stretch>
              </p:blipFill>
              <p:spPr>
                <a:xfrm>
                  <a:off x="10945521" y="847875"/>
                  <a:ext cx="37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7" name="Freihand 86">
                  <a:extLst>
                    <a:ext uri="{FF2B5EF4-FFF2-40B4-BE49-F238E27FC236}">
                      <a16:creationId xmlns:a16="http://schemas.microsoft.com/office/drawing/2014/main" id="{4B3F99B7-406E-4534-85D5-440ECB6CD03F}"/>
                    </a:ext>
                  </a:extLst>
                </p14:cNvPr>
                <p14:cNvContentPartPr/>
                <p14:nvPr/>
              </p14:nvContentPartPr>
              <p14:xfrm>
                <a:off x="10778121" y="890355"/>
                <a:ext cx="170640" cy="41040"/>
              </p14:xfrm>
            </p:contentPart>
          </mc:Choice>
          <mc:Fallback xmlns="">
            <p:pic>
              <p:nvPicPr>
                <p:cNvPr id="87" name="Freihand 86">
                  <a:extLst>
                    <a:ext uri="{FF2B5EF4-FFF2-40B4-BE49-F238E27FC236}">
                      <a16:creationId xmlns:a16="http://schemas.microsoft.com/office/drawing/2014/main" id="{4B3F99B7-406E-4534-85D5-440ECB6CD03F}"/>
                    </a:ext>
                  </a:extLst>
                </p:cNvPr>
                <p:cNvPicPr/>
                <p:nvPr/>
              </p:nvPicPr>
              <p:blipFill>
                <a:blip r:embed="rId205"/>
                <a:stretch>
                  <a:fillRect/>
                </a:stretch>
              </p:blipFill>
              <p:spPr>
                <a:xfrm>
                  <a:off x="10773801" y="886035"/>
                  <a:ext cx="179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8" name="Freihand 87">
                  <a:extLst>
                    <a:ext uri="{FF2B5EF4-FFF2-40B4-BE49-F238E27FC236}">
                      <a16:creationId xmlns:a16="http://schemas.microsoft.com/office/drawing/2014/main" id="{B055572D-4A09-4B76-A498-50EC6D9E3C19}"/>
                    </a:ext>
                  </a:extLst>
                </p14:cNvPr>
                <p14:cNvContentPartPr/>
                <p14:nvPr/>
              </p14:nvContentPartPr>
              <p14:xfrm>
                <a:off x="10760841" y="753195"/>
                <a:ext cx="102240" cy="111600"/>
              </p14:xfrm>
            </p:contentPart>
          </mc:Choice>
          <mc:Fallback xmlns="">
            <p:pic>
              <p:nvPicPr>
                <p:cNvPr id="88" name="Freihand 87">
                  <a:extLst>
                    <a:ext uri="{FF2B5EF4-FFF2-40B4-BE49-F238E27FC236}">
                      <a16:creationId xmlns:a16="http://schemas.microsoft.com/office/drawing/2014/main" id="{B055572D-4A09-4B76-A498-50EC6D9E3C19}"/>
                    </a:ext>
                  </a:extLst>
                </p:cNvPr>
                <p:cNvPicPr/>
                <p:nvPr/>
              </p:nvPicPr>
              <p:blipFill>
                <a:blip r:embed="rId207"/>
                <a:stretch>
                  <a:fillRect/>
                </a:stretch>
              </p:blipFill>
              <p:spPr>
                <a:xfrm>
                  <a:off x="10756521" y="748875"/>
                  <a:ext cx="110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9" name="Freihand 88">
                  <a:extLst>
                    <a:ext uri="{FF2B5EF4-FFF2-40B4-BE49-F238E27FC236}">
                      <a16:creationId xmlns:a16="http://schemas.microsoft.com/office/drawing/2014/main" id="{690D41EA-4E56-4A20-8AEF-D2D2093BCA4D}"/>
                    </a:ext>
                  </a:extLst>
                </p14:cNvPr>
                <p14:cNvContentPartPr/>
                <p14:nvPr/>
              </p14:nvContentPartPr>
              <p14:xfrm>
                <a:off x="10861281" y="758235"/>
                <a:ext cx="73080" cy="61560"/>
              </p14:xfrm>
            </p:contentPart>
          </mc:Choice>
          <mc:Fallback xmlns="">
            <p:pic>
              <p:nvPicPr>
                <p:cNvPr id="89" name="Freihand 88">
                  <a:extLst>
                    <a:ext uri="{FF2B5EF4-FFF2-40B4-BE49-F238E27FC236}">
                      <a16:creationId xmlns:a16="http://schemas.microsoft.com/office/drawing/2014/main" id="{690D41EA-4E56-4A20-8AEF-D2D2093BCA4D}"/>
                    </a:ext>
                  </a:extLst>
                </p:cNvPr>
                <p:cNvPicPr/>
                <p:nvPr/>
              </p:nvPicPr>
              <p:blipFill>
                <a:blip r:embed="rId209"/>
                <a:stretch>
                  <a:fillRect/>
                </a:stretch>
              </p:blipFill>
              <p:spPr>
                <a:xfrm>
                  <a:off x="10856961" y="753915"/>
                  <a:ext cx="81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1" name="Freihand 90">
                  <a:extLst>
                    <a:ext uri="{FF2B5EF4-FFF2-40B4-BE49-F238E27FC236}">
                      <a16:creationId xmlns:a16="http://schemas.microsoft.com/office/drawing/2014/main" id="{7D8E7C99-641F-468D-AF4F-272684008BF2}"/>
                    </a:ext>
                  </a:extLst>
                </p14:cNvPr>
                <p14:cNvContentPartPr/>
                <p14:nvPr/>
              </p14:nvContentPartPr>
              <p14:xfrm>
                <a:off x="10314441" y="367995"/>
                <a:ext cx="527400" cy="348840"/>
              </p14:xfrm>
            </p:contentPart>
          </mc:Choice>
          <mc:Fallback xmlns="">
            <p:pic>
              <p:nvPicPr>
                <p:cNvPr id="91" name="Freihand 90">
                  <a:extLst>
                    <a:ext uri="{FF2B5EF4-FFF2-40B4-BE49-F238E27FC236}">
                      <a16:creationId xmlns:a16="http://schemas.microsoft.com/office/drawing/2014/main" id="{7D8E7C99-641F-468D-AF4F-272684008BF2}"/>
                    </a:ext>
                  </a:extLst>
                </p:cNvPr>
                <p:cNvPicPr/>
                <p:nvPr/>
              </p:nvPicPr>
              <p:blipFill>
                <a:blip r:embed="rId211"/>
                <a:stretch>
                  <a:fillRect/>
                </a:stretch>
              </p:blipFill>
              <p:spPr>
                <a:xfrm>
                  <a:off x="10310121" y="363675"/>
                  <a:ext cx="5360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2" name="Freihand 91">
                  <a:extLst>
                    <a:ext uri="{FF2B5EF4-FFF2-40B4-BE49-F238E27FC236}">
                      <a16:creationId xmlns:a16="http://schemas.microsoft.com/office/drawing/2014/main" id="{96049C70-1DA3-455A-A58B-515FF28144D5}"/>
                    </a:ext>
                  </a:extLst>
                </p14:cNvPr>
                <p14:cNvContentPartPr/>
                <p14:nvPr/>
              </p14:nvContentPartPr>
              <p14:xfrm>
                <a:off x="10131561" y="124275"/>
                <a:ext cx="319680" cy="228240"/>
              </p14:xfrm>
            </p:contentPart>
          </mc:Choice>
          <mc:Fallback xmlns="">
            <p:pic>
              <p:nvPicPr>
                <p:cNvPr id="92" name="Freihand 91">
                  <a:extLst>
                    <a:ext uri="{FF2B5EF4-FFF2-40B4-BE49-F238E27FC236}">
                      <a16:creationId xmlns:a16="http://schemas.microsoft.com/office/drawing/2014/main" id="{96049C70-1DA3-455A-A58B-515FF28144D5}"/>
                    </a:ext>
                  </a:extLst>
                </p:cNvPr>
                <p:cNvPicPr/>
                <p:nvPr/>
              </p:nvPicPr>
              <p:blipFill>
                <a:blip r:embed="rId213"/>
                <a:stretch>
                  <a:fillRect/>
                </a:stretch>
              </p:blipFill>
              <p:spPr>
                <a:xfrm>
                  <a:off x="10127241" y="119955"/>
                  <a:ext cx="328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3" name="Freihand 92">
                  <a:extLst>
                    <a:ext uri="{FF2B5EF4-FFF2-40B4-BE49-F238E27FC236}">
                      <a16:creationId xmlns:a16="http://schemas.microsoft.com/office/drawing/2014/main" id="{52CCBBF8-5E35-4BAD-A41E-DB8A1B8AED4B}"/>
                    </a:ext>
                  </a:extLst>
                </p14:cNvPr>
                <p14:cNvContentPartPr/>
                <p14:nvPr/>
              </p14:nvContentPartPr>
              <p14:xfrm>
                <a:off x="10459881" y="106275"/>
                <a:ext cx="63000" cy="162360"/>
              </p14:xfrm>
            </p:contentPart>
          </mc:Choice>
          <mc:Fallback xmlns="">
            <p:pic>
              <p:nvPicPr>
                <p:cNvPr id="93" name="Freihand 92">
                  <a:extLst>
                    <a:ext uri="{FF2B5EF4-FFF2-40B4-BE49-F238E27FC236}">
                      <a16:creationId xmlns:a16="http://schemas.microsoft.com/office/drawing/2014/main" id="{52CCBBF8-5E35-4BAD-A41E-DB8A1B8AED4B}"/>
                    </a:ext>
                  </a:extLst>
                </p:cNvPr>
                <p:cNvPicPr/>
                <p:nvPr/>
              </p:nvPicPr>
              <p:blipFill>
                <a:blip r:embed="rId215"/>
                <a:stretch>
                  <a:fillRect/>
                </a:stretch>
              </p:blipFill>
              <p:spPr>
                <a:xfrm>
                  <a:off x="10455561" y="101955"/>
                  <a:ext cx="71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4" name="Freihand 93">
                  <a:extLst>
                    <a:ext uri="{FF2B5EF4-FFF2-40B4-BE49-F238E27FC236}">
                      <a16:creationId xmlns:a16="http://schemas.microsoft.com/office/drawing/2014/main" id="{73B898D5-40B2-47FB-925D-1ED35617AFD2}"/>
                    </a:ext>
                  </a:extLst>
                </p14:cNvPr>
                <p14:cNvContentPartPr/>
                <p14:nvPr/>
              </p14:nvContentPartPr>
              <p14:xfrm>
                <a:off x="10425681" y="142635"/>
                <a:ext cx="57240" cy="2160"/>
              </p14:xfrm>
            </p:contentPart>
          </mc:Choice>
          <mc:Fallback xmlns="">
            <p:pic>
              <p:nvPicPr>
                <p:cNvPr id="94" name="Freihand 93">
                  <a:extLst>
                    <a:ext uri="{FF2B5EF4-FFF2-40B4-BE49-F238E27FC236}">
                      <a16:creationId xmlns:a16="http://schemas.microsoft.com/office/drawing/2014/main" id="{73B898D5-40B2-47FB-925D-1ED35617AFD2}"/>
                    </a:ext>
                  </a:extLst>
                </p:cNvPr>
                <p:cNvPicPr/>
                <p:nvPr/>
              </p:nvPicPr>
              <p:blipFill>
                <a:blip r:embed="rId217"/>
                <a:stretch>
                  <a:fillRect/>
                </a:stretch>
              </p:blipFill>
              <p:spPr>
                <a:xfrm>
                  <a:off x="10421361" y="138315"/>
                  <a:ext cx="658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5" name="Freihand 94">
                  <a:extLst>
                    <a:ext uri="{FF2B5EF4-FFF2-40B4-BE49-F238E27FC236}">
                      <a16:creationId xmlns:a16="http://schemas.microsoft.com/office/drawing/2014/main" id="{EE8AAC97-8CD3-46D4-A068-5E92BAC5F2DA}"/>
                    </a:ext>
                  </a:extLst>
                </p14:cNvPr>
                <p14:cNvContentPartPr/>
                <p14:nvPr/>
              </p14:nvContentPartPr>
              <p14:xfrm>
                <a:off x="10506681" y="149115"/>
                <a:ext cx="70560" cy="119880"/>
              </p14:xfrm>
            </p:contentPart>
          </mc:Choice>
          <mc:Fallback xmlns="">
            <p:pic>
              <p:nvPicPr>
                <p:cNvPr id="95" name="Freihand 94">
                  <a:extLst>
                    <a:ext uri="{FF2B5EF4-FFF2-40B4-BE49-F238E27FC236}">
                      <a16:creationId xmlns:a16="http://schemas.microsoft.com/office/drawing/2014/main" id="{EE8AAC97-8CD3-46D4-A068-5E92BAC5F2DA}"/>
                    </a:ext>
                  </a:extLst>
                </p:cNvPr>
                <p:cNvPicPr/>
                <p:nvPr/>
              </p:nvPicPr>
              <p:blipFill>
                <a:blip r:embed="rId219"/>
                <a:stretch>
                  <a:fillRect/>
                </a:stretch>
              </p:blipFill>
              <p:spPr>
                <a:xfrm>
                  <a:off x="10502361" y="144795"/>
                  <a:ext cx="79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6" name="Freihand 95">
                  <a:extLst>
                    <a:ext uri="{FF2B5EF4-FFF2-40B4-BE49-F238E27FC236}">
                      <a16:creationId xmlns:a16="http://schemas.microsoft.com/office/drawing/2014/main" id="{31760A02-74C8-4602-8344-DB4ED3370B91}"/>
                    </a:ext>
                  </a:extLst>
                </p14:cNvPr>
                <p14:cNvContentPartPr/>
                <p14:nvPr/>
              </p14:nvContentPartPr>
              <p14:xfrm>
                <a:off x="10591641" y="72795"/>
                <a:ext cx="175680" cy="158400"/>
              </p14:xfrm>
            </p:contentPart>
          </mc:Choice>
          <mc:Fallback xmlns="">
            <p:pic>
              <p:nvPicPr>
                <p:cNvPr id="96" name="Freihand 95">
                  <a:extLst>
                    <a:ext uri="{FF2B5EF4-FFF2-40B4-BE49-F238E27FC236}">
                      <a16:creationId xmlns:a16="http://schemas.microsoft.com/office/drawing/2014/main" id="{31760A02-74C8-4602-8344-DB4ED3370B91}"/>
                    </a:ext>
                  </a:extLst>
                </p:cNvPr>
                <p:cNvPicPr/>
                <p:nvPr/>
              </p:nvPicPr>
              <p:blipFill>
                <a:blip r:embed="rId221"/>
                <a:stretch>
                  <a:fillRect/>
                </a:stretch>
              </p:blipFill>
              <p:spPr>
                <a:xfrm>
                  <a:off x="10587321" y="68475"/>
                  <a:ext cx="184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7" name="Freihand 96">
                  <a:extLst>
                    <a:ext uri="{FF2B5EF4-FFF2-40B4-BE49-F238E27FC236}">
                      <a16:creationId xmlns:a16="http://schemas.microsoft.com/office/drawing/2014/main" id="{C44414DA-6989-4F4E-B65D-0B459BAF0070}"/>
                    </a:ext>
                  </a:extLst>
                </p14:cNvPr>
                <p14:cNvContentPartPr/>
                <p14:nvPr/>
              </p14:nvContentPartPr>
              <p14:xfrm>
                <a:off x="10793961" y="101595"/>
                <a:ext cx="33480" cy="107280"/>
              </p14:xfrm>
            </p:contentPart>
          </mc:Choice>
          <mc:Fallback xmlns="">
            <p:pic>
              <p:nvPicPr>
                <p:cNvPr id="97" name="Freihand 96">
                  <a:extLst>
                    <a:ext uri="{FF2B5EF4-FFF2-40B4-BE49-F238E27FC236}">
                      <a16:creationId xmlns:a16="http://schemas.microsoft.com/office/drawing/2014/main" id="{C44414DA-6989-4F4E-B65D-0B459BAF0070}"/>
                    </a:ext>
                  </a:extLst>
                </p:cNvPr>
                <p:cNvPicPr/>
                <p:nvPr/>
              </p:nvPicPr>
              <p:blipFill>
                <a:blip r:embed="rId223"/>
                <a:stretch>
                  <a:fillRect/>
                </a:stretch>
              </p:blipFill>
              <p:spPr>
                <a:xfrm>
                  <a:off x="10789641" y="97275"/>
                  <a:ext cx="42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8" name="Freihand 97">
                  <a:extLst>
                    <a:ext uri="{FF2B5EF4-FFF2-40B4-BE49-F238E27FC236}">
                      <a16:creationId xmlns:a16="http://schemas.microsoft.com/office/drawing/2014/main" id="{CCCA2061-44FA-409C-B431-3330129CFA46}"/>
                    </a:ext>
                  </a:extLst>
                </p14:cNvPr>
                <p14:cNvContentPartPr/>
                <p14:nvPr/>
              </p14:nvContentPartPr>
              <p14:xfrm>
                <a:off x="10831401" y="127155"/>
                <a:ext cx="86040" cy="169560"/>
              </p14:xfrm>
            </p:contentPart>
          </mc:Choice>
          <mc:Fallback xmlns="">
            <p:pic>
              <p:nvPicPr>
                <p:cNvPr id="98" name="Freihand 97">
                  <a:extLst>
                    <a:ext uri="{FF2B5EF4-FFF2-40B4-BE49-F238E27FC236}">
                      <a16:creationId xmlns:a16="http://schemas.microsoft.com/office/drawing/2014/main" id="{CCCA2061-44FA-409C-B431-3330129CFA46}"/>
                    </a:ext>
                  </a:extLst>
                </p:cNvPr>
                <p:cNvPicPr/>
                <p:nvPr/>
              </p:nvPicPr>
              <p:blipFill>
                <a:blip r:embed="rId225"/>
                <a:stretch>
                  <a:fillRect/>
                </a:stretch>
              </p:blipFill>
              <p:spPr>
                <a:xfrm>
                  <a:off x="10827081" y="122835"/>
                  <a:ext cx="94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9" name="Freihand 98">
                  <a:extLst>
                    <a:ext uri="{FF2B5EF4-FFF2-40B4-BE49-F238E27FC236}">
                      <a16:creationId xmlns:a16="http://schemas.microsoft.com/office/drawing/2014/main" id="{61ABA22E-C7FE-49F3-8D63-E9DDD18447C8}"/>
                    </a:ext>
                  </a:extLst>
                </p14:cNvPr>
                <p14:cNvContentPartPr/>
                <p14:nvPr/>
              </p14:nvContentPartPr>
              <p14:xfrm>
                <a:off x="10904841" y="84675"/>
                <a:ext cx="100080" cy="119880"/>
              </p14:xfrm>
            </p:contentPart>
          </mc:Choice>
          <mc:Fallback xmlns="">
            <p:pic>
              <p:nvPicPr>
                <p:cNvPr id="99" name="Freihand 98">
                  <a:extLst>
                    <a:ext uri="{FF2B5EF4-FFF2-40B4-BE49-F238E27FC236}">
                      <a16:creationId xmlns:a16="http://schemas.microsoft.com/office/drawing/2014/main" id="{61ABA22E-C7FE-49F3-8D63-E9DDD18447C8}"/>
                    </a:ext>
                  </a:extLst>
                </p:cNvPr>
                <p:cNvPicPr/>
                <p:nvPr/>
              </p:nvPicPr>
              <p:blipFill>
                <a:blip r:embed="rId227"/>
                <a:stretch>
                  <a:fillRect/>
                </a:stretch>
              </p:blipFill>
              <p:spPr>
                <a:xfrm>
                  <a:off x="10900521" y="80355"/>
                  <a:ext cx="108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0" name="Freihand 99">
                  <a:extLst>
                    <a:ext uri="{FF2B5EF4-FFF2-40B4-BE49-F238E27FC236}">
                      <a16:creationId xmlns:a16="http://schemas.microsoft.com/office/drawing/2014/main" id="{0290ADED-41BA-4FCE-B921-30425F136083}"/>
                    </a:ext>
                  </a:extLst>
                </p14:cNvPr>
                <p14:cNvContentPartPr/>
                <p14:nvPr/>
              </p14:nvContentPartPr>
              <p14:xfrm>
                <a:off x="10999521" y="68475"/>
                <a:ext cx="315000" cy="137160"/>
              </p14:xfrm>
            </p:contentPart>
          </mc:Choice>
          <mc:Fallback xmlns="">
            <p:pic>
              <p:nvPicPr>
                <p:cNvPr id="100" name="Freihand 99">
                  <a:extLst>
                    <a:ext uri="{FF2B5EF4-FFF2-40B4-BE49-F238E27FC236}">
                      <a16:creationId xmlns:a16="http://schemas.microsoft.com/office/drawing/2014/main" id="{0290ADED-41BA-4FCE-B921-30425F136083}"/>
                    </a:ext>
                  </a:extLst>
                </p:cNvPr>
                <p:cNvPicPr/>
                <p:nvPr/>
              </p:nvPicPr>
              <p:blipFill>
                <a:blip r:embed="rId229"/>
                <a:stretch>
                  <a:fillRect/>
                </a:stretch>
              </p:blipFill>
              <p:spPr>
                <a:xfrm>
                  <a:off x="10995201" y="64155"/>
                  <a:ext cx="323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1" name="Freihand 100">
                  <a:extLst>
                    <a:ext uri="{FF2B5EF4-FFF2-40B4-BE49-F238E27FC236}">
                      <a16:creationId xmlns:a16="http://schemas.microsoft.com/office/drawing/2014/main" id="{28CFF255-5DBB-4FD9-9C0A-30314190C7EB}"/>
                    </a:ext>
                  </a:extLst>
                </p14:cNvPr>
                <p14:cNvContentPartPr/>
                <p14:nvPr/>
              </p14:nvContentPartPr>
              <p14:xfrm>
                <a:off x="11094921" y="101595"/>
                <a:ext cx="360" cy="360"/>
              </p14:xfrm>
            </p:contentPart>
          </mc:Choice>
          <mc:Fallback xmlns="">
            <p:pic>
              <p:nvPicPr>
                <p:cNvPr id="101" name="Freihand 100">
                  <a:extLst>
                    <a:ext uri="{FF2B5EF4-FFF2-40B4-BE49-F238E27FC236}">
                      <a16:creationId xmlns:a16="http://schemas.microsoft.com/office/drawing/2014/main" id="{28CFF255-5DBB-4FD9-9C0A-30314190C7EB}"/>
                    </a:ext>
                  </a:extLst>
                </p:cNvPr>
                <p:cNvPicPr/>
                <p:nvPr/>
              </p:nvPicPr>
              <p:blipFill>
                <a:blip r:embed="rId16"/>
                <a:stretch>
                  <a:fillRect/>
                </a:stretch>
              </p:blipFill>
              <p:spPr>
                <a:xfrm>
                  <a:off x="11090601" y="972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225A08DA-5274-41C8-B066-2825CEA87389}"/>
                    </a:ext>
                  </a:extLst>
                </p14:cNvPr>
                <p14:cNvContentPartPr/>
                <p14:nvPr/>
              </p14:nvContentPartPr>
              <p14:xfrm>
                <a:off x="10634121" y="649515"/>
                <a:ext cx="433800" cy="448200"/>
              </p14:xfrm>
            </p:contentPart>
          </mc:Choice>
          <mc:Fallback xmlns="">
            <p:pic>
              <p:nvPicPr>
                <p:cNvPr id="151" name="Freihand 150">
                  <a:extLst>
                    <a:ext uri="{FF2B5EF4-FFF2-40B4-BE49-F238E27FC236}">
                      <a16:creationId xmlns:a16="http://schemas.microsoft.com/office/drawing/2014/main" id="{225A08DA-5274-41C8-B066-2825CEA87389}"/>
                    </a:ext>
                  </a:extLst>
                </p:cNvPr>
                <p:cNvPicPr/>
                <p:nvPr/>
              </p:nvPicPr>
              <p:blipFill>
                <a:blip r:embed="rId232"/>
                <a:stretch>
                  <a:fillRect/>
                </a:stretch>
              </p:blipFill>
              <p:spPr>
                <a:xfrm>
                  <a:off x="10629801" y="645195"/>
                  <a:ext cx="442440" cy="456840"/>
                </a:xfrm>
                <a:prstGeom prst="rect">
                  <a:avLst/>
                </a:prstGeom>
              </p:spPr>
            </p:pic>
          </mc:Fallback>
        </mc:AlternateContent>
      </p:grpSp>
      <p:grpSp>
        <p:nvGrpSpPr>
          <p:cNvPr id="157" name="Gruppieren 156">
            <a:extLst>
              <a:ext uri="{FF2B5EF4-FFF2-40B4-BE49-F238E27FC236}">
                <a16:creationId xmlns:a16="http://schemas.microsoft.com/office/drawing/2014/main" id="{9A5819BA-3057-4181-8C24-D0FC2D7C8FBF}"/>
              </a:ext>
            </a:extLst>
          </p:cNvPr>
          <p:cNvGrpSpPr/>
          <p:nvPr/>
        </p:nvGrpSpPr>
        <p:grpSpPr>
          <a:xfrm>
            <a:off x="8407521" y="2285355"/>
            <a:ext cx="1058400" cy="228960"/>
            <a:chOff x="8407521" y="2285355"/>
            <a:chExt cx="1058400" cy="228960"/>
          </a:xfrm>
        </p:grpSpPr>
        <mc:AlternateContent xmlns:mc="http://schemas.openxmlformats.org/markup-compatibility/2006" xmlns:p14="http://schemas.microsoft.com/office/powerpoint/2010/main">
          <mc:Choice Requires="p14">
            <p:contentPart p14:bwMode="auto" r:id="rId233">
              <p14:nvContentPartPr>
                <p14:cNvPr id="153" name="Freihand 152">
                  <a:extLst>
                    <a:ext uri="{FF2B5EF4-FFF2-40B4-BE49-F238E27FC236}">
                      <a16:creationId xmlns:a16="http://schemas.microsoft.com/office/drawing/2014/main" id="{83ED42E3-3125-4206-902D-887B3EAD6CBB}"/>
                    </a:ext>
                  </a:extLst>
                </p14:cNvPr>
                <p14:cNvContentPartPr/>
                <p14:nvPr/>
              </p14:nvContentPartPr>
              <p14:xfrm>
                <a:off x="8407521" y="2387595"/>
                <a:ext cx="164880" cy="126720"/>
              </p14:xfrm>
            </p:contentPart>
          </mc:Choice>
          <mc:Fallback xmlns="">
            <p:pic>
              <p:nvPicPr>
                <p:cNvPr id="153" name="Freihand 152">
                  <a:extLst>
                    <a:ext uri="{FF2B5EF4-FFF2-40B4-BE49-F238E27FC236}">
                      <a16:creationId xmlns:a16="http://schemas.microsoft.com/office/drawing/2014/main" id="{83ED42E3-3125-4206-902D-887B3EAD6CBB}"/>
                    </a:ext>
                  </a:extLst>
                </p:cNvPr>
                <p:cNvPicPr/>
                <p:nvPr/>
              </p:nvPicPr>
              <p:blipFill>
                <a:blip r:embed="rId234"/>
                <a:stretch>
                  <a:fillRect/>
                </a:stretch>
              </p:blipFill>
              <p:spPr>
                <a:xfrm>
                  <a:off x="8403201" y="2383275"/>
                  <a:ext cx="173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Freihand 153">
                  <a:extLst>
                    <a:ext uri="{FF2B5EF4-FFF2-40B4-BE49-F238E27FC236}">
                      <a16:creationId xmlns:a16="http://schemas.microsoft.com/office/drawing/2014/main" id="{8A100BBA-15D6-4480-AA69-00B48F6B8E7B}"/>
                    </a:ext>
                  </a:extLst>
                </p14:cNvPr>
                <p14:cNvContentPartPr/>
                <p14:nvPr/>
              </p14:nvContentPartPr>
              <p14:xfrm>
                <a:off x="8585001" y="2309475"/>
                <a:ext cx="669960" cy="192240"/>
              </p14:xfrm>
            </p:contentPart>
          </mc:Choice>
          <mc:Fallback xmlns="">
            <p:pic>
              <p:nvPicPr>
                <p:cNvPr id="154" name="Freihand 153">
                  <a:extLst>
                    <a:ext uri="{FF2B5EF4-FFF2-40B4-BE49-F238E27FC236}">
                      <a16:creationId xmlns:a16="http://schemas.microsoft.com/office/drawing/2014/main" id="{8A100BBA-15D6-4480-AA69-00B48F6B8E7B}"/>
                    </a:ext>
                  </a:extLst>
                </p:cNvPr>
                <p:cNvPicPr/>
                <p:nvPr/>
              </p:nvPicPr>
              <p:blipFill>
                <a:blip r:embed="rId236"/>
                <a:stretch>
                  <a:fillRect/>
                </a:stretch>
              </p:blipFill>
              <p:spPr>
                <a:xfrm>
                  <a:off x="8580681" y="2305155"/>
                  <a:ext cx="678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5" name="Freihand 154">
                  <a:extLst>
                    <a:ext uri="{FF2B5EF4-FFF2-40B4-BE49-F238E27FC236}">
                      <a16:creationId xmlns:a16="http://schemas.microsoft.com/office/drawing/2014/main" id="{E3BC4E67-D6F5-48A5-B57A-8B78179D0636}"/>
                    </a:ext>
                  </a:extLst>
                </p14:cNvPr>
                <p14:cNvContentPartPr/>
                <p14:nvPr/>
              </p14:nvContentPartPr>
              <p14:xfrm>
                <a:off x="9218241" y="2347995"/>
                <a:ext cx="33480" cy="44280"/>
              </p14:xfrm>
            </p:contentPart>
          </mc:Choice>
          <mc:Fallback xmlns="">
            <p:pic>
              <p:nvPicPr>
                <p:cNvPr id="155" name="Freihand 154">
                  <a:extLst>
                    <a:ext uri="{FF2B5EF4-FFF2-40B4-BE49-F238E27FC236}">
                      <a16:creationId xmlns:a16="http://schemas.microsoft.com/office/drawing/2014/main" id="{E3BC4E67-D6F5-48A5-B57A-8B78179D0636}"/>
                    </a:ext>
                  </a:extLst>
                </p:cNvPr>
                <p:cNvPicPr/>
                <p:nvPr/>
              </p:nvPicPr>
              <p:blipFill>
                <a:blip r:embed="rId238"/>
                <a:stretch>
                  <a:fillRect/>
                </a:stretch>
              </p:blipFill>
              <p:spPr>
                <a:xfrm>
                  <a:off x="9213921" y="2343675"/>
                  <a:ext cx="42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6" name="Freihand 155">
                  <a:extLst>
                    <a:ext uri="{FF2B5EF4-FFF2-40B4-BE49-F238E27FC236}">
                      <a16:creationId xmlns:a16="http://schemas.microsoft.com/office/drawing/2014/main" id="{BB6873BE-2CDA-48B6-A9AB-932B2C81E0A3}"/>
                    </a:ext>
                  </a:extLst>
                </p14:cNvPr>
                <p14:cNvContentPartPr/>
                <p14:nvPr/>
              </p14:nvContentPartPr>
              <p14:xfrm>
                <a:off x="9288441" y="2285355"/>
                <a:ext cx="177480" cy="203400"/>
              </p14:xfrm>
            </p:contentPart>
          </mc:Choice>
          <mc:Fallback xmlns="">
            <p:pic>
              <p:nvPicPr>
                <p:cNvPr id="156" name="Freihand 155">
                  <a:extLst>
                    <a:ext uri="{FF2B5EF4-FFF2-40B4-BE49-F238E27FC236}">
                      <a16:creationId xmlns:a16="http://schemas.microsoft.com/office/drawing/2014/main" id="{BB6873BE-2CDA-48B6-A9AB-932B2C81E0A3}"/>
                    </a:ext>
                  </a:extLst>
                </p:cNvPr>
                <p:cNvPicPr/>
                <p:nvPr/>
              </p:nvPicPr>
              <p:blipFill>
                <a:blip r:embed="rId240"/>
                <a:stretch>
                  <a:fillRect/>
                </a:stretch>
              </p:blipFill>
              <p:spPr>
                <a:xfrm>
                  <a:off x="9284121" y="2281035"/>
                  <a:ext cx="186120" cy="21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1">
            <p14:nvContentPartPr>
              <p14:cNvPr id="158" name="Freihand 157">
                <a:extLst>
                  <a:ext uri="{FF2B5EF4-FFF2-40B4-BE49-F238E27FC236}">
                    <a16:creationId xmlns:a16="http://schemas.microsoft.com/office/drawing/2014/main" id="{DB73E256-DDCA-4DD7-88B0-E04958DCF77F}"/>
                  </a:ext>
                </a:extLst>
              </p14:cNvPr>
              <p14:cNvContentPartPr/>
              <p14:nvPr/>
            </p14:nvContentPartPr>
            <p14:xfrm>
              <a:off x="933201" y="2172675"/>
              <a:ext cx="1117080" cy="614520"/>
            </p14:xfrm>
          </p:contentPart>
        </mc:Choice>
        <mc:Fallback xmlns="">
          <p:pic>
            <p:nvPicPr>
              <p:cNvPr id="158" name="Freihand 157">
                <a:extLst>
                  <a:ext uri="{FF2B5EF4-FFF2-40B4-BE49-F238E27FC236}">
                    <a16:creationId xmlns:a16="http://schemas.microsoft.com/office/drawing/2014/main" id="{DB73E256-DDCA-4DD7-88B0-E04958DCF77F}"/>
                  </a:ext>
                </a:extLst>
              </p:cNvPr>
              <p:cNvPicPr/>
              <p:nvPr/>
            </p:nvPicPr>
            <p:blipFill>
              <a:blip r:embed="rId242"/>
              <a:stretch>
                <a:fillRect/>
              </a:stretch>
            </p:blipFill>
            <p:spPr>
              <a:xfrm>
                <a:off x="928881" y="2168355"/>
                <a:ext cx="112572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9" name="Freihand 158">
                <a:extLst>
                  <a:ext uri="{FF2B5EF4-FFF2-40B4-BE49-F238E27FC236}">
                    <a16:creationId xmlns:a16="http://schemas.microsoft.com/office/drawing/2014/main" id="{924DD230-AF10-4E0F-8153-FF7F2917D089}"/>
                  </a:ext>
                </a:extLst>
              </p14:cNvPr>
              <p14:cNvContentPartPr/>
              <p14:nvPr/>
            </p14:nvContentPartPr>
            <p14:xfrm>
              <a:off x="8295561" y="2605035"/>
              <a:ext cx="1250640" cy="24120"/>
            </p14:xfrm>
          </p:contentPart>
        </mc:Choice>
        <mc:Fallback xmlns="">
          <p:pic>
            <p:nvPicPr>
              <p:cNvPr id="159" name="Freihand 158">
                <a:extLst>
                  <a:ext uri="{FF2B5EF4-FFF2-40B4-BE49-F238E27FC236}">
                    <a16:creationId xmlns:a16="http://schemas.microsoft.com/office/drawing/2014/main" id="{924DD230-AF10-4E0F-8153-FF7F2917D089}"/>
                  </a:ext>
                </a:extLst>
              </p:cNvPr>
              <p:cNvPicPr/>
              <p:nvPr/>
            </p:nvPicPr>
            <p:blipFill>
              <a:blip r:embed="rId244"/>
              <a:stretch>
                <a:fillRect/>
              </a:stretch>
            </p:blipFill>
            <p:spPr>
              <a:xfrm>
                <a:off x="8291241" y="2600715"/>
                <a:ext cx="1259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 name="Freihand 18">
                <a:extLst>
                  <a:ext uri="{FF2B5EF4-FFF2-40B4-BE49-F238E27FC236}">
                    <a16:creationId xmlns:a16="http://schemas.microsoft.com/office/drawing/2014/main" id="{347C84AA-4FD8-4B10-A3B4-61E93DAC71EC}"/>
                  </a:ext>
                </a:extLst>
              </p14:cNvPr>
              <p14:cNvContentPartPr/>
              <p14:nvPr/>
            </p14:nvContentPartPr>
            <p14:xfrm>
              <a:off x="2459961" y="1561035"/>
              <a:ext cx="7297920" cy="113040"/>
            </p14:xfrm>
          </p:contentPart>
        </mc:Choice>
        <mc:Fallback>
          <p:pic>
            <p:nvPicPr>
              <p:cNvPr id="19" name="Freihand 18">
                <a:extLst>
                  <a:ext uri="{FF2B5EF4-FFF2-40B4-BE49-F238E27FC236}">
                    <a16:creationId xmlns:a16="http://schemas.microsoft.com/office/drawing/2014/main" id="{347C84AA-4FD8-4B10-A3B4-61E93DAC71EC}"/>
                  </a:ext>
                </a:extLst>
              </p:cNvPr>
              <p:cNvPicPr/>
              <p:nvPr/>
            </p:nvPicPr>
            <p:blipFill>
              <a:blip r:embed="rId246"/>
              <a:stretch>
                <a:fillRect/>
              </a:stretch>
            </p:blipFill>
            <p:spPr>
              <a:xfrm>
                <a:off x="2455641" y="1556715"/>
                <a:ext cx="7306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 name="Freihand 19">
                <a:extLst>
                  <a:ext uri="{FF2B5EF4-FFF2-40B4-BE49-F238E27FC236}">
                    <a16:creationId xmlns:a16="http://schemas.microsoft.com/office/drawing/2014/main" id="{3465B229-DABE-4229-BCEC-02E873671B86}"/>
                  </a:ext>
                </a:extLst>
              </p14:cNvPr>
              <p14:cNvContentPartPr/>
              <p14:nvPr/>
            </p14:nvContentPartPr>
            <p14:xfrm>
              <a:off x="10476081" y="1048755"/>
              <a:ext cx="559080" cy="58680"/>
            </p14:xfrm>
          </p:contentPart>
        </mc:Choice>
        <mc:Fallback>
          <p:pic>
            <p:nvPicPr>
              <p:cNvPr id="20" name="Freihand 19">
                <a:extLst>
                  <a:ext uri="{FF2B5EF4-FFF2-40B4-BE49-F238E27FC236}">
                    <a16:creationId xmlns:a16="http://schemas.microsoft.com/office/drawing/2014/main" id="{3465B229-DABE-4229-BCEC-02E873671B86}"/>
                  </a:ext>
                </a:extLst>
              </p:cNvPr>
              <p:cNvPicPr/>
              <p:nvPr/>
            </p:nvPicPr>
            <p:blipFill>
              <a:blip r:embed="rId248"/>
              <a:stretch>
                <a:fillRect/>
              </a:stretch>
            </p:blipFill>
            <p:spPr>
              <a:xfrm>
                <a:off x="10471761" y="1044435"/>
                <a:ext cx="567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54" name="Freihand 53">
                <a:extLst>
                  <a:ext uri="{FF2B5EF4-FFF2-40B4-BE49-F238E27FC236}">
                    <a16:creationId xmlns:a16="http://schemas.microsoft.com/office/drawing/2014/main" id="{C71EC376-8C14-461C-964F-7119BDE76AE6}"/>
                  </a:ext>
                </a:extLst>
              </p14:cNvPr>
              <p14:cNvContentPartPr/>
              <p14:nvPr/>
            </p14:nvContentPartPr>
            <p14:xfrm>
              <a:off x="809721" y="741675"/>
              <a:ext cx="961200" cy="732240"/>
            </p14:xfrm>
          </p:contentPart>
        </mc:Choice>
        <mc:Fallback>
          <p:pic>
            <p:nvPicPr>
              <p:cNvPr id="54" name="Freihand 53">
                <a:extLst>
                  <a:ext uri="{FF2B5EF4-FFF2-40B4-BE49-F238E27FC236}">
                    <a16:creationId xmlns:a16="http://schemas.microsoft.com/office/drawing/2014/main" id="{C71EC376-8C14-461C-964F-7119BDE76AE6}"/>
                  </a:ext>
                </a:extLst>
              </p:cNvPr>
              <p:cNvPicPr/>
              <p:nvPr/>
            </p:nvPicPr>
            <p:blipFill>
              <a:blip r:embed="rId250"/>
              <a:stretch>
                <a:fillRect/>
              </a:stretch>
            </p:blipFill>
            <p:spPr>
              <a:xfrm>
                <a:off x="805401" y="737355"/>
                <a:ext cx="969840" cy="740880"/>
              </a:xfrm>
              <a:prstGeom prst="rect">
                <a:avLst/>
              </a:prstGeom>
            </p:spPr>
          </p:pic>
        </mc:Fallback>
      </mc:AlternateContent>
      <p:grpSp>
        <p:nvGrpSpPr>
          <p:cNvPr id="71" name="Gruppieren 70">
            <a:extLst>
              <a:ext uri="{FF2B5EF4-FFF2-40B4-BE49-F238E27FC236}">
                <a16:creationId xmlns:a16="http://schemas.microsoft.com/office/drawing/2014/main" id="{26D646A4-D230-457B-8141-3EA9A433E831}"/>
              </a:ext>
            </a:extLst>
          </p:cNvPr>
          <p:cNvGrpSpPr/>
          <p:nvPr/>
        </p:nvGrpSpPr>
        <p:grpSpPr>
          <a:xfrm>
            <a:off x="10318761" y="907995"/>
            <a:ext cx="781200" cy="916920"/>
            <a:chOff x="10318761" y="907995"/>
            <a:chExt cx="781200" cy="916920"/>
          </a:xfrm>
        </p:grpSpPr>
        <mc:AlternateContent xmlns:mc="http://schemas.openxmlformats.org/markup-compatibility/2006">
          <mc:Choice xmlns:p14="http://schemas.microsoft.com/office/powerpoint/2010/main" Requires="p14">
            <p:contentPart p14:bwMode="auto" r:id="rId251">
              <p14:nvContentPartPr>
                <p14:cNvPr id="24" name="Freihand 23">
                  <a:extLst>
                    <a:ext uri="{FF2B5EF4-FFF2-40B4-BE49-F238E27FC236}">
                      <a16:creationId xmlns:a16="http://schemas.microsoft.com/office/drawing/2014/main" id="{3E8DF6C3-DC56-4BA2-A3CA-135916B1AC3D}"/>
                    </a:ext>
                  </a:extLst>
                </p14:cNvPr>
                <p14:cNvContentPartPr/>
                <p14:nvPr/>
              </p14:nvContentPartPr>
              <p14:xfrm>
                <a:off x="10318761" y="954075"/>
                <a:ext cx="211680" cy="55800"/>
              </p14:xfrm>
            </p:contentPart>
          </mc:Choice>
          <mc:Fallback>
            <p:pic>
              <p:nvPicPr>
                <p:cNvPr id="24" name="Freihand 23">
                  <a:extLst>
                    <a:ext uri="{FF2B5EF4-FFF2-40B4-BE49-F238E27FC236}">
                      <a16:creationId xmlns:a16="http://schemas.microsoft.com/office/drawing/2014/main" id="{3E8DF6C3-DC56-4BA2-A3CA-135916B1AC3D}"/>
                    </a:ext>
                  </a:extLst>
                </p:cNvPr>
                <p:cNvPicPr/>
                <p:nvPr/>
              </p:nvPicPr>
              <p:blipFill>
                <a:blip r:embed="rId252"/>
                <a:stretch>
                  <a:fillRect/>
                </a:stretch>
              </p:blipFill>
              <p:spPr>
                <a:xfrm>
                  <a:off x="10314441" y="949755"/>
                  <a:ext cx="220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7" name="Freihand 26">
                  <a:extLst>
                    <a:ext uri="{FF2B5EF4-FFF2-40B4-BE49-F238E27FC236}">
                      <a16:creationId xmlns:a16="http://schemas.microsoft.com/office/drawing/2014/main" id="{36BBFCCC-A288-49C5-9014-AEA8367CEB4F}"/>
                    </a:ext>
                  </a:extLst>
                </p14:cNvPr>
                <p14:cNvContentPartPr/>
                <p14:nvPr/>
              </p14:nvContentPartPr>
              <p14:xfrm>
                <a:off x="10348281" y="1099515"/>
                <a:ext cx="196920" cy="50400"/>
              </p14:xfrm>
            </p:contentPart>
          </mc:Choice>
          <mc:Fallback>
            <p:pic>
              <p:nvPicPr>
                <p:cNvPr id="27" name="Freihand 26">
                  <a:extLst>
                    <a:ext uri="{FF2B5EF4-FFF2-40B4-BE49-F238E27FC236}">
                      <a16:creationId xmlns:a16="http://schemas.microsoft.com/office/drawing/2014/main" id="{36BBFCCC-A288-49C5-9014-AEA8367CEB4F}"/>
                    </a:ext>
                  </a:extLst>
                </p:cNvPr>
                <p:cNvPicPr/>
                <p:nvPr/>
              </p:nvPicPr>
              <p:blipFill>
                <a:blip r:embed="rId254"/>
                <a:stretch>
                  <a:fillRect/>
                </a:stretch>
              </p:blipFill>
              <p:spPr>
                <a:xfrm>
                  <a:off x="10343961" y="1095195"/>
                  <a:ext cx="205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9" name="Freihand 28">
                  <a:extLst>
                    <a:ext uri="{FF2B5EF4-FFF2-40B4-BE49-F238E27FC236}">
                      <a16:creationId xmlns:a16="http://schemas.microsoft.com/office/drawing/2014/main" id="{33151462-8508-4145-88AA-B1B6560077B1}"/>
                    </a:ext>
                  </a:extLst>
                </p14:cNvPr>
                <p14:cNvContentPartPr/>
                <p14:nvPr/>
              </p14:nvContentPartPr>
              <p14:xfrm>
                <a:off x="10952361" y="1059915"/>
                <a:ext cx="360" cy="360"/>
              </p14:xfrm>
            </p:contentPart>
          </mc:Choice>
          <mc:Fallback>
            <p:pic>
              <p:nvPicPr>
                <p:cNvPr id="29" name="Freihand 28">
                  <a:extLst>
                    <a:ext uri="{FF2B5EF4-FFF2-40B4-BE49-F238E27FC236}">
                      <a16:creationId xmlns:a16="http://schemas.microsoft.com/office/drawing/2014/main" id="{33151462-8508-4145-88AA-B1B6560077B1}"/>
                    </a:ext>
                  </a:extLst>
                </p:cNvPr>
                <p:cNvPicPr/>
                <p:nvPr/>
              </p:nvPicPr>
              <p:blipFill>
                <a:blip r:embed="rId256"/>
                <a:stretch>
                  <a:fillRect/>
                </a:stretch>
              </p:blipFill>
              <p:spPr>
                <a:xfrm>
                  <a:off x="10948041" y="105559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1" name="Freihand 30">
                  <a:extLst>
                    <a:ext uri="{FF2B5EF4-FFF2-40B4-BE49-F238E27FC236}">
                      <a16:creationId xmlns:a16="http://schemas.microsoft.com/office/drawing/2014/main" id="{7AC1AC6D-5484-4995-9AE9-6042E79891DD}"/>
                    </a:ext>
                  </a:extLst>
                </p14:cNvPr>
                <p14:cNvContentPartPr/>
                <p14:nvPr/>
              </p14:nvContentPartPr>
              <p14:xfrm>
                <a:off x="10928241" y="907995"/>
                <a:ext cx="37080" cy="648720"/>
              </p14:xfrm>
            </p:contentPart>
          </mc:Choice>
          <mc:Fallback>
            <p:pic>
              <p:nvPicPr>
                <p:cNvPr id="31" name="Freihand 30">
                  <a:extLst>
                    <a:ext uri="{FF2B5EF4-FFF2-40B4-BE49-F238E27FC236}">
                      <a16:creationId xmlns:a16="http://schemas.microsoft.com/office/drawing/2014/main" id="{7AC1AC6D-5484-4995-9AE9-6042E79891DD}"/>
                    </a:ext>
                  </a:extLst>
                </p:cNvPr>
                <p:cNvPicPr/>
                <p:nvPr/>
              </p:nvPicPr>
              <p:blipFill>
                <a:blip r:embed="rId258"/>
                <a:stretch>
                  <a:fillRect/>
                </a:stretch>
              </p:blipFill>
              <p:spPr>
                <a:xfrm>
                  <a:off x="10923921" y="903675"/>
                  <a:ext cx="45720" cy="657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6" name="Freihand 35">
                  <a:extLst>
                    <a:ext uri="{FF2B5EF4-FFF2-40B4-BE49-F238E27FC236}">
                      <a16:creationId xmlns:a16="http://schemas.microsoft.com/office/drawing/2014/main" id="{40AA8216-20EE-45F4-9779-4D67436E2886}"/>
                    </a:ext>
                  </a:extLst>
                </p14:cNvPr>
                <p14:cNvContentPartPr/>
                <p14:nvPr/>
              </p14:nvContentPartPr>
              <p14:xfrm>
                <a:off x="10755081" y="1419195"/>
                <a:ext cx="33840" cy="176400"/>
              </p14:xfrm>
            </p:contentPart>
          </mc:Choice>
          <mc:Fallback>
            <p:pic>
              <p:nvPicPr>
                <p:cNvPr id="36" name="Freihand 35">
                  <a:extLst>
                    <a:ext uri="{FF2B5EF4-FFF2-40B4-BE49-F238E27FC236}">
                      <a16:creationId xmlns:a16="http://schemas.microsoft.com/office/drawing/2014/main" id="{40AA8216-20EE-45F4-9779-4D67436E2886}"/>
                    </a:ext>
                  </a:extLst>
                </p:cNvPr>
                <p:cNvPicPr/>
                <p:nvPr/>
              </p:nvPicPr>
              <p:blipFill>
                <a:blip r:embed="rId260"/>
                <a:stretch>
                  <a:fillRect/>
                </a:stretch>
              </p:blipFill>
              <p:spPr>
                <a:xfrm>
                  <a:off x="10750761" y="1414875"/>
                  <a:ext cx="42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9" name="Freihand 38">
                  <a:extLst>
                    <a:ext uri="{FF2B5EF4-FFF2-40B4-BE49-F238E27FC236}">
                      <a16:creationId xmlns:a16="http://schemas.microsoft.com/office/drawing/2014/main" id="{79404A99-E28A-42DB-A88C-4E029C5D8923}"/>
                    </a:ext>
                  </a:extLst>
                </p14:cNvPr>
                <p14:cNvContentPartPr/>
                <p14:nvPr/>
              </p14:nvContentPartPr>
              <p14:xfrm>
                <a:off x="10892601" y="1370595"/>
                <a:ext cx="34560" cy="216360"/>
              </p14:xfrm>
            </p:contentPart>
          </mc:Choice>
          <mc:Fallback>
            <p:pic>
              <p:nvPicPr>
                <p:cNvPr id="39" name="Freihand 38">
                  <a:extLst>
                    <a:ext uri="{FF2B5EF4-FFF2-40B4-BE49-F238E27FC236}">
                      <a16:creationId xmlns:a16="http://schemas.microsoft.com/office/drawing/2014/main" id="{79404A99-E28A-42DB-A88C-4E029C5D8923}"/>
                    </a:ext>
                  </a:extLst>
                </p:cNvPr>
                <p:cNvPicPr/>
                <p:nvPr/>
              </p:nvPicPr>
              <p:blipFill>
                <a:blip r:embed="rId262"/>
                <a:stretch>
                  <a:fillRect/>
                </a:stretch>
              </p:blipFill>
              <p:spPr>
                <a:xfrm>
                  <a:off x="10888281" y="1366275"/>
                  <a:ext cx="432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4" name="Freihand 43">
                  <a:extLst>
                    <a:ext uri="{FF2B5EF4-FFF2-40B4-BE49-F238E27FC236}">
                      <a16:creationId xmlns:a16="http://schemas.microsoft.com/office/drawing/2014/main" id="{CF82E3B4-B85D-4323-B9E4-605830E37327}"/>
                    </a:ext>
                  </a:extLst>
                </p14:cNvPr>
                <p14:cNvContentPartPr/>
                <p14:nvPr/>
              </p14:nvContentPartPr>
              <p14:xfrm>
                <a:off x="10566081" y="1464915"/>
                <a:ext cx="241920" cy="348480"/>
              </p14:xfrm>
            </p:contentPart>
          </mc:Choice>
          <mc:Fallback>
            <p:pic>
              <p:nvPicPr>
                <p:cNvPr id="44" name="Freihand 43">
                  <a:extLst>
                    <a:ext uri="{FF2B5EF4-FFF2-40B4-BE49-F238E27FC236}">
                      <a16:creationId xmlns:a16="http://schemas.microsoft.com/office/drawing/2014/main" id="{CF82E3B4-B85D-4323-B9E4-605830E37327}"/>
                    </a:ext>
                  </a:extLst>
                </p:cNvPr>
                <p:cNvPicPr/>
                <p:nvPr/>
              </p:nvPicPr>
              <p:blipFill>
                <a:blip r:embed="rId264"/>
                <a:stretch>
                  <a:fillRect/>
                </a:stretch>
              </p:blipFill>
              <p:spPr>
                <a:xfrm>
                  <a:off x="10561761" y="1460595"/>
                  <a:ext cx="2505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7" name="Freihand 46">
                  <a:extLst>
                    <a:ext uri="{FF2B5EF4-FFF2-40B4-BE49-F238E27FC236}">
                      <a16:creationId xmlns:a16="http://schemas.microsoft.com/office/drawing/2014/main" id="{4BDCC249-D4FD-4171-B8EA-EBFCD926BAFC}"/>
                    </a:ext>
                  </a:extLst>
                </p14:cNvPr>
                <p14:cNvContentPartPr/>
                <p14:nvPr/>
              </p14:nvContentPartPr>
              <p14:xfrm>
                <a:off x="10813401" y="1477875"/>
                <a:ext cx="286560" cy="347040"/>
              </p14:xfrm>
            </p:contentPart>
          </mc:Choice>
          <mc:Fallback>
            <p:pic>
              <p:nvPicPr>
                <p:cNvPr id="47" name="Freihand 46">
                  <a:extLst>
                    <a:ext uri="{FF2B5EF4-FFF2-40B4-BE49-F238E27FC236}">
                      <a16:creationId xmlns:a16="http://schemas.microsoft.com/office/drawing/2014/main" id="{4BDCC249-D4FD-4171-B8EA-EBFCD926BAFC}"/>
                    </a:ext>
                  </a:extLst>
                </p:cNvPr>
                <p:cNvPicPr/>
                <p:nvPr/>
              </p:nvPicPr>
              <p:blipFill>
                <a:blip r:embed="rId266"/>
                <a:stretch>
                  <a:fillRect/>
                </a:stretch>
              </p:blipFill>
              <p:spPr>
                <a:xfrm>
                  <a:off x="10809081" y="1473555"/>
                  <a:ext cx="29520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61" name="Freihand 60">
                  <a:extLst>
                    <a:ext uri="{FF2B5EF4-FFF2-40B4-BE49-F238E27FC236}">
                      <a16:creationId xmlns:a16="http://schemas.microsoft.com/office/drawing/2014/main" id="{BAC8E4CC-3C5E-429C-AF64-66F74A0F3384}"/>
                    </a:ext>
                  </a:extLst>
                </p14:cNvPr>
                <p14:cNvContentPartPr/>
                <p14:nvPr/>
              </p14:nvContentPartPr>
              <p14:xfrm>
                <a:off x="10710441" y="1366275"/>
                <a:ext cx="70200" cy="198000"/>
              </p14:xfrm>
            </p:contentPart>
          </mc:Choice>
          <mc:Fallback>
            <p:pic>
              <p:nvPicPr>
                <p:cNvPr id="61" name="Freihand 60">
                  <a:extLst>
                    <a:ext uri="{FF2B5EF4-FFF2-40B4-BE49-F238E27FC236}">
                      <a16:creationId xmlns:a16="http://schemas.microsoft.com/office/drawing/2014/main" id="{BAC8E4CC-3C5E-429C-AF64-66F74A0F3384}"/>
                    </a:ext>
                  </a:extLst>
                </p:cNvPr>
                <p:cNvPicPr/>
                <p:nvPr/>
              </p:nvPicPr>
              <p:blipFill>
                <a:blip r:embed="rId268"/>
                <a:stretch>
                  <a:fillRect/>
                </a:stretch>
              </p:blipFill>
              <p:spPr>
                <a:xfrm>
                  <a:off x="10706121" y="1361955"/>
                  <a:ext cx="788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69" name="Freihand 68">
                  <a:extLst>
                    <a:ext uri="{FF2B5EF4-FFF2-40B4-BE49-F238E27FC236}">
                      <a16:creationId xmlns:a16="http://schemas.microsoft.com/office/drawing/2014/main" id="{A04AF2F9-5271-484F-8975-12F85700EC9C}"/>
                    </a:ext>
                  </a:extLst>
                </p14:cNvPr>
                <p14:cNvContentPartPr/>
                <p14:nvPr/>
              </p14:nvContentPartPr>
              <p14:xfrm>
                <a:off x="10546641" y="1501635"/>
                <a:ext cx="290160" cy="322920"/>
              </p14:xfrm>
            </p:contentPart>
          </mc:Choice>
          <mc:Fallback>
            <p:pic>
              <p:nvPicPr>
                <p:cNvPr id="69" name="Freihand 68">
                  <a:extLst>
                    <a:ext uri="{FF2B5EF4-FFF2-40B4-BE49-F238E27FC236}">
                      <a16:creationId xmlns:a16="http://schemas.microsoft.com/office/drawing/2014/main" id="{A04AF2F9-5271-484F-8975-12F85700EC9C}"/>
                    </a:ext>
                  </a:extLst>
                </p:cNvPr>
                <p:cNvPicPr/>
                <p:nvPr/>
              </p:nvPicPr>
              <p:blipFill>
                <a:blip r:embed="rId270"/>
                <a:stretch>
                  <a:fillRect/>
                </a:stretch>
              </p:blipFill>
              <p:spPr>
                <a:xfrm>
                  <a:off x="10542321" y="1497315"/>
                  <a:ext cx="298800" cy="331560"/>
                </a:xfrm>
                <a:prstGeom prst="rect">
                  <a:avLst/>
                </a:prstGeom>
              </p:spPr>
            </p:pic>
          </mc:Fallback>
        </mc:AlternateContent>
      </p:grpSp>
      <p:grpSp>
        <p:nvGrpSpPr>
          <p:cNvPr id="179" name="Gruppieren 178">
            <a:extLst>
              <a:ext uri="{FF2B5EF4-FFF2-40B4-BE49-F238E27FC236}">
                <a16:creationId xmlns:a16="http://schemas.microsoft.com/office/drawing/2014/main" id="{D52B7E94-F635-4D1A-B8E7-7366A2230574}"/>
              </a:ext>
            </a:extLst>
          </p:cNvPr>
          <p:cNvGrpSpPr/>
          <p:nvPr/>
        </p:nvGrpSpPr>
        <p:grpSpPr>
          <a:xfrm>
            <a:off x="7843761" y="2873235"/>
            <a:ext cx="729000" cy="408960"/>
            <a:chOff x="7843761" y="2873235"/>
            <a:chExt cx="729000" cy="408960"/>
          </a:xfrm>
        </p:grpSpPr>
        <mc:AlternateContent xmlns:mc="http://schemas.openxmlformats.org/markup-compatibility/2006">
          <mc:Choice xmlns:p14="http://schemas.microsoft.com/office/powerpoint/2010/main" Requires="p14">
            <p:contentPart p14:bwMode="auto" r:id="rId271">
              <p14:nvContentPartPr>
                <p14:cNvPr id="79" name="Freihand 78">
                  <a:extLst>
                    <a:ext uri="{FF2B5EF4-FFF2-40B4-BE49-F238E27FC236}">
                      <a16:creationId xmlns:a16="http://schemas.microsoft.com/office/drawing/2014/main" id="{8BA3AEED-663B-43A0-8987-3EC7D11969FD}"/>
                    </a:ext>
                  </a:extLst>
                </p14:cNvPr>
                <p14:cNvContentPartPr/>
                <p14:nvPr/>
              </p14:nvContentPartPr>
              <p14:xfrm>
                <a:off x="7843761" y="3041715"/>
                <a:ext cx="129600" cy="240480"/>
              </p14:xfrm>
            </p:contentPart>
          </mc:Choice>
          <mc:Fallback>
            <p:pic>
              <p:nvPicPr>
                <p:cNvPr id="79" name="Freihand 78">
                  <a:extLst>
                    <a:ext uri="{FF2B5EF4-FFF2-40B4-BE49-F238E27FC236}">
                      <a16:creationId xmlns:a16="http://schemas.microsoft.com/office/drawing/2014/main" id="{8BA3AEED-663B-43A0-8987-3EC7D11969FD}"/>
                    </a:ext>
                  </a:extLst>
                </p:cNvPr>
                <p:cNvPicPr/>
                <p:nvPr/>
              </p:nvPicPr>
              <p:blipFill>
                <a:blip r:embed="rId272"/>
                <a:stretch>
                  <a:fillRect/>
                </a:stretch>
              </p:blipFill>
              <p:spPr>
                <a:xfrm>
                  <a:off x="7839441" y="3037395"/>
                  <a:ext cx="1382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80" name="Freihand 79">
                  <a:extLst>
                    <a:ext uri="{FF2B5EF4-FFF2-40B4-BE49-F238E27FC236}">
                      <a16:creationId xmlns:a16="http://schemas.microsoft.com/office/drawing/2014/main" id="{3C182F52-C486-431E-9F3E-7DBC45BB6CE3}"/>
                    </a:ext>
                  </a:extLst>
                </p14:cNvPr>
                <p14:cNvContentPartPr/>
                <p14:nvPr/>
              </p14:nvContentPartPr>
              <p14:xfrm>
                <a:off x="8000361" y="3048195"/>
                <a:ext cx="118800" cy="98640"/>
              </p14:xfrm>
            </p:contentPart>
          </mc:Choice>
          <mc:Fallback>
            <p:pic>
              <p:nvPicPr>
                <p:cNvPr id="80" name="Freihand 79">
                  <a:extLst>
                    <a:ext uri="{FF2B5EF4-FFF2-40B4-BE49-F238E27FC236}">
                      <a16:creationId xmlns:a16="http://schemas.microsoft.com/office/drawing/2014/main" id="{3C182F52-C486-431E-9F3E-7DBC45BB6CE3}"/>
                    </a:ext>
                  </a:extLst>
                </p:cNvPr>
                <p:cNvPicPr/>
                <p:nvPr/>
              </p:nvPicPr>
              <p:blipFill>
                <a:blip r:embed="rId274"/>
                <a:stretch>
                  <a:fillRect/>
                </a:stretch>
              </p:blipFill>
              <p:spPr>
                <a:xfrm>
                  <a:off x="7996041" y="3043875"/>
                  <a:ext cx="127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84" name="Freihand 83">
                  <a:extLst>
                    <a:ext uri="{FF2B5EF4-FFF2-40B4-BE49-F238E27FC236}">
                      <a16:creationId xmlns:a16="http://schemas.microsoft.com/office/drawing/2014/main" id="{A7969C43-2422-40BA-8F63-E51561D04735}"/>
                    </a:ext>
                  </a:extLst>
                </p14:cNvPr>
                <p14:cNvContentPartPr/>
                <p14:nvPr/>
              </p14:nvContentPartPr>
              <p14:xfrm>
                <a:off x="8108361" y="3026595"/>
                <a:ext cx="131400" cy="91800"/>
              </p14:xfrm>
            </p:contentPart>
          </mc:Choice>
          <mc:Fallback>
            <p:pic>
              <p:nvPicPr>
                <p:cNvPr id="84" name="Freihand 83">
                  <a:extLst>
                    <a:ext uri="{FF2B5EF4-FFF2-40B4-BE49-F238E27FC236}">
                      <a16:creationId xmlns:a16="http://schemas.microsoft.com/office/drawing/2014/main" id="{A7969C43-2422-40BA-8F63-E51561D04735}"/>
                    </a:ext>
                  </a:extLst>
                </p:cNvPr>
                <p:cNvPicPr/>
                <p:nvPr/>
              </p:nvPicPr>
              <p:blipFill>
                <a:blip r:embed="rId276"/>
                <a:stretch>
                  <a:fillRect/>
                </a:stretch>
              </p:blipFill>
              <p:spPr>
                <a:xfrm>
                  <a:off x="8104041" y="3022275"/>
                  <a:ext cx="140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90" name="Freihand 89">
                  <a:extLst>
                    <a:ext uri="{FF2B5EF4-FFF2-40B4-BE49-F238E27FC236}">
                      <a16:creationId xmlns:a16="http://schemas.microsoft.com/office/drawing/2014/main" id="{F222B4F5-0516-4A94-AE4A-DDCDBF1BA134}"/>
                    </a:ext>
                  </a:extLst>
                </p14:cNvPr>
                <p14:cNvContentPartPr/>
                <p14:nvPr/>
              </p14:nvContentPartPr>
              <p14:xfrm>
                <a:off x="8247681" y="3015435"/>
                <a:ext cx="35280" cy="109080"/>
              </p14:xfrm>
            </p:contentPart>
          </mc:Choice>
          <mc:Fallback>
            <p:pic>
              <p:nvPicPr>
                <p:cNvPr id="90" name="Freihand 89">
                  <a:extLst>
                    <a:ext uri="{FF2B5EF4-FFF2-40B4-BE49-F238E27FC236}">
                      <a16:creationId xmlns:a16="http://schemas.microsoft.com/office/drawing/2014/main" id="{F222B4F5-0516-4A94-AE4A-DDCDBF1BA134}"/>
                    </a:ext>
                  </a:extLst>
                </p:cNvPr>
                <p:cNvPicPr/>
                <p:nvPr/>
              </p:nvPicPr>
              <p:blipFill>
                <a:blip r:embed="rId278"/>
                <a:stretch>
                  <a:fillRect/>
                </a:stretch>
              </p:blipFill>
              <p:spPr>
                <a:xfrm>
                  <a:off x="8243361" y="3011115"/>
                  <a:ext cx="43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02" name="Freihand 101">
                  <a:extLst>
                    <a:ext uri="{FF2B5EF4-FFF2-40B4-BE49-F238E27FC236}">
                      <a16:creationId xmlns:a16="http://schemas.microsoft.com/office/drawing/2014/main" id="{C2DAB4BA-16B5-4DEF-B5CD-9146D4FCB7BA}"/>
                    </a:ext>
                  </a:extLst>
                </p14:cNvPr>
                <p14:cNvContentPartPr/>
                <p14:nvPr/>
              </p14:nvContentPartPr>
              <p14:xfrm>
                <a:off x="8295201" y="2928315"/>
                <a:ext cx="92880" cy="198000"/>
              </p14:xfrm>
            </p:contentPart>
          </mc:Choice>
          <mc:Fallback>
            <p:pic>
              <p:nvPicPr>
                <p:cNvPr id="102" name="Freihand 101">
                  <a:extLst>
                    <a:ext uri="{FF2B5EF4-FFF2-40B4-BE49-F238E27FC236}">
                      <a16:creationId xmlns:a16="http://schemas.microsoft.com/office/drawing/2014/main" id="{C2DAB4BA-16B5-4DEF-B5CD-9146D4FCB7BA}"/>
                    </a:ext>
                  </a:extLst>
                </p:cNvPr>
                <p:cNvPicPr/>
                <p:nvPr/>
              </p:nvPicPr>
              <p:blipFill>
                <a:blip r:embed="rId280"/>
                <a:stretch>
                  <a:fillRect/>
                </a:stretch>
              </p:blipFill>
              <p:spPr>
                <a:xfrm>
                  <a:off x="8290881" y="2923995"/>
                  <a:ext cx="1015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07" name="Freihand 106">
                  <a:extLst>
                    <a:ext uri="{FF2B5EF4-FFF2-40B4-BE49-F238E27FC236}">
                      <a16:creationId xmlns:a16="http://schemas.microsoft.com/office/drawing/2014/main" id="{0AE90A11-24BD-4B19-9D58-EF5F8DD2676D}"/>
                    </a:ext>
                  </a:extLst>
                </p14:cNvPr>
                <p14:cNvContentPartPr/>
                <p14:nvPr/>
              </p14:nvContentPartPr>
              <p14:xfrm>
                <a:off x="8222121" y="2901675"/>
                <a:ext cx="360" cy="360"/>
              </p14:xfrm>
            </p:contentPart>
          </mc:Choice>
          <mc:Fallback>
            <p:pic>
              <p:nvPicPr>
                <p:cNvPr id="107" name="Freihand 106">
                  <a:extLst>
                    <a:ext uri="{FF2B5EF4-FFF2-40B4-BE49-F238E27FC236}">
                      <a16:creationId xmlns:a16="http://schemas.microsoft.com/office/drawing/2014/main" id="{0AE90A11-24BD-4B19-9D58-EF5F8DD2676D}"/>
                    </a:ext>
                  </a:extLst>
                </p:cNvPr>
                <p:cNvPicPr/>
                <p:nvPr/>
              </p:nvPicPr>
              <p:blipFill>
                <a:blip r:embed="rId256"/>
                <a:stretch>
                  <a:fillRect/>
                </a:stretch>
              </p:blipFill>
              <p:spPr>
                <a:xfrm>
                  <a:off x="8217801" y="289735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10" name="Freihand 109">
                  <a:extLst>
                    <a:ext uri="{FF2B5EF4-FFF2-40B4-BE49-F238E27FC236}">
                      <a16:creationId xmlns:a16="http://schemas.microsoft.com/office/drawing/2014/main" id="{CCAA0F87-CE62-46AD-8435-F7CD57E27B02}"/>
                    </a:ext>
                  </a:extLst>
                </p14:cNvPr>
                <p14:cNvContentPartPr/>
                <p14:nvPr/>
              </p14:nvContentPartPr>
              <p14:xfrm>
                <a:off x="8408241" y="3016875"/>
                <a:ext cx="12240" cy="100800"/>
              </p14:xfrm>
            </p:contentPart>
          </mc:Choice>
          <mc:Fallback>
            <p:pic>
              <p:nvPicPr>
                <p:cNvPr id="110" name="Freihand 109">
                  <a:extLst>
                    <a:ext uri="{FF2B5EF4-FFF2-40B4-BE49-F238E27FC236}">
                      <a16:creationId xmlns:a16="http://schemas.microsoft.com/office/drawing/2014/main" id="{CCAA0F87-CE62-46AD-8435-F7CD57E27B02}"/>
                    </a:ext>
                  </a:extLst>
                </p:cNvPr>
                <p:cNvPicPr/>
                <p:nvPr/>
              </p:nvPicPr>
              <p:blipFill>
                <a:blip r:embed="rId283"/>
                <a:stretch>
                  <a:fillRect/>
                </a:stretch>
              </p:blipFill>
              <p:spPr>
                <a:xfrm>
                  <a:off x="8403921" y="3012555"/>
                  <a:ext cx="20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16" name="Freihand 115">
                  <a:extLst>
                    <a:ext uri="{FF2B5EF4-FFF2-40B4-BE49-F238E27FC236}">
                      <a16:creationId xmlns:a16="http://schemas.microsoft.com/office/drawing/2014/main" id="{1B6B0598-DC13-4B5E-88EA-B58A2884442D}"/>
                    </a:ext>
                  </a:extLst>
                </p14:cNvPr>
                <p14:cNvContentPartPr/>
                <p14:nvPr/>
              </p14:nvContentPartPr>
              <p14:xfrm>
                <a:off x="8458641" y="2987355"/>
                <a:ext cx="114120" cy="133920"/>
              </p14:xfrm>
            </p:contentPart>
          </mc:Choice>
          <mc:Fallback>
            <p:pic>
              <p:nvPicPr>
                <p:cNvPr id="116" name="Freihand 115">
                  <a:extLst>
                    <a:ext uri="{FF2B5EF4-FFF2-40B4-BE49-F238E27FC236}">
                      <a16:creationId xmlns:a16="http://schemas.microsoft.com/office/drawing/2014/main" id="{1B6B0598-DC13-4B5E-88EA-B58A2884442D}"/>
                    </a:ext>
                  </a:extLst>
                </p:cNvPr>
                <p:cNvPicPr/>
                <p:nvPr/>
              </p:nvPicPr>
              <p:blipFill>
                <a:blip r:embed="rId285"/>
                <a:stretch>
                  <a:fillRect/>
                </a:stretch>
              </p:blipFill>
              <p:spPr>
                <a:xfrm>
                  <a:off x="8454321" y="2983035"/>
                  <a:ext cx="122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22" name="Freihand 121">
                  <a:extLst>
                    <a:ext uri="{FF2B5EF4-FFF2-40B4-BE49-F238E27FC236}">
                      <a16:creationId xmlns:a16="http://schemas.microsoft.com/office/drawing/2014/main" id="{1CCBDF09-BF03-4200-B7A3-178925B85F51}"/>
                    </a:ext>
                  </a:extLst>
                </p14:cNvPr>
                <p14:cNvContentPartPr/>
                <p14:nvPr/>
              </p14:nvContentPartPr>
              <p14:xfrm>
                <a:off x="8464761" y="2873235"/>
                <a:ext cx="19440" cy="1080"/>
              </p14:xfrm>
            </p:contentPart>
          </mc:Choice>
          <mc:Fallback>
            <p:pic>
              <p:nvPicPr>
                <p:cNvPr id="122" name="Freihand 121">
                  <a:extLst>
                    <a:ext uri="{FF2B5EF4-FFF2-40B4-BE49-F238E27FC236}">
                      <a16:creationId xmlns:a16="http://schemas.microsoft.com/office/drawing/2014/main" id="{1CCBDF09-BF03-4200-B7A3-178925B85F51}"/>
                    </a:ext>
                  </a:extLst>
                </p:cNvPr>
                <p:cNvPicPr/>
                <p:nvPr/>
              </p:nvPicPr>
              <p:blipFill>
                <a:blip r:embed="rId287"/>
                <a:stretch>
                  <a:fillRect/>
                </a:stretch>
              </p:blipFill>
              <p:spPr>
                <a:xfrm>
                  <a:off x="8460441" y="2868915"/>
                  <a:ext cx="28080" cy="9720"/>
                </a:xfrm>
                <a:prstGeom prst="rect">
                  <a:avLst/>
                </a:prstGeom>
              </p:spPr>
            </p:pic>
          </mc:Fallback>
        </mc:AlternateContent>
      </p:grpSp>
      <p:grpSp>
        <p:nvGrpSpPr>
          <p:cNvPr id="178" name="Gruppieren 177">
            <a:extLst>
              <a:ext uri="{FF2B5EF4-FFF2-40B4-BE49-F238E27FC236}">
                <a16:creationId xmlns:a16="http://schemas.microsoft.com/office/drawing/2014/main" id="{236E19AA-502D-40BF-9786-A720BFC74FFA}"/>
              </a:ext>
            </a:extLst>
          </p:cNvPr>
          <p:cNvGrpSpPr/>
          <p:nvPr/>
        </p:nvGrpSpPr>
        <p:grpSpPr>
          <a:xfrm>
            <a:off x="8820081" y="2695395"/>
            <a:ext cx="2042280" cy="447480"/>
            <a:chOff x="8820081" y="2695395"/>
            <a:chExt cx="2042280" cy="447480"/>
          </a:xfrm>
        </p:grpSpPr>
        <mc:AlternateContent xmlns:mc="http://schemas.openxmlformats.org/markup-compatibility/2006">
          <mc:Choice xmlns:p14="http://schemas.microsoft.com/office/powerpoint/2010/main" Requires="p14">
            <p:contentPart p14:bwMode="auto" r:id="rId288">
              <p14:nvContentPartPr>
                <p14:cNvPr id="149" name="Freihand 148">
                  <a:extLst>
                    <a:ext uri="{FF2B5EF4-FFF2-40B4-BE49-F238E27FC236}">
                      <a16:creationId xmlns:a16="http://schemas.microsoft.com/office/drawing/2014/main" id="{A1808F32-CEDE-4114-A7ED-ECA2363537D5}"/>
                    </a:ext>
                  </a:extLst>
                </p14:cNvPr>
                <p14:cNvContentPartPr/>
                <p14:nvPr/>
              </p14:nvContentPartPr>
              <p14:xfrm>
                <a:off x="8820081" y="2890155"/>
                <a:ext cx="134280" cy="201960"/>
              </p14:xfrm>
            </p:contentPart>
          </mc:Choice>
          <mc:Fallback>
            <p:pic>
              <p:nvPicPr>
                <p:cNvPr id="149" name="Freihand 148">
                  <a:extLst>
                    <a:ext uri="{FF2B5EF4-FFF2-40B4-BE49-F238E27FC236}">
                      <a16:creationId xmlns:a16="http://schemas.microsoft.com/office/drawing/2014/main" id="{A1808F32-CEDE-4114-A7ED-ECA2363537D5}"/>
                    </a:ext>
                  </a:extLst>
                </p:cNvPr>
                <p:cNvPicPr/>
                <p:nvPr/>
              </p:nvPicPr>
              <p:blipFill>
                <a:blip r:embed="rId289"/>
                <a:stretch>
                  <a:fillRect/>
                </a:stretch>
              </p:blipFill>
              <p:spPr>
                <a:xfrm>
                  <a:off x="8815761" y="2885835"/>
                  <a:ext cx="1429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0" name="Freihand 159">
                  <a:extLst>
                    <a:ext uri="{FF2B5EF4-FFF2-40B4-BE49-F238E27FC236}">
                      <a16:creationId xmlns:a16="http://schemas.microsoft.com/office/drawing/2014/main" id="{0FF9C3FE-A006-4F0C-B718-33496DE624E6}"/>
                    </a:ext>
                  </a:extLst>
                </p14:cNvPr>
                <p14:cNvContentPartPr/>
                <p14:nvPr/>
              </p14:nvContentPartPr>
              <p14:xfrm>
                <a:off x="8885241" y="2958915"/>
                <a:ext cx="408960" cy="132120"/>
              </p14:xfrm>
            </p:contentPart>
          </mc:Choice>
          <mc:Fallback>
            <p:pic>
              <p:nvPicPr>
                <p:cNvPr id="160" name="Freihand 159">
                  <a:extLst>
                    <a:ext uri="{FF2B5EF4-FFF2-40B4-BE49-F238E27FC236}">
                      <a16:creationId xmlns:a16="http://schemas.microsoft.com/office/drawing/2014/main" id="{0FF9C3FE-A006-4F0C-B718-33496DE624E6}"/>
                    </a:ext>
                  </a:extLst>
                </p:cNvPr>
                <p:cNvPicPr/>
                <p:nvPr/>
              </p:nvPicPr>
              <p:blipFill>
                <a:blip r:embed="rId291"/>
                <a:stretch>
                  <a:fillRect/>
                </a:stretch>
              </p:blipFill>
              <p:spPr>
                <a:xfrm>
                  <a:off x="8880921" y="2954595"/>
                  <a:ext cx="417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1" name="Freihand 160">
                  <a:extLst>
                    <a:ext uri="{FF2B5EF4-FFF2-40B4-BE49-F238E27FC236}">
                      <a16:creationId xmlns:a16="http://schemas.microsoft.com/office/drawing/2014/main" id="{433C853F-9E27-4284-A0AA-6EBD74C2EA7B}"/>
                    </a:ext>
                  </a:extLst>
                </p14:cNvPr>
                <p14:cNvContentPartPr/>
                <p14:nvPr/>
              </p14:nvContentPartPr>
              <p14:xfrm>
                <a:off x="9295641" y="2970075"/>
                <a:ext cx="89280" cy="83520"/>
              </p14:xfrm>
            </p:contentPart>
          </mc:Choice>
          <mc:Fallback>
            <p:pic>
              <p:nvPicPr>
                <p:cNvPr id="161" name="Freihand 160">
                  <a:extLst>
                    <a:ext uri="{FF2B5EF4-FFF2-40B4-BE49-F238E27FC236}">
                      <a16:creationId xmlns:a16="http://schemas.microsoft.com/office/drawing/2014/main" id="{433C853F-9E27-4284-A0AA-6EBD74C2EA7B}"/>
                    </a:ext>
                  </a:extLst>
                </p:cNvPr>
                <p:cNvPicPr/>
                <p:nvPr/>
              </p:nvPicPr>
              <p:blipFill>
                <a:blip r:embed="rId293"/>
                <a:stretch>
                  <a:fillRect/>
                </a:stretch>
              </p:blipFill>
              <p:spPr>
                <a:xfrm>
                  <a:off x="9291321" y="2965755"/>
                  <a:ext cx="97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2" name="Freihand 161">
                  <a:extLst>
                    <a:ext uri="{FF2B5EF4-FFF2-40B4-BE49-F238E27FC236}">
                      <a16:creationId xmlns:a16="http://schemas.microsoft.com/office/drawing/2014/main" id="{CFA6DEE2-AC3F-48F1-BC60-F7574F193576}"/>
                    </a:ext>
                  </a:extLst>
                </p14:cNvPr>
                <p14:cNvContentPartPr/>
                <p14:nvPr/>
              </p14:nvContentPartPr>
              <p14:xfrm>
                <a:off x="9301761" y="2948115"/>
                <a:ext cx="129240" cy="108000"/>
              </p14:xfrm>
            </p:contentPart>
          </mc:Choice>
          <mc:Fallback>
            <p:pic>
              <p:nvPicPr>
                <p:cNvPr id="162" name="Freihand 161">
                  <a:extLst>
                    <a:ext uri="{FF2B5EF4-FFF2-40B4-BE49-F238E27FC236}">
                      <a16:creationId xmlns:a16="http://schemas.microsoft.com/office/drawing/2014/main" id="{CFA6DEE2-AC3F-48F1-BC60-F7574F193576}"/>
                    </a:ext>
                  </a:extLst>
                </p:cNvPr>
                <p:cNvPicPr/>
                <p:nvPr/>
              </p:nvPicPr>
              <p:blipFill>
                <a:blip r:embed="rId295"/>
                <a:stretch>
                  <a:fillRect/>
                </a:stretch>
              </p:blipFill>
              <p:spPr>
                <a:xfrm>
                  <a:off x="9297441" y="2943795"/>
                  <a:ext cx="137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3" name="Freihand 162">
                  <a:extLst>
                    <a:ext uri="{FF2B5EF4-FFF2-40B4-BE49-F238E27FC236}">
                      <a16:creationId xmlns:a16="http://schemas.microsoft.com/office/drawing/2014/main" id="{4209BF45-170C-4913-B7F6-E7C188E39453}"/>
                    </a:ext>
                  </a:extLst>
                </p14:cNvPr>
                <p14:cNvContentPartPr/>
                <p14:nvPr/>
              </p14:nvContentPartPr>
              <p14:xfrm>
                <a:off x="9310761" y="2986635"/>
                <a:ext cx="135000" cy="8640"/>
              </p14:xfrm>
            </p:contentPart>
          </mc:Choice>
          <mc:Fallback>
            <p:pic>
              <p:nvPicPr>
                <p:cNvPr id="163" name="Freihand 162">
                  <a:extLst>
                    <a:ext uri="{FF2B5EF4-FFF2-40B4-BE49-F238E27FC236}">
                      <a16:creationId xmlns:a16="http://schemas.microsoft.com/office/drawing/2014/main" id="{4209BF45-170C-4913-B7F6-E7C188E39453}"/>
                    </a:ext>
                  </a:extLst>
                </p:cNvPr>
                <p:cNvPicPr/>
                <p:nvPr/>
              </p:nvPicPr>
              <p:blipFill>
                <a:blip r:embed="rId297"/>
                <a:stretch>
                  <a:fillRect/>
                </a:stretch>
              </p:blipFill>
              <p:spPr>
                <a:xfrm>
                  <a:off x="9306441" y="2982315"/>
                  <a:ext cx="1436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4" name="Freihand 163">
                  <a:extLst>
                    <a:ext uri="{FF2B5EF4-FFF2-40B4-BE49-F238E27FC236}">
                      <a16:creationId xmlns:a16="http://schemas.microsoft.com/office/drawing/2014/main" id="{31310ABC-54F5-432E-A3A8-F70B7A2B5B36}"/>
                    </a:ext>
                  </a:extLst>
                </p14:cNvPr>
                <p14:cNvContentPartPr/>
                <p14:nvPr/>
              </p14:nvContentPartPr>
              <p14:xfrm>
                <a:off x="9432801" y="2942715"/>
                <a:ext cx="85680" cy="200160"/>
              </p14:xfrm>
            </p:contentPart>
          </mc:Choice>
          <mc:Fallback>
            <p:pic>
              <p:nvPicPr>
                <p:cNvPr id="164" name="Freihand 163">
                  <a:extLst>
                    <a:ext uri="{FF2B5EF4-FFF2-40B4-BE49-F238E27FC236}">
                      <a16:creationId xmlns:a16="http://schemas.microsoft.com/office/drawing/2014/main" id="{31310ABC-54F5-432E-A3A8-F70B7A2B5B36}"/>
                    </a:ext>
                  </a:extLst>
                </p:cNvPr>
                <p:cNvPicPr/>
                <p:nvPr/>
              </p:nvPicPr>
              <p:blipFill>
                <a:blip r:embed="rId299"/>
                <a:stretch>
                  <a:fillRect/>
                </a:stretch>
              </p:blipFill>
              <p:spPr>
                <a:xfrm>
                  <a:off x="9428481" y="2938395"/>
                  <a:ext cx="94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5" name="Freihand 164">
                  <a:extLst>
                    <a:ext uri="{FF2B5EF4-FFF2-40B4-BE49-F238E27FC236}">
                      <a16:creationId xmlns:a16="http://schemas.microsoft.com/office/drawing/2014/main" id="{6A91CC42-2318-4984-8038-ECD3B20C4756}"/>
                    </a:ext>
                  </a:extLst>
                </p14:cNvPr>
                <p14:cNvContentPartPr/>
                <p14:nvPr/>
              </p14:nvContentPartPr>
              <p14:xfrm>
                <a:off x="9539001" y="2934075"/>
                <a:ext cx="194040" cy="96120"/>
              </p14:xfrm>
            </p:contentPart>
          </mc:Choice>
          <mc:Fallback>
            <p:pic>
              <p:nvPicPr>
                <p:cNvPr id="165" name="Freihand 164">
                  <a:extLst>
                    <a:ext uri="{FF2B5EF4-FFF2-40B4-BE49-F238E27FC236}">
                      <a16:creationId xmlns:a16="http://schemas.microsoft.com/office/drawing/2014/main" id="{6A91CC42-2318-4984-8038-ECD3B20C4756}"/>
                    </a:ext>
                  </a:extLst>
                </p:cNvPr>
                <p:cNvPicPr/>
                <p:nvPr/>
              </p:nvPicPr>
              <p:blipFill>
                <a:blip r:embed="rId301"/>
                <a:stretch>
                  <a:fillRect/>
                </a:stretch>
              </p:blipFill>
              <p:spPr>
                <a:xfrm>
                  <a:off x="9534681" y="2929755"/>
                  <a:ext cx="202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6" name="Freihand 165">
                  <a:extLst>
                    <a:ext uri="{FF2B5EF4-FFF2-40B4-BE49-F238E27FC236}">
                      <a16:creationId xmlns:a16="http://schemas.microsoft.com/office/drawing/2014/main" id="{7ACDB9BE-C2BC-4C0B-B0E9-3CECF6C9D0F2}"/>
                    </a:ext>
                  </a:extLst>
                </p14:cNvPr>
                <p14:cNvContentPartPr/>
                <p14:nvPr/>
              </p14:nvContentPartPr>
              <p14:xfrm>
                <a:off x="9704241" y="2862075"/>
                <a:ext cx="50400" cy="47520"/>
              </p14:xfrm>
            </p:contentPart>
          </mc:Choice>
          <mc:Fallback>
            <p:pic>
              <p:nvPicPr>
                <p:cNvPr id="166" name="Freihand 165">
                  <a:extLst>
                    <a:ext uri="{FF2B5EF4-FFF2-40B4-BE49-F238E27FC236}">
                      <a16:creationId xmlns:a16="http://schemas.microsoft.com/office/drawing/2014/main" id="{7ACDB9BE-C2BC-4C0B-B0E9-3CECF6C9D0F2}"/>
                    </a:ext>
                  </a:extLst>
                </p:cNvPr>
                <p:cNvPicPr/>
                <p:nvPr/>
              </p:nvPicPr>
              <p:blipFill>
                <a:blip r:embed="rId303"/>
                <a:stretch>
                  <a:fillRect/>
                </a:stretch>
              </p:blipFill>
              <p:spPr>
                <a:xfrm>
                  <a:off x="9699921" y="2857755"/>
                  <a:ext cx="59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7" name="Freihand 166">
                  <a:extLst>
                    <a:ext uri="{FF2B5EF4-FFF2-40B4-BE49-F238E27FC236}">
                      <a16:creationId xmlns:a16="http://schemas.microsoft.com/office/drawing/2014/main" id="{5BC9C0EF-0984-4E08-9072-A64D1D6BC223}"/>
                    </a:ext>
                  </a:extLst>
                </p14:cNvPr>
                <p14:cNvContentPartPr/>
                <p14:nvPr/>
              </p14:nvContentPartPr>
              <p14:xfrm>
                <a:off x="9748881" y="2914275"/>
                <a:ext cx="92520" cy="95760"/>
              </p14:xfrm>
            </p:contentPart>
          </mc:Choice>
          <mc:Fallback>
            <p:pic>
              <p:nvPicPr>
                <p:cNvPr id="167" name="Freihand 166">
                  <a:extLst>
                    <a:ext uri="{FF2B5EF4-FFF2-40B4-BE49-F238E27FC236}">
                      <a16:creationId xmlns:a16="http://schemas.microsoft.com/office/drawing/2014/main" id="{5BC9C0EF-0984-4E08-9072-A64D1D6BC223}"/>
                    </a:ext>
                  </a:extLst>
                </p:cNvPr>
                <p:cNvPicPr/>
                <p:nvPr/>
              </p:nvPicPr>
              <p:blipFill>
                <a:blip r:embed="rId305"/>
                <a:stretch>
                  <a:fillRect/>
                </a:stretch>
              </p:blipFill>
              <p:spPr>
                <a:xfrm>
                  <a:off x="9744561" y="2909955"/>
                  <a:ext cx="101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8" name="Freihand 167">
                  <a:extLst>
                    <a:ext uri="{FF2B5EF4-FFF2-40B4-BE49-F238E27FC236}">
                      <a16:creationId xmlns:a16="http://schemas.microsoft.com/office/drawing/2014/main" id="{F1E59B63-2B1C-4253-8FF2-05DA32D85E02}"/>
                    </a:ext>
                  </a:extLst>
                </p14:cNvPr>
                <p14:cNvContentPartPr/>
                <p14:nvPr/>
              </p14:nvContentPartPr>
              <p14:xfrm>
                <a:off x="9908721" y="2801235"/>
                <a:ext cx="229320" cy="203400"/>
              </p14:xfrm>
            </p:contentPart>
          </mc:Choice>
          <mc:Fallback>
            <p:pic>
              <p:nvPicPr>
                <p:cNvPr id="168" name="Freihand 167">
                  <a:extLst>
                    <a:ext uri="{FF2B5EF4-FFF2-40B4-BE49-F238E27FC236}">
                      <a16:creationId xmlns:a16="http://schemas.microsoft.com/office/drawing/2014/main" id="{F1E59B63-2B1C-4253-8FF2-05DA32D85E02}"/>
                    </a:ext>
                  </a:extLst>
                </p:cNvPr>
                <p:cNvPicPr/>
                <p:nvPr/>
              </p:nvPicPr>
              <p:blipFill>
                <a:blip r:embed="rId307"/>
                <a:stretch>
                  <a:fillRect/>
                </a:stretch>
              </p:blipFill>
              <p:spPr>
                <a:xfrm>
                  <a:off x="9904401" y="2796915"/>
                  <a:ext cx="2379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9" name="Freihand 168">
                  <a:extLst>
                    <a:ext uri="{FF2B5EF4-FFF2-40B4-BE49-F238E27FC236}">
                      <a16:creationId xmlns:a16="http://schemas.microsoft.com/office/drawing/2014/main" id="{E1F3A5E8-B306-4467-9FF2-E4469BE5F497}"/>
                    </a:ext>
                  </a:extLst>
                </p14:cNvPr>
                <p14:cNvContentPartPr/>
                <p14:nvPr/>
              </p14:nvContentPartPr>
              <p14:xfrm>
                <a:off x="10085121" y="2887275"/>
                <a:ext cx="88200" cy="105840"/>
              </p14:xfrm>
            </p:contentPart>
          </mc:Choice>
          <mc:Fallback>
            <p:pic>
              <p:nvPicPr>
                <p:cNvPr id="169" name="Freihand 168">
                  <a:extLst>
                    <a:ext uri="{FF2B5EF4-FFF2-40B4-BE49-F238E27FC236}">
                      <a16:creationId xmlns:a16="http://schemas.microsoft.com/office/drawing/2014/main" id="{E1F3A5E8-B306-4467-9FF2-E4469BE5F497}"/>
                    </a:ext>
                  </a:extLst>
                </p:cNvPr>
                <p:cNvPicPr/>
                <p:nvPr/>
              </p:nvPicPr>
              <p:blipFill>
                <a:blip r:embed="rId309"/>
                <a:stretch>
                  <a:fillRect/>
                </a:stretch>
              </p:blipFill>
              <p:spPr>
                <a:xfrm>
                  <a:off x="10080801" y="2882955"/>
                  <a:ext cx="96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0" name="Freihand 169">
                  <a:extLst>
                    <a:ext uri="{FF2B5EF4-FFF2-40B4-BE49-F238E27FC236}">
                      <a16:creationId xmlns:a16="http://schemas.microsoft.com/office/drawing/2014/main" id="{F287AA32-CE70-41E6-8520-881D6A9DBFDC}"/>
                    </a:ext>
                  </a:extLst>
                </p14:cNvPr>
                <p14:cNvContentPartPr/>
                <p14:nvPr/>
              </p14:nvContentPartPr>
              <p14:xfrm>
                <a:off x="10207521" y="2888715"/>
                <a:ext cx="119520" cy="104040"/>
              </p14:xfrm>
            </p:contentPart>
          </mc:Choice>
          <mc:Fallback>
            <p:pic>
              <p:nvPicPr>
                <p:cNvPr id="170" name="Freihand 169">
                  <a:extLst>
                    <a:ext uri="{FF2B5EF4-FFF2-40B4-BE49-F238E27FC236}">
                      <a16:creationId xmlns:a16="http://schemas.microsoft.com/office/drawing/2014/main" id="{F287AA32-CE70-41E6-8520-881D6A9DBFDC}"/>
                    </a:ext>
                  </a:extLst>
                </p:cNvPr>
                <p:cNvPicPr/>
                <p:nvPr/>
              </p:nvPicPr>
              <p:blipFill>
                <a:blip r:embed="rId311"/>
                <a:stretch>
                  <a:fillRect/>
                </a:stretch>
              </p:blipFill>
              <p:spPr>
                <a:xfrm>
                  <a:off x="10203201" y="2884395"/>
                  <a:ext cx="128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1" name="Freihand 170">
                  <a:extLst>
                    <a:ext uri="{FF2B5EF4-FFF2-40B4-BE49-F238E27FC236}">
                      <a16:creationId xmlns:a16="http://schemas.microsoft.com/office/drawing/2014/main" id="{54204E00-52AF-45D2-B98F-AED50BFF398B}"/>
                    </a:ext>
                  </a:extLst>
                </p14:cNvPr>
                <p14:cNvContentPartPr/>
                <p14:nvPr/>
              </p14:nvContentPartPr>
              <p14:xfrm>
                <a:off x="10312281" y="2794395"/>
                <a:ext cx="114480" cy="176040"/>
              </p14:xfrm>
            </p:contentPart>
          </mc:Choice>
          <mc:Fallback>
            <p:pic>
              <p:nvPicPr>
                <p:cNvPr id="171" name="Freihand 170">
                  <a:extLst>
                    <a:ext uri="{FF2B5EF4-FFF2-40B4-BE49-F238E27FC236}">
                      <a16:creationId xmlns:a16="http://schemas.microsoft.com/office/drawing/2014/main" id="{54204E00-52AF-45D2-B98F-AED50BFF398B}"/>
                    </a:ext>
                  </a:extLst>
                </p:cNvPr>
                <p:cNvPicPr/>
                <p:nvPr/>
              </p:nvPicPr>
              <p:blipFill>
                <a:blip r:embed="rId313"/>
                <a:stretch>
                  <a:fillRect/>
                </a:stretch>
              </p:blipFill>
              <p:spPr>
                <a:xfrm>
                  <a:off x="10307961" y="2790075"/>
                  <a:ext cx="123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2" name="Freihand 171">
                  <a:extLst>
                    <a:ext uri="{FF2B5EF4-FFF2-40B4-BE49-F238E27FC236}">
                      <a16:creationId xmlns:a16="http://schemas.microsoft.com/office/drawing/2014/main" id="{0A679A7B-7713-48F9-BBAA-D4F06C14A573}"/>
                    </a:ext>
                  </a:extLst>
                </p14:cNvPr>
                <p14:cNvContentPartPr/>
                <p14:nvPr/>
              </p14:nvContentPartPr>
              <p14:xfrm>
                <a:off x="10427121" y="2817795"/>
                <a:ext cx="19440" cy="38520"/>
              </p14:xfrm>
            </p:contentPart>
          </mc:Choice>
          <mc:Fallback>
            <p:pic>
              <p:nvPicPr>
                <p:cNvPr id="172" name="Freihand 171">
                  <a:extLst>
                    <a:ext uri="{FF2B5EF4-FFF2-40B4-BE49-F238E27FC236}">
                      <a16:creationId xmlns:a16="http://schemas.microsoft.com/office/drawing/2014/main" id="{0A679A7B-7713-48F9-BBAA-D4F06C14A573}"/>
                    </a:ext>
                  </a:extLst>
                </p:cNvPr>
                <p:cNvPicPr/>
                <p:nvPr/>
              </p:nvPicPr>
              <p:blipFill>
                <a:blip r:embed="rId315"/>
                <a:stretch>
                  <a:fillRect/>
                </a:stretch>
              </p:blipFill>
              <p:spPr>
                <a:xfrm>
                  <a:off x="10422801" y="2813475"/>
                  <a:ext cx="280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3" name="Freihand 172">
                  <a:extLst>
                    <a:ext uri="{FF2B5EF4-FFF2-40B4-BE49-F238E27FC236}">
                      <a16:creationId xmlns:a16="http://schemas.microsoft.com/office/drawing/2014/main" id="{47A99863-6051-4649-BE14-88545C4ADEF0}"/>
                    </a:ext>
                  </a:extLst>
                </p14:cNvPr>
                <p14:cNvContentPartPr/>
                <p14:nvPr/>
              </p14:nvContentPartPr>
              <p14:xfrm>
                <a:off x="10447641" y="2859915"/>
                <a:ext cx="118440" cy="97920"/>
              </p14:xfrm>
            </p:contentPart>
          </mc:Choice>
          <mc:Fallback>
            <p:pic>
              <p:nvPicPr>
                <p:cNvPr id="173" name="Freihand 172">
                  <a:extLst>
                    <a:ext uri="{FF2B5EF4-FFF2-40B4-BE49-F238E27FC236}">
                      <a16:creationId xmlns:a16="http://schemas.microsoft.com/office/drawing/2014/main" id="{47A99863-6051-4649-BE14-88545C4ADEF0}"/>
                    </a:ext>
                  </a:extLst>
                </p:cNvPr>
                <p:cNvPicPr/>
                <p:nvPr/>
              </p:nvPicPr>
              <p:blipFill>
                <a:blip r:embed="rId317"/>
                <a:stretch>
                  <a:fillRect/>
                </a:stretch>
              </p:blipFill>
              <p:spPr>
                <a:xfrm>
                  <a:off x="10443321" y="2855595"/>
                  <a:ext cx="127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4" name="Freihand 173">
                  <a:extLst>
                    <a:ext uri="{FF2B5EF4-FFF2-40B4-BE49-F238E27FC236}">
                      <a16:creationId xmlns:a16="http://schemas.microsoft.com/office/drawing/2014/main" id="{1EB27B1C-6D79-4BDD-B8E6-6E9B6E97D125}"/>
                    </a:ext>
                  </a:extLst>
                </p14:cNvPr>
                <p14:cNvContentPartPr/>
                <p14:nvPr/>
              </p14:nvContentPartPr>
              <p14:xfrm>
                <a:off x="10557801" y="2886195"/>
                <a:ext cx="20160" cy="73800"/>
              </p14:xfrm>
            </p:contentPart>
          </mc:Choice>
          <mc:Fallback>
            <p:pic>
              <p:nvPicPr>
                <p:cNvPr id="174" name="Freihand 173">
                  <a:extLst>
                    <a:ext uri="{FF2B5EF4-FFF2-40B4-BE49-F238E27FC236}">
                      <a16:creationId xmlns:a16="http://schemas.microsoft.com/office/drawing/2014/main" id="{1EB27B1C-6D79-4BDD-B8E6-6E9B6E97D125}"/>
                    </a:ext>
                  </a:extLst>
                </p:cNvPr>
                <p:cNvPicPr/>
                <p:nvPr/>
              </p:nvPicPr>
              <p:blipFill>
                <a:blip r:embed="rId319"/>
                <a:stretch>
                  <a:fillRect/>
                </a:stretch>
              </p:blipFill>
              <p:spPr>
                <a:xfrm>
                  <a:off x="10553481" y="2881875"/>
                  <a:ext cx="28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5" name="Freihand 174">
                  <a:extLst>
                    <a:ext uri="{FF2B5EF4-FFF2-40B4-BE49-F238E27FC236}">
                      <a16:creationId xmlns:a16="http://schemas.microsoft.com/office/drawing/2014/main" id="{F36CACAE-779B-4042-BCAD-21FF8B3465DF}"/>
                    </a:ext>
                  </a:extLst>
                </p14:cNvPr>
                <p14:cNvContentPartPr/>
                <p14:nvPr/>
              </p14:nvContentPartPr>
              <p14:xfrm>
                <a:off x="10601721" y="2755155"/>
                <a:ext cx="260640" cy="200160"/>
              </p14:xfrm>
            </p:contentPart>
          </mc:Choice>
          <mc:Fallback>
            <p:pic>
              <p:nvPicPr>
                <p:cNvPr id="175" name="Freihand 174">
                  <a:extLst>
                    <a:ext uri="{FF2B5EF4-FFF2-40B4-BE49-F238E27FC236}">
                      <a16:creationId xmlns:a16="http://schemas.microsoft.com/office/drawing/2014/main" id="{F36CACAE-779B-4042-BCAD-21FF8B3465DF}"/>
                    </a:ext>
                  </a:extLst>
                </p:cNvPr>
                <p:cNvPicPr/>
                <p:nvPr/>
              </p:nvPicPr>
              <p:blipFill>
                <a:blip r:embed="rId321"/>
                <a:stretch>
                  <a:fillRect/>
                </a:stretch>
              </p:blipFill>
              <p:spPr>
                <a:xfrm>
                  <a:off x="10597401" y="2750835"/>
                  <a:ext cx="269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6" name="Freihand 175">
                  <a:extLst>
                    <a:ext uri="{FF2B5EF4-FFF2-40B4-BE49-F238E27FC236}">
                      <a16:creationId xmlns:a16="http://schemas.microsoft.com/office/drawing/2014/main" id="{B5A01340-F9A8-4289-90F5-3558B5CCCEA1}"/>
                    </a:ext>
                  </a:extLst>
                </p14:cNvPr>
                <p14:cNvContentPartPr/>
                <p14:nvPr/>
              </p14:nvContentPartPr>
              <p14:xfrm>
                <a:off x="10724121" y="2738955"/>
                <a:ext cx="37080" cy="34920"/>
              </p14:xfrm>
            </p:contentPart>
          </mc:Choice>
          <mc:Fallback>
            <p:pic>
              <p:nvPicPr>
                <p:cNvPr id="176" name="Freihand 175">
                  <a:extLst>
                    <a:ext uri="{FF2B5EF4-FFF2-40B4-BE49-F238E27FC236}">
                      <a16:creationId xmlns:a16="http://schemas.microsoft.com/office/drawing/2014/main" id="{B5A01340-F9A8-4289-90F5-3558B5CCCEA1}"/>
                    </a:ext>
                  </a:extLst>
                </p:cNvPr>
                <p:cNvPicPr/>
                <p:nvPr/>
              </p:nvPicPr>
              <p:blipFill>
                <a:blip r:embed="rId323"/>
                <a:stretch>
                  <a:fillRect/>
                </a:stretch>
              </p:blipFill>
              <p:spPr>
                <a:xfrm>
                  <a:off x="10719801" y="2734635"/>
                  <a:ext cx="457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7" name="Freihand 176">
                  <a:extLst>
                    <a:ext uri="{FF2B5EF4-FFF2-40B4-BE49-F238E27FC236}">
                      <a16:creationId xmlns:a16="http://schemas.microsoft.com/office/drawing/2014/main" id="{8392F2F7-6CF7-419B-8163-3C5789E98F98}"/>
                    </a:ext>
                  </a:extLst>
                </p14:cNvPr>
                <p14:cNvContentPartPr/>
                <p14:nvPr/>
              </p14:nvContentPartPr>
              <p14:xfrm>
                <a:off x="10537641" y="2695395"/>
                <a:ext cx="14400" cy="88560"/>
              </p14:xfrm>
            </p:contentPart>
          </mc:Choice>
          <mc:Fallback>
            <p:pic>
              <p:nvPicPr>
                <p:cNvPr id="177" name="Freihand 176">
                  <a:extLst>
                    <a:ext uri="{FF2B5EF4-FFF2-40B4-BE49-F238E27FC236}">
                      <a16:creationId xmlns:a16="http://schemas.microsoft.com/office/drawing/2014/main" id="{8392F2F7-6CF7-419B-8163-3C5789E98F98}"/>
                    </a:ext>
                  </a:extLst>
                </p:cNvPr>
                <p:cNvPicPr/>
                <p:nvPr/>
              </p:nvPicPr>
              <p:blipFill>
                <a:blip r:embed="rId325"/>
                <a:stretch>
                  <a:fillRect/>
                </a:stretch>
              </p:blipFill>
              <p:spPr>
                <a:xfrm>
                  <a:off x="10533321" y="2691075"/>
                  <a:ext cx="23040" cy="97200"/>
                </a:xfrm>
                <a:prstGeom prst="rect">
                  <a:avLst/>
                </a:prstGeom>
              </p:spPr>
            </p:pic>
          </mc:Fallback>
        </mc:AlternateContent>
      </p:grpSp>
      <p:grpSp>
        <p:nvGrpSpPr>
          <p:cNvPr id="186" name="Gruppieren 185">
            <a:extLst>
              <a:ext uri="{FF2B5EF4-FFF2-40B4-BE49-F238E27FC236}">
                <a16:creationId xmlns:a16="http://schemas.microsoft.com/office/drawing/2014/main" id="{0AAA8B9C-A6D2-4760-89A7-49CD85223964}"/>
              </a:ext>
            </a:extLst>
          </p:cNvPr>
          <p:cNvGrpSpPr/>
          <p:nvPr/>
        </p:nvGrpSpPr>
        <p:grpSpPr>
          <a:xfrm>
            <a:off x="5973921" y="3973395"/>
            <a:ext cx="1041120" cy="237240"/>
            <a:chOff x="5973921" y="3973395"/>
            <a:chExt cx="1041120" cy="237240"/>
          </a:xfrm>
        </p:grpSpPr>
        <mc:AlternateContent xmlns:mc="http://schemas.openxmlformats.org/markup-compatibility/2006">
          <mc:Choice xmlns:p14="http://schemas.microsoft.com/office/powerpoint/2010/main" Requires="p14">
            <p:contentPart p14:bwMode="auto" r:id="rId326">
              <p14:nvContentPartPr>
                <p14:cNvPr id="180" name="Freihand 179">
                  <a:extLst>
                    <a:ext uri="{FF2B5EF4-FFF2-40B4-BE49-F238E27FC236}">
                      <a16:creationId xmlns:a16="http://schemas.microsoft.com/office/drawing/2014/main" id="{7AC1F8D3-750D-41EA-B458-9442519AA7F9}"/>
                    </a:ext>
                  </a:extLst>
                </p14:cNvPr>
                <p14:cNvContentPartPr/>
                <p14:nvPr/>
              </p14:nvContentPartPr>
              <p14:xfrm>
                <a:off x="5991921" y="4045755"/>
                <a:ext cx="5400" cy="162720"/>
              </p14:xfrm>
            </p:contentPart>
          </mc:Choice>
          <mc:Fallback>
            <p:pic>
              <p:nvPicPr>
                <p:cNvPr id="180" name="Freihand 179">
                  <a:extLst>
                    <a:ext uri="{FF2B5EF4-FFF2-40B4-BE49-F238E27FC236}">
                      <a16:creationId xmlns:a16="http://schemas.microsoft.com/office/drawing/2014/main" id="{7AC1F8D3-750D-41EA-B458-9442519AA7F9}"/>
                    </a:ext>
                  </a:extLst>
                </p:cNvPr>
                <p:cNvPicPr/>
                <p:nvPr/>
              </p:nvPicPr>
              <p:blipFill>
                <a:blip r:embed="rId327"/>
                <a:stretch>
                  <a:fillRect/>
                </a:stretch>
              </p:blipFill>
              <p:spPr>
                <a:xfrm>
                  <a:off x="5987601" y="4041435"/>
                  <a:ext cx="14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1" name="Freihand 180">
                  <a:extLst>
                    <a:ext uri="{FF2B5EF4-FFF2-40B4-BE49-F238E27FC236}">
                      <a16:creationId xmlns:a16="http://schemas.microsoft.com/office/drawing/2014/main" id="{2C25F683-2656-4F3F-A4A3-1EF8C57F1578}"/>
                    </a:ext>
                  </a:extLst>
                </p14:cNvPr>
                <p14:cNvContentPartPr/>
                <p14:nvPr/>
              </p14:nvContentPartPr>
              <p14:xfrm>
                <a:off x="5973921" y="4016235"/>
                <a:ext cx="155520" cy="194400"/>
              </p14:xfrm>
            </p:contentPart>
          </mc:Choice>
          <mc:Fallback>
            <p:pic>
              <p:nvPicPr>
                <p:cNvPr id="181" name="Freihand 180">
                  <a:extLst>
                    <a:ext uri="{FF2B5EF4-FFF2-40B4-BE49-F238E27FC236}">
                      <a16:creationId xmlns:a16="http://schemas.microsoft.com/office/drawing/2014/main" id="{2C25F683-2656-4F3F-A4A3-1EF8C57F1578}"/>
                    </a:ext>
                  </a:extLst>
                </p:cNvPr>
                <p:cNvPicPr/>
                <p:nvPr/>
              </p:nvPicPr>
              <p:blipFill>
                <a:blip r:embed="rId329"/>
                <a:stretch>
                  <a:fillRect/>
                </a:stretch>
              </p:blipFill>
              <p:spPr>
                <a:xfrm>
                  <a:off x="5969601" y="4011915"/>
                  <a:ext cx="164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2" name="Freihand 181">
                  <a:extLst>
                    <a:ext uri="{FF2B5EF4-FFF2-40B4-BE49-F238E27FC236}">
                      <a16:creationId xmlns:a16="http://schemas.microsoft.com/office/drawing/2014/main" id="{5DEA9639-BFFF-4D9E-8FD4-B735B3D4CC7D}"/>
                    </a:ext>
                  </a:extLst>
                </p14:cNvPr>
                <p14:cNvContentPartPr/>
                <p14:nvPr/>
              </p14:nvContentPartPr>
              <p14:xfrm>
                <a:off x="6137721" y="4127115"/>
                <a:ext cx="367920" cy="81360"/>
              </p14:xfrm>
            </p:contentPart>
          </mc:Choice>
          <mc:Fallback>
            <p:pic>
              <p:nvPicPr>
                <p:cNvPr id="182" name="Freihand 181">
                  <a:extLst>
                    <a:ext uri="{FF2B5EF4-FFF2-40B4-BE49-F238E27FC236}">
                      <a16:creationId xmlns:a16="http://schemas.microsoft.com/office/drawing/2014/main" id="{5DEA9639-BFFF-4D9E-8FD4-B735B3D4CC7D}"/>
                    </a:ext>
                  </a:extLst>
                </p:cNvPr>
                <p:cNvPicPr/>
                <p:nvPr/>
              </p:nvPicPr>
              <p:blipFill>
                <a:blip r:embed="rId331"/>
                <a:stretch>
                  <a:fillRect/>
                </a:stretch>
              </p:blipFill>
              <p:spPr>
                <a:xfrm>
                  <a:off x="6133401" y="4122795"/>
                  <a:ext cx="376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83" name="Freihand 182">
                  <a:extLst>
                    <a:ext uri="{FF2B5EF4-FFF2-40B4-BE49-F238E27FC236}">
                      <a16:creationId xmlns:a16="http://schemas.microsoft.com/office/drawing/2014/main" id="{4C5301C3-0C3F-4C2F-8C4F-8064E5553FF0}"/>
                    </a:ext>
                  </a:extLst>
                </p14:cNvPr>
                <p14:cNvContentPartPr/>
                <p14:nvPr/>
              </p14:nvContentPartPr>
              <p14:xfrm>
                <a:off x="6508521" y="4103355"/>
                <a:ext cx="173880" cy="80640"/>
              </p14:xfrm>
            </p:contentPart>
          </mc:Choice>
          <mc:Fallback>
            <p:pic>
              <p:nvPicPr>
                <p:cNvPr id="183" name="Freihand 182">
                  <a:extLst>
                    <a:ext uri="{FF2B5EF4-FFF2-40B4-BE49-F238E27FC236}">
                      <a16:creationId xmlns:a16="http://schemas.microsoft.com/office/drawing/2014/main" id="{4C5301C3-0C3F-4C2F-8C4F-8064E5553FF0}"/>
                    </a:ext>
                  </a:extLst>
                </p:cNvPr>
                <p:cNvPicPr/>
                <p:nvPr/>
              </p:nvPicPr>
              <p:blipFill>
                <a:blip r:embed="rId333"/>
                <a:stretch>
                  <a:fillRect/>
                </a:stretch>
              </p:blipFill>
              <p:spPr>
                <a:xfrm>
                  <a:off x="6504201" y="4099035"/>
                  <a:ext cx="182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84" name="Freihand 183">
                  <a:extLst>
                    <a:ext uri="{FF2B5EF4-FFF2-40B4-BE49-F238E27FC236}">
                      <a16:creationId xmlns:a16="http://schemas.microsoft.com/office/drawing/2014/main" id="{90FE8692-6171-408B-AE57-47A9CFE28A25}"/>
                    </a:ext>
                  </a:extLst>
                </p14:cNvPr>
                <p14:cNvContentPartPr/>
                <p14:nvPr/>
              </p14:nvContentPartPr>
              <p14:xfrm>
                <a:off x="6668721" y="4005795"/>
                <a:ext cx="346320" cy="198360"/>
              </p14:xfrm>
            </p:contentPart>
          </mc:Choice>
          <mc:Fallback>
            <p:pic>
              <p:nvPicPr>
                <p:cNvPr id="184" name="Freihand 183">
                  <a:extLst>
                    <a:ext uri="{FF2B5EF4-FFF2-40B4-BE49-F238E27FC236}">
                      <a16:creationId xmlns:a16="http://schemas.microsoft.com/office/drawing/2014/main" id="{90FE8692-6171-408B-AE57-47A9CFE28A25}"/>
                    </a:ext>
                  </a:extLst>
                </p:cNvPr>
                <p:cNvPicPr/>
                <p:nvPr/>
              </p:nvPicPr>
              <p:blipFill>
                <a:blip r:embed="rId335"/>
                <a:stretch>
                  <a:fillRect/>
                </a:stretch>
              </p:blipFill>
              <p:spPr>
                <a:xfrm>
                  <a:off x="6664401" y="4001475"/>
                  <a:ext cx="354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5" name="Freihand 184">
                  <a:extLst>
                    <a:ext uri="{FF2B5EF4-FFF2-40B4-BE49-F238E27FC236}">
                      <a16:creationId xmlns:a16="http://schemas.microsoft.com/office/drawing/2014/main" id="{80897BA2-FFF4-4235-988B-365576742702}"/>
                    </a:ext>
                  </a:extLst>
                </p14:cNvPr>
                <p14:cNvContentPartPr/>
                <p14:nvPr/>
              </p14:nvContentPartPr>
              <p14:xfrm>
                <a:off x="6821361" y="3973395"/>
                <a:ext cx="25920" cy="14040"/>
              </p14:xfrm>
            </p:contentPart>
          </mc:Choice>
          <mc:Fallback>
            <p:pic>
              <p:nvPicPr>
                <p:cNvPr id="185" name="Freihand 184">
                  <a:extLst>
                    <a:ext uri="{FF2B5EF4-FFF2-40B4-BE49-F238E27FC236}">
                      <a16:creationId xmlns:a16="http://schemas.microsoft.com/office/drawing/2014/main" id="{80897BA2-FFF4-4235-988B-365576742702}"/>
                    </a:ext>
                  </a:extLst>
                </p:cNvPr>
                <p:cNvPicPr/>
                <p:nvPr/>
              </p:nvPicPr>
              <p:blipFill>
                <a:blip r:embed="rId337"/>
                <a:stretch>
                  <a:fillRect/>
                </a:stretch>
              </p:blipFill>
              <p:spPr>
                <a:xfrm>
                  <a:off x="6817041" y="3969075"/>
                  <a:ext cx="34560" cy="2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8">
            <p14:nvContentPartPr>
              <p14:cNvPr id="187" name="Freihand 186">
                <a:extLst>
                  <a:ext uri="{FF2B5EF4-FFF2-40B4-BE49-F238E27FC236}">
                    <a16:creationId xmlns:a16="http://schemas.microsoft.com/office/drawing/2014/main" id="{272FA599-9FD6-4AF2-991F-35F61B66DC6D}"/>
                  </a:ext>
                </a:extLst>
              </p14:cNvPr>
              <p14:cNvContentPartPr/>
              <p14:nvPr/>
            </p14:nvContentPartPr>
            <p14:xfrm>
              <a:off x="5972121" y="4291275"/>
              <a:ext cx="962640" cy="42840"/>
            </p14:xfrm>
          </p:contentPart>
        </mc:Choice>
        <mc:Fallback>
          <p:pic>
            <p:nvPicPr>
              <p:cNvPr id="187" name="Freihand 186">
                <a:extLst>
                  <a:ext uri="{FF2B5EF4-FFF2-40B4-BE49-F238E27FC236}">
                    <a16:creationId xmlns:a16="http://schemas.microsoft.com/office/drawing/2014/main" id="{272FA599-9FD6-4AF2-991F-35F61B66DC6D}"/>
                  </a:ext>
                </a:extLst>
              </p:cNvPr>
              <p:cNvPicPr/>
              <p:nvPr/>
            </p:nvPicPr>
            <p:blipFill>
              <a:blip r:embed="rId339"/>
              <a:stretch>
                <a:fillRect/>
              </a:stretch>
            </p:blipFill>
            <p:spPr>
              <a:xfrm>
                <a:off x="5967801" y="4286955"/>
                <a:ext cx="9712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8" name="Freihand 197">
                <a:extLst>
                  <a:ext uri="{FF2B5EF4-FFF2-40B4-BE49-F238E27FC236}">
                    <a16:creationId xmlns:a16="http://schemas.microsoft.com/office/drawing/2014/main" id="{98AA08CC-4775-40D4-AC5B-48F394D6C7EA}"/>
                  </a:ext>
                </a:extLst>
              </p14:cNvPr>
              <p14:cNvContentPartPr/>
              <p14:nvPr/>
            </p14:nvContentPartPr>
            <p14:xfrm>
              <a:off x="3136401" y="4828035"/>
              <a:ext cx="1341720" cy="92520"/>
            </p14:xfrm>
          </p:contentPart>
        </mc:Choice>
        <mc:Fallback>
          <p:pic>
            <p:nvPicPr>
              <p:cNvPr id="198" name="Freihand 197">
                <a:extLst>
                  <a:ext uri="{FF2B5EF4-FFF2-40B4-BE49-F238E27FC236}">
                    <a16:creationId xmlns:a16="http://schemas.microsoft.com/office/drawing/2014/main" id="{98AA08CC-4775-40D4-AC5B-48F394D6C7EA}"/>
                  </a:ext>
                </a:extLst>
              </p:cNvPr>
              <p:cNvPicPr/>
              <p:nvPr/>
            </p:nvPicPr>
            <p:blipFill>
              <a:blip r:embed="rId341"/>
              <a:stretch>
                <a:fillRect/>
              </a:stretch>
            </p:blipFill>
            <p:spPr>
              <a:xfrm>
                <a:off x="3132081" y="4823715"/>
                <a:ext cx="1350360" cy="101160"/>
              </a:xfrm>
              <a:prstGeom prst="rect">
                <a:avLst/>
              </a:prstGeom>
            </p:spPr>
          </p:pic>
        </mc:Fallback>
      </mc:AlternateContent>
      <p:grpSp>
        <p:nvGrpSpPr>
          <p:cNvPr id="200" name="Gruppieren 199">
            <a:extLst>
              <a:ext uri="{FF2B5EF4-FFF2-40B4-BE49-F238E27FC236}">
                <a16:creationId xmlns:a16="http://schemas.microsoft.com/office/drawing/2014/main" id="{30FC0496-BB19-4965-BDAC-C0609CDFE07A}"/>
              </a:ext>
            </a:extLst>
          </p:cNvPr>
          <p:cNvGrpSpPr/>
          <p:nvPr/>
        </p:nvGrpSpPr>
        <p:grpSpPr>
          <a:xfrm>
            <a:off x="6203241" y="5614635"/>
            <a:ext cx="1083960" cy="482760"/>
            <a:chOff x="6203241" y="5614635"/>
            <a:chExt cx="1083960" cy="482760"/>
          </a:xfrm>
        </p:grpSpPr>
        <mc:AlternateContent xmlns:mc="http://schemas.openxmlformats.org/markup-compatibility/2006">
          <mc:Choice xmlns:p14="http://schemas.microsoft.com/office/powerpoint/2010/main" Requires="p14">
            <p:contentPart p14:bwMode="auto" r:id="rId342">
              <p14:nvContentPartPr>
                <p14:cNvPr id="188" name="Freihand 187">
                  <a:extLst>
                    <a:ext uri="{FF2B5EF4-FFF2-40B4-BE49-F238E27FC236}">
                      <a16:creationId xmlns:a16="http://schemas.microsoft.com/office/drawing/2014/main" id="{0AF4AF45-2CEB-4289-92DD-1E29F2E19E52}"/>
                    </a:ext>
                  </a:extLst>
                </p14:cNvPr>
                <p14:cNvContentPartPr/>
                <p14:nvPr/>
              </p14:nvContentPartPr>
              <p14:xfrm>
                <a:off x="6295041" y="5751075"/>
                <a:ext cx="165960" cy="261000"/>
              </p14:xfrm>
            </p:contentPart>
          </mc:Choice>
          <mc:Fallback>
            <p:pic>
              <p:nvPicPr>
                <p:cNvPr id="188" name="Freihand 187">
                  <a:extLst>
                    <a:ext uri="{FF2B5EF4-FFF2-40B4-BE49-F238E27FC236}">
                      <a16:creationId xmlns:a16="http://schemas.microsoft.com/office/drawing/2014/main" id="{0AF4AF45-2CEB-4289-92DD-1E29F2E19E52}"/>
                    </a:ext>
                  </a:extLst>
                </p:cNvPr>
                <p:cNvPicPr/>
                <p:nvPr/>
              </p:nvPicPr>
              <p:blipFill>
                <a:blip r:embed="rId343"/>
                <a:stretch>
                  <a:fillRect/>
                </a:stretch>
              </p:blipFill>
              <p:spPr>
                <a:xfrm>
                  <a:off x="6290721" y="5746755"/>
                  <a:ext cx="1746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9" name="Freihand 188">
                  <a:extLst>
                    <a:ext uri="{FF2B5EF4-FFF2-40B4-BE49-F238E27FC236}">
                      <a16:creationId xmlns:a16="http://schemas.microsoft.com/office/drawing/2014/main" id="{E64E64DE-7506-4F8A-A9A9-F4C9F32D4D2F}"/>
                    </a:ext>
                  </a:extLst>
                </p14:cNvPr>
                <p14:cNvContentPartPr/>
                <p14:nvPr/>
              </p14:nvContentPartPr>
              <p14:xfrm>
                <a:off x="6468921" y="5762955"/>
                <a:ext cx="106920" cy="82800"/>
              </p14:xfrm>
            </p:contentPart>
          </mc:Choice>
          <mc:Fallback>
            <p:pic>
              <p:nvPicPr>
                <p:cNvPr id="189" name="Freihand 188">
                  <a:extLst>
                    <a:ext uri="{FF2B5EF4-FFF2-40B4-BE49-F238E27FC236}">
                      <a16:creationId xmlns:a16="http://schemas.microsoft.com/office/drawing/2014/main" id="{E64E64DE-7506-4F8A-A9A9-F4C9F32D4D2F}"/>
                    </a:ext>
                  </a:extLst>
                </p:cNvPr>
                <p:cNvPicPr/>
                <p:nvPr/>
              </p:nvPicPr>
              <p:blipFill>
                <a:blip r:embed="rId345"/>
                <a:stretch>
                  <a:fillRect/>
                </a:stretch>
              </p:blipFill>
              <p:spPr>
                <a:xfrm>
                  <a:off x="6464601" y="5758635"/>
                  <a:ext cx="115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0" name="Freihand 189">
                  <a:extLst>
                    <a:ext uri="{FF2B5EF4-FFF2-40B4-BE49-F238E27FC236}">
                      <a16:creationId xmlns:a16="http://schemas.microsoft.com/office/drawing/2014/main" id="{05C3B22A-4073-4C61-A976-B8C6EF324BB0}"/>
                    </a:ext>
                  </a:extLst>
                </p14:cNvPr>
                <p14:cNvContentPartPr/>
                <p14:nvPr/>
              </p14:nvContentPartPr>
              <p14:xfrm>
                <a:off x="6574401" y="5756835"/>
                <a:ext cx="107280" cy="82440"/>
              </p14:xfrm>
            </p:contentPart>
          </mc:Choice>
          <mc:Fallback>
            <p:pic>
              <p:nvPicPr>
                <p:cNvPr id="190" name="Freihand 189">
                  <a:extLst>
                    <a:ext uri="{FF2B5EF4-FFF2-40B4-BE49-F238E27FC236}">
                      <a16:creationId xmlns:a16="http://schemas.microsoft.com/office/drawing/2014/main" id="{05C3B22A-4073-4C61-A976-B8C6EF324BB0}"/>
                    </a:ext>
                  </a:extLst>
                </p:cNvPr>
                <p:cNvPicPr/>
                <p:nvPr/>
              </p:nvPicPr>
              <p:blipFill>
                <a:blip r:embed="rId347"/>
                <a:stretch>
                  <a:fillRect/>
                </a:stretch>
              </p:blipFill>
              <p:spPr>
                <a:xfrm>
                  <a:off x="6570081" y="5752515"/>
                  <a:ext cx="115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1" name="Freihand 190">
                  <a:extLst>
                    <a:ext uri="{FF2B5EF4-FFF2-40B4-BE49-F238E27FC236}">
                      <a16:creationId xmlns:a16="http://schemas.microsoft.com/office/drawing/2014/main" id="{66AEA7AE-1BD2-4A4E-9157-3FE95D21A4D2}"/>
                    </a:ext>
                  </a:extLst>
                </p14:cNvPr>
                <p14:cNvContentPartPr/>
                <p14:nvPr/>
              </p14:nvContentPartPr>
              <p14:xfrm>
                <a:off x="6706521" y="5756115"/>
                <a:ext cx="20160" cy="90360"/>
              </p14:xfrm>
            </p:contentPart>
          </mc:Choice>
          <mc:Fallback>
            <p:pic>
              <p:nvPicPr>
                <p:cNvPr id="191" name="Freihand 190">
                  <a:extLst>
                    <a:ext uri="{FF2B5EF4-FFF2-40B4-BE49-F238E27FC236}">
                      <a16:creationId xmlns:a16="http://schemas.microsoft.com/office/drawing/2014/main" id="{66AEA7AE-1BD2-4A4E-9157-3FE95D21A4D2}"/>
                    </a:ext>
                  </a:extLst>
                </p:cNvPr>
                <p:cNvPicPr/>
                <p:nvPr/>
              </p:nvPicPr>
              <p:blipFill>
                <a:blip r:embed="rId349"/>
                <a:stretch>
                  <a:fillRect/>
                </a:stretch>
              </p:blipFill>
              <p:spPr>
                <a:xfrm>
                  <a:off x="6702201" y="5751795"/>
                  <a:ext cx="28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2" name="Freihand 191">
                  <a:extLst>
                    <a:ext uri="{FF2B5EF4-FFF2-40B4-BE49-F238E27FC236}">
                      <a16:creationId xmlns:a16="http://schemas.microsoft.com/office/drawing/2014/main" id="{854AAABF-0B98-44AC-8E61-ED0A6EE30BF4}"/>
                    </a:ext>
                  </a:extLst>
                </p14:cNvPr>
                <p14:cNvContentPartPr/>
                <p14:nvPr/>
              </p14:nvContentPartPr>
              <p14:xfrm>
                <a:off x="6777081" y="5668995"/>
                <a:ext cx="183960" cy="193320"/>
              </p14:xfrm>
            </p:contentPart>
          </mc:Choice>
          <mc:Fallback>
            <p:pic>
              <p:nvPicPr>
                <p:cNvPr id="192" name="Freihand 191">
                  <a:extLst>
                    <a:ext uri="{FF2B5EF4-FFF2-40B4-BE49-F238E27FC236}">
                      <a16:creationId xmlns:a16="http://schemas.microsoft.com/office/drawing/2014/main" id="{854AAABF-0B98-44AC-8E61-ED0A6EE30BF4}"/>
                    </a:ext>
                  </a:extLst>
                </p:cNvPr>
                <p:cNvPicPr/>
                <p:nvPr/>
              </p:nvPicPr>
              <p:blipFill>
                <a:blip r:embed="rId351"/>
                <a:stretch>
                  <a:fillRect/>
                </a:stretch>
              </p:blipFill>
              <p:spPr>
                <a:xfrm>
                  <a:off x="6772761" y="5664675"/>
                  <a:ext cx="1926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3" name="Freihand 192">
                  <a:extLst>
                    <a:ext uri="{FF2B5EF4-FFF2-40B4-BE49-F238E27FC236}">
                      <a16:creationId xmlns:a16="http://schemas.microsoft.com/office/drawing/2014/main" id="{AC96A1D2-8229-447E-81A0-8B4709C17E57}"/>
                    </a:ext>
                  </a:extLst>
                </p14:cNvPr>
                <p14:cNvContentPartPr/>
                <p14:nvPr/>
              </p14:nvContentPartPr>
              <p14:xfrm>
                <a:off x="6840441" y="5724435"/>
                <a:ext cx="19800" cy="129960"/>
              </p14:xfrm>
            </p:contentPart>
          </mc:Choice>
          <mc:Fallback>
            <p:pic>
              <p:nvPicPr>
                <p:cNvPr id="193" name="Freihand 192">
                  <a:extLst>
                    <a:ext uri="{FF2B5EF4-FFF2-40B4-BE49-F238E27FC236}">
                      <a16:creationId xmlns:a16="http://schemas.microsoft.com/office/drawing/2014/main" id="{AC96A1D2-8229-447E-81A0-8B4709C17E57}"/>
                    </a:ext>
                  </a:extLst>
                </p:cNvPr>
                <p:cNvPicPr/>
                <p:nvPr/>
              </p:nvPicPr>
              <p:blipFill>
                <a:blip r:embed="rId353"/>
                <a:stretch>
                  <a:fillRect/>
                </a:stretch>
              </p:blipFill>
              <p:spPr>
                <a:xfrm>
                  <a:off x="6836121" y="5720115"/>
                  <a:ext cx="28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4" name="Freihand 193">
                  <a:extLst>
                    <a:ext uri="{FF2B5EF4-FFF2-40B4-BE49-F238E27FC236}">
                      <a16:creationId xmlns:a16="http://schemas.microsoft.com/office/drawing/2014/main" id="{822AB141-7985-4DC4-8285-482B054B5F49}"/>
                    </a:ext>
                  </a:extLst>
                </p14:cNvPr>
                <p14:cNvContentPartPr/>
                <p14:nvPr/>
              </p14:nvContentPartPr>
              <p14:xfrm>
                <a:off x="6884361" y="5725515"/>
                <a:ext cx="97560" cy="129240"/>
              </p14:xfrm>
            </p:contentPart>
          </mc:Choice>
          <mc:Fallback>
            <p:pic>
              <p:nvPicPr>
                <p:cNvPr id="194" name="Freihand 193">
                  <a:extLst>
                    <a:ext uri="{FF2B5EF4-FFF2-40B4-BE49-F238E27FC236}">
                      <a16:creationId xmlns:a16="http://schemas.microsoft.com/office/drawing/2014/main" id="{822AB141-7985-4DC4-8285-482B054B5F49}"/>
                    </a:ext>
                  </a:extLst>
                </p:cNvPr>
                <p:cNvPicPr/>
                <p:nvPr/>
              </p:nvPicPr>
              <p:blipFill>
                <a:blip r:embed="rId355"/>
                <a:stretch>
                  <a:fillRect/>
                </a:stretch>
              </p:blipFill>
              <p:spPr>
                <a:xfrm>
                  <a:off x="6880041" y="5721195"/>
                  <a:ext cx="106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5" name="Freihand 194">
                  <a:extLst>
                    <a:ext uri="{FF2B5EF4-FFF2-40B4-BE49-F238E27FC236}">
                      <a16:creationId xmlns:a16="http://schemas.microsoft.com/office/drawing/2014/main" id="{1CF1DF43-BFDB-4B6A-991D-B371AAD25BA4}"/>
                    </a:ext>
                  </a:extLst>
                </p14:cNvPr>
                <p14:cNvContentPartPr/>
                <p14:nvPr/>
              </p14:nvContentPartPr>
              <p14:xfrm>
                <a:off x="6878241" y="5621115"/>
                <a:ext cx="3600" cy="3600"/>
              </p14:xfrm>
            </p:contentPart>
          </mc:Choice>
          <mc:Fallback>
            <p:pic>
              <p:nvPicPr>
                <p:cNvPr id="195" name="Freihand 194">
                  <a:extLst>
                    <a:ext uri="{FF2B5EF4-FFF2-40B4-BE49-F238E27FC236}">
                      <a16:creationId xmlns:a16="http://schemas.microsoft.com/office/drawing/2014/main" id="{1CF1DF43-BFDB-4B6A-991D-B371AAD25BA4}"/>
                    </a:ext>
                  </a:extLst>
                </p:cNvPr>
                <p:cNvPicPr/>
                <p:nvPr/>
              </p:nvPicPr>
              <p:blipFill>
                <a:blip r:embed="rId357"/>
                <a:stretch>
                  <a:fillRect/>
                </a:stretch>
              </p:blipFill>
              <p:spPr>
                <a:xfrm>
                  <a:off x="6873921" y="5616795"/>
                  <a:ext cx="122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6" name="Freihand 195">
                  <a:extLst>
                    <a:ext uri="{FF2B5EF4-FFF2-40B4-BE49-F238E27FC236}">
                      <a16:creationId xmlns:a16="http://schemas.microsoft.com/office/drawing/2014/main" id="{04AD7F7F-6764-4539-8D04-528A199BD3CF}"/>
                    </a:ext>
                  </a:extLst>
                </p14:cNvPr>
                <p14:cNvContentPartPr/>
                <p14:nvPr/>
              </p14:nvContentPartPr>
              <p14:xfrm>
                <a:off x="6660081" y="5614635"/>
                <a:ext cx="22320" cy="7560"/>
              </p14:xfrm>
            </p:contentPart>
          </mc:Choice>
          <mc:Fallback>
            <p:pic>
              <p:nvPicPr>
                <p:cNvPr id="196" name="Freihand 195">
                  <a:extLst>
                    <a:ext uri="{FF2B5EF4-FFF2-40B4-BE49-F238E27FC236}">
                      <a16:creationId xmlns:a16="http://schemas.microsoft.com/office/drawing/2014/main" id="{04AD7F7F-6764-4539-8D04-528A199BD3CF}"/>
                    </a:ext>
                  </a:extLst>
                </p:cNvPr>
                <p:cNvPicPr/>
                <p:nvPr/>
              </p:nvPicPr>
              <p:blipFill>
                <a:blip r:embed="rId359"/>
                <a:stretch>
                  <a:fillRect/>
                </a:stretch>
              </p:blipFill>
              <p:spPr>
                <a:xfrm>
                  <a:off x="6655761" y="5610315"/>
                  <a:ext cx="309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9" name="Freihand 198">
                  <a:extLst>
                    <a:ext uri="{FF2B5EF4-FFF2-40B4-BE49-F238E27FC236}">
                      <a16:creationId xmlns:a16="http://schemas.microsoft.com/office/drawing/2014/main" id="{A4A68F6D-CAF6-469D-A815-395DAB279AB3}"/>
                    </a:ext>
                  </a:extLst>
                </p14:cNvPr>
                <p14:cNvContentPartPr/>
                <p14:nvPr/>
              </p14:nvContentPartPr>
              <p14:xfrm>
                <a:off x="6203241" y="5886795"/>
                <a:ext cx="1083960" cy="210600"/>
              </p14:xfrm>
            </p:contentPart>
          </mc:Choice>
          <mc:Fallback>
            <p:pic>
              <p:nvPicPr>
                <p:cNvPr id="199" name="Freihand 198">
                  <a:extLst>
                    <a:ext uri="{FF2B5EF4-FFF2-40B4-BE49-F238E27FC236}">
                      <a16:creationId xmlns:a16="http://schemas.microsoft.com/office/drawing/2014/main" id="{A4A68F6D-CAF6-469D-A815-395DAB279AB3}"/>
                    </a:ext>
                  </a:extLst>
                </p:cNvPr>
                <p:cNvPicPr/>
                <p:nvPr/>
              </p:nvPicPr>
              <p:blipFill>
                <a:blip r:embed="rId361"/>
                <a:stretch>
                  <a:fillRect/>
                </a:stretch>
              </p:blipFill>
              <p:spPr>
                <a:xfrm>
                  <a:off x="6198921" y="5882475"/>
                  <a:ext cx="1092600" cy="21924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3" name="Freihand 22">
                <a:extLst>
                  <a:ext uri="{FF2B5EF4-FFF2-40B4-BE49-F238E27FC236}">
                    <a16:creationId xmlns:a16="http://schemas.microsoft.com/office/drawing/2014/main" id="{168567CD-16B0-4DDA-B6E8-063CF194FDBD}"/>
                  </a:ext>
                </a:extLst>
              </p14:cNvPr>
              <p14:cNvContentPartPr/>
              <p14:nvPr/>
            </p14:nvContentPartPr>
            <p14:xfrm>
              <a:off x="5996072" y="1045875"/>
              <a:ext cx="3737160" cy="104400"/>
            </p14:xfrm>
          </p:contentPart>
        </mc:Choice>
        <mc:Fallback>
          <p:pic>
            <p:nvPicPr>
              <p:cNvPr id="23" name="Freihand 22">
                <a:extLst>
                  <a:ext uri="{FF2B5EF4-FFF2-40B4-BE49-F238E27FC236}">
                    <a16:creationId xmlns:a16="http://schemas.microsoft.com/office/drawing/2014/main" id="{168567CD-16B0-4DDA-B6E8-063CF194FDBD}"/>
                  </a:ext>
                </a:extLst>
              </p:cNvPr>
              <p:cNvPicPr/>
              <p:nvPr/>
            </p:nvPicPr>
            <p:blipFill>
              <a:blip r:embed="rId4"/>
              <a:stretch>
                <a:fillRect/>
              </a:stretch>
            </p:blipFill>
            <p:spPr>
              <a:xfrm>
                <a:off x="5991752" y="1041555"/>
                <a:ext cx="3745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0" name="Freihand 49">
                <a:extLst>
                  <a:ext uri="{FF2B5EF4-FFF2-40B4-BE49-F238E27FC236}">
                    <a16:creationId xmlns:a16="http://schemas.microsoft.com/office/drawing/2014/main" id="{81698109-1D20-4846-B471-B167E65C47B1}"/>
                  </a:ext>
                </a:extLst>
              </p14:cNvPr>
              <p14:cNvContentPartPr/>
              <p14:nvPr/>
            </p14:nvContentPartPr>
            <p14:xfrm>
              <a:off x="463232" y="52635"/>
              <a:ext cx="1058040" cy="549000"/>
            </p14:xfrm>
          </p:contentPart>
        </mc:Choice>
        <mc:Fallback>
          <p:pic>
            <p:nvPicPr>
              <p:cNvPr id="50" name="Freihand 49">
                <a:extLst>
                  <a:ext uri="{FF2B5EF4-FFF2-40B4-BE49-F238E27FC236}">
                    <a16:creationId xmlns:a16="http://schemas.microsoft.com/office/drawing/2014/main" id="{81698109-1D20-4846-B471-B167E65C47B1}"/>
                  </a:ext>
                </a:extLst>
              </p:cNvPr>
              <p:cNvPicPr/>
              <p:nvPr/>
            </p:nvPicPr>
            <p:blipFill>
              <a:blip r:embed="rId6"/>
              <a:stretch>
                <a:fillRect/>
              </a:stretch>
            </p:blipFill>
            <p:spPr>
              <a:xfrm>
                <a:off x="458912" y="48315"/>
                <a:ext cx="106668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8" name="Freihand 107">
                <a:extLst>
                  <a:ext uri="{FF2B5EF4-FFF2-40B4-BE49-F238E27FC236}">
                    <a16:creationId xmlns:a16="http://schemas.microsoft.com/office/drawing/2014/main" id="{F5346398-3396-4E59-9318-A5EA94EDA2B8}"/>
                  </a:ext>
                </a:extLst>
              </p14:cNvPr>
              <p14:cNvContentPartPr/>
              <p14:nvPr/>
            </p14:nvContentPartPr>
            <p14:xfrm>
              <a:off x="6428072" y="101595"/>
              <a:ext cx="645480" cy="467280"/>
            </p14:xfrm>
          </p:contentPart>
        </mc:Choice>
        <mc:Fallback>
          <p:pic>
            <p:nvPicPr>
              <p:cNvPr id="108" name="Freihand 107">
                <a:extLst>
                  <a:ext uri="{FF2B5EF4-FFF2-40B4-BE49-F238E27FC236}">
                    <a16:creationId xmlns:a16="http://schemas.microsoft.com/office/drawing/2014/main" id="{F5346398-3396-4E59-9318-A5EA94EDA2B8}"/>
                  </a:ext>
                </a:extLst>
              </p:cNvPr>
              <p:cNvPicPr/>
              <p:nvPr/>
            </p:nvPicPr>
            <p:blipFill>
              <a:blip r:embed="rId8"/>
              <a:stretch>
                <a:fillRect/>
              </a:stretch>
            </p:blipFill>
            <p:spPr>
              <a:xfrm>
                <a:off x="6423752" y="97275"/>
                <a:ext cx="65412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0" name="Freihand 109">
                <a:extLst>
                  <a:ext uri="{FF2B5EF4-FFF2-40B4-BE49-F238E27FC236}">
                    <a16:creationId xmlns:a16="http://schemas.microsoft.com/office/drawing/2014/main" id="{4B642BCC-0DC0-4568-A902-C56E9FE96A67}"/>
                  </a:ext>
                </a:extLst>
              </p14:cNvPr>
              <p14:cNvContentPartPr/>
              <p14:nvPr/>
            </p14:nvContentPartPr>
            <p14:xfrm>
              <a:off x="628832" y="-22965"/>
              <a:ext cx="789120" cy="532800"/>
            </p14:xfrm>
          </p:contentPart>
        </mc:Choice>
        <mc:Fallback>
          <p:pic>
            <p:nvPicPr>
              <p:cNvPr id="110" name="Freihand 109">
                <a:extLst>
                  <a:ext uri="{FF2B5EF4-FFF2-40B4-BE49-F238E27FC236}">
                    <a16:creationId xmlns:a16="http://schemas.microsoft.com/office/drawing/2014/main" id="{4B642BCC-0DC0-4568-A902-C56E9FE96A67}"/>
                  </a:ext>
                </a:extLst>
              </p:cNvPr>
              <p:cNvPicPr/>
              <p:nvPr/>
            </p:nvPicPr>
            <p:blipFill>
              <a:blip r:embed="rId10"/>
              <a:stretch>
                <a:fillRect/>
              </a:stretch>
            </p:blipFill>
            <p:spPr>
              <a:xfrm>
                <a:off x="624512" y="-27285"/>
                <a:ext cx="797760" cy="541440"/>
              </a:xfrm>
              <a:prstGeom prst="rect">
                <a:avLst/>
              </a:prstGeom>
            </p:spPr>
          </p:pic>
        </mc:Fallback>
      </mc:AlternateContent>
      <p:grpSp>
        <p:nvGrpSpPr>
          <p:cNvPr id="149" name="Gruppieren 148">
            <a:extLst>
              <a:ext uri="{FF2B5EF4-FFF2-40B4-BE49-F238E27FC236}">
                <a16:creationId xmlns:a16="http://schemas.microsoft.com/office/drawing/2014/main" id="{16D61196-0AD2-4D5D-AFF0-96EF38B2214C}"/>
              </a:ext>
            </a:extLst>
          </p:cNvPr>
          <p:cNvGrpSpPr/>
          <p:nvPr/>
        </p:nvGrpSpPr>
        <p:grpSpPr>
          <a:xfrm>
            <a:off x="775712" y="123915"/>
            <a:ext cx="1215720" cy="558000"/>
            <a:chOff x="775712" y="123915"/>
            <a:chExt cx="1215720" cy="558000"/>
          </a:xfrm>
        </p:grpSpPr>
        <mc:AlternateContent xmlns:mc="http://schemas.openxmlformats.org/markup-compatibility/2006">
          <mc:Choice xmlns:p14="http://schemas.microsoft.com/office/powerpoint/2010/main" Requires="p14">
            <p:contentPart p14:bwMode="auto" r:id="rId11">
              <p14:nvContentPartPr>
                <p14:cNvPr id="123" name="Freihand 122">
                  <a:extLst>
                    <a:ext uri="{FF2B5EF4-FFF2-40B4-BE49-F238E27FC236}">
                      <a16:creationId xmlns:a16="http://schemas.microsoft.com/office/drawing/2014/main" id="{BA2EFE09-B1FD-44A1-8D57-7EFD3D798D9E}"/>
                    </a:ext>
                  </a:extLst>
                </p14:cNvPr>
                <p14:cNvContentPartPr/>
                <p14:nvPr/>
              </p14:nvContentPartPr>
              <p14:xfrm>
                <a:off x="943832" y="662475"/>
                <a:ext cx="360" cy="360"/>
              </p14:xfrm>
            </p:contentPart>
          </mc:Choice>
          <mc:Fallback>
            <p:pic>
              <p:nvPicPr>
                <p:cNvPr id="123" name="Freihand 122">
                  <a:extLst>
                    <a:ext uri="{FF2B5EF4-FFF2-40B4-BE49-F238E27FC236}">
                      <a16:creationId xmlns:a16="http://schemas.microsoft.com/office/drawing/2014/main" id="{BA2EFE09-B1FD-44A1-8D57-7EFD3D798D9E}"/>
                    </a:ext>
                  </a:extLst>
                </p:cNvPr>
                <p:cNvPicPr/>
                <p:nvPr/>
              </p:nvPicPr>
              <p:blipFill>
                <a:blip r:embed="rId12"/>
                <a:stretch>
                  <a:fillRect/>
                </a:stretch>
              </p:blipFill>
              <p:spPr>
                <a:xfrm>
                  <a:off x="935192" y="65347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4" name="Freihand 123">
                  <a:extLst>
                    <a:ext uri="{FF2B5EF4-FFF2-40B4-BE49-F238E27FC236}">
                      <a16:creationId xmlns:a16="http://schemas.microsoft.com/office/drawing/2014/main" id="{4B90B35E-4232-4B00-A9C5-4219B89242F6}"/>
                    </a:ext>
                  </a:extLst>
                </p14:cNvPr>
                <p14:cNvContentPartPr/>
                <p14:nvPr/>
              </p14:nvContentPartPr>
              <p14:xfrm>
                <a:off x="808832" y="398595"/>
                <a:ext cx="9360" cy="64800"/>
              </p14:xfrm>
            </p:contentPart>
          </mc:Choice>
          <mc:Fallback>
            <p:pic>
              <p:nvPicPr>
                <p:cNvPr id="124" name="Freihand 123">
                  <a:extLst>
                    <a:ext uri="{FF2B5EF4-FFF2-40B4-BE49-F238E27FC236}">
                      <a16:creationId xmlns:a16="http://schemas.microsoft.com/office/drawing/2014/main" id="{4B90B35E-4232-4B00-A9C5-4219B89242F6}"/>
                    </a:ext>
                  </a:extLst>
                </p:cNvPr>
                <p:cNvPicPr/>
                <p:nvPr/>
              </p:nvPicPr>
              <p:blipFill>
                <a:blip r:embed="rId14"/>
                <a:stretch>
                  <a:fillRect/>
                </a:stretch>
              </p:blipFill>
              <p:spPr>
                <a:xfrm>
                  <a:off x="800192" y="389595"/>
                  <a:ext cx="27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5" name="Freihand 124">
                  <a:extLst>
                    <a:ext uri="{FF2B5EF4-FFF2-40B4-BE49-F238E27FC236}">
                      <a16:creationId xmlns:a16="http://schemas.microsoft.com/office/drawing/2014/main" id="{3018A392-2E91-43EA-8640-A11C7403D96E}"/>
                    </a:ext>
                  </a:extLst>
                </p14:cNvPr>
                <p14:cNvContentPartPr/>
                <p14:nvPr/>
              </p14:nvContentPartPr>
              <p14:xfrm>
                <a:off x="885152" y="371595"/>
                <a:ext cx="2160" cy="69480"/>
              </p14:xfrm>
            </p:contentPart>
          </mc:Choice>
          <mc:Fallback>
            <p:pic>
              <p:nvPicPr>
                <p:cNvPr id="125" name="Freihand 124">
                  <a:extLst>
                    <a:ext uri="{FF2B5EF4-FFF2-40B4-BE49-F238E27FC236}">
                      <a16:creationId xmlns:a16="http://schemas.microsoft.com/office/drawing/2014/main" id="{3018A392-2E91-43EA-8640-A11C7403D96E}"/>
                    </a:ext>
                  </a:extLst>
                </p:cNvPr>
                <p:cNvPicPr/>
                <p:nvPr/>
              </p:nvPicPr>
              <p:blipFill>
                <a:blip r:embed="rId16"/>
                <a:stretch>
                  <a:fillRect/>
                </a:stretch>
              </p:blipFill>
              <p:spPr>
                <a:xfrm>
                  <a:off x="876512" y="362595"/>
                  <a:ext cx="19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6" name="Freihand 125">
                  <a:extLst>
                    <a:ext uri="{FF2B5EF4-FFF2-40B4-BE49-F238E27FC236}">
                      <a16:creationId xmlns:a16="http://schemas.microsoft.com/office/drawing/2014/main" id="{5D9CBECE-1145-4C01-B7E2-26F9547E42E1}"/>
                    </a:ext>
                  </a:extLst>
                </p14:cNvPr>
                <p14:cNvContentPartPr/>
                <p14:nvPr/>
              </p14:nvContentPartPr>
              <p14:xfrm>
                <a:off x="954272" y="326595"/>
                <a:ext cx="9360" cy="78120"/>
              </p14:xfrm>
            </p:contentPart>
          </mc:Choice>
          <mc:Fallback>
            <p:pic>
              <p:nvPicPr>
                <p:cNvPr id="126" name="Freihand 125">
                  <a:extLst>
                    <a:ext uri="{FF2B5EF4-FFF2-40B4-BE49-F238E27FC236}">
                      <a16:creationId xmlns:a16="http://schemas.microsoft.com/office/drawing/2014/main" id="{5D9CBECE-1145-4C01-B7E2-26F9547E42E1}"/>
                    </a:ext>
                  </a:extLst>
                </p:cNvPr>
                <p:cNvPicPr/>
                <p:nvPr/>
              </p:nvPicPr>
              <p:blipFill>
                <a:blip r:embed="rId18"/>
                <a:stretch>
                  <a:fillRect/>
                </a:stretch>
              </p:blipFill>
              <p:spPr>
                <a:xfrm>
                  <a:off x="945272" y="317595"/>
                  <a:ext cx="27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7" name="Freihand 126">
                  <a:extLst>
                    <a:ext uri="{FF2B5EF4-FFF2-40B4-BE49-F238E27FC236}">
                      <a16:creationId xmlns:a16="http://schemas.microsoft.com/office/drawing/2014/main" id="{06D4B46A-B20E-4E27-A27D-D53644C34C68}"/>
                    </a:ext>
                  </a:extLst>
                </p14:cNvPr>
                <p14:cNvContentPartPr/>
                <p14:nvPr/>
              </p14:nvContentPartPr>
              <p14:xfrm>
                <a:off x="1019072" y="291315"/>
                <a:ext cx="11520" cy="84600"/>
              </p14:xfrm>
            </p:contentPart>
          </mc:Choice>
          <mc:Fallback>
            <p:pic>
              <p:nvPicPr>
                <p:cNvPr id="127" name="Freihand 126">
                  <a:extLst>
                    <a:ext uri="{FF2B5EF4-FFF2-40B4-BE49-F238E27FC236}">
                      <a16:creationId xmlns:a16="http://schemas.microsoft.com/office/drawing/2014/main" id="{06D4B46A-B20E-4E27-A27D-D53644C34C68}"/>
                    </a:ext>
                  </a:extLst>
                </p:cNvPr>
                <p:cNvPicPr/>
                <p:nvPr/>
              </p:nvPicPr>
              <p:blipFill>
                <a:blip r:embed="rId20"/>
                <a:stretch>
                  <a:fillRect/>
                </a:stretch>
              </p:blipFill>
              <p:spPr>
                <a:xfrm>
                  <a:off x="1010072" y="282315"/>
                  <a:ext cx="29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8" name="Freihand 127">
                  <a:extLst>
                    <a:ext uri="{FF2B5EF4-FFF2-40B4-BE49-F238E27FC236}">
                      <a16:creationId xmlns:a16="http://schemas.microsoft.com/office/drawing/2014/main" id="{4F35DF12-F836-4383-AD25-D1F62A43A867}"/>
                    </a:ext>
                  </a:extLst>
                </p14:cNvPr>
                <p14:cNvContentPartPr/>
                <p14:nvPr/>
              </p14:nvContentPartPr>
              <p14:xfrm>
                <a:off x="1098272" y="273315"/>
                <a:ext cx="8280" cy="82440"/>
              </p14:xfrm>
            </p:contentPart>
          </mc:Choice>
          <mc:Fallback>
            <p:pic>
              <p:nvPicPr>
                <p:cNvPr id="128" name="Freihand 127">
                  <a:extLst>
                    <a:ext uri="{FF2B5EF4-FFF2-40B4-BE49-F238E27FC236}">
                      <a16:creationId xmlns:a16="http://schemas.microsoft.com/office/drawing/2014/main" id="{4F35DF12-F836-4383-AD25-D1F62A43A867}"/>
                    </a:ext>
                  </a:extLst>
                </p:cNvPr>
                <p:cNvPicPr/>
                <p:nvPr/>
              </p:nvPicPr>
              <p:blipFill>
                <a:blip r:embed="rId22"/>
                <a:stretch>
                  <a:fillRect/>
                </a:stretch>
              </p:blipFill>
              <p:spPr>
                <a:xfrm>
                  <a:off x="1089272" y="264315"/>
                  <a:ext cx="25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9" name="Freihand 128">
                  <a:extLst>
                    <a:ext uri="{FF2B5EF4-FFF2-40B4-BE49-F238E27FC236}">
                      <a16:creationId xmlns:a16="http://schemas.microsoft.com/office/drawing/2014/main" id="{62D1DC8D-327C-4CD8-BB65-F6682DCF64D2}"/>
                    </a:ext>
                  </a:extLst>
                </p14:cNvPr>
                <p14:cNvContentPartPr/>
                <p14:nvPr/>
              </p14:nvContentPartPr>
              <p14:xfrm>
                <a:off x="1137512" y="248475"/>
                <a:ext cx="6480" cy="54000"/>
              </p14:xfrm>
            </p:contentPart>
          </mc:Choice>
          <mc:Fallback>
            <p:pic>
              <p:nvPicPr>
                <p:cNvPr id="129" name="Freihand 128">
                  <a:extLst>
                    <a:ext uri="{FF2B5EF4-FFF2-40B4-BE49-F238E27FC236}">
                      <a16:creationId xmlns:a16="http://schemas.microsoft.com/office/drawing/2014/main" id="{62D1DC8D-327C-4CD8-BB65-F6682DCF64D2}"/>
                    </a:ext>
                  </a:extLst>
                </p:cNvPr>
                <p:cNvPicPr/>
                <p:nvPr/>
              </p:nvPicPr>
              <p:blipFill>
                <a:blip r:embed="rId24"/>
                <a:stretch>
                  <a:fillRect/>
                </a:stretch>
              </p:blipFill>
              <p:spPr>
                <a:xfrm>
                  <a:off x="1128512" y="239835"/>
                  <a:ext cx="24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0" name="Freihand 129">
                  <a:extLst>
                    <a:ext uri="{FF2B5EF4-FFF2-40B4-BE49-F238E27FC236}">
                      <a16:creationId xmlns:a16="http://schemas.microsoft.com/office/drawing/2014/main" id="{D1BDD6E2-BD0C-4552-BCFC-C4DBD2BC8047}"/>
                    </a:ext>
                  </a:extLst>
                </p14:cNvPr>
                <p14:cNvContentPartPr/>
                <p14:nvPr/>
              </p14:nvContentPartPr>
              <p14:xfrm>
                <a:off x="1177832" y="229755"/>
                <a:ext cx="3960" cy="48600"/>
              </p14:xfrm>
            </p:contentPart>
          </mc:Choice>
          <mc:Fallback>
            <p:pic>
              <p:nvPicPr>
                <p:cNvPr id="130" name="Freihand 129">
                  <a:extLst>
                    <a:ext uri="{FF2B5EF4-FFF2-40B4-BE49-F238E27FC236}">
                      <a16:creationId xmlns:a16="http://schemas.microsoft.com/office/drawing/2014/main" id="{D1BDD6E2-BD0C-4552-BCFC-C4DBD2BC8047}"/>
                    </a:ext>
                  </a:extLst>
                </p:cNvPr>
                <p:cNvPicPr/>
                <p:nvPr/>
              </p:nvPicPr>
              <p:blipFill>
                <a:blip r:embed="rId26"/>
                <a:stretch>
                  <a:fillRect/>
                </a:stretch>
              </p:blipFill>
              <p:spPr>
                <a:xfrm>
                  <a:off x="1169192" y="221115"/>
                  <a:ext cx="21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2" name="Freihand 131">
                  <a:extLst>
                    <a:ext uri="{FF2B5EF4-FFF2-40B4-BE49-F238E27FC236}">
                      <a16:creationId xmlns:a16="http://schemas.microsoft.com/office/drawing/2014/main" id="{12FF4EEA-0797-46BF-AF3B-F2FA1DE63E68}"/>
                    </a:ext>
                  </a:extLst>
                </p14:cNvPr>
                <p14:cNvContentPartPr/>
                <p14:nvPr/>
              </p14:nvContentPartPr>
              <p14:xfrm>
                <a:off x="775712" y="191955"/>
                <a:ext cx="622080" cy="317520"/>
              </p14:xfrm>
            </p:contentPart>
          </mc:Choice>
          <mc:Fallback>
            <p:pic>
              <p:nvPicPr>
                <p:cNvPr id="132" name="Freihand 131">
                  <a:extLst>
                    <a:ext uri="{FF2B5EF4-FFF2-40B4-BE49-F238E27FC236}">
                      <a16:creationId xmlns:a16="http://schemas.microsoft.com/office/drawing/2014/main" id="{12FF4EEA-0797-46BF-AF3B-F2FA1DE63E68}"/>
                    </a:ext>
                  </a:extLst>
                </p:cNvPr>
                <p:cNvPicPr/>
                <p:nvPr/>
              </p:nvPicPr>
              <p:blipFill>
                <a:blip r:embed="rId28"/>
                <a:stretch>
                  <a:fillRect/>
                </a:stretch>
              </p:blipFill>
              <p:spPr>
                <a:xfrm>
                  <a:off x="766712" y="183315"/>
                  <a:ext cx="63972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3" name="Freihand 132">
                  <a:extLst>
                    <a:ext uri="{FF2B5EF4-FFF2-40B4-BE49-F238E27FC236}">
                      <a16:creationId xmlns:a16="http://schemas.microsoft.com/office/drawing/2014/main" id="{C300E7D9-1849-4347-BECD-F0930D3101AE}"/>
                    </a:ext>
                  </a:extLst>
                </p14:cNvPr>
                <p14:cNvContentPartPr/>
                <p14:nvPr/>
              </p14:nvContentPartPr>
              <p14:xfrm>
                <a:off x="990632" y="375915"/>
                <a:ext cx="45720" cy="37080"/>
              </p14:xfrm>
            </p:contentPart>
          </mc:Choice>
          <mc:Fallback>
            <p:pic>
              <p:nvPicPr>
                <p:cNvPr id="133" name="Freihand 132">
                  <a:extLst>
                    <a:ext uri="{FF2B5EF4-FFF2-40B4-BE49-F238E27FC236}">
                      <a16:creationId xmlns:a16="http://schemas.microsoft.com/office/drawing/2014/main" id="{C300E7D9-1849-4347-BECD-F0930D3101AE}"/>
                    </a:ext>
                  </a:extLst>
                </p:cNvPr>
                <p:cNvPicPr/>
                <p:nvPr/>
              </p:nvPicPr>
              <p:blipFill>
                <a:blip r:embed="rId30"/>
                <a:stretch>
                  <a:fillRect/>
                </a:stretch>
              </p:blipFill>
              <p:spPr>
                <a:xfrm>
                  <a:off x="981632" y="367275"/>
                  <a:ext cx="633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5" name="Freihand 134">
                  <a:extLst>
                    <a:ext uri="{FF2B5EF4-FFF2-40B4-BE49-F238E27FC236}">
                      <a16:creationId xmlns:a16="http://schemas.microsoft.com/office/drawing/2014/main" id="{0CB1B025-7DDF-445E-907C-8C16C2D68F69}"/>
                    </a:ext>
                  </a:extLst>
                </p14:cNvPr>
                <p14:cNvContentPartPr/>
                <p14:nvPr/>
              </p14:nvContentPartPr>
              <p14:xfrm>
                <a:off x="1012952" y="401475"/>
                <a:ext cx="23400" cy="98640"/>
              </p14:xfrm>
            </p:contentPart>
          </mc:Choice>
          <mc:Fallback>
            <p:pic>
              <p:nvPicPr>
                <p:cNvPr id="135" name="Freihand 134">
                  <a:extLst>
                    <a:ext uri="{FF2B5EF4-FFF2-40B4-BE49-F238E27FC236}">
                      <a16:creationId xmlns:a16="http://schemas.microsoft.com/office/drawing/2014/main" id="{0CB1B025-7DDF-445E-907C-8C16C2D68F69}"/>
                    </a:ext>
                  </a:extLst>
                </p:cNvPr>
                <p:cNvPicPr/>
                <p:nvPr/>
              </p:nvPicPr>
              <p:blipFill>
                <a:blip r:embed="rId32"/>
                <a:stretch>
                  <a:fillRect/>
                </a:stretch>
              </p:blipFill>
              <p:spPr>
                <a:xfrm>
                  <a:off x="1004312" y="392475"/>
                  <a:ext cx="41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6" name="Freihand 135">
                  <a:extLst>
                    <a:ext uri="{FF2B5EF4-FFF2-40B4-BE49-F238E27FC236}">
                      <a16:creationId xmlns:a16="http://schemas.microsoft.com/office/drawing/2014/main" id="{75B24BC0-3FE2-4346-AEC1-FE0F8C4071F7}"/>
                    </a:ext>
                  </a:extLst>
                </p14:cNvPr>
                <p14:cNvContentPartPr/>
                <p14:nvPr/>
              </p14:nvContentPartPr>
              <p14:xfrm>
                <a:off x="961832" y="584715"/>
                <a:ext cx="63000" cy="97200"/>
              </p14:xfrm>
            </p:contentPart>
          </mc:Choice>
          <mc:Fallback>
            <p:pic>
              <p:nvPicPr>
                <p:cNvPr id="136" name="Freihand 135">
                  <a:extLst>
                    <a:ext uri="{FF2B5EF4-FFF2-40B4-BE49-F238E27FC236}">
                      <a16:creationId xmlns:a16="http://schemas.microsoft.com/office/drawing/2014/main" id="{75B24BC0-3FE2-4346-AEC1-FE0F8C4071F7}"/>
                    </a:ext>
                  </a:extLst>
                </p:cNvPr>
                <p:cNvPicPr/>
                <p:nvPr/>
              </p:nvPicPr>
              <p:blipFill>
                <a:blip r:embed="rId34"/>
                <a:stretch>
                  <a:fillRect/>
                </a:stretch>
              </p:blipFill>
              <p:spPr>
                <a:xfrm>
                  <a:off x="952832" y="576075"/>
                  <a:ext cx="80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7" name="Freihand 136">
                  <a:extLst>
                    <a:ext uri="{FF2B5EF4-FFF2-40B4-BE49-F238E27FC236}">
                      <a16:creationId xmlns:a16="http://schemas.microsoft.com/office/drawing/2014/main" id="{E7E88A1A-A061-4DB8-B475-D728AF036F85}"/>
                    </a:ext>
                  </a:extLst>
                </p14:cNvPr>
                <p14:cNvContentPartPr/>
                <p14:nvPr/>
              </p14:nvContentPartPr>
              <p14:xfrm>
                <a:off x="936272" y="584715"/>
                <a:ext cx="108360" cy="90360"/>
              </p14:xfrm>
            </p:contentPart>
          </mc:Choice>
          <mc:Fallback>
            <p:pic>
              <p:nvPicPr>
                <p:cNvPr id="137" name="Freihand 136">
                  <a:extLst>
                    <a:ext uri="{FF2B5EF4-FFF2-40B4-BE49-F238E27FC236}">
                      <a16:creationId xmlns:a16="http://schemas.microsoft.com/office/drawing/2014/main" id="{E7E88A1A-A061-4DB8-B475-D728AF036F85}"/>
                    </a:ext>
                  </a:extLst>
                </p:cNvPr>
                <p:cNvPicPr/>
                <p:nvPr/>
              </p:nvPicPr>
              <p:blipFill>
                <a:blip r:embed="rId36"/>
                <a:stretch>
                  <a:fillRect/>
                </a:stretch>
              </p:blipFill>
              <p:spPr>
                <a:xfrm>
                  <a:off x="927632" y="576075"/>
                  <a:ext cx="126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8" name="Freihand 137">
                  <a:extLst>
                    <a:ext uri="{FF2B5EF4-FFF2-40B4-BE49-F238E27FC236}">
                      <a16:creationId xmlns:a16="http://schemas.microsoft.com/office/drawing/2014/main" id="{0C7206F4-0112-4F41-BABF-96E5ACA9E977}"/>
                    </a:ext>
                  </a:extLst>
                </p14:cNvPr>
                <p14:cNvContentPartPr/>
                <p14:nvPr/>
              </p14:nvContentPartPr>
              <p14:xfrm>
                <a:off x="1018352" y="544755"/>
                <a:ext cx="87840" cy="90360"/>
              </p14:xfrm>
            </p:contentPart>
          </mc:Choice>
          <mc:Fallback>
            <p:pic>
              <p:nvPicPr>
                <p:cNvPr id="138" name="Freihand 137">
                  <a:extLst>
                    <a:ext uri="{FF2B5EF4-FFF2-40B4-BE49-F238E27FC236}">
                      <a16:creationId xmlns:a16="http://schemas.microsoft.com/office/drawing/2014/main" id="{0C7206F4-0112-4F41-BABF-96E5ACA9E977}"/>
                    </a:ext>
                  </a:extLst>
                </p:cNvPr>
                <p:cNvPicPr/>
                <p:nvPr/>
              </p:nvPicPr>
              <p:blipFill>
                <a:blip r:embed="rId38"/>
                <a:stretch>
                  <a:fillRect/>
                </a:stretch>
              </p:blipFill>
              <p:spPr>
                <a:xfrm>
                  <a:off x="1009712" y="535755"/>
                  <a:ext cx="105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39" name="Freihand 138">
                  <a:extLst>
                    <a:ext uri="{FF2B5EF4-FFF2-40B4-BE49-F238E27FC236}">
                      <a16:creationId xmlns:a16="http://schemas.microsoft.com/office/drawing/2014/main" id="{913C7EDA-D363-4E01-AA40-0AF028D086F8}"/>
                    </a:ext>
                  </a:extLst>
                </p14:cNvPr>
                <p14:cNvContentPartPr/>
                <p14:nvPr/>
              </p14:nvContentPartPr>
              <p14:xfrm>
                <a:off x="1155512" y="379515"/>
                <a:ext cx="282600" cy="243360"/>
              </p14:xfrm>
            </p:contentPart>
          </mc:Choice>
          <mc:Fallback>
            <p:pic>
              <p:nvPicPr>
                <p:cNvPr id="139" name="Freihand 138">
                  <a:extLst>
                    <a:ext uri="{FF2B5EF4-FFF2-40B4-BE49-F238E27FC236}">
                      <a16:creationId xmlns:a16="http://schemas.microsoft.com/office/drawing/2014/main" id="{913C7EDA-D363-4E01-AA40-0AF028D086F8}"/>
                    </a:ext>
                  </a:extLst>
                </p:cNvPr>
                <p:cNvPicPr/>
                <p:nvPr/>
              </p:nvPicPr>
              <p:blipFill>
                <a:blip r:embed="rId40"/>
                <a:stretch>
                  <a:fillRect/>
                </a:stretch>
              </p:blipFill>
              <p:spPr>
                <a:xfrm>
                  <a:off x="1146872" y="370515"/>
                  <a:ext cx="3002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0" name="Freihand 139">
                  <a:extLst>
                    <a:ext uri="{FF2B5EF4-FFF2-40B4-BE49-F238E27FC236}">
                      <a16:creationId xmlns:a16="http://schemas.microsoft.com/office/drawing/2014/main" id="{11EB7018-C58D-490C-85AE-22420EBC8FB5}"/>
                    </a:ext>
                  </a:extLst>
                </p14:cNvPr>
                <p14:cNvContentPartPr/>
                <p14:nvPr/>
              </p14:nvContentPartPr>
              <p14:xfrm>
                <a:off x="1111232" y="417315"/>
                <a:ext cx="189000" cy="234000"/>
              </p14:xfrm>
            </p:contentPart>
          </mc:Choice>
          <mc:Fallback>
            <p:pic>
              <p:nvPicPr>
                <p:cNvPr id="140" name="Freihand 139">
                  <a:extLst>
                    <a:ext uri="{FF2B5EF4-FFF2-40B4-BE49-F238E27FC236}">
                      <a16:creationId xmlns:a16="http://schemas.microsoft.com/office/drawing/2014/main" id="{11EB7018-C58D-490C-85AE-22420EBC8FB5}"/>
                    </a:ext>
                  </a:extLst>
                </p:cNvPr>
                <p:cNvPicPr/>
                <p:nvPr/>
              </p:nvPicPr>
              <p:blipFill>
                <a:blip r:embed="rId42"/>
                <a:stretch>
                  <a:fillRect/>
                </a:stretch>
              </p:blipFill>
              <p:spPr>
                <a:xfrm>
                  <a:off x="1102592" y="408315"/>
                  <a:ext cx="2066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1" name="Freihand 140">
                  <a:extLst>
                    <a:ext uri="{FF2B5EF4-FFF2-40B4-BE49-F238E27FC236}">
                      <a16:creationId xmlns:a16="http://schemas.microsoft.com/office/drawing/2014/main" id="{E503CF17-1FEE-446F-A688-4659E9E8522B}"/>
                    </a:ext>
                  </a:extLst>
                </p14:cNvPr>
                <p14:cNvContentPartPr/>
                <p14:nvPr/>
              </p14:nvContentPartPr>
              <p14:xfrm>
                <a:off x="1514792" y="202755"/>
                <a:ext cx="97200" cy="150480"/>
              </p14:xfrm>
            </p:contentPart>
          </mc:Choice>
          <mc:Fallback>
            <p:pic>
              <p:nvPicPr>
                <p:cNvPr id="141" name="Freihand 140">
                  <a:extLst>
                    <a:ext uri="{FF2B5EF4-FFF2-40B4-BE49-F238E27FC236}">
                      <a16:creationId xmlns:a16="http://schemas.microsoft.com/office/drawing/2014/main" id="{E503CF17-1FEE-446F-A688-4659E9E8522B}"/>
                    </a:ext>
                  </a:extLst>
                </p:cNvPr>
                <p:cNvPicPr/>
                <p:nvPr/>
              </p:nvPicPr>
              <p:blipFill>
                <a:blip r:embed="rId44"/>
                <a:stretch>
                  <a:fillRect/>
                </a:stretch>
              </p:blipFill>
              <p:spPr>
                <a:xfrm>
                  <a:off x="1506152" y="193755"/>
                  <a:ext cx="114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2" name="Freihand 141">
                  <a:extLst>
                    <a:ext uri="{FF2B5EF4-FFF2-40B4-BE49-F238E27FC236}">
                      <a16:creationId xmlns:a16="http://schemas.microsoft.com/office/drawing/2014/main" id="{A6EDF9DA-364E-46D7-AEF6-858B22199055}"/>
                    </a:ext>
                  </a:extLst>
                </p14:cNvPr>
                <p14:cNvContentPartPr/>
                <p14:nvPr/>
              </p14:nvContentPartPr>
              <p14:xfrm>
                <a:off x="1640432" y="185475"/>
                <a:ext cx="85680" cy="130680"/>
              </p14:xfrm>
            </p:contentPart>
          </mc:Choice>
          <mc:Fallback>
            <p:pic>
              <p:nvPicPr>
                <p:cNvPr id="142" name="Freihand 141">
                  <a:extLst>
                    <a:ext uri="{FF2B5EF4-FFF2-40B4-BE49-F238E27FC236}">
                      <a16:creationId xmlns:a16="http://schemas.microsoft.com/office/drawing/2014/main" id="{A6EDF9DA-364E-46D7-AEF6-858B22199055}"/>
                    </a:ext>
                  </a:extLst>
                </p:cNvPr>
                <p:cNvPicPr/>
                <p:nvPr/>
              </p:nvPicPr>
              <p:blipFill>
                <a:blip r:embed="rId46"/>
                <a:stretch>
                  <a:fillRect/>
                </a:stretch>
              </p:blipFill>
              <p:spPr>
                <a:xfrm>
                  <a:off x="1631432" y="176475"/>
                  <a:ext cx="103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3" name="Freihand 142">
                  <a:extLst>
                    <a:ext uri="{FF2B5EF4-FFF2-40B4-BE49-F238E27FC236}">
                      <a16:creationId xmlns:a16="http://schemas.microsoft.com/office/drawing/2014/main" id="{BEA1AEC2-8452-490A-8A40-5892184A2A0A}"/>
                    </a:ext>
                  </a:extLst>
                </p14:cNvPr>
                <p14:cNvContentPartPr/>
                <p14:nvPr/>
              </p14:nvContentPartPr>
              <p14:xfrm>
                <a:off x="1668152" y="251715"/>
                <a:ext cx="153000" cy="61200"/>
              </p14:xfrm>
            </p:contentPart>
          </mc:Choice>
          <mc:Fallback>
            <p:pic>
              <p:nvPicPr>
                <p:cNvPr id="143" name="Freihand 142">
                  <a:extLst>
                    <a:ext uri="{FF2B5EF4-FFF2-40B4-BE49-F238E27FC236}">
                      <a16:creationId xmlns:a16="http://schemas.microsoft.com/office/drawing/2014/main" id="{BEA1AEC2-8452-490A-8A40-5892184A2A0A}"/>
                    </a:ext>
                  </a:extLst>
                </p:cNvPr>
                <p:cNvPicPr/>
                <p:nvPr/>
              </p:nvPicPr>
              <p:blipFill>
                <a:blip r:embed="rId48"/>
                <a:stretch>
                  <a:fillRect/>
                </a:stretch>
              </p:blipFill>
              <p:spPr>
                <a:xfrm>
                  <a:off x="1659152" y="242715"/>
                  <a:ext cx="170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4" name="Freihand 143">
                  <a:extLst>
                    <a:ext uri="{FF2B5EF4-FFF2-40B4-BE49-F238E27FC236}">
                      <a16:creationId xmlns:a16="http://schemas.microsoft.com/office/drawing/2014/main" id="{059FD09E-7EFC-4B8F-803A-DD14E9459FF7}"/>
                    </a:ext>
                  </a:extLst>
                </p14:cNvPr>
                <p14:cNvContentPartPr/>
                <p14:nvPr/>
              </p14:nvContentPartPr>
              <p14:xfrm>
                <a:off x="1736552" y="273315"/>
                <a:ext cx="99360" cy="30960"/>
              </p14:xfrm>
            </p:contentPart>
          </mc:Choice>
          <mc:Fallback>
            <p:pic>
              <p:nvPicPr>
                <p:cNvPr id="144" name="Freihand 143">
                  <a:extLst>
                    <a:ext uri="{FF2B5EF4-FFF2-40B4-BE49-F238E27FC236}">
                      <a16:creationId xmlns:a16="http://schemas.microsoft.com/office/drawing/2014/main" id="{059FD09E-7EFC-4B8F-803A-DD14E9459FF7}"/>
                    </a:ext>
                  </a:extLst>
                </p:cNvPr>
                <p:cNvPicPr/>
                <p:nvPr/>
              </p:nvPicPr>
              <p:blipFill>
                <a:blip r:embed="rId50"/>
                <a:stretch>
                  <a:fillRect/>
                </a:stretch>
              </p:blipFill>
              <p:spPr>
                <a:xfrm>
                  <a:off x="1727552" y="264315"/>
                  <a:ext cx="117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5" name="Freihand 144">
                  <a:extLst>
                    <a:ext uri="{FF2B5EF4-FFF2-40B4-BE49-F238E27FC236}">
                      <a16:creationId xmlns:a16="http://schemas.microsoft.com/office/drawing/2014/main" id="{FBD692E6-869E-4EE7-A59D-52ABB506656D}"/>
                    </a:ext>
                  </a:extLst>
                </p14:cNvPr>
                <p14:cNvContentPartPr/>
                <p14:nvPr/>
              </p14:nvContentPartPr>
              <p14:xfrm>
                <a:off x="1841312" y="209235"/>
                <a:ext cx="90000" cy="186120"/>
              </p14:xfrm>
            </p:contentPart>
          </mc:Choice>
          <mc:Fallback>
            <p:pic>
              <p:nvPicPr>
                <p:cNvPr id="145" name="Freihand 144">
                  <a:extLst>
                    <a:ext uri="{FF2B5EF4-FFF2-40B4-BE49-F238E27FC236}">
                      <a16:creationId xmlns:a16="http://schemas.microsoft.com/office/drawing/2014/main" id="{FBD692E6-869E-4EE7-A59D-52ABB506656D}"/>
                    </a:ext>
                  </a:extLst>
                </p:cNvPr>
                <p:cNvPicPr/>
                <p:nvPr/>
              </p:nvPicPr>
              <p:blipFill>
                <a:blip r:embed="rId52"/>
                <a:stretch>
                  <a:fillRect/>
                </a:stretch>
              </p:blipFill>
              <p:spPr>
                <a:xfrm>
                  <a:off x="1832672" y="200595"/>
                  <a:ext cx="107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46" name="Freihand 145">
                  <a:extLst>
                    <a:ext uri="{FF2B5EF4-FFF2-40B4-BE49-F238E27FC236}">
                      <a16:creationId xmlns:a16="http://schemas.microsoft.com/office/drawing/2014/main" id="{85C461D4-206D-4169-95DD-990A640D58FD}"/>
                    </a:ext>
                  </a:extLst>
                </p14:cNvPr>
                <p14:cNvContentPartPr/>
                <p14:nvPr/>
              </p14:nvContentPartPr>
              <p14:xfrm>
                <a:off x="1443872" y="146955"/>
                <a:ext cx="33120" cy="393480"/>
              </p14:xfrm>
            </p:contentPart>
          </mc:Choice>
          <mc:Fallback>
            <p:pic>
              <p:nvPicPr>
                <p:cNvPr id="146" name="Freihand 145">
                  <a:extLst>
                    <a:ext uri="{FF2B5EF4-FFF2-40B4-BE49-F238E27FC236}">
                      <a16:creationId xmlns:a16="http://schemas.microsoft.com/office/drawing/2014/main" id="{85C461D4-206D-4169-95DD-990A640D58FD}"/>
                    </a:ext>
                  </a:extLst>
                </p:cNvPr>
                <p:cNvPicPr/>
                <p:nvPr/>
              </p:nvPicPr>
              <p:blipFill>
                <a:blip r:embed="rId54"/>
                <a:stretch>
                  <a:fillRect/>
                </a:stretch>
              </p:blipFill>
              <p:spPr>
                <a:xfrm>
                  <a:off x="1434872" y="137955"/>
                  <a:ext cx="5076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7" name="Freihand 146">
                  <a:extLst>
                    <a:ext uri="{FF2B5EF4-FFF2-40B4-BE49-F238E27FC236}">
                      <a16:creationId xmlns:a16="http://schemas.microsoft.com/office/drawing/2014/main" id="{816D125D-C2CB-4603-9231-936D89C4E4B1}"/>
                    </a:ext>
                  </a:extLst>
                </p14:cNvPr>
                <p14:cNvContentPartPr/>
                <p14:nvPr/>
              </p14:nvContentPartPr>
              <p14:xfrm>
                <a:off x="1474112" y="123915"/>
                <a:ext cx="486720" cy="320760"/>
              </p14:xfrm>
            </p:contentPart>
          </mc:Choice>
          <mc:Fallback>
            <p:pic>
              <p:nvPicPr>
                <p:cNvPr id="147" name="Freihand 146">
                  <a:extLst>
                    <a:ext uri="{FF2B5EF4-FFF2-40B4-BE49-F238E27FC236}">
                      <a16:creationId xmlns:a16="http://schemas.microsoft.com/office/drawing/2014/main" id="{816D125D-C2CB-4603-9231-936D89C4E4B1}"/>
                    </a:ext>
                  </a:extLst>
                </p:cNvPr>
                <p:cNvPicPr/>
                <p:nvPr/>
              </p:nvPicPr>
              <p:blipFill>
                <a:blip r:embed="rId56"/>
                <a:stretch>
                  <a:fillRect/>
                </a:stretch>
              </p:blipFill>
              <p:spPr>
                <a:xfrm>
                  <a:off x="1465112" y="114915"/>
                  <a:ext cx="50436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48" name="Freihand 147">
                  <a:extLst>
                    <a:ext uri="{FF2B5EF4-FFF2-40B4-BE49-F238E27FC236}">
                      <a16:creationId xmlns:a16="http://schemas.microsoft.com/office/drawing/2014/main" id="{B6308C70-2DCB-43A9-A79E-B4A510C9B745}"/>
                    </a:ext>
                  </a:extLst>
                </p14:cNvPr>
                <p14:cNvContentPartPr/>
                <p14:nvPr/>
              </p14:nvContentPartPr>
              <p14:xfrm>
                <a:off x="1417592" y="358635"/>
                <a:ext cx="573840" cy="153720"/>
              </p14:xfrm>
            </p:contentPart>
          </mc:Choice>
          <mc:Fallback>
            <p:pic>
              <p:nvPicPr>
                <p:cNvPr id="148" name="Freihand 147">
                  <a:extLst>
                    <a:ext uri="{FF2B5EF4-FFF2-40B4-BE49-F238E27FC236}">
                      <a16:creationId xmlns:a16="http://schemas.microsoft.com/office/drawing/2014/main" id="{B6308C70-2DCB-43A9-A79E-B4A510C9B745}"/>
                    </a:ext>
                  </a:extLst>
                </p:cNvPr>
                <p:cNvPicPr/>
                <p:nvPr/>
              </p:nvPicPr>
              <p:blipFill>
                <a:blip r:embed="rId58"/>
                <a:stretch>
                  <a:fillRect/>
                </a:stretch>
              </p:blipFill>
              <p:spPr>
                <a:xfrm>
                  <a:off x="1408952" y="349995"/>
                  <a:ext cx="591480" cy="17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150" name="Freihand 149">
                <a:extLst>
                  <a:ext uri="{FF2B5EF4-FFF2-40B4-BE49-F238E27FC236}">
                    <a16:creationId xmlns:a16="http://schemas.microsoft.com/office/drawing/2014/main" id="{F7F6EE4D-8D2D-4535-89A3-47B70FF17458}"/>
                  </a:ext>
                </a:extLst>
              </p14:cNvPr>
              <p14:cNvContentPartPr/>
              <p14:nvPr/>
            </p14:nvContentPartPr>
            <p14:xfrm>
              <a:off x="595712" y="1137675"/>
              <a:ext cx="920160" cy="758520"/>
            </p14:xfrm>
          </p:contentPart>
        </mc:Choice>
        <mc:Fallback>
          <p:pic>
            <p:nvPicPr>
              <p:cNvPr id="150" name="Freihand 149">
                <a:extLst>
                  <a:ext uri="{FF2B5EF4-FFF2-40B4-BE49-F238E27FC236}">
                    <a16:creationId xmlns:a16="http://schemas.microsoft.com/office/drawing/2014/main" id="{F7F6EE4D-8D2D-4535-89A3-47B70FF17458}"/>
                  </a:ext>
                </a:extLst>
              </p:cNvPr>
              <p:cNvPicPr/>
              <p:nvPr/>
            </p:nvPicPr>
            <p:blipFill>
              <a:blip r:embed="rId60"/>
              <a:stretch>
                <a:fillRect/>
              </a:stretch>
            </p:blipFill>
            <p:spPr>
              <a:xfrm>
                <a:off x="587072" y="1129035"/>
                <a:ext cx="937800" cy="776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51" name="Freihand 150">
                <a:extLst>
                  <a:ext uri="{FF2B5EF4-FFF2-40B4-BE49-F238E27FC236}">
                    <a16:creationId xmlns:a16="http://schemas.microsoft.com/office/drawing/2014/main" id="{1768AE7B-2346-42C8-BEED-8CCC5BFE96EF}"/>
                  </a:ext>
                </a:extLst>
              </p14:cNvPr>
              <p14:cNvContentPartPr/>
              <p14:nvPr/>
            </p14:nvContentPartPr>
            <p14:xfrm>
              <a:off x="6069152" y="1797555"/>
              <a:ext cx="5657040" cy="45360"/>
            </p14:xfrm>
          </p:contentPart>
        </mc:Choice>
        <mc:Fallback>
          <p:pic>
            <p:nvPicPr>
              <p:cNvPr id="151" name="Freihand 150">
                <a:extLst>
                  <a:ext uri="{FF2B5EF4-FFF2-40B4-BE49-F238E27FC236}">
                    <a16:creationId xmlns:a16="http://schemas.microsoft.com/office/drawing/2014/main" id="{1768AE7B-2346-42C8-BEED-8CCC5BFE96EF}"/>
                  </a:ext>
                </a:extLst>
              </p:cNvPr>
              <p:cNvPicPr/>
              <p:nvPr/>
            </p:nvPicPr>
            <p:blipFill>
              <a:blip r:embed="rId62"/>
              <a:stretch>
                <a:fillRect/>
              </a:stretch>
            </p:blipFill>
            <p:spPr>
              <a:xfrm>
                <a:off x="6060152" y="1788915"/>
                <a:ext cx="56746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3" name="Freihand 172">
                <a:extLst>
                  <a:ext uri="{FF2B5EF4-FFF2-40B4-BE49-F238E27FC236}">
                    <a16:creationId xmlns:a16="http://schemas.microsoft.com/office/drawing/2014/main" id="{6DE1CC62-FED4-48B1-916E-C297AC577666}"/>
                  </a:ext>
                </a:extLst>
              </p14:cNvPr>
              <p14:cNvContentPartPr/>
              <p14:nvPr/>
            </p14:nvContentPartPr>
            <p14:xfrm>
              <a:off x="2312552" y="2385795"/>
              <a:ext cx="2764080" cy="134640"/>
            </p14:xfrm>
          </p:contentPart>
        </mc:Choice>
        <mc:Fallback>
          <p:pic>
            <p:nvPicPr>
              <p:cNvPr id="173" name="Freihand 172">
                <a:extLst>
                  <a:ext uri="{FF2B5EF4-FFF2-40B4-BE49-F238E27FC236}">
                    <a16:creationId xmlns:a16="http://schemas.microsoft.com/office/drawing/2014/main" id="{6DE1CC62-FED4-48B1-916E-C297AC577666}"/>
                  </a:ext>
                </a:extLst>
              </p:cNvPr>
              <p:cNvPicPr/>
              <p:nvPr/>
            </p:nvPicPr>
            <p:blipFill>
              <a:blip r:embed="rId64"/>
              <a:stretch>
                <a:fillRect/>
              </a:stretch>
            </p:blipFill>
            <p:spPr>
              <a:xfrm>
                <a:off x="2308232" y="2381475"/>
                <a:ext cx="2772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48" name="Freihand 247">
                <a:extLst>
                  <a:ext uri="{FF2B5EF4-FFF2-40B4-BE49-F238E27FC236}">
                    <a16:creationId xmlns:a16="http://schemas.microsoft.com/office/drawing/2014/main" id="{07EB06BD-AD72-41EC-A3C4-3FC5E672C01C}"/>
                  </a:ext>
                </a:extLst>
              </p14:cNvPr>
              <p14:cNvContentPartPr/>
              <p14:nvPr/>
            </p14:nvContentPartPr>
            <p14:xfrm>
              <a:off x="4932992" y="1444035"/>
              <a:ext cx="334800" cy="254880"/>
            </p14:xfrm>
          </p:contentPart>
        </mc:Choice>
        <mc:Fallback>
          <p:pic>
            <p:nvPicPr>
              <p:cNvPr id="248" name="Freihand 247">
                <a:extLst>
                  <a:ext uri="{FF2B5EF4-FFF2-40B4-BE49-F238E27FC236}">
                    <a16:creationId xmlns:a16="http://schemas.microsoft.com/office/drawing/2014/main" id="{07EB06BD-AD72-41EC-A3C4-3FC5E672C01C}"/>
                  </a:ext>
                </a:extLst>
              </p:cNvPr>
              <p:cNvPicPr/>
              <p:nvPr/>
            </p:nvPicPr>
            <p:blipFill>
              <a:blip r:embed="rId66"/>
              <a:stretch>
                <a:fillRect/>
              </a:stretch>
            </p:blipFill>
            <p:spPr>
              <a:xfrm>
                <a:off x="4928672" y="1439715"/>
                <a:ext cx="3434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62" name="Freihand 261">
                <a:extLst>
                  <a:ext uri="{FF2B5EF4-FFF2-40B4-BE49-F238E27FC236}">
                    <a16:creationId xmlns:a16="http://schemas.microsoft.com/office/drawing/2014/main" id="{E5463656-0BA5-4CAE-AA1A-AA876AABEF63}"/>
                  </a:ext>
                </a:extLst>
              </p14:cNvPr>
              <p14:cNvContentPartPr/>
              <p14:nvPr/>
            </p14:nvContentPartPr>
            <p14:xfrm>
              <a:off x="1924832" y="3082395"/>
              <a:ext cx="3369240" cy="68760"/>
            </p14:xfrm>
          </p:contentPart>
        </mc:Choice>
        <mc:Fallback>
          <p:pic>
            <p:nvPicPr>
              <p:cNvPr id="262" name="Freihand 261">
                <a:extLst>
                  <a:ext uri="{FF2B5EF4-FFF2-40B4-BE49-F238E27FC236}">
                    <a16:creationId xmlns:a16="http://schemas.microsoft.com/office/drawing/2014/main" id="{E5463656-0BA5-4CAE-AA1A-AA876AABEF63}"/>
                  </a:ext>
                </a:extLst>
              </p:cNvPr>
              <p:cNvPicPr/>
              <p:nvPr/>
            </p:nvPicPr>
            <p:blipFill>
              <a:blip r:embed="rId68"/>
              <a:stretch>
                <a:fillRect/>
              </a:stretch>
            </p:blipFill>
            <p:spPr>
              <a:xfrm>
                <a:off x="1920512" y="3078075"/>
                <a:ext cx="3377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63" name="Freihand 262">
                <a:extLst>
                  <a:ext uri="{FF2B5EF4-FFF2-40B4-BE49-F238E27FC236}">
                    <a16:creationId xmlns:a16="http://schemas.microsoft.com/office/drawing/2014/main" id="{E9628DCC-D3E9-4F77-AAFF-F1739C3DC6A5}"/>
                  </a:ext>
                </a:extLst>
              </p14:cNvPr>
              <p14:cNvContentPartPr/>
              <p14:nvPr/>
            </p14:nvContentPartPr>
            <p14:xfrm>
              <a:off x="5997872" y="3056835"/>
              <a:ext cx="4299840" cy="117720"/>
            </p14:xfrm>
          </p:contentPart>
        </mc:Choice>
        <mc:Fallback>
          <p:pic>
            <p:nvPicPr>
              <p:cNvPr id="263" name="Freihand 262">
                <a:extLst>
                  <a:ext uri="{FF2B5EF4-FFF2-40B4-BE49-F238E27FC236}">
                    <a16:creationId xmlns:a16="http://schemas.microsoft.com/office/drawing/2014/main" id="{E9628DCC-D3E9-4F77-AAFF-F1739C3DC6A5}"/>
                  </a:ext>
                </a:extLst>
              </p:cNvPr>
              <p:cNvPicPr/>
              <p:nvPr/>
            </p:nvPicPr>
            <p:blipFill>
              <a:blip r:embed="rId70"/>
              <a:stretch>
                <a:fillRect/>
              </a:stretch>
            </p:blipFill>
            <p:spPr>
              <a:xfrm>
                <a:off x="5993552" y="3052515"/>
                <a:ext cx="4308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64" name="Freihand 263">
                <a:extLst>
                  <a:ext uri="{FF2B5EF4-FFF2-40B4-BE49-F238E27FC236}">
                    <a16:creationId xmlns:a16="http://schemas.microsoft.com/office/drawing/2014/main" id="{CF162D24-642D-460A-B216-A5B8D41F9CFD}"/>
                  </a:ext>
                </a:extLst>
              </p14:cNvPr>
              <p14:cNvContentPartPr/>
              <p14:nvPr/>
            </p14:nvContentPartPr>
            <p14:xfrm>
              <a:off x="372872" y="4000395"/>
              <a:ext cx="4370400" cy="117360"/>
            </p14:xfrm>
          </p:contentPart>
        </mc:Choice>
        <mc:Fallback>
          <p:pic>
            <p:nvPicPr>
              <p:cNvPr id="264" name="Freihand 263">
                <a:extLst>
                  <a:ext uri="{FF2B5EF4-FFF2-40B4-BE49-F238E27FC236}">
                    <a16:creationId xmlns:a16="http://schemas.microsoft.com/office/drawing/2014/main" id="{CF162D24-642D-460A-B216-A5B8D41F9CFD}"/>
                  </a:ext>
                </a:extLst>
              </p:cNvPr>
              <p:cNvPicPr/>
              <p:nvPr/>
            </p:nvPicPr>
            <p:blipFill>
              <a:blip r:embed="rId72"/>
              <a:stretch>
                <a:fillRect/>
              </a:stretch>
            </p:blipFill>
            <p:spPr>
              <a:xfrm>
                <a:off x="368552" y="3996075"/>
                <a:ext cx="4379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65" name="Freihand 264">
                <a:extLst>
                  <a:ext uri="{FF2B5EF4-FFF2-40B4-BE49-F238E27FC236}">
                    <a16:creationId xmlns:a16="http://schemas.microsoft.com/office/drawing/2014/main" id="{7E593707-1DC8-42CA-BDA9-DC75F5CF5C9B}"/>
                  </a:ext>
                </a:extLst>
              </p14:cNvPr>
              <p14:cNvContentPartPr/>
              <p14:nvPr/>
            </p14:nvContentPartPr>
            <p14:xfrm>
              <a:off x="3334952" y="3608715"/>
              <a:ext cx="1480680" cy="691560"/>
            </p14:xfrm>
          </p:contentPart>
        </mc:Choice>
        <mc:Fallback>
          <p:pic>
            <p:nvPicPr>
              <p:cNvPr id="265" name="Freihand 264">
                <a:extLst>
                  <a:ext uri="{FF2B5EF4-FFF2-40B4-BE49-F238E27FC236}">
                    <a16:creationId xmlns:a16="http://schemas.microsoft.com/office/drawing/2014/main" id="{7E593707-1DC8-42CA-BDA9-DC75F5CF5C9B}"/>
                  </a:ext>
                </a:extLst>
              </p:cNvPr>
              <p:cNvPicPr/>
              <p:nvPr/>
            </p:nvPicPr>
            <p:blipFill>
              <a:blip r:embed="rId74"/>
              <a:stretch>
                <a:fillRect/>
              </a:stretch>
            </p:blipFill>
            <p:spPr>
              <a:xfrm>
                <a:off x="3330632" y="3604395"/>
                <a:ext cx="1489320" cy="700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66" name="Freihand 265">
                <a:extLst>
                  <a:ext uri="{FF2B5EF4-FFF2-40B4-BE49-F238E27FC236}">
                    <a16:creationId xmlns:a16="http://schemas.microsoft.com/office/drawing/2014/main" id="{0FE80FAC-928E-4840-A88E-D746A38F380E}"/>
                  </a:ext>
                </a:extLst>
              </p14:cNvPr>
              <p14:cNvContentPartPr/>
              <p14:nvPr/>
            </p14:nvContentPartPr>
            <p14:xfrm>
              <a:off x="7765832" y="4046115"/>
              <a:ext cx="4510800" cy="59760"/>
            </p14:xfrm>
          </p:contentPart>
        </mc:Choice>
        <mc:Fallback>
          <p:pic>
            <p:nvPicPr>
              <p:cNvPr id="266" name="Freihand 265">
                <a:extLst>
                  <a:ext uri="{FF2B5EF4-FFF2-40B4-BE49-F238E27FC236}">
                    <a16:creationId xmlns:a16="http://schemas.microsoft.com/office/drawing/2014/main" id="{0FE80FAC-928E-4840-A88E-D746A38F380E}"/>
                  </a:ext>
                </a:extLst>
              </p:cNvPr>
              <p:cNvPicPr/>
              <p:nvPr/>
            </p:nvPicPr>
            <p:blipFill>
              <a:blip r:embed="rId76"/>
              <a:stretch>
                <a:fillRect/>
              </a:stretch>
            </p:blipFill>
            <p:spPr>
              <a:xfrm>
                <a:off x="7761512" y="4041795"/>
                <a:ext cx="4519440" cy="68400"/>
              </a:xfrm>
              <a:prstGeom prst="rect">
                <a:avLst/>
              </a:prstGeom>
            </p:spPr>
          </p:pic>
        </mc:Fallback>
      </mc:AlternateContent>
      <p:grpSp>
        <p:nvGrpSpPr>
          <p:cNvPr id="269" name="Gruppieren 268">
            <a:extLst>
              <a:ext uri="{FF2B5EF4-FFF2-40B4-BE49-F238E27FC236}">
                <a16:creationId xmlns:a16="http://schemas.microsoft.com/office/drawing/2014/main" id="{8C8D97DD-EDE7-4230-8D9B-02DDE77906DC}"/>
              </a:ext>
            </a:extLst>
          </p:cNvPr>
          <p:cNvGrpSpPr/>
          <p:nvPr/>
        </p:nvGrpSpPr>
        <p:grpSpPr>
          <a:xfrm>
            <a:off x="124832" y="-60045"/>
            <a:ext cx="10169280" cy="2259720"/>
            <a:chOff x="124832" y="-60045"/>
            <a:chExt cx="10169280" cy="2259720"/>
          </a:xfrm>
        </p:grpSpPr>
        <mc:AlternateContent xmlns:mc="http://schemas.openxmlformats.org/markup-compatibility/2006">
          <mc:Choice xmlns:p14="http://schemas.microsoft.com/office/powerpoint/2010/main" Requires="p14">
            <p:contentPart p14:bwMode="auto" r:id="rId77">
              <p14:nvContentPartPr>
                <p14:cNvPr id="28" name="Freihand 27">
                  <a:extLst>
                    <a:ext uri="{FF2B5EF4-FFF2-40B4-BE49-F238E27FC236}">
                      <a16:creationId xmlns:a16="http://schemas.microsoft.com/office/drawing/2014/main" id="{32320C49-7E6B-4ECF-B491-3A9B1E8723CD}"/>
                    </a:ext>
                  </a:extLst>
                </p14:cNvPr>
                <p14:cNvContentPartPr/>
                <p14:nvPr/>
              </p14:nvContentPartPr>
              <p14:xfrm>
                <a:off x="783632" y="483195"/>
                <a:ext cx="305640" cy="930600"/>
              </p14:xfrm>
            </p:contentPart>
          </mc:Choice>
          <mc:Fallback>
            <p:pic>
              <p:nvPicPr>
                <p:cNvPr id="28" name="Freihand 27">
                  <a:extLst>
                    <a:ext uri="{FF2B5EF4-FFF2-40B4-BE49-F238E27FC236}">
                      <a16:creationId xmlns:a16="http://schemas.microsoft.com/office/drawing/2014/main" id="{32320C49-7E6B-4ECF-B491-3A9B1E8723CD}"/>
                    </a:ext>
                  </a:extLst>
                </p:cNvPr>
                <p:cNvPicPr/>
                <p:nvPr/>
              </p:nvPicPr>
              <p:blipFill>
                <a:blip r:embed="rId78"/>
                <a:stretch>
                  <a:fillRect/>
                </a:stretch>
              </p:blipFill>
              <p:spPr>
                <a:xfrm>
                  <a:off x="779312" y="478875"/>
                  <a:ext cx="314280" cy="939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9" name="Freihand 28">
                  <a:extLst>
                    <a:ext uri="{FF2B5EF4-FFF2-40B4-BE49-F238E27FC236}">
                      <a16:creationId xmlns:a16="http://schemas.microsoft.com/office/drawing/2014/main" id="{4A41EFAA-7125-4C6F-AE74-15A180A31A04}"/>
                    </a:ext>
                  </a:extLst>
                </p14:cNvPr>
                <p14:cNvContentPartPr/>
                <p14:nvPr/>
              </p14:nvContentPartPr>
              <p14:xfrm>
                <a:off x="919352" y="1175475"/>
                <a:ext cx="182520" cy="263520"/>
              </p14:xfrm>
            </p:contentPart>
          </mc:Choice>
          <mc:Fallback>
            <p:pic>
              <p:nvPicPr>
                <p:cNvPr id="29" name="Freihand 28">
                  <a:extLst>
                    <a:ext uri="{FF2B5EF4-FFF2-40B4-BE49-F238E27FC236}">
                      <a16:creationId xmlns:a16="http://schemas.microsoft.com/office/drawing/2014/main" id="{4A41EFAA-7125-4C6F-AE74-15A180A31A04}"/>
                    </a:ext>
                  </a:extLst>
                </p:cNvPr>
                <p:cNvPicPr/>
                <p:nvPr/>
              </p:nvPicPr>
              <p:blipFill>
                <a:blip r:embed="rId80"/>
                <a:stretch>
                  <a:fillRect/>
                </a:stretch>
              </p:blipFill>
              <p:spPr>
                <a:xfrm>
                  <a:off x="915032" y="1171155"/>
                  <a:ext cx="1911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1" name="Freihand 30">
                  <a:extLst>
                    <a:ext uri="{FF2B5EF4-FFF2-40B4-BE49-F238E27FC236}">
                      <a16:creationId xmlns:a16="http://schemas.microsoft.com/office/drawing/2014/main" id="{6BF51D15-C9F3-411A-AF76-693ADACC833C}"/>
                    </a:ext>
                  </a:extLst>
                </p14:cNvPr>
                <p14:cNvContentPartPr/>
                <p14:nvPr/>
              </p14:nvContentPartPr>
              <p14:xfrm>
                <a:off x="660872" y="324795"/>
                <a:ext cx="360" cy="360"/>
              </p14:xfrm>
            </p:contentPart>
          </mc:Choice>
          <mc:Fallback>
            <p:pic>
              <p:nvPicPr>
                <p:cNvPr id="31" name="Freihand 30">
                  <a:extLst>
                    <a:ext uri="{FF2B5EF4-FFF2-40B4-BE49-F238E27FC236}">
                      <a16:creationId xmlns:a16="http://schemas.microsoft.com/office/drawing/2014/main" id="{6BF51D15-C9F3-411A-AF76-693ADACC833C}"/>
                    </a:ext>
                  </a:extLst>
                </p:cNvPr>
                <p:cNvPicPr/>
                <p:nvPr/>
              </p:nvPicPr>
              <p:blipFill>
                <a:blip r:embed="rId82"/>
                <a:stretch>
                  <a:fillRect/>
                </a:stretch>
              </p:blipFill>
              <p:spPr>
                <a:xfrm>
                  <a:off x="656552" y="3204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2" name="Freihand 31">
                  <a:extLst>
                    <a:ext uri="{FF2B5EF4-FFF2-40B4-BE49-F238E27FC236}">
                      <a16:creationId xmlns:a16="http://schemas.microsoft.com/office/drawing/2014/main" id="{698654E7-A77B-4574-9774-82EAFE8889F2}"/>
                    </a:ext>
                  </a:extLst>
                </p14:cNvPr>
                <p14:cNvContentPartPr/>
                <p14:nvPr/>
              </p14:nvContentPartPr>
              <p14:xfrm>
                <a:off x="659792" y="157395"/>
                <a:ext cx="62280" cy="343800"/>
              </p14:xfrm>
            </p:contentPart>
          </mc:Choice>
          <mc:Fallback>
            <p:pic>
              <p:nvPicPr>
                <p:cNvPr id="32" name="Freihand 31">
                  <a:extLst>
                    <a:ext uri="{FF2B5EF4-FFF2-40B4-BE49-F238E27FC236}">
                      <a16:creationId xmlns:a16="http://schemas.microsoft.com/office/drawing/2014/main" id="{698654E7-A77B-4574-9774-82EAFE8889F2}"/>
                    </a:ext>
                  </a:extLst>
                </p:cNvPr>
                <p:cNvPicPr/>
                <p:nvPr/>
              </p:nvPicPr>
              <p:blipFill>
                <a:blip r:embed="rId84"/>
                <a:stretch>
                  <a:fillRect/>
                </a:stretch>
              </p:blipFill>
              <p:spPr>
                <a:xfrm>
                  <a:off x="655472" y="153075"/>
                  <a:ext cx="7092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3" name="Freihand 32">
                  <a:extLst>
                    <a:ext uri="{FF2B5EF4-FFF2-40B4-BE49-F238E27FC236}">
                      <a16:creationId xmlns:a16="http://schemas.microsoft.com/office/drawing/2014/main" id="{E5F7C4E3-CD66-43EB-82D3-4C86A4D37F80}"/>
                    </a:ext>
                  </a:extLst>
                </p14:cNvPr>
                <p14:cNvContentPartPr/>
                <p14:nvPr/>
              </p14:nvContentPartPr>
              <p14:xfrm>
                <a:off x="554672" y="458355"/>
                <a:ext cx="893880" cy="48960"/>
              </p14:xfrm>
            </p:contentPart>
          </mc:Choice>
          <mc:Fallback>
            <p:pic>
              <p:nvPicPr>
                <p:cNvPr id="33" name="Freihand 32">
                  <a:extLst>
                    <a:ext uri="{FF2B5EF4-FFF2-40B4-BE49-F238E27FC236}">
                      <a16:creationId xmlns:a16="http://schemas.microsoft.com/office/drawing/2014/main" id="{E5F7C4E3-CD66-43EB-82D3-4C86A4D37F80}"/>
                    </a:ext>
                  </a:extLst>
                </p:cNvPr>
                <p:cNvPicPr/>
                <p:nvPr/>
              </p:nvPicPr>
              <p:blipFill>
                <a:blip r:embed="rId86"/>
                <a:stretch>
                  <a:fillRect/>
                </a:stretch>
              </p:blipFill>
              <p:spPr>
                <a:xfrm>
                  <a:off x="550352" y="454035"/>
                  <a:ext cx="902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4" name="Freihand 33">
                  <a:extLst>
                    <a:ext uri="{FF2B5EF4-FFF2-40B4-BE49-F238E27FC236}">
                      <a16:creationId xmlns:a16="http://schemas.microsoft.com/office/drawing/2014/main" id="{F44BE0AB-5C8B-4BB7-BC9D-6AEA25AE0924}"/>
                    </a:ext>
                  </a:extLst>
                </p14:cNvPr>
                <p14:cNvContentPartPr/>
                <p14:nvPr/>
              </p14:nvContentPartPr>
              <p14:xfrm>
                <a:off x="1442072" y="411555"/>
                <a:ext cx="156600" cy="141840"/>
              </p14:xfrm>
            </p:contentPart>
          </mc:Choice>
          <mc:Fallback>
            <p:pic>
              <p:nvPicPr>
                <p:cNvPr id="34" name="Freihand 33">
                  <a:extLst>
                    <a:ext uri="{FF2B5EF4-FFF2-40B4-BE49-F238E27FC236}">
                      <a16:creationId xmlns:a16="http://schemas.microsoft.com/office/drawing/2014/main" id="{F44BE0AB-5C8B-4BB7-BC9D-6AEA25AE0924}"/>
                    </a:ext>
                  </a:extLst>
                </p:cNvPr>
                <p:cNvPicPr/>
                <p:nvPr/>
              </p:nvPicPr>
              <p:blipFill>
                <a:blip r:embed="rId88"/>
                <a:stretch>
                  <a:fillRect/>
                </a:stretch>
              </p:blipFill>
              <p:spPr>
                <a:xfrm>
                  <a:off x="1437752" y="407235"/>
                  <a:ext cx="165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6" name="Freihand 35">
                  <a:extLst>
                    <a:ext uri="{FF2B5EF4-FFF2-40B4-BE49-F238E27FC236}">
                      <a16:creationId xmlns:a16="http://schemas.microsoft.com/office/drawing/2014/main" id="{FD3F1D28-676E-433D-AF2F-44A24E10DDA8}"/>
                    </a:ext>
                  </a:extLst>
                </p14:cNvPr>
                <p14:cNvContentPartPr/>
                <p14:nvPr/>
              </p14:nvContentPartPr>
              <p14:xfrm>
                <a:off x="581672" y="77835"/>
                <a:ext cx="194400" cy="180000"/>
              </p14:xfrm>
            </p:contentPart>
          </mc:Choice>
          <mc:Fallback>
            <p:pic>
              <p:nvPicPr>
                <p:cNvPr id="36" name="Freihand 35">
                  <a:extLst>
                    <a:ext uri="{FF2B5EF4-FFF2-40B4-BE49-F238E27FC236}">
                      <a16:creationId xmlns:a16="http://schemas.microsoft.com/office/drawing/2014/main" id="{FD3F1D28-676E-433D-AF2F-44A24E10DDA8}"/>
                    </a:ext>
                  </a:extLst>
                </p:cNvPr>
                <p:cNvPicPr/>
                <p:nvPr/>
              </p:nvPicPr>
              <p:blipFill>
                <a:blip r:embed="rId90"/>
                <a:stretch>
                  <a:fillRect/>
                </a:stretch>
              </p:blipFill>
              <p:spPr>
                <a:xfrm>
                  <a:off x="577352" y="73515"/>
                  <a:ext cx="2030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8" name="Freihand 37">
                  <a:extLst>
                    <a:ext uri="{FF2B5EF4-FFF2-40B4-BE49-F238E27FC236}">
                      <a16:creationId xmlns:a16="http://schemas.microsoft.com/office/drawing/2014/main" id="{B1A29251-3176-418C-8EB5-28C2D9FC9876}"/>
                    </a:ext>
                  </a:extLst>
                </p14:cNvPr>
                <p14:cNvContentPartPr/>
                <p14:nvPr/>
              </p14:nvContentPartPr>
              <p14:xfrm>
                <a:off x="175952" y="82875"/>
                <a:ext cx="214920" cy="94320"/>
              </p14:xfrm>
            </p:contentPart>
          </mc:Choice>
          <mc:Fallback>
            <p:pic>
              <p:nvPicPr>
                <p:cNvPr id="38" name="Freihand 37">
                  <a:extLst>
                    <a:ext uri="{FF2B5EF4-FFF2-40B4-BE49-F238E27FC236}">
                      <a16:creationId xmlns:a16="http://schemas.microsoft.com/office/drawing/2014/main" id="{B1A29251-3176-418C-8EB5-28C2D9FC9876}"/>
                    </a:ext>
                  </a:extLst>
                </p:cNvPr>
                <p:cNvPicPr/>
                <p:nvPr/>
              </p:nvPicPr>
              <p:blipFill>
                <a:blip r:embed="rId92"/>
                <a:stretch>
                  <a:fillRect/>
                </a:stretch>
              </p:blipFill>
              <p:spPr>
                <a:xfrm>
                  <a:off x="171632" y="78555"/>
                  <a:ext cx="223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9" name="Freihand 38">
                  <a:extLst>
                    <a:ext uri="{FF2B5EF4-FFF2-40B4-BE49-F238E27FC236}">
                      <a16:creationId xmlns:a16="http://schemas.microsoft.com/office/drawing/2014/main" id="{E88C744F-6316-469A-9FE3-2AF1B1DAFFD3}"/>
                    </a:ext>
                  </a:extLst>
                </p14:cNvPr>
                <p14:cNvContentPartPr/>
                <p14:nvPr/>
              </p14:nvContentPartPr>
              <p14:xfrm>
                <a:off x="398792" y="120675"/>
                <a:ext cx="110160" cy="57600"/>
              </p14:xfrm>
            </p:contentPart>
          </mc:Choice>
          <mc:Fallback>
            <p:pic>
              <p:nvPicPr>
                <p:cNvPr id="39" name="Freihand 38">
                  <a:extLst>
                    <a:ext uri="{FF2B5EF4-FFF2-40B4-BE49-F238E27FC236}">
                      <a16:creationId xmlns:a16="http://schemas.microsoft.com/office/drawing/2014/main" id="{E88C744F-6316-469A-9FE3-2AF1B1DAFFD3}"/>
                    </a:ext>
                  </a:extLst>
                </p:cNvPr>
                <p:cNvPicPr/>
                <p:nvPr/>
              </p:nvPicPr>
              <p:blipFill>
                <a:blip r:embed="rId94"/>
                <a:stretch>
                  <a:fillRect/>
                </a:stretch>
              </p:blipFill>
              <p:spPr>
                <a:xfrm>
                  <a:off x="394472" y="116355"/>
                  <a:ext cx="118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0" name="Freihand 39">
                  <a:extLst>
                    <a:ext uri="{FF2B5EF4-FFF2-40B4-BE49-F238E27FC236}">
                      <a16:creationId xmlns:a16="http://schemas.microsoft.com/office/drawing/2014/main" id="{1281A9FD-C80B-481A-92D4-FE5FDAC95EEC}"/>
                    </a:ext>
                  </a:extLst>
                </p14:cNvPr>
                <p14:cNvContentPartPr/>
                <p14:nvPr/>
              </p14:nvContentPartPr>
              <p14:xfrm>
                <a:off x="522272" y="45075"/>
                <a:ext cx="103680" cy="133560"/>
              </p14:xfrm>
            </p:contentPart>
          </mc:Choice>
          <mc:Fallback>
            <p:pic>
              <p:nvPicPr>
                <p:cNvPr id="40" name="Freihand 39">
                  <a:extLst>
                    <a:ext uri="{FF2B5EF4-FFF2-40B4-BE49-F238E27FC236}">
                      <a16:creationId xmlns:a16="http://schemas.microsoft.com/office/drawing/2014/main" id="{1281A9FD-C80B-481A-92D4-FE5FDAC95EEC}"/>
                    </a:ext>
                  </a:extLst>
                </p:cNvPr>
                <p:cNvPicPr/>
                <p:nvPr/>
              </p:nvPicPr>
              <p:blipFill>
                <a:blip r:embed="rId96"/>
                <a:stretch>
                  <a:fillRect/>
                </a:stretch>
              </p:blipFill>
              <p:spPr>
                <a:xfrm>
                  <a:off x="517952" y="40755"/>
                  <a:ext cx="112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1" name="Freihand 40">
                  <a:extLst>
                    <a:ext uri="{FF2B5EF4-FFF2-40B4-BE49-F238E27FC236}">
                      <a16:creationId xmlns:a16="http://schemas.microsoft.com/office/drawing/2014/main" id="{AC9906FD-D018-4362-8A50-B3F84A790945}"/>
                    </a:ext>
                  </a:extLst>
                </p14:cNvPr>
                <p14:cNvContentPartPr/>
                <p14:nvPr/>
              </p14:nvContentPartPr>
              <p14:xfrm>
                <a:off x="457472" y="74955"/>
                <a:ext cx="118440" cy="7920"/>
              </p14:xfrm>
            </p:contentPart>
          </mc:Choice>
          <mc:Fallback>
            <p:pic>
              <p:nvPicPr>
                <p:cNvPr id="41" name="Freihand 40">
                  <a:extLst>
                    <a:ext uri="{FF2B5EF4-FFF2-40B4-BE49-F238E27FC236}">
                      <a16:creationId xmlns:a16="http://schemas.microsoft.com/office/drawing/2014/main" id="{AC9906FD-D018-4362-8A50-B3F84A790945}"/>
                    </a:ext>
                  </a:extLst>
                </p:cNvPr>
                <p:cNvPicPr/>
                <p:nvPr/>
              </p:nvPicPr>
              <p:blipFill>
                <a:blip r:embed="rId98"/>
                <a:stretch>
                  <a:fillRect/>
                </a:stretch>
              </p:blipFill>
              <p:spPr>
                <a:xfrm>
                  <a:off x="453152" y="70635"/>
                  <a:ext cx="127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2" name="Freihand 41">
                  <a:extLst>
                    <a:ext uri="{FF2B5EF4-FFF2-40B4-BE49-F238E27FC236}">
                      <a16:creationId xmlns:a16="http://schemas.microsoft.com/office/drawing/2014/main" id="{31BE84A3-69ED-4C80-A530-505B69F8C1A8}"/>
                    </a:ext>
                  </a:extLst>
                </p14:cNvPr>
                <p14:cNvContentPartPr/>
                <p14:nvPr/>
              </p14:nvContentPartPr>
              <p14:xfrm>
                <a:off x="124832" y="247035"/>
                <a:ext cx="136800" cy="111600"/>
              </p14:xfrm>
            </p:contentPart>
          </mc:Choice>
          <mc:Fallback>
            <p:pic>
              <p:nvPicPr>
                <p:cNvPr id="42" name="Freihand 41">
                  <a:extLst>
                    <a:ext uri="{FF2B5EF4-FFF2-40B4-BE49-F238E27FC236}">
                      <a16:creationId xmlns:a16="http://schemas.microsoft.com/office/drawing/2014/main" id="{31BE84A3-69ED-4C80-A530-505B69F8C1A8}"/>
                    </a:ext>
                  </a:extLst>
                </p:cNvPr>
                <p:cNvPicPr/>
                <p:nvPr/>
              </p:nvPicPr>
              <p:blipFill>
                <a:blip r:embed="rId100"/>
                <a:stretch>
                  <a:fillRect/>
                </a:stretch>
              </p:blipFill>
              <p:spPr>
                <a:xfrm>
                  <a:off x="120512" y="242715"/>
                  <a:ext cx="145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3" name="Freihand 42">
                  <a:extLst>
                    <a:ext uri="{FF2B5EF4-FFF2-40B4-BE49-F238E27FC236}">
                      <a16:creationId xmlns:a16="http://schemas.microsoft.com/office/drawing/2014/main" id="{A6C68D8F-E1B4-4AFF-9A89-337FB984BE04}"/>
                    </a:ext>
                  </a:extLst>
                </p14:cNvPr>
                <p14:cNvContentPartPr/>
                <p14:nvPr/>
              </p14:nvContentPartPr>
              <p14:xfrm>
                <a:off x="187112" y="330915"/>
                <a:ext cx="69480" cy="14400"/>
              </p14:xfrm>
            </p:contentPart>
          </mc:Choice>
          <mc:Fallback>
            <p:pic>
              <p:nvPicPr>
                <p:cNvPr id="43" name="Freihand 42">
                  <a:extLst>
                    <a:ext uri="{FF2B5EF4-FFF2-40B4-BE49-F238E27FC236}">
                      <a16:creationId xmlns:a16="http://schemas.microsoft.com/office/drawing/2014/main" id="{A6C68D8F-E1B4-4AFF-9A89-337FB984BE04}"/>
                    </a:ext>
                  </a:extLst>
                </p:cNvPr>
                <p:cNvPicPr/>
                <p:nvPr/>
              </p:nvPicPr>
              <p:blipFill>
                <a:blip r:embed="rId102"/>
                <a:stretch>
                  <a:fillRect/>
                </a:stretch>
              </p:blipFill>
              <p:spPr>
                <a:xfrm>
                  <a:off x="182792" y="326595"/>
                  <a:ext cx="78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4" name="Freihand 43">
                  <a:extLst>
                    <a:ext uri="{FF2B5EF4-FFF2-40B4-BE49-F238E27FC236}">
                      <a16:creationId xmlns:a16="http://schemas.microsoft.com/office/drawing/2014/main" id="{EC20C76C-DCCB-4761-8ECA-86FC860C6A50}"/>
                    </a:ext>
                  </a:extLst>
                </p14:cNvPr>
                <p14:cNvContentPartPr/>
                <p14:nvPr/>
              </p14:nvContentPartPr>
              <p14:xfrm>
                <a:off x="251552" y="300675"/>
                <a:ext cx="57240" cy="62640"/>
              </p14:xfrm>
            </p:contentPart>
          </mc:Choice>
          <mc:Fallback>
            <p:pic>
              <p:nvPicPr>
                <p:cNvPr id="44" name="Freihand 43">
                  <a:extLst>
                    <a:ext uri="{FF2B5EF4-FFF2-40B4-BE49-F238E27FC236}">
                      <a16:creationId xmlns:a16="http://schemas.microsoft.com/office/drawing/2014/main" id="{EC20C76C-DCCB-4761-8ECA-86FC860C6A50}"/>
                    </a:ext>
                  </a:extLst>
                </p:cNvPr>
                <p:cNvPicPr/>
                <p:nvPr/>
              </p:nvPicPr>
              <p:blipFill>
                <a:blip r:embed="rId104"/>
                <a:stretch>
                  <a:fillRect/>
                </a:stretch>
              </p:blipFill>
              <p:spPr>
                <a:xfrm>
                  <a:off x="247232" y="296355"/>
                  <a:ext cx="658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5" name="Freihand 44">
                  <a:extLst>
                    <a:ext uri="{FF2B5EF4-FFF2-40B4-BE49-F238E27FC236}">
                      <a16:creationId xmlns:a16="http://schemas.microsoft.com/office/drawing/2014/main" id="{9944AC35-CE73-45C3-A43E-F87174993F16}"/>
                    </a:ext>
                  </a:extLst>
                </p14:cNvPr>
                <p14:cNvContentPartPr/>
                <p14:nvPr/>
              </p14:nvContentPartPr>
              <p14:xfrm>
                <a:off x="298352" y="297435"/>
                <a:ext cx="88560" cy="76320"/>
              </p14:xfrm>
            </p:contentPart>
          </mc:Choice>
          <mc:Fallback>
            <p:pic>
              <p:nvPicPr>
                <p:cNvPr id="45" name="Freihand 44">
                  <a:extLst>
                    <a:ext uri="{FF2B5EF4-FFF2-40B4-BE49-F238E27FC236}">
                      <a16:creationId xmlns:a16="http://schemas.microsoft.com/office/drawing/2014/main" id="{9944AC35-CE73-45C3-A43E-F87174993F16}"/>
                    </a:ext>
                  </a:extLst>
                </p:cNvPr>
                <p:cNvPicPr/>
                <p:nvPr/>
              </p:nvPicPr>
              <p:blipFill>
                <a:blip r:embed="rId106"/>
                <a:stretch>
                  <a:fillRect/>
                </a:stretch>
              </p:blipFill>
              <p:spPr>
                <a:xfrm>
                  <a:off x="294032" y="293115"/>
                  <a:ext cx="97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6" name="Freihand 45">
                  <a:extLst>
                    <a:ext uri="{FF2B5EF4-FFF2-40B4-BE49-F238E27FC236}">
                      <a16:creationId xmlns:a16="http://schemas.microsoft.com/office/drawing/2014/main" id="{25DA5F7B-BF29-4831-A2E5-6506D8F935E1}"/>
                    </a:ext>
                  </a:extLst>
                </p14:cNvPr>
                <p14:cNvContentPartPr/>
                <p14:nvPr/>
              </p14:nvContentPartPr>
              <p14:xfrm>
                <a:off x="368192" y="272235"/>
                <a:ext cx="152280" cy="91080"/>
              </p14:xfrm>
            </p:contentPart>
          </mc:Choice>
          <mc:Fallback>
            <p:pic>
              <p:nvPicPr>
                <p:cNvPr id="46" name="Freihand 45">
                  <a:extLst>
                    <a:ext uri="{FF2B5EF4-FFF2-40B4-BE49-F238E27FC236}">
                      <a16:creationId xmlns:a16="http://schemas.microsoft.com/office/drawing/2014/main" id="{25DA5F7B-BF29-4831-A2E5-6506D8F935E1}"/>
                    </a:ext>
                  </a:extLst>
                </p:cNvPr>
                <p:cNvPicPr/>
                <p:nvPr/>
              </p:nvPicPr>
              <p:blipFill>
                <a:blip r:embed="rId108"/>
                <a:stretch>
                  <a:fillRect/>
                </a:stretch>
              </p:blipFill>
              <p:spPr>
                <a:xfrm>
                  <a:off x="363872" y="267915"/>
                  <a:ext cx="160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7" name="Freihand 46">
                  <a:extLst>
                    <a:ext uri="{FF2B5EF4-FFF2-40B4-BE49-F238E27FC236}">
                      <a16:creationId xmlns:a16="http://schemas.microsoft.com/office/drawing/2014/main" id="{6E408C96-AFB9-4BAC-8E29-947AC1123C4C}"/>
                    </a:ext>
                  </a:extLst>
                </p14:cNvPr>
                <p14:cNvContentPartPr/>
                <p14:nvPr/>
              </p14:nvContentPartPr>
              <p14:xfrm>
                <a:off x="1377992" y="618195"/>
                <a:ext cx="107640" cy="115200"/>
              </p14:xfrm>
            </p:contentPart>
          </mc:Choice>
          <mc:Fallback>
            <p:pic>
              <p:nvPicPr>
                <p:cNvPr id="47" name="Freihand 46">
                  <a:extLst>
                    <a:ext uri="{FF2B5EF4-FFF2-40B4-BE49-F238E27FC236}">
                      <a16:creationId xmlns:a16="http://schemas.microsoft.com/office/drawing/2014/main" id="{6E408C96-AFB9-4BAC-8E29-947AC1123C4C}"/>
                    </a:ext>
                  </a:extLst>
                </p:cNvPr>
                <p:cNvPicPr/>
                <p:nvPr/>
              </p:nvPicPr>
              <p:blipFill>
                <a:blip r:embed="rId110"/>
                <a:stretch>
                  <a:fillRect/>
                </a:stretch>
              </p:blipFill>
              <p:spPr>
                <a:xfrm>
                  <a:off x="1373672" y="613875"/>
                  <a:ext cx="116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 name="Freihand 47">
                  <a:extLst>
                    <a:ext uri="{FF2B5EF4-FFF2-40B4-BE49-F238E27FC236}">
                      <a16:creationId xmlns:a16="http://schemas.microsoft.com/office/drawing/2014/main" id="{B2887DA4-5D27-47D2-93AF-97B0C9CD3158}"/>
                    </a:ext>
                  </a:extLst>
                </p14:cNvPr>
                <p14:cNvContentPartPr/>
                <p14:nvPr/>
              </p14:nvContentPartPr>
              <p14:xfrm>
                <a:off x="1384112" y="595875"/>
                <a:ext cx="180360" cy="96840"/>
              </p14:xfrm>
            </p:contentPart>
          </mc:Choice>
          <mc:Fallback>
            <p:pic>
              <p:nvPicPr>
                <p:cNvPr id="48" name="Freihand 47">
                  <a:extLst>
                    <a:ext uri="{FF2B5EF4-FFF2-40B4-BE49-F238E27FC236}">
                      <a16:creationId xmlns:a16="http://schemas.microsoft.com/office/drawing/2014/main" id="{B2887DA4-5D27-47D2-93AF-97B0C9CD3158}"/>
                    </a:ext>
                  </a:extLst>
                </p:cNvPr>
                <p:cNvPicPr/>
                <p:nvPr/>
              </p:nvPicPr>
              <p:blipFill>
                <a:blip r:embed="rId112"/>
                <a:stretch>
                  <a:fillRect/>
                </a:stretch>
              </p:blipFill>
              <p:spPr>
                <a:xfrm>
                  <a:off x="1379792" y="591555"/>
                  <a:ext cx="189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2" name="Freihand 111">
                  <a:extLst>
                    <a:ext uri="{FF2B5EF4-FFF2-40B4-BE49-F238E27FC236}">
                      <a16:creationId xmlns:a16="http://schemas.microsoft.com/office/drawing/2014/main" id="{75FB071B-E5CA-4D7A-8808-D86C77E893D4}"/>
                    </a:ext>
                  </a:extLst>
                </p14:cNvPr>
                <p14:cNvContentPartPr/>
                <p14:nvPr/>
              </p14:nvContentPartPr>
              <p14:xfrm>
                <a:off x="1567352" y="-10005"/>
                <a:ext cx="238320" cy="122400"/>
              </p14:xfrm>
            </p:contentPart>
          </mc:Choice>
          <mc:Fallback>
            <p:pic>
              <p:nvPicPr>
                <p:cNvPr id="112" name="Freihand 111">
                  <a:extLst>
                    <a:ext uri="{FF2B5EF4-FFF2-40B4-BE49-F238E27FC236}">
                      <a16:creationId xmlns:a16="http://schemas.microsoft.com/office/drawing/2014/main" id="{75FB071B-E5CA-4D7A-8808-D86C77E893D4}"/>
                    </a:ext>
                  </a:extLst>
                </p:cNvPr>
                <p:cNvPicPr/>
                <p:nvPr/>
              </p:nvPicPr>
              <p:blipFill>
                <a:blip r:embed="rId114"/>
                <a:stretch>
                  <a:fillRect/>
                </a:stretch>
              </p:blipFill>
              <p:spPr>
                <a:xfrm>
                  <a:off x="1563032" y="-14325"/>
                  <a:ext cx="246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3" name="Freihand 112">
                  <a:extLst>
                    <a:ext uri="{FF2B5EF4-FFF2-40B4-BE49-F238E27FC236}">
                      <a16:creationId xmlns:a16="http://schemas.microsoft.com/office/drawing/2014/main" id="{254C3E64-B4A0-432A-AC43-7BB56C61D23E}"/>
                    </a:ext>
                  </a:extLst>
                </p14:cNvPr>
                <p14:cNvContentPartPr/>
                <p14:nvPr/>
              </p14:nvContentPartPr>
              <p14:xfrm>
                <a:off x="1788032" y="59115"/>
                <a:ext cx="43920" cy="75960"/>
              </p14:xfrm>
            </p:contentPart>
          </mc:Choice>
          <mc:Fallback>
            <p:pic>
              <p:nvPicPr>
                <p:cNvPr id="113" name="Freihand 112">
                  <a:extLst>
                    <a:ext uri="{FF2B5EF4-FFF2-40B4-BE49-F238E27FC236}">
                      <a16:creationId xmlns:a16="http://schemas.microsoft.com/office/drawing/2014/main" id="{254C3E64-B4A0-432A-AC43-7BB56C61D23E}"/>
                    </a:ext>
                  </a:extLst>
                </p:cNvPr>
                <p:cNvPicPr/>
                <p:nvPr/>
              </p:nvPicPr>
              <p:blipFill>
                <a:blip r:embed="rId116"/>
                <a:stretch>
                  <a:fillRect/>
                </a:stretch>
              </p:blipFill>
              <p:spPr>
                <a:xfrm>
                  <a:off x="1783712" y="54795"/>
                  <a:ext cx="52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4" name="Freihand 113">
                  <a:extLst>
                    <a:ext uri="{FF2B5EF4-FFF2-40B4-BE49-F238E27FC236}">
                      <a16:creationId xmlns:a16="http://schemas.microsoft.com/office/drawing/2014/main" id="{C96FBF9D-C16B-428B-A806-52615AE58BE1}"/>
                    </a:ext>
                  </a:extLst>
                </p14:cNvPr>
                <p14:cNvContentPartPr/>
                <p14:nvPr/>
              </p14:nvContentPartPr>
              <p14:xfrm>
                <a:off x="1830512" y="16275"/>
                <a:ext cx="183600" cy="121320"/>
              </p14:xfrm>
            </p:contentPart>
          </mc:Choice>
          <mc:Fallback>
            <p:pic>
              <p:nvPicPr>
                <p:cNvPr id="114" name="Freihand 113">
                  <a:extLst>
                    <a:ext uri="{FF2B5EF4-FFF2-40B4-BE49-F238E27FC236}">
                      <a16:creationId xmlns:a16="http://schemas.microsoft.com/office/drawing/2014/main" id="{C96FBF9D-C16B-428B-A806-52615AE58BE1}"/>
                    </a:ext>
                  </a:extLst>
                </p:cNvPr>
                <p:cNvPicPr/>
                <p:nvPr/>
              </p:nvPicPr>
              <p:blipFill>
                <a:blip r:embed="rId118"/>
                <a:stretch>
                  <a:fillRect/>
                </a:stretch>
              </p:blipFill>
              <p:spPr>
                <a:xfrm>
                  <a:off x="1826192" y="11955"/>
                  <a:ext cx="192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5" name="Freihand 114">
                  <a:extLst>
                    <a:ext uri="{FF2B5EF4-FFF2-40B4-BE49-F238E27FC236}">
                      <a16:creationId xmlns:a16="http://schemas.microsoft.com/office/drawing/2014/main" id="{59809547-DBC7-4C46-8013-DB3B01CD3B30}"/>
                    </a:ext>
                  </a:extLst>
                </p14:cNvPr>
                <p14:cNvContentPartPr/>
                <p14:nvPr/>
              </p14:nvContentPartPr>
              <p14:xfrm>
                <a:off x="1879472" y="13035"/>
                <a:ext cx="88920" cy="16560"/>
              </p14:xfrm>
            </p:contentPart>
          </mc:Choice>
          <mc:Fallback>
            <p:pic>
              <p:nvPicPr>
                <p:cNvPr id="115" name="Freihand 114">
                  <a:extLst>
                    <a:ext uri="{FF2B5EF4-FFF2-40B4-BE49-F238E27FC236}">
                      <a16:creationId xmlns:a16="http://schemas.microsoft.com/office/drawing/2014/main" id="{59809547-DBC7-4C46-8013-DB3B01CD3B30}"/>
                    </a:ext>
                  </a:extLst>
                </p:cNvPr>
                <p:cNvPicPr/>
                <p:nvPr/>
              </p:nvPicPr>
              <p:blipFill>
                <a:blip r:embed="rId120"/>
                <a:stretch>
                  <a:fillRect/>
                </a:stretch>
              </p:blipFill>
              <p:spPr>
                <a:xfrm>
                  <a:off x="1875152" y="8715"/>
                  <a:ext cx="97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6" name="Freihand 115">
                  <a:extLst>
                    <a:ext uri="{FF2B5EF4-FFF2-40B4-BE49-F238E27FC236}">
                      <a16:creationId xmlns:a16="http://schemas.microsoft.com/office/drawing/2014/main" id="{B49BF29F-CECE-47F7-AE86-B30AEE5716E7}"/>
                    </a:ext>
                  </a:extLst>
                </p14:cNvPr>
                <p14:cNvContentPartPr/>
                <p14:nvPr/>
              </p14:nvContentPartPr>
              <p14:xfrm>
                <a:off x="1212032" y="55515"/>
                <a:ext cx="81360" cy="9720"/>
              </p14:xfrm>
            </p:contentPart>
          </mc:Choice>
          <mc:Fallback>
            <p:pic>
              <p:nvPicPr>
                <p:cNvPr id="116" name="Freihand 115">
                  <a:extLst>
                    <a:ext uri="{FF2B5EF4-FFF2-40B4-BE49-F238E27FC236}">
                      <a16:creationId xmlns:a16="http://schemas.microsoft.com/office/drawing/2014/main" id="{B49BF29F-CECE-47F7-AE86-B30AEE5716E7}"/>
                    </a:ext>
                  </a:extLst>
                </p:cNvPr>
                <p:cNvPicPr/>
                <p:nvPr/>
              </p:nvPicPr>
              <p:blipFill>
                <a:blip r:embed="rId122"/>
                <a:stretch>
                  <a:fillRect/>
                </a:stretch>
              </p:blipFill>
              <p:spPr>
                <a:xfrm>
                  <a:off x="1207712" y="51195"/>
                  <a:ext cx="90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7" name="Freihand 116">
                  <a:extLst>
                    <a:ext uri="{FF2B5EF4-FFF2-40B4-BE49-F238E27FC236}">
                      <a16:creationId xmlns:a16="http://schemas.microsoft.com/office/drawing/2014/main" id="{841EB7F7-9AF9-4F70-BD74-D8FB3F69B1FC}"/>
                    </a:ext>
                  </a:extLst>
                </p14:cNvPr>
                <p14:cNvContentPartPr/>
                <p14:nvPr/>
              </p14:nvContentPartPr>
              <p14:xfrm>
                <a:off x="1237232" y="33915"/>
                <a:ext cx="61560" cy="79200"/>
              </p14:xfrm>
            </p:contentPart>
          </mc:Choice>
          <mc:Fallback>
            <p:pic>
              <p:nvPicPr>
                <p:cNvPr id="117" name="Freihand 116">
                  <a:extLst>
                    <a:ext uri="{FF2B5EF4-FFF2-40B4-BE49-F238E27FC236}">
                      <a16:creationId xmlns:a16="http://schemas.microsoft.com/office/drawing/2014/main" id="{841EB7F7-9AF9-4F70-BD74-D8FB3F69B1FC}"/>
                    </a:ext>
                  </a:extLst>
                </p:cNvPr>
                <p:cNvPicPr/>
                <p:nvPr/>
              </p:nvPicPr>
              <p:blipFill>
                <a:blip r:embed="rId124"/>
                <a:stretch>
                  <a:fillRect/>
                </a:stretch>
              </p:blipFill>
              <p:spPr>
                <a:xfrm>
                  <a:off x="1232912" y="29595"/>
                  <a:ext cx="70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8" name="Freihand 117">
                  <a:extLst>
                    <a:ext uri="{FF2B5EF4-FFF2-40B4-BE49-F238E27FC236}">
                      <a16:creationId xmlns:a16="http://schemas.microsoft.com/office/drawing/2014/main" id="{3DB54291-4BD7-4F32-9BF4-FB0AA306B931}"/>
                    </a:ext>
                  </a:extLst>
                </p14:cNvPr>
                <p14:cNvContentPartPr/>
                <p14:nvPr/>
              </p14:nvContentPartPr>
              <p14:xfrm>
                <a:off x="841952" y="55875"/>
                <a:ext cx="89280" cy="91440"/>
              </p14:xfrm>
            </p:contentPart>
          </mc:Choice>
          <mc:Fallback>
            <p:pic>
              <p:nvPicPr>
                <p:cNvPr id="118" name="Freihand 117">
                  <a:extLst>
                    <a:ext uri="{FF2B5EF4-FFF2-40B4-BE49-F238E27FC236}">
                      <a16:creationId xmlns:a16="http://schemas.microsoft.com/office/drawing/2014/main" id="{3DB54291-4BD7-4F32-9BF4-FB0AA306B931}"/>
                    </a:ext>
                  </a:extLst>
                </p:cNvPr>
                <p:cNvPicPr/>
                <p:nvPr/>
              </p:nvPicPr>
              <p:blipFill>
                <a:blip r:embed="rId126"/>
                <a:stretch>
                  <a:fillRect/>
                </a:stretch>
              </p:blipFill>
              <p:spPr>
                <a:xfrm>
                  <a:off x="837632" y="51555"/>
                  <a:ext cx="97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9" name="Freihand 118">
                  <a:extLst>
                    <a:ext uri="{FF2B5EF4-FFF2-40B4-BE49-F238E27FC236}">
                      <a16:creationId xmlns:a16="http://schemas.microsoft.com/office/drawing/2014/main" id="{46A33590-9D1A-4CCE-8EA5-F653B526CE22}"/>
                    </a:ext>
                  </a:extLst>
                </p14:cNvPr>
                <p14:cNvContentPartPr/>
                <p14:nvPr/>
              </p14:nvContentPartPr>
              <p14:xfrm>
                <a:off x="894872" y="104835"/>
                <a:ext cx="49680" cy="19440"/>
              </p14:xfrm>
            </p:contentPart>
          </mc:Choice>
          <mc:Fallback>
            <p:pic>
              <p:nvPicPr>
                <p:cNvPr id="119" name="Freihand 118">
                  <a:extLst>
                    <a:ext uri="{FF2B5EF4-FFF2-40B4-BE49-F238E27FC236}">
                      <a16:creationId xmlns:a16="http://schemas.microsoft.com/office/drawing/2014/main" id="{46A33590-9D1A-4CCE-8EA5-F653B526CE22}"/>
                    </a:ext>
                  </a:extLst>
                </p:cNvPr>
                <p:cNvPicPr/>
                <p:nvPr/>
              </p:nvPicPr>
              <p:blipFill>
                <a:blip r:embed="rId128"/>
                <a:stretch>
                  <a:fillRect/>
                </a:stretch>
              </p:blipFill>
              <p:spPr>
                <a:xfrm>
                  <a:off x="890552" y="100515"/>
                  <a:ext cx="58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0" name="Freihand 119">
                  <a:extLst>
                    <a:ext uri="{FF2B5EF4-FFF2-40B4-BE49-F238E27FC236}">
                      <a16:creationId xmlns:a16="http://schemas.microsoft.com/office/drawing/2014/main" id="{8B0F3727-E349-4439-9EFA-0B4AC74FBC24}"/>
                    </a:ext>
                  </a:extLst>
                </p14:cNvPr>
                <p14:cNvContentPartPr/>
                <p14:nvPr/>
              </p14:nvContentPartPr>
              <p14:xfrm>
                <a:off x="929072" y="87195"/>
                <a:ext cx="70200" cy="59400"/>
              </p14:xfrm>
            </p:contentPart>
          </mc:Choice>
          <mc:Fallback>
            <p:pic>
              <p:nvPicPr>
                <p:cNvPr id="120" name="Freihand 119">
                  <a:extLst>
                    <a:ext uri="{FF2B5EF4-FFF2-40B4-BE49-F238E27FC236}">
                      <a16:creationId xmlns:a16="http://schemas.microsoft.com/office/drawing/2014/main" id="{8B0F3727-E349-4439-9EFA-0B4AC74FBC24}"/>
                    </a:ext>
                  </a:extLst>
                </p:cNvPr>
                <p:cNvPicPr/>
                <p:nvPr/>
              </p:nvPicPr>
              <p:blipFill>
                <a:blip r:embed="rId130"/>
                <a:stretch>
                  <a:fillRect/>
                </a:stretch>
              </p:blipFill>
              <p:spPr>
                <a:xfrm>
                  <a:off x="924752" y="82875"/>
                  <a:ext cx="78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1" name="Freihand 120">
                  <a:extLst>
                    <a:ext uri="{FF2B5EF4-FFF2-40B4-BE49-F238E27FC236}">
                      <a16:creationId xmlns:a16="http://schemas.microsoft.com/office/drawing/2014/main" id="{77171803-AE1C-44D3-8FE3-CEF86237F916}"/>
                    </a:ext>
                  </a:extLst>
                </p14:cNvPr>
                <p14:cNvContentPartPr/>
                <p14:nvPr/>
              </p14:nvContentPartPr>
              <p14:xfrm>
                <a:off x="1017992" y="41835"/>
                <a:ext cx="114480" cy="77040"/>
              </p14:xfrm>
            </p:contentPart>
          </mc:Choice>
          <mc:Fallback>
            <p:pic>
              <p:nvPicPr>
                <p:cNvPr id="121" name="Freihand 120">
                  <a:extLst>
                    <a:ext uri="{FF2B5EF4-FFF2-40B4-BE49-F238E27FC236}">
                      <a16:creationId xmlns:a16="http://schemas.microsoft.com/office/drawing/2014/main" id="{77171803-AE1C-44D3-8FE3-CEF86237F916}"/>
                    </a:ext>
                  </a:extLst>
                </p:cNvPr>
                <p:cNvPicPr/>
                <p:nvPr/>
              </p:nvPicPr>
              <p:blipFill>
                <a:blip r:embed="rId132"/>
                <a:stretch>
                  <a:fillRect/>
                </a:stretch>
              </p:blipFill>
              <p:spPr>
                <a:xfrm>
                  <a:off x="1013672" y="37515"/>
                  <a:ext cx="123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7352789A-35A7-4782-A864-AEA6B71F9F5B}"/>
                    </a:ext>
                  </a:extLst>
                </p14:cNvPr>
                <p14:cNvContentPartPr/>
                <p14:nvPr/>
              </p14:nvContentPartPr>
              <p14:xfrm>
                <a:off x="5961872" y="311835"/>
                <a:ext cx="173520" cy="32760"/>
              </p14:xfrm>
            </p:contentPart>
          </mc:Choice>
          <mc:Fallback>
            <p:pic>
              <p:nvPicPr>
                <p:cNvPr id="83" name="Freihand 82">
                  <a:extLst>
                    <a:ext uri="{FF2B5EF4-FFF2-40B4-BE49-F238E27FC236}">
                      <a16:creationId xmlns:a16="http://schemas.microsoft.com/office/drawing/2014/main" id="{7352789A-35A7-4782-A864-AEA6B71F9F5B}"/>
                    </a:ext>
                  </a:extLst>
                </p:cNvPr>
                <p:cNvPicPr/>
                <p:nvPr/>
              </p:nvPicPr>
              <p:blipFill>
                <a:blip r:embed="rId134"/>
                <a:stretch>
                  <a:fillRect/>
                </a:stretch>
              </p:blipFill>
              <p:spPr>
                <a:xfrm>
                  <a:off x="5957552" y="307515"/>
                  <a:ext cx="182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6795B8C6-4575-4A52-B0D6-B2F4E5DAB583}"/>
                    </a:ext>
                  </a:extLst>
                </p14:cNvPr>
                <p14:cNvContentPartPr/>
                <p14:nvPr/>
              </p14:nvContentPartPr>
              <p14:xfrm>
                <a:off x="6107312" y="266475"/>
                <a:ext cx="89640" cy="140400"/>
              </p14:xfrm>
            </p:contentPart>
          </mc:Choice>
          <mc:Fallback>
            <p:pic>
              <p:nvPicPr>
                <p:cNvPr id="84" name="Freihand 83">
                  <a:extLst>
                    <a:ext uri="{FF2B5EF4-FFF2-40B4-BE49-F238E27FC236}">
                      <a16:creationId xmlns:a16="http://schemas.microsoft.com/office/drawing/2014/main" id="{6795B8C6-4575-4A52-B0D6-B2F4E5DAB583}"/>
                    </a:ext>
                  </a:extLst>
                </p:cNvPr>
                <p:cNvPicPr/>
                <p:nvPr/>
              </p:nvPicPr>
              <p:blipFill>
                <a:blip r:embed="rId136"/>
                <a:stretch>
                  <a:fillRect/>
                </a:stretch>
              </p:blipFill>
              <p:spPr>
                <a:xfrm>
                  <a:off x="6102992" y="262155"/>
                  <a:ext cx="98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D4E7F51D-5275-4AC7-9875-0A54B2B9EB2E}"/>
                    </a:ext>
                  </a:extLst>
                </p14:cNvPr>
                <p14:cNvContentPartPr/>
                <p14:nvPr/>
              </p14:nvContentPartPr>
              <p14:xfrm>
                <a:off x="6612032" y="53715"/>
                <a:ext cx="128880" cy="111240"/>
              </p14:xfrm>
            </p:contentPart>
          </mc:Choice>
          <mc:Fallback>
            <p:pic>
              <p:nvPicPr>
                <p:cNvPr id="85" name="Freihand 84">
                  <a:extLst>
                    <a:ext uri="{FF2B5EF4-FFF2-40B4-BE49-F238E27FC236}">
                      <a16:creationId xmlns:a16="http://schemas.microsoft.com/office/drawing/2014/main" id="{D4E7F51D-5275-4AC7-9875-0A54B2B9EB2E}"/>
                    </a:ext>
                  </a:extLst>
                </p:cNvPr>
                <p:cNvPicPr/>
                <p:nvPr/>
              </p:nvPicPr>
              <p:blipFill>
                <a:blip r:embed="rId138"/>
                <a:stretch>
                  <a:fillRect/>
                </a:stretch>
              </p:blipFill>
              <p:spPr>
                <a:xfrm>
                  <a:off x="6607712" y="49395"/>
                  <a:ext cx="137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D8FF3AAF-A400-420E-90E2-21E8FA77BDCA}"/>
                    </a:ext>
                  </a:extLst>
                </p14:cNvPr>
                <p14:cNvContentPartPr/>
                <p14:nvPr/>
              </p14:nvContentPartPr>
              <p14:xfrm>
                <a:off x="6687272" y="104475"/>
                <a:ext cx="46080" cy="45360"/>
              </p14:xfrm>
            </p:contentPart>
          </mc:Choice>
          <mc:Fallback>
            <p:pic>
              <p:nvPicPr>
                <p:cNvPr id="86" name="Freihand 85">
                  <a:extLst>
                    <a:ext uri="{FF2B5EF4-FFF2-40B4-BE49-F238E27FC236}">
                      <a16:creationId xmlns:a16="http://schemas.microsoft.com/office/drawing/2014/main" id="{D8FF3AAF-A400-420E-90E2-21E8FA77BDCA}"/>
                    </a:ext>
                  </a:extLst>
                </p:cNvPr>
                <p:cNvPicPr/>
                <p:nvPr/>
              </p:nvPicPr>
              <p:blipFill>
                <a:blip r:embed="rId140"/>
                <a:stretch>
                  <a:fillRect/>
                </a:stretch>
              </p:blipFill>
              <p:spPr>
                <a:xfrm>
                  <a:off x="6682952" y="100155"/>
                  <a:ext cx="54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02326CED-8AC1-4782-96E2-BE79B8B708B3}"/>
                    </a:ext>
                  </a:extLst>
                </p14:cNvPr>
                <p14:cNvContentPartPr/>
                <p14:nvPr/>
              </p14:nvContentPartPr>
              <p14:xfrm>
                <a:off x="6753152" y="108075"/>
                <a:ext cx="54360" cy="40320"/>
              </p14:xfrm>
            </p:contentPart>
          </mc:Choice>
          <mc:Fallback>
            <p:pic>
              <p:nvPicPr>
                <p:cNvPr id="87" name="Freihand 86">
                  <a:extLst>
                    <a:ext uri="{FF2B5EF4-FFF2-40B4-BE49-F238E27FC236}">
                      <a16:creationId xmlns:a16="http://schemas.microsoft.com/office/drawing/2014/main" id="{02326CED-8AC1-4782-96E2-BE79B8B708B3}"/>
                    </a:ext>
                  </a:extLst>
                </p:cNvPr>
                <p:cNvPicPr/>
                <p:nvPr/>
              </p:nvPicPr>
              <p:blipFill>
                <a:blip r:embed="rId142"/>
                <a:stretch>
                  <a:fillRect/>
                </a:stretch>
              </p:blipFill>
              <p:spPr>
                <a:xfrm>
                  <a:off x="6748832" y="103755"/>
                  <a:ext cx="63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ECA44A94-C522-4113-8975-FAF0A96B19D9}"/>
                    </a:ext>
                  </a:extLst>
                </p14:cNvPr>
                <p14:cNvContentPartPr/>
                <p14:nvPr/>
              </p14:nvContentPartPr>
              <p14:xfrm>
                <a:off x="6813632" y="45435"/>
                <a:ext cx="150840" cy="119160"/>
              </p14:xfrm>
            </p:contentPart>
          </mc:Choice>
          <mc:Fallback>
            <p:pic>
              <p:nvPicPr>
                <p:cNvPr id="88" name="Freihand 87">
                  <a:extLst>
                    <a:ext uri="{FF2B5EF4-FFF2-40B4-BE49-F238E27FC236}">
                      <a16:creationId xmlns:a16="http://schemas.microsoft.com/office/drawing/2014/main" id="{ECA44A94-C522-4113-8975-FAF0A96B19D9}"/>
                    </a:ext>
                  </a:extLst>
                </p:cNvPr>
                <p:cNvPicPr/>
                <p:nvPr/>
              </p:nvPicPr>
              <p:blipFill>
                <a:blip r:embed="rId144"/>
                <a:stretch>
                  <a:fillRect/>
                </a:stretch>
              </p:blipFill>
              <p:spPr>
                <a:xfrm>
                  <a:off x="6809312" y="41115"/>
                  <a:ext cx="159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8C7C0B3F-A86B-4AF2-8609-B15CC11B29AC}"/>
                    </a:ext>
                  </a:extLst>
                </p14:cNvPr>
                <p14:cNvContentPartPr/>
                <p14:nvPr/>
              </p14:nvContentPartPr>
              <p14:xfrm>
                <a:off x="6449672" y="82155"/>
                <a:ext cx="28800" cy="423720"/>
              </p14:xfrm>
            </p:contentPart>
          </mc:Choice>
          <mc:Fallback>
            <p:pic>
              <p:nvPicPr>
                <p:cNvPr id="89" name="Freihand 88">
                  <a:extLst>
                    <a:ext uri="{FF2B5EF4-FFF2-40B4-BE49-F238E27FC236}">
                      <a16:creationId xmlns:a16="http://schemas.microsoft.com/office/drawing/2014/main" id="{8C7C0B3F-A86B-4AF2-8609-B15CC11B29AC}"/>
                    </a:ext>
                  </a:extLst>
                </p:cNvPr>
                <p:cNvPicPr/>
                <p:nvPr/>
              </p:nvPicPr>
              <p:blipFill>
                <a:blip r:embed="rId146"/>
                <a:stretch>
                  <a:fillRect/>
                </a:stretch>
              </p:blipFill>
              <p:spPr>
                <a:xfrm>
                  <a:off x="6445352" y="77835"/>
                  <a:ext cx="3744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72F518CA-D1EA-40D0-AF11-43C10574A432}"/>
                    </a:ext>
                  </a:extLst>
                </p14:cNvPr>
                <p14:cNvContentPartPr/>
                <p14:nvPr/>
              </p14:nvContentPartPr>
              <p14:xfrm>
                <a:off x="6308912" y="558795"/>
                <a:ext cx="1002960" cy="38160"/>
              </p14:xfrm>
            </p:contentPart>
          </mc:Choice>
          <mc:Fallback>
            <p:pic>
              <p:nvPicPr>
                <p:cNvPr id="90" name="Freihand 89">
                  <a:extLst>
                    <a:ext uri="{FF2B5EF4-FFF2-40B4-BE49-F238E27FC236}">
                      <a16:creationId xmlns:a16="http://schemas.microsoft.com/office/drawing/2014/main" id="{72F518CA-D1EA-40D0-AF11-43C10574A432}"/>
                    </a:ext>
                  </a:extLst>
                </p:cNvPr>
                <p:cNvPicPr/>
                <p:nvPr/>
              </p:nvPicPr>
              <p:blipFill>
                <a:blip r:embed="rId148"/>
                <a:stretch>
                  <a:fillRect/>
                </a:stretch>
              </p:blipFill>
              <p:spPr>
                <a:xfrm>
                  <a:off x="6304592" y="554475"/>
                  <a:ext cx="10116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A7F4AA7D-6D59-4C2C-9535-72FFD2204F81}"/>
                    </a:ext>
                  </a:extLst>
                </p14:cNvPr>
                <p14:cNvContentPartPr/>
                <p14:nvPr/>
              </p14:nvContentPartPr>
              <p14:xfrm>
                <a:off x="7240592" y="537555"/>
                <a:ext cx="168480" cy="118080"/>
              </p14:xfrm>
            </p:contentPart>
          </mc:Choice>
          <mc:Fallback>
            <p:pic>
              <p:nvPicPr>
                <p:cNvPr id="91" name="Freihand 90">
                  <a:extLst>
                    <a:ext uri="{FF2B5EF4-FFF2-40B4-BE49-F238E27FC236}">
                      <a16:creationId xmlns:a16="http://schemas.microsoft.com/office/drawing/2014/main" id="{A7F4AA7D-6D59-4C2C-9535-72FFD2204F81}"/>
                    </a:ext>
                  </a:extLst>
                </p:cNvPr>
                <p:cNvPicPr/>
                <p:nvPr/>
              </p:nvPicPr>
              <p:blipFill>
                <a:blip r:embed="rId150"/>
                <a:stretch>
                  <a:fillRect/>
                </a:stretch>
              </p:blipFill>
              <p:spPr>
                <a:xfrm>
                  <a:off x="7236272" y="533235"/>
                  <a:ext cx="1771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EC6F557F-5A9D-4358-97AC-D6AB1FD1645C}"/>
                    </a:ext>
                  </a:extLst>
                </p14:cNvPr>
                <p14:cNvContentPartPr/>
                <p14:nvPr/>
              </p14:nvContentPartPr>
              <p14:xfrm>
                <a:off x="6350672" y="8715"/>
                <a:ext cx="165600" cy="110520"/>
              </p14:xfrm>
            </p:contentPart>
          </mc:Choice>
          <mc:Fallback>
            <p:pic>
              <p:nvPicPr>
                <p:cNvPr id="93" name="Freihand 92">
                  <a:extLst>
                    <a:ext uri="{FF2B5EF4-FFF2-40B4-BE49-F238E27FC236}">
                      <a16:creationId xmlns:a16="http://schemas.microsoft.com/office/drawing/2014/main" id="{EC6F557F-5A9D-4358-97AC-D6AB1FD1645C}"/>
                    </a:ext>
                  </a:extLst>
                </p:cNvPr>
                <p:cNvPicPr/>
                <p:nvPr/>
              </p:nvPicPr>
              <p:blipFill>
                <a:blip r:embed="rId152"/>
                <a:stretch>
                  <a:fillRect/>
                </a:stretch>
              </p:blipFill>
              <p:spPr>
                <a:xfrm>
                  <a:off x="6346352" y="4395"/>
                  <a:ext cx="174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4" name="Freihand 93">
                  <a:extLst>
                    <a:ext uri="{FF2B5EF4-FFF2-40B4-BE49-F238E27FC236}">
                      <a16:creationId xmlns:a16="http://schemas.microsoft.com/office/drawing/2014/main" id="{C06721F6-03B0-4285-9C79-7A1346EBC389}"/>
                    </a:ext>
                  </a:extLst>
                </p14:cNvPr>
                <p14:cNvContentPartPr/>
                <p14:nvPr/>
              </p14:nvContentPartPr>
              <p14:xfrm>
                <a:off x="6110912" y="49395"/>
                <a:ext cx="106560" cy="65880"/>
              </p14:xfrm>
            </p:contentPart>
          </mc:Choice>
          <mc:Fallback>
            <p:pic>
              <p:nvPicPr>
                <p:cNvPr id="94" name="Freihand 93">
                  <a:extLst>
                    <a:ext uri="{FF2B5EF4-FFF2-40B4-BE49-F238E27FC236}">
                      <a16:creationId xmlns:a16="http://schemas.microsoft.com/office/drawing/2014/main" id="{C06721F6-03B0-4285-9C79-7A1346EBC389}"/>
                    </a:ext>
                  </a:extLst>
                </p:cNvPr>
                <p:cNvPicPr/>
                <p:nvPr/>
              </p:nvPicPr>
              <p:blipFill>
                <a:blip r:embed="rId154"/>
                <a:stretch>
                  <a:fillRect/>
                </a:stretch>
              </p:blipFill>
              <p:spPr>
                <a:xfrm>
                  <a:off x="6106592" y="45075"/>
                  <a:ext cx="115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Freihand 94">
                  <a:extLst>
                    <a:ext uri="{FF2B5EF4-FFF2-40B4-BE49-F238E27FC236}">
                      <a16:creationId xmlns:a16="http://schemas.microsoft.com/office/drawing/2014/main" id="{29974779-67A9-46EA-9320-86E466E0BABA}"/>
                    </a:ext>
                  </a:extLst>
                </p14:cNvPr>
                <p14:cNvContentPartPr/>
                <p14:nvPr/>
              </p14:nvContentPartPr>
              <p14:xfrm>
                <a:off x="6201632" y="33555"/>
                <a:ext cx="55080" cy="86040"/>
              </p14:xfrm>
            </p:contentPart>
          </mc:Choice>
          <mc:Fallback>
            <p:pic>
              <p:nvPicPr>
                <p:cNvPr id="95" name="Freihand 94">
                  <a:extLst>
                    <a:ext uri="{FF2B5EF4-FFF2-40B4-BE49-F238E27FC236}">
                      <a16:creationId xmlns:a16="http://schemas.microsoft.com/office/drawing/2014/main" id="{29974779-67A9-46EA-9320-86E466E0BABA}"/>
                    </a:ext>
                  </a:extLst>
                </p:cNvPr>
                <p:cNvPicPr/>
                <p:nvPr/>
              </p:nvPicPr>
              <p:blipFill>
                <a:blip r:embed="rId156"/>
                <a:stretch>
                  <a:fillRect/>
                </a:stretch>
              </p:blipFill>
              <p:spPr>
                <a:xfrm>
                  <a:off x="6197312" y="29235"/>
                  <a:ext cx="63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6" name="Freihand 95">
                  <a:extLst>
                    <a:ext uri="{FF2B5EF4-FFF2-40B4-BE49-F238E27FC236}">
                      <a16:creationId xmlns:a16="http://schemas.microsoft.com/office/drawing/2014/main" id="{32B934DD-0F7D-4375-9054-8882245BA888}"/>
                    </a:ext>
                  </a:extLst>
                </p14:cNvPr>
                <p14:cNvContentPartPr/>
                <p14:nvPr/>
              </p14:nvContentPartPr>
              <p14:xfrm>
                <a:off x="6241952" y="65595"/>
                <a:ext cx="100800" cy="77040"/>
              </p14:xfrm>
            </p:contentPart>
          </mc:Choice>
          <mc:Fallback>
            <p:pic>
              <p:nvPicPr>
                <p:cNvPr id="96" name="Freihand 95">
                  <a:extLst>
                    <a:ext uri="{FF2B5EF4-FFF2-40B4-BE49-F238E27FC236}">
                      <a16:creationId xmlns:a16="http://schemas.microsoft.com/office/drawing/2014/main" id="{32B934DD-0F7D-4375-9054-8882245BA888}"/>
                    </a:ext>
                  </a:extLst>
                </p:cNvPr>
                <p:cNvPicPr/>
                <p:nvPr/>
              </p:nvPicPr>
              <p:blipFill>
                <a:blip r:embed="rId158"/>
                <a:stretch>
                  <a:fillRect/>
                </a:stretch>
              </p:blipFill>
              <p:spPr>
                <a:xfrm>
                  <a:off x="6237632" y="61275"/>
                  <a:ext cx="109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7" name="Freihand 96">
                  <a:extLst>
                    <a:ext uri="{FF2B5EF4-FFF2-40B4-BE49-F238E27FC236}">
                      <a16:creationId xmlns:a16="http://schemas.microsoft.com/office/drawing/2014/main" id="{B0B586D1-E4E6-4EF0-828C-EA0E6577ACDD}"/>
                    </a:ext>
                  </a:extLst>
                </p14:cNvPr>
                <p14:cNvContentPartPr/>
                <p14:nvPr/>
              </p14:nvContentPartPr>
              <p14:xfrm>
                <a:off x="6300632" y="28875"/>
                <a:ext cx="60120" cy="151560"/>
              </p14:xfrm>
            </p:contentPart>
          </mc:Choice>
          <mc:Fallback>
            <p:pic>
              <p:nvPicPr>
                <p:cNvPr id="97" name="Freihand 96">
                  <a:extLst>
                    <a:ext uri="{FF2B5EF4-FFF2-40B4-BE49-F238E27FC236}">
                      <a16:creationId xmlns:a16="http://schemas.microsoft.com/office/drawing/2014/main" id="{B0B586D1-E4E6-4EF0-828C-EA0E6577ACDD}"/>
                    </a:ext>
                  </a:extLst>
                </p:cNvPr>
                <p:cNvPicPr/>
                <p:nvPr/>
              </p:nvPicPr>
              <p:blipFill>
                <a:blip r:embed="rId160"/>
                <a:stretch>
                  <a:fillRect/>
                </a:stretch>
              </p:blipFill>
              <p:spPr>
                <a:xfrm>
                  <a:off x="6296312" y="24555"/>
                  <a:ext cx="68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8" name="Freihand 97">
                  <a:extLst>
                    <a:ext uri="{FF2B5EF4-FFF2-40B4-BE49-F238E27FC236}">
                      <a16:creationId xmlns:a16="http://schemas.microsoft.com/office/drawing/2014/main" id="{B432A88D-170E-48B2-92AD-4244F96A88C7}"/>
                    </a:ext>
                  </a:extLst>
                </p14:cNvPr>
                <p14:cNvContentPartPr/>
                <p14:nvPr/>
              </p14:nvContentPartPr>
              <p14:xfrm>
                <a:off x="7185152" y="644835"/>
                <a:ext cx="135720" cy="79200"/>
              </p14:xfrm>
            </p:contentPart>
          </mc:Choice>
          <mc:Fallback>
            <p:pic>
              <p:nvPicPr>
                <p:cNvPr id="98" name="Freihand 97">
                  <a:extLst>
                    <a:ext uri="{FF2B5EF4-FFF2-40B4-BE49-F238E27FC236}">
                      <a16:creationId xmlns:a16="http://schemas.microsoft.com/office/drawing/2014/main" id="{B432A88D-170E-48B2-92AD-4244F96A88C7}"/>
                    </a:ext>
                  </a:extLst>
                </p:cNvPr>
                <p:cNvPicPr/>
                <p:nvPr/>
              </p:nvPicPr>
              <p:blipFill>
                <a:blip r:embed="rId162"/>
                <a:stretch>
                  <a:fillRect/>
                </a:stretch>
              </p:blipFill>
              <p:spPr>
                <a:xfrm>
                  <a:off x="7180832" y="640515"/>
                  <a:ext cx="144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Freihand 98">
                  <a:extLst>
                    <a:ext uri="{FF2B5EF4-FFF2-40B4-BE49-F238E27FC236}">
                      <a16:creationId xmlns:a16="http://schemas.microsoft.com/office/drawing/2014/main" id="{6D903AB4-AA2B-4C28-B5CA-42A9E28E5BB1}"/>
                    </a:ext>
                  </a:extLst>
                </p14:cNvPr>
                <p14:cNvContentPartPr/>
                <p14:nvPr/>
              </p14:nvContentPartPr>
              <p14:xfrm>
                <a:off x="7194512" y="652395"/>
                <a:ext cx="159840" cy="82800"/>
              </p14:xfrm>
            </p:contentPart>
          </mc:Choice>
          <mc:Fallback>
            <p:pic>
              <p:nvPicPr>
                <p:cNvPr id="99" name="Freihand 98">
                  <a:extLst>
                    <a:ext uri="{FF2B5EF4-FFF2-40B4-BE49-F238E27FC236}">
                      <a16:creationId xmlns:a16="http://schemas.microsoft.com/office/drawing/2014/main" id="{6D903AB4-AA2B-4C28-B5CA-42A9E28E5BB1}"/>
                    </a:ext>
                  </a:extLst>
                </p:cNvPr>
                <p:cNvPicPr/>
                <p:nvPr/>
              </p:nvPicPr>
              <p:blipFill>
                <a:blip r:embed="rId164"/>
                <a:stretch>
                  <a:fillRect/>
                </a:stretch>
              </p:blipFill>
              <p:spPr>
                <a:xfrm>
                  <a:off x="7190192" y="648075"/>
                  <a:ext cx="168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52" name="Freihand 151">
                  <a:extLst>
                    <a:ext uri="{FF2B5EF4-FFF2-40B4-BE49-F238E27FC236}">
                      <a16:creationId xmlns:a16="http://schemas.microsoft.com/office/drawing/2014/main" id="{D7158D8B-ADCE-41CA-9B31-2C1110AE4CFC}"/>
                    </a:ext>
                  </a:extLst>
                </p14:cNvPr>
                <p14:cNvContentPartPr/>
                <p14:nvPr/>
              </p14:nvContentPartPr>
              <p14:xfrm>
                <a:off x="6088952" y="1177275"/>
                <a:ext cx="124920" cy="168120"/>
              </p14:xfrm>
            </p:contentPart>
          </mc:Choice>
          <mc:Fallback>
            <p:pic>
              <p:nvPicPr>
                <p:cNvPr id="152" name="Freihand 151">
                  <a:extLst>
                    <a:ext uri="{FF2B5EF4-FFF2-40B4-BE49-F238E27FC236}">
                      <a16:creationId xmlns:a16="http://schemas.microsoft.com/office/drawing/2014/main" id="{D7158D8B-ADCE-41CA-9B31-2C1110AE4CFC}"/>
                    </a:ext>
                  </a:extLst>
                </p:cNvPr>
                <p:cNvPicPr/>
                <p:nvPr/>
              </p:nvPicPr>
              <p:blipFill>
                <a:blip r:embed="rId166"/>
                <a:stretch>
                  <a:fillRect/>
                </a:stretch>
              </p:blipFill>
              <p:spPr>
                <a:xfrm>
                  <a:off x="6084632" y="1172955"/>
                  <a:ext cx="1335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3" name="Freihand 152">
                  <a:extLst>
                    <a:ext uri="{FF2B5EF4-FFF2-40B4-BE49-F238E27FC236}">
                      <a16:creationId xmlns:a16="http://schemas.microsoft.com/office/drawing/2014/main" id="{7CFA9ABA-FC8B-4137-9197-F4B1CD45397E}"/>
                    </a:ext>
                  </a:extLst>
                </p14:cNvPr>
                <p14:cNvContentPartPr/>
                <p14:nvPr/>
              </p14:nvContentPartPr>
              <p14:xfrm>
                <a:off x="6203072" y="1243515"/>
                <a:ext cx="125640" cy="91440"/>
              </p14:xfrm>
            </p:contentPart>
          </mc:Choice>
          <mc:Fallback>
            <p:pic>
              <p:nvPicPr>
                <p:cNvPr id="153" name="Freihand 152">
                  <a:extLst>
                    <a:ext uri="{FF2B5EF4-FFF2-40B4-BE49-F238E27FC236}">
                      <a16:creationId xmlns:a16="http://schemas.microsoft.com/office/drawing/2014/main" id="{7CFA9ABA-FC8B-4137-9197-F4B1CD45397E}"/>
                    </a:ext>
                  </a:extLst>
                </p:cNvPr>
                <p:cNvPicPr/>
                <p:nvPr/>
              </p:nvPicPr>
              <p:blipFill>
                <a:blip r:embed="rId168"/>
                <a:stretch>
                  <a:fillRect/>
                </a:stretch>
              </p:blipFill>
              <p:spPr>
                <a:xfrm>
                  <a:off x="6198752" y="1239195"/>
                  <a:ext cx="134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4" name="Freihand 153">
                  <a:extLst>
                    <a:ext uri="{FF2B5EF4-FFF2-40B4-BE49-F238E27FC236}">
                      <a16:creationId xmlns:a16="http://schemas.microsoft.com/office/drawing/2014/main" id="{D699F5EC-7326-4B56-8E54-14811DB4997F}"/>
                    </a:ext>
                  </a:extLst>
                </p14:cNvPr>
                <p14:cNvContentPartPr/>
                <p14:nvPr/>
              </p14:nvContentPartPr>
              <p14:xfrm>
                <a:off x="6307832" y="1168275"/>
                <a:ext cx="111600" cy="163800"/>
              </p14:xfrm>
            </p:contentPart>
          </mc:Choice>
          <mc:Fallback>
            <p:pic>
              <p:nvPicPr>
                <p:cNvPr id="154" name="Freihand 153">
                  <a:extLst>
                    <a:ext uri="{FF2B5EF4-FFF2-40B4-BE49-F238E27FC236}">
                      <a16:creationId xmlns:a16="http://schemas.microsoft.com/office/drawing/2014/main" id="{D699F5EC-7326-4B56-8E54-14811DB4997F}"/>
                    </a:ext>
                  </a:extLst>
                </p:cNvPr>
                <p:cNvPicPr/>
                <p:nvPr/>
              </p:nvPicPr>
              <p:blipFill>
                <a:blip r:embed="rId170"/>
                <a:stretch>
                  <a:fillRect/>
                </a:stretch>
              </p:blipFill>
              <p:spPr>
                <a:xfrm>
                  <a:off x="6303512" y="1163955"/>
                  <a:ext cx="120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5" name="Freihand 154">
                  <a:extLst>
                    <a:ext uri="{FF2B5EF4-FFF2-40B4-BE49-F238E27FC236}">
                      <a16:creationId xmlns:a16="http://schemas.microsoft.com/office/drawing/2014/main" id="{34B9D27A-D24A-4728-8F27-C788E55C6D8D}"/>
                    </a:ext>
                  </a:extLst>
                </p14:cNvPr>
                <p14:cNvContentPartPr/>
                <p14:nvPr/>
              </p14:nvContentPartPr>
              <p14:xfrm>
                <a:off x="6389912" y="1278075"/>
                <a:ext cx="200520" cy="45720"/>
              </p14:xfrm>
            </p:contentPart>
          </mc:Choice>
          <mc:Fallback>
            <p:pic>
              <p:nvPicPr>
                <p:cNvPr id="155" name="Freihand 154">
                  <a:extLst>
                    <a:ext uri="{FF2B5EF4-FFF2-40B4-BE49-F238E27FC236}">
                      <a16:creationId xmlns:a16="http://schemas.microsoft.com/office/drawing/2014/main" id="{34B9D27A-D24A-4728-8F27-C788E55C6D8D}"/>
                    </a:ext>
                  </a:extLst>
                </p:cNvPr>
                <p:cNvPicPr/>
                <p:nvPr/>
              </p:nvPicPr>
              <p:blipFill>
                <a:blip r:embed="rId172"/>
                <a:stretch>
                  <a:fillRect/>
                </a:stretch>
              </p:blipFill>
              <p:spPr>
                <a:xfrm>
                  <a:off x="6385592" y="1273755"/>
                  <a:ext cx="2091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6" name="Freihand 155">
                  <a:extLst>
                    <a:ext uri="{FF2B5EF4-FFF2-40B4-BE49-F238E27FC236}">
                      <a16:creationId xmlns:a16="http://schemas.microsoft.com/office/drawing/2014/main" id="{DA04DC4F-3C11-4375-BD33-57A21D2A74E6}"/>
                    </a:ext>
                  </a:extLst>
                </p14:cNvPr>
                <p14:cNvContentPartPr/>
                <p14:nvPr/>
              </p14:nvContentPartPr>
              <p14:xfrm>
                <a:off x="6467672" y="1147395"/>
                <a:ext cx="54720" cy="219240"/>
              </p14:xfrm>
            </p:contentPart>
          </mc:Choice>
          <mc:Fallback>
            <p:pic>
              <p:nvPicPr>
                <p:cNvPr id="156" name="Freihand 155">
                  <a:extLst>
                    <a:ext uri="{FF2B5EF4-FFF2-40B4-BE49-F238E27FC236}">
                      <a16:creationId xmlns:a16="http://schemas.microsoft.com/office/drawing/2014/main" id="{DA04DC4F-3C11-4375-BD33-57A21D2A74E6}"/>
                    </a:ext>
                  </a:extLst>
                </p:cNvPr>
                <p:cNvPicPr/>
                <p:nvPr/>
              </p:nvPicPr>
              <p:blipFill>
                <a:blip r:embed="rId174"/>
                <a:stretch>
                  <a:fillRect/>
                </a:stretch>
              </p:blipFill>
              <p:spPr>
                <a:xfrm>
                  <a:off x="6463352" y="1143075"/>
                  <a:ext cx="633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7" name="Freihand 156">
                  <a:extLst>
                    <a:ext uri="{FF2B5EF4-FFF2-40B4-BE49-F238E27FC236}">
                      <a16:creationId xmlns:a16="http://schemas.microsoft.com/office/drawing/2014/main" id="{408136FF-5604-4364-BDCD-A6E51D1C098E}"/>
                    </a:ext>
                  </a:extLst>
                </p14:cNvPr>
                <p14:cNvContentPartPr/>
                <p14:nvPr/>
              </p14:nvContentPartPr>
              <p14:xfrm>
                <a:off x="6527072" y="1278795"/>
                <a:ext cx="148680" cy="55080"/>
              </p14:xfrm>
            </p:contentPart>
          </mc:Choice>
          <mc:Fallback>
            <p:pic>
              <p:nvPicPr>
                <p:cNvPr id="157" name="Freihand 156">
                  <a:extLst>
                    <a:ext uri="{FF2B5EF4-FFF2-40B4-BE49-F238E27FC236}">
                      <a16:creationId xmlns:a16="http://schemas.microsoft.com/office/drawing/2014/main" id="{408136FF-5604-4364-BDCD-A6E51D1C098E}"/>
                    </a:ext>
                  </a:extLst>
                </p:cNvPr>
                <p:cNvPicPr/>
                <p:nvPr/>
              </p:nvPicPr>
              <p:blipFill>
                <a:blip r:embed="rId176"/>
                <a:stretch>
                  <a:fillRect/>
                </a:stretch>
              </p:blipFill>
              <p:spPr>
                <a:xfrm>
                  <a:off x="6522752" y="1274475"/>
                  <a:ext cx="157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8" name="Freihand 157">
                  <a:extLst>
                    <a:ext uri="{FF2B5EF4-FFF2-40B4-BE49-F238E27FC236}">
                      <a16:creationId xmlns:a16="http://schemas.microsoft.com/office/drawing/2014/main" id="{001680B6-0E36-4B28-B64E-D082D0BE62C2}"/>
                    </a:ext>
                  </a:extLst>
                </p14:cNvPr>
                <p14:cNvContentPartPr/>
                <p14:nvPr/>
              </p14:nvContentPartPr>
              <p14:xfrm>
                <a:off x="6779072" y="1224435"/>
                <a:ext cx="263160" cy="84600"/>
              </p14:xfrm>
            </p:contentPart>
          </mc:Choice>
          <mc:Fallback>
            <p:pic>
              <p:nvPicPr>
                <p:cNvPr id="158" name="Freihand 157">
                  <a:extLst>
                    <a:ext uri="{FF2B5EF4-FFF2-40B4-BE49-F238E27FC236}">
                      <a16:creationId xmlns:a16="http://schemas.microsoft.com/office/drawing/2014/main" id="{001680B6-0E36-4B28-B64E-D082D0BE62C2}"/>
                    </a:ext>
                  </a:extLst>
                </p:cNvPr>
                <p:cNvPicPr/>
                <p:nvPr/>
              </p:nvPicPr>
              <p:blipFill>
                <a:blip r:embed="rId178"/>
                <a:stretch>
                  <a:fillRect/>
                </a:stretch>
              </p:blipFill>
              <p:spPr>
                <a:xfrm>
                  <a:off x="6774752" y="1220115"/>
                  <a:ext cx="271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9" name="Freihand 158">
                  <a:extLst>
                    <a:ext uri="{FF2B5EF4-FFF2-40B4-BE49-F238E27FC236}">
                      <a16:creationId xmlns:a16="http://schemas.microsoft.com/office/drawing/2014/main" id="{97DDC563-3FAD-46E3-87DE-E07D6BDAB124}"/>
                    </a:ext>
                  </a:extLst>
                </p14:cNvPr>
                <p14:cNvContentPartPr/>
                <p14:nvPr/>
              </p14:nvContentPartPr>
              <p14:xfrm>
                <a:off x="7156712" y="1178355"/>
                <a:ext cx="107640" cy="149040"/>
              </p14:xfrm>
            </p:contentPart>
          </mc:Choice>
          <mc:Fallback>
            <p:pic>
              <p:nvPicPr>
                <p:cNvPr id="159" name="Freihand 158">
                  <a:extLst>
                    <a:ext uri="{FF2B5EF4-FFF2-40B4-BE49-F238E27FC236}">
                      <a16:creationId xmlns:a16="http://schemas.microsoft.com/office/drawing/2014/main" id="{97DDC563-3FAD-46E3-87DE-E07D6BDAB124}"/>
                    </a:ext>
                  </a:extLst>
                </p:cNvPr>
                <p:cNvPicPr/>
                <p:nvPr/>
              </p:nvPicPr>
              <p:blipFill>
                <a:blip r:embed="rId180"/>
                <a:stretch>
                  <a:fillRect/>
                </a:stretch>
              </p:blipFill>
              <p:spPr>
                <a:xfrm>
                  <a:off x="7152392" y="1174035"/>
                  <a:ext cx="116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0" name="Freihand 159">
                  <a:extLst>
                    <a:ext uri="{FF2B5EF4-FFF2-40B4-BE49-F238E27FC236}">
                      <a16:creationId xmlns:a16="http://schemas.microsoft.com/office/drawing/2014/main" id="{A1A5561E-FC3D-4613-8A6A-6FE5507F60ED}"/>
                    </a:ext>
                  </a:extLst>
                </p14:cNvPr>
                <p14:cNvContentPartPr/>
                <p14:nvPr/>
              </p14:nvContentPartPr>
              <p14:xfrm>
                <a:off x="7255352" y="1250715"/>
                <a:ext cx="226440" cy="62640"/>
              </p14:xfrm>
            </p:contentPart>
          </mc:Choice>
          <mc:Fallback>
            <p:pic>
              <p:nvPicPr>
                <p:cNvPr id="160" name="Freihand 159">
                  <a:extLst>
                    <a:ext uri="{FF2B5EF4-FFF2-40B4-BE49-F238E27FC236}">
                      <a16:creationId xmlns:a16="http://schemas.microsoft.com/office/drawing/2014/main" id="{A1A5561E-FC3D-4613-8A6A-6FE5507F60ED}"/>
                    </a:ext>
                  </a:extLst>
                </p:cNvPr>
                <p:cNvPicPr/>
                <p:nvPr/>
              </p:nvPicPr>
              <p:blipFill>
                <a:blip r:embed="rId182"/>
                <a:stretch>
                  <a:fillRect/>
                </a:stretch>
              </p:blipFill>
              <p:spPr>
                <a:xfrm>
                  <a:off x="7251032" y="1246395"/>
                  <a:ext cx="235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1" name="Freihand 160">
                  <a:extLst>
                    <a:ext uri="{FF2B5EF4-FFF2-40B4-BE49-F238E27FC236}">
                      <a16:creationId xmlns:a16="http://schemas.microsoft.com/office/drawing/2014/main" id="{269622D8-7951-4172-8F39-571AAB5B14F4}"/>
                    </a:ext>
                  </a:extLst>
                </p14:cNvPr>
                <p14:cNvContentPartPr/>
                <p14:nvPr/>
              </p14:nvContentPartPr>
              <p14:xfrm>
                <a:off x="7526792" y="1267635"/>
                <a:ext cx="68760" cy="59400"/>
              </p14:xfrm>
            </p:contentPart>
          </mc:Choice>
          <mc:Fallback>
            <p:pic>
              <p:nvPicPr>
                <p:cNvPr id="161" name="Freihand 160">
                  <a:extLst>
                    <a:ext uri="{FF2B5EF4-FFF2-40B4-BE49-F238E27FC236}">
                      <a16:creationId xmlns:a16="http://schemas.microsoft.com/office/drawing/2014/main" id="{269622D8-7951-4172-8F39-571AAB5B14F4}"/>
                    </a:ext>
                  </a:extLst>
                </p:cNvPr>
                <p:cNvPicPr/>
                <p:nvPr/>
              </p:nvPicPr>
              <p:blipFill>
                <a:blip r:embed="rId184"/>
                <a:stretch>
                  <a:fillRect/>
                </a:stretch>
              </p:blipFill>
              <p:spPr>
                <a:xfrm>
                  <a:off x="7522472" y="1263315"/>
                  <a:ext cx="77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2" name="Freihand 161">
                  <a:extLst>
                    <a:ext uri="{FF2B5EF4-FFF2-40B4-BE49-F238E27FC236}">
                      <a16:creationId xmlns:a16="http://schemas.microsoft.com/office/drawing/2014/main" id="{9A66351C-74F5-40D0-AA77-C74261A88C8C}"/>
                    </a:ext>
                  </a:extLst>
                </p14:cNvPr>
                <p14:cNvContentPartPr/>
                <p14:nvPr/>
              </p14:nvContentPartPr>
              <p14:xfrm>
                <a:off x="7603832" y="1202835"/>
                <a:ext cx="86400" cy="125640"/>
              </p14:xfrm>
            </p:contentPart>
          </mc:Choice>
          <mc:Fallback>
            <p:pic>
              <p:nvPicPr>
                <p:cNvPr id="162" name="Freihand 161">
                  <a:extLst>
                    <a:ext uri="{FF2B5EF4-FFF2-40B4-BE49-F238E27FC236}">
                      <a16:creationId xmlns:a16="http://schemas.microsoft.com/office/drawing/2014/main" id="{9A66351C-74F5-40D0-AA77-C74261A88C8C}"/>
                    </a:ext>
                  </a:extLst>
                </p:cNvPr>
                <p:cNvPicPr/>
                <p:nvPr/>
              </p:nvPicPr>
              <p:blipFill>
                <a:blip r:embed="rId186"/>
                <a:stretch>
                  <a:fillRect/>
                </a:stretch>
              </p:blipFill>
              <p:spPr>
                <a:xfrm>
                  <a:off x="7599512" y="1198515"/>
                  <a:ext cx="95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3" name="Freihand 162">
                  <a:extLst>
                    <a:ext uri="{FF2B5EF4-FFF2-40B4-BE49-F238E27FC236}">
                      <a16:creationId xmlns:a16="http://schemas.microsoft.com/office/drawing/2014/main" id="{7DAA520B-831B-4899-BD3A-86062CF5F0A6}"/>
                    </a:ext>
                  </a:extLst>
                </p14:cNvPr>
                <p14:cNvContentPartPr/>
                <p14:nvPr/>
              </p14:nvContentPartPr>
              <p14:xfrm>
                <a:off x="7710032" y="1162155"/>
                <a:ext cx="378720" cy="174600"/>
              </p14:xfrm>
            </p:contentPart>
          </mc:Choice>
          <mc:Fallback>
            <p:pic>
              <p:nvPicPr>
                <p:cNvPr id="163" name="Freihand 162">
                  <a:extLst>
                    <a:ext uri="{FF2B5EF4-FFF2-40B4-BE49-F238E27FC236}">
                      <a16:creationId xmlns:a16="http://schemas.microsoft.com/office/drawing/2014/main" id="{7DAA520B-831B-4899-BD3A-86062CF5F0A6}"/>
                    </a:ext>
                  </a:extLst>
                </p:cNvPr>
                <p:cNvPicPr/>
                <p:nvPr/>
              </p:nvPicPr>
              <p:blipFill>
                <a:blip r:embed="rId188"/>
                <a:stretch>
                  <a:fillRect/>
                </a:stretch>
              </p:blipFill>
              <p:spPr>
                <a:xfrm>
                  <a:off x="7705712" y="1157835"/>
                  <a:ext cx="3873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4" name="Freihand 163">
                  <a:extLst>
                    <a:ext uri="{FF2B5EF4-FFF2-40B4-BE49-F238E27FC236}">
                      <a16:creationId xmlns:a16="http://schemas.microsoft.com/office/drawing/2014/main" id="{AB62A9F7-0C5A-4625-9C66-92D9A8E46D8C}"/>
                    </a:ext>
                  </a:extLst>
                </p14:cNvPr>
                <p14:cNvContentPartPr/>
                <p14:nvPr/>
              </p14:nvContentPartPr>
              <p14:xfrm>
                <a:off x="8146352" y="1298955"/>
                <a:ext cx="14760" cy="71640"/>
              </p14:xfrm>
            </p:contentPart>
          </mc:Choice>
          <mc:Fallback>
            <p:pic>
              <p:nvPicPr>
                <p:cNvPr id="164" name="Freihand 163">
                  <a:extLst>
                    <a:ext uri="{FF2B5EF4-FFF2-40B4-BE49-F238E27FC236}">
                      <a16:creationId xmlns:a16="http://schemas.microsoft.com/office/drawing/2014/main" id="{AB62A9F7-0C5A-4625-9C66-92D9A8E46D8C}"/>
                    </a:ext>
                  </a:extLst>
                </p:cNvPr>
                <p:cNvPicPr/>
                <p:nvPr/>
              </p:nvPicPr>
              <p:blipFill>
                <a:blip r:embed="rId190"/>
                <a:stretch>
                  <a:fillRect/>
                </a:stretch>
              </p:blipFill>
              <p:spPr>
                <a:xfrm>
                  <a:off x="8142032" y="1294635"/>
                  <a:ext cx="23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5" name="Freihand 164">
                  <a:extLst>
                    <a:ext uri="{FF2B5EF4-FFF2-40B4-BE49-F238E27FC236}">
                      <a16:creationId xmlns:a16="http://schemas.microsoft.com/office/drawing/2014/main" id="{1E70B0BC-BB48-4DA6-8DC9-882ECFFB19B9}"/>
                    </a:ext>
                  </a:extLst>
                </p14:cNvPr>
                <p14:cNvContentPartPr/>
                <p14:nvPr/>
              </p14:nvContentPartPr>
              <p14:xfrm>
                <a:off x="8308712" y="1192395"/>
                <a:ext cx="262800" cy="134640"/>
              </p14:xfrm>
            </p:contentPart>
          </mc:Choice>
          <mc:Fallback>
            <p:pic>
              <p:nvPicPr>
                <p:cNvPr id="165" name="Freihand 164">
                  <a:extLst>
                    <a:ext uri="{FF2B5EF4-FFF2-40B4-BE49-F238E27FC236}">
                      <a16:creationId xmlns:a16="http://schemas.microsoft.com/office/drawing/2014/main" id="{1E70B0BC-BB48-4DA6-8DC9-882ECFFB19B9}"/>
                    </a:ext>
                  </a:extLst>
                </p:cNvPr>
                <p:cNvPicPr/>
                <p:nvPr/>
              </p:nvPicPr>
              <p:blipFill>
                <a:blip r:embed="rId192"/>
                <a:stretch>
                  <a:fillRect/>
                </a:stretch>
              </p:blipFill>
              <p:spPr>
                <a:xfrm>
                  <a:off x="8304392" y="1188075"/>
                  <a:ext cx="271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6" name="Freihand 165">
                  <a:extLst>
                    <a:ext uri="{FF2B5EF4-FFF2-40B4-BE49-F238E27FC236}">
                      <a16:creationId xmlns:a16="http://schemas.microsoft.com/office/drawing/2014/main" id="{57CE57F0-7229-43E3-B723-9058790063CE}"/>
                    </a:ext>
                  </a:extLst>
                </p14:cNvPr>
                <p14:cNvContentPartPr/>
                <p14:nvPr/>
              </p14:nvContentPartPr>
              <p14:xfrm>
                <a:off x="8581952" y="1145595"/>
                <a:ext cx="308520" cy="180360"/>
              </p14:xfrm>
            </p:contentPart>
          </mc:Choice>
          <mc:Fallback>
            <p:pic>
              <p:nvPicPr>
                <p:cNvPr id="166" name="Freihand 165">
                  <a:extLst>
                    <a:ext uri="{FF2B5EF4-FFF2-40B4-BE49-F238E27FC236}">
                      <a16:creationId xmlns:a16="http://schemas.microsoft.com/office/drawing/2014/main" id="{57CE57F0-7229-43E3-B723-9058790063CE}"/>
                    </a:ext>
                  </a:extLst>
                </p:cNvPr>
                <p:cNvPicPr/>
                <p:nvPr/>
              </p:nvPicPr>
              <p:blipFill>
                <a:blip r:embed="rId194"/>
                <a:stretch>
                  <a:fillRect/>
                </a:stretch>
              </p:blipFill>
              <p:spPr>
                <a:xfrm>
                  <a:off x="8577632" y="1141275"/>
                  <a:ext cx="317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7" name="Freihand 166">
                  <a:extLst>
                    <a:ext uri="{FF2B5EF4-FFF2-40B4-BE49-F238E27FC236}">
                      <a16:creationId xmlns:a16="http://schemas.microsoft.com/office/drawing/2014/main" id="{CA9A42FF-E37F-44BB-A623-86F93AB2959C}"/>
                    </a:ext>
                  </a:extLst>
                </p14:cNvPr>
                <p14:cNvContentPartPr/>
                <p14:nvPr/>
              </p14:nvContentPartPr>
              <p14:xfrm>
                <a:off x="8931152" y="1261515"/>
                <a:ext cx="232200" cy="60480"/>
              </p14:xfrm>
            </p:contentPart>
          </mc:Choice>
          <mc:Fallback>
            <p:pic>
              <p:nvPicPr>
                <p:cNvPr id="167" name="Freihand 166">
                  <a:extLst>
                    <a:ext uri="{FF2B5EF4-FFF2-40B4-BE49-F238E27FC236}">
                      <a16:creationId xmlns:a16="http://schemas.microsoft.com/office/drawing/2014/main" id="{CA9A42FF-E37F-44BB-A623-86F93AB2959C}"/>
                    </a:ext>
                  </a:extLst>
                </p:cNvPr>
                <p:cNvPicPr/>
                <p:nvPr/>
              </p:nvPicPr>
              <p:blipFill>
                <a:blip r:embed="rId196"/>
                <a:stretch>
                  <a:fillRect/>
                </a:stretch>
              </p:blipFill>
              <p:spPr>
                <a:xfrm>
                  <a:off x="8926832" y="1257195"/>
                  <a:ext cx="240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8" name="Freihand 167">
                  <a:extLst>
                    <a:ext uri="{FF2B5EF4-FFF2-40B4-BE49-F238E27FC236}">
                      <a16:creationId xmlns:a16="http://schemas.microsoft.com/office/drawing/2014/main" id="{734317CA-1749-42DA-8290-62FF6268D296}"/>
                    </a:ext>
                  </a:extLst>
                </p14:cNvPr>
                <p14:cNvContentPartPr/>
                <p14:nvPr/>
              </p14:nvContentPartPr>
              <p14:xfrm>
                <a:off x="9076592" y="1149915"/>
                <a:ext cx="367560" cy="173160"/>
              </p14:xfrm>
            </p:contentPart>
          </mc:Choice>
          <mc:Fallback>
            <p:pic>
              <p:nvPicPr>
                <p:cNvPr id="168" name="Freihand 167">
                  <a:extLst>
                    <a:ext uri="{FF2B5EF4-FFF2-40B4-BE49-F238E27FC236}">
                      <a16:creationId xmlns:a16="http://schemas.microsoft.com/office/drawing/2014/main" id="{734317CA-1749-42DA-8290-62FF6268D296}"/>
                    </a:ext>
                  </a:extLst>
                </p:cNvPr>
                <p:cNvPicPr/>
                <p:nvPr/>
              </p:nvPicPr>
              <p:blipFill>
                <a:blip r:embed="rId198"/>
                <a:stretch>
                  <a:fillRect/>
                </a:stretch>
              </p:blipFill>
              <p:spPr>
                <a:xfrm>
                  <a:off x="9072272" y="1145595"/>
                  <a:ext cx="376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9" name="Freihand 168">
                  <a:extLst>
                    <a:ext uri="{FF2B5EF4-FFF2-40B4-BE49-F238E27FC236}">
                      <a16:creationId xmlns:a16="http://schemas.microsoft.com/office/drawing/2014/main" id="{56905DAF-839D-49E0-BB16-3781AE4243A1}"/>
                    </a:ext>
                  </a:extLst>
                </p14:cNvPr>
                <p14:cNvContentPartPr/>
                <p14:nvPr/>
              </p14:nvContentPartPr>
              <p14:xfrm>
                <a:off x="9490592" y="1259355"/>
                <a:ext cx="253800" cy="79560"/>
              </p14:xfrm>
            </p:contentPart>
          </mc:Choice>
          <mc:Fallback>
            <p:pic>
              <p:nvPicPr>
                <p:cNvPr id="169" name="Freihand 168">
                  <a:extLst>
                    <a:ext uri="{FF2B5EF4-FFF2-40B4-BE49-F238E27FC236}">
                      <a16:creationId xmlns:a16="http://schemas.microsoft.com/office/drawing/2014/main" id="{56905DAF-839D-49E0-BB16-3781AE4243A1}"/>
                    </a:ext>
                  </a:extLst>
                </p:cNvPr>
                <p:cNvPicPr/>
                <p:nvPr/>
              </p:nvPicPr>
              <p:blipFill>
                <a:blip r:embed="rId200"/>
                <a:stretch>
                  <a:fillRect/>
                </a:stretch>
              </p:blipFill>
              <p:spPr>
                <a:xfrm>
                  <a:off x="9486272" y="1255035"/>
                  <a:ext cx="262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0" name="Freihand 169">
                  <a:extLst>
                    <a:ext uri="{FF2B5EF4-FFF2-40B4-BE49-F238E27FC236}">
                      <a16:creationId xmlns:a16="http://schemas.microsoft.com/office/drawing/2014/main" id="{93384446-6391-4F59-A88A-00C7D9D79DDF}"/>
                    </a:ext>
                  </a:extLst>
                </p14:cNvPr>
                <p14:cNvContentPartPr/>
                <p14:nvPr/>
              </p14:nvContentPartPr>
              <p14:xfrm>
                <a:off x="9853832" y="1343595"/>
                <a:ext cx="63000" cy="33120"/>
              </p14:xfrm>
            </p:contentPart>
          </mc:Choice>
          <mc:Fallback>
            <p:pic>
              <p:nvPicPr>
                <p:cNvPr id="170" name="Freihand 169">
                  <a:extLst>
                    <a:ext uri="{FF2B5EF4-FFF2-40B4-BE49-F238E27FC236}">
                      <a16:creationId xmlns:a16="http://schemas.microsoft.com/office/drawing/2014/main" id="{93384446-6391-4F59-A88A-00C7D9D79DDF}"/>
                    </a:ext>
                  </a:extLst>
                </p:cNvPr>
                <p:cNvPicPr/>
                <p:nvPr/>
              </p:nvPicPr>
              <p:blipFill>
                <a:blip r:embed="rId202"/>
                <a:stretch>
                  <a:fillRect/>
                </a:stretch>
              </p:blipFill>
              <p:spPr>
                <a:xfrm>
                  <a:off x="9849512" y="1339275"/>
                  <a:ext cx="71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1" name="Freihand 170">
                  <a:extLst>
                    <a:ext uri="{FF2B5EF4-FFF2-40B4-BE49-F238E27FC236}">
                      <a16:creationId xmlns:a16="http://schemas.microsoft.com/office/drawing/2014/main" id="{5E95B0BF-D33F-45CB-A183-9C46F39FCBAA}"/>
                    </a:ext>
                  </a:extLst>
                </p14:cNvPr>
                <p14:cNvContentPartPr/>
                <p14:nvPr/>
              </p14:nvContentPartPr>
              <p14:xfrm>
                <a:off x="10031312" y="1352595"/>
                <a:ext cx="110880" cy="21240"/>
              </p14:xfrm>
            </p:contentPart>
          </mc:Choice>
          <mc:Fallback>
            <p:pic>
              <p:nvPicPr>
                <p:cNvPr id="171" name="Freihand 170">
                  <a:extLst>
                    <a:ext uri="{FF2B5EF4-FFF2-40B4-BE49-F238E27FC236}">
                      <a16:creationId xmlns:a16="http://schemas.microsoft.com/office/drawing/2014/main" id="{5E95B0BF-D33F-45CB-A183-9C46F39FCBAA}"/>
                    </a:ext>
                  </a:extLst>
                </p:cNvPr>
                <p:cNvPicPr/>
                <p:nvPr/>
              </p:nvPicPr>
              <p:blipFill>
                <a:blip r:embed="rId204"/>
                <a:stretch>
                  <a:fillRect/>
                </a:stretch>
              </p:blipFill>
              <p:spPr>
                <a:xfrm>
                  <a:off x="10026992" y="1348275"/>
                  <a:ext cx="119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4" name="Freihand 173">
                  <a:extLst>
                    <a:ext uri="{FF2B5EF4-FFF2-40B4-BE49-F238E27FC236}">
                      <a16:creationId xmlns:a16="http://schemas.microsoft.com/office/drawing/2014/main" id="{376F16AA-0163-4BA4-B296-E01B1FAF5877}"/>
                    </a:ext>
                  </a:extLst>
                </p14:cNvPr>
                <p14:cNvContentPartPr/>
                <p14:nvPr/>
              </p14:nvContentPartPr>
              <p14:xfrm>
                <a:off x="3611792" y="964875"/>
                <a:ext cx="160920" cy="1064520"/>
              </p14:xfrm>
            </p:contentPart>
          </mc:Choice>
          <mc:Fallback>
            <p:pic>
              <p:nvPicPr>
                <p:cNvPr id="174" name="Freihand 173">
                  <a:extLst>
                    <a:ext uri="{FF2B5EF4-FFF2-40B4-BE49-F238E27FC236}">
                      <a16:creationId xmlns:a16="http://schemas.microsoft.com/office/drawing/2014/main" id="{376F16AA-0163-4BA4-B296-E01B1FAF5877}"/>
                    </a:ext>
                  </a:extLst>
                </p:cNvPr>
                <p:cNvPicPr/>
                <p:nvPr/>
              </p:nvPicPr>
              <p:blipFill>
                <a:blip r:embed="rId206"/>
                <a:stretch>
                  <a:fillRect/>
                </a:stretch>
              </p:blipFill>
              <p:spPr>
                <a:xfrm>
                  <a:off x="3607472" y="960555"/>
                  <a:ext cx="169560" cy="1073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5" name="Freihand 174">
                  <a:extLst>
                    <a:ext uri="{FF2B5EF4-FFF2-40B4-BE49-F238E27FC236}">
                      <a16:creationId xmlns:a16="http://schemas.microsoft.com/office/drawing/2014/main" id="{F8964A10-C7B5-4E63-AE84-4FA945AA560A}"/>
                    </a:ext>
                  </a:extLst>
                </p14:cNvPr>
                <p14:cNvContentPartPr/>
                <p14:nvPr/>
              </p14:nvContentPartPr>
              <p14:xfrm>
                <a:off x="3544112" y="1909875"/>
                <a:ext cx="257760" cy="243360"/>
              </p14:xfrm>
            </p:contentPart>
          </mc:Choice>
          <mc:Fallback>
            <p:pic>
              <p:nvPicPr>
                <p:cNvPr id="175" name="Freihand 174">
                  <a:extLst>
                    <a:ext uri="{FF2B5EF4-FFF2-40B4-BE49-F238E27FC236}">
                      <a16:creationId xmlns:a16="http://schemas.microsoft.com/office/drawing/2014/main" id="{F8964A10-C7B5-4E63-AE84-4FA945AA560A}"/>
                    </a:ext>
                  </a:extLst>
                </p:cNvPr>
                <p:cNvPicPr/>
                <p:nvPr/>
              </p:nvPicPr>
              <p:blipFill>
                <a:blip r:embed="rId208"/>
                <a:stretch>
                  <a:fillRect/>
                </a:stretch>
              </p:blipFill>
              <p:spPr>
                <a:xfrm>
                  <a:off x="3539792" y="1905555"/>
                  <a:ext cx="2664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2" name="Freihand 51">
                  <a:extLst>
                    <a:ext uri="{FF2B5EF4-FFF2-40B4-BE49-F238E27FC236}">
                      <a16:creationId xmlns:a16="http://schemas.microsoft.com/office/drawing/2014/main" id="{9473A714-EEAC-4A6A-9515-D9D001A89284}"/>
                    </a:ext>
                  </a:extLst>
                </p14:cNvPr>
                <p14:cNvContentPartPr/>
                <p14:nvPr/>
              </p14:nvContentPartPr>
              <p14:xfrm>
                <a:off x="4941632" y="101955"/>
                <a:ext cx="27000" cy="418320"/>
              </p14:xfrm>
            </p:contentPart>
          </mc:Choice>
          <mc:Fallback>
            <p:pic>
              <p:nvPicPr>
                <p:cNvPr id="52" name="Freihand 51">
                  <a:extLst>
                    <a:ext uri="{FF2B5EF4-FFF2-40B4-BE49-F238E27FC236}">
                      <a16:creationId xmlns:a16="http://schemas.microsoft.com/office/drawing/2014/main" id="{9473A714-EEAC-4A6A-9515-D9D001A89284}"/>
                    </a:ext>
                  </a:extLst>
                </p:cNvPr>
                <p:cNvPicPr/>
                <p:nvPr/>
              </p:nvPicPr>
              <p:blipFill>
                <a:blip r:embed="rId210"/>
                <a:stretch>
                  <a:fillRect/>
                </a:stretch>
              </p:blipFill>
              <p:spPr>
                <a:xfrm>
                  <a:off x="4937312" y="97635"/>
                  <a:ext cx="3564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3" name="Freihand 52">
                  <a:extLst>
                    <a:ext uri="{FF2B5EF4-FFF2-40B4-BE49-F238E27FC236}">
                      <a16:creationId xmlns:a16="http://schemas.microsoft.com/office/drawing/2014/main" id="{1C0F123D-3673-44EE-BBC7-EE48D020D434}"/>
                    </a:ext>
                  </a:extLst>
                </p14:cNvPr>
                <p14:cNvContentPartPr/>
                <p14:nvPr/>
              </p14:nvContentPartPr>
              <p14:xfrm>
                <a:off x="4702592" y="464115"/>
                <a:ext cx="1152000" cy="174240"/>
              </p14:xfrm>
            </p:contentPart>
          </mc:Choice>
          <mc:Fallback>
            <p:pic>
              <p:nvPicPr>
                <p:cNvPr id="53" name="Freihand 52">
                  <a:extLst>
                    <a:ext uri="{FF2B5EF4-FFF2-40B4-BE49-F238E27FC236}">
                      <a16:creationId xmlns:a16="http://schemas.microsoft.com/office/drawing/2014/main" id="{1C0F123D-3673-44EE-BBC7-EE48D020D434}"/>
                    </a:ext>
                  </a:extLst>
                </p:cNvPr>
                <p:cNvPicPr/>
                <p:nvPr/>
              </p:nvPicPr>
              <p:blipFill>
                <a:blip r:embed="rId212"/>
                <a:stretch>
                  <a:fillRect/>
                </a:stretch>
              </p:blipFill>
              <p:spPr>
                <a:xfrm>
                  <a:off x="4698272" y="459795"/>
                  <a:ext cx="11606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4" name="Freihand 53">
                  <a:extLst>
                    <a:ext uri="{FF2B5EF4-FFF2-40B4-BE49-F238E27FC236}">
                      <a16:creationId xmlns:a16="http://schemas.microsoft.com/office/drawing/2014/main" id="{DB204185-DF1C-4809-968E-60A61CFB4215}"/>
                    </a:ext>
                  </a:extLst>
                </p14:cNvPr>
                <p14:cNvContentPartPr/>
                <p14:nvPr/>
              </p14:nvContentPartPr>
              <p14:xfrm>
                <a:off x="4807352" y="2595"/>
                <a:ext cx="241920" cy="182880"/>
              </p14:xfrm>
            </p:contentPart>
          </mc:Choice>
          <mc:Fallback>
            <p:pic>
              <p:nvPicPr>
                <p:cNvPr id="54" name="Freihand 53">
                  <a:extLst>
                    <a:ext uri="{FF2B5EF4-FFF2-40B4-BE49-F238E27FC236}">
                      <a16:creationId xmlns:a16="http://schemas.microsoft.com/office/drawing/2014/main" id="{DB204185-DF1C-4809-968E-60A61CFB4215}"/>
                    </a:ext>
                  </a:extLst>
                </p:cNvPr>
                <p:cNvPicPr/>
                <p:nvPr/>
              </p:nvPicPr>
              <p:blipFill>
                <a:blip r:embed="rId214"/>
                <a:stretch>
                  <a:fillRect/>
                </a:stretch>
              </p:blipFill>
              <p:spPr>
                <a:xfrm>
                  <a:off x="4803032" y="-1725"/>
                  <a:ext cx="2505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6" name="Freihand 55">
                  <a:extLst>
                    <a:ext uri="{FF2B5EF4-FFF2-40B4-BE49-F238E27FC236}">
                      <a16:creationId xmlns:a16="http://schemas.microsoft.com/office/drawing/2014/main" id="{1E32C1E5-737D-423E-854C-3B1A9BFFA382}"/>
                    </a:ext>
                  </a:extLst>
                </p14:cNvPr>
                <p14:cNvContentPartPr/>
                <p14:nvPr/>
              </p14:nvContentPartPr>
              <p14:xfrm>
                <a:off x="4943792" y="169995"/>
                <a:ext cx="689760" cy="397440"/>
              </p14:xfrm>
            </p:contentPart>
          </mc:Choice>
          <mc:Fallback>
            <p:pic>
              <p:nvPicPr>
                <p:cNvPr id="56" name="Freihand 55">
                  <a:extLst>
                    <a:ext uri="{FF2B5EF4-FFF2-40B4-BE49-F238E27FC236}">
                      <a16:creationId xmlns:a16="http://schemas.microsoft.com/office/drawing/2014/main" id="{1E32C1E5-737D-423E-854C-3B1A9BFFA382}"/>
                    </a:ext>
                  </a:extLst>
                </p:cNvPr>
                <p:cNvPicPr/>
                <p:nvPr/>
              </p:nvPicPr>
              <p:blipFill>
                <a:blip r:embed="rId216"/>
                <a:stretch>
                  <a:fillRect/>
                </a:stretch>
              </p:blipFill>
              <p:spPr>
                <a:xfrm>
                  <a:off x="4939472" y="165675"/>
                  <a:ext cx="69840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8" name="Freihand 57">
                  <a:extLst>
                    <a:ext uri="{FF2B5EF4-FFF2-40B4-BE49-F238E27FC236}">
                      <a16:creationId xmlns:a16="http://schemas.microsoft.com/office/drawing/2014/main" id="{D9A7E7A6-6E76-4847-9D6C-162EADF035B9}"/>
                    </a:ext>
                  </a:extLst>
                </p14:cNvPr>
                <p14:cNvContentPartPr/>
                <p14:nvPr/>
              </p14:nvContentPartPr>
              <p14:xfrm>
                <a:off x="4647152" y="66315"/>
                <a:ext cx="360" cy="360"/>
              </p14:xfrm>
            </p:contentPart>
          </mc:Choice>
          <mc:Fallback>
            <p:pic>
              <p:nvPicPr>
                <p:cNvPr id="58" name="Freihand 57">
                  <a:extLst>
                    <a:ext uri="{FF2B5EF4-FFF2-40B4-BE49-F238E27FC236}">
                      <a16:creationId xmlns:a16="http://schemas.microsoft.com/office/drawing/2014/main" id="{D9A7E7A6-6E76-4847-9D6C-162EADF035B9}"/>
                    </a:ext>
                  </a:extLst>
                </p:cNvPr>
                <p:cNvPicPr/>
                <p:nvPr/>
              </p:nvPicPr>
              <p:blipFill>
                <a:blip r:embed="rId82"/>
                <a:stretch>
                  <a:fillRect/>
                </a:stretch>
              </p:blipFill>
              <p:spPr>
                <a:xfrm>
                  <a:off x="4642832" y="6199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9" name="Freihand 58">
                  <a:extLst>
                    <a:ext uri="{FF2B5EF4-FFF2-40B4-BE49-F238E27FC236}">
                      <a16:creationId xmlns:a16="http://schemas.microsoft.com/office/drawing/2014/main" id="{4FFF1474-813A-497C-A575-DAB37B865379}"/>
                    </a:ext>
                  </a:extLst>
                </p14:cNvPr>
                <p14:cNvContentPartPr/>
                <p14:nvPr/>
              </p14:nvContentPartPr>
              <p14:xfrm>
                <a:off x="4637792" y="32115"/>
                <a:ext cx="41760" cy="46440"/>
              </p14:xfrm>
            </p:contentPart>
          </mc:Choice>
          <mc:Fallback>
            <p:pic>
              <p:nvPicPr>
                <p:cNvPr id="59" name="Freihand 58">
                  <a:extLst>
                    <a:ext uri="{FF2B5EF4-FFF2-40B4-BE49-F238E27FC236}">
                      <a16:creationId xmlns:a16="http://schemas.microsoft.com/office/drawing/2014/main" id="{4FFF1474-813A-497C-A575-DAB37B865379}"/>
                    </a:ext>
                  </a:extLst>
                </p:cNvPr>
                <p:cNvPicPr/>
                <p:nvPr/>
              </p:nvPicPr>
              <p:blipFill>
                <a:blip r:embed="rId219"/>
                <a:stretch>
                  <a:fillRect/>
                </a:stretch>
              </p:blipFill>
              <p:spPr>
                <a:xfrm>
                  <a:off x="4633472" y="27795"/>
                  <a:ext cx="50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0" name="Freihand 59">
                  <a:extLst>
                    <a:ext uri="{FF2B5EF4-FFF2-40B4-BE49-F238E27FC236}">
                      <a16:creationId xmlns:a16="http://schemas.microsoft.com/office/drawing/2014/main" id="{C5CB689A-B287-4C3B-B583-64353A2CF292}"/>
                    </a:ext>
                  </a:extLst>
                </p14:cNvPr>
                <p14:cNvContentPartPr/>
                <p14:nvPr/>
              </p14:nvContentPartPr>
              <p14:xfrm>
                <a:off x="4453472" y="71355"/>
                <a:ext cx="81720" cy="62280"/>
              </p14:xfrm>
            </p:contentPart>
          </mc:Choice>
          <mc:Fallback>
            <p:pic>
              <p:nvPicPr>
                <p:cNvPr id="60" name="Freihand 59">
                  <a:extLst>
                    <a:ext uri="{FF2B5EF4-FFF2-40B4-BE49-F238E27FC236}">
                      <a16:creationId xmlns:a16="http://schemas.microsoft.com/office/drawing/2014/main" id="{C5CB689A-B287-4C3B-B583-64353A2CF292}"/>
                    </a:ext>
                  </a:extLst>
                </p:cNvPr>
                <p:cNvPicPr/>
                <p:nvPr/>
              </p:nvPicPr>
              <p:blipFill>
                <a:blip r:embed="rId221"/>
                <a:stretch>
                  <a:fillRect/>
                </a:stretch>
              </p:blipFill>
              <p:spPr>
                <a:xfrm>
                  <a:off x="4449152" y="67035"/>
                  <a:ext cx="90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1" name="Freihand 60">
                  <a:extLst>
                    <a:ext uri="{FF2B5EF4-FFF2-40B4-BE49-F238E27FC236}">
                      <a16:creationId xmlns:a16="http://schemas.microsoft.com/office/drawing/2014/main" id="{0C7FFCE4-0009-48A7-813B-C85D2AFC6082}"/>
                    </a:ext>
                  </a:extLst>
                </p14:cNvPr>
                <p14:cNvContentPartPr/>
                <p14:nvPr/>
              </p14:nvContentPartPr>
              <p14:xfrm>
                <a:off x="4483712" y="101595"/>
                <a:ext cx="56520" cy="120240"/>
              </p14:xfrm>
            </p:contentPart>
          </mc:Choice>
          <mc:Fallback>
            <p:pic>
              <p:nvPicPr>
                <p:cNvPr id="61" name="Freihand 60">
                  <a:extLst>
                    <a:ext uri="{FF2B5EF4-FFF2-40B4-BE49-F238E27FC236}">
                      <a16:creationId xmlns:a16="http://schemas.microsoft.com/office/drawing/2014/main" id="{0C7FFCE4-0009-48A7-813B-C85D2AFC6082}"/>
                    </a:ext>
                  </a:extLst>
                </p:cNvPr>
                <p:cNvPicPr/>
                <p:nvPr/>
              </p:nvPicPr>
              <p:blipFill>
                <a:blip r:embed="rId223"/>
                <a:stretch>
                  <a:fillRect/>
                </a:stretch>
              </p:blipFill>
              <p:spPr>
                <a:xfrm>
                  <a:off x="4479392" y="97275"/>
                  <a:ext cx="65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2" name="Freihand 61">
                  <a:extLst>
                    <a:ext uri="{FF2B5EF4-FFF2-40B4-BE49-F238E27FC236}">
                      <a16:creationId xmlns:a16="http://schemas.microsoft.com/office/drawing/2014/main" id="{226E9836-6251-45D7-B8DE-19E419FB2FB8}"/>
                    </a:ext>
                  </a:extLst>
                </p14:cNvPr>
                <p14:cNvContentPartPr/>
                <p14:nvPr/>
              </p14:nvContentPartPr>
              <p14:xfrm>
                <a:off x="4577672" y="109875"/>
                <a:ext cx="82800" cy="7920"/>
              </p14:xfrm>
            </p:contentPart>
          </mc:Choice>
          <mc:Fallback>
            <p:pic>
              <p:nvPicPr>
                <p:cNvPr id="62" name="Freihand 61">
                  <a:extLst>
                    <a:ext uri="{FF2B5EF4-FFF2-40B4-BE49-F238E27FC236}">
                      <a16:creationId xmlns:a16="http://schemas.microsoft.com/office/drawing/2014/main" id="{226E9836-6251-45D7-B8DE-19E419FB2FB8}"/>
                    </a:ext>
                  </a:extLst>
                </p:cNvPr>
                <p:cNvPicPr/>
                <p:nvPr/>
              </p:nvPicPr>
              <p:blipFill>
                <a:blip r:embed="rId225"/>
                <a:stretch>
                  <a:fillRect/>
                </a:stretch>
              </p:blipFill>
              <p:spPr>
                <a:xfrm>
                  <a:off x="4573352" y="105555"/>
                  <a:ext cx="91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63" name="Freihand 62">
                  <a:extLst>
                    <a:ext uri="{FF2B5EF4-FFF2-40B4-BE49-F238E27FC236}">
                      <a16:creationId xmlns:a16="http://schemas.microsoft.com/office/drawing/2014/main" id="{CBB52B6C-C371-4B51-93ED-D6EF8264025C}"/>
                    </a:ext>
                  </a:extLst>
                </p14:cNvPr>
                <p14:cNvContentPartPr/>
                <p14:nvPr/>
              </p14:nvContentPartPr>
              <p14:xfrm>
                <a:off x="4570832" y="122115"/>
                <a:ext cx="133200" cy="46440"/>
              </p14:xfrm>
            </p:contentPart>
          </mc:Choice>
          <mc:Fallback>
            <p:pic>
              <p:nvPicPr>
                <p:cNvPr id="63" name="Freihand 62">
                  <a:extLst>
                    <a:ext uri="{FF2B5EF4-FFF2-40B4-BE49-F238E27FC236}">
                      <a16:creationId xmlns:a16="http://schemas.microsoft.com/office/drawing/2014/main" id="{CBB52B6C-C371-4B51-93ED-D6EF8264025C}"/>
                    </a:ext>
                  </a:extLst>
                </p:cNvPr>
                <p:cNvPicPr/>
                <p:nvPr/>
              </p:nvPicPr>
              <p:blipFill>
                <a:blip r:embed="rId227"/>
                <a:stretch>
                  <a:fillRect/>
                </a:stretch>
              </p:blipFill>
              <p:spPr>
                <a:xfrm>
                  <a:off x="4566512" y="117795"/>
                  <a:ext cx="141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64" name="Freihand 63">
                  <a:extLst>
                    <a:ext uri="{FF2B5EF4-FFF2-40B4-BE49-F238E27FC236}">
                      <a16:creationId xmlns:a16="http://schemas.microsoft.com/office/drawing/2014/main" id="{C6FC1545-135E-4D82-8F71-46C4394E4125}"/>
                    </a:ext>
                  </a:extLst>
                </p14:cNvPr>
                <p14:cNvContentPartPr/>
                <p14:nvPr/>
              </p14:nvContentPartPr>
              <p14:xfrm>
                <a:off x="4701872" y="42915"/>
                <a:ext cx="107280" cy="156960"/>
              </p14:xfrm>
            </p:contentPart>
          </mc:Choice>
          <mc:Fallback>
            <p:pic>
              <p:nvPicPr>
                <p:cNvPr id="64" name="Freihand 63">
                  <a:extLst>
                    <a:ext uri="{FF2B5EF4-FFF2-40B4-BE49-F238E27FC236}">
                      <a16:creationId xmlns:a16="http://schemas.microsoft.com/office/drawing/2014/main" id="{C6FC1545-135E-4D82-8F71-46C4394E4125}"/>
                    </a:ext>
                  </a:extLst>
                </p:cNvPr>
                <p:cNvPicPr/>
                <p:nvPr/>
              </p:nvPicPr>
              <p:blipFill>
                <a:blip r:embed="rId229"/>
                <a:stretch>
                  <a:fillRect/>
                </a:stretch>
              </p:blipFill>
              <p:spPr>
                <a:xfrm>
                  <a:off x="4697552" y="38595"/>
                  <a:ext cx="1159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65" name="Freihand 64">
                  <a:extLst>
                    <a:ext uri="{FF2B5EF4-FFF2-40B4-BE49-F238E27FC236}">
                      <a16:creationId xmlns:a16="http://schemas.microsoft.com/office/drawing/2014/main" id="{2E3DE950-E41C-452D-9810-40EB4435B829}"/>
                    </a:ext>
                  </a:extLst>
                </p14:cNvPr>
                <p14:cNvContentPartPr/>
                <p14:nvPr/>
              </p14:nvContentPartPr>
              <p14:xfrm>
                <a:off x="4767752" y="76395"/>
                <a:ext cx="94680" cy="85320"/>
              </p14:xfrm>
            </p:contentPart>
          </mc:Choice>
          <mc:Fallback>
            <p:pic>
              <p:nvPicPr>
                <p:cNvPr id="65" name="Freihand 64">
                  <a:extLst>
                    <a:ext uri="{FF2B5EF4-FFF2-40B4-BE49-F238E27FC236}">
                      <a16:creationId xmlns:a16="http://schemas.microsoft.com/office/drawing/2014/main" id="{2E3DE950-E41C-452D-9810-40EB4435B829}"/>
                    </a:ext>
                  </a:extLst>
                </p:cNvPr>
                <p:cNvPicPr/>
                <p:nvPr/>
              </p:nvPicPr>
              <p:blipFill>
                <a:blip r:embed="rId231"/>
                <a:stretch>
                  <a:fillRect/>
                </a:stretch>
              </p:blipFill>
              <p:spPr>
                <a:xfrm>
                  <a:off x="4763432" y="72075"/>
                  <a:ext cx="103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66" name="Freihand 65">
                  <a:extLst>
                    <a:ext uri="{FF2B5EF4-FFF2-40B4-BE49-F238E27FC236}">
                      <a16:creationId xmlns:a16="http://schemas.microsoft.com/office/drawing/2014/main" id="{D59C575F-191F-4EC8-9E99-7FBE917A356F}"/>
                    </a:ext>
                  </a:extLst>
                </p14:cNvPr>
                <p14:cNvContentPartPr/>
                <p14:nvPr/>
              </p14:nvContentPartPr>
              <p14:xfrm>
                <a:off x="4836872" y="61635"/>
                <a:ext cx="41400" cy="142200"/>
              </p14:xfrm>
            </p:contentPart>
          </mc:Choice>
          <mc:Fallback>
            <p:pic>
              <p:nvPicPr>
                <p:cNvPr id="66" name="Freihand 65">
                  <a:extLst>
                    <a:ext uri="{FF2B5EF4-FFF2-40B4-BE49-F238E27FC236}">
                      <a16:creationId xmlns:a16="http://schemas.microsoft.com/office/drawing/2014/main" id="{D59C575F-191F-4EC8-9E99-7FBE917A356F}"/>
                    </a:ext>
                  </a:extLst>
                </p:cNvPr>
                <p:cNvPicPr/>
                <p:nvPr/>
              </p:nvPicPr>
              <p:blipFill>
                <a:blip r:embed="rId233"/>
                <a:stretch>
                  <a:fillRect/>
                </a:stretch>
              </p:blipFill>
              <p:spPr>
                <a:xfrm>
                  <a:off x="4832552" y="57315"/>
                  <a:ext cx="50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67" name="Freihand 66">
                  <a:extLst>
                    <a:ext uri="{FF2B5EF4-FFF2-40B4-BE49-F238E27FC236}">
                      <a16:creationId xmlns:a16="http://schemas.microsoft.com/office/drawing/2014/main" id="{838F821C-9CBD-48BF-B743-03D40EF1BE49}"/>
                    </a:ext>
                  </a:extLst>
                </p14:cNvPr>
                <p14:cNvContentPartPr/>
                <p14:nvPr/>
              </p14:nvContentPartPr>
              <p14:xfrm>
                <a:off x="5654792" y="652755"/>
                <a:ext cx="80280" cy="104760"/>
              </p14:xfrm>
            </p:contentPart>
          </mc:Choice>
          <mc:Fallback>
            <p:pic>
              <p:nvPicPr>
                <p:cNvPr id="67" name="Freihand 66">
                  <a:extLst>
                    <a:ext uri="{FF2B5EF4-FFF2-40B4-BE49-F238E27FC236}">
                      <a16:creationId xmlns:a16="http://schemas.microsoft.com/office/drawing/2014/main" id="{838F821C-9CBD-48BF-B743-03D40EF1BE49}"/>
                    </a:ext>
                  </a:extLst>
                </p:cNvPr>
                <p:cNvPicPr/>
                <p:nvPr/>
              </p:nvPicPr>
              <p:blipFill>
                <a:blip r:embed="rId235"/>
                <a:stretch>
                  <a:fillRect/>
                </a:stretch>
              </p:blipFill>
              <p:spPr>
                <a:xfrm>
                  <a:off x="5650472" y="648435"/>
                  <a:ext cx="88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68" name="Freihand 67">
                  <a:extLst>
                    <a:ext uri="{FF2B5EF4-FFF2-40B4-BE49-F238E27FC236}">
                      <a16:creationId xmlns:a16="http://schemas.microsoft.com/office/drawing/2014/main" id="{9F84C112-F3B0-4717-9513-B17CB88C3E22}"/>
                    </a:ext>
                  </a:extLst>
                </p14:cNvPr>
                <p14:cNvContentPartPr/>
                <p14:nvPr/>
              </p14:nvContentPartPr>
              <p14:xfrm>
                <a:off x="5654792" y="674715"/>
                <a:ext cx="134640" cy="48960"/>
              </p14:xfrm>
            </p:contentPart>
          </mc:Choice>
          <mc:Fallback>
            <p:pic>
              <p:nvPicPr>
                <p:cNvPr id="68" name="Freihand 67">
                  <a:extLst>
                    <a:ext uri="{FF2B5EF4-FFF2-40B4-BE49-F238E27FC236}">
                      <a16:creationId xmlns:a16="http://schemas.microsoft.com/office/drawing/2014/main" id="{9F84C112-F3B0-4717-9513-B17CB88C3E22}"/>
                    </a:ext>
                  </a:extLst>
                </p:cNvPr>
                <p:cNvPicPr/>
                <p:nvPr/>
              </p:nvPicPr>
              <p:blipFill>
                <a:blip r:embed="rId237"/>
                <a:stretch>
                  <a:fillRect/>
                </a:stretch>
              </p:blipFill>
              <p:spPr>
                <a:xfrm>
                  <a:off x="5650472" y="670395"/>
                  <a:ext cx="1432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70" name="Freihand 69">
                  <a:extLst>
                    <a:ext uri="{FF2B5EF4-FFF2-40B4-BE49-F238E27FC236}">
                      <a16:creationId xmlns:a16="http://schemas.microsoft.com/office/drawing/2014/main" id="{3852C703-7B3E-4C2F-AAB1-11C684AEF66C}"/>
                    </a:ext>
                  </a:extLst>
                </p14:cNvPr>
                <p14:cNvContentPartPr/>
                <p14:nvPr/>
              </p14:nvContentPartPr>
              <p14:xfrm>
                <a:off x="5117312" y="37875"/>
                <a:ext cx="15480" cy="113400"/>
              </p14:xfrm>
            </p:contentPart>
          </mc:Choice>
          <mc:Fallback>
            <p:pic>
              <p:nvPicPr>
                <p:cNvPr id="70" name="Freihand 69">
                  <a:extLst>
                    <a:ext uri="{FF2B5EF4-FFF2-40B4-BE49-F238E27FC236}">
                      <a16:creationId xmlns:a16="http://schemas.microsoft.com/office/drawing/2014/main" id="{3852C703-7B3E-4C2F-AAB1-11C684AEF66C}"/>
                    </a:ext>
                  </a:extLst>
                </p:cNvPr>
                <p:cNvPicPr/>
                <p:nvPr/>
              </p:nvPicPr>
              <p:blipFill>
                <a:blip r:embed="rId239"/>
                <a:stretch>
                  <a:fillRect/>
                </a:stretch>
              </p:blipFill>
              <p:spPr>
                <a:xfrm>
                  <a:off x="5112992" y="33555"/>
                  <a:ext cx="24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71" name="Freihand 70">
                  <a:extLst>
                    <a:ext uri="{FF2B5EF4-FFF2-40B4-BE49-F238E27FC236}">
                      <a16:creationId xmlns:a16="http://schemas.microsoft.com/office/drawing/2014/main" id="{08530027-DD36-4CFF-AB7D-234BB65F8998}"/>
                    </a:ext>
                  </a:extLst>
                </p14:cNvPr>
                <p14:cNvContentPartPr/>
                <p14:nvPr/>
              </p14:nvContentPartPr>
              <p14:xfrm>
                <a:off x="5118752" y="25635"/>
                <a:ext cx="101880" cy="86040"/>
              </p14:xfrm>
            </p:contentPart>
          </mc:Choice>
          <mc:Fallback>
            <p:pic>
              <p:nvPicPr>
                <p:cNvPr id="71" name="Freihand 70">
                  <a:extLst>
                    <a:ext uri="{FF2B5EF4-FFF2-40B4-BE49-F238E27FC236}">
                      <a16:creationId xmlns:a16="http://schemas.microsoft.com/office/drawing/2014/main" id="{08530027-DD36-4CFF-AB7D-234BB65F8998}"/>
                    </a:ext>
                  </a:extLst>
                </p:cNvPr>
                <p:cNvPicPr/>
                <p:nvPr/>
              </p:nvPicPr>
              <p:blipFill>
                <a:blip r:embed="rId241"/>
                <a:stretch>
                  <a:fillRect/>
                </a:stretch>
              </p:blipFill>
              <p:spPr>
                <a:xfrm>
                  <a:off x="5114432" y="21315"/>
                  <a:ext cx="110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72" name="Freihand 71">
                  <a:extLst>
                    <a:ext uri="{FF2B5EF4-FFF2-40B4-BE49-F238E27FC236}">
                      <a16:creationId xmlns:a16="http://schemas.microsoft.com/office/drawing/2014/main" id="{C7328B26-AC1B-4CFF-B009-E08AC6E989B5}"/>
                    </a:ext>
                  </a:extLst>
                </p14:cNvPr>
                <p14:cNvContentPartPr/>
                <p14:nvPr/>
              </p14:nvContentPartPr>
              <p14:xfrm>
                <a:off x="5217752" y="71355"/>
                <a:ext cx="61560" cy="36360"/>
              </p14:xfrm>
            </p:contentPart>
          </mc:Choice>
          <mc:Fallback>
            <p:pic>
              <p:nvPicPr>
                <p:cNvPr id="72" name="Freihand 71">
                  <a:extLst>
                    <a:ext uri="{FF2B5EF4-FFF2-40B4-BE49-F238E27FC236}">
                      <a16:creationId xmlns:a16="http://schemas.microsoft.com/office/drawing/2014/main" id="{C7328B26-AC1B-4CFF-B009-E08AC6E989B5}"/>
                    </a:ext>
                  </a:extLst>
                </p:cNvPr>
                <p:cNvPicPr/>
                <p:nvPr/>
              </p:nvPicPr>
              <p:blipFill>
                <a:blip r:embed="rId243"/>
                <a:stretch>
                  <a:fillRect/>
                </a:stretch>
              </p:blipFill>
              <p:spPr>
                <a:xfrm>
                  <a:off x="5213432" y="67035"/>
                  <a:ext cx="70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73" name="Freihand 72">
                  <a:extLst>
                    <a:ext uri="{FF2B5EF4-FFF2-40B4-BE49-F238E27FC236}">
                      <a16:creationId xmlns:a16="http://schemas.microsoft.com/office/drawing/2014/main" id="{E128242B-1B18-4EDA-B177-5B9DD0B4841F}"/>
                    </a:ext>
                  </a:extLst>
                </p14:cNvPr>
                <p14:cNvContentPartPr/>
                <p14:nvPr/>
              </p14:nvContentPartPr>
              <p14:xfrm>
                <a:off x="5278232" y="69915"/>
                <a:ext cx="46080" cy="32400"/>
              </p14:xfrm>
            </p:contentPart>
          </mc:Choice>
          <mc:Fallback>
            <p:pic>
              <p:nvPicPr>
                <p:cNvPr id="73" name="Freihand 72">
                  <a:extLst>
                    <a:ext uri="{FF2B5EF4-FFF2-40B4-BE49-F238E27FC236}">
                      <a16:creationId xmlns:a16="http://schemas.microsoft.com/office/drawing/2014/main" id="{E128242B-1B18-4EDA-B177-5B9DD0B4841F}"/>
                    </a:ext>
                  </a:extLst>
                </p:cNvPr>
                <p:cNvPicPr/>
                <p:nvPr/>
              </p:nvPicPr>
              <p:blipFill>
                <a:blip r:embed="rId245"/>
                <a:stretch>
                  <a:fillRect/>
                </a:stretch>
              </p:blipFill>
              <p:spPr>
                <a:xfrm>
                  <a:off x="5273912" y="65595"/>
                  <a:ext cx="54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74" name="Freihand 73">
                  <a:extLst>
                    <a:ext uri="{FF2B5EF4-FFF2-40B4-BE49-F238E27FC236}">
                      <a16:creationId xmlns:a16="http://schemas.microsoft.com/office/drawing/2014/main" id="{59782951-E30A-48B7-B0D6-509DF01FD0C3}"/>
                    </a:ext>
                  </a:extLst>
                </p14:cNvPr>
                <p14:cNvContentPartPr/>
                <p14:nvPr/>
              </p14:nvContentPartPr>
              <p14:xfrm>
                <a:off x="5333312" y="23835"/>
                <a:ext cx="88200" cy="82800"/>
              </p14:xfrm>
            </p:contentPart>
          </mc:Choice>
          <mc:Fallback>
            <p:pic>
              <p:nvPicPr>
                <p:cNvPr id="74" name="Freihand 73">
                  <a:extLst>
                    <a:ext uri="{FF2B5EF4-FFF2-40B4-BE49-F238E27FC236}">
                      <a16:creationId xmlns:a16="http://schemas.microsoft.com/office/drawing/2014/main" id="{59782951-E30A-48B7-B0D6-509DF01FD0C3}"/>
                    </a:ext>
                  </a:extLst>
                </p:cNvPr>
                <p:cNvPicPr/>
                <p:nvPr/>
              </p:nvPicPr>
              <p:blipFill>
                <a:blip r:embed="rId247"/>
                <a:stretch>
                  <a:fillRect/>
                </a:stretch>
              </p:blipFill>
              <p:spPr>
                <a:xfrm>
                  <a:off x="5328992" y="19515"/>
                  <a:ext cx="96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75" name="Freihand 74">
                  <a:extLst>
                    <a:ext uri="{FF2B5EF4-FFF2-40B4-BE49-F238E27FC236}">
                      <a16:creationId xmlns:a16="http://schemas.microsoft.com/office/drawing/2014/main" id="{C49698DE-8CF2-4413-9896-FA0ADCE38AF2}"/>
                    </a:ext>
                  </a:extLst>
                </p14:cNvPr>
                <p14:cNvContentPartPr/>
                <p14:nvPr/>
              </p14:nvContentPartPr>
              <p14:xfrm>
                <a:off x="5354912" y="105195"/>
                <a:ext cx="56160" cy="2160"/>
              </p14:xfrm>
            </p:contentPart>
          </mc:Choice>
          <mc:Fallback>
            <p:pic>
              <p:nvPicPr>
                <p:cNvPr id="75" name="Freihand 74">
                  <a:extLst>
                    <a:ext uri="{FF2B5EF4-FFF2-40B4-BE49-F238E27FC236}">
                      <a16:creationId xmlns:a16="http://schemas.microsoft.com/office/drawing/2014/main" id="{C49698DE-8CF2-4413-9896-FA0ADCE38AF2}"/>
                    </a:ext>
                  </a:extLst>
                </p:cNvPr>
                <p:cNvPicPr/>
                <p:nvPr/>
              </p:nvPicPr>
              <p:blipFill>
                <a:blip r:embed="rId249"/>
                <a:stretch>
                  <a:fillRect/>
                </a:stretch>
              </p:blipFill>
              <p:spPr>
                <a:xfrm>
                  <a:off x="5350592" y="100875"/>
                  <a:ext cx="648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76" name="Freihand 75">
                  <a:extLst>
                    <a:ext uri="{FF2B5EF4-FFF2-40B4-BE49-F238E27FC236}">
                      <a16:creationId xmlns:a16="http://schemas.microsoft.com/office/drawing/2014/main" id="{FA8CC270-1346-4D04-AB7C-AEB0C266C1A4}"/>
                    </a:ext>
                  </a:extLst>
                </p14:cNvPr>
                <p14:cNvContentPartPr/>
                <p14:nvPr/>
              </p14:nvContentPartPr>
              <p14:xfrm>
                <a:off x="5441672" y="11235"/>
                <a:ext cx="18720" cy="93600"/>
              </p14:xfrm>
            </p:contentPart>
          </mc:Choice>
          <mc:Fallback>
            <p:pic>
              <p:nvPicPr>
                <p:cNvPr id="76" name="Freihand 75">
                  <a:extLst>
                    <a:ext uri="{FF2B5EF4-FFF2-40B4-BE49-F238E27FC236}">
                      <a16:creationId xmlns:a16="http://schemas.microsoft.com/office/drawing/2014/main" id="{FA8CC270-1346-4D04-AB7C-AEB0C266C1A4}"/>
                    </a:ext>
                  </a:extLst>
                </p:cNvPr>
                <p:cNvPicPr/>
                <p:nvPr/>
              </p:nvPicPr>
              <p:blipFill>
                <a:blip r:embed="rId251"/>
                <a:stretch>
                  <a:fillRect/>
                </a:stretch>
              </p:blipFill>
              <p:spPr>
                <a:xfrm>
                  <a:off x="5437352" y="6915"/>
                  <a:ext cx="27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77" name="Freihand 76">
                  <a:extLst>
                    <a:ext uri="{FF2B5EF4-FFF2-40B4-BE49-F238E27FC236}">
                      <a16:creationId xmlns:a16="http://schemas.microsoft.com/office/drawing/2014/main" id="{E9D30FCB-5832-4179-A6CE-7BC3FDBBCDE7}"/>
                    </a:ext>
                  </a:extLst>
                </p14:cNvPr>
                <p14:cNvContentPartPr/>
                <p14:nvPr/>
              </p14:nvContentPartPr>
              <p14:xfrm>
                <a:off x="5464352" y="115995"/>
                <a:ext cx="360" cy="360"/>
              </p14:xfrm>
            </p:contentPart>
          </mc:Choice>
          <mc:Fallback>
            <p:pic>
              <p:nvPicPr>
                <p:cNvPr id="77" name="Freihand 76">
                  <a:extLst>
                    <a:ext uri="{FF2B5EF4-FFF2-40B4-BE49-F238E27FC236}">
                      <a16:creationId xmlns:a16="http://schemas.microsoft.com/office/drawing/2014/main" id="{E9D30FCB-5832-4179-A6CE-7BC3FDBBCDE7}"/>
                    </a:ext>
                  </a:extLst>
                </p:cNvPr>
                <p:cNvPicPr/>
                <p:nvPr/>
              </p:nvPicPr>
              <p:blipFill>
                <a:blip r:embed="rId82"/>
                <a:stretch>
                  <a:fillRect/>
                </a:stretch>
              </p:blipFill>
              <p:spPr>
                <a:xfrm>
                  <a:off x="5460032" y="1116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78" name="Freihand 77">
                  <a:extLst>
                    <a:ext uri="{FF2B5EF4-FFF2-40B4-BE49-F238E27FC236}">
                      <a16:creationId xmlns:a16="http://schemas.microsoft.com/office/drawing/2014/main" id="{00901F1F-D57A-47FA-82CA-D9CA7C47BDF6}"/>
                    </a:ext>
                  </a:extLst>
                </p14:cNvPr>
                <p14:cNvContentPartPr/>
                <p14:nvPr/>
              </p14:nvContentPartPr>
              <p14:xfrm>
                <a:off x="5538872" y="32115"/>
                <a:ext cx="23760" cy="97920"/>
              </p14:xfrm>
            </p:contentPart>
          </mc:Choice>
          <mc:Fallback>
            <p:pic>
              <p:nvPicPr>
                <p:cNvPr id="78" name="Freihand 77">
                  <a:extLst>
                    <a:ext uri="{FF2B5EF4-FFF2-40B4-BE49-F238E27FC236}">
                      <a16:creationId xmlns:a16="http://schemas.microsoft.com/office/drawing/2014/main" id="{00901F1F-D57A-47FA-82CA-D9CA7C47BDF6}"/>
                    </a:ext>
                  </a:extLst>
                </p:cNvPr>
                <p:cNvPicPr/>
                <p:nvPr/>
              </p:nvPicPr>
              <p:blipFill>
                <a:blip r:embed="rId254"/>
                <a:stretch>
                  <a:fillRect/>
                </a:stretch>
              </p:blipFill>
              <p:spPr>
                <a:xfrm>
                  <a:off x="5534552" y="27795"/>
                  <a:ext cx="32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79" name="Freihand 78">
                  <a:extLst>
                    <a:ext uri="{FF2B5EF4-FFF2-40B4-BE49-F238E27FC236}">
                      <a16:creationId xmlns:a16="http://schemas.microsoft.com/office/drawing/2014/main" id="{E19A30C9-E4A6-4F40-B584-4BEBE9E0A058}"/>
                    </a:ext>
                  </a:extLst>
                </p14:cNvPr>
                <p14:cNvContentPartPr/>
                <p14:nvPr/>
              </p14:nvContentPartPr>
              <p14:xfrm>
                <a:off x="5517632" y="13755"/>
                <a:ext cx="112320" cy="101520"/>
              </p14:xfrm>
            </p:contentPart>
          </mc:Choice>
          <mc:Fallback>
            <p:pic>
              <p:nvPicPr>
                <p:cNvPr id="79" name="Freihand 78">
                  <a:extLst>
                    <a:ext uri="{FF2B5EF4-FFF2-40B4-BE49-F238E27FC236}">
                      <a16:creationId xmlns:a16="http://schemas.microsoft.com/office/drawing/2014/main" id="{E19A30C9-E4A6-4F40-B584-4BEBE9E0A058}"/>
                    </a:ext>
                  </a:extLst>
                </p:cNvPr>
                <p:cNvPicPr/>
                <p:nvPr/>
              </p:nvPicPr>
              <p:blipFill>
                <a:blip r:embed="rId256"/>
                <a:stretch>
                  <a:fillRect/>
                </a:stretch>
              </p:blipFill>
              <p:spPr>
                <a:xfrm>
                  <a:off x="5513312" y="9435"/>
                  <a:ext cx="1209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80" name="Freihand 79">
                  <a:extLst>
                    <a:ext uri="{FF2B5EF4-FFF2-40B4-BE49-F238E27FC236}">
                      <a16:creationId xmlns:a16="http://schemas.microsoft.com/office/drawing/2014/main" id="{A92DA4F9-0358-4A9A-922E-813B07B43A38}"/>
                    </a:ext>
                  </a:extLst>
                </p14:cNvPr>
                <p14:cNvContentPartPr/>
                <p14:nvPr/>
              </p14:nvContentPartPr>
              <p14:xfrm>
                <a:off x="5627432" y="58755"/>
                <a:ext cx="47880" cy="46800"/>
              </p14:xfrm>
            </p:contentPart>
          </mc:Choice>
          <mc:Fallback>
            <p:pic>
              <p:nvPicPr>
                <p:cNvPr id="80" name="Freihand 79">
                  <a:extLst>
                    <a:ext uri="{FF2B5EF4-FFF2-40B4-BE49-F238E27FC236}">
                      <a16:creationId xmlns:a16="http://schemas.microsoft.com/office/drawing/2014/main" id="{A92DA4F9-0358-4A9A-922E-813B07B43A38}"/>
                    </a:ext>
                  </a:extLst>
                </p:cNvPr>
                <p:cNvPicPr/>
                <p:nvPr/>
              </p:nvPicPr>
              <p:blipFill>
                <a:blip r:embed="rId258"/>
                <a:stretch>
                  <a:fillRect/>
                </a:stretch>
              </p:blipFill>
              <p:spPr>
                <a:xfrm>
                  <a:off x="5623112" y="54435"/>
                  <a:ext cx="565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81" name="Freihand 80">
                  <a:extLst>
                    <a:ext uri="{FF2B5EF4-FFF2-40B4-BE49-F238E27FC236}">
                      <a16:creationId xmlns:a16="http://schemas.microsoft.com/office/drawing/2014/main" id="{68CAFB5A-7F2A-4CCF-9642-EA1D7FBE50F9}"/>
                    </a:ext>
                  </a:extLst>
                </p14:cNvPr>
                <p14:cNvContentPartPr/>
                <p14:nvPr/>
              </p14:nvContentPartPr>
              <p14:xfrm>
                <a:off x="5662712" y="35715"/>
                <a:ext cx="217440" cy="141120"/>
              </p14:xfrm>
            </p:contentPart>
          </mc:Choice>
          <mc:Fallback>
            <p:pic>
              <p:nvPicPr>
                <p:cNvPr id="81" name="Freihand 80">
                  <a:extLst>
                    <a:ext uri="{FF2B5EF4-FFF2-40B4-BE49-F238E27FC236}">
                      <a16:creationId xmlns:a16="http://schemas.microsoft.com/office/drawing/2014/main" id="{68CAFB5A-7F2A-4CCF-9642-EA1D7FBE50F9}"/>
                    </a:ext>
                  </a:extLst>
                </p:cNvPr>
                <p:cNvPicPr/>
                <p:nvPr/>
              </p:nvPicPr>
              <p:blipFill>
                <a:blip r:embed="rId260"/>
                <a:stretch>
                  <a:fillRect/>
                </a:stretch>
              </p:blipFill>
              <p:spPr>
                <a:xfrm>
                  <a:off x="5658392" y="31395"/>
                  <a:ext cx="226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01" name="Freihand 100">
                  <a:extLst>
                    <a:ext uri="{FF2B5EF4-FFF2-40B4-BE49-F238E27FC236}">
                      <a16:creationId xmlns:a16="http://schemas.microsoft.com/office/drawing/2014/main" id="{F3CAD2D4-450C-4D9F-926D-E1482BEB5700}"/>
                    </a:ext>
                  </a:extLst>
                </p14:cNvPr>
                <p14:cNvContentPartPr/>
                <p14:nvPr/>
              </p14:nvContentPartPr>
              <p14:xfrm>
                <a:off x="4761272" y="18075"/>
                <a:ext cx="97200" cy="163080"/>
              </p14:xfrm>
            </p:contentPart>
          </mc:Choice>
          <mc:Fallback>
            <p:pic>
              <p:nvPicPr>
                <p:cNvPr id="101" name="Freihand 100">
                  <a:extLst>
                    <a:ext uri="{FF2B5EF4-FFF2-40B4-BE49-F238E27FC236}">
                      <a16:creationId xmlns:a16="http://schemas.microsoft.com/office/drawing/2014/main" id="{F3CAD2D4-450C-4D9F-926D-E1482BEB5700}"/>
                    </a:ext>
                  </a:extLst>
                </p:cNvPr>
                <p:cNvPicPr/>
                <p:nvPr/>
              </p:nvPicPr>
              <p:blipFill>
                <a:blip r:embed="rId262"/>
                <a:stretch>
                  <a:fillRect/>
                </a:stretch>
              </p:blipFill>
              <p:spPr>
                <a:xfrm>
                  <a:off x="4756952" y="13755"/>
                  <a:ext cx="105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03" name="Freihand 102">
                  <a:extLst>
                    <a:ext uri="{FF2B5EF4-FFF2-40B4-BE49-F238E27FC236}">
                      <a16:creationId xmlns:a16="http://schemas.microsoft.com/office/drawing/2014/main" id="{85DFE58A-996E-4AA5-92EA-2CF852770D0C}"/>
                    </a:ext>
                  </a:extLst>
                </p14:cNvPr>
                <p14:cNvContentPartPr/>
                <p14:nvPr/>
              </p14:nvContentPartPr>
              <p14:xfrm>
                <a:off x="5632832" y="614595"/>
                <a:ext cx="150120" cy="142200"/>
              </p14:xfrm>
            </p:contentPart>
          </mc:Choice>
          <mc:Fallback>
            <p:pic>
              <p:nvPicPr>
                <p:cNvPr id="103" name="Freihand 102">
                  <a:extLst>
                    <a:ext uri="{FF2B5EF4-FFF2-40B4-BE49-F238E27FC236}">
                      <a16:creationId xmlns:a16="http://schemas.microsoft.com/office/drawing/2014/main" id="{85DFE58A-996E-4AA5-92EA-2CF852770D0C}"/>
                    </a:ext>
                  </a:extLst>
                </p:cNvPr>
                <p:cNvPicPr/>
                <p:nvPr/>
              </p:nvPicPr>
              <p:blipFill>
                <a:blip r:embed="rId264"/>
                <a:stretch>
                  <a:fillRect/>
                </a:stretch>
              </p:blipFill>
              <p:spPr>
                <a:xfrm>
                  <a:off x="5628512" y="610275"/>
                  <a:ext cx="158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05" name="Freihand 104">
                  <a:extLst>
                    <a:ext uri="{FF2B5EF4-FFF2-40B4-BE49-F238E27FC236}">
                      <a16:creationId xmlns:a16="http://schemas.microsoft.com/office/drawing/2014/main" id="{F45AC958-539E-4B7C-B8C4-6C2B611F4B7E}"/>
                    </a:ext>
                  </a:extLst>
                </p14:cNvPr>
                <p14:cNvContentPartPr/>
                <p14:nvPr/>
              </p14:nvContentPartPr>
              <p14:xfrm>
                <a:off x="4433312" y="94035"/>
                <a:ext cx="128160" cy="119880"/>
              </p14:xfrm>
            </p:contentPart>
          </mc:Choice>
          <mc:Fallback>
            <p:pic>
              <p:nvPicPr>
                <p:cNvPr id="105" name="Freihand 104">
                  <a:extLst>
                    <a:ext uri="{FF2B5EF4-FFF2-40B4-BE49-F238E27FC236}">
                      <a16:creationId xmlns:a16="http://schemas.microsoft.com/office/drawing/2014/main" id="{F45AC958-539E-4B7C-B8C4-6C2B611F4B7E}"/>
                    </a:ext>
                  </a:extLst>
                </p:cNvPr>
                <p:cNvPicPr/>
                <p:nvPr/>
              </p:nvPicPr>
              <p:blipFill>
                <a:blip r:embed="rId266"/>
                <a:stretch>
                  <a:fillRect/>
                </a:stretch>
              </p:blipFill>
              <p:spPr>
                <a:xfrm>
                  <a:off x="4428992" y="89715"/>
                  <a:ext cx="136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06" name="Freihand 105">
                  <a:extLst>
                    <a:ext uri="{FF2B5EF4-FFF2-40B4-BE49-F238E27FC236}">
                      <a16:creationId xmlns:a16="http://schemas.microsoft.com/office/drawing/2014/main" id="{BD8C9B4B-B91B-48F4-86C7-0209EFE75E0E}"/>
                    </a:ext>
                  </a:extLst>
                </p14:cNvPr>
                <p14:cNvContentPartPr/>
                <p14:nvPr/>
              </p14:nvContentPartPr>
              <p14:xfrm>
                <a:off x="4426112" y="81435"/>
                <a:ext cx="111600" cy="153000"/>
              </p14:xfrm>
            </p:contentPart>
          </mc:Choice>
          <mc:Fallback>
            <p:pic>
              <p:nvPicPr>
                <p:cNvPr id="106" name="Freihand 105">
                  <a:extLst>
                    <a:ext uri="{FF2B5EF4-FFF2-40B4-BE49-F238E27FC236}">
                      <a16:creationId xmlns:a16="http://schemas.microsoft.com/office/drawing/2014/main" id="{BD8C9B4B-B91B-48F4-86C7-0209EFE75E0E}"/>
                    </a:ext>
                  </a:extLst>
                </p:cNvPr>
                <p:cNvPicPr/>
                <p:nvPr/>
              </p:nvPicPr>
              <p:blipFill>
                <a:blip r:embed="rId268"/>
                <a:stretch>
                  <a:fillRect/>
                </a:stretch>
              </p:blipFill>
              <p:spPr>
                <a:xfrm>
                  <a:off x="4421792" y="77115"/>
                  <a:ext cx="120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 name="Freihand 1">
                  <a:extLst>
                    <a:ext uri="{FF2B5EF4-FFF2-40B4-BE49-F238E27FC236}">
                      <a16:creationId xmlns:a16="http://schemas.microsoft.com/office/drawing/2014/main" id="{437C2AB7-4542-4E52-A33D-9E6F4550E0BE}"/>
                    </a:ext>
                  </a:extLst>
                </p14:cNvPr>
                <p14:cNvContentPartPr/>
                <p14:nvPr/>
              </p14:nvContentPartPr>
              <p14:xfrm>
                <a:off x="3500192" y="488595"/>
                <a:ext cx="10800" cy="266760"/>
              </p14:xfrm>
            </p:contentPart>
          </mc:Choice>
          <mc:Fallback>
            <p:pic>
              <p:nvPicPr>
                <p:cNvPr id="2" name="Freihand 1">
                  <a:extLst>
                    <a:ext uri="{FF2B5EF4-FFF2-40B4-BE49-F238E27FC236}">
                      <a16:creationId xmlns:a16="http://schemas.microsoft.com/office/drawing/2014/main" id="{437C2AB7-4542-4E52-A33D-9E6F4550E0BE}"/>
                    </a:ext>
                  </a:extLst>
                </p:cNvPr>
                <p:cNvPicPr/>
                <p:nvPr/>
              </p:nvPicPr>
              <p:blipFill>
                <a:blip r:embed="rId270"/>
                <a:stretch>
                  <a:fillRect/>
                </a:stretch>
              </p:blipFill>
              <p:spPr>
                <a:xfrm>
                  <a:off x="3495872" y="484275"/>
                  <a:ext cx="194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 name="Freihand 2">
                  <a:extLst>
                    <a:ext uri="{FF2B5EF4-FFF2-40B4-BE49-F238E27FC236}">
                      <a16:creationId xmlns:a16="http://schemas.microsoft.com/office/drawing/2014/main" id="{98FAC7A3-52B5-4301-9072-428DC8824556}"/>
                    </a:ext>
                  </a:extLst>
                </p14:cNvPr>
                <p14:cNvContentPartPr/>
                <p14:nvPr/>
              </p14:nvContentPartPr>
              <p14:xfrm>
                <a:off x="3374912" y="726555"/>
                <a:ext cx="674640" cy="39600"/>
              </p14:xfrm>
            </p:contentPart>
          </mc:Choice>
          <mc:Fallback>
            <p:pic>
              <p:nvPicPr>
                <p:cNvPr id="3" name="Freihand 2">
                  <a:extLst>
                    <a:ext uri="{FF2B5EF4-FFF2-40B4-BE49-F238E27FC236}">
                      <a16:creationId xmlns:a16="http://schemas.microsoft.com/office/drawing/2014/main" id="{98FAC7A3-52B5-4301-9072-428DC8824556}"/>
                    </a:ext>
                  </a:extLst>
                </p:cNvPr>
                <p:cNvPicPr/>
                <p:nvPr/>
              </p:nvPicPr>
              <p:blipFill>
                <a:blip r:embed="rId272"/>
                <a:stretch>
                  <a:fillRect/>
                </a:stretch>
              </p:blipFill>
              <p:spPr>
                <a:xfrm>
                  <a:off x="3370592" y="722235"/>
                  <a:ext cx="6832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 name="Freihand 3">
                  <a:extLst>
                    <a:ext uri="{FF2B5EF4-FFF2-40B4-BE49-F238E27FC236}">
                      <a16:creationId xmlns:a16="http://schemas.microsoft.com/office/drawing/2014/main" id="{CF266C04-3190-4C0F-9A11-F305F2D55666}"/>
                    </a:ext>
                  </a:extLst>
                </p14:cNvPr>
                <p14:cNvContentPartPr/>
                <p14:nvPr/>
              </p14:nvContentPartPr>
              <p14:xfrm>
                <a:off x="3934352" y="695595"/>
                <a:ext cx="227520" cy="124920"/>
              </p14:xfrm>
            </p:contentPart>
          </mc:Choice>
          <mc:Fallback>
            <p:pic>
              <p:nvPicPr>
                <p:cNvPr id="4" name="Freihand 3">
                  <a:extLst>
                    <a:ext uri="{FF2B5EF4-FFF2-40B4-BE49-F238E27FC236}">
                      <a16:creationId xmlns:a16="http://schemas.microsoft.com/office/drawing/2014/main" id="{CF266C04-3190-4C0F-9A11-F305F2D55666}"/>
                    </a:ext>
                  </a:extLst>
                </p:cNvPr>
                <p:cNvPicPr/>
                <p:nvPr/>
              </p:nvPicPr>
              <p:blipFill>
                <a:blip r:embed="rId274"/>
                <a:stretch>
                  <a:fillRect/>
                </a:stretch>
              </p:blipFill>
              <p:spPr>
                <a:xfrm>
                  <a:off x="3930032" y="691275"/>
                  <a:ext cx="236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 name="Freihand 4">
                  <a:extLst>
                    <a:ext uri="{FF2B5EF4-FFF2-40B4-BE49-F238E27FC236}">
                      <a16:creationId xmlns:a16="http://schemas.microsoft.com/office/drawing/2014/main" id="{0C09023A-778A-47A3-84EE-DACE7CBC97B9}"/>
                    </a:ext>
                  </a:extLst>
                </p14:cNvPr>
                <p14:cNvContentPartPr/>
                <p14:nvPr/>
              </p14:nvContentPartPr>
              <p14:xfrm>
                <a:off x="3398312" y="368355"/>
                <a:ext cx="155520" cy="134280"/>
              </p14:xfrm>
            </p:contentPart>
          </mc:Choice>
          <mc:Fallback>
            <p:pic>
              <p:nvPicPr>
                <p:cNvPr id="5" name="Freihand 4">
                  <a:extLst>
                    <a:ext uri="{FF2B5EF4-FFF2-40B4-BE49-F238E27FC236}">
                      <a16:creationId xmlns:a16="http://schemas.microsoft.com/office/drawing/2014/main" id="{0C09023A-778A-47A3-84EE-DACE7CBC97B9}"/>
                    </a:ext>
                  </a:extLst>
                </p:cNvPr>
                <p:cNvPicPr/>
                <p:nvPr/>
              </p:nvPicPr>
              <p:blipFill>
                <a:blip r:embed="rId276"/>
                <a:stretch>
                  <a:fillRect/>
                </a:stretch>
              </p:blipFill>
              <p:spPr>
                <a:xfrm>
                  <a:off x="3393992" y="364035"/>
                  <a:ext cx="164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6" name="Freihand 5">
                  <a:extLst>
                    <a:ext uri="{FF2B5EF4-FFF2-40B4-BE49-F238E27FC236}">
                      <a16:creationId xmlns:a16="http://schemas.microsoft.com/office/drawing/2014/main" id="{CE206658-66D6-4E35-A670-9E5469266F9A}"/>
                    </a:ext>
                  </a:extLst>
                </p14:cNvPr>
                <p14:cNvContentPartPr/>
                <p14:nvPr/>
              </p14:nvContentPartPr>
              <p14:xfrm>
                <a:off x="3243152" y="379515"/>
                <a:ext cx="50760" cy="128520"/>
              </p14:xfrm>
            </p:contentPart>
          </mc:Choice>
          <mc:Fallback>
            <p:pic>
              <p:nvPicPr>
                <p:cNvPr id="6" name="Freihand 5">
                  <a:extLst>
                    <a:ext uri="{FF2B5EF4-FFF2-40B4-BE49-F238E27FC236}">
                      <a16:creationId xmlns:a16="http://schemas.microsoft.com/office/drawing/2014/main" id="{CE206658-66D6-4E35-A670-9E5469266F9A}"/>
                    </a:ext>
                  </a:extLst>
                </p:cNvPr>
                <p:cNvPicPr/>
                <p:nvPr/>
              </p:nvPicPr>
              <p:blipFill>
                <a:blip r:embed="rId278"/>
                <a:stretch>
                  <a:fillRect/>
                </a:stretch>
              </p:blipFill>
              <p:spPr>
                <a:xfrm>
                  <a:off x="3238832" y="375195"/>
                  <a:ext cx="59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2" name="Freihand 11">
                  <a:extLst>
                    <a:ext uri="{FF2B5EF4-FFF2-40B4-BE49-F238E27FC236}">
                      <a16:creationId xmlns:a16="http://schemas.microsoft.com/office/drawing/2014/main" id="{817BF2CC-E074-4768-B146-19DDD63D46A4}"/>
                    </a:ext>
                  </a:extLst>
                </p14:cNvPr>
                <p14:cNvContentPartPr/>
                <p14:nvPr/>
              </p14:nvContentPartPr>
              <p14:xfrm>
                <a:off x="3219392" y="417315"/>
                <a:ext cx="88200" cy="56520"/>
              </p14:xfrm>
            </p:contentPart>
          </mc:Choice>
          <mc:Fallback>
            <p:pic>
              <p:nvPicPr>
                <p:cNvPr id="12" name="Freihand 11">
                  <a:extLst>
                    <a:ext uri="{FF2B5EF4-FFF2-40B4-BE49-F238E27FC236}">
                      <a16:creationId xmlns:a16="http://schemas.microsoft.com/office/drawing/2014/main" id="{817BF2CC-E074-4768-B146-19DDD63D46A4}"/>
                    </a:ext>
                  </a:extLst>
                </p:cNvPr>
                <p:cNvPicPr/>
                <p:nvPr/>
              </p:nvPicPr>
              <p:blipFill>
                <a:blip r:embed="rId280"/>
                <a:stretch>
                  <a:fillRect/>
                </a:stretch>
              </p:blipFill>
              <p:spPr>
                <a:xfrm>
                  <a:off x="3215072" y="412995"/>
                  <a:ext cx="96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 name="Freihand 12">
                  <a:extLst>
                    <a:ext uri="{FF2B5EF4-FFF2-40B4-BE49-F238E27FC236}">
                      <a16:creationId xmlns:a16="http://schemas.microsoft.com/office/drawing/2014/main" id="{A88D58C0-2559-4E02-9DBC-5C2F1FABB717}"/>
                    </a:ext>
                  </a:extLst>
                </p14:cNvPr>
                <p14:cNvContentPartPr/>
                <p14:nvPr/>
              </p14:nvContentPartPr>
              <p14:xfrm>
                <a:off x="3306872" y="445035"/>
                <a:ext cx="92520" cy="88920"/>
              </p14:xfrm>
            </p:contentPart>
          </mc:Choice>
          <mc:Fallback>
            <p:pic>
              <p:nvPicPr>
                <p:cNvPr id="13" name="Freihand 12">
                  <a:extLst>
                    <a:ext uri="{FF2B5EF4-FFF2-40B4-BE49-F238E27FC236}">
                      <a16:creationId xmlns:a16="http://schemas.microsoft.com/office/drawing/2014/main" id="{A88D58C0-2559-4E02-9DBC-5C2F1FABB717}"/>
                    </a:ext>
                  </a:extLst>
                </p:cNvPr>
                <p:cNvPicPr/>
                <p:nvPr/>
              </p:nvPicPr>
              <p:blipFill>
                <a:blip r:embed="rId282"/>
                <a:stretch>
                  <a:fillRect/>
                </a:stretch>
              </p:blipFill>
              <p:spPr>
                <a:xfrm>
                  <a:off x="3302552" y="440715"/>
                  <a:ext cx="101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 name="Freihand 13">
                  <a:extLst>
                    <a:ext uri="{FF2B5EF4-FFF2-40B4-BE49-F238E27FC236}">
                      <a16:creationId xmlns:a16="http://schemas.microsoft.com/office/drawing/2014/main" id="{4FB3A4BD-3AAF-4683-A084-D561787853B6}"/>
                    </a:ext>
                  </a:extLst>
                </p14:cNvPr>
                <p14:cNvContentPartPr/>
                <p14:nvPr/>
              </p14:nvContentPartPr>
              <p14:xfrm>
                <a:off x="3969632" y="827355"/>
                <a:ext cx="102960" cy="182520"/>
              </p14:xfrm>
            </p:contentPart>
          </mc:Choice>
          <mc:Fallback>
            <p:pic>
              <p:nvPicPr>
                <p:cNvPr id="14" name="Freihand 13">
                  <a:extLst>
                    <a:ext uri="{FF2B5EF4-FFF2-40B4-BE49-F238E27FC236}">
                      <a16:creationId xmlns:a16="http://schemas.microsoft.com/office/drawing/2014/main" id="{4FB3A4BD-3AAF-4683-A084-D561787853B6}"/>
                    </a:ext>
                  </a:extLst>
                </p:cNvPr>
                <p:cNvPicPr/>
                <p:nvPr/>
              </p:nvPicPr>
              <p:blipFill>
                <a:blip r:embed="rId284"/>
                <a:stretch>
                  <a:fillRect/>
                </a:stretch>
              </p:blipFill>
              <p:spPr>
                <a:xfrm>
                  <a:off x="3965312" y="823035"/>
                  <a:ext cx="1116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 name="Freihand 14">
                  <a:extLst>
                    <a:ext uri="{FF2B5EF4-FFF2-40B4-BE49-F238E27FC236}">
                      <a16:creationId xmlns:a16="http://schemas.microsoft.com/office/drawing/2014/main" id="{8B73C676-273C-440C-8670-33BA2F60ABDA}"/>
                    </a:ext>
                  </a:extLst>
                </p14:cNvPr>
                <p14:cNvContentPartPr/>
                <p14:nvPr/>
              </p14:nvContentPartPr>
              <p14:xfrm>
                <a:off x="3971072" y="884955"/>
                <a:ext cx="84240" cy="50760"/>
              </p14:xfrm>
            </p:contentPart>
          </mc:Choice>
          <mc:Fallback>
            <p:pic>
              <p:nvPicPr>
                <p:cNvPr id="15" name="Freihand 14">
                  <a:extLst>
                    <a:ext uri="{FF2B5EF4-FFF2-40B4-BE49-F238E27FC236}">
                      <a16:creationId xmlns:a16="http://schemas.microsoft.com/office/drawing/2014/main" id="{8B73C676-273C-440C-8670-33BA2F60ABDA}"/>
                    </a:ext>
                  </a:extLst>
                </p:cNvPr>
                <p:cNvPicPr/>
                <p:nvPr/>
              </p:nvPicPr>
              <p:blipFill>
                <a:blip r:embed="rId286"/>
                <a:stretch>
                  <a:fillRect/>
                </a:stretch>
              </p:blipFill>
              <p:spPr>
                <a:xfrm>
                  <a:off x="3966752" y="880635"/>
                  <a:ext cx="92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 name="Freihand 15">
                  <a:extLst>
                    <a:ext uri="{FF2B5EF4-FFF2-40B4-BE49-F238E27FC236}">
                      <a16:creationId xmlns:a16="http://schemas.microsoft.com/office/drawing/2014/main" id="{4168B417-0F65-4521-916C-24734A036464}"/>
                    </a:ext>
                  </a:extLst>
                </p14:cNvPr>
                <p14:cNvContentPartPr/>
                <p14:nvPr/>
              </p14:nvContentPartPr>
              <p14:xfrm>
                <a:off x="4053152" y="921675"/>
                <a:ext cx="100080" cy="93600"/>
              </p14:xfrm>
            </p:contentPart>
          </mc:Choice>
          <mc:Fallback>
            <p:pic>
              <p:nvPicPr>
                <p:cNvPr id="16" name="Freihand 15">
                  <a:extLst>
                    <a:ext uri="{FF2B5EF4-FFF2-40B4-BE49-F238E27FC236}">
                      <a16:creationId xmlns:a16="http://schemas.microsoft.com/office/drawing/2014/main" id="{4168B417-0F65-4521-916C-24734A036464}"/>
                    </a:ext>
                  </a:extLst>
                </p:cNvPr>
                <p:cNvPicPr/>
                <p:nvPr/>
              </p:nvPicPr>
              <p:blipFill>
                <a:blip r:embed="rId288"/>
                <a:stretch>
                  <a:fillRect/>
                </a:stretch>
              </p:blipFill>
              <p:spPr>
                <a:xfrm>
                  <a:off x="4048832" y="917355"/>
                  <a:ext cx="108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 name="Freihand 16">
                  <a:extLst>
                    <a:ext uri="{FF2B5EF4-FFF2-40B4-BE49-F238E27FC236}">
                      <a16:creationId xmlns:a16="http://schemas.microsoft.com/office/drawing/2014/main" id="{E16B748E-443A-4B45-9081-6BF135EC078C}"/>
                    </a:ext>
                  </a:extLst>
                </p14:cNvPr>
                <p14:cNvContentPartPr/>
                <p14:nvPr/>
              </p14:nvContentPartPr>
              <p14:xfrm>
                <a:off x="3471752" y="510555"/>
                <a:ext cx="286200" cy="225360"/>
              </p14:xfrm>
            </p:contentPart>
          </mc:Choice>
          <mc:Fallback>
            <p:pic>
              <p:nvPicPr>
                <p:cNvPr id="17" name="Freihand 16">
                  <a:extLst>
                    <a:ext uri="{FF2B5EF4-FFF2-40B4-BE49-F238E27FC236}">
                      <a16:creationId xmlns:a16="http://schemas.microsoft.com/office/drawing/2014/main" id="{E16B748E-443A-4B45-9081-6BF135EC078C}"/>
                    </a:ext>
                  </a:extLst>
                </p:cNvPr>
                <p:cNvPicPr/>
                <p:nvPr/>
              </p:nvPicPr>
              <p:blipFill>
                <a:blip r:embed="rId290"/>
                <a:stretch>
                  <a:fillRect/>
                </a:stretch>
              </p:blipFill>
              <p:spPr>
                <a:xfrm>
                  <a:off x="3467432" y="506235"/>
                  <a:ext cx="2948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 name="Freihand 17">
                  <a:extLst>
                    <a:ext uri="{FF2B5EF4-FFF2-40B4-BE49-F238E27FC236}">
                      <a16:creationId xmlns:a16="http://schemas.microsoft.com/office/drawing/2014/main" id="{AA9C87ED-E412-4B52-AAFB-E6D33F856E0A}"/>
                    </a:ext>
                  </a:extLst>
                </p14:cNvPr>
                <p14:cNvContentPartPr/>
                <p14:nvPr/>
              </p14:nvContentPartPr>
              <p14:xfrm>
                <a:off x="3522512" y="398595"/>
                <a:ext cx="366840" cy="242640"/>
              </p14:xfrm>
            </p:contentPart>
          </mc:Choice>
          <mc:Fallback>
            <p:pic>
              <p:nvPicPr>
                <p:cNvPr id="18" name="Freihand 17">
                  <a:extLst>
                    <a:ext uri="{FF2B5EF4-FFF2-40B4-BE49-F238E27FC236}">
                      <a16:creationId xmlns:a16="http://schemas.microsoft.com/office/drawing/2014/main" id="{AA9C87ED-E412-4B52-AAFB-E6D33F856E0A}"/>
                    </a:ext>
                  </a:extLst>
                </p:cNvPr>
                <p:cNvPicPr/>
                <p:nvPr/>
              </p:nvPicPr>
              <p:blipFill>
                <a:blip r:embed="rId292"/>
                <a:stretch>
                  <a:fillRect/>
                </a:stretch>
              </p:blipFill>
              <p:spPr>
                <a:xfrm>
                  <a:off x="3518192" y="394275"/>
                  <a:ext cx="3754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 name="Freihand 18">
                  <a:extLst>
                    <a:ext uri="{FF2B5EF4-FFF2-40B4-BE49-F238E27FC236}">
                      <a16:creationId xmlns:a16="http://schemas.microsoft.com/office/drawing/2014/main" id="{C06819E9-B528-4F20-993F-1D550019610C}"/>
                    </a:ext>
                  </a:extLst>
                </p14:cNvPr>
                <p14:cNvContentPartPr/>
                <p14:nvPr/>
              </p14:nvContentPartPr>
              <p14:xfrm>
                <a:off x="3564272" y="599115"/>
                <a:ext cx="42120" cy="38520"/>
              </p14:xfrm>
            </p:contentPart>
          </mc:Choice>
          <mc:Fallback>
            <p:pic>
              <p:nvPicPr>
                <p:cNvPr id="19" name="Freihand 18">
                  <a:extLst>
                    <a:ext uri="{FF2B5EF4-FFF2-40B4-BE49-F238E27FC236}">
                      <a16:creationId xmlns:a16="http://schemas.microsoft.com/office/drawing/2014/main" id="{C06819E9-B528-4F20-993F-1D550019610C}"/>
                    </a:ext>
                  </a:extLst>
                </p:cNvPr>
                <p:cNvPicPr/>
                <p:nvPr/>
              </p:nvPicPr>
              <p:blipFill>
                <a:blip r:embed="rId294"/>
                <a:stretch>
                  <a:fillRect/>
                </a:stretch>
              </p:blipFill>
              <p:spPr>
                <a:xfrm>
                  <a:off x="3559952" y="594795"/>
                  <a:ext cx="50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 name="Freihand 19">
                  <a:extLst>
                    <a:ext uri="{FF2B5EF4-FFF2-40B4-BE49-F238E27FC236}">
                      <a16:creationId xmlns:a16="http://schemas.microsoft.com/office/drawing/2014/main" id="{8F35FF3D-ACFA-4A63-9102-E278BAF5B70E}"/>
                    </a:ext>
                  </a:extLst>
                </p14:cNvPr>
                <p14:cNvContentPartPr/>
                <p14:nvPr/>
              </p14:nvContentPartPr>
              <p14:xfrm>
                <a:off x="3539072" y="663915"/>
                <a:ext cx="38880" cy="88200"/>
              </p14:xfrm>
            </p:contentPart>
          </mc:Choice>
          <mc:Fallback>
            <p:pic>
              <p:nvPicPr>
                <p:cNvPr id="20" name="Freihand 19">
                  <a:extLst>
                    <a:ext uri="{FF2B5EF4-FFF2-40B4-BE49-F238E27FC236}">
                      <a16:creationId xmlns:a16="http://schemas.microsoft.com/office/drawing/2014/main" id="{8F35FF3D-ACFA-4A63-9102-E278BAF5B70E}"/>
                    </a:ext>
                  </a:extLst>
                </p:cNvPr>
                <p:cNvPicPr/>
                <p:nvPr/>
              </p:nvPicPr>
              <p:blipFill>
                <a:blip r:embed="rId296"/>
                <a:stretch>
                  <a:fillRect/>
                </a:stretch>
              </p:blipFill>
              <p:spPr>
                <a:xfrm>
                  <a:off x="3534752" y="659595"/>
                  <a:ext cx="47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 name="Freihand 20">
                  <a:extLst>
                    <a:ext uri="{FF2B5EF4-FFF2-40B4-BE49-F238E27FC236}">
                      <a16:creationId xmlns:a16="http://schemas.microsoft.com/office/drawing/2014/main" id="{00F41529-2D41-4EB7-8AC1-3AE89A10C235}"/>
                    </a:ext>
                  </a:extLst>
                </p14:cNvPr>
                <p14:cNvContentPartPr/>
                <p14:nvPr/>
              </p14:nvContentPartPr>
              <p14:xfrm>
                <a:off x="3480392" y="634035"/>
                <a:ext cx="114840" cy="28080"/>
              </p14:xfrm>
            </p:contentPart>
          </mc:Choice>
          <mc:Fallback>
            <p:pic>
              <p:nvPicPr>
                <p:cNvPr id="21" name="Freihand 20">
                  <a:extLst>
                    <a:ext uri="{FF2B5EF4-FFF2-40B4-BE49-F238E27FC236}">
                      <a16:creationId xmlns:a16="http://schemas.microsoft.com/office/drawing/2014/main" id="{00F41529-2D41-4EB7-8AC1-3AE89A10C235}"/>
                    </a:ext>
                  </a:extLst>
                </p:cNvPr>
                <p:cNvPicPr/>
                <p:nvPr/>
              </p:nvPicPr>
              <p:blipFill>
                <a:blip r:embed="rId298"/>
                <a:stretch>
                  <a:fillRect/>
                </a:stretch>
              </p:blipFill>
              <p:spPr>
                <a:xfrm>
                  <a:off x="3476072" y="629715"/>
                  <a:ext cx="123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5" name="Freihand 24">
                  <a:extLst>
                    <a:ext uri="{FF2B5EF4-FFF2-40B4-BE49-F238E27FC236}">
                      <a16:creationId xmlns:a16="http://schemas.microsoft.com/office/drawing/2014/main" id="{50FEEC66-A126-4254-81FE-949A2EDA86DE}"/>
                    </a:ext>
                  </a:extLst>
                </p14:cNvPr>
                <p14:cNvContentPartPr/>
                <p14:nvPr/>
              </p14:nvContentPartPr>
              <p14:xfrm>
                <a:off x="3055592" y="886035"/>
                <a:ext cx="465840" cy="372960"/>
              </p14:xfrm>
            </p:contentPart>
          </mc:Choice>
          <mc:Fallback>
            <p:pic>
              <p:nvPicPr>
                <p:cNvPr id="25" name="Freihand 24">
                  <a:extLst>
                    <a:ext uri="{FF2B5EF4-FFF2-40B4-BE49-F238E27FC236}">
                      <a16:creationId xmlns:a16="http://schemas.microsoft.com/office/drawing/2014/main" id="{50FEEC66-A126-4254-81FE-949A2EDA86DE}"/>
                    </a:ext>
                  </a:extLst>
                </p:cNvPr>
                <p:cNvPicPr/>
                <p:nvPr/>
              </p:nvPicPr>
              <p:blipFill>
                <a:blip r:embed="rId300"/>
                <a:stretch>
                  <a:fillRect/>
                </a:stretch>
              </p:blipFill>
              <p:spPr>
                <a:xfrm>
                  <a:off x="3051272" y="881715"/>
                  <a:ext cx="47448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6" name="Freihand 25">
                  <a:extLst>
                    <a:ext uri="{FF2B5EF4-FFF2-40B4-BE49-F238E27FC236}">
                      <a16:creationId xmlns:a16="http://schemas.microsoft.com/office/drawing/2014/main" id="{C1C4BE65-3457-4350-843D-3C04587B2FB2}"/>
                    </a:ext>
                  </a:extLst>
                </p14:cNvPr>
                <p14:cNvContentPartPr/>
                <p14:nvPr/>
              </p14:nvContentPartPr>
              <p14:xfrm>
                <a:off x="2844992" y="1112115"/>
                <a:ext cx="387000" cy="293040"/>
              </p14:xfrm>
            </p:contentPart>
          </mc:Choice>
          <mc:Fallback>
            <p:pic>
              <p:nvPicPr>
                <p:cNvPr id="26" name="Freihand 25">
                  <a:extLst>
                    <a:ext uri="{FF2B5EF4-FFF2-40B4-BE49-F238E27FC236}">
                      <a16:creationId xmlns:a16="http://schemas.microsoft.com/office/drawing/2014/main" id="{C1C4BE65-3457-4350-843D-3C04587B2FB2}"/>
                    </a:ext>
                  </a:extLst>
                </p:cNvPr>
                <p:cNvPicPr/>
                <p:nvPr/>
              </p:nvPicPr>
              <p:blipFill>
                <a:blip r:embed="rId302"/>
                <a:stretch>
                  <a:fillRect/>
                </a:stretch>
              </p:blipFill>
              <p:spPr>
                <a:xfrm>
                  <a:off x="2840672" y="1107795"/>
                  <a:ext cx="3956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7" name="Freihand 176">
                  <a:extLst>
                    <a:ext uri="{FF2B5EF4-FFF2-40B4-BE49-F238E27FC236}">
                      <a16:creationId xmlns:a16="http://schemas.microsoft.com/office/drawing/2014/main" id="{00D3D70F-B25D-42F8-B153-C6C98A8DC823}"/>
                    </a:ext>
                  </a:extLst>
                </p14:cNvPr>
                <p14:cNvContentPartPr/>
                <p14:nvPr/>
              </p14:nvContentPartPr>
              <p14:xfrm>
                <a:off x="3894032" y="1598475"/>
                <a:ext cx="189000" cy="123840"/>
              </p14:xfrm>
            </p:contentPart>
          </mc:Choice>
          <mc:Fallback>
            <p:pic>
              <p:nvPicPr>
                <p:cNvPr id="177" name="Freihand 176">
                  <a:extLst>
                    <a:ext uri="{FF2B5EF4-FFF2-40B4-BE49-F238E27FC236}">
                      <a16:creationId xmlns:a16="http://schemas.microsoft.com/office/drawing/2014/main" id="{00D3D70F-B25D-42F8-B153-C6C98A8DC823}"/>
                    </a:ext>
                  </a:extLst>
                </p:cNvPr>
                <p:cNvPicPr/>
                <p:nvPr/>
              </p:nvPicPr>
              <p:blipFill>
                <a:blip r:embed="rId304"/>
                <a:stretch>
                  <a:fillRect/>
                </a:stretch>
              </p:blipFill>
              <p:spPr>
                <a:xfrm>
                  <a:off x="3889712" y="1594155"/>
                  <a:ext cx="197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8" name="Freihand 177">
                  <a:extLst>
                    <a:ext uri="{FF2B5EF4-FFF2-40B4-BE49-F238E27FC236}">
                      <a16:creationId xmlns:a16="http://schemas.microsoft.com/office/drawing/2014/main" id="{298EB524-9958-4B00-ABEA-FD3D0A02E9BE}"/>
                    </a:ext>
                  </a:extLst>
                </p14:cNvPr>
                <p14:cNvContentPartPr/>
                <p14:nvPr/>
              </p14:nvContentPartPr>
              <p14:xfrm>
                <a:off x="4108952" y="1607115"/>
                <a:ext cx="89640" cy="14400"/>
              </p14:xfrm>
            </p:contentPart>
          </mc:Choice>
          <mc:Fallback>
            <p:pic>
              <p:nvPicPr>
                <p:cNvPr id="178" name="Freihand 177">
                  <a:extLst>
                    <a:ext uri="{FF2B5EF4-FFF2-40B4-BE49-F238E27FC236}">
                      <a16:creationId xmlns:a16="http://schemas.microsoft.com/office/drawing/2014/main" id="{298EB524-9958-4B00-ABEA-FD3D0A02E9BE}"/>
                    </a:ext>
                  </a:extLst>
                </p:cNvPr>
                <p:cNvPicPr/>
                <p:nvPr/>
              </p:nvPicPr>
              <p:blipFill>
                <a:blip r:embed="rId306"/>
                <a:stretch>
                  <a:fillRect/>
                </a:stretch>
              </p:blipFill>
              <p:spPr>
                <a:xfrm>
                  <a:off x="4104632" y="1602795"/>
                  <a:ext cx="98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9" name="Freihand 178">
                  <a:extLst>
                    <a:ext uri="{FF2B5EF4-FFF2-40B4-BE49-F238E27FC236}">
                      <a16:creationId xmlns:a16="http://schemas.microsoft.com/office/drawing/2014/main" id="{D80A4DA8-B13A-4EA6-B614-02A82AC0E9E4}"/>
                    </a:ext>
                  </a:extLst>
                </p14:cNvPr>
                <p14:cNvContentPartPr/>
                <p14:nvPr/>
              </p14:nvContentPartPr>
              <p14:xfrm>
                <a:off x="4074752" y="1656435"/>
                <a:ext cx="112680" cy="31320"/>
              </p14:xfrm>
            </p:contentPart>
          </mc:Choice>
          <mc:Fallback>
            <p:pic>
              <p:nvPicPr>
                <p:cNvPr id="179" name="Freihand 178">
                  <a:extLst>
                    <a:ext uri="{FF2B5EF4-FFF2-40B4-BE49-F238E27FC236}">
                      <a16:creationId xmlns:a16="http://schemas.microsoft.com/office/drawing/2014/main" id="{D80A4DA8-B13A-4EA6-B614-02A82AC0E9E4}"/>
                    </a:ext>
                  </a:extLst>
                </p:cNvPr>
                <p:cNvPicPr/>
                <p:nvPr/>
              </p:nvPicPr>
              <p:blipFill>
                <a:blip r:embed="rId308"/>
                <a:stretch>
                  <a:fillRect/>
                </a:stretch>
              </p:blipFill>
              <p:spPr>
                <a:xfrm>
                  <a:off x="4070432" y="1652115"/>
                  <a:ext cx="121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0" name="Freihand 179">
                  <a:extLst>
                    <a:ext uri="{FF2B5EF4-FFF2-40B4-BE49-F238E27FC236}">
                      <a16:creationId xmlns:a16="http://schemas.microsoft.com/office/drawing/2014/main" id="{64DB746A-7F83-44E8-9124-61A7B279D68C}"/>
                    </a:ext>
                  </a:extLst>
                </p14:cNvPr>
                <p14:cNvContentPartPr/>
                <p14:nvPr/>
              </p14:nvContentPartPr>
              <p14:xfrm>
                <a:off x="4234952" y="1558155"/>
                <a:ext cx="151560" cy="144360"/>
              </p14:xfrm>
            </p:contentPart>
          </mc:Choice>
          <mc:Fallback>
            <p:pic>
              <p:nvPicPr>
                <p:cNvPr id="180" name="Freihand 179">
                  <a:extLst>
                    <a:ext uri="{FF2B5EF4-FFF2-40B4-BE49-F238E27FC236}">
                      <a16:creationId xmlns:a16="http://schemas.microsoft.com/office/drawing/2014/main" id="{64DB746A-7F83-44E8-9124-61A7B279D68C}"/>
                    </a:ext>
                  </a:extLst>
                </p:cNvPr>
                <p:cNvPicPr/>
                <p:nvPr/>
              </p:nvPicPr>
              <p:blipFill>
                <a:blip r:embed="rId310"/>
                <a:stretch>
                  <a:fillRect/>
                </a:stretch>
              </p:blipFill>
              <p:spPr>
                <a:xfrm>
                  <a:off x="4230632" y="1553835"/>
                  <a:ext cx="160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1" name="Freihand 180">
                  <a:extLst>
                    <a:ext uri="{FF2B5EF4-FFF2-40B4-BE49-F238E27FC236}">
                      <a16:creationId xmlns:a16="http://schemas.microsoft.com/office/drawing/2014/main" id="{426895BE-3C92-41E3-8746-5B90A2B8A6EA}"/>
                    </a:ext>
                  </a:extLst>
                </p14:cNvPr>
                <p14:cNvContentPartPr/>
                <p14:nvPr/>
              </p14:nvContentPartPr>
              <p14:xfrm>
                <a:off x="4376072" y="1350075"/>
                <a:ext cx="46080" cy="63360"/>
              </p14:xfrm>
            </p:contentPart>
          </mc:Choice>
          <mc:Fallback>
            <p:pic>
              <p:nvPicPr>
                <p:cNvPr id="181" name="Freihand 180">
                  <a:extLst>
                    <a:ext uri="{FF2B5EF4-FFF2-40B4-BE49-F238E27FC236}">
                      <a16:creationId xmlns:a16="http://schemas.microsoft.com/office/drawing/2014/main" id="{426895BE-3C92-41E3-8746-5B90A2B8A6EA}"/>
                    </a:ext>
                  </a:extLst>
                </p:cNvPr>
                <p:cNvPicPr/>
                <p:nvPr/>
              </p:nvPicPr>
              <p:blipFill>
                <a:blip r:embed="rId312"/>
                <a:stretch>
                  <a:fillRect/>
                </a:stretch>
              </p:blipFill>
              <p:spPr>
                <a:xfrm>
                  <a:off x="4371752" y="1345755"/>
                  <a:ext cx="54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2" name="Freihand 181">
                  <a:extLst>
                    <a:ext uri="{FF2B5EF4-FFF2-40B4-BE49-F238E27FC236}">
                      <a16:creationId xmlns:a16="http://schemas.microsoft.com/office/drawing/2014/main" id="{0740B46D-8491-4D80-B403-ED6384E949A8}"/>
                    </a:ext>
                  </a:extLst>
                </p14:cNvPr>
                <p14:cNvContentPartPr/>
                <p14:nvPr/>
              </p14:nvContentPartPr>
              <p14:xfrm>
                <a:off x="4372832" y="1404075"/>
                <a:ext cx="86760" cy="28440"/>
              </p14:xfrm>
            </p:contentPart>
          </mc:Choice>
          <mc:Fallback>
            <p:pic>
              <p:nvPicPr>
                <p:cNvPr id="182" name="Freihand 181">
                  <a:extLst>
                    <a:ext uri="{FF2B5EF4-FFF2-40B4-BE49-F238E27FC236}">
                      <a16:creationId xmlns:a16="http://schemas.microsoft.com/office/drawing/2014/main" id="{0740B46D-8491-4D80-B403-ED6384E949A8}"/>
                    </a:ext>
                  </a:extLst>
                </p:cNvPr>
                <p:cNvPicPr/>
                <p:nvPr/>
              </p:nvPicPr>
              <p:blipFill>
                <a:blip r:embed="rId314"/>
                <a:stretch>
                  <a:fillRect/>
                </a:stretch>
              </p:blipFill>
              <p:spPr>
                <a:xfrm>
                  <a:off x="4368512" y="1399755"/>
                  <a:ext cx="95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3" name="Freihand 182">
                  <a:extLst>
                    <a:ext uri="{FF2B5EF4-FFF2-40B4-BE49-F238E27FC236}">
                      <a16:creationId xmlns:a16="http://schemas.microsoft.com/office/drawing/2014/main" id="{6BE5B72A-8C2A-4482-A37D-F15DC5158A7C}"/>
                    </a:ext>
                  </a:extLst>
                </p14:cNvPr>
                <p14:cNvContentPartPr/>
                <p14:nvPr/>
              </p14:nvContentPartPr>
              <p14:xfrm>
                <a:off x="4396592" y="1445115"/>
                <a:ext cx="100080" cy="94320"/>
              </p14:xfrm>
            </p:contentPart>
          </mc:Choice>
          <mc:Fallback>
            <p:pic>
              <p:nvPicPr>
                <p:cNvPr id="183" name="Freihand 182">
                  <a:extLst>
                    <a:ext uri="{FF2B5EF4-FFF2-40B4-BE49-F238E27FC236}">
                      <a16:creationId xmlns:a16="http://schemas.microsoft.com/office/drawing/2014/main" id="{6BE5B72A-8C2A-4482-A37D-F15DC5158A7C}"/>
                    </a:ext>
                  </a:extLst>
                </p:cNvPr>
                <p:cNvPicPr/>
                <p:nvPr/>
              </p:nvPicPr>
              <p:blipFill>
                <a:blip r:embed="rId316"/>
                <a:stretch>
                  <a:fillRect/>
                </a:stretch>
              </p:blipFill>
              <p:spPr>
                <a:xfrm>
                  <a:off x="4392272" y="1440795"/>
                  <a:ext cx="108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5" name="Freihand 184">
                  <a:extLst>
                    <a:ext uri="{FF2B5EF4-FFF2-40B4-BE49-F238E27FC236}">
                      <a16:creationId xmlns:a16="http://schemas.microsoft.com/office/drawing/2014/main" id="{6738B23F-9799-4CBA-A875-468C81A1184A}"/>
                    </a:ext>
                  </a:extLst>
                </p14:cNvPr>
                <p14:cNvContentPartPr/>
                <p14:nvPr/>
              </p14:nvContentPartPr>
              <p14:xfrm>
                <a:off x="4521872" y="1558155"/>
                <a:ext cx="19440" cy="12600"/>
              </p14:xfrm>
            </p:contentPart>
          </mc:Choice>
          <mc:Fallback>
            <p:pic>
              <p:nvPicPr>
                <p:cNvPr id="185" name="Freihand 184">
                  <a:extLst>
                    <a:ext uri="{FF2B5EF4-FFF2-40B4-BE49-F238E27FC236}">
                      <a16:creationId xmlns:a16="http://schemas.microsoft.com/office/drawing/2014/main" id="{6738B23F-9799-4CBA-A875-468C81A1184A}"/>
                    </a:ext>
                  </a:extLst>
                </p:cNvPr>
                <p:cNvPicPr/>
                <p:nvPr/>
              </p:nvPicPr>
              <p:blipFill>
                <a:blip r:embed="rId318"/>
                <a:stretch>
                  <a:fillRect/>
                </a:stretch>
              </p:blipFill>
              <p:spPr>
                <a:xfrm>
                  <a:off x="4517552" y="1553835"/>
                  <a:ext cx="28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6" name="Freihand 185">
                  <a:extLst>
                    <a:ext uri="{FF2B5EF4-FFF2-40B4-BE49-F238E27FC236}">
                      <a16:creationId xmlns:a16="http://schemas.microsoft.com/office/drawing/2014/main" id="{FF55FDB1-7A1E-45C6-B842-6007EB58E6FB}"/>
                    </a:ext>
                  </a:extLst>
                </p14:cNvPr>
                <p14:cNvContentPartPr/>
                <p14:nvPr/>
              </p14:nvContentPartPr>
              <p14:xfrm>
                <a:off x="4604312" y="1489035"/>
                <a:ext cx="73080" cy="23760"/>
              </p14:xfrm>
            </p:contentPart>
          </mc:Choice>
          <mc:Fallback>
            <p:pic>
              <p:nvPicPr>
                <p:cNvPr id="186" name="Freihand 185">
                  <a:extLst>
                    <a:ext uri="{FF2B5EF4-FFF2-40B4-BE49-F238E27FC236}">
                      <a16:creationId xmlns:a16="http://schemas.microsoft.com/office/drawing/2014/main" id="{FF55FDB1-7A1E-45C6-B842-6007EB58E6FB}"/>
                    </a:ext>
                  </a:extLst>
                </p:cNvPr>
                <p:cNvPicPr/>
                <p:nvPr/>
              </p:nvPicPr>
              <p:blipFill>
                <a:blip r:embed="rId320"/>
                <a:stretch>
                  <a:fillRect/>
                </a:stretch>
              </p:blipFill>
              <p:spPr>
                <a:xfrm>
                  <a:off x="4599992" y="1484715"/>
                  <a:ext cx="81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7" name="Freihand 186">
                  <a:extLst>
                    <a:ext uri="{FF2B5EF4-FFF2-40B4-BE49-F238E27FC236}">
                      <a16:creationId xmlns:a16="http://schemas.microsoft.com/office/drawing/2014/main" id="{A90DB91F-3504-40F0-B7F5-A4812C4E69DC}"/>
                    </a:ext>
                  </a:extLst>
                </p14:cNvPr>
                <p14:cNvContentPartPr/>
                <p14:nvPr/>
              </p14:nvContentPartPr>
              <p14:xfrm>
                <a:off x="4673432" y="1443315"/>
                <a:ext cx="50760" cy="158040"/>
              </p14:xfrm>
            </p:contentPart>
          </mc:Choice>
          <mc:Fallback>
            <p:pic>
              <p:nvPicPr>
                <p:cNvPr id="187" name="Freihand 186">
                  <a:extLst>
                    <a:ext uri="{FF2B5EF4-FFF2-40B4-BE49-F238E27FC236}">
                      <a16:creationId xmlns:a16="http://schemas.microsoft.com/office/drawing/2014/main" id="{A90DB91F-3504-40F0-B7F5-A4812C4E69DC}"/>
                    </a:ext>
                  </a:extLst>
                </p:cNvPr>
                <p:cNvPicPr/>
                <p:nvPr/>
              </p:nvPicPr>
              <p:blipFill>
                <a:blip r:embed="rId322"/>
                <a:stretch>
                  <a:fillRect/>
                </a:stretch>
              </p:blipFill>
              <p:spPr>
                <a:xfrm>
                  <a:off x="4669112" y="1438995"/>
                  <a:ext cx="59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8" name="Freihand 187">
                  <a:extLst>
                    <a:ext uri="{FF2B5EF4-FFF2-40B4-BE49-F238E27FC236}">
                      <a16:creationId xmlns:a16="http://schemas.microsoft.com/office/drawing/2014/main" id="{6D843B7E-19DF-45CB-BDC2-451E68155A75}"/>
                    </a:ext>
                  </a:extLst>
                </p14:cNvPr>
                <p14:cNvContentPartPr/>
                <p14:nvPr/>
              </p14:nvContentPartPr>
              <p14:xfrm>
                <a:off x="4623752" y="1186275"/>
                <a:ext cx="115920" cy="88560"/>
              </p14:xfrm>
            </p:contentPart>
          </mc:Choice>
          <mc:Fallback>
            <p:pic>
              <p:nvPicPr>
                <p:cNvPr id="188" name="Freihand 187">
                  <a:extLst>
                    <a:ext uri="{FF2B5EF4-FFF2-40B4-BE49-F238E27FC236}">
                      <a16:creationId xmlns:a16="http://schemas.microsoft.com/office/drawing/2014/main" id="{6D843B7E-19DF-45CB-BDC2-451E68155A75}"/>
                    </a:ext>
                  </a:extLst>
                </p:cNvPr>
                <p:cNvPicPr/>
                <p:nvPr/>
              </p:nvPicPr>
              <p:blipFill>
                <a:blip r:embed="rId324"/>
                <a:stretch>
                  <a:fillRect/>
                </a:stretch>
              </p:blipFill>
              <p:spPr>
                <a:xfrm>
                  <a:off x="4619432" y="1181955"/>
                  <a:ext cx="124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9" name="Freihand 188">
                  <a:extLst>
                    <a:ext uri="{FF2B5EF4-FFF2-40B4-BE49-F238E27FC236}">
                      <a16:creationId xmlns:a16="http://schemas.microsoft.com/office/drawing/2014/main" id="{05D2CCFC-1117-4587-8717-ED02A61AE32D}"/>
                    </a:ext>
                  </a:extLst>
                </p14:cNvPr>
                <p14:cNvContentPartPr/>
                <p14:nvPr/>
              </p14:nvContentPartPr>
              <p14:xfrm>
                <a:off x="4646432" y="1260075"/>
                <a:ext cx="88200" cy="50760"/>
              </p14:xfrm>
            </p:contentPart>
          </mc:Choice>
          <mc:Fallback>
            <p:pic>
              <p:nvPicPr>
                <p:cNvPr id="189" name="Freihand 188">
                  <a:extLst>
                    <a:ext uri="{FF2B5EF4-FFF2-40B4-BE49-F238E27FC236}">
                      <a16:creationId xmlns:a16="http://schemas.microsoft.com/office/drawing/2014/main" id="{05D2CCFC-1117-4587-8717-ED02A61AE32D}"/>
                    </a:ext>
                  </a:extLst>
                </p:cNvPr>
                <p:cNvPicPr/>
                <p:nvPr/>
              </p:nvPicPr>
              <p:blipFill>
                <a:blip r:embed="rId326"/>
                <a:stretch>
                  <a:fillRect/>
                </a:stretch>
              </p:blipFill>
              <p:spPr>
                <a:xfrm>
                  <a:off x="4642112" y="1255755"/>
                  <a:ext cx="96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0" name="Freihand 189">
                  <a:extLst>
                    <a:ext uri="{FF2B5EF4-FFF2-40B4-BE49-F238E27FC236}">
                      <a16:creationId xmlns:a16="http://schemas.microsoft.com/office/drawing/2014/main" id="{4584D6C0-6E62-44BF-B2AB-BB4A065E36D5}"/>
                    </a:ext>
                  </a:extLst>
                </p14:cNvPr>
                <p14:cNvContentPartPr/>
                <p14:nvPr/>
              </p14:nvContentPartPr>
              <p14:xfrm>
                <a:off x="4665872" y="1305795"/>
                <a:ext cx="86040" cy="87480"/>
              </p14:xfrm>
            </p:contentPart>
          </mc:Choice>
          <mc:Fallback>
            <p:pic>
              <p:nvPicPr>
                <p:cNvPr id="190" name="Freihand 189">
                  <a:extLst>
                    <a:ext uri="{FF2B5EF4-FFF2-40B4-BE49-F238E27FC236}">
                      <a16:creationId xmlns:a16="http://schemas.microsoft.com/office/drawing/2014/main" id="{4584D6C0-6E62-44BF-B2AB-BB4A065E36D5}"/>
                    </a:ext>
                  </a:extLst>
                </p:cNvPr>
                <p:cNvPicPr/>
                <p:nvPr/>
              </p:nvPicPr>
              <p:blipFill>
                <a:blip r:embed="rId328"/>
                <a:stretch>
                  <a:fillRect/>
                </a:stretch>
              </p:blipFill>
              <p:spPr>
                <a:xfrm>
                  <a:off x="4661552" y="1301475"/>
                  <a:ext cx="94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2" name="Freihand 191">
                  <a:extLst>
                    <a:ext uri="{FF2B5EF4-FFF2-40B4-BE49-F238E27FC236}">
                      <a16:creationId xmlns:a16="http://schemas.microsoft.com/office/drawing/2014/main" id="{C54CCFFC-40D2-4F8F-BEDF-4501097EB0B5}"/>
                    </a:ext>
                  </a:extLst>
                </p14:cNvPr>
                <p14:cNvContentPartPr/>
                <p14:nvPr/>
              </p14:nvContentPartPr>
              <p14:xfrm>
                <a:off x="4938392" y="1309395"/>
                <a:ext cx="124200" cy="122400"/>
              </p14:xfrm>
            </p:contentPart>
          </mc:Choice>
          <mc:Fallback>
            <p:pic>
              <p:nvPicPr>
                <p:cNvPr id="192" name="Freihand 191">
                  <a:extLst>
                    <a:ext uri="{FF2B5EF4-FFF2-40B4-BE49-F238E27FC236}">
                      <a16:creationId xmlns:a16="http://schemas.microsoft.com/office/drawing/2014/main" id="{C54CCFFC-40D2-4F8F-BEDF-4501097EB0B5}"/>
                    </a:ext>
                  </a:extLst>
                </p:cNvPr>
                <p:cNvPicPr/>
                <p:nvPr/>
              </p:nvPicPr>
              <p:blipFill>
                <a:blip r:embed="rId330"/>
                <a:stretch>
                  <a:fillRect/>
                </a:stretch>
              </p:blipFill>
              <p:spPr>
                <a:xfrm>
                  <a:off x="4934072" y="1305075"/>
                  <a:ext cx="132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4" name="Freihand 193">
                  <a:extLst>
                    <a:ext uri="{FF2B5EF4-FFF2-40B4-BE49-F238E27FC236}">
                      <a16:creationId xmlns:a16="http://schemas.microsoft.com/office/drawing/2014/main" id="{CBEE7CA4-41F4-4B51-AD3C-B32C3449B75E}"/>
                    </a:ext>
                  </a:extLst>
                </p14:cNvPr>
                <p14:cNvContentPartPr/>
                <p14:nvPr/>
              </p14:nvContentPartPr>
              <p14:xfrm>
                <a:off x="4888712" y="1311555"/>
                <a:ext cx="116280" cy="157680"/>
              </p14:xfrm>
            </p:contentPart>
          </mc:Choice>
          <mc:Fallback>
            <p:pic>
              <p:nvPicPr>
                <p:cNvPr id="194" name="Freihand 193">
                  <a:extLst>
                    <a:ext uri="{FF2B5EF4-FFF2-40B4-BE49-F238E27FC236}">
                      <a16:creationId xmlns:a16="http://schemas.microsoft.com/office/drawing/2014/main" id="{CBEE7CA4-41F4-4B51-AD3C-B32C3449B75E}"/>
                    </a:ext>
                  </a:extLst>
                </p:cNvPr>
                <p:cNvPicPr/>
                <p:nvPr/>
              </p:nvPicPr>
              <p:blipFill>
                <a:blip r:embed="rId332"/>
                <a:stretch>
                  <a:fillRect/>
                </a:stretch>
              </p:blipFill>
              <p:spPr>
                <a:xfrm>
                  <a:off x="4884392" y="1307235"/>
                  <a:ext cx="124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5" name="Freihand 194">
                  <a:extLst>
                    <a:ext uri="{FF2B5EF4-FFF2-40B4-BE49-F238E27FC236}">
                      <a16:creationId xmlns:a16="http://schemas.microsoft.com/office/drawing/2014/main" id="{2C36A6D4-1AA1-4A4F-A284-1B2BABE1733F}"/>
                    </a:ext>
                  </a:extLst>
                </p14:cNvPr>
                <p14:cNvContentPartPr/>
                <p14:nvPr/>
              </p14:nvContentPartPr>
              <p14:xfrm>
                <a:off x="5001392" y="1263675"/>
                <a:ext cx="66960" cy="121320"/>
              </p14:xfrm>
            </p:contentPart>
          </mc:Choice>
          <mc:Fallback>
            <p:pic>
              <p:nvPicPr>
                <p:cNvPr id="195" name="Freihand 194">
                  <a:extLst>
                    <a:ext uri="{FF2B5EF4-FFF2-40B4-BE49-F238E27FC236}">
                      <a16:creationId xmlns:a16="http://schemas.microsoft.com/office/drawing/2014/main" id="{2C36A6D4-1AA1-4A4F-A284-1B2BABE1733F}"/>
                    </a:ext>
                  </a:extLst>
                </p:cNvPr>
                <p:cNvPicPr/>
                <p:nvPr/>
              </p:nvPicPr>
              <p:blipFill>
                <a:blip r:embed="rId334"/>
                <a:stretch>
                  <a:fillRect/>
                </a:stretch>
              </p:blipFill>
              <p:spPr>
                <a:xfrm>
                  <a:off x="4997072" y="1259355"/>
                  <a:ext cx="75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6" name="Freihand 195">
                  <a:extLst>
                    <a:ext uri="{FF2B5EF4-FFF2-40B4-BE49-F238E27FC236}">
                      <a16:creationId xmlns:a16="http://schemas.microsoft.com/office/drawing/2014/main" id="{B0870A89-C47B-4019-A3A8-92B1C6FCC5AE}"/>
                    </a:ext>
                  </a:extLst>
                </p14:cNvPr>
                <p14:cNvContentPartPr/>
                <p14:nvPr/>
              </p14:nvContentPartPr>
              <p14:xfrm>
                <a:off x="5067272" y="1221915"/>
                <a:ext cx="73440" cy="101520"/>
              </p14:xfrm>
            </p:contentPart>
          </mc:Choice>
          <mc:Fallback>
            <p:pic>
              <p:nvPicPr>
                <p:cNvPr id="196" name="Freihand 195">
                  <a:extLst>
                    <a:ext uri="{FF2B5EF4-FFF2-40B4-BE49-F238E27FC236}">
                      <a16:creationId xmlns:a16="http://schemas.microsoft.com/office/drawing/2014/main" id="{B0870A89-C47B-4019-A3A8-92B1C6FCC5AE}"/>
                    </a:ext>
                  </a:extLst>
                </p:cNvPr>
                <p:cNvPicPr/>
                <p:nvPr/>
              </p:nvPicPr>
              <p:blipFill>
                <a:blip r:embed="rId336"/>
                <a:stretch>
                  <a:fillRect/>
                </a:stretch>
              </p:blipFill>
              <p:spPr>
                <a:xfrm>
                  <a:off x="5062952" y="1217595"/>
                  <a:ext cx="82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7" name="Freihand 196">
                  <a:extLst>
                    <a:ext uri="{FF2B5EF4-FFF2-40B4-BE49-F238E27FC236}">
                      <a16:creationId xmlns:a16="http://schemas.microsoft.com/office/drawing/2014/main" id="{8817FB51-02DD-4985-A1A0-5B723F54BEBA}"/>
                    </a:ext>
                  </a:extLst>
                </p14:cNvPr>
                <p14:cNvContentPartPr/>
                <p14:nvPr/>
              </p14:nvContentPartPr>
              <p14:xfrm>
                <a:off x="5136752" y="1191315"/>
                <a:ext cx="77760" cy="88200"/>
              </p14:xfrm>
            </p:contentPart>
          </mc:Choice>
          <mc:Fallback>
            <p:pic>
              <p:nvPicPr>
                <p:cNvPr id="197" name="Freihand 196">
                  <a:extLst>
                    <a:ext uri="{FF2B5EF4-FFF2-40B4-BE49-F238E27FC236}">
                      <a16:creationId xmlns:a16="http://schemas.microsoft.com/office/drawing/2014/main" id="{8817FB51-02DD-4985-A1A0-5B723F54BEBA}"/>
                    </a:ext>
                  </a:extLst>
                </p:cNvPr>
                <p:cNvPicPr/>
                <p:nvPr/>
              </p:nvPicPr>
              <p:blipFill>
                <a:blip r:embed="rId338"/>
                <a:stretch>
                  <a:fillRect/>
                </a:stretch>
              </p:blipFill>
              <p:spPr>
                <a:xfrm>
                  <a:off x="5132432" y="1186995"/>
                  <a:ext cx="86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8" name="Freihand 197">
                  <a:extLst>
                    <a:ext uri="{FF2B5EF4-FFF2-40B4-BE49-F238E27FC236}">
                      <a16:creationId xmlns:a16="http://schemas.microsoft.com/office/drawing/2014/main" id="{1B7D3131-52C5-431B-91CD-0361FF5AA211}"/>
                    </a:ext>
                  </a:extLst>
                </p14:cNvPr>
                <p14:cNvContentPartPr/>
                <p14:nvPr/>
              </p14:nvContentPartPr>
              <p14:xfrm>
                <a:off x="5225672" y="1171875"/>
                <a:ext cx="88200" cy="39960"/>
              </p14:xfrm>
            </p:contentPart>
          </mc:Choice>
          <mc:Fallback>
            <p:pic>
              <p:nvPicPr>
                <p:cNvPr id="198" name="Freihand 197">
                  <a:extLst>
                    <a:ext uri="{FF2B5EF4-FFF2-40B4-BE49-F238E27FC236}">
                      <a16:creationId xmlns:a16="http://schemas.microsoft.com/office/drawing/2014/main" id="{1B7D3131-52C5-431B-91CD-0361FF5AA211}"/>
                    </a:ext>
                  </a:extLst>
                </p:cNvPr>
                <p:cNvPicPr/>
                <p:nvPr/>
              </p:nvPicPr>
              <p:blipFill>
                <a:blip r:embed="rId340"/>
                <a:stretch>
                  <a:fillRect/>
                </a:stretch>
              </p:blipFill>
              <p:spPr>
                <a:xfrm>
                  <a:off x="5221352" y="1167555"/>
                  <a:ext cx="968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9" name="Freihand 198">
                  <a:extLst>
                    <a:ext uri="{FF2B5EF4-FFF2-40B4-BE49-F238E27FC236}">
                      <a16:creationId xmlns:a16="http://schemas.microsoft.com/office/drawing/2014/main" id="{A96B024F-4DC1-4473-828A-1C083004A691}"/>
                    </a:ext>
                  </a:extLst>
                </p14:cNvPr>
                <p14:cNvContentPartPr/>
                <p14:nvPr/>
              </p14:nvContentPartPr>
              <p14:xfrm>
                <a:off x="5241512" y="1189515"/>
                <a:ext cx="103680" cy="63360"/>
              </p14:xfrm>
            </p:contentPart>
          </mc:Choice>
          <mc:Fallback>
            <p:pic>
              <p:nvPicPr>
                <p:cNvPr id="199" name="Freihand 198">
                  <a:extLst>
                    <a:ext uri="{FF2B5EF4-FFF2-40B4-BE49-F238E27FC236}">
                      <a16:creationId xmlns:a16="http://schemas.microsoft.com/office/drawing/2014/main" id="{A96B024F-4DC1-4473-828A-1C083004A691}"/>
                    </a:ext>
                  </a:extLst>
                </p:cNvPr>
                <p:cNvPicPr/>
                <p:nvPr/>
              </p:nvPicPr>
              <p:blipFill>
                <a:blip r:embed="rId342"/>
                <a:stretch>
                  <a:fillRect/>
                </a:stretch>
              </p:blipFill>
              <p:spPr>
                <a:xfrm>
                  <a:off x="5237192" y="1185195"/>
                  <a:ext cx="112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1" name="Freihand 200">
                  <a:extLst>
                    <a:ext uri="{FF2B5EF4-FFF2-40B4-BE49-F238E27FC236}">
                      <a16:creationId xmlns:a16="http://schemas.microsoft.com/office/drawing/2014/main" id="{755C4BAA-F10E-4436-ADF7-FF5D29BF4D21}"/>
                    </a:ext>
                  </a:extLst>
                </p14:cNvPr>
                <p14:cNvContentPartPr/>
                <p14:nvPr/>
              </p14:nvContentPartPr>
              <p14:xfrm>
                <a:off x="5336552" y="1049475"/>
                <a:ext cx="60840" cy="100080"/>
              </p14:xfrm>
            </p:contentPart>
          </mc:Choice>
          <mc:Fallback>
            <p:pic>
              <p:nvPicPr>
                <p:cNvPr id="201" name="Freihand 200">
                  <a:extLst>
                    <a:ext uri="{FF2B5EF4-FFF2-40B4-BE49-F238E27FC236}">
                      <a16:creationId xmlns:a16="http://schemas.microsoft.com/office/drawing/2014/main" id="{755C4BAA-F10E-4436-ADF7-FF5D29BF4D21}"/>
                    </a:ext>
                  </a:extLst>
                </p:cNvPr>
                <p:cNvPicPr/>
                <p:nvPr/>
              </p:nvPicPr>
              <p:blipFill>
                <a:blip r:embed="rId344"/>
                <a:stretch>
                  <a:fillRect/>
                </a:stretch>
              </p:blipFill>
              <p:spPr>
                <a:xfrm>
                  <a:off x="5332232" y="1045155"/>
                  <a:ext cx="69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2" name="Freihand 201">
                  <a:extLst>
                    <a:ext uri="{FF2B5EF4-FFF2-40B4-BE49-F238E27FC236}">
                      <a16:creationId xmlns:a16="http://schemas.microsoft.com/office/drawing/2014/main" id="{8A12B3E1-7485-4EA3-B26A-F0124A43786A}"/>
                    </a:ext>
                  </a:extLst>
                </p14:cNvPr>
                <p14:cNvContentPartPr/>
                <p14:nvPr/>
              </p14:nvContentPartPr>
              <p14:xfrm>
                <a:off x="5417912" y="1021395"/>
                <a:ext cx="21240" cy="97200"/>
              </p14:xfrm>
            </p:contentPart>
          </mc:Choice>
          <mc:Fallback>
            <p:pic>
              <p:nvPicPr>
                <p:cNvPr id="202" name="Freihand 201">
                  <a:extLst>
                    <a:ext uri="{FF2B5EF4-FFF2-40B4-BE49-F238E27FC236}">
                      <a16:creationId xmlns:a16="http://schemas.microsoft.com/office/drawing/2014/main" id="{8A12B3E1-7485-4EA3-B26A-F0124A43786A}"/>
                    </a:ext>
                  </a:extLst>
                </p:cNvPr>
                <p:cNvPicPr/>
                <p:nvPr/>
              </p:nvPicPr>
              <p:blipFill>
                <a:blip r:embed="rId346"/>
                <a:stretch>
                  <a:fillRect/>
                </a:stretch>
              </p:blipFill>
              <p:spPr>
                <a:xfrm>
                  <a:off x="5413592" y="1017075"/>
                  <a:ext cx="29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3" name="Freihand 202">
                  <a:extLst>
                    <a:ext uri="{FF2B5EF4-FFF2-40B4-BE49-F238E27FC236}">
                      <a16:creationId xmlns:a16="http://schemas.microsoft.com/office/drawing/2014/main" id="{49C32269-47D4-4A0D-8282-B09269D259AD}"/>
                    </a:ext>
                  </a:extLst>
                </p14:cNvPr>
                <p14:cNvContentPartPr/>
                <p14:nvPr/>
              </p14:nvContentPartPr>
              <p14:xfrm>
                <a:off x="5402432" y="1043715"/>
                <a:ext cx="69840" cy="19800"/>
              </p14:xfrm>
            </p:contentPart>
          </mc:Choice>
          <mc:Fallback>
            <p:pic>
              <p:nvPicPr>
                <p:cNvPr id="203" name="Freihand 202">
                  <a:extLst>
                    <a:ext uri="{FF2B5EF4-FFF2-40B4-BE49-F238E27FC236}">
                      <a16:creationId xmlns:a16="http://schemas.microsoft.com/office/drawing/2014/main" id="{49C32269-47D4-4A0D-8282-B09269D259AD}"/>
                    </a:ext>
                  </a:extLst>
                </p:cNvPr>
                <p:cNvPicPr/>
                <p:nvPr/>
              </p:nvPicPr>
              <p:blipFill>
                <a:blip r:embed="rId348"/>
                <a:stretch>
                  <a:fillRect/>
                </a:stretch>
              </p:blipFill>
              <p:spPr>
                <a:xfrm>
                  <a:off x="5398112" y="1039395"/>
                  <a:ext cx="78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4" name="Freihand 203">
                  <a:extLst>
                    <a:ext uri="{FF2B5EF4-FFF2-40B4-BE49-F238E27FC236}">
                      <a16:creationId xmlns:a16="http://schemas.microsoft.com/office/drawing/2014/main" id="{5558C23D-FE1E-4496-87AE-F0BE6BA5E92A}"/>
                    </a:ext>
                  </a:extLst>
                </p14:cNvPr>
                <p14:cNvContentPartPr/>
                <p14:nvPr/>
              </p14:nvContentPartPr>
              <p14:xfrm>
                <a:off x="5475872" y="981075"/>
                <a:ext cx="50760" cy="69120"/>
              </p14:xfrm>
            </p:contentPart>
          </mc:Choice>
          <mc:Fallback>
            <p:pic>
              <p:nvPicPr>
                <p:cNvPr id="204" name="Freihand 203">
                  <a:extLst>
                    <a:ext uri="{FF2B5EF4-FFF2-40B4-BE49-F238E27FC236}">
                      <a16:creationId xmlns:a16="http://schemas.microsoft.com/office/drawing/2014/main" id="{5558C23D-FE1E-4496-87AE-F0BE6BA5E92A}"/>
                    </a:ext>
                  </a:extLst>
                </p:cNvPr>
                <p:cNvPicPr/>
                <p:nvPr/>
              </p:nvPicPr>
              <p:blipFill>
                <a:blip r:embed="rId350"/>
                <a:stretch>
                  <a:fillRect/>
                </a:stretch>
              </p:blipFill>
              <p:spPr>
                <a:xfrm>
                  <a:off x="5471552" y="976755"/>
                  <a:ext cx="59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5" name="Freihand 204">
                  <a:extLst>
                    <a:ext uri="{FF2B5EF4-FFF2-40B4-BE49-F238E27FC236}">
                      <a16:creationId xmlns:a16="http://schemas.microsoft.com/office/drawing/2014/main" id="{6FE01559-FEA5-4382-A437-98FFA0B76001}"/>
                    </a:ext>
                  </a:extLst>
                </p14:cNvPr>
                <p14:cNvContentPartPr/>
                <p14:nvPr/>
              </p14:nvContentPartPr>
              <p14:xfrm>
                <a:off x="5516552" y="913035"/>
                <a:ext cx="81360" cy="66960"/>
              </p14:xfrm>
            </p:contentPart>
          </mc:Choice>
          <mc:Fallback>
            <p:pic>
              <p:nvPicPr>
                <p:cNvPr id="205" name="Freihand 204">
                  <a:extLst>
                    <a:ext uri="{FF2B5EF4-FFF2-40B4-BE49-F238E27FC236}">
                      <a16:creationId xmlns:a16="http://schemas.microsoft.com/office/drawing/2014/main" id="{6FE01559-FEA5-4382-A437-98FFA0B76001}"/>
                    </a:ext>
                  </a:extLst>
                </p:cNvPr>
                <p:cNvPicPr/>
                <p:nvPr/>
              </p:nvPicPr>
              <p:blipFill>
                <a:blip r:embed="rId352"/>
                <a:stretch>
                  <a:fillRect/>
                </a:stretch>
              </p:blipFill>
              <p:spPr>
                <a:xfrm>
                  <a:off x="5512232" y="908715"/>
                  <a:ext cx="90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6" name="Freihand 205">
                  <a:extLst>
                    <a:ext uri="{FF2B5EF4-FFF2-40B4-BE49-F238E27FC236}">
                      <a16:creationId xmlns:a16="http://schemas.microsoft.com/office/drawing/2014/main" id="{2555EAAE-F61F-40BF-A5DB-9321C8389826}"/>
                    </a:ext>
                  </a:extLst>
                </p14:cNvPr>
                <p14:cNvContentPartPr/>
                <p14:nvPr/>
              </p14:nvContentPartPr>
              <p14:xfrm>
                <a:off x="5587472" y="917715"/>
                <a:ext cx="20160" cy="20880"/>
              </p14:xfrm>
            </p:contentPart>
          </mc:Choice>
          <mc:Fallback>
            <p:pic>
              <p:nvPicPr>
                <p:cNvPr id="206" name="Freihand 205">
                  <a:extLst>
                    <a:ext uri="{FF2B5EF4-FFF2-40B4-BE49-F238E27FC236}">
                      <a16:creationId xmlns:a16="http://schemas.microsoft.com/office/drawing/2014/main" id="{2555EAAE-F61F-40BF-A5DB-9321C8389826}"/>
                    </a:ext>
                  </a:extLst>
                </p:cNvPr>
                <p:cNvPicPr/>
                <p:nvPr/>
              </p:nvPicPr>
              <p:blipFill>
                <a:blip r:embed="rId354"/>
                <a:stretch>
                  <a:fillRect/>
                </a:stretch>
              </p:blipFill>
              <p:spPr>
                <a:xfrm>
                  <a:off x="5583152" y="913395"/>
                  <a:ext cx="28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8" name="Freihand 207">
                  <a:extLst>
                    <a:ext uri="{FF2B5EF4-FFF2-40B4-BE49-F238E27FC236}">
                      <a16:creationId xmlns:a16="http://schemas.microsoft.com/office/drawing/2014/main" id="{B1B56609-9080-48C1-9AEE-00842D21224E}"/>
                    </a:ext>
                  </a:extLst>
                </p14:cNvPr>
                <p14:cNvContentPartPr/>
                <p14:nvPr/>
              </p14:nvContentPartPr>
              <p14:xfrm>
                <a:off x="5589992" y="851475"/>
                <a:ext cx="65520" cy="61560"/>
              </p14:xfrm>
            </p:contentPart>
          </mc:Choice>
          <mc:Fallback>
            <p:pic>
              <p:nvPicPr>
                <p:cNvPr id="208" name="Freihand 207">
                  <a:extLst>
                    <a:ext uri="{FF2B5EF4-FFF2-40B4-BE49-F238E27FC236}">
                      <a16:creationId xmlns:a16="http://schemas.microsoft.com/office/drawing/2014/main" id="{B1B56609-9080-48C1-9AEE-00842D21224E}"/>
                    </a:ext>
                  </a:extLst>
                </p:cNvPr>
                <p:cNvPicPr/>
                <p:nvPr/>
              </p:nvPicPr>
              <p:blipFill>
                <a:blip r:embed="rId356"/>
                <a:stretch>
                  <a:fillRect/>
                </a:stretch>
              </p:blipFill>
              <p:spPr>
                <a:xfrm>
                  <a:off x="5585672" y="847155"/>
                  <a:ext cx="74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9" name="Freihand 208">
                  <a:extLst>
                    <a:ext uri="{FF2B5EF4-FFF2-40B4-BE49-F238E27FC236}">
                      <a16:creationId xmlns:a16="http://schemas.microsoft.com/office/drawing/2014/main" id="{CAE6960B-3054-484D-B66B-8D952FBEFD5B}"/>
                    </a:ext>
                  </a:extLst>
                </p14:cNvPr>
                <p14:cNvContentPartPr/>
                <p14:nvPr/>
              </p14:nvContentPartPr>
              <p14:xfrm>
                <a:off x="5641472" y="827715"/>
                <a:ext cx="22320" cy="176760"/>
              </p14:xfrm>
            </p:contentPart>
          </mc:Choice>
          <mc:Fallback>
            <p:pic>
              <p:nvPicPr>
                <p:cNvPr id="209" name="Freihand 208">
                  <a:extLst>
                    <a:ext uri="{FF2B5EF4-FFF2-40B4-BE49-F238E27FC236}">
                      <a16:creationId xmlns:a16="http://schemas.microsoft.com/office/drawing/2014/main" id="{CAE6960B-3054-484D-B66B-8D952FBEFD5B}"/>
                    </a:ext>
                  </a:extLst>
                </p:cNvPr>
                <p:cNvPicPr/>
                <p:nvPr/>
              </p:nvPicPr>
              <p:blipFill>
                <a:blip r:embed="rId358"/>
                <a:stretch>
                  <a:fillRect/>
                </a:stretch>
              </p:blipFill>
              <p:spPr>
                <a:xfrm>
                  <a:off x="5637152" y="823395"/>
                  <a:ext cx="30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1" name="Freihand 210">
                  <a:extLst>
                    <a:ext uri="{FF2B5EF4-FFF2-40B4-BE49-F238E27FC236}">
                      <a16:creationId xmlns:a16="http://schemas.microsoft.com/office/drawing/2014/main" id="{53953925-EB2A-424E-A92A-ADE48220C848}"/>
                    </a:ext>
                  </a:extLst>
                </p14:cNvPr>
                <p14:cNvContentPartPr/>
                <p14:nvPr/>
              </p14:nvContentPartPr>
              <p14:xfrm>
                <a:off x="3928952" y="1309035"/>
                <a:ext cx="171720" cy="102600"/>
              </p14:xfrm>
            </p:contentPart>
          </mc:Choice>
          <mc:Fallback>
            <p:pic>
              <p:nvPicPr>
                <p:cNvPr id="211" name="Freihand 210">
                  <a:extLst>
                    <a:ext uri="{FF2B5EF4-FFF2-40B4-BE49-F238E27FC236}">
                      <a16:creationId xmlns:a16="http://schemas.microsoft.com/office/drawing/2014/main" id="{53953925-EB2A-424E-A92A-ADE48220C848}"/>
                    </a:ext>
                  </a:extLst>
                </p:cNvPr>
                <p:cNvPicPr/>
                <p:nvPr/>
              </p:nvPicPr>
              <p:blipFill>
                <a:blip r:embed="rId360"/>
                <a:stretch>
                  <a:fillRect/>
                </a:stretch>
              </p:blipFill>
              <p:spPr>
                <a:xfrm>
                  <a:off x="3924632" y="1304715"/>
                  <a:ext cx="1803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2" name="Freihand 211">
                  <a:extLst>
                    <a:ext uri="{FF2B5EF4-FFF2-40B4-BE49-F238E27FC236}">
                      <a16:creationId xmlns:a16="http://schemas.microsoft.com/office/drawing/2014/main" id="{18754028-D899-4E88-B92E-A45E7A540B02}"/>
                    </a:ext>
                  </a:extLst>
                </p14:cNvPr>
                <p14:cNvContentPartPr/>
                <p14:nvPr/>
              </p14:nvContentPartPr>
              <p14:xfrm>
                <a:off x="4109672" y="1261155"/>
                <a:ext cx="125280" cy="47880"/>
              </p14:xfrm>
            </p:contentPart>
          </mc:Choice>
          <mc:Fallback>
            <p:pic>
              <p:nvPicPr>
                <p:cNvPr id="212" name="Freihand 211">
                  <a:extLst>
                    <a:ext uri="{FF2B5EF4-FFF2-40B4-BE49-F238E27FC236}">
                      <a16:creationId xmlns:a16="http://schemas.microsoft.com/office/drawing/2014/main" id="{18754028-D899-4E88-B92E-A45E7A540B02}"/>
                    </a:ext>
                  </a:extLst>
                </p:cNvPr>
                <p:cNvPicPr/>
                <p:nvPr/>
              </p:nvPicPr>
              <p:blipFill>
                <a:blip r:embed="rId362"/>
                <a:stretch>
                  <a:fillRect/>
                </a:stretch>
              </p:blipFill>
              <p:spPr>
                <a:xfrm>
                  <a:off x="4105352" y="1256835"/>
                  <a:ext cx="133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3" name="Freihand 212">
                  <a:extLst>
                    <a:ext uri="{FF2B5EF4-FFF2-40B4-BE49-F238E27FC236}">
                      <a16:creationId xmlns:a16="http://schemas.microsoft.com/office/drawing/2014/main" id="{3B2D7EA3-FB4B-436A-A400-708E8A82F37D}"/>
                    </a:ext>
                  </a:extLst>
                </p14:cNvPr>
                <p14:cNvContentPartPr/>
                <p14:nvPr/>
              </p14:nvContentPartPr>
              <p14:xfrm>
                <a:off x="4209392" y="1179795"/>
                <a:ext cx="58320" cy="112320"/>
              </p14:xfrm>
            </p:contentPart>
          </mc:Choice>
          <mc:Fallback>
            <p:pic>
              <p:nvPicPr>
                <p:cNvPr id="213" name="Freihand 212">
                  <a:extLst>
                    <a:ext uri="{FF2B5EF4-FFF2-40B4-BE49-F238E27FC236}">
                      <a16:creationId xmlns:a16="http://schemas.microsoft.com/office/drawing/2014/main" id="{3B2D7EA3-FB4B-436A-A400-708E8A82F37D}"/>
                    </a:ext>
                  </a:extLst>
                </p:cNvPr>
                <p:cNvPicPr/>
                <p:nvPr/>
              </p:nvPicPr>
              <p:blipFill>
                <a:blip r:embed="rId364"/>
                <a:stretch>
                  <a:fillRect/>
                </a:stretch>
              </p:blipFill>
              <p:spPr>
                <a:xfrm>
                  <a:off x="4205072" y="1175475"/>
                  <a:ext cx="66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4" name="Freihand 213">
                  <a:extLst>
                    <a:ext uri="{FF2B5EF4-FFF2-40B4-BE49-F238E27FC236}">
                      <a16:creationId xmlns:a16="http://schemas.microsoft.com/office/drawing/2014/main" id="{A656B34B-5608-44CA-BE5B-EE53F3A79922}"/>
                    </a:ext>
                  </a:extLst>
                </p14:cNvPr>
                <p14:cNvContentPartPr/>
                <p14:nvPr/>
              </p14:nvContentPartPr>
              <p14:xfrm>
                <a:off x="4187792" y="1231635"/>
                <a:ext cx="115200" cy="15840"/>
              </p14:xfrm>
            </p:contentPart>
          </mc:Choice>
          <mc:Fallback>
            <p:pic>
              <p:nvPicPr>
                <p:cNvPr id="214" name="Freihand 213">
                  <a:extLst>
                    <a:ext uri="{FF2B5EF4-FFF2-40B4-BE49-F238E27FC236}">
                      <a16:creationId xmlns:a16="http://schemas.microsoft.com/office/drawing/2014/main" id="{A656B34B-5608-44CA-BE5B-EE53F3A79922}"/>
                    </a:ext>
                  </a:extLst>
                </p:cNvPr>
                <p:cNvPicPr/>
                <p:nvPr/>
              </p:nvPicPr>
              <p:blipFill>
                <a:blip r:embed="rId366"/>
                <a:stretch>
                  <a:fillRect/>
                </a:stretch>
              </p:blipFill>
              <p:spPr>
                <a:xfrm>
                  <a:off x="4183472" y="1227315"/>
                  <a:ext cx="1238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6" name="Freihand 215">
                  <a:extLst>
                    <a:ext uri="{FF2B5EF4-FFF2-40B4-BE49-F238E27FC236}">
                      <a16:creationId xmlns:a16="http://schemas.microsoft.com/office/drawing/2014/main" id="{E81B49E4-B8E1-4DB2-9F84-DA17BA7F397F}"/>
                    </a:ext>
                  </a:extLst>
                </p14:cNvPr>
                <p14:cNvContentPartPr/>
                <p14:nvPr/>
              </p14:nvContentPartPr>
              <p14:xfrm>
                <a:off x="4852352" y="969555"/>
                <a:ext cx="137160" cy="102600"/>
              </p14:xfrm>
            </p:contentPart>
          </mc:Choice>
          <mc:Fallback>
            <p:pic>
              <p:nvPicPr>
                <p:cNvPr id="216" name="Freihand 215">
                  <a:extLst>
                    <a:ext uri="{FF2B5EF4-FFF2-40B4-BE49-F238E27FC236}">
                      <a16:creationId xmlns:a16="http://schemas.microsoft.com/office/drawing/2014/main" id="{E81B49E4-B8E1-4DB2-9F84-DA17BA7F397F}"/>
                    </a:ext>
                  </a:extLst>
                </p:cNvPr>
                <p:cNvPicPr/>
                <p:nvPr/>
              </p:nvPicPr>
              <p:blipFill>
                <a:blip r:embed="rId368"/>
                <a:stretch>
                  <a:fillRect/>
                </a:stretch>
              </p:blipFill>
              <p:spPr>
                <a:xfrm>
                  <a:off x="4848032" y="965235"/>
                  <a:ext cx="145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7" name="Freihand 216">
                  <a:extLst>
                    <a:ext uri="{FF2B5EF4-FFF2-40B4-BE49-F238E27FC236}">
                      <a16:creationId xmlns:a16="http://schemas.microsoft.com/office/drawing/2014/main" id="{F7FB573B-8CD6-40F3-AF19-0FBB215202EF}"/>
                    </a:ext>
                  </a:extLst>
                </p14:cNvPr>
                <p14:cNvContentPartPr/>
                <p14:nvPr/>
              </p14:nvContentPartPr>
              <p14:xfrm>
                <a:off x="5007512" y="910155"/>
                <a:ext cx="33840" cy="18360"/>
              </p14:xfrm>
            </p:contentPart>
          </mc:Choice>
          <mc:Fallback>
            <p:pic>
              <p:nvPicPr>
                <p:cNvPr id="217" name="Freihand 216">
                  <a:extLst>
                    <a:ext uri="{FF2B5EF4-FFF2-40B4-BE49-F238E27FC236}">
                      <a16:creationId xmlns:a16="http://schemas.microsoft.com/office/drawing/2014/main" id="{F7FB573B-8CD6-40F3-AF19-0FBB215202EF}"/>
                    </a:ext>
                  </a:extLst>
                </p:cNvPr>
                <p:cNvPicPr/>
                <p:nvPr/>
              </p:nvPicPr>
              <p:blipFill>
                <a:blip r:embed="rId370"/>
                <a:stretch>
                  <a:fillRect/>
                </a:stretch>
              </p:blipFill>
              <p:spPr>
                <a:xfrm>
                  <a:off x="5003192" y="905835"/>
                  <a:ext cx="42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8" name="Freihand 217">
                  <a:extLst>
                    <a:ext uri="{FF2B5EF4-FFF2-40B4-BE49-F238E27FC236}">
                      <a16:creationId xmlns:a16="http://schemas.microsoft.com/office/drawing/2014/main" id="{9F5A7CE2-35F3-47DB-A634-87A179C77B6D}"/>
                    </a:ext>
                  </a:extLst>
                </p14:cNvPr>
                <p14:cNvContentPartPr/>
                <p14:nvPr/>
              </p14:nvContentPartPr>
              <p14:xfrm>
                <a:off x="4998512" y="920235"/>
                <a:ext cx="80640" cy="55800"/>
              </p14:xfrm>
            </p:contentPart>
          </mc:Choice>
          <mc:Fallback>
            <p:pic>
              <p:nvPicPr>
                <p:cNvPr id="218" name="Freihand 217">
                  <a:extLst>
                    <a:ext uri="{FF2B5EF4-FFF2-40B4-BE49-F238E27FC236}">
                      <a16:creationId xmlns:a16="http://schemas.microsoft.com/office/drawing/2014/main" id="{9F5A7CE2-35F3-47DB-A634-87A179C77B6D}"/>
                    </a:ext>
                  </a:extLst>
                </p:cNvPr>
                <p:cNvPicPr/>
                <p:nvPr/>
              </p:nvPicPr>
              <p:blipFill>
                <a:blip r:embed="rId372"/>
                <a:stretch>
                  <a:fillRect/>
                </a:stretch>
              </p:blipFill>
              <p:spPr>
                <a:xfrm>
                  <a:off x="4994192" y="915915"/>
                  <a:ext cx="89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9" name="Freihand 218">
                  <a:extLst>
                    <a:ext uri="{FF2B5EF4-FFF2-40B4-BE49-F238E27FC236}">
                      <a16:creationId xmlns:a16="http://schemas.microsoft.com/office/drawing/2014/main" id="{DDCDD174-5A82-4CF4-9D29-74A7FFDC2F76}"/>
                    </a:ext>
                  </a:extLst>
                </p14:cNvPr>
                <p14:cNvContentPartPr/>
                <p14:nvPr/>
              </p14:nvContentPartPr>
              <p14:xfrm>
                <a:off x="5089952" y="823395"/>
                <a:ext cx="38160" cy="145440"/>
              </p14:xfrm>
            </p:contentPart>
          </mc:Choice>
          <mc:Fallback>
            <p:pic>
              <p:nvPicPr>
                <p:cNvPr id="219" name="Freihand 218">
                  <a:extLst>
                    <a:ext uri="{FF2B5EF4-FFF2-40B4-BE49-F238E27FC236}">
                      <a16:creationId xmlns:a16="http://schemas.microsoft.com/office/drawing/2014/main" id="{DDCDD174-5A82-4CF4-9D29-74A7FFDC2F76}"/>
                    </a:ext>
                  </a:extLst>
                </p:cNvPr>
                <p:cNvPicPr/>
                <p:nvPr/>
              </p:nvPicPr>
              <p:blipFill>
                <a:blip r:embed="rId374"/>
                <a:stretch>
                  <a:fillRect/>
                </a:stretch>
              </p:blipFill>
              <p:spPr>
                <a:xfrm>
                  <a:off x="5085632" y="819075"/>
                  <a:ext cx="46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0" name="Freihand 219">
                  <a:extLst>
                    <a:ext uri="{FF2B5EF4-FFF2-40B4-BE49-F238E27FC236}">
                      <a16:creationId xmlns:a16="http://schemas.microsoft.com/office/drawing/2014/main" id="{767E5B6C-9EF7-4A75-A5A2-7C7FC9AC182C}"/>
                    </a:ext>
                  </a:extLst>
                </p14:cNvPr>
                <p14:cNvContentPartPr/>
                <p14:nvPr/>
              </p14:nvContentPartPr>
              <p14:xfrm>
                <a:off x="5165192" y="769395"/>
                <a:ext cx="5400" cy="95400"/>
              </p14:xfrm>
            </p:contentPart>
          </mc:Choice>
          <mc:Fallback>
            <p:pic>
              <p:nvPicPr>
                <p:cNvPr id="220" name="Freihand 219">
                  <a:extLst>
                    <a:ext uri="{FF2B5EF4-FFF2-40B4-BE49-F238E27FC236}">
                      <a16:creationId xmlns:a16="http://schemas.microsoft.com/office/drawing/2014/main" id="{767E5B6C-9EF7-4A75-A5A2-7C7FC9AC182C}"/>
                    </a:ext>
                  </a:extLst>
                </p:cNvPr>
                <p:cNvPicPr/>
                <p:nvPr/>
              </p:nvPicPr>
              <p:blipFill>
                <a:blip r:embed="rId376"/>
                <a:stretch>
                  <a:fillRect/>
                </a:stretch>
              </p:blipFill>
              <p:spPr>
                <a:xfrm>
                  <a:off x="5160872" y="765075"/>
                  <a:ext cx="14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1" name="Freihand 220">
                  <a:extLst>
                    <a:ext uri="{FF2B5EF4-FFF2-40B4-BE49-F238E27FC236}">
                      <a16:creationId xmlns:a16="http://schemas.microsoft.com/office/drawing/2014/main" id="{5067265E-583F-4472-BA09-571954971B0B}"/>
                    </a:ext>
                  </a:extLst>
                </p14:cNvPr>
                <p14:cNvContentPartPr/>
                <p14:nvPr/>
              </p14:nvContentPartPr>
              <p14:xfrm>
                <a:off x="5118752" y="794955"/>
                <a:ext cx="82800" cy="24120"/>
              </p14:xfrm>
            </p:contentPart>
          </mc:Choice>
          <mc:Fallback>
            <p:pic>
              <p:nvPicPr>
                <p:cNvPr id="221" name="Freihand 220">
                  <a:extLst>
                    <a:ext uri="{FF2B5EF4-FFF2-40B4-BE49-F238E27FC236}">
                      <a16:creationId xmlns:a16="http://schemas.microsoft.com/office/drawing/2014/main" id="{5067265E-583F-4472-BA09-571954971B0B}"/>
                    </a:ext>
                  </a:extLst>
                </p:cNvPr>
                <p:cNvPicPr/>
                <p:nvPr/>
              </p:nvPicPr>
              <p:blipFill>
                <a:blip r:embed="rId378"/>
                <a:stretch>
                  <a:fillRect/>
                </a:stretch>
              </p:blipFill>
              <p:spPr>
                <a:xfrm>
                  <a:off x="5114432" y="790635"/>
                  <a:ext cx="91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2" name="Freihand 221">
                  <a:extLst>
                    <a:ext uri="{FF2B5EF4-FFF2-40B4-BE49-F238E27FC236}">
                      <a16:creationId xmlns:a16="http://schemas.microsoft.com/office/drawing/2014/main" id="{731255AA-1289-49D1-9395-1FB5E33CD771}"/>
                    </a:ext>
                  </a:extLst>
                </p14:cNvPr>
                <p14:cNvContentPartPr/>
                <p14:nvPr/>
              </p14:nvContentPartPr>
              <p14:xfrm>
                <a:off x="5198312" y="728355"/>
                <a:ext cx="62640" cy="64080"/>
              </p14:xfrm>
            </p:contentPart>
          </mc:Choice>
          <mc:Fallback>
            <p:pic>
              <p:nvPicPr>
                <p:cNvPr id="222" name="Freihand 221">
                  <a:extLst>
                    <a:ext uri="{FF2B5EF4-FFF2-40B4-BE49-F238E27FC236}">
                      <a16:creationId xmlns:a16="http://schemas.microsoft.com/office/drawing/2014/main" id="{731255AA-1289-49D1-9395-1FB5E33CD771}"/>
                    </a:ext>
                  </a:extLst>
                </p:cNvPr>
                <p:cNvPicPr/>
                <p:nvPr/>
              </p:nvPicPr>
              <p:blipFill>
                <a:blip r:embed="rId380"/>
                <a:stretch>
                  <a:fillRect/>
                </a:stretch>
              </p:blipFill>
              <p:spPr>
                <a:xfrm>
                  <a:off x="5193992" y="724035"/>
                  <a:ext cx="71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3" name="Freihand 222">
                  <a:extLst>
                    <a:ext uri="{FF2B5EF4-FFF2-40B4-BE49-F238E27FC236}">
                      <a16:creationId xmlns:a16="http://schemas.microsoft.com/office/drawing/2014/main" id="{B515B9AE-1AAC-4CB8-9A37-0C6C388133E2}"/>
                    </a:ext>
                  </a:extLst>
                </p14:cNvPr>
                <p14:cNvContentPartPr/>
                <p14:nvPr/>
              </p14:nvContentPartPr>
              <p14:xfrm>
                <a:off x="5203352" y="728355"/>
                <a:ext cx="87120" cy="50760"/>
              </p14:xfrm>
            </p:contentPart>
          </mc:Choice>
          <mc:Fallback>
            <p:pic>
              <p:nvPicPr>
                <p:cNvPr id="223" name="Freihand 222">
                  <a:extLst>
                    <a:ext uri="{FF2B5EF4-FFF2-40B4-BE49-F238E27FC236}">
                      <a16:creationId xmlns:a16="http://schemas.microsoft.com/office/drawing/2014/main" id="{B515B9AE-1AAC-4CB8-9A37-0C6C388133E2}"/>
                    </a:ext>
                  </a:extLst>
                </p:cNvPr>
                <p:cNvPicPr/>
                <p:nvPr/>
              </p:nvPicPr>
              <p:blipFill>
                <a:blip r:embed="rId382"/>
                <a:stretch>
                  <a:fillRect/>
                </a:stretch>
              </p:blipFill>
              <p:spPr>
                <a:xfrm>
                  <a:off x="5199032" y="724035"/>
                  <a:ext cx="95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5" name="Freihand 224">
                  <a:extLst>
                    <a:ext uri="{FF2B5EF4-FFF2-40B4-BE49-F238E27FC236}">
                      <a16:creationId xmlns:a16="http://schemas.microsoft.com/office/drawing/2014/main" id="{28746D7E-DA12-46B2-B0E8-FFB9E3EE4AF1}"/>
                    </a:ext>
                  </a:extLst>
                </p14:cNvPr>
                <p14:cNvContentPartPr/>
                <p14:nvPr/>
              </p14:nvContentPartPr>
              <p14:xfrm>
                <a:off x="5126672" y="873795"/>
                <a:ext cx="52560" cy="20520"/>
              </p14:xfrm>
            </p:contentPart>
          </mc:Choice>
          <mc:Fallback>
            <p:pic>
              <p:nvPicPr>
                <p:cNvPr id="225" name="Freihand 224">
                  <a:extLst>
                    <a:ext uri="{FF2B5EF4-FFF2-40B4-BE49-F238E27FC236}">
                      <a16:creationId xmlns:a16="http://schemas.microsoft.com/office/drawing/2014/main" id="{28746D7E-DA12-46B2-B0E8-FFB9E3EE4AF1}"/>
                    </a:ext>
                  </a:extLst>
                </p:cNvPr>
                <p:cNvPicPr/>
                <p:nvPr/>
              </p:nvPicPr>
              <p:blipFill>
                <a:blip r:embed="rId384"/>
                <a:stretch>
                  <a:fillRect/>
                </a:stretch>
              </p:blipFill>
              <p:spPr>
                <a:xfrm>
                  <a:off x="5122352" y="869475"/>
                  <a:ext cx="612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6" name="Freihand 225">
                  <a:extLst>
                    <a:ext uri="{FF2B5EF4-FFF2-40B4-BE49-F238E27FC236}">
                      <a16:creationId xmlns:a16="http://schemas.microsoft.com/office/drawing/2014/main" id="{847A9640-73AA-4A2B-B268-6648058DC068}"/>
                    </a:ext>
                  </a:extLst>
                </p14:cNvPr>
                <p14:cNvContentPartPr/>
                <p14:nvPr/>
              </p14:nvContentPartPr>
              <p14:xfrm>
                <a:off x="5142872" y="852915"/>
                <a:ext cx="67680" cy="74520"/>
              </p14:xfrm>
            </p:contentPart>
          </mc:Choice>
          <mc:Fallback>
            <p:pic>
              <p:nvPicPr>
                <p:cNvPr id="226" name="Freihand 225">
                  <a:extLst>
                    <a:ext uri="{FF2B5EF4-FFF2-40B4-BE49-F238E27FC236}">
                      <a16:creationId xmlns:a16="http://schemas.microsoft.com/office/drawing/2014/main" id="{847A9640-73AA-4A2B-B268-6648058DC068}"/>
                    </a:ext>
                  </a:extLst>
                </p:cNvPr>
                <p:cNvPicPr/>
                <p:nvPr/>
              </p:nvPicPr>
              <p:blipFill>
                <a:blip r:embed="rId386"/>
                <a:stretch>
                  <a:fillRect/>
                </a:stretch>
              </p:blipFill>
              <p:spPr>
                <a:xfrm>
                  <a:off x="5138552" y="848595"/>
                  <a:ext cx="76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7" name="Freihand 226">
                  <a:extLst>
                    <a:ext uri="{FF2B5EF4-FFF2-40B4-BE49-F238E27FC236}">
                      <a16:creationId xmlns:a16="http://schemas.microsoft.com/office/drawing/2014/main" id="{30000882-43E8-48FF-B03C-54AF833511AA}"/>
                    </a:ext>
                  </a:extLst>
                </p14:cNvPr>
                <p14:cNvContentPartPr/>
                <p14:nvPr/>
              </p14:nvContentPartPr>
              <p14:xfrm>
                <a:off x="5249072" y="690195"/>
                <a:ext cx="59040" cy="124560"/>
              </p14:xfrm>
            </p:contentPart>
          </mc:Choice>
          <mc:Fallback>
            <p:pic>
              <p:nvPicPr>
                <p:cNvPr id="227" name="Freihand 226">
                  <a:extLst>
                    <a:ext uri="{FF2B5EF4-FFF2-40B4-BE49-F238E27FC236}">
                      <a16:creationId xmlns:a16="http://schemas.microsoft.com/office/drawing/2014/main" id="{30000882-43E8-48FF-B03C-54AF833511AA}"/>
                    </a:ext>
                  </a:extLst>
                </p:cNvPr>
                <p:cNvPicPr/>
                <p:nvPr/>
              </p:nvPicPr>
              <p:blipFill>
                <a:blip r:embed="rId388"/>
                <a:stretch>
                  <a:fillRect/>
                </a:stretch>
              </p:blipFill>
              <p:spPr>
                <a:xfrm>
                  <a:off x="5244752" y="685875"/>
                  <a:ext cx="67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8" name="Freihand 227">
                  <a:extLst>
                    <a:ext uri="{FF2B5EF4-FFF2-40B4-BE49-F238E27FC236}">
                      <a16:creationId xmlns:a16="http://schemas.microsoft.com/office/drawing/2014/main" id="{B1F503F1-3CE0-415D-AD2F-E64EE6686085}"/>
                    </a:ext>
                  </a:extLst>
                </p14:cNvPr>
                <p14:cNvContentPartPr/>
                <p14:nvPr/>
              </p14:nvContentPartPr>
              <p14:xfrm>
                <a:off x="5292992" y="688395"/>
                <a:ext cx="65520" cy="69120"/>
              </p14:xfrm>
            </p:contentPart>
          </mc:Choice>
          <mc:Fallback>
            <p:pic>
              <p:nvPicPr>
                <p:cNvPr id="228" name="Freihand 227">
                  <a:extLst>
                    <a:ext uri="{FF2B5EF4-FFF2-40B4-BE49-F238E27FC236}">
                      <a16:creationId xmlns:a16="http://schemas.microsoft.com/office/drawing/2014/main" id="{B1F503F1-3CE0-415D-AD2F-E64EE6686085}"/>
                    </a:ext>
                  </a:extLst>
                </p:cNvPr>
                <p:cNvPicPr/>
                <p:nvPr/>
              </p:nvPicPr>
              <p:blipFill>
                <a:blip r:embed="rId390"/>
                <a:stretch>
                  <a:fillRect/>
                </a:stretch>
              </p:blipFill>
              <p:spPr>
                <a:xfrm>
                  <a:off x="5288672" y="684075"/>
                  <a:ext cx="74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9" name="Freihand 228">
                  <a:extLst>
                    <a:ext uri="{FF2B5EF4-FFF2-40B4-BE49-F238E27FC236}">
                      <a16:creationId xmlns:a16="http://schemas.microsoft.com/office/drawing/2014/main" id="{651A9F33-90F3-4454-B7FE-A6A7D171DAB6}"/>
                    </a:ext>
                  </a:extLst>
                </p14:cNvPr>
                <p14:cNvContentPartPr/>
                <p14:nvPr/>
              </p14:nvContentPartPr>
              <p14:xfrm>
                <a:off x="5342312" y="645915"/>
                <a:ext cx="12960" cy="7200"/>
              </p14:xfrm>
            </p:contentPart>
          </mc:Choice>
          <mc:Fallback>
            <p:pic>
              <p:nvPicPr>
                <p:cNvPr id="229" name="Freihand 228">
                  <a:extLst>
                    <a:ext uri="{FF2B5EF4-FFF2-40B4-BE49-F238E27FC236}">
                      <a16:creationId xmlns:a16="http://schemas.microsoft.com/office/drawing/2014/main" id="{651A9F33-90F3-4454-B7FE-A6A7D171DAB6}"/>
                    </a:ext>
                  </a:extLst>
                </p:cNvPr>
                <p:cNvPicPr/>
                <p:nvPr/>
              </p:nvPicPr>
              <p:blipFill>
                <a:blip r:embed="rId392"/>
                <a:stretch>
                  <a:fillRect/>
                </a:stretch>
              </p:blipFill>
              <p:spPr>
                <a:xfrm>
                  <a:off x="5337992" y="641595"/>
                  <a:ext cx="21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0" name="Freihand 229">
                  <a:extLst>
                    <a:ext uri="{FF2B5EF4-FFF2-40B4-BE49-F238E27FC236}">
                      <a16:creationId xmlns:a16="http://schemas.microsoft.com/office/drawing/2014/main" id="{EB1F1FE1-994E-4B2C-8D3F-80450FD53405}"/>
                    </a:ext>
                  </a:extLst>
                </p14:cNvPr>
                <p14:cNvContentPartPr/>
                <p14:nvPr/>
              </p14:nvContentPartPr>
              <p14:xfrm>
                <a:off x="5366432" y="582915"/>
                <a:ext cx="79560" cy="117000"/>
              </p14:xfrm>
            </p:contentPart>
          </mc:Choice>
          <mc:Fallback>
            <p:pic>
              <p:nvPicPr>
                <p:cNvPr id="230" name="Freihand 229">
                  <a:extLst>
                    <a:ext uri="{FF2B5EF4-FFF2-40B4-BE49-F238E27FC236}">
                      <a16:creationId xmlns:a16="http://schemas.microsoft.com/office/drawing/2014/main" id="{EB1F1FE1-994E-4B2C-8D3F-80450FD53405}"/>
                    </a:ext>
                  </a:extLst>
                </p:cNvPr>
                <p:cNvPicPr/>
                <p:nvPr/>
              </p:nvPicPr>
              <p:blipFill>
                <a:blip r:embed="rId394"/>
                <a:stretch>
                  <a:fillRect/>
                </a:stretch>
              </p:blipFill>
              <p:spPr>
                <a:xfrm>
                  <a:off x="5362112" y="578595"/>
                  <a:ext cx="88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2" name="Freihand 231">
                  <a:extLst>
                    <a:ext uri="{FF2B5EF4-FFF2-40B4-BE49-F238E27FC236}">
                      <a16:creationId xmlns:a16="http://schemas.microsoft.com/office/drawing/2014/main" id="{1D2B255B-2C21-46F9-9D19-CD6158C2AD64}"/>
                    </a:ext>
                  </a:extLst>
                </p14:cNvPr>
                <p14:cNvContentPartPr/>
                <p14:nvPr/>
              </p14:nvContentPartPr>
              <p14:xfrm>
                <a:off x="4372472" y="1880715"/>
                <a:ext cx="121320" cy="75600"/>
              </p14:xfrm>
            </p:contentPart>
          </mc:Choice>
          <mc:Fallback>
            <p:pic>
              <p:nvPicPr>
                <p:cNvPr id="232" name="Freihand 231">
                  <a:extLst>
                    <a:ext uri="{FF2B5EF4-FFF2-40B4-BE49-F238E27FC236}">
                      <a16:creationId xmlns:a16="http://schemas.microsoft.com/office/drawing/2014/main" id="{1D2B255B-2C21-46F9-9D19-CD6158C2AD64}"/>
                    </a:ext>
                  </a:extLst>
                </p:cNvPr>
                <p:cNvPicPr/>
                <p:nvPr/>
              </p:nvPicPr>
              <p:blipFill>
                <a:blip r:embed="rId396"/>
                <a:stretch>
                  <a:fillRect/>
                </a:stretch>
              </p:blipFill>
              <p:spPr>
                <a:xfrm>
                  <a:off x="4368152" y="1876395"/>
                  <a:ext cx="129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3" name="Freihand 232">
                  <a:extLst>
                    <a:ext uri="{FF2B5EF4-FFF2-40B4-BE49-F238E27FC236}">
                      <a16:creationId xmlns:a16="http://schemas.microsoft.com/office/drawing/2014/main" id="{73387031-C572-48B7-9B69-74EA574E815B}"/>
                    </a:ext>
                  </a:extLst>
                </p14:cNvPr>
                <p14:cNvContentPartPr/>
                <p14:nvPr/>
              </p14:nvContentPartPr>
              <p14:xfrm>
                <a:off x="4367432" y="1870995"/>
                <a:ext cx="118440" cy="119880"/>
              </p14:xfrm>
            </p:contentPart>
          </mc:Choice>
          <mc:Fallback>
            <p:pic>
              <p:nvPicPr>
                <p:cNvPr id="233" name="Freihand 232">
                  <a:extLst>
                    <a:ext uri="{FF2B5EF4-FFF2-40B4-BE49-F238E27FC236}">
                      <a16:creationId xmlns:a16="http://schemas.microsoft.com/office/drawing/2014/main" id="{73387031-C572-48B7-9B69-74EA574E815B}"/>
                    </a:ext>
                  </a:extLst>
                </p:cNvPr>
                <p:cNvPicPr/>
                <p:nvPr/>
              </p:nvPicPr>
              <p:blipFill>
                <a:blip r:embed="rId398"/>
                <a:stretch>
                  <a:fillRect/>
                </a:stretch>
              </p:blipFill>
              <p:spPr>
                <a:xfrm>
                  <a:off x="4363112" y="1866675"/>
                  <a:ext cx="127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5" name="Freihand 234">
                  <a:extLst>
                    <a:ext uri="{FF2B5EF4-FFF2-40B4-BE49-F238E27FC236}">
                      <a16:creationId xmlns:a16="http://schemas.microsoft.com/office/drawing/2014/main" id="{A65C08E1-FD11-4617-9693-C71E6110D02F}"/>
                    </a:ext>
                  </a:extLst>
                </p14:cNvPr>
                <p14:cNvContentPartPr/>
                <p14:nvPr/>
              </p14:nvContentPartPr>
              <p14:xfrm>
                <a:off x="4571912" y="1859475"/>
                <a:ext cx="140400" cy="37440"/>
              </p14:xfrm>
            </p:contentPart>
          </mc:Choice>
          <mc:Fallback>
            <p:pic>
              <p:nvPicPr>
                <p:cNvPr id="235" name="Freihand 234">
                  <a:extLst>
                    <a:ext uri="{FF2B5EF4-FFF2-40B4-BE49-F238E27FC236}">
                      <a16:creationId xmlns:a16="http://schemas.microsoft.com/office/drawing/2014/main" id="{A65C08E1-FD11-4617-9693-C71E6110D02F}"/>
                    </a:ext>
                  </a:extLst>
                </p:cNvPr>
                <p:cNvPicPr/>
                <p:nvPr/>
              </p:nvPicPr>
              <p:blipFill>
                <a:blip r:embed="rId400"/>
                <a:stretch>
                  <a:fillRect/>
                </a:stretch>
              </p:blipFill>
              <p:spPr>
                <a:xfrm>
                  <a:off x="4567592" y="1855155"/>
                  <a:ext cx="149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6" name="Freihand 235">
                  <a:extLst>
                    <a:ext uri="{FF2B5EF4-FFF2-40B4-BE49-F238E27FC236}">
                      <a16:creationId xmlns:a16="http://schemas.microsoft.com/office/drawing/2014/main" id="{C1E7B4F6-ADA7-441B-B539-AC7BA924DF81}"/>
                    </a:ext>
                  </a:extLst>
                </p14:cNvPr>
                <p14:cNvContentPartPr/>
                <p14:nvPr/>
              </p14:nvContentPartPr>
              <p14:xfrm>
                <a:off x="4587752" y="1889715"/>
                <a:ext cx="141120" cy="47880"/>
              </p14:xfrm>
            </p:contentPart>
          </mc:Choice>
          <mc:Fallback>
            <p:pic>
              <p:nvPicPr>
                <p:cNvPr id="236" name="Freihand 235">
                  <a:extLst>
                    <a:ext uri="{FF2B5EF4-FFF2-40B4-BE49-F238E27FC236}">
                      <a16:creationId xmlns:a16="http://schemas.microsoft.com/office/drawing/2014/main" id="{C1E7B4F6-ADA7-441B-B539-AC7BA924DF81}"/>
                    </a:ext>
                  </a:extLst>
                </p:cNvPr>
                <p:cNvPicPr/>
                <p:nvPr/>
              </p:nvPicPr>
              <p:blipFill>
                <a:blip r:embed="rId402"/>
                <a:stretch>
                  <a:fillRect/>
                </a:stretch>
              </p:blipFill>
              <p:spPr>
                <a:xfrm>
                  <a:off x="4583432" y="1885395"/>
                  <a:ext cx="149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8" name="Freihand 237">
                  <a:extLst>
                    <a:ext uri="{FF2B5EF4-FFF2-40B4-BE49-F238E27FC236}">
                      <a16:creationId xmlns:a16="http://schemas.microsoft.com/office/drawing/2014/main" id="{66B84A88-A2F6-4ADC-BBE5-FE691DBBD8DD}"/>
                    </a:ext>
                  </a:extLst>
                </p14:cNvPr>
                <p14:cNvContentPartPr/>
                <p14:nvPr/>
              </p14:nvContentPartPr>
              <p14:xfrm>
                <a:off x="4777112" y="1733835"/>
                <a:ext cx="33480" cy="57240"/>
              </p14:xfrm>
            </p:contentPart>
          </mc:Choice>
          <mc:Fallback>
            <p:pic>
              <p:nvPicPr>
                <p:cNvPr id="238" name="Freihand 237">
                  <a:extLst>
                    <a:ext uri="{FF2B5EF4-FFF2-40B4-BE49-F238E27FC236}">
                      <a16:creationId xmlns:a16="http://schemas.microsoft.com/office/drawing/2014/main" id="{66B84A88-A2F6-4ADC-BBE5-FE691DBBD8DD}"/>
                    </a:ext>
                  </a:extLst>
                </p:cNvPr>
                <p:cNvPicPr/>
                <p:nvPr/>
              </p:nvPicPr>
              <p:blipFill>
                <a:blip r:embed="rId404"/>
                <a:stretch>
                  <a:fillRect/>
                </a:stretch>
              </p:blipFill>
              <p:spPr>
                <a:xfrm>
                  <a:off x="4772792" y="1729515"/>
                  <a:ext cx="42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9" name="Freihand 238">
                  <a:extLst>
                    <a:ext uri="{FF2B5EF4-FFF2-40B4-BE49-F238E27FC236}">
                      <a16:creationId xmlns:a16="http://schemas.microsoft.com/office/drawing/2014/main" id="{38AF0137-541D-4124-B4D9-88D55FC5D971}"/>
                    </a:ext>
                  </a:extLst>
                </p14:cNvPr>
                <p14:cNvContentPartPr/>
                <p14:nvPr/>
              </p14:nvContentPartPr>
              <p14:xfrm>
                <a:off x="4763072" y="1785675"/>
                <a:ext cx="98640" cy="36720"/>
              </p14:xfrm>
            </p:contentPart>
          </mc:Choice>
          <mc:Fallback>
            <p:pic>
              <p:nvPicPr>
                <p:cNvPr id="239" name="Freihand 238">
                  <a:extLst>
                    <a:ext uri="{FF2B5EF4-FFF2-40B4-BE49-F238E27FC236}">
                      <a16:creationId xmlns:a16="http://schemas.microsoft.com/office/drawing/2014/main" id="{38AF0137-541D-4124-B4D9-88D55FC5D971}"/>
                    </a:ext>
                  </a:extLst>
                </p:cNvPr>
                <p:cNvPicPr/>
                <p:nvPr/>
              </p:nvPicPr>
              <p:blipFill>
                <a:blip r:embed="rId406"/>
                <a:stretch>
                  <a:fillRect/>
                </a:stretch>
              </p:blipFill>
              <p:spPr>
                <a:xfrm>
                  <a:off x="4758752" y="1781355"/>
                  <a:ext cx="107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0" name="Freihand 239">
                  <a:extLst>
                    <a:ext uri="{FF2B5EF4-FFF2-40B4-BE49-F238E27FC236}">
                      <a16:creationId xmlns:a16="http://schemas.microsoft.com/office/drawing/2014/main" id="{32375F5A-E554-4158-9256-FB0F0E19A2CA}"/>
                    </a:ext>
                  </a:extLst>
                </p14:cNvPr>
                <p14:cNvContentPartPr/>
                <p14:nvPr/>
              </p14:nvContentPartPr>
              <p14:xfrm>
                <a:off x="4789352" y="1814115"/>
                <a:ext cx="102960" cy="114480"/>
              </p14:xfrm>
            </p:contentPart>
          </mc:Choice>
          <mc:Fallback>
            <p:pic>
              <p:nvPicPr>
                <p:cNvPr id="240" name="Freihand 239">
                  <a:extLst>
                    <a:ext uri="{FF2B5EF4-FFF2-40B4-BE49-F238E27FC236}">
                      <a16:creationId xmlns:a16="http://schemas.microsoft.com/office/drawing/2014/main" id="{32375F5A-E554-4158-9256-FB0F0E19A2CA}"/>
                    </a:ext>
                  </a:extLst>
                </p:cNvPr>
                <p:cNvPicPr/>
                <p:nvPr/>
              </p:nvPicPr>
              <p:blipFill>
                <a:blip r:embed="rId408"/>
                <a:stretch>
                  <a:fillRect/>
                </a:stretch>
              </p:blipFill>
              <p:spPr>
                <a:xfrm>
                  <a:off x="4785032" y="1809795"/>
                  <a:ext cx="111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1" name="Freihand 240">
                  <a:extLst>
                    <a:ext uri="{FF2B5EF4-FFF2-40B4-BE49-F238E27FC236}">
                      <a16:creationId xmlns:a16="http://schemas.microsoft.com/office/drawing/2014/main" id="{AB14DF2D-1172-417A-A591-0C91D0B5050C}"/>
                    </a:ext>
                  </a:extLst>
                </p14:cNvPr>
                <p14:cNvContentPartPr/>
                <p14:nvPr/>
              </p14:nvContentPartPr>
              <p14:xfrm>
                <a:off x="4911752" y="1762995"/>
                <a:ext cx="22320" cy="18360"/>
              </p14:xfrm>
            </p:contentPart>
          </mc:Choice>
          <mc:Fallback>
            <p:pic>
              <p:nvPicPr>
                <p:cNvPr id="241" name="Freihand 240">
                  <a:extLst>
                    <a:ext uri="{FF2B5EF4-FFF2-40B4-BE49-F238E27FC236}">
                      <a16:creationId xmlns:a16="http://schemas.microsoft.com/office/drawing/2014/main" id="{AB14DF2D-1172-417A-A591-0C91D0B5050C}"/>
                    </a:ext>
                  </a:extLst>
                </p:cNvPr>
                <p:cNvPicPr/>
                <p:nvPr/>
              </p:nvPicPr>
              <p:blipFill>
                <a:blip r:embed="rId410"/>
                <a:stretch>
                  <a:fillRect/>
                </a:stretch>
              </p:blipFill>
              <p:spPr>
                <a:xfrm>
                  <a:off x="4907432" y="1758675"/>
                  <a:ext cx="30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2" name="Freihand 241">
                  <a:extLst>
                    <a:ext uri="{FF2B5EF4-FFF2-40B4-BE49-F238E27FC236}">
                      <a16:creationId xmlns:a16="http://schemas.microsoft.com/office/drawing/2014/main" id="{85EC6EFD-9C7B-4708-B85D-7C5598570394}"/>
                    </a:ext>
                  </a:extLst>
                </p14:cNvPr>
                <p14:cNvContentPartPr/>
                <p14:nvPr/>
              </p14:nvContentPartPr>
              <p14:xfrm>
                <a:off x="4992032" y="1563915"/>
                <a:ext cx="170280" cy="99720"/>
              </p14:xfrm>
            </p:contentPart>
          </mc:Choice>
          <mc:Fallback>
            <p:pic>
              <p:nvPicPr>
                <p:cNvPr id="242" name="Freihand 241">
                  <a:extLst>
                    <a:ext uri="{FF2B5EF4-FFF2-40B4-BE49-F238E27FC236}">
                      <a16:creationId xmlns:a16="http://schemas.microsoft.com/office/drawing/2014/main" id="{85EC6EFD-9C7B-4708-B85D-7C5598570394}"/>
                    </a:ext>
                  </a:extLst>
                </p:cNvPr>
                <p:cNvPicPr/>
                <p:nvPr/>
              </p:nvPicPr>
              <p:blipFill>
                <a:blip r:embed="rId412"/>
                <a:stretch>
                  <a:fillRect/>
                </a:stretch>
              </p:blipFill>
              <p:spPr>
                <a:xfrm>
                  <a:off x="4987712" y="1559595"/>
                  <a:ext cx="178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3" name="Freihand 242">
                  <a:extLst>
                    <a:ext uri="{FF2B5EF4-FFF2-40B4-BE49-F238E27FC236}">
                      <a16:creationId xmlns:a16="http://schemas.microsoft.com/office/drawing/2014/main" id="{EF44CCA4-3A52-47DA-9556-D5010F8F1883}"/>
                    </a:ext>
                  </a:extLst>
                </p14:cNvPr>
                <p14:cNvContentPartPr/>
                <p14:nvPr/>
              </p14:nvContentPartPr>
              <p14:xfrm>
                <a:off x="4983392" y="1608555"/>
                <a:ext cx="250920" cy="125640"/>
              </p14:xfrm>
            </p:contentPart>
          </mc:Choice>
          <mc:Fallback>
            <p:pic>
              <p:nvPicPr>
                <p:cNvPr id="243" name="Freihand 242">
                  <a:extLst>
                    <a:ext uri="{FF2B5EF4-FFF2-40B4-BE49-F238E27FC236}">
                      <a16:creationId xmlns:a16="http://schemas.microsoft.com/office/drawing/2014/main" id="{EF44CCA4-3A52-47DA-9556-D5010F8F1883}"/>
                    </a:ext>
                  </a:extLst>
                </p:cNvPr>
                <p:cNvPicPr/>
                <p:nvPr/>
              </p:nvPicPr>
              <p:blipFill>
                <a:blip r:embed="rId414"/>
                <a:stretch>
                  <a:fillRect/>
                </a:stretch>
              </p:blipFill>
              <p:spPr>
                <a:xfrm>
                  <a:off x="4979072" y="1604235"/>
                  <a:ext cx="259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4" name="Freihand 243">
                  <a:extLst>
                    <a:ext uri="{FF2B5EF4-FFF2-40B4-BE49-F238E27FC236}">
                      <a16:creationId xmlns:a16="http://schemas.microsoft.com/office/drawing/2014/main" id="{D13AA727-FC6E-4915-9E2D-F8863830143A}"/>
                    </a:ext>
                  </a:extLst>
                </p14:cNvPr>
                <p14:cNvContentPartPr/>
                <p14:nvPr/>
              </p14:nvContentPartPr>
              <p14:xfrm>
                <a:off x="5109392" y="1746075"/>
                <a:ext cx="88560" cy="171000"/>
              </p14:xfrm>
            </p:contentPart>
          </mc:Choice>
          <mc:Fallback>
            <p:pic>
              <p:nvPicPr>
                <p:cNvPr id="244" name="Freihand 243">
                  <a:extLst>
                    <a:ext uri="{FF2B5EF4-FFF2-40B4-BE49-F238E27FC236}">
                      <a16:creationId xmlns:a16="http://schemas.microsoft.com/office/drawing/2014/main" id="{D13AA727-FC6E-4915-9E2D-F8863830143A}"/>
                    </a:ext>
                  </a:extLst>
                </p:cNvPr>
                <p:cNvPicPr/>
                <p:nvPr/>
              </p:nvPicPr>
              <p:blipFill>
                <a:blip r:embed="rId416"/>
                <a:stretch>
                  <a:fillRect/>
                </a:stretch>
              </p:blipFill>
              <p:spPr>
                <a:xfrm>
                  <a:off x="5105072" y="1741755"/>
                  <a:ext cx="972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5" name="Freihand 244">
                  <a:extLst>
                    <a:ext uri="{FF2B5EF4-FFF2-40B4-BE49-F238E27FC236}">
                      <a16:creationId xmlns:a16="http://schemas.microsoft.com/office/drawing/2014/main" id="{E0FBB2B4-D3DC-4750-99A7-9D2DC5FD8299}"/>
                    </a:ext>
                  </a:extLst>
                </p14:cNvPr>
                <p14:cNvContentPartPr/>
                <p14:nvPr/>
              </p14:nvContentPartPr>
              <p14:xfrm>
                <a:off x="5238272" y="1741755"/>
                <a:ext cx="45000" cy="85320"/>
              </p14:xfrm>
            </p:contentPart>
          </mc:Choice>
          <mc:Fallback>
            <p:pic>
              <p:nvPicPr>
                <p:cNvPr id="245" name="Freihand 244">
                  <a:extLst>
                    <a:ext uri="{FF2B5EF4-FFF2-40B4-BE49-F238E27FC236}">
                      <a16:creationId xmlns:a16="http://schemas.microsoft.com/office/drawing/2014/main" id="{E0FBB2B4-D3DC-4750-99A7-9D2DC5FD8299}"/>
                    </a:ext>
                  </a:extLst>
                </p:cNvPr>
                <p:cNvPicPr/>
                <p:nvPr/>
              </p:nvPicPr>
              <p:blipFill>
                <a:blip r:embed="rId418"/>
                <a:stretch>
                  <a:fillRect/>
                </a:stretch>
              </p:blipFill>
              <p:spPr>
                <a:xfrm>
                  <a:off x="5233952" y="1737435"/>
                  <a:ext cx="53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6" name="Freihand 245">
                  <a:extLst>
                    <a:ext uri="{FF2B5EF4-FFF2-40B4-BE49-F238E27FC236}">
                      <a16:creationId xmlns:a16="http://schemas.microsoft.com/office/drawing/2014/main" id="{A3575DC7-33B4-46C9-874C-8412201E3C3D}"/>
                    </a:ext>
                  </a:extLst>
                </p14:cNvPr>
                <p14:cNvContentPartPr/>
                <p14:nvPr/>
              </p14:nvContentPartPr>
              <p14:xfrm>
                <a:off x="5211992" y="1752915"/>
                <a:ext cx="105480" cy="31680"/>
              </p14:xfrm>
            </p:contentPart>
          </mc:Choice>
          <mc:Fallback>
            <p:pic>
              <p:nvPicPr>
                <p:cNvPr id="246" name="Freihand 245">
                  <a:extLst>
                    <a:ext uri="{FF2B5EF4-FFF2-40B4-BE49-F238E27FC236}">
                      <a16:creationId xmlns:a16="http://schemas.microsoft.com/office/drawing/2014/main" id="{A3575DC7-33B4-46C9-874C-8412201E3C3D}"/>
                    </a:ext>
                  </a:extLst>
                </p:cNvPr>
                <p:cNvPicPr/>
                <p:nvPr/>
              </p:nvPicPr>
              <p:blipFill>
                <a:blip r:embed="rId420"/>
                <a:stretch>
                  <a:fillRect/>
                </a:stretch>
              </p:blipFill>
              <p:spPr>
                <a:xfrm>
                  <a:off x="5207672" y="1748595"/>
                  <a:ext cx="114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0" name="Freihand 249">
                  <a:extLst>
                    <a:ext uri="{FF2B5EF4-FFF2-40B4-BE49-F238E27FC236}">
                      <a16:creationId xmlns:a16="http://schemas.microsoft.com/office/drawing/2014/main" id="{A3F72B91-18A5-48A6-8D58-F4E47919044B}"/>
                    </a:ext>
                  </a:extLst>
                </p14:cNvPr>
                <p14:cNvContentPartPr/>
                <p14:nvPr/>
              </p14:nvContentPartPr>
              <p14:xfrm>
                <a:off x="4947032" y="1933995"/>
                <a:ext cx="38160" cy="251640"/>
              </p14:xfrm>
            </p:contentPart>
          </mc:Choice>
          <mc:Fallback>
            <p:pic>
              <p:nvPicPr>
                <p:cNvPr id="250" name="Freihand 249">
                  <a:extLst>
                    <a:ext uri="{FF2B5EF4-FFF2-40B4-BE49-F238E27FC236}">
                      <a16:creationId xmlns:a16="http://schemas.microsoft.com/office/drawing/2014/main" id="{A3F72B91-18A5-48A6-8D58-F4E47919044B}"/>
                    </a:ext>
                  </a:extLst>
                </p:cNvPr>
                <p:cNvPicPr/>
                <p:nvPr/>
              </p:nvPicPr>
              <p:blipFill>
                <a:blip r:embed="rId422"/>
                <a:stretch>
                  <a:fillRect/>
                </a:stretch>
              </p:blipFill>
              <p:spPr>
                <a:xfrm>
                  <a:off x="4942712" y="1929675"/>
                  <a:ext cx="468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1" name="Freihand 250">
                  <a:extLst>
                    <a:ext uri="{FF2B5EF4-FFF2-40B4-BE49-F238E27FC236}">
                      <a16:creationId xmlns:a16="http://schemas.microsoft.com/office/drawing/2014/main" id="{AA5BB26A-C66C-47E8-9301-8B23DAB373E8}"/>
                    </a:ext>
                  </a:extLst>
                </p14:cNvPr>
                <p14:cNvContentPartPr/>
                <p14:nvPr/>
              </p14:nvContentPartPr>
              <p14:xfrm>
                <a:off x="4900592" y="2040915"/>
                <a:ext cx="461880" cy="126000"/>
              </p14:xfrm>
            </p:contentPart>
          </mc:Choice>
          <mc:Fallback>
            <p:pic>
              <p:nvPicPr>
                <p:cNvPr id="251" name="Freihand 250">
                  <a:extLst>
                    <a:ext uri="{FF2B5EF4-FFF2-40B4-BE49-F238E27FC236}">
                      <a16:creationId xmlns:a16="http://schemas.microsoft.com/office/drawing/2014/main" id="{AA5BB26A-C66C-47E8-9301-8B23DAB373E8}"/>
                    </a:ext>
                  </a:extLst>
                </p:cNvPr>
                <p:cNvPicPr/>
                <p:nvPr/>
              </p:nvPicPr>
              <p:blipFill>
                <a:blip r:embed="rId424"/>
                <a:stretch>
                  <a:fillRect/>
                </a:stretch>
              </p:blipFill>
              <p:spPr>
                <a:xfrm>
                  <a:off x="4896272" y="2036595"/>
                  <a:ext cx="470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2" name="Freihand 251">
                  <a:extLst>
                    <a:ext uri="{FF2B5EF4-FFF2-40B4-BE49-F238E27FC236}">
                      <a16:creationId xmlns:a16="http://schemas.microsoft.com/office/drawing/2014/main" id="{0126AECC-96BB-4E68-98FB-6D69913CFE0C}"/>
                    </a:ext>
                  </a:extLst>
                </p14:cNvPr>
                <p14:cNvContentPartPr/>
                <p14:nvPr/>
              </p14:nvContentPartPr>
              <p14:xfrm>
                <a:off x="5273192" y="1976475"/>
                <a:ext cx="177120" cy="153720"/>
              </p14:xfrm>
            </p:contentPart>
          </mc:Choice>
          <mc:Fallback>
            <p:pic>
              <p:nvPicPr>
                <p:cNvPr id="252" name="Freihand 251">
                  <a:extLst>
                    <a:ext uri="{FF2B5EF4-FFF2-40B4-BE49-F238E27FC236}">
                      <a16:creationId xmlns:a16="http://schemas.microsoft.com/office/drawing/2014/main" id="{0126AECC-96BB-4E68-98FB-6D69913CFE0C}"/>
                    </a:ext>
                  </a:extLst>
                </p:cNvPr>
                <p:cNvPicPr/>
                <p:nvPr/>
              </p:nvPicPr>
              <p:blipFill>
                <a:blip r:embed="rId426"/>
                <a:stretch>
                  <a:fillRect/>
                </a:stretch>
              </p:blipFill>
              <p:spPr>
                <a:xfrm>
                  <a:off x="5268872" y="1972155"/>
                  <a:ext cx="185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3" name="Freihand 252">
                  <a:extLst>
                    <a:ext uri="{FF2B5EF4-FFF2-40B4-BE49-F238E27FC236}">
                      <a16:creationId xmlns:a16="http://schemas.microsoft.com/office/drawing/2014/main" id="{373A5E5D-4450-4A2E-ADC4-BD59E2B6CE6E}"/>
                    </a:ext>
                  </a:extLst>
                </p14:cNvPr>
                <p14:cNvContentPartPr/>
                <p14:nvPr/>
              </p14:nvContentPartPr>
              <p14:xfrm>
                <a:off x="4823552" y="1855155"/>
                <a:ext cx="183240" cy="145440"/>
              </p14:xfrm>
            </p:contentPart>
          </mc:Choice>
          <mc:Fallback>
            <p:pic>
              <p:nvPicPr>
                <p:cNvPr id="253" name="Freihand 252">
                  <a:extLst>
                    <a:ext uri="{FF2B5EF4-FFF2-40B4-BE49-F238E27FC236}">
                      <a16:creationId xmlns:a16="http://schemas.microsoft.com/office/drawing/2014/main" id="{373A5E5D-4450-4A2E-ADC4-BD59E2B6CE6E}"/>
                    </a:ext>
                  </a:extLst>
                </p:cNvPr>
                <p:cNvPicPr/>
                <p:nvPr/>
              </p:nvPicPr>
              <p:blipFill>
                <a:blip r:embed="rId428"/>
                <a:stretch>
                  <a:fillRect/>
                </a:stretch>
              </p:blipFill>
              <p:spPr>
                <a:xfrm>
                  <a:off x="4819232" y="1850835"/>
                  <a:ext cx="191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4" name="Freihand 253">
                  <a:extLst>
                    <a:ext uri="{FF2B5EF4-FFF2-40B4-BE49-F238E27FC236}">
                      <a16:creationId xmlns:a16="http://schemas.microsoft.com/office/drawing/2014/main" id="{6D4CCFBA-F4BE-4B6C-9EE6-F6EF465C2DE5}"/>
                    </a:ext>
                  </a:extLst>
                </p14:cNvPr>
                <p14:cNvContentPartPr/>
                <p14:nvPr/>
              </p14:nvContentPartPr>
              <p14:xfrm>
                <a:off x="4671272" y="1935435"/>
                <a:ext cx="101160" cy="155160"/>
              </p14:xfrm>
            </p:contentPart>
          </mc:Choice>
          <mc:Fallback>
            <p:pic>
              <p:nvPicPr>
                <p:cNvPr id="254" name="Freihand 253">
                  <a:extLst>
                    <a:ext uri="{FF2B5EF4-FFF2-40B4-BE49-F238E27FC236}">
                      <a16:creationId xmlns:a16="http://schemas.microsoft.com/office/drawing/2014/main" id="{6D4CCFBA-F4BE-4B6C-9EE6-F6EF465C2DE5}"/>
                    </a:ext>
                  </a:extLst>
                </p:cNvPr>
                <p:cNvPicPr/>
                <p:nvPr/>
              </p:nvPicPr>
              <p:blipFill>
                <a:blip r:embed="rId430"/>
                <a:stretch>
                  <a:fillRect/>
                </a:stretch>
              </p:blipFill>
              <p:spPr>
                <a:xfrm>
                  <a:off x="4666952" y="1931115"/>
                  <a:ext cx="109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5" name="Freihand 254">
                  <a:extLst>
                    <a:ext uri="{FF2B5EF4-FFF2-40B4-BE49-F238E27FC236}">
                      <a16:creationId xmlns:a16="http://schemas.microsoft.com/office/drawing/2014/main" id="{0DFA6024-44E3-487F-9FE8-17FE7F67B7DC}"/>
                    </a:ext>
                  </a:extLst>
                </p14:cNvPr>
                <p14:cNvContentPartPr/>
                <p14:nvPr/>
              </p14:nvContentPartPr>
              <p14:xfrm>
                <a:off x="5377232" y="2083755"/>
                <a:ext cx="112680" cy="115920"/>
              </p14:xfrm>
            </p:contentPart>
          </mc:Choice>
          <mc:Fallback>
            <p:pic>
              <p:nvPicPr>
                <p:cNvPr id="255" name="Freihand 254">
                  <a:extLst>
                    <a:ext uri="{FF2B5EF4-FFF2-40B4-BE49-F238E27FC236}">
                      <a16:creationId xmlns:a16="http://schemas.microsoft.com/office/drawing/2014/main" id="{0DFA6024-44E3-487F-9FE8-17FE7F67B7DC}"/>
                    </a:ext>
                  </a:extLst>
                </p:cNvPr>
                <p:cNvPicPr/>
                <p:nvPr/>
              </p:nvPicPr>
              <p:blipFill>
                <a:blip r:embed="rId432"/>
                <a:stretch>
                  <a:fillRect/>
                </a:stretch>
              </p:blipFill>
              <p:spPr>
                <a:xfrm>
                  <a:off x="5372912" y="2079435"/>
                  <a:ext cx="121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6" name="Freihand 255">
                  <a:extLst>
                    <a:ext uri="{FF2B5EF4-FFF2-40B4-BE49-F238E27FC236}">
                      <a16:creationId xmlns:a16="http://schemas.microsoft.com/office/drawing/2014/main" id="{34C9D24A-4599-4BA3-AB6A-91F223D401F6}"/>
                    </a:ext>
                  </a:extLst>
                </p14:cNvPr>
                <p14:cNvContentPartPr/>
                <p14:nvPr/>
              </p14:nvContentPartPr>
              <p14:xfrm>
                <a:off x="5380112" y="2098515"/>
                <a:ext cx="104760" cy="47160"/>
              </p14:xfrm>
            </p:contentPart>
          </mc:Choice>
          <mc:Fallback>
            <p:pic>
              <p:nvPicPr>
                <p:cNvPr id="256" name="Freihand 255">
                  <a:extLst>
                    <a:ext uri="{FF2B5EF4-FFF2-40B4-BE49-F238E27FC236}">
                      <a16:creationId xmlns:a16="http://schemas.microsoft.com/office/drawing/2014/main" id="{34C9D24A-4599-4BA3-AB6A-91F223D401F6}"/>
                    </a:ext>
                  </a:extLst>
                </p:cNvPr>
                <p:cNvPicPr/>
                <p:nvPr/>
              </p:nvPicPr>
              <p:blipFill>
                <a:blip r:embed="rId434"/>
                <a:stretch>
                  <a:fillRect/>
                </a:stretch>
              </p:blipFill>
              <p:spPr>
                <a:xfrm>
                  <a:off x="5375792" y="2094195"/>
                  <a:ext cx="113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7" name="Freihand 256">
                  <a:extLst>
                    <a:ext uri="{FF2B5EF4-FFF2-40B4-BE49-F238E27FC236}">
                      <a16:creationId xmlns:a16="http://schemas.microsoft.com/office/drawing/2014/main" id="{C7E2AC1A-675C-42D9-8664-1A9A74121899}"/>
                    </a:ext>
                  </a:extLst>
                </p14:cNvPr>
                <p14:cNvContentPartPr/>
                <p14:nvPr/>
              </p14:nvContentPartPr>
              <p14:xfrm>
                <a:off x="4993832" y="1910235"/>
                <a:ext cx="286920" cy="158040"/>
              </p14:xfrm>
            </p:contentPart>
          </mc:Choice>
          <mc:Fallback>
            <p:pic>
              <p:nvPicPr>
                <p:cNvPr id="257" name="Freihand 256">
                  <a:extLst>
                    <a:ext uri="{FF2B5EF4-FFF2-40B4-BE49-F238E27FC236}">
                      <a16:creationId xmlns:a16="http://schemas.microsoft.com/office/drawing/2014/main" id="{C7E2AC1A-675C-42D9-8664-1A9A74121899}"/>
                    </a:ext>
                  </a:extLst>
                </p:cNvPr>
                <p:cNvPicPr/>
                <p:nvPr/>
              </p:nvPicPr>
              <p:blipFill>
                <a:blip r:embed="rId436"/>
                <a:stretch>
                  <a:fillRect/>
                </a:stretch>
              </p:blipFill>
              <p:spPr>
                <a:xfrm>
                  <a:off x="4989512" y="1905915"/>
                  <a:ext cx="295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9" name="Freihand 258">
                  <a:extLst>
                    <a:ext uri="{FF2B5EF4-FFF2-40B4-BE49-F238E27FC236}">
                      <a16:creationId xmlns:a16="http://schemas.microsoft.com/office/drawing/2014/main" id="{D030F1CF-3645-49BD-88A3-B9D28718765C}"/>
                    </a:ext>
                  </a:extLst>
                </p14:cNvPr>
                <p14:cNvContentPartPr/>
                <p14:nvPr/>
              </p14:nvContentPartPr>
              <p14:xfrm>
                <a:off x="5501432" y="1921395"/>
                <a:ext cx="1208160" cy="277200"/>
              </p14:xfrm>
            </p:contentPart>
          </mc:Choice>
          <mc:Fallback>
            <p:pic>
              <p:nvPicPr>
                <p:cNvPr id="259" name="Freihand 258">
                  <a:extLst>
                    <a:ext uri="{FF2B5EF4-FFF2-40B4-BE49-F238E27FC236}">
                      <a16:creationId xmlns:a16="http://schemas.microsoft.com/office/drawing/2014/main" id="{D030F1CF-3645-49BD-88A3-B9D28718765C}"/>
                    </a:ext>
                  </a:extLst>
                </p:cNvPr>
                <p:cNvPicPr/>
                <p:nvPr/>
              </p:nvPicPr>
              <p:blipFill>
                <a:blip r:embed="rId438"/>
                <a:stretch>
                  <a:fillRect/>
                </a:stretch>
              </p:blipFill>
              <p:spPr>
                <a:xfrm>
                  <a:off x="5497112" y="1917075"/>
                  <a:ext cx="12168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0" name="Freihand 259">
                  <a:extLst>
                    <a:ext uri="{FF2B5EF4-FFF2-40B4-BE49-F238E27FC236}">
                      <a16:creationId xmlns:a16="http://schemas.microsoft.com/office/drawing/2014/main" id="{58375A74-F845-4C08-923C-F8C3647E968A}"/>
                    </a:ext>
                  </a:extLst>
                </p14:cNvPr>
                <p14:cNvContentPartPr/>
                <p14:nvPr/>
              </p14:nvContentPartPr>
              <p14:xfrm>
                <a:off x="6550472" y="1939035"/>
                <a:ext cx="236520" cy="178920"/>
              </p14:xfrm>
            </p:contentPart>
          </mc:Choice>
          <mc:Fallback>
            <p:pic>
              <p:nvPicPr>
                <p:cNvPr id="260" name="Freihand 259">
                  <a:extLst>
                    <a:ext uri="{FF2B5EF4-FFF2-40B4-BE49-F238E27FC236}">
                      <a16:creationId xmlns:a16="http://schemas.microsoft.com/office/drawing/2014/main" id="{58375A74-F845-4C08-923C-F8C3647E968A}"/>
                    </a:ext>
                  </a:extLst>
                </p:cNvPr>
                <p:cNvPicPr/>
                <p:nvPr/>
              </p:nvPicPr>
              <p:blipFill>
                <a:blip r:embed="rId440"/>
                <a:stretch>
                  <a:fillRect/>
                </a:stretch>
              </p:blipFill>
              <p:spPr>
                <a:xfrm>
                  <a:off x="6546152" y="1934715"/>
                  <a:ext cx="245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7" name="Freihand 266">
                  <a:extLst>
                    <a:ext uri="{FF2B5EF4-FFF2-40B4-BE49-F238E27FC236}">
                      <a16:creationId xmlns:a16="http://schemas.microsoft.com/office/drawing/2014/main" id="{98C847DD-8189-4817-9BBB-5CC7FAEEA6FC}"/>
                    </a:ext>
                  </a:extLst>
                </p14:cNvPr>
                <p14:cNvContentPartPr/>
                <p14:nvPr/>
              </p14:nvContentPartPr>
              <p14:xfrm>
                <a:off x="1820792" y="-60045"/>
                <a:ext cx="2325240" cy="654840"/>
              </p14:xfrm>
            </p:contentPart>
          </mc:Choice>
          <mc:Fallback>
            <p:pic>
              <p:nvPicPr>
                <p:cNvPr id="267" name="Freihand 266">
                  <a:extLst>
                    <a:ext uri="{FF2B5EF4-FFF2-40B4-BE49-F238E27FC236}">
                      <a16:creationId xmlns:a16="http://schemas.microsoft.com/office/drawing/2014/main" id="{98C847DD-8189-4817-9BBB-5CC7FAEEA6FC}"/>
                    </a:ext>
                  </a:extLst>
                </p:cNvPr>
                <p:cNvPicPr/>
                <p:nvPr/>
              </p:nvPicPr>
              <p:blipFill>
                <a:blip r:embed="rId442"/>
                <a:stretch>
                  <a:fillRect/>
                </a:stretch>
              </p:blipFill>
              <p:spPr>
                <a:xfrm>
                  <a:off x="1816472" y="-64365"/>
                  <a:ext cx="2333880" cy="6634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8" name="Freihand 267">
                  <a:extLst>
                    <a:ext uri="{FF2B5EF4-FFF2-40B4-BE49-F238E27FC236}">
                      <a16:creationId xmlns:a16="http://schemas.microsoft.com/office/drawing/2014/main" id="{115DE083-027C-4A38-9E68-DE317FF2932C}"/>
                    </a:ext>
                  </a:extLst>
                </p14:cNvPr>
                <p14:cNvContentPartPr/>
                <p14:nvPr/>
              </p14:nvContentPartPr>
              <p14:xfrm>
                <a:off x="7602752" y="19155"/>
                <a:ext cx="2691360" cy="552960"/>
              </p14:xfrm>
            </p:contentPart>
          </mc:Choice>
          <mc:Fallback>
            <p:pic>
              <p:nvPicPr>
                <p:cNvPr id="268" name="Freihand 267">
                  <a:extLst>
                    <a:ext uri="{FF2B5EF4-FFF2-40B4-BE49-F238E27FC236}">
                      <a16:creationId xmlns:a16="http://schemas.microsoft.com/office/drawing/2014/main" id="{115DE083-027C-4A38-9E68-DE317FF2932C}"/>
                    </a:ext>
                  </a:extLst>
                </p:cNvPr>
                <p:cNvPicPr/>
                <p:nvPr/>
              </p:nvPicPr>
              <p:blipFill>
                <a:blip r:embed="rId444"/>
                <a:stretch>
                  <a:fillRect/>
                </a:stretch>
              </p:blipFill>
              <p:spPr>
                <a:xfrm>
                  <a:off x="7598432" y="14835"/>
                  <a:ext cx="2700000" cy="561600"/>
                </a:xfrm>
                <a:prstGeom prst="rect">
                  <a:avLst/>
                </a:prstGeom>
              </p:spPr>
            </p:pic>
          </mc:Fallback>
        </mc:AlternateContent>
      </p:grpSp>
      <p:grpSp>
        <p:nvGrpSpPr>
          <p:cNvPr id="273" name="Gruppieren 272">
            <a:extLst>
              <a:ext uri="{FF2B5EF4-FFF2-40B4-BE49-F238E27FC236}">
                <a16:creationId xmlns:a16="http://schemas.microsoft.com/office/drawing/2014/main" id="{C1BE44A1-5E92-4A60-BC34-C0CA309F0743}"/>
              </a:ext>
            </a:extLst>
          </p:cNvPr>
          <p:cNvGrpSpPr/>
          <p:nvPr/>
        </p:nvGrpSpPr>
        <p:grpSpPr>
          <a:xfrm>
            <a:off x="524792" y="5183715"/>
            <a:ext cx="6759000" cy="732600"/>
            <a:chOff x="524792" y="5183715"/>
            <a:chExt cx="6759000" cy="732600"/>
          </a:xfrm>
        </p:grpSpPr>
        <mc:AlternateContent xmlns:mc="http://schemas.openxmlformats.org/markup-compatibility/2006">
          <mc:Choice xmlns:p14="http://schemas.microsoft.com/office/powerpoint/2010/main" Requires="p14">
            <p:contentPart p14:bwMode="auto" r:id="rId445">
              <p14:nvContentPartPr>
                <p14:cNvPr id="270" name="Freihand 269">
                  <a:extLst>
                    <a:ext uri="{FF2B5EF4-FFF2-40B4-BE49-F238E27FC236}">
                      <a16:creationId xmlns:a16="http://schemas.microsoft.com/office/drawing/2014/main" id="{9016BDB6-295D-4A90-BF9E-F45D885567B1}"/>
                    </a:ext>
                  </a:extLst>
                </p14:cNvPr>
                <p14:cNvContentPartPr/>
                <p14:nvPr/>
              </p14:nvContentPartPr>
              <p14:xfrm>
                <a:off x="5155472" y="5183715"/>
                <a:ext cx="2128320" cy="44640"/>
              </p14:xfrm>
            </p:contentPart>
          </mc:Choice>
          <mc:Fallback>
            <p:pic>
              <p:nvPicPr>
                <p:cNvPr id="270" name="Freihand 269">
                  <a:extLst>
                    <a:ext uri="{FF2B5EF4-FFF2-40B4-BE49-F238E27FC236}">
                      <a16:creationId xmlns:a16="http://schemas.microsoft.com/office/drawing/2014/main" id="{9016BDB6-295D-4A90-BF9E-F45D885567B1}"/>
                    </a:ext>
                  </a:extLst>
                </p:cNvPr>
                <p:cNvPicPr/>
                <p:nvPr/>
              </p:nvPicPr>
              <p:blipFill>
                <a:blip r:embed="rId446"/>
                <a:stretch>
                  <a:fillRect/>
                </a:stretch>
              </p:blipFill>
              <p:spPr>
                <a:xfrm>
                  <a:off x="5151152" y="5179395"/>
                  <a:ext cx="2136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1" name="Freihand 270">
                  <a:extLst>
                    <a:ext uri="{FF2B5EF4-FFF2-40B4-BE49-F238E27FC236}">
                      <a16:creationId xmlns:a16="http://schemas.microsoft.com/office/drawing/2014/main" id="{7EE0DED6-77CB-4ADF-AE59-E86F050569EF}"/>
                    </a:ext>
                  </a:extLst>
                </p14:cNvPr>
                <p14:cNvContentPartPr/>
                <p14:nvPr/>
              </p14:nvContentPartPr>
              <p14:xfrm>
                <a:off x="524792" y="5398275"/>
                <a:ext cx="2513520" cy="101880"/>
              </p14:xfrm>
            </p:contentPart>
          </mc:Choice>
          <mc:Fallback>
            <p:pic>
              <p:nvPicPr>
                <p:cNvPr id="271" name="Freihand 270">
                  <a:extLst>
                    <a:ext uri="{FF2B5EF4-FFF2-40B4-BE49-F238E27FC236}">
                      <a16:creationId xmlns:a16="http://schemas.microsoft.com/office/drawing/2014/main" id="{7EE0DED6-77CB-4ADF-AE59-E86F050569EF}"/>
                    </a:ext>
                  </a:extLst>
                </p:cNvPr>
                <p:cNvPicPr/>
                <p:nvPr/>
              </p:nvPicPr>
              <p:blipFill>
                <a:blip r:embed="rId448"/>
                <a:stretch>
                  <a:fillRect/>
                </a:stretch>
              </p:blipFill>
              <p:spPr>
                <a:xfrm>
                  <a:off x="520472" y="5393955"/>
                  <a:ext cx="2522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2" name="Freihand 271">
                  <a:extLst>
                    <a:ext uri="{FF2B5EF4-FFF2-40B4-BE49-F238E27FC236}">
                      <a16:creationId xmlns:a16="http://schemas.microsoft.com/office/drawing/2014/main" id="{E869FF7D-5D35-47A5-838A-A47537C677E0}"/>
                    </a:ext>
                  </a:extLst>
                </p14:cNvPr>
                <p14:cNvContentPartPr/>
                <p14:nvPr/>
              </p14:nvContentPartPr>
              <p14:xfrm>
                <a:off x="4133072" y="5328435"/>
                <a:ext cx="2958840" cy="587880"/>
              </p14:xfrm>
            </p:contentPart>
          </mc:Choice>
          <mc:Fallback>
            <p:pic>
              <p:nvPicPr>
                <p:cNvPr id="272" name="Freihand 271">
                  <a:extLst>
                    <a:ext uri="{FF2B5EF4-FFF2-40B4-BE49-F238E27FC236}">
                      <a16:creationId xmlns:a16="http://schemas.microsoft.com/office/drawing/2014/main" id="{E869FF7D-5D35-47A5-838A-A47537C677E0}"/>
                    </a:ext>
                  </a:extLst>
                </p:cNvPr>
                <p:cNvPicPr/>
                <p:nvPr/>
              </p:nvPicPr>
              <p:blipFill>
                <a:blip r:embed="rId450"/>
                <a:stretch>
                  <a:fillRect/>
                </a:stretch>
              </p:blipFill>
              <p:spPr>
                <a:xfrm>
                  <a:off x="4128752" y="5324115"/>
                  <a:ext cx="2967480" cy="596520"/>
                </a:xfrm>
                <a:prstGeom prst="rect">
                  <a:avLst/>
                </a:prstGeom>
              </p:spPr>
            </p:pic>
          </mc:Fallback>
        </mc:AlternateContent>
      </p:gr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Spannungen zwischen USA/EU und China auf die 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4278F28-5E17-43AA-9162-C4F62835B512}"/>
                  </a:ext>
                </a:extLst>
              </p14:cNvPr>
              <p14:cNvContentPartPr/>
              <p14:nvPr/>
            </p14:nvContentPartPr>
            <p14:xfrm>
              <a:off x="581037" y="2268795"/>
              <a:ext cx="7719840" cy="1069920"/>
            </p14:xfrm>
          </p:contentPart>
        </mc:Choice>
        <mc:Fallback>
          <p:pic>
            <p:nvPicPr>
              <p:cNvPr id="2" name="Freihand 1">
                <a:extLst>
                  <a:ext uri="{FF2B5EF4-FFF2-40B4-BE49-F238E27FC236}">
                    <a16:creationId xmlns:a16="http://schemas.microsoft.com/office/drawing/2014/main" id="{B4278F28-5E17-43AA-9162-C4F62835B512}"/>
                  </a:ext>
                </a:extLst>
              </p:cNvPr>
              <p:cNvPicPr/>
              <p:nvPr/>
            </p:nvPicPr>
            <p:blipFill>
              <a:blip r:embed="rId4"/>
              <a:stretch>
                <a:fillRect/>
              </a:stretch>
            </p:blipFill>
            <p:spPr>
              <a:xfrm>
                <a:off x="576717" y="2264475"/>
                <a:ext cx="7728480" cy="1078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68DF017-BF0E-4BDF-89BA-495CFA10A026}"/>
                  </a:ext>
                </a:extLst>
              </p14:cNvPr>
              <p14:cNvContentPartPr/>
              <p14:nvPr/>
            </p14:nvContentPartPr>
            <p14:xfrm>
              <a:off x="1459077" y="4157355"/>
              <a:ext cx="3889080" cy="73440"/>
            </p14:xfrm>
          </p:contentPart>
        </mc:Choice>
        <mc:Fallback>
          <p:pic>
            <p:nvPicPr>
              <p:cNvPr id="3" name="Freihand 2">
                <a:extLst>
                  <a:ext uri="{FF2B5EF4-FFF2-40B4-BE49-F238E27FC236}">
                    <a16:creationId xmlns:a16="http://schemas.microsoft.com/office/drawing/2014/main" id="{368DF017-BF0E-4BDF-89BA-495CFA10A026}"/>
                  </a:ext>
                </a:extLst>
              </p:cNvPr>
              <p:cNvPicPr/>
              <p:nvPr/>
            </p:nvPicPr>
            <p:blipFill>
              <a:blip r:embed="rId6"/>
              <a:stretch>
                <a:fillRect/>
              </a:stretch>
            </p:blipFill>
            <p:spPr>
              <a:xfrm>
                <a:off x="1454757" y="4153035"/>
                <a:ext cx="3897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4286E65-C4DA-47CC-84A9-66CDD81FB1DC}"/>
                  </a:ext>
                </a:extLst>
              </p14:cNvPr>
              <p14:cNvContentPartPr/>
              <p14:nvPr/>
            </p14:nvContentPartPr>
            <p14:xfrm>
              <a:off x="1058037" y="5248875"/>
              <a:ext cx="3006720" cy="90000"/>
            </p14:xfrm>
          </p:contentPart>
        </mc:Choice>
        <mc:Fallback>
          <p:pic>
            <p:nvPicPr>
              <p:cNvPr id="5" name="Freihand 4">
                <a:extLst>
                  <a:ext uri="{FF2B5EF4-FFF2-40B4-BE49-F238E27FC236}">
                    <a16:creationId xmlns:a16="http://schemas.microsoft.com/office/drawing/2014/main" id="{74286E65-C4DA-47CC-84A9-66CDD81FB1DC}"/>
                  </a:ext>
                </a:extLst>
              </p:cNvPr>
              <p:cNvPicPr/>
              <p:nvPr/>
            </p:nvPicPr>
            <p:blipFill>
              <a:blip r:embed="rId8"/>
              <a:stretch>
                <a:fillRect/>
              </a:stretch>
            </p:blipFill>
            <p:spPr>
              <a:xfrm>
                <a:off x="1053717" y="5244555"/>
                <a:ext cx="3015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ECCE488-D3B0-429B-A706-E8A383AB4A0D}"/>
                  </a:ext>
                </a:extLst>
              </p14:cNvPr>
              <p14:cNvContentPartPr/>
              <p14:nvPr/>
            </p14:nvContentPartPr>
            <p14:xfrm>
              <a:off x="3071157" y="5897235"/>
              <a:ext cx="5069520" cy="180360"/>
            </p14:xfrm>
          </p:contentPart>
        </mc:Choice>
        <mc:Fallback>
          <p:pic>
            <p:nvPicPr>
              <p:cNvPr id="8" name="Freihand 7">
                <a:extLst>
                  <a:ext uri="{FF2B5EF4-FFF2-40B4-BE49-F238E27FC236}">
                    <a16:creationId xmlns:a16="http://schemas.microsoft.com/office/drawing/2014/main" id="{EECCE488-D3B0-429B-A706-E8A383AB4A0D}"/>
                  </a:ext>
                </a:extLst>
              </p:cNvPr>
              <p:cNvPicPr/>
              <p:nvPr/>
            </p:nvPicPr>
            <p:blipFill>
              <a:blip r:embed="rId10"/>
              <a:stretch>
                <a:fillRect/>
              </a:stretch>
            </p:blipFill>
            <p:spPr>
              <a:xfrm>
                <a:off x="3066837" y="5892915"/>
                <a:ext cx="5078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3F2D4C4-294B-41D9-8215-6D9E8E50759E}"/>
                  </a:ext>
                </a:extLst>
              </p14:cNvPr>
              <p14:cNvContentPartPr/>
              <p14:nvPr/>
            </p14:nvContentPartPr>
            <p14:xfrm>
              <a:off x="2144517" y="6207915"/>
              <a:ext cx="5052240" cy="102960"/>
            </p14:xfrm>
          </p:contentPart>
        </mc:Choice>
        <mc:Fallback>
          <p:pic>
            <p:nvPicPr>
              <p:cNvPr id="9" name="Freihand 8">
                <a:extLst>
                  <a:ext uri="{FF2B5EF4-FFF2-40B4-BE49-F238E27FC236}">
                    <a16:creationId xmlns:a16="http://schemas.microsoft.com/office/drawing/2014/main" id="{63F2D4C4-294B-41D9-8215-6D9E8E50759E}"/>
                  </a:ext>
                </a:extLst>
              </p:cNvPr>
              <p:cNvPicPr/>
              <p:nvPr/>
            </p:nvPicPr>
            <p:blipFill>
              <a:blip r:embed="rId12"/>
              <a:stretch>
                <a:fillRect/>
              </a:stretch>
            </p:blipFill>
            <p:spPr>
              <a:xfrm>
                <a:off x="2140197" y="6203595"/>
                <a:ext cx="5060880" cy="11160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Jahr 2023 -0,3% </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Inflationsrate lag im Jahr 2023 bei 5,9%</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Jahresende 2023 bei gut 2,6 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liegen im Februar 2024 bei 3,65%</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Deutschland ist im April 2023 das letzte Atomkraftwerk abgeschaltet worden.</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Wilhelmshaven hat das erste LNG-Terminal Deutschlands Ende des Jahres 2022 seinen Betrieb aufgenommen.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EDFED0E-8ECF-4DFD-9C41-720097A16701}"/>
                  </a:ext>
                </a:extLst>
              </p14:cNvPr>
              <p14:cNvContentPartPr/>
              <p14:nvPr/>
            </p14:nvContentPartPr>
            <p14:xfrm>
              <a:off x="1499757" y="1451955"/>
              <a:ext cx="1068840" cy="70200"/>
            </p14:xfrm>
          </p:contentPart>
        </mc:Choice>
        <mc:Fallback>
          <p:pic>
            <p:nvPicPr>
              <p:cNvPr id="2" name="Freihand 1">
                <a:extLst>
                  <a:ext uri="{FF2B5EF4-FFF2-40B4-BE49-F238E27FC236}">
                    <a16:creationId xmlns:a16="http://schemas.microsoft.com/office/drawing/2014/main" id="{6EDFED0E-8ECF-4DFD-9C41-720097A16701}"/>
                  </a:ext>
                </a:extLst>
              </p:cNvPr>
              <p:cNvPicPr/>
              <p:nvPr/>
            </p:nvPicPr>
            <p:blipFill>
              <a:blip r:embed="rId4"/>
              <a:stretch>
                <a:fillRect/>
              </a:stretch>
            </p:blipFill>
            <p:spPr>
              <a:xfrm>
                <a:off x="1495437" y="1447635"/>
                <a:ext cx="1077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062AB1D-EC86-4F84-841C-7AD74D863179}"/>
                  </a:ext>
                </a:extLst>
              </p14:cNvPr>
              <p14:cNvContentPartPr/>
              <p14:nvPr/>
            </p14:nvContentPartPr>
            <p14:xfrm>
              <a:off x="4343037" y="2079435"/>
              <a:ext cx="1656000" cy="35640"/>
            </p14:xfrm>
          </p:contentPart>
        </mc:Choice>
        <mc:Fallback>
          <p:pic>
            <p:nvPicPr>
              <p:cNvPr id="3" name="Freihand 2">
                <a:extLst>
                  <a:ext uri="{FF2B5EF4-FFF2-40B4-BE49-F238E27FC236}">
                    <a16:creationId xmlns:a16="http://schemas.microsoft.com/office/drawing/2014/main" id="{6062AB1D-EC86-4F84-841C-7AD74D863179}"/>
                  </a:ext>
                </a:extLst>
              </p:cNvPr>
              <p:cNvPicPr/>
              <p:nvPr/>
            </p:nvPicPr>
            <p:blipFill>
              <a:blip r:embed="rId6"/>
              <a:stretch>
                <a:fillRect/>
              </a:stretch>
            </p:blipFill>
            <p:spPr>
              <a:xfrm>
                <a:off x="4338717" y="2075115"/>
                <a:ext cx="1664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F87A273-3624-4045-A9EE-1DBB75E691E3}"/>
                  </a:ext>
                </a:extLst>
              </p14:cNvPr>
              <p14:cNvContentPartPr/>
              <p14:nvPr/>
            </p14:nvContentPartPr>
            <p14:xfrm>
              <a:off x="6628677" y="2818875"/>
              <a:ext cx="1452240" cy="25560"/>
            </p14:xfrm>
          </p:contentPart>
        </mc:Choice>
        <mc:Fallback>
          <p:pic>
            <p:nvPicPr>
              <p:cNvPr id="4" name="Freihand 3">
                <a:extLst>
                  <a:ext uri="{FF2B5EF4-FFF2-40B4-BE49-F238E27FC236}">
                    <a16:creationId xmlns:a16="http://schemas.microsoft.com/office/drawing/2014/main" id="{6F87A273-3624-4045-A9EE-1DBB75E691E3}"/>
                  </a:ext>
                </a:extLst>
              </p:cNvPr>
              <p:cNvPicPr/>
              <p:nvPr/>
            </p:nvPicPr>
            <p:blipFill>
              <a:blip r:embed="rId8"/>
              <a:stretch>
                <a:fillRect/>
              </a:stretch>
            </p:blipFill>
            <p:spPr>
              <a:xfrm>
                <a:off x="6624357" y="2814555"/>
                <a:ext cx="14608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39194E4C-1315-46F6-85C6-D31A1D45F2F5}"/>
                  </a:ext>
                </a:extLst>
              </p14:cNvPr>
              <p14:cNvContentPartPr/>
              <p14:nvPr/>
            </p14:nvContentPartPr>
            <p14:xfrm>
              <a:off x="605877" y="3046755"/>
              <a:ext cx="2290320" cy="177840"/>
            </p14:xfrm>
          </p:contentPart>
        </mc:Choice>
        <mc:Fallback>
          <p:pic>
            <p:nvPicPr>
              <p:cNvPr id="5" name="Freihand 4">
                <a:extLst>
                  <a:ext uri="{FF2B5EF4-FFF2-40B4-BE49-F238E27FC236}">
                    <a16:creationId xmlns:a16="http://schemas.microsoft.com/office/drawing/2014/main" id="{39194E4C-1315-46F6-85C6-D31A1D45F2F5}"/>
                  </a:ext>
                </a:extLst>
              </p:cNvPr>
              <p:cNvPicPr/>
              <p:nvPr/>
            </p:nvPicPr>
            <p:blipFill>
              <a:blip r:embed="rId10"/>
              <a:stretch>
                <a:fillRect/>
              </a:stretch>
            </p:blipFill>
            <p:spPr>
              <a:xfrm>
                <a:off x="601557" y="3042435"/>
                <a:ext cx="22989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9FA4778E-2A90-4EAD-8A14-A4513161F584}"/>
                  </a:ext>
                </a:extLst>
              </p14:cNvPr>
              <p14:cNvContentPartPr/>
              <p14:nvPr/>
            </p14:nvContentPartPr>
            <p14:xfrm>
              <a:off x="6076437" y="3745155"/>
              <a:ext cx="2895120" cy="63000"/>
            </p14:xfrm>
          </p:contentPart>
        </mc:Choice>
        <mc:Fallback>
          <p:pic>
            <p:nvPicPr>
              <p:cNvPr id="9" name="Freihand 8">
                <a:extLst>
                  <a:ext uri="{FF2B5EF4-FFF2-40B4-BE49-F238E27FC236}">
                    <a16:creationId xmlns:a16="http://schemas.microsoft.com/office/drawing/2014/main" id="{9FA4778E-2A90-4EAD-8A14-A4513161F584}"/>
                  </a:ext>
                </a:extLst>
              </p:cNvPr>
              <p:cNvPicPr/>
              <p:nvPr/>
            </p:nvPicPr>
            <p:blipFill>
              <a:blip r:embed="rId12"/>
              <a:stretch>
                <a:fillRect/>
              </a:stretch>
            </p:blipFill>
            <p:spPr>
              <a:xfrm>
                <a:off x="6072117" y="3740835"/>
                <a:ext cx="2903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7F224E8B-1F3B-4FB0-8D4C-A745AFB80D75}"/>
                  </a:ext>
                </a:extLst>
              </p14:cNvPr>
              <p14:cNvContentPartPr/>
              <p14:nvPr/>
            </p14:nvContentPartPr>
            <p14:xfrm>
              <a:off x="4280037" y="4389195"/>
              <a:ext cx="3629520" cy="116280"/>
            </p14:xfrm>
          </p:contentPart>
        </mc:Choice>
        <mc:Fallback>
          <p:pic>
            <p:nvPicPr>
              <p:cNvPr id="10" name="Freihand 9">
                <a:extLst>
                  <a:ext uri="{FF2B5EF4-FFF2-40B4-BE49-F238E27FC236}">
                    <a16:creationId xmlns:a16="http://schemas.microsoft.com/office/drawing/2014/main" id="{7F224E8B-1F3B-4FB0-8D4C-A745AFB80D75}"/>
                  </a:ext>
                </a:extLst>
              </p:cNvPr>
              <p:cNvPicPr/>
              <p:nvPr/>
            </p:nvPicPr>
            <p:blipFill>
              <a:blip r:embed="rId14"/>
              <a:stretch>
                <a:fillRect/>
              </a:stretch>
            </p:blipFill>
            <p:spPr>
              <a:xfrm>
                <a:off x="4275717" y="4384875"/>
                <a:ext cx="3638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B5E2874A-3766-46E7-BF8E-BDC51A8DC18A}"/>
                  </a:ext>
                </a:extLst>
              </p14:cNvPr>
              <p14:cNvContentPartPr/>
              <p14:nvPr/>
            </p14:nvContentPartPr>
            <p14:xfrm>
              <a:off x="3805557" y="5077875"/>
              <a:ext cx="4142520" cy="46800"/>
            </p14:xfrm>
          </p:contentPart>
        </mc:Choice>
        <mc:Fallback>
          <p:pic>
            <p:nvPicPr>
              <p:cNvPr id="11" name="Freihand 10">
                <a:extLst>
                  <a:ext uri="{FF2B5EF4-FFF2-40B4-BE49-F238E27FC236}">
                    <a16:creationId xmlns:a16="http://schemas.microsoft.com/office/drawing/2014/main" id="{B5E2874A-3766-46E7-BF8E-BDC51A8DC18A}"/>
                  </a:ext>
                </a:extLst>
              </p:cNvPr>
              <p:cNvPicPr/>
              <p:nvPr/>
            </p:nvPicPr>
            <p:blipFill>
              <a:blip r:embed="rId16"/>
              <a:stretch>
                <a:fillRect/>
              </a:stretch>
            </p:blipFill>
            <p:spPr>
              <a:xfrm>
                <a:off x="3801237" y="5073555"/>
                <a:ext cx="41511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F7724F7A-B9CC-4DC3-9E2E-E68FEFB045D6}"/>
                  </a:ext>
                </a:extLst>
              </p14:cNvPr>
              <p14:cNvContentPartPr/>
              <p14:nvPr/>
            </p14:nvContentPartPr>
            <p14:xfrm>
              <a:off x="1090077" y="6037635"/>
              <a:ext cx="7200000" cy="105480"/>
            </p14:xfrm>
          </p:contentPart>
        </mc:Choice>
        <mc:Fallback>
          <p:pic>
            <p:nvPicPr>
              <p:cNvPr id="12" name="Freihand 11">
                <a:extLst>
                  <a:ext uri="{FF2B5EF4-FFF2-40B4-BE49-F238E27FC236}">
                    <a16:creationId xmlns:a16="http://schemas.microsoft.com/office/drawing/2014/main" id="{F7724F7A-B9CC-4DC3-9E2E-E68FEFB045D6}"/>
                  </a:ext>
                </a:extLst>
              </p:cNvPr>
              <p:cNvPicPr/>
              <p:nvPr/>
            </p:nvPicPr>
            <p:blipFill>
              <a:blip r:embed="rId18"/>
              <a:stretch>
                <a:fillRect/>
              </a:stretch>
            </p:blipFill>
            <p:spPr>
              <a:xfrm>
                <a:off x="1085757" y="6033315"/>
                <a:ext cx="7208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BAFEAFBF-8CBC-4564-8DDA-47D5139B9D91}"/>
                  </a:ext>
                </a:extLst>
              </p14:cNvPr>
              <p14:cNvContentPartPr/>
              <p14:nvPr/>
            </p14:nvContentPartPr>
            <p14:xfrm>
              <a:off x="1512357" y="6376395"/>
              <a:ext cx="4390560" cy="70200"/>
            </p14:xfrm>
          </p:contentPart>
        </mc:Choice>
        <mc:Fallback>
          <p:pic>
            <p:nvPicPr>
              <p:cNvPr id="13" name="Freihand 12">
                <a:extLst>
                  <a:ext uri="{FF2B5EF4-FFF2-40B4-BE49-F238E27FC236}">
                    <a16:creationId xmlns:a16="http://schemas.microsoft.com/office/drawing/2014/main" id="{BAFEAFBF-8CBC-4564-8DDA-47D5139B9D91}"/>
                  </a:ext>
                </a:extLst>
              </p:cNvPr>
              <p:cNvPicPr/>
              <p:nvPr/>
            </p:nvPicPr>
            <p:blipFill>
              <a:blip r:embed="rId20"/>
              <a:stretch>
                <a:fillRect/>
              </a:stretch>
            </p:blipFill>
            <p:spPr>
              <a:xfrm>
                <a:off x="1508037" y="6372075"/>
                <a:ext cx="4399200" cy="7884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861E661-904E-477E-904E-A5AA198B346B}"/>
                  </a:ext>
                </a:extLst>
              </p14:cNvPr>
              <p14:cNvContentPartPr/>
              <p14:nvPr/>
            </p14:nvContentPartPr>
            <p14:xfrm>
              <a:off x="5204157" y="734115"/>
              <a:ext cx="3566880" cy="34920"/>
            </p14:xfrm>
          </p:contentPart>
        </mc:Choice>
        <mc:Fallback>
          <p:pic>
            <p:nvPicPr>
              <p:cNvPr id="3" name="Freihand 2">
                <a:extLst>
                  <a:ext uri="{FF2B5EF4-FFF2-40B4-BE49-F238E27FC236}">
                    <a16:creationId xmlns:a16="http://schemas.microsoft.com/office/drawing/2014/main" id="{2861E661-904E-477E-904E-A5AA198B346B}"/>
                  </a:ext>
                </a:extLst>
              </p:cNvPr>
              <p:cNvPicPr/>
              <p:nvPr/>
            </p:nvPicPr>
            <p:blipFill>
              <a:blip r:embed="rId5"/>
              <a:stretch>
                <a:fillRect/>
              </a:stretch>
            </p:blipFill>
            <p:spPr>
              <a:xfrm>
                <a:off x="5199837" y="729795"/>
                <a:ext cx="35755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ECBA94C6-234F-44AD-90A8-9D66C92F33D9}"/>
                  </a:ext>
                </a:extLst>
              </p14:cNvPr>
              <p14:cNvContentPartPr/>
              <p14:nvPr/>
            </p14:nvContentPartPr>
            <p14:xfrm>
              <a:off x="3232077" y="1798995"/>
              <a:ext cx="3787560" cy="59040"/>
            </p14:xfrm>
          </p:contentPart>
        </mc:Choice>
        <mc:Fallback>
          <p:pic>
            <p:nvPicPr>
              <p:cNvPr id="6" name="Freihand 5">
                <a:extLst>
                  <a:ext uri="{FF2B5EF4-FFF2-40B4-BE49-F238E27FC236}">
                    <a16:creationId xmlns:a16="http://schemas.microsoft.com/office/drawing/2014/main" id="{ECBA94C6-234F-44AD-90A8-9D66C92F33D9}"/>
                  </a:ext>
                </a:extLst>
              </p:cNvPr>
              <p:cNvPicPr/>
              <p:nvPr/>
            </p:nvPicPr>
            <p:blipFill>
              <a:blip r:embed="rId7"/>
              <a:stretch>
                <a:fillRect/>
              </a:stretch>
            </p:blipFill>
            <p:spPr>
              <a:xfrm>
                <a:off x="3227757" y="1794675"/>
                <a:ext cx="3796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589F70A2-C069-4A6A-AAB6-954C51700386}"/>
                  </a:ext>
                </a:extLst>
              </p14:cNvPr>
              <p14:cNvContentPartPr/>
              <p14:nvPr/>
            </p14:nvContentPartPr>
            <p14:xfrm>
              <a:off x="820797" y="4028475"/>
              <a:ext cx="2702160" cy="53640"/>
            </p14:xfrm>
          </p:contentPart>
        </mc:Choice>
        <mc:Fallback>
          <p:pic>
            <p:nvPicPr>
              <p:cNvPr id="7" name="Freihand 6">
                <a:extLst>
                  <a:ext uri="{FF2B5EF4-FFF2-40B4-BE49-F238E27FC236}">
                    <a16:creationId xmlns:a16="http://schemas.microsoft.com/office/drawing/2014/main" id="{589F70A2-C069-4A6A-AAB6-954C51700386}"/>
                  </a:ext>
                </a:extLst>
              </p:cNvPr>
              <p:cNvPicPr/>
              <p:nvPr/>
            </p:nvPicPr>
            <p:blipFill>
              <a:blip r:embed="rId9"/>
              <a:stretch>
                <a:fillRect/>
              </a:stretch>
            </p:blipFill>
            <p:spPr>
              <a:xfrm>
                <a:off x="816477" y="4024155"/>
                <a:ext cx="2710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E309D82F-B0D5-412B-B83E-3B58F3F63982}"/>
                  </a:ext>
                </a:extLst>
              </p14:cNvPr>
              <p14:cNvContentPartPr/>
              <p14:nvPr/>
            </p14:nvContentPartPr>
            <p14:xfrm>
              <a:off x="4073397" y="4712115"/>
              <a:ext cx="2496600" cy="69120"/>
            </p14:xfrm>
          </p:contentPart>
        </mc:Choice>
        <mc:Fallback>
          <p:pic>
            <p:nvPicPr>
              <p:cNvPr id="8" name="Freihand 7">
                <a:extLst>
                  <a:ext uri="{FF2B5EF4-FFF2-40B4-BE49-F238E27FC236}">
                    <a16:creationId xmlns:a16="http://schemas.microsoft.com/office/drawing/2014/main" id="{E309D82F-B0D5-412B-B83E-3B58F3F63982}"/>
                  </a:ext>
                </a:extLst>
              </p:cNvPr>
              <p:cNvPicPr/>
              <p:nvPr/>
            </p:nvPicPr>
            <p:blipFill>
              <a:blip r:embed="rId11"/>
              <a:stretch>
                <a:fillRect/>
              </a:stretch>
            </p:blipFill>
            <p:spPr>
              <a:xfrm>
                <a:off x="4069077" y="4707795"/>
                <a:ext cx="2505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63455074-B717-4550-B11E-031B53C0F36E}"/>
                  </a:ext>
                </a:extLst>
              </p14:cNvPr>
              <p14:cNvContentPartPr/>
              <p14:nvPr/>
            </p14:nvContentPartPr>
            <p14:xfrm>
              <a:off x="856797" y="4783755"/>
              <a:ext cx="2323440" cy="62640"/>
            </p14:xfrm>
          </p:contentPart>
        </mc:Choice>
        <mc:Fallback>
          <p:pic>
            <p:nvPicPr>
              <p:cNvPr id="9" name="Freihand 8">
                <a:extLst>
                  <a:ext uri="{FF2B5EF4-FFF2-40B4-BE49-F238E27FC236}">
                    <a16:creationId xmlns:a16="http://schemas.microsoft.com/office/drawing/2014/main" id="{63455074-B717-4550-B11E-031B53C0F36E}"/>
                  </a:ext>
                </a:extLst>
              </p:cNvPr>
              <p:cNvPicPr/>
              <p:nvPr/>
            </p:nvPicPr>
            <p:blipFill>
              <a:blip r:embed="rId13"/>
              <a:stretch>
                <a:fillRect/>
              </a:stretch>
            </p:blipFill>
            <p:spPr>
              <a:xfrm>
                <a:off x="852477" y="4779435"/>
                <a:ext cx="2332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C0143F35-FC26-4776-A9D7-7A2E8B3E0C09}"/>
                  </a:ext>
                </a:extLst>
              </p14:cNvPr>
              <p14:cNvContentPartPr/>
              <p14:nvPr/>
            </p14:nvContentPartPr>
            <p14:xfrm>
              <a:off x="4093917" y="5432835"/>
              <a:ext cx="3964680" cy="47880"/>
            </p14:xfrm>
          </p:contentPart>
        </mc:Choice>
        <mc:Fallback>
          <p:pic>
            <p:nvPicPr>
              <p:cNvPr id="10" name="Freihand 9">
                <a:extLst>
                  <a:ext uri="{FF2B5EF4-FFF2-40B4-BE49-F238E27FC236}">
                    <a16:creationId xmlns:a16="http://schemas.microsoft.com/office/drawing/2014/main" id="{C0143F35-FC26-4776-A9D7-7A2E8B3E0C09}"/>
                  </a:ext>
                </a:extLst>
              </p:cNvPr>
              <p:cNvPicPr/>
              <p:nvPr/>
            </p:nvPicPr>
            <p:blipFill>
              <a:blip r:embed="rId15"/>
              <a:stretch>
                <a:fillRect/>
              </a:stretch>
            </p:blipFill>
            <p:spPr>
              <a:xfrm>
                <a:off x="4089597" y="5428515"/>
                <a:ext cx="3973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A11F658E-8933-4D87-BAD8-FA945A27EF59}"/>
                  </a:ext>
                </a:extLst>
              </p14:cNvPr>
              <p14:cNvContentPartPr/>
              <p14:nvPr/>
            </p14:nvContentPartPr>
            <p14:xfrm>
              <a:off x="1034637" y="5481795"/>
              <a:ext cx="1837800" cy="25560"/>
            </p14:xfrm>
          </p:contentPart>
        </mc:Choice>
        <mc:Fallback>
          <p:pic>
            <p:nvPicPr>
              <p:cNvPr id="11" name="Freihand 10">
                <a:extLst>
                  <a:ext uri="{FF2B5EF4-FFF2-40B4-BE49-F238E27FC236}">
                    <a16:creationId xmlns:a16="http://schemas.microsoft.com/office/drawing/2014/main" id="{A11F658E-8933-4D87-BAD8-FA945A27EF59}"/>
                  </a:ext>
                </a:extLst>
              </p:cNvPr>
              <p:cNvPicPr/>
              <p:nvPr/>
            </p:nvPicPr>
            <p:blipFill>
              <a:blip r:embed="rId17"/>
              <a:stretch>
                <a:fillRect/>
              </a:stretch>
            </p:blipFill>
            <p:spPr>
              <a:xfrm>
                <a:off x="1030317" y="5477475"/>
                <a:ext cx="1846440" cy="342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97854D4-4DA5-4062-A91A-93457D8B5CDD}"/>
                  </a:ext>
                </a:extLst>
              </p14:cNvPr>
              <p14:cNvContentPartPr/>
              <p14:nvPr/>
            </p14:nvContentPartPr>
            <p14:xfrm>
              <a:off x="1479237" y="2079795"/>
              <a:ext cx="1874160" cy="176400"/>
            </p14:xfrm>
          </p:contentPart>
        </mc:Choice>
        <mc:Fallback>
          <p:pic>
            <p:nvPicPr>
              <p:cNvPr id="2" name="Freihand 1">
                <a:extLst>
                  <a:ext uri="{FF2B5EF4-FFF2-40B4-BE49-F238E27FC236}">
                    <a16:creationId xmlns:a16="http://schemas.microsoft.com/office/drawing/2014/main" id="{E97854D4-4DA5-4062-A91A-93457D8B5CDD}"/>
                  </a:ext>
                </a:extLst>
              </p:cNvPr>
              <p:cNvPicPr/>
              <p:nvPr/>
            </p:nvPicPr>
            <p:blipFill>
              <a:blip r:embed="rId4"/>
              <a:stretch>
                <a:fillRect/>
              </a:stretch>
            </p:blipFill>
            <p:spPr>
              <a:xfrm>
                <a:off x="1474917" y="2075475"/>
                <a:ext cx="1882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21B3E93-869B-43D4-B941-6545B842781E}"/>
                  </a:ext>
                </a:extLst>
              </p14:cNvPr>
              <p14:cNvContentPartPr/>
              <p14:nvPr/>
            </p14:nvContentPartPr>
            <p14:xfrm>
              <a:off x="1707117" y="4114515"/>
              <a:ext cx="1653480" cy="88920"/>
            </p14:xfrm>
          </p:contentPart>
        </mc:Choice>
        <mc:Fallback>
          <p:pic>
            <p:nvPicPr>
              <p:cNvPr id="3" name="Freihand 2">
                <a:extLst>
                  <a:ext uri="{FF2B5EF4-FFF2-40B4-BE49-F238E27FC236}">
                    <a16:creationId xmlns:a16="http://schemas.microsoft.com/office/drawing/2014/main" id="{421B3E93-869B-43D4-B941-6545B842781E}"/>
                  </a:ext>
                </a:extLst>
              </p:cNvPr>
              <p:cNvPicPr/>
              <p:nvPr/>
            </p:nvPicPr>
            <p:blipFill>
              <a:blip r:embed="rId6"/>
              <a:stretch>
                <a:fillRect/>
              </a:stretch>
            </p:blipFill>
            <p:spPr>
              <a:xfrm>
                <a:off x="1702797" y="4110195"/>
                <a:ext cx="1662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FEB67951-816A-471E-893B-6ECB45A7AD79}"/>
                  </a:ext>
                </a:extLst>
              </p14:cNvPr>
              <p14:cNvContentPartPr/>
              <p14:nvPr/>
            </p14:nvContentPartPr>
            <p14:xfrm>
              <a:off x="1592277" y="5535435"/>
              <a:ext cx="2477880" cy="294120"/>
            </p14:xfrm>
          </p:contentPart>
        </mc:Choice>
        <mc:Fallback>
          <p:pic>
            <p:nvPicPr>
              <p:cNvPr id="4" name="Freihand 3">
                <a:extLst>
                  <a:ext uri="{FF2B5EF4-FFF2-40B4-BE49-F238E27FC236}">
                    <a16:creationId xmlns:a16="http://schemas.microsoft.com/office/drawing/2014/main" id="{FEB67951-816A-471E-893B-6ECB45A7AD79}"/>
                  </a:ext>
                </a:extLst>
              </p:cNvPr>
              <p:cNvPicPr/>
              <p:nvPr/>
            </p:nvPicPr>
            <p:blipFill>
              <a:blip r:embed="rId8"/>
              <a:stretch>
                <a:fillRect/>
              </a:stretch>
            </p:blipFill>
            <p:spPr>
              <a:xfrm>
                <a:off x="1587957" y="5531115"/>
                <a:ext cx="2486520" cy="3027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0B1020F-827C-47C6-9573-5E782A80D0DA}"/>
                  </a:ext>
                </a:extLst>
              </p14:cNvPr>
              <p14:cNvContentPartPr/>
              <p14:nvPr/>
            </p14:nvContentPartPr>
            <p14:xfrm>
              <a:off x="1003317" y="4497195"/>
              <a:ext cx="4672080" cy="128160"/>
            </p14:xfrm>
          </p:contentPart>
        </mc:Choice>
        <mc:Fallback>
          <p:pic>
            <p:nvPicPr>
              <p:cNvPr id="2" name="Freihand 1">
                <a:extLst>
                  <a:ext uri="{FF2B5EF4-FFF2-40B4-BE49-F238E27FC236}">
                    <a16:creationId xmlns:a16="http://schemas.microsoft.com/office/drawing/2014/main" id="{D0B1020F-827C-47C6-9573-5E782A80D0DA}"/>
                  </a:ext>
                </a:extLst>
              </p:cNvPr>
              <p:cNvPicPr/>
              <p:nvPr/>
            </p:nvPicPr>
            <p:blipFill>
              <a:blip r:embed="rId4"/>
              <a:stretch>
                <a:fillRect/>
              </a:stretch>
            </p:blipFill>
            <p:spPr>
              <a:xfrm>
                <a:off x="998997" y="4492875"/>
                <a:ext cx="4680720" cy="1368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098A0EA-6C7B-4AA9-9AB6-C1C1308CE5D6}"/>
              </a:ext>
            </a:extLst>
          </p:cNvPr>
          <p:cNvPicPr>
            <a:picLocks noChangeAspect="1"/>
          </p:cNvPicPr>
          <p:nvPr/>
        </p:nvPicPr>
        <p:blipFill>
          <a:blip r:embed="rId3"/>
          <a:stretch>
            <a:fillRect/>
          </a:stretch>
        </p:blipFill>
        <p:spPr>
          <a:xfrm>
            <a:off x="207103" y="97407"/>
            <a:ext cx="3055081" cy="982492"/>
          </a:xfrm>
          <a:prstGeom prst="rect">
            <a:avLst/>
          </a:prstGeom>
        </p:spPr>
      </p:pic>
      <mc:AlternateContent xmlns:mc="http://schemas.openxmlformats.org/markup-compatibility/2006">
        <mc:Choice xmlns:p14="http://schemas.microsoft.com/office/powerpoint/2010/main" Requires="p14">
          <p:contentPart p14:bwMode="auto" r:id="rId4">
            <p14:nvContentPartPr>
              <p14:cNvPr id="16" name="Freihand 15">
                <a:extLst>
                  <a:ext uri="{FF2B5EF4-FFF2-40B4-BE49-F238E27FC236}">
                    <a16:creationId xmlns:a16="http://schemas.microsoft.com/office/drawing/2014/main" id="{71064B49-B227-4415-BEA3-34C201AD62D5}"/>
                  </a:ext>
                </a:extLst>
              </p14:cNvPr>
              <p14:cNvContentPartPr/>
              <p14:nvPr/>
            </p14:nvContentPartPr>
            <p14:xfrm>
              <a:off x="2269797" y="2883675"/>
              <a:ext cx="170280" cy="173160"/>
            </p14:xfrm>
          </p:contentPart>
        </mc:Choice>
        <mc:Fallback>
          <p:pic>
            <p:nvPicPr>
              <p:cNvPr id="16" name="Freihand 15">
                <a:extLst>
                  <a:ext uri="{FF2B5EF4-FFF2-40B4-BE49-F238E27FC236}">
                    <a16:creationId xmlns:a16="http://schemas.microsoft.com/office/drawing/2014/main" id="{71064B49-B227-4415-BEA3-34C201AD62D5}"/>
                  </a:ext>
                </a:extLst>
              </p:cNvPr>
              <p:cNvPicPr/>
              <p:nvPr/>
            </p:nvPicPr>
            <p:blipFill>
              <a:blip r:embed="rId5"/>
              <a:stretch>
                <a:fillRect/>
              </a:stretch>
            </p:blipFill>
            <p:spPr>
              <a:xfrm>
                <a:off x="2265477" y="2879355"/>
                <a:ext cx="178920" cy="181800"/>
              </a:xfrm>
              <a:prstGeom prst="rect">
                <a:avLst/>
              </a:prstGeom>
            </p:spPr>
          </p:pic>
        </mc:Fallback>
      </mc:AlternateContent>
      <p:grpSp>
        <p:nvGrpSpPr>
          <p:cNvPr id="51" name="Gruppieren 50">
            <a:extLst>
              <a:ext uri="{FF2B5EF4-FFF2-40B4-BE49-F238E27FC236}">
                <a16:creationId xmlns:a16="http://schemas.microsoft.com/office/drawing/2014/main" id="{CAE6D8A7-3DB9-456C-A6DB-C245804EF0AB}"/>
              </a:ext>
            </a:extLst>
          </p:cNvPr>
          <p:cNvGrpSpPr/>
          <p:nvPr/>
        </p:nvGrpSpPr>
        <p:grpSpPr>
          <a:xfrm>
            <a:off x="733677" y="737715"/>
            <a:ext cx="7275600" cy="4099320"/>
            <a:chOff x="733677" y="737715"/>
            <a:chExt cx="7275600" cy="4099320"/>
          </a:xfrm>
        </p:grpSpPr>
        <mc:AlternateContent xmlns:mc="http://schemas.openxmlformats.org/markup-compatibility/2006">
          <mc:Choice xmlns:p14="http://schemas.microsoft.com/office/powerpoint/2010/main" Requires="p14">
            <p:contentPart p14:bwMode="auto" r:id="rId6">
              <p14:nvContentPartPr>
                <p14:cNvPr id="17" name="Freihand 16">
                  <a:extLst>
                    <a:ext uri="{FF2B5EF4-FFF2-40B4-BE49-F238E27FC236}">
                      <a16:creationId xmlns:a16="http://schemas.microsoft.com/office/drawing/2014/main" id="{5C956A39-2DFE-43E6-9D9B-CA22AB59A381}"/>
                    </a:ext>
                  </a:extLst>
                </p14:cNvPr>
                <p14:cNvContentPartPr/>
                <p14:nvPr/>
              </p14:nvContentPartPr>
              <p14:xfrm>
                <a:off x="2619717" y="1163955"/>
                <a:ext cx="4020480" cy="1794600"/>
              </p14:xfrm>
            </p:contentPart>
          </mc:Choice>
          <mc:Fallback>
            <p:pic>
              <p:nvPicPr>
                <p:cNvPr id="17" name="Freihand 16">
                  <a:extLst>
                    <a:ext uri="{FF2B5EF4-FFF2-40B4-BE49-F238E27FC236}">
                      <a16:creationId xmlns:a16="http://schemas.microsoft.com/office/drawing/2014/main" id="{5C956A39-2DFE-43E6-9D9B-CA22AB59A381}"/>
                    </a:ext>
                  </a:extLst>
                </p:cNvPr>
                <p:cNvPicPr/>
                <p:nvPr/>
              </p:nvPicPr>
              <p:blipFill>
                <a:blip r:embed="rId7"/>
                <a:stretch>
                  <a:fillRect/>
                </a:stretch>
              </p:blipFill>
              <p:spPr>
                <a:xfrm>
                  <a:off x="2615397" y="1159635"/>
                  <a:ext cx="4029120" cy="1803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Freihand 17">
                  <a:extLst>
                    <a:ext uri="{FF2B5EF4-FFF2-40B4-BE49-F238E27FC236}">
                      <a16:creationId xmlns:a16="http://schemas.microsoft.com/office/drawing/2014/main" id="{031DEA71-4E1F-44AA-95BA-720ED7295AF3}"/>
                    </a:ext>
                  </a:extLst>
                </p14:cNvPr>
                <p14:cNvContentPartPr/>
                <p14:nvPr/>
              </p14:nvContentPartPr>
              <p14:xfrm>
                <a:off x="6602037" y="2641755"/>
                <a:ext cx="123480" cy="203040"/>
              </p14:xfrm>
            </p:contentPart>
          </mc:Choice>
          <mc:Fallback>
            <p:pic>
              <p:nvPicPr>
                <p:cNvPr id="18" name="Freihand 17">
                  <a:extLst>
                    <a:ext uri="{FF2B5EF4-FFF2-40B4-BE49-F238E27FC236}">
                      <a16:creationId xmlns:a16="http://schemas.microsoft.com/office/drawing/2014/main" id="{031DEA71-4E1F-44AA-95BA-720ED7295AF3}"/>
                    </a:ext>
                  </a:extLst>
                </p:cNvPr>
                <p:cNvPicPr/>
                <p:nvPr/>
              </p:nvPicPr>
              <p:blipFill>
                <a:blip r:embed="rId9"/>
                <a:stretch>
                  <a:fillRect/>
                </a:stretch>
              </p:blipFill>
              <p:spPr>
                <a:xfrm>
                  <a:off x="6597717" y="2637435"/>
                  <a:ext cx="1321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0" name="Freihand 19">
                  <a:extLst>
                    <a:ext uri="{FF2B5EF4-FFF2-40B4-BE49-F238E27FC236}">
                      <a16:creationId xmlns:a16="http://schemas.microsoft.com/office/drawing/2014/main" id="{1807BCC9-B3A9-4437-8CF6-338F38E1A43D}"/>
                    </a:ext>
                  </a:extLst>
                </p14:cNvPr>
                <p14:cNvContentPartPr/>
                <p14:nvPr/>
              </p14:nvContentPartPr>
              <p14:xfrm>
                <a:off x="6798957" y="2630235"/>
                <a:ext cx="180360" cy="196200"/>
              </p14:xfrm>
            </p:contentPart>
          </mc:Choice>
          <mc:Fallback>
            <p:pic>
              <p:nvPicPr>
                <p:cNvPr id="20" name="Freihand 19">
                  <a:extLst>
                    <a:ext uri="{FF2B5EF4-FFF2-40B4-BE49-F238E27FC236}">
                      <a16:creationId xmlns:a16="http://schemas.microsoft.com/office/drawing/2014/main" id="{1807BCC9-B3A9-4437-8CF6-338F38E1A43D}"/>
                    </a:ext>
                  </a:extLst>
                </p:cNvPr>
                <p:cNvPicPr/>
                <p:nvPr/>
              </p:nvPicPr>
              <p:blipFill>
                <a:blip r:embed="rId11"/>
                <a:stretch>
                  <a:fillRect/>
                </a:stretch>
              </p:blipFill>
              <p:spPr>
                <a:xfrm>
                  <a:off x="6794637" y="2625915"/>
                  <a:ext cx="1890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6578D2FF-BFE2-4E0C-B37F-36EA795EF676}"/>
                    </a:ext>
                  </a:extLst>
                </p14:cNvPr>
                <p14:cNvContentPartPr/>
                <p14:nvPr/>
              </p14:nvContentPartPr>
              <p14:xfrm>
                <a:off x="2293917" y="2517195"/>
                <a:ext cx="122400" cy="170640"/>
              </p14:xfrm>
            </p:contentPart>
          </mc:Choice>
          <mc:Fallback>
            <p:pic>
              <p:nvPicPr>
                <p:cNvPr id="6" name="Freihand 5">
                  <a:extLst>
                    <a:ext uri="{FF2B5EF4-FFF2-40B4-BE49-F238E27FC236}">
                      <a16:creationId xmlns:a16="http://schemas.microsoft.com/office/drawing/2014/main" id="{6578D2FF-BFE2-4E0C-B37F-36EA795EF676}"/>
                    </a:ext>
                  </a:extLst>
                </p:cNvPr>
                <p:cNvPicPr/>
                <p:nvPr/>
              </p:nvPicPr>
              <p:blipFill>
                <a:blip r:embed="rId13"/>
                <a:stretch>
                  <a:fillRect/>
                </a:stretch>
              </p:blipFill>
              <p:spPr>
                <a:xfrm>
                  <a:off x="2289597" y="2512875"/>
                  <a:ext cx="131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4EF2E6D8-B7B9-4EA3-8ECD-F8BD334A418C}"/>
                    </a:ext>
                  </a:extLst>
                </p14:cNvPr>
                <p14:cNvContentPartPr/>
                <p14:nvPr/>
              </p14:nvContentPartPr>
              <p14:xfrm>
                <a:off x="733677" y="1507395"/>
                <a:ext cx="2313720" cy="1153440"/>
              </p14:xfrm>
            </p:contentPart>
          </mc:Choice>
          <mc:Fallback>
            <p:pic>
              <p:nvPicPr>
                <p:cNvPr id="7" name="Freihand 6">
                  <a:extLst>
                    <a:ext uri="{FF2B5EF4-FFF2-40B4-BE49-F238E27FC236}">
                      <a16:creationId xmlns:a16="http://schemas.microsoft.com/office/drawing/2014/main" id="{4EF2E6D8-B7B9-4EA3-8ECD-F8BD334A418C}"/>
                    </a:ext>
                  </a:extLst>
                </p:cNvPr>
                <p:cNvPicPr/>
                <p:nvPr/>
              </p:nvPicPr>
              <p:blipFill>
                <a:blip r:embed="rId15"/>
                <a:stretch>
                  <a:fillRect/>
                </a:stretch>
              </p:blipFill>
              <p:spPr>
                <a:xfrm>
                  <a:off x="729357" y="1503075"/>
                  <a:ext cx="2322360" cy="1162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B4612F5C-575C-4C0F-A682-F16BE56CF90E}"/>
                    </a:ext>
                  </a:extLst>
                </p14:cNvPr>
                <p14:cNvContentPartPr/>
                <p14:nvPr/>
              </p14:nvContentPartPr>
              <p14:xfrm>
                <a:off x="1507317" y="2593155"/>
                <a:ext cx="110520" cy="183960"/>
              </p14:xfrm>
            </p:contentPart>
          </mc:Choice>
          <mc:Fallback>
            <p:pic>
              <p:nvPicPr>
                <p:cNvPr id="8" name="Freihand 7">
                  <a:extLst>
                    <a:ext uri="{FF2B5EF4-FFF2-40B4-BE49-F238E27FC236}">
                      <a16:creationId xmlns:a16="http://schemas.microsoft.com/office/drawing/2014/main" id="{B4612F5C-575C-4C0F-A682-F16BE56CF90E}"/>
                    </a:ext>
                  </a:extLst>
                </p:cNvPr>
                <p:cNvPicPr/>
                <p:nvPr/>
              </p:nvPicPr>
              <p:blipFill>
                <a:blip r:embed="rId17"/>
                <a:stretch>
                  <a:fillRect/>
                </a:stretch>
              </p:blipFill>
              <p:spPr>
                <a:xfrm>
                  <a:off x="1502997" y="2588835"/>
                  <a:ext cx="119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5D1EE1D4-49A1-45C1-A45C-07ACB7D2DB97}"/>
                    </a:ext>
                  </a:extLst>
                </p14:cNvPr>
                <p14:cNvContentPartPr/>
                <p14:nvPr/>
              </p14:nvContentPartPr>
              <p14:xfrm>
                <a:off x="1649157" y="2549595"/>
                <a:ext cx="107640" cy="135360"/>
              </p14:xfrm>
            </p:contentPart>
          </mc:Choice>
          <mc:Fallback>
            <p:pic>
              <p:nvPicPr>
                <p:cNvPr id="10" name="Freihand 9">
                  <a:extLst>
                    <a:ext uri="{FF2B5EF4-FFF2-40B4-BE49-F238E27FC236}">
                      <a16:creationId xmlns:a16="http://schemas.microsoft.com/office/drawing/2014/main" id="{5D1EE1D4-49A1-45C1-A45C-07ACB7D2DB97}"/>
                    </a:ext>
                  </a:extLst>
                </p:cNvPr>
                <p:cNvPicPr/>
                <p:nvPr/>
              </p:nvPicPr>
              <p:blipFill>
                <a:blip r:embed="rId19"/>
                <a:stretch>
                  <a:fillRect/>
                </a:stretch>
              </p:blipFill>
              <p:spPr>
                <a:xfrm>
                  <a:off x="1644837" y="2545275"/>
                  <a:ext cx="116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0CEA546E-CBEB-4E07-9104-A7A848A8E8D4}"/>
                    </a:ext>
                  </a:extLst>
                </p14:cNvPr>
                <p14:cNvContentPartPr/>
                <p14:nvPr/>
              </p14:nvContentPartPr>
              <p14:xfrm>
                <a:off x="2328477" y="1265475"/>
                <a:ext cx="173160" cy="120960"/>
              </p14:xfrm>
            </p:contentPart>
          </mc:Choice>
          <mc:Fallback>
            <p:pic>
              <p:nvPicPr>
                <p:cNvPr id="12" name="Freihand 11">
                  <a:extLst>
                    <a:ext uri="{FF2B5EF4-FFF2-40B4-BE49-F238E27FC236}">
                      <a16:creationId xmlns:a16="http://schemas.microsoft.com/office/drawing/2014/main" id="{0CEA546E-CBEB-4E07-9104-A7A848A8E8D4}"/>
                    </a:ext>
                  </a:extLst>
                </p:cNvPr>
                <p:cNvPicPr/>
                <p:nvPr/>
              </p:nvPicPr>
              <p:blipFill>
                <a:blip r:embed="rId21"/>
                <a:stretch>
                  <a:fillRect/>
                </a:stretch>
              </p:blipFill>
              <p:spPr>
                <a:xfrm>
                  <a:off x="2324157" y="1261155"/>
                  <a:ext cx="181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F5C8F609-8461-48B0-A772-46C64950018D}"/>
                    </a:ext>
                  </a:extLst>
                </p14:cNvPr>
                <p14:cNvContentPartPr/>
                <p14:nvPr/>
              </p14:nvContentPartPr>
              <p14:xfrm>
                <a:off x="2525397" y="1383195"/>
                <a:ext cx="6840" cy="15840"/>
              </p14:xfrm>
            </p:contentPart>
          </mc:Choice>
          <mc:Fallback>
            <p:pic>
              <p:nvPicPr>
                <p:cNvPr id="13" name="Freihand 12">
                  <a:extLst>
                    <a:ext uri="{FF2B5EF4-FFF2-40B4-BE49-F238E27FC236}">
                      <a16:creationId xmlns:a16="http://schemas.microsoft.com/office/drawing/2014/main" id="{F5C8F609-8461-48B0-A772-46C64950018D}"/>
                    </a:ext>
                  </a:extLst>
                </p:cNvPr>
                <p:cNvPicPr/>
                <p:nvPr/>
              </p:nvPicPr>
              <p:blipFill>
                <a:blip r:embed="rId23"/>
                <a:stretch>
                  <a:fillRect/>
                </a:stretch>
              </p:blipFill>
              <p:spPr>
                <a:xfrm>
                  <a:off x="2521077" y="1378875"/>
                  <a:ext cx="154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454AB985-906E-4B6C-AFDE-FF1F9E206E12}"/>
                    </a:ext>
                  </a:extLst>
                </p14:cNvPr>
                <p14:cNvContentPartPr/>
                <p14:nvPr/>
              </p14:nvContentPartPr>
              <p14:xfrm>
                <a:off x="2207877" y="1180875"/>
                <a:ext cx="510840" cy="317880"/>
              </p14:xfrm>
            </p:contentPart>
          </mc:Choice>
          <mc:Fallback>
            <p:pic>
              <p:nvPicPr>
                <p:cNvPr id="14" name="Freihand 13">
                  <a:extLst>
                    <a:ext uri="{FF2B5EF4-FFF2-40B4-BE49-F238E27FC236}">
                      <a16:creationId xmlns:a16="http://schemas.microsoft.com/office/drawing/2014/main" id="{454AB985-906E-4B6C-AFDE-FF1F9E206E12}"/>
                    </a:ext>
                  </a:extLst>
                </p:cNvPr>
                <p:cNvPicPr/>
                <p:nvPr/>
              </p:nvPicPr>
              <p:blipFill>
                <a:blip r:embed="rId25"/>
                <a:stretch>
                  <a:fillRect/>
                </a:stretch>
              </p:blipFill>
              <p:spPr>
                <a:xfrm>
                  <a:off x="2203557" y="1176555"/>
                  <a:ext cx="51948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5FF55299-D610-43CF-BBAC-F9E772DA9A9F}"/>
                    </a:ext>
                  </a:extLst>
                </p14:cNvPr>
                <p14:cNvContentPartPr/>
                <p14:nvPr/>
              </p14:nvContentPartPr>
              <p14:xfrm>
                <a:off x="5203797" y="880275"/>
                <a:ext cx="93600" cy="142560"/>
              </p14:xfrm>
            </p:contentPart>
          </mc:Choice>
          <mc:Fallback>
            <p:pic>
              <p:nvPicPr>
                <p:cNvPr id="22" name="Freihand 21">
                  <a:extLst>
                    <a:ext uri="{FF2B5EF4-FFF2-40B4-BE49-F238E27FC236}">
                      <a16:creationId xmlns:a16="http://schemas.microsoft.com/office/drawing/2014/main" id="{5FF55299-D610-43CF-BBAC-F9E772DA9A9F}"/>
                    </a:ext>
                  </a:extLst>
                </p:cNvPr>
                <p:cNvPicPr/>
                <p:nvPr/>
              </p:nvPicPr>
              <p:blipFill>
                <a:blip r:embed="rId27"/>
                <a:stretch>
                  <a:fillRect/>
                </a:stretch>
              </p:blipFill>
              <p:spPr>
                <a:xfrm>
                  <a:off x="5199477" y="875955"/>
                  <a:ext cx="1022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77835D43-DB35-4E6D-8096-9054C6D9CD1D}"/>
                    </a:ext>
                  </a:extLst>
                </p14:cNvPr>
                <p14:cNvContentPartPr/>
                <p14:nvPr/>
              </p14:nvContentPartPr>
              <p14:xfrm>
                <a:off x="5331597" y="999435"/>
                <a:ext cx="15840" cy="20520"/>
              </p14:xfrm>
            </p:contentPart>
          </mc:Choice>
          <mc:Fallback>
            <p:pic>
              <p:nvPicPr>
                <p:cNvPr id="23" name="Freihand 22">
                  <a:extLst>
                    <a:ext uri="{FF2B5EF4-FFF2-40B4-BE49-F238E27FC236}">
                      <a16:creationId xmlns:a16="http://schemas.microsoft.com/office/drawing/2014/main" id="{77835D43-DB35-4E6D-8096-9054C6D9CD1D}"/>
                    </a:ext>
                  </a:extLst>
                </p:cNvPr>
                <p:cNvPicPr/>
                <p:nvPr/>
              </p:nvPicPr>
              <p:blipFill>
                <a:blip r:embed="rId29"/>
                <a:stretch>
                  <a:fillRect/>
                </a:stretch>
              </p:blipFill>
              <p:spPr>
                <a:xfrm>
                  <a:off x="5327277" y="995115"/>
                  <a:ext cx="24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2A792BE6-CB2E-4C02-B804-5A6C061CFBED}"/>
                    </a:ext>
                  </a:extLst>
                </p14:cNvPr>
                <p14:cNvContentPartPr/>
                <p14:nvPr/>
              </p14:nvContentPartPr>
              <p14:xfrm>
                <a:off x="5017317" y="737715"/>
                <a:ext cx="436320" cy="399960"/>
              </p14:xfrm>
            </p:contentPart>
          </mc:Choice>
          <mc:Fallback>
            <p:pic>
              <p:nvPicPr>
                <p:cNvPr id="25" name="Freihand 24">
                  <a:extLst>
                    <a:ext uri="{FF2B5EF4-FFF2-40B4-BE49-F238E27FC236}">
                      <a16:creationId xmlns:a16="http://schemas.microsoft.com/office/drawing/2014/main" id="{2A792BE6-CB2E-4C02-B804-5A6C061CFBED}"/>
                    </a:ext>
                  </a:extLst>
                </p:cNvPr>
                <p:cNvPicPr/>
                <p:nvPr/>
              </p:nvPicPr>
              <p:blipFill>
                <a:blip r:embed="rId31"/>
                <a:stretch>
                  <a:fillRect/>
                </a:stretch>
              </p:blipFill>
              <p:spPr>
                <a:xfrm>
                  <a:off x="5012997" y="733395"/>
                  <a:ext cx="44496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Freihand 26">
                  <a:extLst>
                    <a:ext uri="{FF2B5EF4-FFF2-40B4-BE49-F238E27FC236}">
                      <a16:creationId xmlns:a16="http://schemas.microsoft.com/office/drawing/2014/main" id="{146BACD1-E5F0-41A5-8AF7-D8E669367100}"/>
                    </a:ext>
                  </a:extLst>
                </p14:cNvPr>
                <p14:cNvContentPartPr/>
                <p14:nvPr/>
              </p14:nvContentPartPr>
              <p14:xfrm>
                <a:off x="2283837" y="3250155"/>
                <a:ext cx="144000" cy="190800"/>
              </p14:xfrm>
            </p:contentPart>
          </mc:Choice>
          <mc:Fallback>
            <p:pic>
              <p:nvPicPr>
                <p:cNvPr id="27" name="Freihand 26">
                  <a:extLst>
                    <a:ext uri="{FF2B5EF4-FFF2-40B4-BE49-F238E27FC236}">
                      <a16:creationId xmlns:a16="http://schemas.microsoft.com/office/drawing/2014/main" id="{146BACD1-E5F0-41A5-8AF7-D8E669367100}"/>
                    </a:ext>
                  </a:extLst>
                </p:cNvPr>
                <p:cNvPicPr/>
                <p:nvPr/>
              </p:nvPicPr>
              <p:blipFill>
                <a:blip r:embed="rId33"/>
                <a:stretch>
                  <a:fillRect/>
                </a:stretch>
              </p:blipFill>
              <p:spPr>
                <a:xfrm>
                  <a:off x="2279517" y="3245835"/>
                  <a:ext cx="1526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0C00BFFC-4B79-420B-A887-1923BA4C1203}"/>
                    </a:ext>
                  </a:extLst>
                </p14:cNvPr>
                <p14:cNvContentPartPr/>
                <p14:nvPr/>
              </p14:nvContentPartPr>
              <p14:xfrm>
                <a:off x="2674437" y="2648955"/>
                <a:ext cx="1501200" cy="763200"/>
              </p14:xfrm>
            </p:contentPart>
          </mc:Choice>
          <mc:Fallback>
            <p:pic>
              <p:nvPicPr>
                <p:cNvPr id="28" name="Freihand 27">
                  <a:extLst>
                    <a:ext uri="{FF2B5EF4-FFF2-40B4-BE49-F238E27FC236}">
                      <a16:creationId xmlns:a16="http://schemas.microsoft.com/office/drawing/2014/main" id="{0C00BFFC-4B79-420B-A887-1923BA4C1203}"/>
                    </a:ext>
                  </a:extLst>
                </p:cNvPr>
                <p:cNvPicPr/>
                <p:nvPr/>
              </p:nvPicPr>
              <p:blipFill>
                <a:blip r:embed="rId35"/>
                <a:stretch>
                  <a:fillRect/>
                </a:stretch>
              </p:blipFill>
              <p:spPr>
                <a:xfrm>
                  <a:off x="2670117" y="2644635"/>
                  <a:ext cx="1509840" cy="771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Freihand 28">
                  <a:extLst>
                    <a:ext uri="{FF2B5EF4-FFF2-40B4-BE49-F238E27FC236}">
                      <a16:creationId xmlns:a16="http://schemas.microsoft.com/office/drawing/2014/main" id="{F63CFEF1-EDB7-4B90-AC7A-5E060EE1AEF2}"/>
                    </a:ext>
                  </a:extLst>
                </p14:cNvPr>
                <p14:cNvContentPartPr/>
                <p14:nvPr/>
              </p14:nvContentPartPr>
              <p14:xfrm>
                <a:off x="4082037" y="2573355"/>
                <a:ext cx="205560" cy="141120"/>
              </p14:xfrm>
            </p:contentPart>
          </mc:Choice>
          <mc:Fallback>
            <p:pic>
              <p:nvPicPr>
                <p:cNvPr id="29" name="Freihand 28">
                  <a:extLst>
                    <a:ext uri="{FF2B5EF4-FFF2-40B4-BE49-F238E27FC236}">
                      <a16:creationId xmlns:a16="http://schemas.microsoft.com/office/drawing/2014/main" id="{F63CFEF1-EDB7-4B90-AC7A-5E060EE1AEF2}"/>
                    </a:ext>
                  </a:extLst>
                </p:cNvPr>
                <p:cNvPicPr/>
                <p:nvPr/>
              </p:nvPicPr>
              <p:blipFill>
                <a:blip r:embed="rId37"/>
                <a:stretch>
                  <a:fillRect/>
                </a:stretch>
              </p:blipFill>
              <p:spPr>
                <a:xfrm>
                  <a:off x="4077717" y="2569035"/>
                  <a:ext cx="214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DA870DFF-6BEE-44B9-8A7D-0F42821A9360}"/>
                    </a:ext>
                  </a:extLst>
                </p14:cNvPr>
                <p14:cNvContentPartPr/>
                <p14:nvPr/>
              </p14:nvContentPartPr>
              <p14:xfrm>
                <a:off x="4369677" y="2510355"/>
                <a:ext cx="147600" cy="141840"/>
              </p14:xfrm>
            </p:contentPart>
          </mc:Choice>
          <mc:Fallback>
            <p:pic>
              <p:nvPicPr>
                <p:cNvPr id="30" name="Freihand 29">
                  <a:extLst>
                    <a:ext uri="{FF2B5EF4-FFF2-40B4-BE49-F238E27FC236}">
                      <a16:creationId xmlns:a16="http://schemas.microsoft.com/office/drawing/2014/main" id="{DA870DFF-6BEE-44B9-8A7D-0F42821A9360}"/>
                    </a:ext>
                  </a:extLst>
                </p:cNvPr>
                <p:cNvPicPr/>
                <p:nvPr/>
              </p:nvPicPr>
              <p:blipFill>
                <a:blip r:embed="rId39"/>
                <a:stretch>
                  <a:fillRect/>
                </a:stretch>
              </p:blipFill>
              <p:spPr>
                <a:xfrm>
                  <a:off x="4365357" y="2506035"/>
                  <a:ext cx="156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FD5DBE62-DE47-43FE-8155-465FBCBA0045}"/>
                    </a:ext>
                  </a:extLst>
                </p14:cNvPr>
                <p14:cNvContentPartPr/>
                <p14:nvPr/>
              </p14:nvContentPartPr>
              <p14:xfrm>
                <a:off x="3278517" y="2827155"/>
                <a:ext cx="113400" cy="120960"/>
              </p14:xfrm>
            </p:contentPart>
          </mc:Choice>
          <mc:Fallback>
            <p:pic>
              <p:nvPicPr>
                <p:cNvPr id="31" name="Freihand 30">
                  <a:extLst>
                    <a:ext uri="{FF2B5EF4-FFF2-40B4-BE49-F238E27FC236}">
                      <a16:creationId xmlns:a16="http://schemas.microsoft.com/office/drawing/2014/main" id="{FD5DBE62-DE47-43FE-8155-465FBCBA0045}"/>
                    </a:ext>
                  </a:extLst>
                </p:cNvPr>
                <p:cNvPicPr/>
                <p:nvPr/>
              </p:nvPicPr>
              <p:blipFill>
                <a:blip r:embed="rId41"/>
                <a:stretch>
                  <a:fillRect/>
                </a:stretch>
              </p:blipFill>
              <p:spPr>
                <a:xfrm>
                  <a:off x="3274197" y="2822835"/>
                  <a:ext cx="122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F938ECFF-9B9C-4056-AC11-64C932A99D7F}"/>
                    </a:ext>
                  </a:extLst>
                </p14:cNvPr>
                <p14:cNvContentPartPr/>
                <p14:nvPr/>
              </p14:nvContentPartPr>
              <p14:xfrm>
                <a:off x="3452037" y="2882595"/>
                <a:ext cx="360" cy="360"/>
              </p14:xfrm>
            </p:contentPart>
          </mc:Choice>
          <mc:Fallback>
            <p:pic>
              <p:nvPicPr>
                <p:cNvPr id="32" name="Freihand 31">
                  <a:extLst>
                    <a:ext uri="{FF2B5EF4-FFF2-40B4-BE49-F238E27FC236}">
                      <a16:creationId xmlns:a16="http://schemas.microsoft.com/office/drawing/2014/main" id="{F938ECFF-9B9C-4056-AC11-64C932A99D7F}"/>
                    </a:ext>
                  </a:extLst>
                </p:cNvPr>
                <p:cNvPicPr/>
                <p:nvPr/>
              </p:nvPicPr>
              <p:blipFill>
                <a:blip r:embed="rId43"/>
                <a:stretch>
                  <a:fillRect/>
                </a:stretch>
              </p:blipFill>
              <p:spPr>
                <a:xfrm>
                  <a:off x="3447717" y="28782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82064232-3CBA-4DF3-A033-A8F57118FA0C}"/>
                    </a:ext>
                  </a:extLst>
                </p14:cNvPr>
                <p14:cNvContentPartPr/>
                <p14:nvPr/>
              </p14:nvContentPartPr>
              <p14:xfrm>
                <a:off x="3109317" y="2702235"/>
                <a:ext cx="412560" cy="337680"/>
              </p14:xfrm>
            </p:contentPart>
          </mc:Choice>
          <mc:Fallback>
            <p:pic>
              <p:nvPicPr>
                <p:cNvPr id="33" name="Freihand 32">
                  <a:extLst>
                    <a:ext uri="{FF2B5EF4-FFF2-40B4-BE49-F238E27FC236}">
                      <a16:creationId xmlns:a16="http://schemas.microsoft.com/office/drawing/2014/main" id="{82064232-3CBA-4DF3-A033-A8F57118FA0C}"/>
                    </a:ext>
                  </a:extLst>
                </p:cNvPr>
                <p:cNvPicPr/>
                <p:nvPr/>
              </p:nvPicPr>
              <p:blipFill>
                <a:blip r:embed="rId45"/>
                <a:stretch>
                  <a:fillRect/>
                </a:stretch>
              </p:blipFill>
              <p:spPr>
                <a:xfrm>
                  <a:off x="3104997" y="2697915"/>
                  <a:ext cx="42120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17B02D84-7323-41C8-AEB3-9616F6A69A11}"/>
                    </a:ext>
                  </a:extLst>
                </p14:cNvPr>
                <p14:cNvContentPartPr/>
                <p14:nvPr/>
              </p14:nvContentPartPr>
              <p14:xfrm>
                <a:off x="5008317" y="2569395"/>
                <a:ext cx="210600" cy="217800"/>
              </p14:xfrm>
            </p:contentPart>
          </mc:Choice>
          <mc:Fallback>
            <p:pic>
              <p:nvPicPr>
                <p:cNvPr id="35" name="Freihand 34">
                  <a:extLst>
                    <a:ext uri="{FF2B5EF4-FFF2-40B4-BE49-F238E27FC236}">
                      <a16:creationId xmlns:a16="http://schemas.microsoft.com/office/drawing/2014/main" id="{17B02D84-7323-41C8-AEB3-9616F6A69A11}"/>
                    </a:ext>
                  </a:extLst>
                </p:cNvPr>
                <p:cNvPicPr/>
                <p:nvPr/>
              </p:nvPicPr>
              <p:blipFill>
                <a:blip r:embed="rId47"/>
                <a:stretch>
                  <a:fillRect/>
                </a:stretch>
              </p:blipFill>
              <p:spPr>
                <a:xfrm>
                  <a:off x="5003997" y="2565075"/>
                  <a:ext cx="2192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F5A0E4C2-EFDF-4CCF-9CCF-A551AA37FABD}"/>
                    </a:ext>
                  </a:extLst>
                </p14:cNvPr>
                <p14:cNvContentPartPr/>
                <p14:nvPr/>
              </p14:nvContentPartPr>
              <p14:xfrm>
                <a:off x="1090797" y="2732475"/>
                <a:ext cx="4191120" cy="1312200"/>
              </p14:xfrm>
            </p:contentPart>
          </mc:Choice>
          <mc:Fallback>
            <p:pic>
              <p:nvPicPr>
                <p:cNvPr id="36" name="Freihand 35">
                  <a:extLst>
                    <a:ext uri="{FF2B5EF4-FFF2-40B4-BE49-F238E27FC236}">
                      <a16:creationId xmlns:a16="http://schemas.microsoft.com/office/drawing/2014/main" id="{F5A0E4C2-EFDF-4CCF-9CCF-A551AA37FABD}"/>
                    </a:ext>
                  </a:extLst>
                </p:cNvPr>
                <p:cNvPicPr/>
                <p:nvPr/>
              </p:nvPicPr>
              <p:blipFill>
                <a:blip r:embed="rId49"/>
                <a:stretch>
                  <a:fillRect/>
                </a:stretch>
              </p:blipFill>
              <p:spPr>
                <a:xfrm>
                  <a:off x="1086477" y="2728155"/>
                  <a:ext cx="4199760" cy="1320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06C7DEF0-8BEF-4982-9C1C-C2F779B9B46A}"/>
                    </a:ext>
                  </a:extLst>
                </p14:cNvPr>
                <p14:cNvContentPartPr/>
                <p14:nvPr/>
              </p14:nvContentPartPr>
              <p14:xfrm>
                <a:off x="1329477" y="3038115"/>
                <a:ext cx="174600" cy="176400"/>
              </p14:xfrm>
            </p:contentPart>
          </mc:Choice>
          <mc:Fallback>
            <p:pic>
              <p:nvPicPr>
                <p:cNvPr id="37" name="Freihand 36">
                  <a:extLst>
                    <a:ext uri="{FF2B5EF4-FFF2-40B4-BE49-F238E27FC236}">
                      <a16:creationId xmlns:a16="http://schemas.microsoft.com/office/drawing/2014/main" id="{06C7DEF0-8BEF-4982-9C1C-C2F779B9B46A}"/>
                    </a:ext>
                  </a:extLst>
                </p:cNvPr>
                <p:cNvPicPr/>
                <p:nvPr/>
              </p:nvPicPr>
              <p:blipFill>
                <a:blip r:embed="rId51"/>
                <a:stretch>
                  <a:fillRect/>
                </a:stretch>
              </p:blipFill>
              <p:spPr>
                <a:xfrm>
                  <a:off x="1325157" y="3033795"/>
                  <a:ext cx="183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E472B94C-B537-4392-8EE7-3F5217EB6122}"/>
                    </a:ext>
                  </a:extLst>
                </p14:cNvPr>
                <p14:cNvContentPartPr/>
                <p14:nvPr/>
              </p14:nvContentPartPr>
              <p14:xfrm>
                <a:off x="3252957" y="4009395"/>
                <a:ext cx="90360" cy="124920"/>
              </p14:xfrm>
            </p:contentPart>
          </mc:Choice>
          <mc:Fallback>
            <p:pic>
              <p:nvPicPr>
                <p:cNvPr id="39" name="Freihand 38">
                  <a:extLst>
                    <a:ext uri="{FF2B5EF4-FFF2-40B4-BE49-F238E27FC236}">
                      <a16:creationId xmlns:a16="http://schemas.microsoft.com/office/drawing/2014/main" id="{E472B94C-B537-4392-8EE7-3F5217EB6122}"/>
                    </a:ext>
                  </a:extLst>
                </p:cNvPr>
                <p:cNvPicPr/>
                <p:nvPr/>
              </p:nvPicPr>
              <p:blipFill>
                <a:blip r:embed="rId53"/>
                <a:stretch>
                  <a:fillRect/>
                </a:stretch>
              </p:blipFill>
              <p:spPr>
                <a:xfrm>
                  <a:off x="3248637" y="4005075"/>
                  <a:ext cx="99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E38402E5-599C-48FB-ABCF-EA3762155DDC}"/>
                    </a:ext>
                  </a:extLst>
                </p14:cNvPr>
                <p14:cNvContentPartPr/>
                <p14:nvPr/>
              </p14:nvContentPartPr>
              <p14:xfrm>
                <a:off x="3404517" y="4107675"/>
                <a:ext cx="12600" cy="28440"/>
              </p14:xfrm>
            </p:contentPart>
          </mc:Choice>
          <mc:Fallback>
            <p:pic>
              <p:nvPicPr>
                <p:cNvPr id="40" name="Freihand 39">
                  <a:extLst>
                    <a:ext uri="{FF2B5EF4-FFF2-40B4-BE49-F238E27FC236}">
                      <a16:creationId xmlns:a16="http://schemas.microsoft.com/office/drawing/2014/main" id="{E38402E5-599C-48FB-ABCF-EA3762155DDC}"/>
                    </a:ext>
                  </a:extLst>
                </p:cNvPr>
                <p:cNvPicPr/>
                <p:nvPr/>
              </p:nvPicPr>
              <p:blipFill>
                <a:blip r:embed="rId55"/>
                <a:stretch>
                  <a:fillRect/>
                </a:stretch>
              </p:blipFill>
              <p:spPr>
                <a:xfrm>
                  <a:off x="3400197" y="4103355"/>
                  <a:ext cx="212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D5D67CFA-D19F-4965-BBC4-81C02A603072}"/>
                    </a:ext>
                  </a:extLst>
                </p14:cNvPr>
                <p14:cNvContentPartPr/>
                <p14:nvPr/>
              </p14:nvContentPartPr>
              <p14:xfrm>
                <a:off x="3084837" y="3925875"/>
                <a:ext cx="444960" cy="329400"/>
              </p14:xfrm>
            </p:contentPart>
          </mc:Choice>
          <mc:Fallback>
            <p:pic>
              <p:nvPicPr>
                <p:cNvPr id="41" name="Freihand 40">
                  <a:extLst>
                    <a:ext uri="{FF2B5EF4-FFF2-40B4-BE49-F238E27FC236}">
                      <a16:creationId xmlns:a16="http://schemas.microsoft.com/office/drawing/2014/main" id="{D5D67CFA-D19F-4965-BBC4-81C02A603072}"/>
                    </a:ext>
                  </a:extLst>
                </p:cNvPr>
                <p:cNvPicPr/>
                <p:nvPr/>
              </p:nvPicPr>
              <p:blipFill>
                <a:blip r:embed="rId57"/>
                <a:stretch>
                  <a:fillRect/>
                </a:stretch>
              </p:blipFill>
              <p:spPr>
                <a:xfrm>
                  <a:off x="3080517" y="3921555"/>
                  <a:ext cx="4536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9BDA9409-A9CA-43CA-B3A6-73FBA2E71AF5}"/>
                    </a:ext>
                  </a:extLst>
                </p14:cNvPr>
                <p14:cNvContentPartPr/>
                <p14:nvPr/>
              </p14:nvContentPartPr>
              <p14:xfrm>
                <a:off x="7623717" y="2644635"/>
                <a:ext cx="158040" cy="161280"/>
              </p14:xfrm>
            </p:contentPart>
          </mc:Choice>
          <mc:Fallback>
            <p:pic>
              <p:nvPicPr>
                <p:cNvPr id="43" name="Freihand 42">
                  <a:extLst>
                    <a:ext uri="{FF2B5EF4-FFF2-40B4-BE49-F238E27FC236}">
                      <a16:creationId xmlns:a16="http://schemas.microsoft.com/office/drawing/2014/main" id="{9BDA9409-A9CA-43CA-B3A6-73FBA2E71AF5}"/>
                    </a:ext>
                  </a:extLst>
                </p:cNvPr>
                <p:cNvPicPr/>
                <p:nvPr/>
              </p:nvPicPr>
              <p:blipFill>
                <a:blip r:embed="rId59"/>
                <a:stretch>
                  <a:fillRect/>
                </a:stretch>
              </p:blipFill>
              <p:spPr>
                <a:xfrm>
                  <a:off x="7619397" y="2640315"/>
                  <a:ext cx="1666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1E301C29-765F-4B9A-B73C-59C5C5EA12D9}"/>
                    </a:ext>
                  </a:extLst>
                </p14:cNvPr>
                <p14:cNvContentPartPr/>
                <p14:nvPr/>
              </p14:nvContentPartPr>
              <p14:xfrm>
                <a:off x="1260357" y="2724555"/>
                <a:ext cx="6748920" cy="2112480"/>
              </p14:xfrm>
            </p:contentPart>
          </mc:Choice>
          <mc:Fallback>
            <p:pic>
              <p:nvPicPr>
                <p:cNvPr id="44" name="Freihand 43">
                  <a:extLst>
                    <a:ext uri="{FF2B5EF4-FFF2-40B4-BE49-F238E27FC236}">
                      <a16:creationId xmlns:a16="http://schemas.microsoft.com/office/drawing/2014/main" id="{1E301C29-765F-4B9A-B73C-59C5C5EA12D9}"/>
                    </a:ext>
                  </a:extLst>
                </p:cNvPr>
                <p:cNvPicPr/>
                <p:nvPr/>
              </p:nvPicPr>
              <p:blipFill>
                <a:blip r:embed="rId61"/>
                <a:stretch>
                  <a:fillRect/>
                </a:stretch>
              </p:blipFill>
              <p:spPr>
                <a:xfrm>
                  <a:off x="1256037" y="2720235"/>
                  <a:ext cx="6757560" cy="2121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Freihand 45">
                  <a:extLst>
                    <a:ext uri="{FF2B5EF4-FFF2-40B4-BE49-F238E27FC236}">
                      <a16:creationId xmlns:a16="http://schemas.microsoft.com/office/drawing/2014/main" id="{9F1DFABF-5065-4C32-A4ED-C4E38473B7E1}"/>
                    </a:ext>
                  </a:extLst>
                </p14:cNvPr>
                <p14:cNvContentPartPr/>
                <p14:nvPr/>
              </p14:nvContentPartPr>
              <p14:xfrm>
                <a:off x="1481037" y="4348155"/>
                <a:ext cx="123120" cy="142200"/>
              </p14:xfrm>
            </p:contentPart>
          </mc:Choice>
          <mc:Fallback>
            <p:pic>
              <p:nvPicPr>
                <p:cNvPr id="46" name="Freihand 45">
                  <a:extLst>
                    <a:ext uri="{FF2B5EF4-FFF2-40B4-BE49-F238E27FC236}">
                      <a16:creationId xmlns:a16="http://schemas.microsoft.com/office/drawing/2014/main" id="{9F1DFABF-5065-4C32-A4ED-C4E38473B7E1}"/>
                    </a:ext>
                  </a:extLst>
                </p:cNvPr>
                <p:cNvPicPr/>
                <p:nvPr/>
              </p:nvPicPr>
              <p:blipFill>
                <a:blip r:embed="rId63"/>
                <a:stretch>
                  <a:fillRect/>
                </a:stretch>
              </p:blipFill>
              <p:spPr>
                <a:xfrm>
                  <a:off x="1476717" y="4343835"/>
                  <a:ext cx="131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Freihand 47">
                  <a:extLst>
                    <a:ext uri="{FF2B5EF4-FFF2-40B4-BE49-F238E27FC236}">
                      <a16:creationId xmlns:a16="http://schemas.microsoft.com/office/drawing/2014/main" id="{1A1DC8C2-2A12-4BE7-8AE7-7CAD63B6543A}"/>
                    </a:ext>
                  </a:extLst>
                </p14:cNvPr>
                <p14:cNvContentPartPr/>
                <p14:nvPr/>
              </p14:nvContentPartPr>
              <p14:xfrm>
                <a:off x="1625397" y="2939115"/>
                <a:ext cx="142560" cy="188280"/>
              </p14:xfrm>
            </p:contentPart>
          </mc:Choice>
          <mc:Fallback>
            <p:pic>
              <p:nvPicPr>
                <p:cNvPr id="48" name="Freihand 47">
                  <a:extLst>
                    <a:ext uri="{FF2B5EF4-FFF2-40B4-BE49-F238E27FC236}">
                      <a16:creationId xmlns:a16="http://schemas.microsoft.com/office/drawing/2014/main" id="{1A1DC8C2-2A12-4BE7-8AE7-7CAD63B6543A}"/>
                    </a:ext>
                  </a:extLst>
                </p:cNvPr>
                <p:cNvPicPr/>
                <p:nvPr/>
              </p:nvPicPr>
              <p:blipFill>
                <a:blip r:embed="rId65"/>
                <a:stretch>
                  <a:fillRect/>
                </a:stretch>
              </p:blipFill>
              <p:spPr>
                <a:xfrm>
                  <a:off x="1621077" y="2934795"/>
                  <a:ext cx="1512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 name="Freihand 49">
                  <a:extLst>
                    <a:ext uri="{FF2B5EF4-FFF2-40B4-BE49-F238E27FC236}">
                      <a16:creationId xmlns:a16="http://schemas.microsoft.com/office/drawing/2014/main" id="{F7B9464F-521F-4E4D-90A1-8FEB27169382}"/>
                    </a:ext>
                  </a:extLst>
                </p14:cNvPr>
                <p14:cNvContentPartPr/>
                <p14:nvPr/>
              </p14:nvContentPartPr>
              <p14:xfrm>
                <a:off x="1688757" y="4248795"/>
                <a:ext cx="135720" cy="185400"/>
              </p14:xfrm>
            </p:contentPart>
          </mc:Choice>
          <mc:Fallback>
            <p:pic>
              <p:nvPicPr>
                <p:cNvPr id="50" name="Freihand 49">
                  <a:extLst>
                    <a:ext uri="{FF2B5EF4-FFF2-40B4-BE49-F238E27FC236}">
                      <a16:creationId xmlns:a16="http://schemas.microsoft.com/office/drawing/2014/main" id="{F7B9464F-521F-4E4D-90A1-8FEB27169382}"/>
                    </a:ext>
                  </a:extLst>
                </p:cNvPr>
                <p:cNvPicPr/>
                <p:nvPr/>
              </p:nvPicPr>
              <p:blipFill>
                <a:blip r:embed="rId67"/>
                <a:stretch>
                  <a:fillRect/>
                </a:stretch>
              </p:blipFill>
              <p:spPr>
                <a:xfrm>
                  <a:off x="1684437" y="4244475"/>
                  <a:ext cx="144360" cy="194040"/>
                </a:xfrm>
                <a:prstGeom prst="rect">
                  <a:avLst/>
                </a:prstGeom>
              </p:spPr>
            </p:pic>
          </mc:Fallback>
        </mc:AlternateContent>
      </p:grpSp>
      <p:grpSp>
        <p:nvGrpSpPr>
          <p:cNvPr id="55" name="Gruppieren 54">
            <a:extLst>
              <a:ext uri="{FF2B5EF4-FFF2-40B4-BE49-F238E27FC236}">
                <a16:creationId xmlns:a16="http://schemas.microsoft.com/office/drawing/2014/main" id="{13595043-CE78-4EC9-8D74-ECBC74DF5979}"/>
              </a:ext>
            </a:extLst>
          </p:cNvPr>
          <p:cNvGrpSpPr/>
          <p:nvPr/>
        </p:nvGrpSpPr>
        <p:grpSpPr>
          <a:xfrm>
            <a:off x="5064837" y="4234755"/>
            <a:ext cx="355680" cy="284400"/>
            <a:chOff x="5064837" y="4234755"/>
            <a:chExt cx="355680" cy="284400"/>
          </a:xfrm>
        </p:grpSpPr>
        <mc:AlternateContent xmlns:mc="http://schemas.openxmlformats.org/markup-compatibility/2006">
          <mc:Choice xmlns:p14="http://schemas.microsoft.com/office/powerpoint/2010/main" Requires="p14">
            <p:contentPart p14:bwMode="auto" r:id="rId68">
              <p14:nvContentPartPr>
                <p14:cNvPr id="52" name="Freihand 51">
                  <a:extLst>
                    <a:ext uri="{FF2B5EF4-FFF2-40B4-BE49-F238E27FC236}">
                      <a16:creationId xmlns:a16="http://schemas.microsoft.com/office/drawing/2014/main" id="{91C1D846-770F-4BFD-BCF9-0D1961194950}"/>
                    </a:ext>
                  </a:extLst>
                </p14:cNvPr>
                <p14:cNvContentPartPr/>
                <p14:nvPr/>
              </p14:nvContentPartPr>
              <p14:xfrm>
                <a:off x="5160957" y="4342755"/>
                <a:ext cx="122400" cy="135360"/>
              </p14:xfrm>
            </p:contentPart>
          </mc:Choice>
          <mc:Fallback>
            <p:pic>
              <p:nvPicPr>
                <p:cNvPr id="52" name="Freihand 51">
                  <a:extLst>
                    <a:ext uri="{FF2B5EF4-FFF2-40B4-BE49-F238E27FC236}">
                      <a16:creationId xmlns:a16="http://schemas.microsoft.com/office/drawing/2014/main" id="{91C1D846-770F-4BFD-BCF9-0D1961194950}"/>
                    </a:ext>
                  </a:extLst>
                </p:cNvPr>
                <p:cNvPicPr/>
                <p:nvPr/>
              </p:nvPicPr>
              <p:blipFill>
                <a:blip r:embed="rId69"/>
                <a:stretch>
                  <a:fillRect/>
                </a:stretch>
              </p:blipFill>
              <p:spPr>
                <a:xfrm>
                  <a:off x="5156637" y="4338435"/>
                  <a:ext cx="131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Freihand 52">
                  <a:extLst>
                    <a:ext uri="{FF2B5EF4-FFF2-40B4-BE49-F238E27FC236}">
                      <a16:creationId xmlns:a16="http://schemas.microsoft.com/office/drawing/2014/main" id="{304A33DB-B26B-45EC-9AB7-D73006A81F9B}"/>
                    </a:ext>
                  </a:extLst>
                </p14:cNvPr>
                <p14:cNvContentPartPr/>
                <p14:nvPr/>
              </p14:nvContentPartPr>
              <p14:xfrm>
                <a:off x="5221437" y="4315755"/>
                <a:ext cx="113040" cy="99000"/>
              </p14:xfrm>
            </p:contentPart>
          </mc:Choice>
          <mc:Fallback>
            <p:pic>
              <p:nvPicPr>
                <p:cNvPr id="53" name="Freihand 52">
                  <a:extLst>
                    <a:ext uri="{FF2B5EF4-FFF2-40B4-BE49-F238E27FC236}">
                      <a16:creationId xmlns:a16="http://schemas.microsoft.com/office/drawing/2014/main" id="{304A33DB-B26B-45EC-9AB7-D73006A81F9B}"/>
                    </a:ext>
                  </a:extLst>
                </p:cNvPr>
                <p:cNvPicPr/>
                <p:nvPr/>
              </p:nvPicPr>
              <p:blipFill>
                <a:blip r:embed="rId71"/>
                <a:stretch>
                  <a:fillRect/>
                </a:stretch>
              </p:blipFill>
              <p:spPr>
                <a:xfrm>
                  <a:off x="5217117" y="4311435"/>
                  <a:ext cx="121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Freihand 53">
                  <a:extLst>
                    <a:ext uri="{FF2B5EF4-FFF2-40B4-BE49-F238E27FC236}">
                      <a16:creationId xmlns:a16="http://schemas.microsoft.com/office/drawing/2014/main" id="{B25C593A-76B0-49EB-BE46-1D6F4CAADAAB}"/>
                    </a:ext>
                  </a:extLst>
                </p14:cNvPr>
                <p14:cNvContentPartPr/>
                <p14:nvPr/>
              </p14:nvContentPartPr>
              <p14:xfrm>
                <a:off x="5064837" y="4234755"/>
                <a:ext cx="355680" cy="284400"/>
              </p14:xfrm>
            </p:contentPart>
          </mc:Choice>
          <mc:Fallback>
            <p:pic>
              <p:nvPicPr>
                <p:cNvPr id="54" name="Freihand 53">
                  <a:extLst>
                    <a:ext uri="{FF2B5EF4-FFF2-40B4-BE49-F238E27FC236}">
                      <a16:creationId xmlns:a16="http://schemas.microsoft.com/office/drawing/2014/main" id="{B25C593A-76B0-49EB-BE46-1D6F4CAADAAB}"/>
                    </a:ext>
                  </a:extLst>
                </p:cNvPr>
                <p:cNvPicPr/>
                <p:nvPr/>
              </p:nvPicPr>
              <p:blipFill>
                <a:blip r:embed="rId73"/>
                <a:stretch>
                  <a:fillRect/>
                </a:stretch>
              </p:blipFill>
              <p:spPr>
                <a:xfrm>
                  <a:off x="5060517" y="4230435"/>
                  <a:ext cx="364320" cy="29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56" name="Freihand 55">
                <a:extLst>
                  <a:ext uri="{FF2B5EF4-FFF2-40B4-BE49-F238E27FC236}">
                    <a16:creationId xmlns:a16="http://schemas.microsoft.com/office/drawing/2014/main" id="{9FB80CFE-C6E6-42D0-8104-BBBE0B86F3D1}"/>
                  </a:ext>
                </a:extLst>
              </p14:cNvPr>
              <p14:cNvContentPartPr/>
              <p14:nvPr/>
            </p14:nvContentPartPr>
            <p14:xfrm>
              <a:off x="1199877" y="4912635"/>
              <a:ext cx="1822320" cy="78840"/>
            </p14:xfrm>
          </p:contentPart>
        </mc:Choice>
        <mc:Fallback>
          <p:pic>
            <p:nvPicPr>
              <p:cNvPr id="56" name="Freihand 55">
                <a:extLst>
                  <a:ext uri="{FF2B5EF4-FFF2-40B4-BE49-F238E27FC236}">
                    <a16:creationId xmlns:a16="http://schemas.microsoft.com/office/drawing/2014/main" id="{9FB80CFE-C6E6-42D0-8104-BBBE0B86F3D1}"/>
                  </a:ext>
                </a:extLst>
              </p:cNvPr>
              <p:cNvPicPr/>
              <p:nvPr/>
            </p:nvPicPr>
            <p:blipFill>
              <a:blip r:embed="rId75"/>
              <a:stretch>
                <a:fillRect/>
              </a:stretch>
            </p:blipFill>
            <p:spPr>
              <a:xfrm>
                <a:off x="1195557" y="4908315"/>
                <a:ext cx="1830960" cy="87480"/>
              </a:xfrm>
              <a:prstGeom prst="rect">
                <a:avLst/>
              </a:prstGeom>
            </p:spPr>
          </p:pic>
        </mc:Fallback>
      </mc:AlternateContent>
      <p:grpSp>
        <p:nvGrpSpPr>
          <p:cNvPr id="36870" name="Gruppieren 36869">
            <a:extLst>
              <a:ext uri="{FF2B5EF4-FFF2-40B4-BE49-F238E27FC236}">
                <a16:creationId xmlns:a16="http://schemas.microsoft.com/office/drawing/2014/main" id="{D587D539-106A-4B79-A9A8-0D89EA526606}"/>
              </a:ext>
            </a:extLst>
          </p:cNvPr>
          <p:cNvGrpSpPr/>
          <p:nvPr/>
        </p:nvGrpSpPr>
        <p:grpSpPr>
          <a:xfrm>
            <a:off x="1037517" y="5118195"/>
            <a:ext cx="1811160" cy="182160"/>
            <a:chOff x="1037517" y="5118195"/>
            <a:chExt cx="1811160" cy="182160"/>
          </a:xfrm>
        </p:grpSpPr>
        <mc:AlternateContent xmlns:mc="http://schemas.openxmlformats.org/markup-compatibility/2006">
          <mc:Choice xmlns:p14="http://schemas.microsoft.com/office/powerpoint/2010/main" Requires="p14">
            <p:contentPart p14:bwMode="auto" r:id="rId76">
              <p14:nvContentPartPr>
                <p14:cNvPr id="57" name="Freihand 56">
                  <a:extLst>
                    <a:ext uri="{FF2B5EF4-FFF2-40B4-BE49-F238E27FC236}">
                      <a16:creationId xmlns:a16="http://schemas.microsoft.com/office/drawing/2014/main" id="{05619144-48E1-4F45-B797-FA012FE70CC2}"/>
                    </a:ext>
                  </a:extLst>
                </p14:cNvPr>
                <p14:cNvContentPartPr/>
                <p14:nvPr/>
              </p14:nvContentPartPr>
              <p14:xfrm>
                <a:off x="1037517" y="5199555"/>
                <a:ext cx="118800" cy="100800"/>
              </p14:xfrm>
            </p:contentPart>
          </mc:Choice>
          <mc:Fallback>
            <p:pic>
              <p:nvPicPr>
                <p:cNvPr id="57" name="Freihand 56">
                  <a:extLst>
                    <a:ext uri="{FF2B5EF4-FFF2-40B4-BE49-F238E27FC236}">
                      <a16:creationId xmlns:a16="http://schemas.microsoft.com/office/drawing/2014/main" id="{05619144-48E1-4F45-B797-FA012FE70CC2}"/>
                    </a:ext>
                  </a:extLst>
                </p:cNvPr>
                <p:cNvPicPr/>
                <p:nvPr/>
              </p:nvPicPr>
              <p:blipFill>
                <a:blip r:embed="rId77"/>
                <a:stretch>
                  <a:fillRect/>
                </a:stretch>
              </p:blipFill>
              <p:spPr>
                <a:xfrm>
                  <a:off x="1033197" y="5195235"/>
                  <a:ext cx="127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8" name="Freihand 57">
                  <a:extLst>
                    <a:ext uri="{FF2B5EF4-FFF2-40B4-BE49-F238E27FC236}">
                      <a16:creationId xmlns:a16="http://schemas.microsoft.com/office/drawing/2014/main" id="{49532819-6569-440E-AE28-0B6B99620FEF}"/>
                    </a:ext>
                  </a:extLst>
                </p14:cNvPr>
                <p14:cNvContentPartPr/>
                <p14:nvPr/>
              </p14:nvContentPartPr>
              <p14:xfrm>
                <a:off x="1169277" y="5202795"/>
                <a:ext cx="111600" cy="83880"/>
              </p14:xfrm>
            </p:contentPart>
          </mc:Choice>
          <mc:Fallback>
            <p:pic>
              <p:nvPicPr>
                <p:cNvPr id="58" name="Freihand 57">
                  <a:extLst>
                    <a:ext uri="{FF2B5EF4-FFF2-40B4-BE49-F238E27FC236}">
                      <a16:creationId xmlns:a16="http://schemas.microsoft.com/office/drawing/2014/main" id="{49532819-6569-440E-AE28-0B6B99620FEF}"/>
                    </a:ext>
                  </a:extLst>
                </p:cNvPr>
                <p:cNvPicPr/>
                <p:nvPr/>
              </p:nvPicPr>
              <p:blipFill>
                <a:blip r:embed="rId79"/>
                <a:stretch>
                  <a:fillRect/>
                </a:stretch>
              </p:blipFill>
              <p:spPr>
                <a:xfrm>
                  <a:off x="1164957" y="5198475"/>
                  <a:ext cx="120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Freihand 58">
                  <a:extLst>
                    <a:ext uri="{FF2B5EF4-FFF2-40B4-BE49-F238E27FC236}">
                      <a16:creationId xmlns:a16="http://schemas.microsoft.com/office/drawing/2014/main" id="{708858BF-C2F8-45F9-B886-5521BEE077DB}"/>
                    </a:ext>
                  </a:extLst>
                </p14:cNvPr>
                <p14:cNvContentPartPr/>
                <p14:nvPr/>
              </p14:nvContentPartPr>
              <p14:xfrm>
                <a:off x="1312917" y="5176155"/>
                <a:ext cx="80280" cy="73080"/>
              </p14:xfrm>
            </p:contentPart>
          </mc:Choice>
          <mc:Fallback>
            <p:pic>
              <p:nvPicPr>
                <p:cNvPr id="59" name="Freihand 58">
                  <a:extLst>
                    <a:ext uri="{FF2B5EF4-FFF2-40B4-BE49-F238E27FC236}">
                      <a16:creationId xmlns:a16="http://schemas.microsoft.com/office/drawing/2014/main" id="{708858BF-C2F8-45F9-B886-5521BEE077DB}"/>
                    </a:ext>
                  </a:extLst>
                </p:cNvPr>
                <p:cNvPicPr/>
                <p:nvPr/>
              </p:nvPicPr>
              <p:blipFill>
                <a:blip r:embed="rId81"/>
                <a:stretch>
                  <a:fillRect/>
                </a:stretch>
              </p:blipFill>
              <p:spPr>
                <a:xfrm>
                  <a:off x="1308597" y="5171835"/>
                  <a:ext cx="88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Freihand 59">
                  <a:extLst>
                    <a:ext uri="{FF2B5EF4-FFF2-40B4-BE49-F238E27FC236}">
                      <a16:creationId xmlns:a16="http://schemas.microsoft.com/office/drawing/2014/main" id="{9200C086-75A0-42FC-BB21-CA2DEA8A4237}"/>
                    </a:ext>
                  </a:extLst>
                </p14:cNvPr>
                <p14:cNvContentPartPr/>
                <p14:nvPr/>
              </p14:nvContentPartPr>
              <p14:xfrm>
                <a:off x="1420917" y="5180835"/>
                <a:ext cx="75600" cy="82080"/>
              </p14:xfrm>
            </p:contentPart>
          </mc:Choice>
          <mc:Fallback>
            <p:pic>
              <p:nvPicPr>
                <p:cNvPr id="60" name="Freihand 59">
                  <a:extLst>
                    <a:ext uri="{FF2B5EF4-FFF2-40B4-BE49-F238E27FC236}">
                      <a16:creationId xmlns:a16="http://schemas.microsoft.com/office/drawing/2014/main" id="{9200C086-75A0-42FC-BB21-CA2DEA8A4237}"/>
                    </a:ext>
                  </a:extLst>
                </p:cNvPr>
                <p:cNvPicPr/>
                <p:nvPr/>
              </p:nvPicPr>
              <p:blipFill>
                <a:blip r:embed="rId83"/>
                <a:stretch>
                  <a:fillRect/>
                </a:stretch>
              </p:blipFill>
              <p:spPr>
                <a:xfrm>
                  <a:off x="1416597" y="5176515"/>
                  <a:ext cx="84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Freihand 60">
                  <a:extLst>
                    <a:ext uri="{FF2B5EF4-FFF2-40B4-BE49-F238E27FC236}">
                      <a16:creationId xmlns:a16="http://schemas.microsoft.com/office/drawing/2014/main" id="{146092FC-1963-4431-89C6-1AE00F28686D}"/>
                    </a:ext>
                  </a:extLst>
                </p14:cNvPr>
                <p14:cNvContentPartPr/>
                <p14:nvPr/>
              </p14:nvContentPartPr>
              <p14:xfrm>
                <a:off x="1574637" y="5118195"/>
                <a:ext cx="91080" cy="117000"/>
              </p14:xfrm>
            </p:contentPart>
          </mc:Choice>
          <mc:Fallback>
            <p:pic>
              <p:nvPicPr>
                <p:cNvPr id="61" name="Freihand 60">
                  <a:extLst>
                    <a:ext uri="{FF2B5EF4-FFF2-40B4-BE49-F238E27FC236}">
                      <a16:creationId xmlns:a16="http://schemas.microsoft.com/office/drawing/2014/main" id="{146092FC-1963-4431-89C6-1AE00F28686D}"/>
                    </a:ext>
                  </a:extLst>
                </p:cNvPr>
                <p:cNvPicPr/>
                <p:nvPr/>
              </p:nvPicPr>
              <p:blipFill>
                <a:blip r:embed="rId85"/>
                <a:stretch>
                  <a:fillRect/>
                </a:stretch>
              </p:blipFill>
              <p:spPr>
                <a:xfrm>
                  <a:off x="1570317" y="5113875"/>
                  <a:ext cx="997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2" name="Freihand 61">
                  <a:extLst>
                    <a:ext uri="{FF2B5EF4-FFF2-40B4-BE49-F238E27FC236}">
                      <a16:creationId xmlns:a16="http://schemas.microsoft.com/office/drawing/2014/main" id="{1F3ABA56-15A1-4B65-AF4F-4DC134DB9E1A}"/>
                    </a:ext>
                  </a:extLst>
                </p14:cNvPr>
                <p14:cNvContentPartPr/>
                <p14:nvPr/>
              </p14:nvContentPartPr>
              <p14:xfrm>
                <a:off x="2164317" y="5145555"/>
                <a:ext cx="101880" cy="125640"/>
              </p14:xfrm>
            </p:contentPart>
          </mc:Choice>
          <mc:Fallback>
            <p:pic>
              <p:nvPicPr>
                <p:cNvPr id="62" name="Freihand 61">
                  <a:extLst>
                    <a:ext uri="{FF2B5EF4-FFF2-40B4-BE49-F238E27FC236}">
                      <a16:creationId xmlns:a16="http://schemas.microsoft.com/office/drawing/2014/main" id="{1F3ABA56-15A1-4B65-AF4F-4DC134DB9E1A}"/>
                    </a:ext>
                  </a:extLst>
                </p:cNvPr>
                <p:cNvPicPr/>
                <p:nvPr/>
              </p:nvPicPr>
              <p:blipFill>
                <a:blip r:embed="rId87"/>
                <a:stretch>
                  <a:fillRect/>
                </a:stretch>
              </p:blipFill>
              <p:spPr>
                <a:xfrm>
                  <a:off x="2159997" y="5141235"/>
                  <a:ext cx="1105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Freihand 62">
                  <a:extLst>
                    <a:ext uri="{FF2B5EF4-FFF2-40B4-BE49-F238E27FC236}">
                      <a16:creationId xmlns:a16="http://schemas.microsoft.com/office/drawing/2014/main" id="{AA1932CB-2F9C-4687-8ABD-FF60BE4DE0FB}"/>
                    </a:ext>
                  </a:extLst>
                </p14:cNvPr>
                <p14:cNvContentPartPr/>
                <p14:nvPr/>
              </p14:nvContentPartPr>
              <p14:xfrm>
                <a:off x="2347197" y="5159235"/>
                <a:ext cx="8640" cy="88200"/>
              </p14:xfrm>
            </p:contentPart>
          </mc:Choice>
          <mc:Fallback>
            <p:pic>
              <p:nvPicPr>
                <p:cNvPr id="63" name="Freihand 62">
                  <a:extLst>
                    <a:ext uri="{FF2B5EF4-FFF2-40B4-BE49-F238E27FC236}">
                      <a16:creationId xmlns:a16="http://schemas.microsoft.com/office/drawing/2014/main" id="{AA1932CB-2F9C-4687-8ABD-FF60BE4DE0FB}"/>
                    </a:ext>
                  </a:extLst>
                </p:cNvPr>
                <p:cNvPicPr/>
                <p:nvPr/>
              </p:nvPicPr>
              <p:blipFill>
                <a:blip r:embed="rId89"/>
                <a:stretch>
                  <a:fillRect/>
                </a:stretch>
              </p:blipFill>
              <p:spPr>
                <a:xfrm>
                  <a:off x="2342877" y="5154915"/>
                  <a:ext cx="17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6864" name="Freihand 36863">
                  <a:extLst>
                    <a:ext uri="{FF2B5EF4-FFF2-40B4-BE49-F238E27FC236}">
                      <a16:creationId xmlns:a16="http://schemas.microsoft.com/office/drawing/2014/main" id="{0481E65D-5367-42BE-8439-313D15B24E69}"/>
                    </a:ext>
                  </a:extLst>
                </p14:cNvPr>
                <p14:cNvContentPartPr/>
                <p14:nvPr/>
              </p14:nvContentPartPr>
              <p14:xfrm>
                <a:off x="2304357" y="5194155"/>
                <a:ext cx="87480" cy="9720"/>
              </p14:xfrm>
            </p:contentPart>
          </mc:Choice>
          <mc:Fallback>
            <p:pic>
              <p:nvPicPr>
                <p:cNvPr id="36864" name="Freihand 36863">
                  <a:extLst>
                    <a:ext uri="{FF2B5EF4-FFF2-40B4-BE49-F238E27FC236}">
                      <a16:creationId xmlns:a16="http://schemas.microsoft.com/office/drawing/2014/main" id="{0481E65D-5367-42BE-8439-313D15B24E69}"/>
                    </a:ext>
                  </a:extLst>
                </p:cNvPr>
                <p:cNvPicPr/>
                <p:nvPr/>
              </p:nvPicPr>
              <p:blipFill>
                <a:blip r:embed="rId91"/>
                <a:stretch>
                  <a:fillRect/>
                </a:stretch>
              </p:blipFill>
              <p:spPr>
                <a:xfrm>
                  <a:off x="2300037" y="5189835"/>
                  <a:ext cx="96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6865" name="Freihand 36864">
                  <a:extLst>
                    <a:ext uri="{FF2B5EF4-FFF2-40B4-BE49-F238E27FC236}">
                      <a16:creationId xmlns:a16="http://schemas.microsoft.com/office/drawing/2014/main" id="{436A6AA0-B813-4B64-8E59-0596A97E6E72}"/>
                    </a:ext>
                  </a:extLst>
                </p14:cNvPr>
                <p14:cNvContentPartPr/>
                <p14:nvPr/>
              </p14:nvContentPartPr>
              <p14:xfrm>
                <a:off x="2467077" y="5140155"/>
                <a:ext cx="193320" cy="114120"/>
              </p14:xfrm>
            </p:contentPart>
          </mc:Choice>
          <mc:Fallback>
            <p:pic>
              <p:nvPicPr>
                <p:cNvPr id="36865" name="Freihand 36864">
                  <a:extLst>
                    <a:ext uri="{FF2B5EF4-FFF2-40B4-BE49-F238E27FC236}">
                      <a16:creationId xmlns:a16="http://schemas.microsoft.com/office/drawing/2014/main" id="{436A6AA0-B813-4B64-8E59-0596A97E6E72}"/>
                    </a:ext>
                  </a:extLst>
                </p:cNvPr>
                <p:cNvPicPr/>
                <p:nvPr/>
              </p:nvPicPr>
              <p:blipFill>
                <a:blip r:embed="rId93"/>
                <a:stretch>
                  <a:fillRect/>
                </a:stretch>
              </p:blipFill>
              <p:spPr>
                <a:xfrm>
                  <a:off x="2462757" y="5135835"/>
                  <a:ext cx="201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6866" name="Freihand 36865">
                  <a:extLst>
                    <a:ext uri="{FF2B5EF4-FFF2-40B4-BE49-F238E27FC236}">
                      <a16:creationId xmlns:a16="http://schemas.microsoft.com/office/drawing/2014/main" id="{52BBAED2-4B68-420D-AF57-A5C13D1CF4A7}"/>
                    </a:ext>
                  </a:extLst>
                </p14:cNvPr>
                <p14:cNvContentPartPr/>
                <p14:nvPr/>
              </p14:nvContentPartPr>
              <p14:xfrm>
                <a:off x="2604237" y="5136195"/>
                <a:ext cx="244440" cy="98640"/>
              </p14:xfrm>
            </p:contentPart>
          </mc:Choice>
          <mc:Fallback>
            <p:pic>
              <p:nvPicPr>
                <p:cNvPr id="36866" name="Freihand 36865">
                  <a:extLst>
                    <a:ext uri="{FF2B5EF4-FFF2-40B4-BE49-F238E27FC236}">
                      <a16:creationId xmlns:a16="http://schemas.microsoft.com/office/drawing/2014/main" id="{52BBAED2-4B68-420D-AF57-A5C13D1CF4A7}"/>
                    </a:ext>
                  </a:extLst>
                </p:cNvPr>
                <p:cNvPicPr/>
                <p:nvPr/>
              </p:nvPicPr>
              <p:blipFill>
                <a:blip r:embed="rId95"/>
                <a:stretch>
                  <a:fillRect/>
                </a:stretch>
              </p:blipFill>
              <p:spPr>
                <a:xfrm>
                  <a:off x="2599917" y="5131875"/>
                  <a:ext cx="253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6868" name="Freihand 36867">
                  <a:extLst>
                    <a:ext uri="{FF2B5EF4-FFF2-40B4-BE49-F238E27FC236}">
                      <a16:creationId xmlns:a16="http://schemas.microsoft.com/office/drawing/2014/main" id="{6D20D348-C512-490A-900A-E2F0050112A2}"/>
                    </a:ext>
                  </a:extLst>
                </p14:cNvPr>
                <p14:cNvContentPartPr/>
                <p14:nvPr/>
              </p14:nvContentPartPr>
              <p14:xfrm>
                <a:off x="1781277" y="5163555"/>
                <a:ext cx="206280" cy="38160"/>
              </p14:xfrm>
            </p:contentPart>
          </mc:Choice>
          <mc:Fallback>
            <p:pic>
              <p:nvPicPr>
                <p:cNvPr id="36868" name="Freihand 36867">
                  <a:extLst>
                    <a:ext uri="{FF2B5EF4-FFF2-40B4-BE49-F238E27FC236}">
                      <a16:creationId xmlns:a16="http://schemas.microsoft.com/office/drawing/2014/main" id="{6D20D348-C512-490A-900A-E2F0050112A2}"/>
                    </a:ext>
                  </a:extLst>
                </p:cNvPr>
                <p:cNvPicPr/>
                <p:nvPr/>
              </p:nvPicPr>
              <p:blipFill>
                <a:blip r:embed="rId97"/>
                <a:stretch>
                  <a:fillRect/>
                </a:stretch>
              </p:blipFill>
              <p:spPr>
                <a:xfrm>
                  <a:off x="1776957" y="5159235"/>
                  <a:ext cx="214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6869" name="Freihand 36868">
                  <a:extLst>
                    <a:ext uri="{FF2B5EF4-FFF2-40B4-BE49-F238E27FC236}">
                      <a16:creationId xmlns:a16="http://schemas.microsoft.com/office/drawing/2014/main" id="{04BDB278-1678-4EB3-994D-497CE87C6B5F}"/>
                    </a:ext>
                  </a:extLst>
                </p14:cNvPr>
                <p14:cNvContentPartPr/>
                <p14:nvPr/>
              </p14:nvContentPartPr>
              <p14:xfrm>
                <a:off x="1859757" y="5198115"/>
                <a:ext cx="181800" cy="21600"/>
              </p14:xfrm>
            </p:contentPart>
          </mc:Choice>
          <mc:Fallback>
            <p:pic>
              <p:nvPicPr>
                <p:cNvPr id="36869" name="Freihand 36868">
                  <a:extLst>
                    <a:ext uri="{FF2B5EF4-FFF2-40B4-BE49-F238E27FC236}">
                      <a16:creationId xmlns:a16="http://schemas.microsoft.com/office/drawing/2014/main" id="{04BDB278-1678-4EB3-994D-497CE87C6B5F}"/>
                    </a:ext>
                  </a:extLst>
                </p:cNvPr>
                <p:cNvPicPr/>
                <p:nvPr/>
              </p:nvPicPr>
              <p:blipFill>
                <a:blip r:embed="rId99"/>
                <a:stretch>
                  <a:fillRect/>
                </a:stretch>
              </p:blipFill>
              <p:spPr>
                <a:xfrm>
                  <a:off x="1855437" y="5193795"/>
                  <a:ext cx="190440" cy="3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36871" name="Freihand 36870">
                <a:extLst>
                  <a:ext uri="{FF2B5EF4-FFF2-40B4-BE49-F238E27FC236}">
                    <a16:creationId xmlns:a16="http://schemas.microsoft.com/office/drawing/2014/main" id="{AE8BD623-9656-4FD8-953F-1B2E0D4CBE40}"/>
                  </a:ext>
                </a:extLst>
              </p14:cNvPr>
              <p14:cNvContentPartPr/>
              <p14:nvPr/>
            </p14:nvContentPartPr>
            <p14:xfrm>
              <a:off x="1645557" y="5481435"/>
              <a:ext cx="310680" cy="385560"/>
            </p14:xfrm>
          </p:contentPart>
        </mc:Choice>
        <mc:Fallback>
          <p:pic>
            <p:nvPicPr>
              <p:cNvPr id="36871" name="Freihand 36870">
                <a:extLst>
                  <a:ext uri="{FF2B5EF4-FFF2-40B4-BE49-F238E27FC236}">
                    <a16:creationId xmlns:a16="http://schemas.microsoft.com/office/drawing/2014/main" id="{AE8BD623-9656-4FD8-953F-1B2E0D4CBE40}"/>
                  </a:ext>
                </a:extLst>
              </p:cNvPr>
              <p:cNvPicPr/>
              <p:nvPr/>
            </p:nvPicPr>
            <p:blipFill>
              <a:blip r:embed="rId101"/>
              <a:stretch>
                <a:fillRect/>
              </a:stretch>
            </p:blipFill>
            <p:spPr>
              <a:xfrm>
                <a:off x="1641237" y="5477115"/>
                <a:ext cx="31932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6872" name="Freihand 36871">
                <a:extLst>
                  <a:ext uri="{FF2B5EF4-FFF2-40B4-BE49-F238E27FC236}">
                    <a16:creationId xmlns:a16="http://schemas.microsoft.com/office/drawing/2014/main" id="{2C28BCC6-7BBE-4F99-8C5A-7FFDB8AF0E79}"/>
                  </a:ext>
                </a:extLst>
              </p14:cNvPr>
              <p14:cNvContentPartPr/>
              <p14:nvPr/>
            </p14:nvContentPartPr>
            <p14:xfrm>
              <a:off x="4069437" y="5042235"/>
              <a:ext cx="1238400" cy="31680"/>
            </p14:xfrm>
          </p:contentPart>
        </mc:Choice>
        <mc:Fallback>
          <p:pic>
            <p:nvPicPr>
              <p:cNvPr id="36872" name="Freihand 36871">
                <a:extLst>
                  <a:ext uri="{FF2B5EF4-FFF2-40B4-BE49-F238E27FC236}">
                    <a16:creationId xmlns:a16="http://schemas.microsoft.com/office/drawing/2014/main" id="{2C28BCC6-7BBE-4F99-8C5A-7FFDB8AF0E79}"/>
                  </a:ext>
                </a:extLst>
              </p:cNvPr>
              <p:cNvPicPr/>
              <p:nvPr/>
            </p:nvPicPr>
            <p:blipFill>
              <a:blip r:embed="rId103"/>
              <a:stretch>
                <a:fillRect/>
              </a:stretch>
            </p:blipFill>
            <p:spPr>
              <a:xfrm>
                <a:off x="4065117" y="5037915"/>
                <a:ext cx="1247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6875" name="Freihand 36874">
                <a:extLst>
                  <a:ext uri="{FF2B5EF4-FFF2-40B4-BE49-F238E27FC236}">
                    <a16:creationId xmlns:a16="http://schemas.microsoft.com/office/drawing/2014/main" id="{2504F2D4-A164-4B7B-9FF2-B490D09A5447}"/>
                  </a:ext>
                </a:extLst>
              </p14:cNvPr>
              <p14:cNvContentPartPr/>
              <p14:nvPr/>
            </p14:nvContentPartPr>
            <p14:xfrm>
              <a:off x="6635877" y="5057715"/>
              <a:ext cx="1320120" cy="54000"/>
            </p14:xfrm>
          </p:contentPart>
        </mc:Choice>
        <mc:Fallback>
          <p:pic>
            <p:nvPicPr>
              <p:cNvPr id="36875" name="Freihand 36874">
                <a:extLst>
                  <a:ext uri="{FF2B5EF4-FFF2-40B4-BE49-F238E27FC236}">
                    <a16:creationId xmlns:a16="http://schemas.microsoft.com/office/drawing/2014/main" id="{2504F2D4-A164-4B7B-9FF2-B490D09A5447}"/>
                  </a:ext>
                </a:extLst>
              </p:cNvPr>
              <p:cNvPicPr/>
              <p:nvPr/>
            </p:nvPicPr>
            <p:blipFill>
              <a:blip r:embed="rId105"/>
              <a:stretch>
                <a:fillRect/>
              </a:stretch>
            </p:blipFill>
            <p:spPr>
              <a:xfrm>
                <a:off x="6631557" y="5053395"/>
                <a:ext cx="1328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6878" name="Freihand 36877">
                <a:extLst>
                  <a:ext uri="{FF2B5EF4-FFF2-40B4-BE49-F238E27FC236}">
                    <a16:creationId xmlns:a16="http://schemas.microsoft.com/office/drawing/2014/main" id="{74DD7F94-D3B2-416A-90A5-A783C2F7A286}"/>
                  </a:ext>
                </a:extLst>
              </p14:cNvPr>
              <p14:cNvContentPartPr/>
              <p14:nvPr/>
            </p14:nvContentPartPr>
            <p14:xfrm>
              <a:off x="5056557" y="3358875"/>
              <a:ext cx="151560" cy="207360"/>
            </p14:xfrm>
          </p:contentPart>
        </mc:Choice>
        <mc:Fallback>
          <p:pic>
            <p:nvPicPr>
              <p:cNvPr id="36878" name="Freihand 36877">
                <a:extLst>
                  <a:ext uri="{FF2B5EF4-FFF2-40B4-BE49-F238E27FC236}">
                    <a16:creationId xmlns:a16="http://schemas.microsoft.com/office/drawing/2014/main" id="{74DD7F94-D3B2-416A-90A5-A783C2F7A286}"/>
                  </a:ext>
                </a:extLst>
              </p:cNvPr>
              <p:cNvPicPr/>
              <p:nvPr/>
            </p:nvPicPr>
            <p:blipFill>
              <a:blip r:embed="rId107"/>
              <a:stretch>
                <a:fillRect/>
              </a:stretch>
            </p:blipFill>
            <p:spPr>
              <a:xfrm>
                <a:off x="5052237" y="3354555"/>
                <a:ext cx="160200" cy="216000"/>
              </a:xfrm>
              <a:prstGeom prst="rect">
                <a:avLst/>
              </a:prstGeom>
            </p:spPr>
          </p:pic>
        </mc:Fallback>
      </mc:AlternateContent>
      <p:grpSp>
        <p:nvGrpSpPr>
          <p:cNvPr id="36882" name="Gruppieren 36881">
            <a:extLst>
              <a:ext uri="{FF2B5EF4-FFF2-40B4-BE49-F238E27FC236}">
                <a16:creationId xmlns:a16="http://schemas.microsoft.com/office/drawing/2014/main" id="{1909E423-CE13-469A-AA27-736A56104269}"/>
              </a:ext>
            </a:extLst>
          </p:cNvPr>
          <p:cNvGrpSpPr/>
          <p:nvPr/>
        </p:nvGrpSpPr>
        <p:grpSpPr>
          <a:xfrm>
            <a:off x="5604117" y="3282195"/>
            <a:ext cx="1342800" cy="198720"/>
            <a:chOff x="5604117" y="3282195"/>
            <a:chExt cx="1342800" cy="198720"/>
          </a:xfrm>
        </p:grpSpPr>
        <mc:AlternateContent xmlns:mc="http://schemas.openxmlformats.org/markup-compatibility/2006">
          <mc:Choice xmlns:p14="http://schemas.microsoft.com/office/powerpoint/2010/main" Requires="p14">
            <p:contentPart p14:bwMode="auto" r:id="rId108">
              <p14:nvContentPartPr>
                <p14:cNvPr id="36879" name="Freihand 36878">
                  <a:extLst>
                    <a:ext uri="{FF2B5EF4-FFF2-40B4-BE49-F238E27FC236}">
                      <a16:creationId xmlns:a16="http://schemas.microsoft.com/office/drawing/2014/main" id="{651C1E66-4D6F-4F66-9415-00BB3E95C85B}"/>
                    </a:ext>
                  </a:extLst>
                </p14:cNvPr>
                <p14:cNvContentPartPr/>
                <p14:nvPr/>
              </p14:nvContentPartPr>
              <p14:xfrm>
                <a:off x="5604117" y="3389475"/>
                <a:ext cx="794520" cy="20160"/>
              </p14:xfrm>
            </p:contentPart>
          </mc:Choice>
          <mc:Fallback>
            <p:pic>
              <p:nvPicPr>
                <p:cNvPr id="36879" name="Freihand 36878">
                  <a:extLst>
                    <a:ext uri="{FF2B5EF4-FFF2-40B4-BE49-F238E27FC236}">
                      <a16:creationId xmlns:a16="http://schemas.microsoft.com/office/drawing/2014/main" id="{651C1E66-4D6F-4F66-9415-00BB3E95C85B}"/>
                    </a:ext>
                  </a:extLst>
                </p:cNvPr>
                <p:cNvPicPr/>
                <p:nvPr/>
              </p:nvPicPr>
              <p:blipFill>
                <a:blip r:embed="rId109"/>
                <a:stretch>
                  <a:fillRect/>
                </a:stretch>
              </p:blipFill>
              <p:spPr>
                <a:xfrm>
                  <a:off x="5599797" y="3385155"/>
                  <a:ext cx="803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6880" name="Freihand 36879">
                  <a:extLst>
                    <a:ext uri="{FF2B5EF4-FFF2-40B4-BE49-F238E27FC236}">
                      <a16:creationId xmlns:a16="http://schemas.microsoft.com/office/drawing/2014/main" id="{DDFFA9B7-4BE6-44D2-9770-FD70C4A81877}"/>
                    </a:ext>
                  </a:extLst>
                </p14:cNvPr>
                <p14:cNvContentPartPr/>
                <p14:nvPr/>
              </p14:nvContentPartPr>
              <p14:xfrm>
                <a:off x="6374877" y="3304875"/>
                <a:ext cx="152280" cy="161280"/>
              </p14:xfrm>
            </p:contentPart>
          </mc:Choice>
          <mc:Fallback>
            <p:pic>
              <p:nvPicPr>
                <p:cNvPr id="36880" name="Freihand 36879">
                  <a:extLst>
                    <a:ext uri="{FF2B5EF4-FFF2-40B4-BE49-F238E27FC236}">
                      <a16:creationId xmlns:a16="http://schemas.microsoft.com/office/drawing/2014/main" id="{DDFFA9B7-4BE6-44D2-9770-FD70C4A81877}"/>
                    </a:ext>
                  </a:extLst>
                </p:cNvPr>
                <p:cNvPicPr/>
                <p:nvPr/>
              </p:nvPicPr>
              <p:blipFill>
                <a:blip r:embed="rId111"/>
                <a:stretch>
                  <a:fillRect/>
                </a:stretch>
              </p:blipFill>
              <p:spPr>
                <a:xfrm>
                  <a:off x="6370557" y="3300555"/>
                  <a:ext cx="1609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6881" name="Freihand 36880">
                  <a:extLst>
                    <a:ext uri="{FF2B5EF4-FFF2-40B4-BE49-F238E27FC236}">
                      <a16:creationId xmlns:a16="http://schemas.microsoft.com/office/drawing/2014/main" id="{39875E39-B3F9-4205-89FA-C6091938E1A4}"/>
                    </a:ext>
                  </a:extLst>
                </p14:cNvPr>
                <p14:cNvContentPartPr/>
                <p14:nvPr/>
              </p14:nvContentPartPr>
              <p14:xfrm>
                <a:off x="6745317" y="3282195"/>
                <a:ext cx="201600" cy="198720"/>
              </p14:xfrm>
            </p:contentPart>
          </mc:Choice>
          <mc:Fallback>
            <p:pic>
              <p:nvPicPr>
                <p:cNvPr id="36881" name="Freihand 36880">
                  <a:extLst>
                    <a:ext uri="{FF2B5EF4-FFF2-40B4-BE49-F238E27FC236}">
                      <a16:creationId xmlns:a16="http://schemas.microsoft.com/office/drawing/2014/main" id="{39875E39-B3F9-4205-89FA-C6091938E1A4}"/>
                    </a:ext>
                  </a:extLst>
                </p:cNvPr>
                <p:cNvPicPr/>
                <p:nvPr/>
              </p:nvPicPr>
              <p:blipFill>
                <a:blip r:embed="rId113"/>
                <a:stretch>
                  <a:fillRect/>
                </a:stretch>
              </p:blipFill>
              <p:spPr>
                <a:xfrm>
                  <a:off x="6740997" y="3277875"/>
                  <a:ext cx="210240" cy="207360"/>
                </a:xfrm>
                <a:prstGeom prst="rect">
                  <a:avLst/>
                </a:prstGeom>
              </p:spPr>
            </p:pic>
          </mc:Fallback>
        </mc:AlternateContent>
      </p:grpSp>
      <p:grpSp>
        <p:nvGrpSpPr>
          <p:cNvPr id="36885" name="Gruppieren 36884">
            <a:extLst>
              <a:ext uri="{FF2B5EF4-FFF2-40B4-BE49-F238E27FC236}">
                <a16:creationId xmlns:a16="http://schemas.microsoft.com/office/drawing/2014/main" id="{78ED4F57-93FA-4BB0-A935-AE32851510B8}"/>
              </a:ext>
            </a:extLst>
          </p:cNvPr>
          <p:cNvGrpSpPr/>
          <p:nvPr/>
        </p:nvGrpSpPr>
        <p:grpSpPr>
          <a:xfrm>
            <a:off x="5797797" y="3119115"/>
            <a:ext cx="183240" cy="133920"/>
            <a:chOff x="5797797" y="3119115"/>
            <a:chExt cx="183240" cy="133920"/>
          </a:xfrm>
        </p:grpSpPr>
        <mc:AlternateContent xmlns:mc="http://schemas.openxmlformats.org/markup-compatibility/2006">
          <mc:Choice xmlns:p14="http://schemas.microsoft.com/office/powerpoint/2010/main" Requires="p14">
            <p:contentPart p14:bwMode="auto" r:id="rId114">
              <p14:nvContentPartPr>
                <p14:cNvPr id="36883" name="Freihand 36882">
                  <a:extLst>
                    <a:ext uri="{FF2B5EF4-FFF2-40B4-BE49-F238E27FC236}">
                      <a16:creationId xmlns:a16="http://schemas.microsoft.com/office/drawing/2014/main" id="{DB73BC54-4DAE-45CF-B369-3FFCF32EBFF7}"/>
                    </a:ext>
                  </a:extLst>
                </p14:cNvPr>
                <p14:cNvContentPartPr/>
                <p14:nvPr/>
              </p14:nvContentPartPr>
              <p14:xfrm>
                <a:off x="5797797" y="3119115"/>
                <a:ext cx="146160" cy="133920"/>
              </p14:xfrm>
            </p:contentPart>
          </mc:Choice>
          <mc:Fallback>
            <p:pic>
              <p:nvPicPr>
                <p:cNvPr id="36883" name="Freihand 36882">
                  <a:extLst>
                    <a:ext uri="{FF2B5EF4-FFF2-40B4-BE49-F238E27FC236}">
                      <a16:creationId xmlns:a16="http://schemas.microsoft.com/office/drawing/2014/main" id="{DB73BC54-4DAE-45CF-B369-3FFCF32EBFF7}"/>
                    </a:ext>
                  </a:extLst>
                </p:cNvPr>
                <p:cNvPicPr/>
                <p:nvPr/>
              </p:nvPicPr>
              <p:blipFill>
                <a:blip r:embed="rId115"/>
                <a:stretch>
                  <a:fillRect/>
                </a:stretch>
              </p:blipFill>
              <p:spPr>
                <a:xfrm>
                  <a:off x="5793477" y="3114795"/>
                  <a:ext cx="154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6884" name="Freihand 36883">
                  <a:extLst>
                    <a:ext uri="{FF2B5EF4-FFF2-40B4-BE49-F238E27FC236}">
                      <a16:creationId xmlns:a16="http://schemas.microsoft.com/office/drawing/2014/main" id="{80EF4121-FA58-483F-B2F5-A1891E199DDF}"/>
                    </a:ext>
                  </a:extLst>
                </p14:cNvPr>
                <p14:cNvContentPartPr/>
                <p14:nvPr/>
              </p14:nvContentPartPr>
              <p14:xfrm>
                <a:off x="5962677" y="3232875"/>
                <a:ext cx="18360" cy="12960"/>
              </p14:xfrm>
            </p:contentPart>
          </mc:Choice>
          <mc:Fallback>
            <p:pic>
              <p:nvPicPr>
                <p:cNvPr id="36884" name="Freihand 36883">
                  <a:extLst>
                    <a:ext uri="{FF2B5EF4-FFF2-40B4-BE49-F238E27FC236}">
                      <a16:creationId xmlns:a16="http://schemas.microsoft.com/office/drawing/2014/main" id="{80EF4121-FA58-483F-B2F5-A1891E199DDF}"/>
                    </a:ext>
                  </a:extLst>
                </p:cNvPr>
                <p:cNvPicPr/>
                <p:nvPr/>
              </p:nvPicPr>
              <p:blipFill>
                <a:blip r:embed="rId117"/>
                <a:stretch>
                  <a:fillRect/>
                </a:stretch>
              </p:blipFill>
              <p:spPr>
                <a:xfrm>
                  <a:off x="5958357" y="3228555"/>
                  <a:ext cx="27000" cy="21600"/>
                </a:xfrm>
                <a:prstGeom prst="rect">
                  <a:avLst/>
                </a:prstGeom>
              </p:spPr>
            </p:pic>
          </mc:Fallback>
        </mc:AlternateContent>
      </p:grpSp>
      <p:sp>
        <p:nvSpPr>
          <p:cNvPr id="36886" name="Textfeld 36885">
            <a:extLst>
              <a:ext uri="{FF2B5EF4-FFF2-40B4-BE49-F238E27FC236}">
                <a16:creationId xmlns:a16="http://schemas.microsoft.com/office/drawing/2014/main" id="{F23C4EEC-2C11-4A86-A77C-A102D4419C18}"/>
              </a:ext>
            </a:extLst>
          </p:cNvPr>
          <p:cNvSpPr txBox="1"/>
          <p:nvPr/>
        </p:nvSpPr>
        <p:spPr>
          <a:xfrm>
            <a:off x="109111" y="975675"/>
            <a:ext cx="2134046" cy="307777"/>
          </a:xfrm>
          <a:prstGeom prst="rect">
            <a:avLst/>
          </a:prstGeom>
          <a:noFill/>
        </p:spPr>
        <p:txBody>
          <a:bodyPr wrap="none" rtlCol="0">
            <a:spAutoFit/>
          </a:bodyPr>
          <a:lstStyle/>
          <a:p>
            <a:r>
              <a:rPr lang="de-DE" sz="1400" dirty="0"/>
              <a:t>6. E kauft für 1GE bei H ein</a:t>
            </a:r>
          </a:p>
        </p:txBody>
      </p:sp>
      <mc:AlternateContent xmlns:mc="http://schemas.openxmlformats.org/markup-compatibility/2006">
        <mc:Choice xmlns:p14="http://schemas.microsoft.com/office/powerpoint/2010/main" Requires="p14">
          <p:contentPart p14:bwMode="auto" r:id="rId118">
            <p14:nvContentPartPr>
              <p14:cNvPr id="36887" name="Freihand 36886">
                <a:extLst>
                  <a:ext uri="{FF2B5EF4-FFF2-40B4-BE49-F238E27FC236}">
                    <a16:creationId xmlns:a16="http://schemas.microsoft.com/office/drawing/2014/main" id="{CDFB3970-5AE1-41A4-B858-417637B61DB6}"/>
                  </a:ext>
                </a:extLst>
              </p14:cNvPr>
              <p14:cNvContentPartPr/>
              <p14:nvPr/>
            </p14:nvContentPartPr>
            <p14:xfrm>
              <a:off x="8618397" y="770835"/>
              <a:ext cx="61560" cy="25920"/>
            </p14:xfrm>
          </p:contentPart>
        </mc:Choice>
        <mc:Fallback>
          <p:pic>
            <p:nvPicPr>
              <p:cNvPr id="36887" name="Freihand 36886">
                <a:extLst>
                  <a:ext uri="{FF2B5EF4-FFF2-40B4-BE49-F238E27FC236}">
                    <a16:creationId xmlns:a16="http://schemas.microsoft.com/office/drawing/2014/main" id="{CDFB3970-5AE1-41A4-B858-417637B61DB6}"/>
                  </a:ext>
                </a:extLst>
              </p:cNvPr>
              <p:cNvPicPr/>
              <p:nvPr/>
            </p:nvPicPr>
            <p:blipFill>
              <a:blip r:embed="rId119"/>
              <a:stretch>
                <a:fillRect/>
              </a:stretch>
            </p:blipFill>
            <p:spPr>
              <a:xfrm>
                <a:off x="8614077" y="766515"/>
                <a:ext cx="70200" cy="34560"/>
              </a:xfrm>
              <a:prstGeom prst="rect">
                <a:avLst/>
              </a:prstGeom>
            </p:spPr>
          </p:pic>
        </mc:Fallback>
      </mc:AlternateContent>
      <p:grpSp>
        <p:nvGrpSpPr>
          <p:cNvPr id="36900" name="Gruppieren 36899">
            <a:extLst>
              <a:ext uri="{FF2B5EF4-FFF2-40B4-BE49-F238E27FC236}">
                <a16:creationId xmlns:a16="http://schemas.microsoft.com/office/drawing/2014/main" id="{005E8EA7-12F7-4A28-91BA-00F4366FDC1A}"/>
              </a:ext>
            </a:extLst>
          </p:cNvPr>
          <p:cNvGrpSpPr/>
          <p:nvPr/>
        </p:nvGrpSpPr>
        <p:grpSpPr>
          <a:xfrm>
            <a:off x="6811197" y="5275155"/>
            <a:ext cx="1118160" cy="219600"/>
            <a:chOff x="6811197" y="5275155"/>
            <a:chExt cx="1118160" cy="219600"/>
          </a:xfrm>
        </p:grpSpPr>
        <mc:AlternateContent xmlns:mc="http://schemas.openxmlformats.org/markup-compatibility/2006">
          <mc:Choice xmlns:p14="http://schemas.microsoft.com/office/powerpoint/2010/main" Requires="p14">
            <p:contentPart p14:bwMode="auto" r:id="rId120">
              <p14:nvContentPartPr>
                <p14:cNvPr id="36876" name="Freihand 36875">
                  <a:extLst>
                    <a:ext uri="{FF2B5EF4-FFF2-40B4-BE49-F238E27FC236}">
                      <a16:creationId xmlns:a16="http://schemas.microsoft.com/office/drawing/2014/main" id="{43D590EA-1B3E-45B1-AB95-D791B84036F1}"/>
                    </a:ext>
                  </a:extLst>
                </p14:cNvPr>
                <p14:cNvContentPartPr/>
                <p14:nvPr/>
              </p14:nvContentPartPr>
              <p14:xfrm>
                <a:off x="6811197" y="5316915"/>
                <a:ext cx="315360" cy="140040"/>
              </p14:xfrm>
            </p:contentPart>
          </mc:Choice>
          <mc:Fallback>
            <p:pic>
              <p:nvPicPr>
                <p:cNvPr id="36876" name="Freihand 36875">
                  <a:extLst>
                    <a:ext uri="{FF2B5EF4-FFF2-40B4-BE49-F238E27FC236}">
                      <a16:creationId xmlns:a16="http://schemas.microsoft.com/office/drawing/2014/main" id="{43D590EA-1B3E-45B1-AB95-D791B84036F1}"/>
                    </a:ext>
                  </a:extLst>
                </p:cNvPr>
                <p:cNvPicPr/>
                <p:nvPr/>
              </p:nvPicPr>
              <p:blipFill>
                <a:blip r:embed="rId121"/>
                <a:stretch>
                  <a:fillRect/>
                </a:stretch>
              </p:blipFill>
              <p:spPr>
                <a:xfrm>
                  <a:off x="6806877" y="5312595"/>
                  <a:ext cx="324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6877" name="Freihand 36876">
                  <a:extLst>
                    <a:ext uri="{FF2B5EF4-FFF2-40B4-BE49-F238E27FC236}">
                      <a16:creationId xmlns:a16="http://schemas.microsoft.com/office/drawing/2014/main" id="{DB75BF4B-89AE-4FC5-B887-60C92FB164F0}"/>
                    </a:ext>
                  </a:extLst>
                </p14:cNvPr>
                <p14:cNvContentPartPr/>
                <p14:nvPr/>
              </p14:nvContentPartPr>
              <p14:xfrm>
                <a:off x="7695717" y="5275155"/>
                <a:ext cx="233640" cy="219600"/>
              </p14:xfrm>
            </p:contentPart>
          </mc:Choice>
          <mc:Fallback>
            <p:pic>
              <p:nvPicPr>
                <p:cNvPr id="36877" name="Freihand 36876">
                  <a:extLst>
                    <a:ext uri="{FF2B5EF4-FFF2-40B4-BE49-F238E27FC236}">
                      <a16:creationId xmlns:a16="http://schemas.microsoft.com/office/drawing/2014/main" id="{DB75BF4B-89AE-4FC5-B887-60C92FB164F0}"/>
                    </a:ext>
                  </a:extLst>
                </p:cNvPr>
                <p:cNvPicPr/>
                <p:nvPr/>
              </p:nvPicPr>
              <p:blipFill>
                <a:blip r:embed="rId123"/>
                <a:stretch>
                  <a:fillRect/>
                </a:stretch>
              </p:blipFill>
              <p:spPr>
                <a:xfrm>
                  <a:off x="7691397" y="5270835"/>
                  <a:ext cx="242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6891" name="Freihand 36890">
                  <a:extLst>
                    <a:ext uri="{FF2B5EF4-FFF2-40B4-BE49-F238E27FC236}">
                      <a16:creationId xmlns:a16="http://schemas.microsoft.com/office/drawing/2014/main" id="{0EEEE1FC-5B10-4F3E-AC20-729368EDDF41}"/>
                    </a:ext>
                  </a:extLst>
                </p14:cNvPr>
                <p14:cNvContentPartPr/>
                <p14:nvPr/>
              </p14:nvContentPartPr>
              <p14:xfrm>
                <a:off x="7186317" y="5336355"/>
                <a:ext cx="23760" cy="80280"/>
              </p14:xfrm>
            </p:contentPart>
          </mc:Choice>
          <mc:Fallback>
            <p:pic>
              <p:nvPicPr>
                <p:cNvPr id="36891" name="Freihand 36890">
                  <a:extLst>
                    <a:ext uri="{FF2B5EF4-FFF2-40B4-BE49-F238E27FC236}">
                      <a16:creationId xmlns:a16="http://schemas.microsoft.com/office/drawing/2014/main" id="{0EEEE1FC-5B10-4F3E-AC20-729368EDDF41}"/>
                    </a:ext>
                  </a:extLst>
                </p:cNvPr>
                <p:cNvPicPr/>
                <p:nvPr/>
              </p:nvPicPr>
              <p:blipFill>
                <a:blip r:embed="rId125"/>
                <a:stretch>
                  <a:fillRect/>
                </a:stretch>
              </p:blipFill>
              <p:spPr>
                <a:xfrm>
                  <a:off x="7181997" y="5332035"/>
                  <a:ext cx="32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6892" name="Freihand 36891">
                  <a:extLst>
                    <a:ext uri="{FF2B5EF4-FFF2-40B4-BE49-F238E27FC236}">
                      <a16:creationId xmlns:a16="http://schemas.microsoft.com/office/drawing/2014/main" id="{63748E27-7EEC-4825-B266-6F53D4C72DB1}"/>
                    </a:ext>
                  </a:extLst>
                </p14:cNvPr>
                <p14:cNvContentPartPr/>
                <p14:nvPr/>
              </p14:nvContentPartPr>
              <p14:xfrm>
                <a:off x="7170117" y="5369835"/>
                <a:ext cx="95400" cy="24120"/>
              </p14:xfrm>
            </p:contentPart>
          </mc:Choice>
          <mc:Fallback>
            <p:pic>
              <p:nvPicPr>
                <p:cNvPr id="36892" name="Freihand 36891">
                  <a:extLst>
                    <a:ext uri="{FF2B5EF4-FFF2-40B4-BE49-F238E27FC236}">
                      <a16:creationId xmlns:a16="http://schemas.microsoft.com/office/drawing/2014/main" id="{63748E27-7EEC-4825-B266-6F53D4C72DB1}"/>
                    </a:ext>
                  </a:extLst>
                </p:cNvPr>
                <p:cNvPicPr/>
                <p:nvPr/>
              </p:nvPicPr>
              <p:blipFill>
                <a:blip r:embed="rId127"/>
                <a:stretch>
                  <a:fillRect/>
                </a:stretch>
              </p:blipFill>
              <p:spPr>
                <a:xfrm>
                  <a:off x="7165797" y="5365515"/>
                  <a:ext cx="1040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6893" name="Freihand 36892">
                  <a:extLst>
                    <a:ext uri="{FF2B5EF4-FFF2-40B4-BE49-F238E27FC236}">
                      <a16:creationId xmlns:a16="http://schemas.microsoft.com/office/drawing/2014/main" id="{3A969C93-2709-45F1-A4AD-A450B8F76275}"/>
                    </a:ext>
                  </a:extLst>
                </p14:cNvPr>
                <p14:cNvContentPartPr/>
                <p14:nvPr/>
              </p14:nvContentPartPr>
              <p14:xfrm>
                <a:off x="7257237" y="5343195"/>
                <a:ext cx="264240" cy="79920"/>
              </p14:xfrm>
            </p:contentPart>
          </mc:Choice>
          <mc:Fallback>
            <p:pic>
              <p:nvPicPr>
                <p:cNvPr id="36893" name="Freihand 36892">
                  <a:extLst>
                    <a:ext uri="{FF2B5EF4-FFF2-40B4-BE49-F238E27FC236}">
                      <a16:creationId xmlns:a16="http://schemas.microsoft.com/office/drawing/2014/main" id="{3A969C93-2709-45F1-A4AD-A450B8F76275}"/>
                    </a:ext>
                  </a:extLst>
                </p:cNvPr>
                <p:cNvPicPr/>
                <p:nvPr/>
              </p:nvPicPr>
              <p:blipFill>
                <a:blip r:embed="rId129"/>
                <a:stretch>
                  <a:fillRect/>
                </a:stretch>
              </p:blipFill>
              <p:spPr>
                <a:xfrm>
                  <a:off x="7252917" y="5338875"/>
                  <a:ext cx="272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6894" name="Freihand 36893">
                  <a:extLst>
                    <a:ext uri="{FF2B5EF4-FFF2-40B4-BE49-F238E27FC236}">
                      <a16:creationId xmlns:a16="http://schemas.microsoft.com/office/drawing/2014/main" id="{0A5FE070-8523-46C4-9D18-157815B9D8BE}"/>
                    </a:ext>
                  </a:extLst>
                </p14:cNvPr>
                <p14:cNvContentPartPr/>
                <p14:nvPr/>
              </p14:nvContentPartPr>
              <p14:xfrm>
                <a:off x="7415997" y="5393955"/>
                <a:ext cx="111600" cy="15840"/>
              </p14:xfrm>
            </p:contentPart>
          </mc:Choice>
          <mc:Fallback>
            <p:pic>
              <p:nvPicPr>
                <p:cNvPr id="36894" name="Freihand 36893">
                  <a:extLst>
                    <a:ext uri="{FF2B5EF4-FFF2-40B4-BE49-F238E27FC236}">
                      <a16:creationId xmlns:a16="http://schemas.microsoft.com/office/drawing/2014/main" id="{0A5FE070-8523-46C4-9D18-157815B9D8BE}"/>
                    </a:ext>
                  </a:extLst>
                </p:cNvPr>
                <p:cNvPicPr/>
                <p:nvPr/>
              </p:nvPicPr>
              <p:blipFill>
                <a:blip r:embed="rId131"/>
                <a:stretch>
                  <a:fillRect/>
                </a:stretch>
              </p:blipFill>
              <p:spPr>
                <a:xfrm>
                  <a:off x="7411677" y="5389635"/>
                  <a:ext cx="120240" cy="24480"/>
                </a:xfrm>
                <a:prstGeom prst="rect">
                  <a:avLst/>
                </a:prstGeom>
              </p:spPr>
            </p:pic>
          </mc:Fallback>
        </mc:AlternateContent>
      </p:grpSp>
      <p:grpSp>
        <p:nvGrpSpPr>
          <p:cNvPr id="36899" name="Gruppieren 36898">
            <a:extLst>
              <a:ext uri="{FF2B5EF4-FFF2-40B4-BE49-F238E27FC236}">
                <a16:creationId xmlns:a16="http://schemas.microsoft.com/office/drawing/2014/main" id="{03BDB125-73F5-42BB-BDE8-9310415DA872}"/>
              </a:ext>
            </a:extLst>
          </p:cNvPr>
          <p:cNvGrpSpPr/>
          <p:nvPr/>
        </p:nvGrpSpPr>
        <p:grpSpPr>
          <a:xfrm>
            <a:off x="4113717" y="5282715"/>
            <a:ext cx="1378800" cy="164520"/>
            <a:chOff x="4113717" y="5282715"/>
            <a:chExt cx="1378800" cy="164520"/>
          </a:xfrm>
        </p:grpSpPr>
        <mc:AlternateContent xmlns:mc="http://schemas.openxmlformats.org/markup-compatibility/2006">
          <mc:Choice xmlns:p14="http://schemas.microsoft.com/office/powerpoint/2010/main" Requires="p14">
            <p:contentPart p14:bwMode="auto" r:id="rId132">
              <p14:nvContentPartPr>
                <p14:cNvPr id="36873" name="Freihand 36872">
                  <a:extLst>
                    <a:ext uri="{FF2B5EF4-FFF2-40B4-BE49-F238E27FC236}">
                      <a16:creationId xmlns:a16="http://schemas.microsoft.com/office/drawing/2014/main" id="{465CF052-35FE-4F38-9163-3EE313D3775C}"/>
                    </a:ext>
                  </a:extLst>
                </p14:cNvPr>
                <p14:cNvContentPartPr/>
                <p14:nvPr/>
              </p14:nvContentPartPr>
              <p14:xfrm>
                <a:off x="4113717" y="5282715"/>
                <a:ext cx="306720" cy="141480"/>
              </p14:xfrm>
            </p:contentPart>
          </mc:Choice>
          <mc:Fallback>
            <p:pic>
              <p:nvPicPr>
                <p:cNvPr id="36873" name="Freihand 36872">
                  <a:extLst>
                    <a:ext uri="{FF2B5EF4-FFF2-40B4-BE49-F238E27FC236}">
                      <a16:creationId xmlns:a16="http://schemas.microsoft.com/office/drawing/2014/main" id="{465CF052-35FE-4F38-9163-3EE313D3775C}"/>
                    </a:ext>
                  </a:extLst>
                </p:cNvPr>
                <p:cNvPicPr/>
                <p:nvPr/>
              </p:nvPicPr>
              <p:blipFill>
                <a:blip r:embed="rId133"/>
                <a:stretch>
                  <a:fillRect/>
                </a:stretch>
              </p:blipFill>
              <p:spPr>
                <a:xfrm>
                  <a:off x="4109397" y="5278395"/>
                  <a:ext cx="315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6874" name="Freihand 36873">
                  <a:extLst>
                    <a:ext uri="{FF2B5EF4-FFF2-40B4-BE49-F238E27FC236}">
                      <a16:creationId xmlns:a16="http://schemas.microsoft.com/office/drawing/2014/main" id="{EEAF22F1-C7D8-4434-BD32-ECAF50D2302A}"/>
                    </a:ext>
                  </a:extLst>
                </p14:cNvPr>
                <p14:cNvContentPartPr/>
                <p14:nvPr/>
              </p14:nvContentPartPr>
              <p14:xfrm>
                <a:off x="4893117" y="5311155"/>
                <a:ext cx="201240" cy="136080"/>
              </p14:xfrm>
            </p:contentPart>
          </mc:Choice>
          <mc:Fallback>
            <p:pic>
              <p:nvPicPr>
                <p:cNvPr id="36874" name="Freihand 36873">
                  <a:extLst>
                    <a:ext uri="{FF2B5EF4-FFF2-40B4-BE49-F238E27FC236}">
                      <a16:creationId xmlns:a16="http://schemas.microsoft.com/office/drawing/2014/main" id="{EEAF22F1-C7D8-4434-BD32-ECAF50D2302A}"/>
                    </a:ext>
                  </a:extLst>
                </p:cNvPr>
                <p:cNvPicPr/>
                <p:nvPr/>
              </p:nvPicPr>
              <p:blipFill>
                <a:blip r:embed="rId135"/>
                <a:stretch>
                  <a:fillRect/>
                </a:stretch>
              </p:blipFill>
              <p:spPr>
                <a:xfrm>
                  <a:off x="4888797" y="5306835"/>
                  <a:ext cx="209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6888" name="Freihand 36887">
                  <a:extLst>
                    <a:ext uri="{FF2B5EF4-FFF2-40B4-BE49-F238E27FC236}">
                      <a16:creationId xmlns:a16="http://schemas.microsoft.com/office/drawing/2014/main" id="{3CF13814-DF1D-4D1E-ABE2-65B5F09A6CB2}"/>
                    </a:ext>
                  </a:extLst>
                </p14:cNvPr>
                <p14:cNvContentPartPr/>
                <p14:nvPr/>
              </p14:nvContentPartPr>
              <p14:xfrm>
                <a:off x="5247717" y="5303235"/>
                <a:ext cx="12960" cy="117720"/>
              </p14:xfrm>
            </p:contentPart>
          </mc:Choice>
          <mc:Fallback>
            <p:pic>
              <p:nvPicPr>
                <p:cNvPr id="36888" name="Freihand 36887">
                  <a:extLst>
                    <a:ext uri="{FF2B5EF4-FFF2-40B4-BE49-F238E27FC236}">
                      <a16:creationId xmlns:a16="http://schemas.microsoft.com/office/drawing/2014/main" id="{3CF13814-DF1D-4D1E-ABE2-65B5F09A6CB2}"/>
                    </a:ext>
                  </a:extLst>
                </p:cNvPr>
                <p:cNvPicPr/>
                <p:nvPr/>
              </p:nvPicPr>
              <p:blipFill>
                <a:blip r:embed="rId137"/>
                <a:stretch>
                  <a:fillRect/>
                </a:stretch>
              </p:blipFill>
              <p:spPr>
                <a:xfrm>
                  <a:off x="5243397" y="5298915"/>
                  <a:ext cx="21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6889" name="Freihand 36888">
                  <a:extLst>
                    <a:ext uri="{FF2B5EF4-FFF2-40B4-BE49-F238E27FC236}">
                      <a16:creationId xmlns:a16="http://schemas.microsoft.com/office/drawing/2014/main" id="{C9DAD8EF-5552-4C44-BFDE-7A3AA7C9063F}"/>
                    </a:ext>
                  </a:extLst>
                </p14:cNvPr>
                <p14:cNvContentPartPr/>
                <p14:nvPr/>
              </p14:nvContentPartPr>
              <p14:xfrm>
                <a:off x="5194797" y="5356155"/>
                <a:ext cx="154440" cy="8280"/>
              </p14:xfrm>
            </p:contentPart>
          </mc:Choice>
          <mc:Fallback>
            <p:pic>
              <p:nvPicPr>
                <p:cNvPr id="36889" name="Freihand 36888">
                  <a:extLst>
                    <a:ext uri="{FF2B5EF4-FFF2-40B4-BE49-F238E27FC236}">
                      <a16:creationId xmlns:a16="http://schemas.microsoft.com/office/drawing/2014/main" id="{C9DAD8EF-5552-4C44-BFDE-7A3AA7C9063F}"/>
                    </a:ext>
                  </a:extLst>
                </p:cNvPr>
                <p:cNvPicPr/>
                <p:nvPr/>
              </p:nvPicPr>
              <p:blipFill>
                <a:blip r:embed="rId139"/>
                <a:stretch>
                  <a:fillRect/>
                </a:stretch>
              </p:blipFill>
              <p:spPr>
                <a:xfrm>
                  <a:off x="5190477" y="5351835"/>
                  <a:ext cx="163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6890" name="Freihand 36889">
                  <a:extLst>
                    <a:ext uri="{FF2B5EF4-FFF2-40B4-BE49-F238E27FC236}">
                      <a16:creationId xmlns:a16="http://schemas.microsoft.com/office/drawing/2014/main" id="{BF8F52C9-B8CE-4DA1-B907-6F7E32312DA7}"/>
                    </a:ext>
                  </a:extLst>
                </p14:cNvPr>
                <p14:cNvContentPartPr/>
                <p14:nvPr/>
              </p14:nvContentPartPr>
              <p14:xfrm>
                <a:off x="5338797" y="5302515"/>
                <a:ext cx="153720" cy="108720"/>
              </p14:xfrm>
            </p:contentPart>
          </mc:Choice>
          <mc:Fallback>
            <p:pic>
              <p:nvPicPr>
                <p:cNvPr id="36890" name="Freihand 36889">
                  <a:extLst>
                    <a:ext uri="{FF2B5EF4-FFF2-40B4-BE49-F238E27FC236}">
                      <a16:creationId xmlns:a16="http://schemas.microsoft.com/office/drawing/2014/main" id="{BF8F52C9-B8CE-4DA1-B907-6F7E32312DA7}"/>
                    </a:ext>
                  </a:extLst>
                </p:cNvPr>
                <p:cNvPicPr/>
                <p:nvPr/>
              </p:nvPicPr>
              <p:blipFill>
                <a:blip r:embed="rId141"/>
                <a:stretch>
                  <a:fillRect/>
                </a:stretch>
              </p:blipFill>
              <p:spPr>
                <a:xfrm>
                  <a:off x="5334477" y="5298195"/>
                  <a:ext cx="162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6895" name="Freihand 36894">
                  <a:extLst>
                    <a:ext uri="{FF2B5EF4-FFF2-40B4-BE49-F238E27FC236}">
                      <a16:creationId xmlns:a16="http://schemas.microsoft.com/office/drawing/2014/main" id="{D87D33DF-0C20-4F49-BE04-F5C5990E000F}"/>
                    </a:ext>
                  </a:extLst>
                </p14:cNvPr>
                <p14:cNvContentPartPr/>
                <p14:nvPr/>
              </p14:nvContentPartPr>
              <p14:xfrm>
                <a:off x="4613757" y="5339235"/>
                <a:ext cx="144000" cy="2880"/>
              </p14:xfrm>
            </p:contentPart>
          </mc:Choice>
          <mc:Fallback>
            <p:pic>
              <p:nvPicPr>
                <p:cNvPr id="36895" name="Freihand 36894">
                  <a:extLst>
                    <a:ext uri="{FF2B5EF4-FFF2-40B4-BE49-F238E27FC236}">
                      <a16:creationId xmlns:a16="http://schemas.microsoft.com/office/drawing/2014/main" id="{D87D33DF-0C20-4F49-BE04-F5C5990E000F}"/>
                    </a:ext>
                  </a:extLst>
                </p:cNvPr>
                <p:cNvPicPr/>
                <p:nvPr/>
              </p:nvPicPr>
              <p:blipFill>
                <a:blip r:embed="rId143"/>
                <a:stretch>
                  <a:fillRect/>
                </a:stretch>
              </p:blipFill>
              <p:spPr>
                <a:xfrm>
                  <a:off x="4609437" y="5334915"/>
                  <a:ext cx="152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6896" name="Freihand 36895">
                  <a:extLst>
                    <a:ext uri="{FF2B5EF4-FFF2-40B4-BE49-F238E27FC236}">
                      <a16:creationId xmlns:a16="http://schemas.microsoft.com/office/drawing/2014/main" id="{E6268C6C-82FD-4C7E-BA43-4EFD4E5F0D70}"/>
                    </a:ext>
                  </a:extLst>
                </p14:cNvPr>
                <p14:cNvContentPartPr/>
                <p14:nvPr/>
              </p14:nvContentPartPr>
              <p14:xfrm>
                <a:off x="4647957" y="5365515"/>
                <a:ext cx="163080" cy="33480"/>
              </p14:xfrm>
            </p:contentPart>
          </mc:Choice>
          <mc:Fallback>
            <p:pic>
              <p:nvPicPr>
                <p:cNvPr id="36896" name="Freihand 36895">
                  <a:extLst>
                    <a:ext uri="{FF2B5EF4-FFF2-40B4-BE49-F238E27FC236}">
                      <a16:creationId xmlns:a16="http://schemas.microsoft.com/office/drawing/2014/main" id="{E6268C6C-82FD-4C7E-BA43-4EFD4E5F0D70}"/>
                    </a:ext>
                  </a:extLst>
                </p:cNvPr>
                <p:cNvPicPr/>
                <p:nvPr/>
              </p:nvPicPr>
              <p:blipFill>
                <a:blip r:embed="rId145"/>
                <a:stretch>
                  <a:fillRect/>
                </a:stretch>
              </p:blipFill>
              <p:spPr>
                <a:xfrm>
                  <a:off x="4643637" y="5361195"/>
                  <a:ext cx="171720" cy="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36897" name="Freihand 36896">
                <a:extLst>
                  <a:ext uri="{FF2B5EF4-FFF2-40B4-BE49-F238E27FC236}">
                    <a16:creationId xmlns:a16="http://schemas.microsoft.com/office/drawing/2014/main" id="{9308A921-9948-4156-ACBF-E5BCCB384F2B}"/>
                  </a:ext>
                </a:extLst>
              </p14:cNvPr>
              <p14:cNvContentPartPr/>
              <p14:nvPr/>
            </p14:nvContentPartPr>
            <p14:xfrm>
              <a:off x="4634277" y="5565675"/>
              <a:ext cx="496080" cy="335520"/>
            </p14:xfrm>
          </p:contentPart>
        </mc:Choice>
        <mc:Fallback>
          <p:pic>
            <p:nvPicPr>
              <p:cNvPr id="36897" name="Freihand 36896">
                <a:extLst>
                  <a:ext uri="{FF2B5EF4-FFF2-40B4-BE49-F238E27FC236}">
                    <a16:creationId xmlns:a16="http://schemas.microsoft.com/office/drawing/2014/main" id="{9308A921-9948-4156-ACBF-E5BCCB384F2B}"/>
                  </a:ext>
                </a:extLst>
              </p:cNvPr>
              <p:cNvPicPr/>
              <p:nvPr/>
            </p:nvPicPr>
            <p:blipFill>
              <a:blip r:embed="rId147"/>
              <a:stretch>
                <a:fillRect/>
              </a:stretch>
            </p:blipFill>
            <p:spPr>
              <a:xfrm>
                <a:off x="4629957" y="5561355"/>
                <a:ext cx="50472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6898" name="Freihand 36897">
                <a:extLst>
                  <a:ext uri="{FF2B5EF4-FFF2-40B4-BE49-F238E27FC236}">
                    <a16:creationId xmlns:a16="http://schemas.microsoft.com/office/drawing/2014/main" id="{BBD3BF88-44EF-47C6-84FB-DB2552146323}"/>
                  </a:ext>
                </a:extLst>
              </p14:cNvPr>
              <p14:cNvContentPartPr/>
              <p14:nvPr/>
            </p14:nvContentPartPr>
            <p14:xfrm>
              <a:off x="7205037" y="5583315"/>
              <a:ext cx="448920" cy="264960"/>
            </p14:xfrm>
          </p:contentPart>
        </mc:Choice>
        <mc:Fallback>
          <p:pic>
            <p:nvPicPr>
              <p:cNvPr id="36898" name="Freihand 36897">
                <a:extLst>
                  <a:ext uri="{FF2B5EF4-FFF2-40B4-BE49-F238E27FC236}">
                    <a16:creationId xmlns:a16="http://schemas.microsoft.com/office/drawing/2014/main" id="{BBD3BF88-44EF-47C6-84FB-DB2552146323}"/>
                  </a:ext>
                </a:extLst>
              </p:cNvPr>
              <p:cNvPicPr/>
              <p:nvPr/>
            </p:nvPicPr>
            <p:blipFill>
              <a:blip r:embed="rId149"/>
              <a:stretch>
                <a:fillRect/>
              </a:stretch>
            </p:blipFill>
            <p:spPr>
              <a:xfrm>
                <a:off x="7200717" y="5578995"/>
                <a:ext cx="457560" cy="273600"/>
              </a:xfrm>
              <a:prstGeom prst="rect">
                <a:avLst/>
              </a:prstGeom>
            </p:spPr>
          </p:pic>
        </mc:Fallback>
      </mc:AlternateContent>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16F66AF-BBE3-4EFC-8B7F-C96571F7B256}"/>
              </a:ext>
            </a:extLst>
          </p:cNvPr>
          <p:cNvPicPr>
            <a:picLocks noChangeAspect="1"/>
          </p:cNvPicPr>
          <p:nvPr/>
        </p:nvPicPr>
        <p:blipFill>
          <a:blip r:embed="rId3"/>
          <a:stretch>
            <a:fillRect/>
          </a:stretch>
        </p:blipFill>
        <p:spPr>
          <a:xfrm>
            <a:off x="8138221" y="215752"/>
            <a:ext cx="3543795" cy="136226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BFBE23B5-1D36-4E62-8D7A-EAB9DD1A10DF}"/>
                  </a:ext>
                </a:extLst>
              </p14:cNvPr>
              <p14:cNvContentPartPr/>
              <p14:nvPr/>
            </p14:nvContentPartPr>
            <p14:xfrm>
              <a:off x="2660397" y="3290475"/>
              <a:ext cx="261000" cy="189720"/>
            </p14:xfrm>
          </p:contentPart>
        </mc:Choice>
        <mc:Fallback>
          <p:pic>
            <p:nvPicPr>
              <p:cNvPr id="4" name="Freihand 3">
                <a:extLst>
                  <a:ext uri="{FF2B5EF4-FFF2-40B4-BE49-F238E27FC236}">
                    <a16:creationId xmlns:a16="http://schemas.microsoft.com/office/drawing/2014/main" id="{BFBE23B5-1D36-4E62-8D7A-EAB9DD1A10DF}"/>
                  </a:ext>
                </a:extLst>
              </p:cNvPr>
              <p:cNvPicPr/>
              <p:nvPr/>
            </p:nvPicPr>
            <p:blipFill>
              <a:blip r:embed="rId5"/>
              <a:stretch>
                <a:fillRect/>
              </a:stretch>
            </p:blipFill>
            <p:spPr>
              <a:xfrm>
                <a:off x="2656077" y="3286155"/>
                <a:ext cx="269640" cy="198360"/>
              </a:xfrm>
              <a:prstGeom prst="rect">
                <a:avLst/>
              </a:prstGeom>
            </p:spPr>
          </p:pic>
        </mc:Fallback>
      </mc:AlternateContent>
      <p:grpSp>
        <p:nvGrpSpPr>
          <p:cNvPr id="8" name="Gruppieren 7">
            <a:extLst>
              <a:ext uri="{FF2B5EF4-FFF2-40B4-BE49-F238E27FC236}">
                <a16:creationId xmlns:a16="http://schemas.microsoft.com/office/drawing/2014/main" id="{6698AEE0-5D0E-44CA-85B7-6041DDB61C97}"/>
              </a:ext>
            </a:extLst>
          </p:cNvPr>
          <p:cNvGrpSpPr/>
          <p:nvPr/>
        </p:nvGrpSpPr>
        <p:grpSpPr>
          <a:xfrm>
            <a:off x="2933997" y="3076995"/>
            <a:ext cx="340200" cy="268200"/>
            <a:chOff x="2933997" y="3076995"/>
            <a:chExt cx="340200" cy="26820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37500D61-F1AD-4736-8956-EC08F96DE73C}"/>
                    </a:ext>
                  </a:extLst>
                </p14:cNvPr>
                <p14:cNvContentPartPr/>
                <p14:nvPr/>
              </p14:nvContentPartPr>
              <p14:xfrm>
                <a:off x="3014637" y="3151515"/>
                <a:ext cx="108000" cy="98280"/>
              </p14:xfrm>
            </p:contentPart>
          </mc:Choice>
          <mc:Fallback>
            <p:pic>
              <p:nvPicPr>
                <p:cNvPr id="5" name="Freihand 4">
                  <a:extLst>
                    <a:ext uri="{FF2B5EF4-FFF2-40B4-BE49-F238E27FC236}">
                      <a16:creationId xmlns:a16="http://schemas.microsoft.com/office/drawing/2014/main" id="{37500D61-F1AD-4736-8956-EC08F96DE73C}"/>
                    </a:ext>
                  </a:extLst>
                </p:cNvPr>
                <p:cNvPicPr/>
                <p:nvPr/>
              </p:nvPicPr>
              <p:blipFill>
                <a:blip r:embed="rId7"/>
                <a:stretch>
                  <a:fillRect/>
                </a:stretch>
              </p:blipFill>
              <p:spPr>
                <a:xfrm>
                  <a:off x="3010317" y="3147195"/>
                  <a:ext cx="116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98898825-2DA5-4A6F-948D-82EC65F9CA73}"/>
                    </a:ext>
                  </a:extLst>
                </p14:cNvPr>
                <p14:cNvContentPartPr/>
                <p14:nvPr/>
              </p14:nvContentPartPr>
              <p14:xfrm>
                <a:off x="3152877" y="3215235"/>
                <a:ext cx="32040" cy="25920"/>
              </p14:xfrm>
            </p:contentPart>
          </mc:Choice>
          <mc:Fallback>
            <p:pic>
              <p:nvPicPr>
                <p:cNvPr id="6" name="Freihand 5">
                  <a:extLst>
                    <a:ext uri="{FF2B5EF4-FFF2-40B4-BE49-F238E27FC236}">
                      <a16:creationId xmlns:a16="http://schemas.microsoft.com/office/drawing/2014/main" id="{98898825-2DA5-4A6F-948D-82EC65F9CA73}"/>
                    </a:ext>
                  </a:extLst>
                </p:cNvPr>
                <p:cNvPicPr/>
                <p:nvPr/>
              </p:nvPicPr>
              <p:blipFill>
                <a:blip r:embed="rId9"/>
                <a:stretch>
                  <a:fillRect/>
                </a:stretch>
              </p:blipFill>
              <p:spPr>
                <a:xfrm>
                  <a:off x="3148557" y="3210915"/>
                  <a:ext cx="40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EC05CDCA-3195-4D99-937F-801E97A8E764}"/>
                    </a:ext>
                  </a:extLst>
                </p14:cNvPr>
                <p14:cNvContentPartPr/>
                <p14:nvPr/>
              </p14:nvContentPartPr>
              <p14:xfrm>
                <a:off x="2933997" y="3076995"/>
                <a:ext cx="340200" cy="268200"/>
              </p14:xfrm>
            </p:contentPart>
          </mc:Choice>
          <mc:Fallback>
            <p:pic>
              <p:nvPicPr>
                <p:cNvPr id="7" name="Freihand 6">
                  <a:extLst>
                    <a:ext uri="{FF2B5EF4-FFF2-40B4-BE49-F238E27FC236}">
                      <a16:creationId xmlns:a16="http://schemas.microsoft.com/office/drawing/2014/main" id="{EC05CDCA-3195-4D99-937F-801E97A8E764}"/>
                    </a:ext>
                  </a:extLst>
                </p:cNvPr>
                <p:cNvPicPr/>
                <p:nvPr/>
              </p:nvPicPr>
              <p:blipFill>
                <a:blip r:embed="rId11"/>
                <a:stretch>
                  <a:fillRect/>
                </a:stretch>
              </p:blipFill>
              <p:spPr>
                <a:xfrm>
                  <a:off x="2929677" y="3072675"/>
                  <a:ext cx="348840" cy="276840"/>
                </a:xfrm>
                <a:prstGeom prst="rect">
                  <a:avLst/>
                </a:prstGeom>
              </p:spPr>
            </p:pic>
          </mc:Fallback>
        </mc:AlternateContent>
      </p:grpSp>
      <p:grpSp>
        <p:nvGrpSpPr>
          <p:cNvPr id="14" name="Gruppieren 13">
            <a:extLst>
              <a:ext uri="{FF2B5EF4-FFF2-40B4-BE49-F238E27FC236}">
                <a16:creationId xmlns:a16="http://schemas.microsoft.com/office/drawing/2014/main" id="{C19ED612-BF1C-48A9-AF53-1ADCBA6B8941}"/>
              </a:ext>
            </a:extLst>
          </p:cNvPr>
          <p:cNvGrpSpPr/>
          <p:nvPr/>
        </p:nvGrpSpPr>
        <p:grpSpPr>
          <a:xfrm>
            <a:off x="1106637" y="2133075"/>
            <a:ext cx="1020600" cy="1039320"/>
            <a:chOff x="1106637" y="2133075"/>
            <a:chExt cx="1020600" cy="103932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961C703E-4D85-4273-98A6-D237268BAC13}"/>
                    </a:ext>
                  </a:extLst>
                </p14:cNvPr>
                <p14:cNvContentPartPr/>
                <p14:nvPr/>
              </p14:nvContentPartPr>
              <p14:xfrm>
                <a:off x="1990437" y="2658315"/>
                <a:ext cx="27000" cy="379440"/>
              </p14:xfrm>
            </p:contentPart>
          </mc:Choice>
          <mc:Fallback>
            <p:pic>
              <p:nvPicPr>
                <p:cNvPr id="9" name="Freihand 8">
                  <a:extLst>
                    <a:ext uri="{FF2B5EF4-FFF2-40B4-BE49-F238E27FC236}">
                      <a16:creationId xmlns:a16="http://schemas.microsoft.com/office/drawing/2014/main" id="{961C703E-4D85-4273-98A6-D237268BAC13}"/>
                    </a:ext>
                  </a:extLst>
                </p:cNvPr>
                <p:cNvPicPr/>
                <p:nvPr/>
              </p:nvPicPr>
              <p:blipFill>
                <a:blip r:embed="rId13"/>
                <a:stretch>
                  <a:fillRect/>
                </a:stretch>
              </p:blipFill>
              <p:spPr>
                <a:xfrm>
                  <a:off x="1986117" y="2653995"/>
                  <a:ext cx="3564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59320D00-530D-4206-BEDA-5C3C8CBC644F}"/>
                    </a:ext>
                  </a:extLst>
                </p14:cNvPr>
                <p14:cNvContentPartPr/>
                <p14:nvPr/>
              </p14:nvContentPartPr>
              <p14:xfrm>
                <a:off x="1935357" y="2887275"/>
                <a:ext cx="135000" cy="285120"/>
              </p14:xfrm>
            </p:contentPart>
          </mc:Choice>
          <mc:Fallback>
            <p:pic>
              <p:nvPicPr>
                <p:cNvPr id="10" name="Freihand 9">
                  <a:extLst>
                    <a:ext uri="{FF2B5EF4-FFF2-40B4-BE49-F238E27FC236}">
                      <a16:creationId xmlns:a16="http://schemas.microsoft.com/office/drawing/2014/main" id="{59320D00-530D-4206-BEDA-5C3C8CBC644F}"/>
                    </a:ext>
                  </a:extLst>
                </p:cNvPr>
                <p:cNvPicPr/>
                <p:nvPr/>
              </p:nvPicPr>
              <p:blipFill>
                <a:blip r:embed="rId15"/>
                <a:stretch>
                  <a:fillRect/>
                </a:stretch>
              </p:blipFill>
              <p:spPr>
                <a:xfrm>
                  <a:off x="1931037" y="2882955"/>
                  <a:ext cx="14364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87150979-143E-45FD-87AA-0CD7E833B96B}"/>
                    </a:ext>
                  </a:extLst>
                </p14:cNvPr>
                <p14:cNvContentPartPr/>
                <p14:nvPr/>
              </p14:nvContentPartPr>
              <p14:xfrm>
                <a:off x="1106637" y="2229195"/>
                <a:ext cx="784440" cy="426240"/>
              </p14:xfrm>
            </p:contentPart>
          </mc:Choice>
          <mc:Fallback>
            <p:pic>
              <p:nvPicPr>
                <p:cNvPr id="12" name="Freihand 11">
                  <a:extLst>
                    <a:ext uri="{FF2B5EF4-FFF2-40B4-BE49-F238E27FC236}">
                      <a16:creationId xmlns:a16="http://schemas.microsoft.com/office/drawing/2014/main" id="{87150979-143E-45FD-87AA-0CD7E833B96B}"/>
                    </a:ext>
                  </a:extLst>
                </p:cNvPr>
                <p:cNvPicPr/>
                <p:nvPr/>
              </p:nvPicPr>
              <p:blipFill>
                <a:blip r:embed="rId17"/>
                <a:stretch>
                  <a:fillRect/>
                </a:stretch>
              </p:blipFill>
              <p:spPr>
                <a:xfrm>
                  <a:off x="1102317" y="2224875"/>
                  <a:ext cx="79308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6E237476-16C4-4308-8497-2BCBC6F9887F}"/>
                    </a:ext>
                  </a:extLst>
                </p14:cNvPr>
                <p14:cNvContentPartPr/>
                <p14:nvPr/>
              </p14:nvContentPartPr>
              <p14:xfrm>
                <a:off x="1817277" y="2133075"/>
                <a:ext cx="309960" cy="258840"/>
              </p14:xfrm>
            </p:contentPart>
          </mc:Choice>
          <mc:Fallback>
            <p:pic>
              <p:nvPicPr>
                <p:cNvPr id="13" name="Freihand 12">
                  <a:extLst>
                    <a:ext uri="{FF2B5EF4-FFF2-40B4-BE49-F238E27FC236}">
                      <a16:creationId xmlns:a16="http://schemas.microsoft.com/office/drawing/2014/main" id="{6E237476-16C4-4308-8497-2BCBC6F9887F}"/>
                    </a:ext>
                  </a:extLst>
                </p:cNvPr>
                <p:cNvPicPr/>
                <p:nvPr/>
              </p:nvPicPr>
              <p:blipFill>
                <a:blip r:embed="rId19"/>
                <a:stretch>
                  <a:fillRect/>
                </a:stretch>
              </p:blipFill>
              <p:spPr>
                <a:xfrm>
                  <a:off x="1812957" y="2128755"/>
                  <a:ext cx="318600" cy="267480"/>
                </a:xfrm>
                <a:prstGeom prst="rect">
                  <a:avLst/>
                </a:prstGeom>
              </p:spPr>
            </p:pic>
          </mc:Fallback>
        </mc:AlternateContent>
      </p:grpSp>
      <p:grpSp>
        <p:nvGrpSpPr>
          <p:cNvPr id="19" name="Gruppieren 18">
            <a:extLst>
              <a:ext uri="{FF2B5EF4-FFF2-40B4-BE49-F238E27FC236}">
                <a16:creationId xmlns:a16="http://schemas.microsoft.com/office/drawing/2014/main" id="{96EC56F8-5C8E-47D7-8BE7-60A3C8F2AEFC}"/>
              </a:ext>
            </a:extLst>
          </p:cNvPr>
          <p:cNvGrpSpPr/>
          <p:nvPr/>
        </p:nvGrpSpPr>
        <p:grpSpPr>
          <a:xfrm>
            <a:off x="5678997" y="3065835"/>
            <a:ext cx="670680" cy="390960"/>
            <a:chOff x="5678997" y="3065835"/>
            <a:chExt cx="670680" cy="390960"/>
          </a:xfrm>
        </p:grpSpPr>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793B5B2A-7A50-40C8-AC1A-36EDBBEB4A88}"/>
                    </a:ext>
                  </a:extLst>
                </p14:cNvPr>
                <p14:cNvContentPartPr/>
                <p14:nvPr/>
              </p14:nvContentPartPr>
              <p14:xfrm>
                <a:off x="5678997" y="3242595"/>
                <a:ext cx="234000" cy="214200"/>
              </p14:xfrm>
            </p:contentPart>
          </mc:Choice>
          <mc:Fallback>
            <p:pic>
              <p:nvPicPr>
                <p:cNvPr id="15" name="Freihand 14">
                  <a:extLst>
                    <a:ext uri="{FF2B5EF4-FFF2-40B4-BE49-F238E27FC236}">
                      <a16:creationId xmlns:a16="http://schemas.microsoft.com/office/drawing/2014/main" id="{793B5B2A-7A50-40C8-AC1A-36EDBBEB4A88}"/>
                    </a:ext>
                  </a:extLst>
                </p:cNvPr>
                <p:cNvPicPr/>
                <p:nvPr/>
              </p:nvPicPr>
              <p:blipFill>
                <a:blip r:embed="rId21"/>
                <a:stretch>
                  <a:fillRect/>
                </a:stretch>
              </p:blipFill>
              <p:spPr>
                <a:xfrm>
                  <a:off x="5674677" y="3238275"/>
                  <a:ext cx="2426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71A1B40E-90B1-4740-A1FE-6993AEC2E8B5}"/>
                    </a:ext>
                  </a:extLst>
                </p14:cNvPr>
                <p14:cNvContentPartPr/>
                <p14:nvPr/>
              </p14:nvContentPartPr>
              <p14:xfrm>
                <a:off x="6073557" y="3140355"/>
                <a:ext cx="125280" cy="98280"/>
              </p14:xfrm>
            </p:contentPart>
          </mc:Choice>
          <mc:Fallback>
            <p:pic>
              <p:nvPicPr>
                <p:cNvPr id="16" name="Freihand 15">
                  <a:extLst>
                    <a:ext uri="{FF2B5EF4-FFF2-40B4-BE49-F238E27FC236}">
                      <a16:creationId xmlns:a16="http://schemas.microsoft.com/office/drawing/2014/main" id="{71A1B40E-90B1-4740-A1FE-6993AEC2E8B5}"/>
                    </a:ext>
                  </a:extLst>
                </p:cNvPr>
                <p:cNvPicPr/>
                <p:nvPr/>
              </p:nvPicPr>
              <p:blipFill>
                <a:blip r:embed="rId23"/>
                <a:stretch>
                  <a:fillRect/>
                </a:stretch>
              </p:blipFill>
              <p:spPr>
                <a:xfrm>
                  <a:off x="6069237" y="3136035"/>
                  <a:ext cx="133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17D91765-00AE-4DB5-88E6-9F9DA8DCF78C}"/>
                    </a:ext>
                  </a:extLst>
                </p14:cNvPr>
                <p14:cNvContentPartPr/>
                <p14:nvPr/>
              </p14:nvContentPartPr>
              <p14:xfrm>
                <a:off x="6208557" y="3210555"/>
                <a:ext cx="30960" cy="13320"/>
              </p14:xfrm>
            </p:contentPart>
          </mc:Choice>
          <mc:Fallback>
            <p:pic>
              <p:nvPicPr>
                <p:cNvPr id="17" name="Freihand 16">
                  <a:extLst>
                    <a:ext uri="{FF2B5EF4-FFF2-40B4-BE49-F238E27FC236}">
                      <a16:creationId xmlns:a16="http://schemas.microsoft.com/office/drawing/2014/main" id="{17D91765-00AE-4DB5-88E6-9F9DA8DCF78C}"/>
                    </a:ext>
                  </a:extLst>
                </p:cNvPr>
                <p:cNvPicPr/>
                <p:nvPr/>
              </p:nvPicPr>
              <p:blipFill>
                <a:blip r:embed="rId25"/>
                <a:stretch>
                  <a:fillRect/>
                </a:stretch>
              </p:blipFill>
              <p:spPr>
                <a:xfrm>
                  <a:off x="6204237" y="3206235"/>
                  <a:ext cx="39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8E2EE09A-3BBE-4BC4-AB2F-7B68681BFE17}"/>
                    </a:ext>
                  </a:extLst>
                </p14:cNvPr>
                <p14:cNvContentPartPr/>
                <p14:nvPr/>
              </p14:nvContentPartPr>
              <p14:xfrm>
                <a:off x="5979237" y="3065835"/>
                <a:ext cx="370440" cy="251640"/>
              </p14:xfrm>
            </p:contentPart>
          </mc:Choice>
          <mc:Fallback>
            <p:pic>
              <p:nvPicPr>
                <p:cNvPr id="18" name="Freihand 17">
                  <a:extLst>
                    <a:ext uri="{FF2B5EF4-FFF2-40B4-BE49-F238E27FC236}">
                      <a16:creationId xmlns:a16="http://schemas.microsoft.com/office/drawing/2014/main" id="{8E2EE09A-3BBE-4BC4-AB2F-7B68681BFE17}"/>
                    </a:ext>
                  </a:extLst>
                </p:cNvPr>
                <p:cNvPicPr/>
                <p:nvPr/>
              </p:nvPicPr>
              <p:blipFill>
                <a:blip r:embed="rId27"/>
                <a:stretch>
                  <a:fillRect/>
                </a:stretch>
              </p:blipFill>
              <p:spPr>
                <a:xfrm>
                  <a:off x="5974917" y="3061515"/>
                  <a:ext cx="379080" cy="260280"/>
                </a:xfrm>
                <a:prstGeom prst="rect">
                  <a:avLst/>
                </a:prstGeom>
              </p:spPr>
            </p:pic>
          </mc:Fallback>
        </mc:AlternateContent>
      </p:grpSp>
      <p:grpSp>
        <p:nvGrpSpPr>
          <p:cNvPr id="25" name="Gruppieren 24">
            <a:extLst>
              <a:ext uri="{FF2B5EF4-FFF2-40B4-BE49-F238E27FC236}">
                <a16:creationId xmlns:a16="http://schemas.microsoft.com/office/drawing/2014/main" id="{B5BCD08A-B797-4719-8C53-BA7C5717CDC4}"/>
              </a:ext>
            </a:extLst>
          </p:cNvPr>
          <p:cNvGrpSpPr/>
          <p:nvPr/>
        </p:nvGrpSpPr>
        <p:grpSpPr>
          <a:xfrm>
            <a:off x="4169517" y="3073395"/>
            <a:ext cx="534600" cy="414000"/>
            <a:chOff x="4169517" y="3073395"/>
            <a:chExt cx="534600" cy="414000"/>
          </a:xfrm>
        </p:grpSpPr>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AE4C8A60-DC8E-4082-923D-9DB4A86D0F14}"/>
                    </a:ext>
                  </a:extLst>
                </p14:cNvPr>
                <p14:cNvContentPartPr/>
                <p14:nvPr/>
              </p14:nvContentPartPr>
              <p14:xfrm>
                <a:off x="4169517" y="3298755"/>
                <a:ext cx="213120" cy="188640"/>
              </p14:xfrm>
            </p:contentPart>
          </mc:Choice>
          <mc:Fallback>
            <p:pic>
              <p:nvPicPr>
                <p:cNvPr id="20" name="Freihand 19">
                  <a:extLst>
                    <a:ext uri="{FF2B5EF4-FFF2-40B4-BE49-F238E27FC236}">
                      <a16:creationId xmlns:a16="http://schemas.microsoft.com/office/drawing/2014/main" id="{AE4C8A60-DC8E-4082-923D-9DB4A86D0F14}"/>
                    </a:ext>
                  </a:extLst>
                </p:cNvPr>
                <p:cNvPicPr/>
                <p:nvPr/>
              </p:nvPicPr>
              <p:blipFill>
                <a:blip r:embed="rId29"/>
                <a:stretch>
                  <a:fillRect/>
                </a:stretch>
              </p:blipFill>
              <p:spPr>
                <a:xfrm>
                  <a:off x="4165197" y="3294435"/>
                  <a:ext cx="2217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1803645D-DA17-415E-BBE8-B67B881F18AC}"/>
                    </a:ext>
                  </a:extLst>
                </p14:cNvPr>
                <p14:cNvContentPartPr/>
                <p14:nvPr/>
              </p14:nvContentPartPr>
              <p14:xfrm>
                <a:off x="4429437" y="3147555"/>
                <a:ext cx="119880" cy="100080"/>
              </p14:xfrm>
            </p:contentPart>
          </mc:Choice>
          <mc:Fallback>
            <p:pic>
              <p:nvPicPr>
                <p:cNvPr id="22" name="Freihand 21">
                  <a:extLst>
                    <a:ext uri="{FF2B5EF4-FFF2-40B4-BE49-F238E27FC236}">
                      <a16:creationId xmlns:a16="http://schemas.microsoft.com/office/drawing/2014/main" id="{1803645D-DA17-415E-BBE8-B67B881F18AC}"/>
                    </a:ext>
                  </a:extLst>
                </p:cNvPr>
                <p:cNvPicPr/>
                <p:nvPr/>
              </p:nvPicPr>
              <p:blipFill>
                <a:blip r:embed="rId31"/>
                <a:stretch>
                  <a:fillRect/>
                </a:stretch>
              </p:blipFill>
              <p:spPr>
                <a:xfrm>
                  <a:off x="4425117" y="3143235"/>
                  <a:ext cx="128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16C90509-4DA2-48B0-BB44-D62E158B20F3}"/>
                    </a:ext>
                  </a:extLst>
                </p14:cNvPr>
                <p14:cNvContentPartPr/>
                <p14:nvPr/>
              </p14:nvContentPartPr>
              <p14:xfrm>
                <a:off x="4600437" y="3214515"/>
                <a:ext cx="9360" cy="12960"/>
              </p14:xfrm>
            </p:contentPart>
          </mc:Choice>
          <mc:Fallback>
            <p:pic>
              <p:nvPicPr>
                <p:cNvPr id="23" name="Freihand 22">
                  <a:extLst>
                    <a:ext uri="{FF2B5EF4-FFF2-40B4-BE49-F238E27FC236}">
                      <a16:creationId xmlns:a16="http://schemas.microsoft.com/office/drawing/2014/main" id="{16C90509-4DA2-48B0-BB44-D62E158B20F3}"/>
                    </a:ext>
                  </a:extLst>
                </p:cNvPr>
                <p:cNvPicPr/>
                <p:nvPr/>
              </p:nvPicPr>
              <p:blipFill>
                <a:blip r:embed="rId33"/>
                <a:stretch>
                  <a:fillRect/>
                </a:stretch>
              </p:blipFill>
              <p:spPr>
                <a:xfrm>
                  <a:off x="4596117" y="3210195"/>
                  <a:ext cx="18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38ABDE80-77FF-446C-A292-4D0CC276A79E}"/>
                    </a:ext>
                  </a:extLst>
                </p14:cNvPr>
                <p14:cNvContentPartPr/>
                <p14:nvPr/>
              </p14:nvContentPartPr>
              <p14:xfrm>
                <a:off x="4318917" y="3073395"/>
                <a:ext cx="385200" cy="263160"/>
              </p14:xfrm>
            </p:contentPart>
          </mc:Choice>
          <mc:Fallback>
            <p:pic>
              <p:nvPicPr>
                <p:cNvPr id="24" name="Freihand 23">
                  <a:extLst>
                    <a:ext uri="{FF2B5EF4-FFF2-40B4-BE49-F238E27FC236}">
                      <a16:creationId xmlns:a16="http://schemas.microsoft.com/office/drawing/2014/main" id="{38ABDE80-77FF-446C-A292-4D0CC276A79E}"/>
                    </a:ext>
                  </a:extLst>
                </p:cNvPr>
                <p:cNvPicPr/>
                <p:nvPr/>
              </p:nvPicPr>
              <p:blipFill>
                <a:blip r:embed="rId35"/>
                <a:stretch>
                  <a:fillRect/>
                </a:stretch>
              </p:blipFill>
              <p:spPr>
                <a:xfrm>
                  <a:off x="4314597" y="3069075"/>
                  <a:ext cx="393840" cy="271800"/>
                </a:xfrm>
                <a:prstGeom prst="rect">
                  <a:avLst/>
                </a:prstGeom>
              </p:spPr>
            </p:pic>
          </mc:Fallback>
        </mc:AlternateContent>
      </p:grpSp>
      <p:grpSp>
        <p:nvGrpSpPr>
          <p:cNvPr id="31" name="Gruppieren 30">
            <a:extLst>
              <a:ext uri="{FF2B5EF4-FFF2-40B4-BE49-F238E27FC236}">
                <a16:creationId xmlns:a16="http://schemas.microsoft.com/office/drawing/2014/main" id="{C84F58B5-A89D-4F5F-B020-AC9942EFE386}"/>
              </a:ext>
            </a:extLst>
          </p:cNvPr>
          <p:cNvGrpSpPr/>
          <p:nvPr/>
        </p:nvGrpSpPr>
        <p:grpSpPr>
          <a:xfrm>
            <a:off x="2537997" y="4027035"/>
            <a:ext cx="587880" cy="437760"/>
            <a:chOff x="2537997" y="4027035"/>
            <a:chExt cx="587880" cy="437760"/>
          </a:xfrm>
        </p:grpSpPr>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AB8C1183-8960-4B92-8D1A-32B372E0728E}"/>
                    </a:ext>
                  </a:extLst>
                </p14:cNvPr>
                <p14:cNvContentPartPr/>
                <p14:nvPr/>
              </p14:nvContentPartPr>
              <p14:xfrm>
                <a:off x="2537997" y="4241235"/>
                <a:ext cx="279360" cy="223560"/>
              </p14:xfrm>
            </p:contentPart>
          </mc:Choice>
          <mc:Fallback>
            <p:pic>
              <p:nvPicPr>
                <p:cNvPr id="26" name="Freihand 25">
                  <a:extLst>
                    <a:ext uri="{FF2B5EF4-FFF2-40B4-BE49-F238E27FC236}">
                      <a16:creationId xmlns:a16="http://schemas.microsoft.com/office/drawing/2014/main" id="{AB8C1183-8960-4B92-8D1A-32B372E0728E}"/>
                    </a:ext>
                  </a:extLst>
                </p:cNvPr>
                <p:cNvPicPr/>
                <p:nvPr/>
              </p:nvPicPr>
              <p:blipFill>
                <a:blip r:embed="rId37"/>
                <a:stretch>
                  <a:fillRect/>
                </a:stretch>
              </p:blipFill>
              <p:spPr>
                <a:xfrm>
                  <a:off x="2533677" y="4236915"/>
                  <a:ext cx="288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02EF1C6C-AB48-4B90-899B-3FEF66B0AF2C}"/>
                    </a:ext>
                  </a:extLst>
                </p14:cNvPr>
                <p14:cNvContentPartPr/>
                <p14:nvPr/>
              </p14:nvContentPartPr>
              <p14:xfrm>
                <a:off x="2986197" y="4085355"/>
                <a:ext cx="84240" cy="113760"/>
              </p14:xfrm>
            </p:contentPart>
          </mc:Choice>
          <mc:Fallback>
            <p:pic>
              <p:nvPicPr>
                <p:cNvPr id="27" name="Freihand 26">
                  <a:extLst>
                    <a:ext uri="{FF2B5EF4-FFF2-40B4-BE49-F238E27FC236}">
                      <a16:creationId xmlns:a16="http://schemas.microsoft.com/office/drawing/2014/main" id="{02EF1C6C-AB48-4B90-899B-3FEF66B0AF2C}"/>
                    </a:ext>
                  </a:extLst>
                </p:cNvPr>
                <p:cNvPicPr/>
                <p:nvPr/>
              </p:nvPicPr>
              <p:blipFill>
                <a:blip r:embed="rId39"/>
                <a:stretch>
                  <a:fillRect/>
                </a:stretch>
              </p:blipFill>
              <p:spPr>
                <a:xfrm>
                  <a:off x="2981877" y="4081035"/>
                  <a:ext cx="92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9F801071-4001-43C1-BE84-AE4390BC42FB}"/>
                    </a:ext>
                  </a:extLst>
                </p14:cNvPr>
                <p14:cNvContentPartPr/>
                <p14:nvPr/>
              </p14:nvContentPartPr>
              <p14:xfrm>
                <a:off x="3054597" y="4155555"/>
                <a:ext cx="20520" cy="73080"/>
              </p14:xfrm>
            </p:contentPart>
          </mc:Choice>
          <mc:Fallback>
            <p:pic>
              <p:nvPicPr>
                <p:cNvPr id="28" name="Freihand 27">
                  <a:extLst>
                    <a:ext uri="{FF2B5EF4-FFF2-40B4-BE49-F238E27FC236}">
                      <a16:creationId xmlns:a16="http://schemas.microsoft.com/office/drawing/2014/main" id="{9F801071-4001-43C1-BE84-AE4390BC42FB}"/>
                    </a:ext>
                  </a:extLst>
                </p:cNvPr>
                <p:cNvPicPr/>
                <p:nvPr/>
              </p:nvPicPr>
              <p:blipFill>
                <a:blip r:embed="rId41"/>
                <a:stretch>
                  <a:fillRect/>
                </a:stretch>
              </p:blipFill>
              <p:spPr>
                <a:xfrm>
                  <a:off x="3050277" y="4151235"/>
                  <a:ext cx="29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121786DD-3129-46D6-B444-16CA8D7275DD}"/>
                    </a:ext>
                  </a:extLst>
                </p14:cNvPr>
                <p14:cNvContentPartPr/>
                <p14:nvPr/>
              </p14:nvContentPartPr>
              <p14:xfrm>
                <a:off x="3105357" y="4204155"/>
                <a:ext cx="9720" cy="9000"/>
              </p14:xfrm>
            </p:contentPart>
          </mc:Choice>
          <mc:Fallback>
            <p:pic>
              <p:nvPicPr>
                <p:cNvPr id="29" name="Freihand 28">
                  <a:extLst>
                    <a:ext uri="{FF2B5EF4-FFF2-40B4-BE49-F238E27FC236}">
                      <a16:creationId xmlns:a16="http://schemas.microsoft.com/office/drawing/2014/main" id="{121786DD-3129-46D6-B444-16CA8D7275DD}"/>
                    </a:ext>
                  </a:extLst>
                </p:cNvPr>
                <p:cNvPicPr/>
                <p:nvPr/>
              </p:nvPicPr>
              <p:blipFill>
                <a:blip r:embed="rId43"/>
                <a:stretch>
                  <a:fillRect/>
                </a:stretch>
              </p:blipFill>
              <p:spPr>
                <a:xfrm>
                  <a:off x="3101037" y="4199835"/>
                  <a:ext cx="18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1304F882-D7A9-4C45-81DD-22CDC5902326}"/>
                    </a:ext>
                  </a:extLst>
                </p14:cNvPr>
                <p14:cNvContentPartPr/>
                <p14:nvPr/>
              </p14:nvContentPartPr>
              <p14:xfrm>
                <a:off x="2874597" y="4027035"/>
                <a:ext cx="251280" cy="298440"/>
              </p14:xfrm>
            </p:contentPart>
          </mc:Choice>
          <mc:Fallback>
            <p:pic>
              <p:nvPicPr>
                <p:cNvPr id="30" name="Freihand 29">
                  <a:extLst>
                    <a:ext uri="{FF2B5EF4-FFF2-40B4-BE49-F238E27FC236}">
                      <a16:creationId xmlns:a16="http://schemas.microsoft.com/office/drawing/2014/main" id="{1304F882-D7A9-4C45-81DD-22CDC5902326}"/>
                    </a:ext>
                  </a:extLst>
                </p:cNvPr>
                <p:cNvPicPr/>
                <p:nvPr/>
              </p:nvPicPr>
              <p:blipFill>
                <a:blip r:embed="rId45"/>
                <a:stretch>
                  <a:fillRect/>
                </a:stretch>
              </p:blipFill>
              <p:spPr>
                <a:xfrm>
                  <a:off x="2870277" y="4022715"/>
                  <a:ext cx="259920" cy="307080"/>
                </a:xfrm>
                <a:prstGeom prst="rect">
                  <a:avLst/>
                </a:prstGeom>
              </p:spPr>
            </p:pic>
          </mc:Fallback>
        </mc:AlternateContent>
      </p:grpSp>
      <p:grpSp>
        <p:nvGrpSpPr>
          <p:cNvPr id="37" name="Gruppieren 36">
            <a:extLst>
              <a:ext uri="{FF2B5EF4-FFF2-40B4-BE49-F238E27FC236}">
                <a16:creationId xmlns:a16="http://schemas.microsoft.com/office/drawing/2014/main" id="{057BB2C9-49FD-4263-8768-ED23C5B06BD1}"/>
              </a:ext>
            </a:extLst>
          </p:cNvPr>
          <p:cNvGrpSpPr/>
          <p:nvPr/>
        </p:nvGrpSpPr>
        <p:grpSpPr>
          <a:xfrm>
            <a:off x="2547357" y="4980315"/>
            <a:ext cx="540720" cy="433440"/>
            <a:chOff x="2547357" y="4980315"/>
            <a:chExt cx="540720" cy="433440"/>
          </a:xfrm>
        </p:grpSpPr>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B4156626-F351-4D09-8AAF-4E594F5C0E99}"/>
                    </a:ext>
                  </a:extLst>
                </p14:cNvPr>
                <p14:cNvContentPartPr/>
                <p14:nvPr/>
              </p14:nvContentPartPr>
              <p14:xfrm>
                <a:off x="2547357" y="5245275"/>
                <a:ext cx="178560" cy="168480"/>
              </p14:xfrm>
            </p:contentPart>
          </mc:Choice>
          <mc:Fallback>
            <p:pic>
              <p:nvPicPr>
                <p:cNvPr id="32" name="Freihand 31">
                  <a:extLst>
                    <a:ext uri="{FF2B5EF4-FFF2-40B4-BE49-F238E27FC236}">
                      <a16:creationId xmlns:a16="http://schemas.microsoft.com/office/drawing/2014/main" id="{B4156626-F351-4D09-8AAF-4E594F5C0E99}"/>
                    </a:ext>
                  </a:extLst>
                </p:cNvPr>
                <p:cNvPicPr/>
                <p:nvPr/>
              </p:nvPicPr>
              <p:blipFill>
                <a:blip r:embed="rId47"/>
                <a:stretch>
                  <a:fillRect/>
                </a:stretch>
              </p:blipFill>
              <p:spPr>
                <a:xfrm>
                  <a:off x="2543037" y="5240955"/>
                  <a:ext cx="187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0B03D889-ADDE-4B82-8B2F-03D14FC0D439}"/>
                    </a:ext>
                  </a:extLst>
                </p14:cNvPr>
                <p14:cNvContentPartPr/>
                <p14:nvPr/>
              </p14:nvContentPartPr>
              <p14:xfrm>
                <a:off x="2849037" y="5081115"/>
                <a:ext cx="102960" cy="126720"/>
              </p14:xfrm>
            </p:contentPart>
          </mc:Choice>
          <mc:Fallback>
            <p:pic>
              <p:nvPicPr>
                <p:cNvPr id="33" name="Freihand 32">
                  <a:extLst>
                    <a:ext uri="{FF2B5EF4-FFF2-40B4-BE49-F238E27FC236}">
                      <a16:creationId xmlns:a16="http://schemas.microsoft.com/office/drawing/2014/main" id="{0B03D889-ADDE-4B82-8B2F-03D14FC0D439}"/>
                    </a:ext>
                  </a:extLst>
                </p:cNvPr>
                <p:cNvPicPr/>
                <p:nvPr/>
              </p:nvPicPr>
              <p:blipFill>
                <a:blip r:embed="rId49"/>
                <a:stretch>
                  <a:fillRect/>
                </a:stretch>
              </p:blipFill>
              <p:spPr>
                <a:xfrm>
                  <a:off x="2844717" y="5076795"/>
                  <a:ext cx="111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CB7E2189-6734-4033-877D-B0DA345A3813}"/>
                    </a:ext>
                  </a:extLst>
                </p14:cNvPr>
                <p14:cNvContentPartPr/>
                <p14:nvPr/>
              </p14:nvContentPartPr>
              <p14:xfrm>
                <a:off x="2857677" y="5042955"/>
                <a:ext cx="84600" cy="37440"/>
              </p14:xfrm>
            </p:contentPart>
          </mc:Choice>
          <mc:Fallback>
            <p:pic>
              <p:nvPicPr>
                <p:cNvPr id="34" name="Freihand 33">
                  <a:extLst>
                    <a:ext uri="{FF2B5EF4-FFF2-40B4-BE49-F238E27FC236}">
                      <a16:creationId xmlns:a16="http://schemas.microsoft.com/office/drawing/2014/main" id="{CB7E2189-6734-4033-877D-B0DA345A3813}"/>
                    </a:ext>
                  </a:extLst>
                </p:cNvPr>
                <p:cNvPicPr/>
                <p:nvPr/>
              </p:nvPicPr>
              <p:blipFill>
                <a:blip r:embed="rId51"/>
                <a:stretch>
                  <a:fillRect/>
                </a:stretch>
              </p:blipFill>
              <p:spPr>
                <a:xfrm>
                  <a:off x="2853357" y="5038635"/>
                  <a:ext cx="932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84B1E47C-5DE7-4E21-9B41-58090286D6A3}"/>
                    </a:ext>
                  </a:extLst>
                </p14:cNvPr>
                <p14:cNvContentPartPr/>
                <p14:nvPr/>
              </p14:nvContentPartPr>
              <p14:xfrm>
                <a:off x="2999157" y="5167875"/>
                <a:ext cx="5760" cy="15120"/>
              </p14:xfrm>
            </p:contentPart>
          </mc:Choice>
          <mc:Fallback>
            <p:pic>
              <p:nvPicPr>
                <p:cNvPr id="35" name="Freihand 34">
                  <a:extLst>
                    <a:ext uri="{FF2B5EF4-FFF2-40B4-BE49-F238E27FC236}">
                      <a16:creationId xmlns:a16="http://schemas.microsoft.com/office/drawing/2014/main" id="{84B1E47C-5DE7-4E21-9B41-58090286D6A3}"/>
                    </a:ext>
                  </a:extLst>
                </p:cNvPr>
                <p:cNvPicPr/>
                <p:nvPr/>
              </p:nvPicPr>
              <p:blipFill>
                <a:blip r:embed="rId53"/>
                <a:stretch>
                  <a:fillRect/>
                </a:stretch>
              </p:blipFill>
              <p:spPr>
                <a:xfrm>
                  <a:off x="2994837" y="5163555"/>
                  <a:ext cx="14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9C6BCD88-5EDE-4BB1-B15A-DD511815EBFE}"/>
                    </a:ext>
                  </a:extLst>
                </p14:cNvPr>
                <p14:cNvContentPartPr/>
                <p14:nvPr/>
              </p14:nvContentPartPr>
              <p14:xfrm>
                <a:off x="2705757" y="4980315"/>
                <a:ext cx="382320" cy="314640"/>
              </p14:xfrm>
            </p:contentPart>
          </mc:Choice>
          <mc:Fallback>
            <p:pic>
              <p:nvPicPr>
                <p:cNvPr id="36" name="Freihand 35">
                  <a:extLst>
                    <a:ext uri="{FF2B5EF4-FFF2-40B4-BE49-F238E27FC236}">
                      <a16:creationId xmlns:a16="http://schemas.microsoft.com/office/drawing/2014/main" id="{9C6BCD88-5EDE-4BB1-B15A-DD511815EBFE}"/>
                    </a:ext>
                  </a:extLst>
                </p:cNvPr>
                <p:cNvPicPr/>
                <p:nvPr/>
              </p:nvPicPr>
              <p:blipFill>
                <a:blip r:embed="rId55"/>
                <a:stretch>
                  <a:fillRect/>
                </a:stretch>
              </p:blipFill>
              <p:spPr>
                <a:xfrm>
                  <a:off x="2701437" y="4975995"/>
                  <a:ext cx="390960" cy="323280"/>
                </a:xfrm>
                <a:prstGeom prst="rect">
                  <a:avLst/>
                </a:prstGeom>
              </p:spPr>
            </p:pic>
          </mc:Fallback>
        </mc:AlternateContent>
      </p:grpSp>
      <p:grpSp>
        <p:nvGrpSpPr>
          <p:cNvPr id="42" name="Gruppieren 41">
            <a:extLst>
              <a:ext uri="{FF2B5EF4-FFF2-40B4-BE49-F238E27FC236}">
                <a16:creationId xmlns:a16="http://schemas.microsoft.com/office/drawing/2014/main" id="{7955F1FD-B708-4D4F-A177-52E92C1E902A}"/>
              </a:ext>
            </a:extLst>
          </p:cNvPr>
          <p:cNvGrpSpPr/>
          <p:nvPr/>
        </p:nvGrpSpPr>
        <p:grpSpPr>
          <a:xfrm>
            <a:off x="5610597" y="4011915"/>
            <a:ext cx="626760" cy="415800"/>
            <a:chOff x="5610597" y="4011915"/>
            <a:chExt cx="626760" cy="415800"/>
          </a:xfrm>
        </p:grpSpPr>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2C37252C-C76E-49FF-9A12-20C7225C65F2}"/>
                    </a:ext>
                  </a:extLst>
                </p14:cNvPr>
                <p14:cNvContentPartPr/>
                <p14:nvPr/>
              </p14:nvContentPartPr>
              <p14:xfrm>
                <a:off x="5610597" y="4183275"/>
                <a:ext cx="233640" cy="244440"/>
              </p14:xfrm>
            </p:contentPart>
          </mc:Choice>
          <mc:Fallback>
            <p:pic>
              <p:nvPicPr>
                <p:cNvPr id="38" name="Freihand 37">
                  <a:extLst>
                    <a:ext uri="{FF2B5EF4-FFF2-40B4-BE49-F238E27FC236}">
                      <a16:creationId xmlns:a16="http://schemas.microsoft.com/office/drawing/2014/main" id="{2C37252C-C76E-49FF-9A12-20C7225C65F2}"/>
                    </a:ext>
                  </a:extLst>
                </p:cNvPr>
                <p:cNvPicPr/>
                <p:nvPr/>
              </p:nvPicPr>
              <p:blipFill>
                <a:blip r:embed="rId57"/>
                <a:stretch>
                  <a:fillRect/>
                </a:stretch>
              </p:blipFill>
              <p:spPr>
                <a:xfrm>
                  <a:off x="5606277" y="4178955"/>
                  <a:ext cx="2422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FC13F160-3683-437F-B797-8DFDF67239D6}"/>
                    </a:ext>
                  </a:extLst>
                </p14:cNvPr>
                <p14:cNvContentPartPr/>
                <p14:nvPr/>
              </p14:nvContentPartPr>
              <p14:xfrm>
                <a:off x="5966637" y="4052235"/>
                <a:ext cx="121680" cy="181440"/>
              </p14:xfrm>
            </p:contentPart>
          </mc:Choice>
          <mc:Fallback>
            <p:pic>
              <p:nvPicPr>
                <p:cNvPr id="39" name="Freihand 38">
                  <a:extLst>
                    <a:ext uri="{FF2B5EF4-FFF2-40B4-BE49-F238E27FC236}">
                      <a16:creationId xmlns:a16="http://schemas.microsoft.com/office/drawing/2014/main" id="{FC13F160-3683-437F-B797-8DFDF67239D6}"/>
                    </a:ext>
                  </a:extLst>
                </p:cNvPr>
                <p:cNvPicPr/>
                <p:nvPr/>
              </p:nvPicPr>
              <p:blipFill>
                <a:blip r:embed="rId59"/>
                <a:stretch>
                  <a:fillRect/>
                </a:stretch>
              </p:blipFill>
              <p:spPr>
                <a:xfrm>
                  <a:off x="5962317" y="4047915"/>
                  <a:ext cx="130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2DD5D8E6-B487-48C9-83F9-26ED11DB49F2}"/>
                    </a:ext>
                  </a:extLst>
                </p14:cNvPr>
                <p14:cNvContentPartPr/>
                <p14:nvPr/>
              </p14:nvContentPartPr>
              <p14:xfrm>
                <a:off x="6152757" y="4201635"/>
                <a:ext cx="3240" cy="2520"/>
              </p14:xfrm>
            </p:contentPart>
          </mc:Choice>
          <mc:Fallback>
            <p:pic>
              <p:nvPicPr>
                <p:cNvPr id="40" name="Freihand 39">
                  <a:extLst>
                    <a:ext uri="{FF2B5EF4-FFF2-40B4-BE49-F238E27FC236}">
                      <a16:creationId xmlns:a16="http://schemas.microsoft.com/office/drawing/2014/main" id="{2DD5D8E6-B487-48C9-83F9-26ED11DB49F2}"/>
                    </a:ext>
                  </a:extLst>
                </p:cNvPr>
                <p:cNvPicPr/>
                <p:nvPr/>
              </p:nvPicPr>
              <p:blipFill>
                <a:blip r:embed="rId61"/>
                <a:stretch>
                  <a:fillRect/>
                </a:stretch>
              </p:blipFill>
              <p:spPr>
                <a:xfrm>
                  <a:off x="6148437" y="4197315"/>
                  <a:ext cx="118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6C7D607F-E054-4AC6-ADF1-9CCEC04DD3EF}"/>
                    </a:ext>
                  </a:extLst>
                </p14:cNvPr>
                <p14:cNvContentPartPr/>
                <p14:nvPr/>
              </p14:nvContentPartPr>
              <p14:xfrm>
                <a:off x="5892117" y="4011915"/>
                <a:ext cx="345240" cy="315720"/>
              </p14:xfrm>
            </p:contentPart>
          </mc:Choice>
          <mc:Fallback>
            <p:pic>
              <p:nvPicPr>
                <p:cNvPr id="41" name="Freihand 40">
                  <a:extLst>
                    <a:ext uri="{FF2B5EF4-FFF2-40B4-BE49-F238E27FC236}">
                      <a16:creationId xmlns:a16="http://schemas.microsoft.com/office/drawing/2014/main" id="{6C7D607F-E054-4AC6-ADF1-9CCEC04DD3EF}"/>
                    </a:ext>
                  </a:extLst>
                </p:cNvPr>
                <p:cNvPicPr/>
                <p:nvPr/>
              </p:nvPicPr>
              <p:blipFill>
                <a:blip r:embed="rId63"/>
                <a:stretch>
                  <a:fillRect/>
                </a:stretch>
              </p:blipFill>
              <p:spPr>
                <a:xfrm>
                  <a:off x="5887797" y="4007595"/>
                  <a:ext cx="353880" cy="32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7708A624-3FD9-42C4-9BBD-13F5116A29EE}"/>
                  </a:ext>
                </a:extLst>
              </p14:cNvPr>
              <p14:cNvContentPartPr/>
              <p14:nvPr/>
            </p14:nvContentPartPr>
            <p14:xfrm>
              <a:off x="4331517" y="4236915"/>
              <a:ext cx="269280" cy="255960"/>
            </p14:xfrm>
          </p:contentPart>
        </mc:Choice>
        <mc:Fallback>
          <p:pic>
            <p:nvPicPr>
              <p:cNvPr id="43" name="Freihand 42">
                <a:extLst>
                  <a:ext uri="{FF2B5EF4-FFF2-40B4-BE49-F238E27FC236}">
                    <a16:creationId xmlns:a16="http://schemas.microsoft.com/office/drawing/2014/main" id="{7708A624-3FD9-42C4-9BBD-13F5116A29EE}"/>
                  </a:ext>
                </a:extLst>
              </p:cNvPr>
              <p:cNvPicPr/>
              <p:nvPr/>
            </p:nvPicPr>
            <p:blipFill>
              <a:blip r:embed="rId65"/>
              <a:stretch>
                <a:fillRect/>
              </a:stretch>
            </p:blipFill>
            <p:spPr>
              <a:xfrm>
                <a:off x="4327197" y="4232595"/>
                <a:ext cx="2779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F698F77A-7BD2-4613-A063-9CD25F11F6F3}"/>
                  </a:ext>
                </a:extLst>
              </p14:cNvPr>
              <p14:cNvContentPartPr/>
              <p14:nvPr/>
            </p14:nvContentPartPr>
            <p14:xfrm>
              <a:off x="5699877" y="5174355"/>
              <a:ext cx="265680" cy="354960"/>
            </p14:xfrm>
          </p:contentPart>
        </mc:Choice>
        <mc:Fallback>
          <p:pic>
            <p:nvPicPr>
              <p:cNvPr id="44" name="Freihand 43">
                <a:extLst>
                  <a:ext uri="{FF2B5EF4-FFF2-40B4-BE49-F238E27FC236}">
                    <a16:creationId xmlns:a16="http://schemas.microsoft.com/office/drawing/2014/main" id="{F698F77A-7BD2-4613-A063-9CD25F11F6F3}"/>
                  </a:ext>
                </a:extLst>
              </p:cNvPr>
              <p:cNvPicPr/>
              <p:nvPr/>
            </p:nvPicPr>
            <p:blipFill>
              <a:blip r:embed="rId67"/>
              <a:stretch>
                <a:fillRect/>
              </a:stretch>
            </p:blipFill>
            <p:spPr>
              <a:xfrm>
                <a:off x="5695557" y="5170035"/>
                <a:ext cx="27432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1F248F5E-B5F6-4ECA-B1CC-E2E309D80F2E}"/>
                  </a:ext>
                </a:extLst>
              </p14:cNvPr>
              <p14:cNvContentPartPr/>
              <p14:nvPr/>
            </p14:nvContentPartPr>
            <p14:xfrm>
              <a:off x="4311717" y="5200275"/>
              <a:ext cx="258120" cy="204120"/>
            </p14:xfrm>
          </p:contentPart>
        </mc:Choice>
        <mc:Fallback>
          <p:pic>
            <p:nvPicPr>
              <p:cNvPr id="45" name="Freihand 44">
                <a:extLst>
                  <a:ext uri="{FF2B5EF4-FFF2-40B4-BE49-F238E27FC236}">
                    <a16:creationId xmlns:a16="http://schemas.microsoft.com/office/drawing/2014/main" id="{1F248F5E-B5F6-4ECA-B1CC-E2E309D80F2E}"/>
                  </a:ext>
                </a:extLst>
              </p:cNvPr>
              <p:cNvPicPr/>
              <p:nvPr/>
            </p:nvPicPr>
            <p:blipFill>
              <a:blip r:embed="rId69"/>
              <a:stretch>
                <a:fillRect/>
              </a:stretch>
            </p:blipFill>
            <p:spPr>
              <a:xfrm>
                <a:off x="4307397" y="5195955"/>
                <a:ext cx="266760" cy="212760"/>
              </a:xfrm>
              <a:prstGeom prst="rect">
                <a:avLst/>
              </a:prstGeom>
            </p:spPr>
          </p:pic>
        </mc:Fallback>
      </mc:AlternateContent>
      <p:grpSp>
        <p:nvGrpSpPr>
          <p:cNvPr id="51" name="Gruppieren 50">
            <a:extLst>
              <a:ext uri="{FF2B5EF4-FFF2-40B4-BE49-F238E27FC236}">
                <a16:creationId xmlns:a16="http://schemas.microsoft.com/office/drawing/2014/main" id="{A8B0DBD0-DDF8-41E0-B4E4-EC6C57B710FA}"/>
              </a:ext>
            </a:extLst>
          </p:cNvPr>
          <p:cNvGrpSpPr/>
          <p:nvPr/>
        </p:nvGrpSpPr>
        <p:grpSpPr>
          <a:xfrm>
            <a:off x="2300037" y="3417555"/>
            <a:ext cx="3981960" cy="2420640"/>
            <a:chOff x="2300037" y="3417555"/>
            <a:chExt cx="3981960" cy="2420640"/>
          </a:xfrm>
        </p:grpSpPr>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FED6C58E-D425-44A3-A654-C4352D1885B9}"/>
                    </a:ext>
                  </a:extLst>
                </p14:cNvPr>
                <p14:cNvContentPartPr/>
                <p14:nvPr/>
              </p14:nvContentPartPr>
              <p14:xfrm>
                <a:off x="2605317" y="3585315"/>
                <a:ext cx="3533400" cy="100440"/>
              </p14:xfrm>
            </p:contentPart>
          </mc:Choice>
          <mc:Fallback>
            <p:pic>
              <p:nvPicPr>
                <p:cNvPr id="46" name="Freihand 45">
                  <a:extLst>
                    <a:ext uri="{FF2B5EF4-FFF2-40B4-BE49-F238E27FC236}">
                      <a16:creationId xmlns:a16="http://schemas.microsoft.com/office/drawing/2014/main" id="{FED6C58E-D425-44A3-A654-C4352D1885B9}"/>
                    </a:ext>
                  </a:extLst>
                </p:cNvPr>
                <p:cNvPicPr/>
                <p:nvPr/>
              </p:nvPicPr>
              <p:blipFill>
                <a:blip r:embed="rId71"/>
                <a:stretch>
                  <a:fillRect/>
                </a:stretch>
              </p:blipFill>
              <p:spPr>
                <a:xfrm>
                  <a:off x="2596317" y="3576315"/>
                  <a:ext cx="3551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5DFB871D-4459-47B9-996E-7D03299B1B4A}"/>
                    </a:ext>
                  </a:extLst>
                </p14:cNvPr>
                <p14:cNvContentPartPr/>
                <p14:nvPr/>
              </p14:nvContentPartPr>
              <p14:xfrm>
                <a:off x="6049437" y="3606555"/>
                <a:ext cx="232560" cy="173160"/>
              </p14:xfrm>
            </p:contentPart>
          </mc:Choice>
          <mc:Fallback>
            <p:pic>
              <p:nvPicPr>
                <p:cNvPr id="47" name="Freihand 46">
                  <a:extLst>
                    <a:ext uri="{FF2B5EF4-FFF2-40B4-BE49-F238E27FC236}">
                      <a16:creationId xmlns:a16="http://schemas.microsoft.com/office/drawing/2014/main" id="{5DFB871D-4459-47B9-996E-7D03299B1B4A}"/>
                    </a:ext>
                  </a:extLst>
                </p:cNvPr>
                <p:cNvPicPr/>
                <p:nvPr/>
              </p:nvPicPr>
              <p:blipFill>
                <a:blip r:embed="rId73"/>
                <a:stretch>
                  <a:fillRect/>
                </a:stretch>
              </p:blipFill>
              <p:spPr>
                <a:xfrm>
                  <a:off x="6040437" y="3597555"/>
                  <a:ext cx="2502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F4D4774B-2B4F-4106-AB49-CBD470006625}"/>
                    </a:ext>
                  </a:extLst>
                </p14:cNvPr>
                <p14:cNvContentPartPr/>
                <p14:nvPr/>
              </p14:nvContentPartPr>
              <p14:xfrm>
                <a:off x="2365557" y="3417555"/>
                <a:ext cx="125640" cy="2405880"/>
              </p14:xfrm>
            </p:contentPart>
          </mc:Choice>
          <mc:Fallback>
            <p:pic>
              <p:nvPicPr>
                <p:cNvPr id="49" name="Freihand 48">
                  <a:extLst>
                    <a:ext uri="{FF2B5EF4-FFF2-40B4-BE49-F238E27FC236}">
                      <a16:creationId xmlns:a16="http://schemas.microsoft.com/office/drawing/2014/main" id="{F4D4774B-2B4F-4106-AB49-CBD470006625}"/>
                    </a:ext>
                  </a:extLst>
                </p:cNvPr>
                <p:cNvPicPr/>
                <p:nvPr/>
              </p:nvPicPr>
              <p:blipFill>
                <a:blip r:embed="rId75"/>
                <a:stretch>
                  <a:fillRect/>
                </a:stretch>
              </p:blipFill>
              <p:spPr>
                <a:xfrm>
                  <a:off x="2356917" y="3408915"/>
                  <a:ext cx="143280" cy="2423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313380E0-A1FA-4AB5-BE36-EE5259D5C9F7}"/>
                    </a:ext>
                  </a:extLst>
                </p14:cNvPr>
                <p14:cNvContentPartPr/>
                <p14:nvPr/>
              </p14:nvContentPartPr>
              <p14:xfrm>
                <a:off x="2300037" y="5521755"/>
                <a:ext cx="339120" cy="316440"/>
              </p14:xfrm>
            </p:contentPart>
          </mc:Choice>
          <mc:Fallback>
            <p:pic>
              <p:nvPicPr>
                <p:cNvPr id="50" name="Freihand 49">
                  <a:extLst>
                    <a:ext uri="{FF2B5EF4-FFF2-40B4-BE49-F238E27FC236}">
                      <a16:creationId xmlns:a16="http://schemas.microsoft.com/office/drawing/2014/main" id="{313380E0-A1FA-4AB5-BE36-EE5259D5C9F7}"/>
                    </a:ext>
                  </a:extLst>
                </p:cNvPr>
                <p:cNvPicPr/>
                <p:nvPr/>
              </p:nvPicPr>
              <p:blipFill>
                <a:blip r:embed="rId77"/>
                <a:stretch>
                  <a:fillRect/>
                </a:stretch>
              </p:blipFill>
              <p:spPr>
                <a:xfrm>
                  <a:off x="2291037" y="5512755"/>
                  <a:ext cx="356760" cy="334080"/>
                </a:xfrm>
                <a:prstGeom prst="rect">
                  <a:avLst/>
                </a:prstGeom>
              </p:spPr>
            </p:pic>
          </mc:Fallback>
        </mc:AlternateContent>
      </p:grpSp>
      <p:grpSp>
        <p:nvGrpSpPr>
          <p:cNvPr id="264321" name="Gruppieren 264320">
            <a:extLst>
              <a:ext uri="{FF2B5EF4-FFF2-40B4-BE49-F238E27FC236}">
                <a16:creationId xmlns:a16="http://schemas.microsoft.com/office/drawing/2014/main" id="{B922E670-661C-4663-A176-81DA46380AAD}"/>
              </a:ext>
            </a:extLst>
          </p:cNvPr>
          <p:cNvGrpSpPr/>
          <p:nvPr/>
        </p:nvGrpSpPr>
        <p:grpSpPr>
          <a:xfrm>
            <a:off x="6830277" y="3324675"/>
            <a:ext cx="753840" cy="150480"/>
            <a:chOff x="6830277" y="3324675"/>
            <a:chExt cx="753840" cy="150480"/>
          </a:xfrm>
        </p:grpSpPr>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AB8A5CE4-806A-485E-839A-D92E3CEB5CF4}"/>
                    </a:ext>
                  </a:extLst>
                </p14:cNvPr>
                <p14:cNvContentPartPr/>
                <p14:nvPr/>
              </p14:nvContentPartPr>
              <p14:xfrm>
                <a:off x="6830277" y="3339435"/>
                <a:ext cx="120600" cy="135720"/>
              </p14:xfrm>
            </p:contentPart>
          </mc:Choice>
          <mc:Fallback>
            <p:pic>
              <p:nvPicPr>
                <p:cNvPr id="52" name="Freihand 51">
                  <a:extLst>
                    <a:ext uri="{FF2B5EF4-FFF2-40B4-BE49-F238E27FC236}">
                      <a16:creationId xmlns:a16="http://schemas.microsoft.com/office/drawing/2014/main" id="{AB8A5CE4-806A-485E-839A-D92E3CEB5CF4}"/>
                    </a:ext>
                  </a:extLst>
                </p:cNvPr>
                <p:cNvPicPr/>
                <p:nvPr/>
              </p:nvPicPr>
              <p:blipFill>
                <a:blip r:embed="rId79"/>
                <a:stretch>
                  <a:fillRect/>
                </a:stretch>
              </p:blipFill>
              <p:spPr>
                <a:xfrm>
                  <a:off x="6821277" y="3330795"/>
                  <a:ext cx="138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A45B6B2A-4A15-45B2-B322-892BA51F88F1}"/>
                    </a:ext>
                  </a:extLst>
                </p14:cNvPr>
                <p14:cNvContentPartPr/>
                <p14:nvPr/>
              </p14:nvContentPartPr>
              <p14:xfrm>
                <a:off x="7062477" y="3378315"/>
                <a:ext cx="30960" cy="71640"/>
              </p14:xfrm>
            </p:contentPart>
          </mc:Choice>
          <mc:Fallback>
            <p:pic>
              <p:nvPicPr>
                <p:cNvPr id="53" name="Freihand 52">
                  <a:extLst>
                    <a:ext uri="{FF2B5EF4-FFF2-40B4-BE49-F238E27FC236}">
                      <a16:creationId xmlns:a16="http://schemas.microsoft.com/office/drawing/2014/main" id="{A45B6B2A-4A15-45B2-B322-892BA51F88F1}"/>
                    </a:ext>
                  </a:extLst>
                </p:cNvPr>
                <p:cNvPicPr/>
                <p:nvPr/>
              </p:nvPicPr>
              <p:blipFill>
                <a:blip r:embed="rId81"/>
                <a:stretch>
                  <a:fillRect/>
                </a:stretch>
              </p:blipFill>
              <p:spPr>
                <a:xfrm>
                  <a:off x="7053837" y="3369315"/>
                  <a:ext cx="48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DE84FE92-83BD-4A8C-AEF4-B2FE98FB4E4E}"/>
                    </a:ext>
                  </a:extLst>
                </p14:cNvPr>
                <p14:cNvContentPartPr/>
                <p14:nvPr/>
              </p14:nvContentPartPr>
              <p14:xfrm>
                <a:off x="7023957" y="3402075"/>
                <a:ext cx="97200" cy="36000"/>
              </p14:xfrm>
            </p:contentPart>
          </mc:Choice>
          <mc:Fallback>
            <p:pic>
              <p:nvPicPr>
                <p:cNvPr id="54" name="Freihand 53">
                  <a:extLst>
                    <a:ext uri="{FF2B5EF4-FFF2-40B4-BE49-F238E27FC236}">
                      <a16:creationId xmlns:a16="http://schemas.microsoft.com/office/drawing/2014/main" id="{DE84FE92-83BD-4A8C-AEF4-B2FE98FB4E4E}"/>
                    </a:ext>
                  </a:extLst>
                </p:cNvPr>
                <p:cNvPicPr/>
                <p:nvPr/>
              </p:nvPicPr>
              <p:blipFill>
                <a:blip r:embed="rId83"/>
                <a:stretch>
                  <a:fillRect/>
                </a:stretch>
              </p:blipFill>
              <p:spPr>
                <a:xfrm>
                  <a:off x="7015317" y="3393435"/>
                  <a:ext cx="1148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7DA369CA-5C24-4C23-805F-E48A8EC1667C}"/>
                    </a:ext>
                  </a:extLst>
                </p14:cNvPr>
                <p14:cNvContentPartPr/>
                <p14:nvPr/>
              </p14:nvContentPartPr>
              <p14:xfrm>
                <a:off x="7163277" y="3324675"/>
                <a:ext cx="169560" cy="138240"/>
              </p14:xfrm>
            </p:contentPart>
          </mc:Choice>
          <mc:Fallback>
            <p:pic>
              <p:nvPicPr>
                <p:cNvPr id="55" name="Freihand 54">
                  <a:extLst>
                    <a:ext uri="{FF2B5EF4-FFF2-40B4-BE49-F238E27FC236}">
                      <a16:creationId xmlns:a16="http://schemas.microsoft.com/office/drawing/2014/main" id="{7DA369CA-5C24-4C23-805F-E48A8EC1667C}"/>
                    </a:ext>
                  </a:extLst>
                </p:cNvPr>
                <p:cNvPicPr/>
                <p:nvPr/>
              </p:nvPicPr>
              <p:blipFill>
                <a:blip r:embed="rId85"/>
                <a:stretch>
                  <a:fillRect/>
                </a:stretch>
              </p:blipFill>
              <p:spPr>
                <a:xfrm>
                  <a:off x="7154637" y="3315675"/>
                  <a:ext cx="187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ACBB0D3B-734B-4370-9870-F5997BBBCD12}"/>
                    </a:ext>
                  </a:extLst>
                </p14:cNvPr>
                <p14:cNvContentPartPr/>
                <p14:nvPr/>
              </p14:nvContentPartPr>
              <p14:xfrm>
                <a:off x="7274517" y="3386235"/>
                <a:ext cx="106920" cy="19440"/>
              </p14:xfrm>
            </p:contentPart>
          </mc:Choice>
          <mc:Fallback>
            <p:pic>
              <p:nvPicPr>
                <p:cNvPr id="56" name="Freihand 55">
                  <a:extLst>
                    <a:ext uri="{FF2B5EF4-FFF2-40B4-BE49-F238E27FC236}">
                      <a16:creationId xmlns:a16="http://schemas.microsoft.com/office/drawing/2014/main" id="{ACBB0D3B-734B-4370-9870-F5997BBBCD12}"/>
                    </a:ext>
                  </a:extLst>
                </p:cNvPr>
                <p:cNvPicPr/>
                <p:nvPr/>
              </p:nvPicPr>
              <p:blipFill>
                <a:blip r:embed="rId87"/>
                <a:stretch>
                  <a:fillRect/>
                </a:stretch>
              </p:blipFill>
              <p:spPr>
                <a:xfrm>
                  <a:off x="7265517" y="3377235"/>
                  <a:ext cx="124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5E301275-4A0F-4E1A-930C-7E8735BC409E}"/>
                    </a:ext>
                  </a:extLst>
                </p14:cNvPr>
                <p14:cNvContentPartPr/>
                <p14:nvPr/>
              </p14:nvContentPartPr>
              <p14:xfrm>
                <a:off x="7423197" y="3330435"/>
                <a:ext cx="160920" cy="122400"/>
              </p14:xfrm>
            </p:contentPart>
          </mc:Choice>
          <mc:Fallback>
            <p:pic>
              <p:nvPicPr>
                <p:cNvPr id="57" name="Freihand 56">
                  <a:extLst>
                    <a:ext uri="{FF2B5EF4-FFF2-40B4-BE49-F238E27FC236}">
                      <a16:creationId xmlns:a16="http://schemas.microsoft.com/office/drawing/2014/main" id="{5E301275-4A0F-4E1A-930C-7E8735BC409E}"/>
                    </a:ext>
                  </a:extLst>
                </p:cNvPr>
                <p:cNvPicPr/>
                <p:nvPr/>
              </p:nvPicPr>
              <p:blipFill>
                <a:blip r:embed="rId89"/>
                <a:stretch>
                  <a:fillRect/>
                </a:stretch>
              </p:blipFill>
              <p:spPr>
                <a:xfrm>
                  <a:off x="7414557" y="3321795"/>
                  <a:ext cx="178560" cy="140040"/>
                </a:xfrm>
                <a:prstGeom prst="rect">
                  <a:avLst/>
                </a:prstGeom>
              </p:spPr>
            </p:pic>
          </mc:Fallback>
        </mc:AlternateContent>
      </p:grpSp>
      <p:grpSp>
        <p:nvGrpSpPr>
          <p:cNvPr id="264320" name="Gruppieren 264319">
            <a:extLst>
              <a:ext uri="{FF2B5EF4-FFF2-40B4-BE49-F238E27FC236}">
                <a16:creationId xmlns:a16="http://schemas.microsoft.com/office/drawing/2014/main" id="{968E5472-BB8E-4E7C-A196-CE1368160F79}"/>
              </a:ext>
            </a:extLst>
          </p:cNvPr>
          <p:cNvGrpSpPr/>
          <p:nvPr/>
        </p:nvGrpSpPr>
        <p:grpSpPr>
          <a:xfrm>
            <a:off x="2353677" y="6006675"/>
            <a:ext cx="799560" cy="167400"/>
            <a:chOff x="2353677" y="6006675"/>
            <a:chExt cx="799560" cy="167400"/>
          </a:xfrm>
        </p:grpSpPr>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FBC74821-720E-448C-A3BE-92821A1021AB}"/>
                    </a:ext>
                  </a:extLst>
                </p14:cNvPr>
                <p14:cNvContentPartPr/>
                <p14:nvPr/>
              </p14:nvContentPartPr>
              <p14:xfrm>
                <a:off x="2353677" y="6024675"/>
                <a:ext cx="157680" cy="136800"/>
              </p14:xfrm>
            </p:contentPart>
          </mc:Choice>
          <mc:Fallback>
            <p:pic>
              <p:nvPicPr>
                <p:cNvPr id="58" name="Freihand 57">
                  <a:extLst>
                    <a:ext uri="{FF2B5EF4-FFF2-40B4-BE49-F238E27FC236}">
                      <a16:creationId xmlns:a16="http://schemas.microsoft.com/office/drawing/2014/main" id="{FBC74821-720E-448C-A3BE-92821A1021AB}"/>
                    </a:ext>
                  </a:extLst>
                </p:cNvPr>
                <p:cNvPicPr/>
                <p:nvPr/>
              </p:nvPicPr>
              <p:blipFill>
                <a:blip r:embed="rId91"/>
                <a:stretch>
                  <a:fillRect/>
                </a:stretch>
              </p:blipFill>
              <p:spPr>
                <a:xfrm>
                  <a:off x="2345037" y="6015675"/>
                  <a:ext cx="175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BC6F5676-119D-41A6-BB8A-83AA4A426E40}"/>
                    </a:ext>
                  </a:extLst>
                </p14:cNvPr>
                <p14:cNvContentPartPr/>
                <p14:nvPr/>
              </p14:nvContentPartPr>
              <p14:xfrm>
                <a:off x="2594157" y="6032595"/>
                <a:ext cx="11160" cy="141480"/>
              </p14:xfrm>
            </p:contentPart>
          </mc:Choice>
          <mc:Fallback>
            <p:pic>
              <p:nvPicPr>
                <p:cNvPr id="59" name="Freihand 58">
                  <a:extLst>
                    <a:ext uri="{FF2B5EF4-FFF2-40B4-BE49-F238E27FC236}">
                      <a16:creationId xmlns:a16="http://schemas.microsoft.com/office/drawing/2014/main" id="{BC6F5676-119D-41A6-BB8A-83AA4A426E40}"/>
                    </a:ext>
                  </a:extLst>
                </p:cNvPr>
                <p:cNvPicPr/>
                <p:nvPr/>
              </p:nvPicPr>
              <p:blipFill>
                <a:blip r:embed="rId93"/>
                <a:stretch>
                  <a:fillRect/>
                </a:stretch>
              </p:blipFill>
              <p:spPr>
                <a:xfrm>
                  <a:off x="2585517" y="6023595"/>
                  <a:ext cx="28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9DFDF278-C451-4D53-8A28-601C326B1B7E}"/>
                    </a:ext>
                  </a:extLst>
                </p14:cNvPr>
                <p14:cNvContentPartPr/>
                <p14:nvPr/>
              </p14:nvContentPartPr>
              <p14:xfrm>
                <a:off x="2562117" y="6084795"/>
                <a:ext cx="85680" cy="27720"/>
              </p14:xfrm>
            </p:contentPart>
          </mc:Choice>
          <mc:Fallback>
            <p:pic>
              <p:nvPicPr>
                <p:cNvPr id="60" name="Freihand 59">
                  <a:extLst>
                    <a:ext uri="{FF2B5EF4-FFF2-40B4-BE49-F238E27FC236}">
                      <a16:creationId xmlns:a16="http://schemas.microsoft.com/office/drawing/2014/main" id="{9DFDF278-C451-4D53-8A28-601C326B1B7E}"/>
                    </a:ext>
                  </a:extLst>
                </p:cNvPr>
                <p:cNvPicPr/>
                <p:nvPr/>
              </p:nvPicPr>
              <p:blipFill>
                <a:blip r:embed="rId95"/>
                <a:stretch>
                  <a:fillRect/>
                </a:stretch>
              </p:blipFill>
              <p:spPr>
                <a:xfrm>
                  <a:off x="2553117" y="6075795"/>
                  <a:ext cx="103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4251442E-26B9-4DAE-858E-2BE8ED4F92B3}"/>
                    </a:ext>
                  </a:extLst>
                </p14:cNvPr>
                <p14:cNvContentPartPr/>
                <p14:nvPr/>
              </p14:nvContentPartPr>
              <p14:xfrm>
                <a:off x="2720877" y="6027195"/>
                <a:ext cx="188280" cy="132480"/>
              </p14:xfrm>
            </p:contentPart>
          </mc:Choice>
          <mc:Fallback>
            <p:pic>
              <p:nvPicPr>
                <p:cNvPr id="61" name="Freihand 60">
                  <a:extLst>
                    <a:ext uri="{FF2B5EF4-FFF2-40B4-BE49-F238E27FC236}">
                      <a16:creationId xmlns:a16="http://schemas.microsoft.com/office/drawing/2014/main" id="{4251442E-26B9-4DAE-858E-2BE8ED4F92B3}"/>
                    </a:ext>
                  </a:extLst>
                </p:cNvPr>
                <p:cNvPicPr/>
                <p:nvPr/>
              </p:nvPicPr>
              <p:blipFill>
                <a:blip r:embed="rId97"/>
                <a:stretch>
                  <a:fillRect/>
                </a:stretch>
              </p:blipFill>
              <p:spPr>
                <a:xfrm>
                  <a:off x="2712237" y="6018195"/>
                  <a:ext cx="205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76BE1966-1911-44E5-AFBD-A96017DDAF63}"/>
                    </a:ext>
                  </a:extLst>
                </p14:cNvPr>
                <p14:cNvContentPartPr/>
                <p14:nvPr/>
              </p14:nvContentPartPr>
              <p14:xfrm>
                <a:off x="2851197" y="6064275"/>
                <a:ext cx="72360" cy="31680"/>
              </p14:xfrm>
            </p:contentPart>
          </mc:Choice>
          <mc:Fallback>
            <p:pic>
              <p:nvPicPr>
                <p:cNvPr id="62" name="Freihand 61">
                  <a:extLst>
                    <a:ext uri="{FF2B5EF4-FFF2-40B4-BE49-F238E27FC236}">
                      <a16:creationId xmlns:a16="http://schemas.microsoft.com/office/drawing/2014/main" id="{76BE1966-1911-44E5-AFBD-A96017DDAF63}"/>
                    </a:ext>
                  </a:extLst>
                </p:cNvPr>
                <p:cNvPicPr/>
                <p:nvPr/>
              </p:nvPicPr>
              <p:blipFill>
                <a:blip r:embed="rId99"/>
                <a:stretch>
                  <a:fillRect/>
                </a:stretch>
              </p:blipFill>
              <p:spPr>
                <a:xfrm>
                  <a:off x="2842197" y="6055635"/>
                  <a:ext cx="90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648D7E1F-682A-495E-A4A4-644CCBCD826D}"/>
                    </a:ext>
                  </a:extLst>
                </p14:cNvPr>
                <p14:cNvContentPartPr/>
                <p14:nvPr/>
              </p14:nvContentPartPr>
              <p14:xfrm>
                <a:off x="3017157" y="6006675"/>
                <a:ext cx="136080" cy="120240"/>
              </p14:xfrm>
            </p:contentPart>
          </mc:Choice>
          <mc:Fallback>
            <p:pic>
              <p:nvPicPr>
                <p:cNvPr id="63" name="Freihand 62">
                  <a:extLst>
                    <a:ext uri="{FF2B5EF4-FFF2-40B4-BE49-F238E27FC236}">
                      <a16:creationId xmlns:a16="http://schemas.microsoft.com/office/drawing/2014/main" id="{648D7E1F-682A-495E-A4A4-644CCBCD826D}"/>
                    </a:ext>
                  </a:extLst>
                </p:cNvPr>
                <p:cNvPicPr/>
                <p:nvPr/>
              </p:nvPicPr>
              <p:blipFill>
                <a:blip r:embed="rId101"/>
                <a:stretch>
                  <a:fillRect/>
                </a:stretch>
              </p:blipFill>
              <p:spPr>
                <a:xfrm>
                  <a:off x="3008157" y="5997675"/>
                  <a:ext cx="153720" cy="137880"/>
                </a:xfrm>
                <a:prstGeom prst="rect">
                  <a:avLst/>
                </a:prstGeom>
              </p:spPr>
            </p:pic>
          </mc:Fallback>
        </mc:AlternateContent>
      </p:grpSp>
      <p:grpSp>
        <p:nvGrpSpPr>
          <p:cNvPr id="264327" name="Gruppieren 264326">
            <a:extLst>
              <a:ext uri="{FF2B5EF4-FFF2-40B4-BE49-F238E27FC236}">
                <a16:creationId xmlns:a16="http://schemas.microsoft.com/office/drawing/2014/main" id="{76E0B8D9-3A4C-45F3-9959-83B335A5B6DF}"/>
              </a:ext>
            </a:extLst>
          </p:cNvPr>
          <p:cNvGrpSpPr/>
          <p:nvPr/>
        </p:nvGrpSpPr>
        <p:grpSpPr>
          <a:xfrm>
            <a:off x="2669757" y="3237915"/>
            <a:ext cx="3685320" cy="2369880"/>
            <a:chOff x="2669757" y="3237915"/>
            <a:chExt cx="3685320" cy="2369880"/>
          </a:xfrm>
        </p:grpSpPr>
        <mc:AlternateContent xmlns:mc="http://schemas.openxmlformats.org/markup-compatibility/2006">
          <mc:Choice xmlns:p14="http://schemas.microsoft.com/office/powerpoint/2010/main" Requires="p14">
            <p:contentPart p14:bwMode="auto" r:id="rId102">
              <p14:nvContentPartPr>
                <p14:cNvPr id="264322" name="Freihand 264321">
                  <a:extLst>
                    <a:ext uri="{FF2B5EF4-FFF2-40B4-BE49-F238E27FC236}">
                      <a16:creationId xmlns:a16="http://schemas.microsoft.com/office/drawing/2014/main" id="{4B4F9AE6-229D-4622-9237-9BAEFA2B2E75}"/>
                    </a:ext>
                  </a:extLst>
                </p14:cNvPr>
                <p14:cNvContentPartPr/>
                <p14:nvPr/>
              </p14:nvContentPartPr>
              <p14:xfrm>
                <a:off x="4657677" y="3237915"/>
                <a:ext cx="134280" cy="2190600"/>
              </p14:xfrm>
            </p:contentPart>
          </mc:Choice>
          <mc:Fallback>
            <p:pic>
              <p:nvPicPr>
                <p:cNvPr id="264322" name="Freihand 264321">
                  <a:extLst>
                    <a:ext uri="{FF2B5EF4-FFF2-40B4-BE49-F238E27FC236}">
                      <a16:creationId xmlns:a16="http://schemas.microsoft.com/office/drawing/2014/main" id="{4B4F9AE6-229D-4622-9237-9BAEFA2B2E75}"/>
                    </a:ext>
                  </a:extLst>
                </p:cNvPr>
                <p:cNvPicPr/>
                <p:nvPr/>
              </p:nvPicPr>
              <p:blipFill>
                <a:blip r:embed="rId103"/>
                <a:stretch>
                  <a:fillRect/>
                </a:stretch>
              </p:blipFill>
              <p:spPr>
                <a:xfrm>
                  <a:off x="4649037" y="3228915"/>
                  <a:ext cx="151920" cy="2208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64323" name="Freihand 264322">
                  <a:extLst>
                    <a:ext uri="{FF2B5EF4-FFF2-40B4-BE49-F238E27FC236}">
                      <a16:creationId xmlns:a16="http://schemas.microsoft.com/office/drawing/2014/main" id="{7A960A70-23BB-48EB-87DB-747518D26322}"/>
                    </a:ext>
                  </a:extLst>
                </p14:cNvPr>
                <p14:cNvContentPartPr/>
                <p14:nvPr/>
              </p14:nvContentPartPr>
              <p14:xfrm>
                <a:off x="4631757" y="5243115"/>
                <a:ext cx="248400" cy="364680"/>
              </p14:xfrm>
            </p:contentPart>
          </mc:Choice>
          <mc:Fallback>
            <p:pic>
              <p:nvPicPr>
                <p:cNvPr id="264323" name="Freihand 264322">
                  <a:extLst>
                    <a:ext uri="{FF2B5EF4-FFF2-40B4-BE49-F238E27FC236}">
                      <a16:creationId xmlns:a16="http://schemas.microsoft.com/office/drawing/2014/main" id="{7A960A70-23BB-48EB-87DB-747518D26322}"/>
                    </a:ext>
                  </a:extLst>
                </p:cNvPr>
                <p:cNvPicPr/>
                <p:nvPr/>
              </p:nvPicPr>
              <p:blipFill>
                <a:blip r:embed="rId105"/>
                <a:stretch>
                  <a:fillRect/>
                </a:stretch>
              </p:blipFill>
              <p:spPr>
                <a:xfrm>
                  <a:off x="4622757" y="5234475"/>
                  <a:ext cx="26604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64324" name="Freihand 264323">
                  <a:extLst>
                    <a:ext uri="{FF2B5EF4-FFF2-40B4-BE49-F238E27FC236}">
                      <a16:creationId xmlns:a16="http://schemas.microsoft.com/office/drawing/2014/main" id="{0551815C-D1A7-4A38-97AF-C92BDBB1F50D}"/>
                    </a:ext>
                  </a:extLst>
                </p14:cNvPr>
                <p14:cNvContentPartPr/>
                <p14:nvPr/>
              </p14:nvContentPartPr>
              <p14:xfrm>
                <a:off x="3041277" y="4748475"/>
                <a:ext cx="104760" cy="9000"/>
              </p14:xfrm>
            </p:contentPart>
          </mc:Choice>
          <mc:Fallback>
            <p:pic>
              <p:nvPicPr>
                <p:cNvPr id="264324" name="Freihand 264323">
                  <a:extLst>
                    <a:ext uri="{FF2B5EF4-FFF2-40B4-BE49-F238E27FC236}">
                      <a16:creationId xmlns:a16="http://schemas.microsoft.com/office/drawing/2014/main" id="{0551815C-D1A7-4A38-97AF-C92BDBB1F50D}"/>
                    </a:ext>
                  </a:extLst>
                </p:cNvPr>
                <p:cNvPicPr/>
                <p:nvPr/>
              </p:nvPicPr>
              <p:blipFill>
                <a:blip r:embed="rId107"/>
                <a:stretch>
                  <a:fillRect/>
                </a:stretch>
              </p:blipFill>
              <p:spPr>
                <a:xfrm>
                  <a:off x="3032277" y="4739475"/>
                  <a:ext cx="122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64325" name="Freihand 264324">
                  <a:extLst>
                    <a:ext uri="{FF2B5EF4-FFF2-40B4-BE49-F238E27FC236}">
                      <a16:creationId xmlns:a16="http://schemas.microsoft.com/office/drawing/2014/main" id="{D92C8C10-90C1-4705-84C6-77BF03370CE4}"/>
                    </a:ext>
                  </a:extLst>
                </p14:cNvPr>
                <p14:cNvContentPartPr/>
                <p14:nvPr/>
              </p14:nvContentPartPr>
              <p14:xfrm>
                <a:off x="2669757" y="4565235"/>
                <a:ext cx="3386520" cy="180000"/>
              </p14:xfrm>
            </p:contentPart>
          </mc:Choice>
          <mc:Fallback>
            <p:pic>
              <p:nvPicPr>
                <p:cNvPr id="264325" name="Freihand 264324">
                  <a:extLst>
                    <a:ext uri="{FF2B5EF4-FFF2-40B4-BE49-F238E27FC236}">
                      <a16:creationId xmlns:a16="http://schemas.microsoft.com/office/drawing/2014/main" id="{D92C8C10-90C1-4705-84C6-77BF03370CE4}"/>
                    </a:ext>
                  </a:extLst>
                </p:cNvPr>
                <p:cNvPicPr/>
                <p:nvPr/>
              </p:nvPicPr>
              <p:blipFill>
                <a:blip r:embed="rId109"/>
                <a:stretch>
                  <a:fillRect/>
                </a:stretch>
              </p:blipFill>
              <p:spPr>
                <a:xfrm>
                  <a:off x="2660757" y="4556595"/>
                  <a:ext cx="3404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64326" name="Freihand 264325">
                  <a:extLst>
                    <a:ext uri="{FF2B5EF4-FFF2-40B4-BE49-F238E27FC236}">
                      <a16:creationId xmlns:a16="http://schemas.microsoft.com/office/drawing/2014/main" id="{8F41236F-FFA2-41BC-A33E-9603FB21F6B0}"/>
                    </a:ext>
                  </a:extLst>
                </p14:cNvPr>
                <p14:cNvContentPartPr/>
                <p14:nvPr/>
              </p14:nvContentPartPr>
              <p14:xfrm>
                <a:off x="6080397" y="4456875"/>
                <a:ext cx="274680" cy="234360"/>
              </p14:xfrm>
            </p:contentPart>
          </mc:Choice>
          <mc:Fallback>
            <p:pic>
              <p:nvPicPr>
                <p:cNvPr id="264326" name="Freihand 264325">
                  <a:extLst>
                    <a:ext uri="{FF2B5EF4-FFF2-40B4-BE49-F238E27FC236}">
                      <a16:creationId xmlns:a16="http://schemas.microsoft.com/office/drawing/2014/main" id="{8F41236F-FFA2-41BC-A33E-9603FB21F6B0}"/>
                    </a:ext>
                  </a:extLst>
                </p:cNvPr>
                <p:cNvPicPr/>
                <p:nvPr/>
              </p:nvPicPr>
              <p:blipFill>
                <a:blip r:embed="rId111"/>
                <a:stretch>
                  <a:fillRect/>
                </a:stretch>
              </p:blipFill>
              <p:spPr>
                <a:xfrm>
                  <a:off x="6071757" y="4447875"/>
                  <a:ext cx="292320" cy="252000"/>
                </a:xfrm>
                <a:prstGeom prst="rect">
                  <a:avLst/>
                </a:prstGeom>
              </p:spPr>
            </p:pic>
          </mc:Fallback>
        </mc:AlternateContent>
      </p:grpSp>
      <p:grpSp>
        <p:nvGrpSpPr>
          <p:cNvPr id="264333" name="Gruppieren 264332">
            <a:extLst>
              <a:ext uri="{FF2B5EF4-FFF2-40B4-BE49-F238E27FC236}">
                <a16:creationId xmlns:a16="http://schemas.microsoft.com/office/drawing/2014/main" id="{BAC14D33-6E76-4FA8-9D1E-0CBCBE40AFB3}"/>
              </a:ext>
            </a:extLst>
          </p:cNvPr>
          <p:cNvGrpSpPr/>
          <p:nvPr/>
        </p:nvGrpSpPr>
        <p:grpSpPr>
          <a:xfrm>
            <a:off x="6836037" y="4277595"/>
            <a:ext cx="815040" cy="146880"/>
            <a:chOff x="6836037" y="4277595"/>
            <a:chExt cx="815040" cy="146880"/>
          </a:xfrm>
        </p:grpSpPr>
        <mc:AlternateContent xmlns:mc="http://schemas.openxmlformats.org/markup-compatibility/2006">
          <mc:Choice xmlns:p14="http://schemas.microsoft.com/office/powerpoint/2010/main" Requires="p14">
            <p:contentPart p14:bwMode="auto" r:id="rId112">
              <p14:nvContentPartPr>
                <p14:cNvPr id="264328" name="Freihand 264327">
                  <a:extLst>
                    <a:ext uri="{FF2B5EF4-FFF2-40B4-BE49-F238E27FC236}">
                      <a16:creationId xmlns:a16="http://schemas.microsoft.com/office/drawing/2014/main" id="{39931B5E-62A6-4F41-BDA7-787FDFA3CE38}"/>
                    </a:ext>
                  </a:extLst>
                </p14:cNvPr>
                <p14:cNvContentPartPr/>
                <p14:nvPr/>
              </p14:nvContentPartPr>
              <p14:xfrm>
                <a:off x="6836037" y="4297755"/>
                <a:ext cx="145800" cy="121320"/>
              </p14:xfrm>
            </p:contentPart>
          </mc:Choice>
          <mc:Fallback>
            <p:pic>
              <p:nvPicPr>
                <p:cNvPr id="264328" name="Freihand 264327">
                  <a:extLst>
                    <a:ext uri="{FF2B5EF4-FFF2-40B4-BE49-F238E27FC236}">
                      <a16:creationId xmlns:a16="http://schemas.microsoft.com/office/drawing/2014/main" id="{39931B5E-62A6-4F41-BDA7-787FDFA3CE38}"/>
                    </a:ext>
                  </a:extLst>
                </p:cNvPr>
                <p:cNvPicPr/>
                <p:nvPr/>
              </p:nvPicPr>
              <p:blipFill>
                <a:blip r:embed="rId113"/>
                <a:stretch>
                  <a:fillRect/>
                </a:stretch>
              </p:blipFill>
              <p:spPr>
                <a:xfrm>
                  <a:off x="6827397" y="4288755"/>
                  <a:ext cx="163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64329" name="Freihand 264328">
                  <a:extLst>
                    <a:ext uri="{FF2B5EF4-FFF2-40B4-BE49-F238E27FC236}">
                      <a16:creationId xmlns:a16="http://schemas.microsoft.com/office/drawing/2014/main" id="{E7810AD1-FE6F-445C-A496-057E85C8B0E6}"/>
                    </a:ext>
                  </a:extLst>
                </p14:cNvPr>
                <p14:cNvContentPartPr/>
                <p14:nvPr/>
              </p14:nvContentPartPr>
              <p14:xfrm>
                <a:off x="7057077" y="4300995"/>
                <a:ext cx="39960" cy="123480"/>
              </p14:xfrm>
            </p:contentPart>
          </mc:Choice>
          <mc:Fallback>
            <p:pic>
              <p:nvPicPr>
                <p:cNvPr id="264329" name="Freihand 264328">
                  <a:extLst>
                    <a:ext uri="{FF2B5EF4-FFF2-40B4-BE49-F238E27FC236}">
                      <a16:creationId xmlns:a16="http://schemas.microsoft.com/office/drawing/2014/main" id="{E7810AD1-FE6F-445C-A496-057E85C8B0E6}"/>
                    </a:ext>
                  </a:extLst>
                </p:cNvPr>
                <p:cNvPicPr/>
                <p:nvPr/>
              </p:nvPicPr>
              <p:blipFill>
                <a:blip r:embed="rId115"/>
                <a:stretch>
                  <a:fillRect/>
                </a:stretch>
              </p:blipFill>
              <p:spPr>
                <a:xfrm>
                  <a:off x="7048077" y="4292355"/>
                  <a:ext cx="57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64330" name="Freihand 264329">
                  <a:extLst>
                    <a:ext uri="{FF2B5EF4-FFF2-40B4-BE49-F238E27FC236}">
                      <a16:creationId xmlns:a16="http://schemas.microsoft.com/office/drawing/2014/main" id="{87D0A6B8-8954-4D1B-8DF1-F0ED93667BAA}"/>
                    </a:ext>
                  </a:extLst>
                </p14:cNvPr>
                <p14:cNvContentPartPr/>
                <p14:nvPr/>
              </p14:nvContentPartPr>
              <p14:xfrm>
                <a:off x="7188837" y="4289475"/>
                <a:ext cx="119520" cy="97200"/>
              </p14:xfrm>
            </p:contentPart>
          </mc:Choice>
          <mc:Fallback>
            <p:pic>
              <p:nvPicPr>
                <p:cNvPr id="264330" name="Freihand 264329">
                  <a:extLst>
                    <a:ext uri="{FF2B5EF4-FFF2-40B4-BE49-F238E27FC236}">
                      <a16:creationId xmlns:a16="http://schemas.microsoft.com/office/drawing/2014/main" id="{87D0A6B8-8954-4D1B-8DF1-F0ED93667BAA}"/>
                    </a:ext>
                  </a:extLst>
                </p:cNvPr>
                <p:cNvPicPr/>
                <p:nvPr/>
              </p:nvPicPr>
              <p:blipFill>
                <a:blip r:embed="rId117"/>
                <a:stretch>
                  <a:fillRect/>
                </a:stretch>
              </p:blipFill>
              <p:spPr>
                <a:xfrm>
                  <a:off x="7180197" y="4280835"/>
                  <a:ext cx="137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64331" name="Freihand 264330">
                  <a:extLst>
                    <a:ext uri="{FF2B5EF4-FFF2-40B4-BE49-F238E27FC236}">
                      <a16:creationId xmlns:a16="http://schemas.microsoft.com/office/drawing/2014/main" id="{78F86EEB-1B01-4291-8C51-4AD420029115}"/>
                    </a:ext>
                  </a:extLst>
                </p14:cNvPr>
                <p14:cNvContentPartPr/>
                <p14:nvPr/>
              </p14:nvContentPartPr>
              <p14:xfrm>
                <a:off x="7375677" y="4299555"/>
                <a:ext cx="81720" cy="93960"/>
              </p14:xfrm>
            </p:contentPart>
          </mc:Choice>
          <mc:Fallback>
            <p:pic>
              <p:nvPicPr>
                <p:cNvPr id="264331" name="Freihand 264330">
                  <a:extLst>
                    <a:ext uri="{FF2B5EF4-FFF2-40B4-BE49-F238E27FC236}">
                      <a16:creationId xmlns:a16="http://schemas.microsoft.com/office/drawing/2014/main" id="{78F86EEB-1B01-4291-8C51-4AD420029115}"/>
                    </a:ext>
                  </a:extLst>
                </p:cNvPr>
                <p:cNvPicPr/>
                <p:nvPr/>
              </p:nvPicPr>
              <p:blipFill>
                <a:blip r:embed="rId119"/>
                <a:stretch>
                  <a:fillRect/>
                </a:stretch>
              </p:blipFill>
              <p:spPr>
                <a:xfrm>
                  <a:off x="7367037" y="4290555"/>
                  <a:ext cx="99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64332" name="Freihand 264331">
                  <a:extLst>
                    <a:ext uri="{FF2B5EF4-FFF2-40B4-BE49-F238E27FC236}">
                      <a16:creationId xmlns:a16="http://schemas.microsoft.com/office/drawing/2014/main" id="{E0731EAF-4A50-47C5-83A4-C05474CB99AA}"/>
                    </a:ext>
                  </a:extLst>
                </p14:cNvPr>
                <p14:cNvContentPartPr/>
                <p14:nvPr/>
              </p14:nvContentPartPr>
              <p14:xfrm>
                <a:off x="7508517" y="4277595"/>
                <a:ext cx="142560" cy="141120"/>
              </p14:xfrm>
            </p:contentPart>
          </mc:Choice>
          <mc:Fallback>
            <p:pic>
              <p:nvPicPr>
                <p:cNvPr id="264332" name="Freihand 264331">
                  <a:extLst>
                    <a:ext uri="{FF2B5EF4-FFF2-40B4-BE49-F238E27FC236}">
                      <a16:creationId xmlns:a16="http://schemas.microsoft.com/office/drawing/2014/main" id="{E0731EAF-4A50-47C5-83A4-C05474CB99AA}"/>
                    </a:ext>
                  </a:extLst>
                </p:cNvPr>
                <p:cNvPicPr/>
                <p:nvPr/>
              </p:nvPicPr>
              <p:blipFill>
                <a:blip r:embed="rId121"/>
                <a:stretch>
                  <a:fillRect/>
                </a:stretch>
              </p:blipFill>
              <p:spPr>
                <a:xfrm>
                  <a:off x="7499517" y="4268955"/>
                  <a:ext cx="160200" cy="158760"/>
                </a:xfrm>
                <a:prstGeom prst="rect">
                  <a:avLst/>
                </a:prstGeom>
              </p:spPr>
            </p:pic>
          </mc:Fallback>
        </mc:AlternateContent>
      </p:grpSp>
      <p:grpSp>
        <p:nvGrpSpPr>
          <p:cNvPr id="264339" name="Gruppieren 264338">
            <a:extLst>
              <a:ext uri="{FF2B5EF4-FFF2-40B4-BE49-F238E27FC236}">
                <a16:creationId xmlns:a16="http://schemas.microsoft.com/office/drawing/2014/main" id="{F9BDCEEA-A261-4732-93F5-AF4887ED2364}"/>
              </a:ext>
            </a:extLst>
          </p:cNvPr>
          <p:cNvGrpSpPr/>
          <p:nvPr/>
        </p:nvGrpSpPr>
        <p:grpSpPr>
          <a:xfrm>
            <a:off x="4093917" y="5989035"/>
            <a:ext cx="732600" cy="184680"/>
            <a:chOff x="4093917" y="5989035"/>
            <a:chExt cx="732600" cy="184680"/>
          </a:xfrm>
        </p:grpSpPr>
        <mc:AlternateContent xmlns:mc="http://schemas.openxmlformats.org/markup-compatibility/2006">
          <mc:Choice xmlns:p14="http://schemas.microsoft.com/office/powerpoint/2010/main" Requires="p14">
            <p:contentPart p14:bwMode="auto" r:id="rId122">
              <p14:nvContentPartPr>
                <p14:cNvPr id="264334" name="Freihand 264333">
                  <a:extLst>
                    <a:ext uri="{FF2B5EF4-FFF2-40B4-BE49-F238E27FC236}">
                      <a16:creationId xmlns:a16="http://schemas.microsoft.com/office/drawing/2014/main" id="{C6C35AC6-11BF-4A55-9880-E0FE416A3073}"/>
                    </a:ext>
                  </a:extLst>
                </p14:cNvPr>
                <p14:cNvContentPartPr/>
                <p14:nvPr/>
              </p14:nvContentPartPr>
              <p14:xfrm>
                <a:off x="4093917" y="6005595"/>
                <a:ext cx="133200" cy="160920"/>
              </p14:xfrm>
            </p:contentPart>
          </mc:Choice>
          <mc:Fallback>
            <p:pic>
              <p:nvPicPr>
                <p:cNvPr id="264334" name="Freihand 264333">
                  <a:extLst>
                    <a:ext uri="{FF2B5EF4-FFF2-40B4-BE49-F238E27FC236}">
                      <a16:creationId xmlns:a16="http://schemas.microsoft.com/office/drawing/2014/main" id="{C6C35AC6-11BF-4A55-9880-E0FE416A3073}"/>
                    </a:ext>
                  </a:extLst>
                </p:cNvPr>
                <p:cNvPicPr/>
                <p:nvPr/>
              </p:nvPicPr>
              <p:blipFill>
                <a:blip r:embed="rId123"/>
                <a:stretch>
                  <a:fillRect/>
                </a:stretch>
              </p:blipFill>
              <p:spPr>
                <a:xfrm>
                  <a:off x="4085277" y="5996595"/>
                  <a:ext cx="150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64335" name="Freihand 264334">
                  <a:extLst>
                    <a:ext uri="{FF2B5EF4-FFF2-40B4-BE49-F238E27FC236}">
                      <a16:creationId xmlns:a16="http://schemas.microsoft.com/office/drawing/2014/main" id="{A95D4844-611C-4EB2-9144-237073756D4A}"/>
                    </a:ext>
                  </a:extLst>
                </p14:cNvPr>
                <p14:cNvContentPartPr/>
                <p14:nvPr/>
              </p14:nvContentPartPr>
              <p14:xfrm>
                <a:off x="4266717" y="6039075"/>
                <a:ext cx="113040" cy="134640"/>
              </p14:xfrm>
            </p:contentPart>
          </mc:Choice>
          <mc:Fallback>
            <p:pic>
              <p:nvPicPr>
                <p:cNvPr id="264335" name="Freihand 264334">
                  <a:extLst>
                    <a:ext uri="{FF2B5EF4-FFF2-40B4-BE49-F238E27FC236}">
                      <a16:creationId xmlns:a16="http://schemas.microsoft.com/office/drawing/2014/main" id="{A95D4844-611C-4EB2-9144-237073756D4A}"/>
                    </a:ext>
                  </a:extLst>
                </p:cNvPr>
                <p:cNvPicPr/>
                <p:nvPr/>
              </p:nvPicPr>
              <p:blipFill>
                <a:blip r:embed="rId125"/>
                <a:stretch>
                  <a:fillRect/>
                </a:stretch>
              </p:blipFill>
              <p:spPr>
                <a:xfrm>
                  <a:off x="4257717" y="6030075"/>
                  <a:ext cx="130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64336" name="Freihand 264335">
                  <a:extLst>
                    <a:ext uri="{FF2B5EF4-FFF2-40B4-BE49-F238E27FC236}">
                      <a16:creationId xmlns:a16="http://schemas.microsoft.com/office/drawing/2014/main" id="{50A6EB15-17A7-4B48-97F4-13DED3FCD724}"/>
                    </a:ext>
                  </a:extLst>
                </p14:cNvPr>
                <p14:cNvContentPartPr/>
                <p14:nvPr/>
              </p14:nvContentPartPr>
              <p14:xfrm>
                <a:off x="4430877" y="5996595"/>
                <a:ext cx="82800" cy="118800"/>
              </p14:xfrm>
            </p:contentPart>
          </mc:Choice>
          <mc:Fallback>
            <p:pic>
              <p:nvPicPr>
                <p:cNvPr id="264336" name="Freihand 264335">
                  <a:extLst>
                    <a:ext uri="{FF2B5EF4-FFF2-40B4-BE49-F238E27FC236}">
                      <a16:creationId xmlns:a16="http://schemas.microsoft.com/office/drawing/2014/main" id="{50A6EB15-17A7-4B48-97F4-13DED3FCD724}"/>
                    </a:ext>
                  </a:extLst>
                </p:cNvPr>
                <p:cNvPicPr/>
                <p:nvPr/>
              </p:nvPicPr>
              <p:blipFill>
                <a:blip r:embed="rId127"/>
                <a:stretch>
                  <a:fillRect/>
                </a:stretch>
              </p:blipFill>
              <p:spPr>
                <a:xfrm>
                  <a:off x="4422237" y="5987955"/>
                  <a:ext cx="100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64337" name="Freihand 264336">
                  <a:extLst>
                    <a:ext uri="{FF2B5EF4-FFF2-40B4-BE49-F238E27FC236}">
                      <a16:creationId xmlns:a16="http://schemas.microsoft.com/office/drawing/2014/main" id="{86E4AD8F-B88E-4A3D-8165-95A0238C7604}"/>
                    </a:ext>
                  </a:extLst>
                </p14:cNvPr>
                <p14:cNvContentPartPr/>
                <p14:nvPr/>
              </p14:nvContentPartPr>
              <p14:xfrm>
                <a:off x="4605837" y="6013875"/>
                <a:ext cx="10800" cy="121320"/>
              </p14:xfrm>
            </p:contentPart>
          </mc:Choice>
          <mc:Fallback>
            <p:pic>
              <p:nvPicPr>
                <p:cNvPr id="264337" name="Freihand 264336">
                  <a:extLst>
                    <a:ext uri="{FF2B5EF4-FFF2-40B4-BE49-F238E27FC236}">
                      <a16:creationId xmlns:a16="http://schemas.microsoft.com/office/drawing/2014/main" id="{86E4AD8F-B88E-4A3D-8165-95A0238C7604}"/>
                    </a:ext>
                  </a:extLst>
                </p:cNvPr>
                <p:cNvPicPr/>
                <p:nvPr/>
              </p:nvPicPr>
              <p:blipFill>
                <a:blip r:embed="rId129"/>
                <a:stretch>
                  <a:fillRect/>
                </a:stretch>
              </p:blipFill>
              <p:spPr>
                <a:xfrm>
                  <a:off x="4596837" y="6004875"/>
                  <a:ext cx="28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64338" name="Freihand 264337">
                  <a:extLst>
                    <a:ext uri="{FF2B5EF4-FFF2-40B4-BE49-F238E27FC236}">
                      <a16:creationId xmlns:a16="http://schemas.microsoft.com/office/drawing/2014/main" id="{5E31503D-CBA7-4C17-970E-2E3A035166A3}"/>
                    </a:ext>
                  </a:extLst>
                </p14:cNvPr>
                <p14:cNvContentPartPr/>
                <p14:nvPr/>
              </p14:nvContentPartPr>
              <p14:xfrm>
                <a:off x="4546077" y="5989035"/>
                <a:ext cx="280440" cy="118800"/>
              </p14:xfrm>
            </p:contentPart>
          </mc:Choice>
          <mc:Fallback>
            <p:pic>
              <p:nvPicPr>
                <p:cNvPr id="264338" name="Freihand 264337">
                  <a:extLst>
                    <a:ext uri="{FF2B5EF4-FFF2-40B4-BE49-F238E27FC236}">
                      <a16:creationId xmlns:a16="http://schemas.microsoft.com/office/drawing/2014/main" id="{5E31503D-CBA7-4C17-970E-2E3A035166A3}"/>
                    </a:ext>
                  </a:extLst>
                </p:cNvPr>
                <p:cNvPicPr/>
                <p:nvPr/>
              </p:nvPicPr>
              <p:blipFill>
                <a:blip r:embed="rId131"/>
                <a:stretch>
                  <a:fillRect/>
                </a:stretch>
              </p:blipFill>
              <p:spPr>
                <a:xfrm>
                  <a:off x="4537437" y="5980035"/>
                  <a:ext cx="298080" cy="136440"/>
                </a:xfrm>
                <a:prstGeom prst="rect">
                  <a:avLst/>
                </a:prstGeom>
              </p:spPr>
            </p:pic>
          </mc:Fallback>
        </mc:AlternateContent>
      </p:grpSp>
      <p:grpSp>
        <p:nvGrpSpPr>
          <p:cNvPr id="264345" name="Gruppieren 264344">
            <a:extLst>
              <a:ext uri="{FF2B5EF4-FFF2-40B4-BE49-F238E27FC236}">
                <a16:creationId xmlns:a16="http://schemas.microsoft.com/office/drawing/2014/main" id="{FEF09FA3-165C-4B53-A10B-A7EBD3FC262A}"/>
              </a:ext>
            </a:extLst>
          </p:cNvPr>
          <p:cNvGrpSpPr/>
          <p:nvPr/>
        </p:nvGrpSpPr>
        <p:grpSpPr>
          <a:xfrm>
            <a:off x="2691357" y="3247275"/>
            <a:ext cx="3710880" cy="2517120"/>
            <a:chOff x="2691357" y="3247275"/>
            <a:chExt cx="3710880" cy="2517120"/>
          </a:xfrm>
        </p:grpSpPr>
        <mc:AlternateContent xmlns:mc="http://schemas.openxmlformats.org/markup-compatibility/2006">
          <mc:Choice xmlns:p14="http://schemas.microsoft.com/office/powerpoint/2010/main" Requires="p14">
            <p:contentPart p14:bwMode="auto" r:id="rId132">
              <p14:nvContentPartPr>
                <p14:cNvPr id="264340" name="Freihand 264339">
                  <a:extLst>
                    <a:ext uri="{FF2B5EF4-FFF2-40B4-BE49-F238E27FC236}">
                      <a16:creationId xmlns:a16="http://schemas.microsoft.com/office/drawing/2014/main" id="{D5D584A6-A4D3-4144-8AD8-E1837B8425AB}"/>
                    </a:ext>
                  </a:extLst>
                </p14:cNvPr>
                <p14:cNvContentPartPr/>
                <p14:nvPr/>
              </p14:nvContentPartPr>
              <p14:xfrm>
                <a:off x="5467677" y="3247275"/>
                <a:ext cx="181800" cy="2214720"/>
              </p14:xfrm>
            </p:contentPart>
          </mc:Choice>
          <mc:Fallback>
            <p:pic>
              <p:nvPicPr>
                <p:cNvPr id="264340" name="Freihand 264339">
                  <a:extLst>
                    <a:ext uri="{FF2B5EF4-FFF2-40B4-BE49-F238E27FC236}">
                      <a16:creationId xmlns:a16="http://schemas.microsoft.com/office/drawing/2014/main" id="{D5D584A6-A4D3-4144-8AD8-E1837B8425AB}"/>
                    </a:ext>
                  </a:extLst>
                </p:cNvPr>
                <p:cNvPicPr/>
                <p:nvPr/>
              </p:nvPicPr>
              <p:blipFill>
                <a:blip r:embed="rId133"/>
                <a:stretch>
                  <a:fillRect/>
                </a:stretch>
              </p:blipFill>
              <p:spPr>
                <a:xfrm>
                  <a:off x="5459037" y="3238275"/>
                  <a:ext cx="199440" cy="2232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64342" name="Freihand 264341">
                  <a:extLst>
                    <a:ext uri="{FF2B5EF4-FFF2-40B4-BE49-F238E27FC236}">
                      <a16:creationId xmlns:a16="http://schemas.microsoft.com/office/drawing/2014/main" id="{F194F9D4-17C6-4754-9EBF-458EF5CFDC24}"/>
                    </a:ext>
                  </a:extLst>
                </p14:cNvPr>
                <p14:cNvContentPartPr/>
                <p14:nvPr/>
              </p14:nvContentPartPr>
              <p14:xfrm>
                <a:off x="5370477" y="5275515"/>
                <a:ext cx="239760" cy="341280"/>
              </p14:xfrm>
            </p:contentPart>
          </mc:Choice>
          <mc:Fallback>
            <p:pic>
              <p:nvPicPr>
                <p:cNvPr id="264342" name="Freihand 264341">
                  <a:extLst>
                    <a:ext uri="{FF2B5EF4-FFF2-40B4-BE49-F238E27FC236}">
                      <a16:creationId xmlns:a16="http://schemas.microsoft.com/office/drawing/2014/main" id="{F194F9D4-17C6-4754-9EBF-458EF5CFDC24}"/>
                    </a:ext>
                  </a:extLst>
                </p:cNvPr>
                <p:cNvPicPr/>
                <p:nvPr/>
              </p:nvPicPr>
              <p:blipFill>
                <a:blip r:embed="rId135"/>
                <a:stretch>
                  <a:fillRect/>
                </a:stretch>
              </p:blipFill>
              <p:spPr>
                <a:xfrm>
                  <a:off x="5361477" y="5266875"/>
                  <a:ext cx="25740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64343" name="Freihand 264342">
                  <a:extLst>
                    <a:ext uri="{FF2B5EF4-FFF2-40B4-BE49-F238E27FC236}">
                      <a16:creationId xmlns:a16="http://schemas.microsoft.com/office/drawing/2014/main" id="{5F35A0DD-58CD-47B1-A200-59C394E3BCBF}"/>
                    </a:ext>
                  </a:extLst>
                </p14:cNvPr>
                <p14:cNvContentPartPr/>
                <p14:nvPr/>
              </p14:nvContentPartPr>
              <p14:xfrm>
                <a:off x="2691357" y="5635515"/>
                <a:ext cx="3486240" cy="55800"/>
              </p14:xfrm>
            </p:contentPart>
          </mc:Choice>
          <mc:Fallback>
            <p:pic>
              <p:nvPicPr>
                <p:cNvPr id="264343" name="Freihand 264342">
                  <a:extLst>
                    <a:ext uri="{FF2B5EF4-FFF2-40B4-BE49-F238E27FC236}">
                      <a16:creationId xmlns:a16="http://schemas.microsoft.com/office/drawing/2014/main" id="{5F35A0DD-58CD-47B1-A200-59C394E3BCBF}"/>
                    </a:ext>
                  </a:extLst>
                </p:cNvPr>
                <p:cNvPicPr/>
                <p:nvPr/>
              </p:nvPicPr>
              <p:blipFill>
                <a:blip r:embed="rId137"/>
                <a:stretch>
                  <a:fillRect/>
                </a:stretch>
              </p:blipFill>
              <p:spPr>
                <a:xfrm>
                  <a:off x="2682357" y="5626515"/>
                  <a:ext cx="35038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64344" name="Freihand 264343">
                  <a:extLst>
                    <a:ext uri="{FF2B5EF4-FFF2-40B4-BE49-F238E27FC236}">
                      <a16:creationId xmlns:a16="http://schemas.microsoft.com/office/drawing/2014/main" id="{9AE11F73-1F04-4154-A8C1-BEFF0B3A64D6}"/>
                    </a:ext>
                  </a:extLst>
                </p14:cNvPr>
                <p14:cNvContentPartPr/>
                <p14:nvPr/>
              </p14:nvContentPartPr>
              <p14:xfrm>
                <a:off x="6162837" y="5533275"/>
                <a:ext cx="239400" cy="231120"/>
              </p14:xfrm>
            </p:contentPart>
          </mc:Choice>
          <mc:Fallback>
            <p:pic>
              <p:nvPicPr>
                <p:cNvPr id="264344" name="Freihand 264343">
                  <a:extLst>
                    <a:ext uri="{FF2B5EF4-FFF2-40B4-BE49-F238E27FC236}">
                      <a16:creationId xmlns:a16="http://schemas.microsoft.com/office/drawing/2014/main" id="{9AE11F73-1F04-4154-A8C1-BEFF0B3A64D6}"/>
                    </a:ext>
                  </a:extLst>
                </p:cNvPr>
                <p:cNvPicPr/>
                <p:nvPr/>
              </p:nvPicPr>
              <p:blipFill>
                <a:blip r:embed="rId139"/>
                <a:stretch>
                  <a:fillRect/>
                </a:stretch>
              </p:blipFill>
              <p:spPr>
                <a:xfrm>
                  <a:off x="6154197" y="5524635"/>
                  <a:ext cx="257040" cy="248760"/>
                </a:xfrm>
                <a:prstGeom prst="rect">
                  <a:avLst/>
                </a:prstGeom>
              </p:spPr>
            </p:pic>
          </mc:Fallback>
        </mc:AlternateContent>
      </p:grpSp>
      <p:grpSp>
        <p:nvGrpSpPr>
          <p:cNvPr id="264359" name="Gruppieren 264358">
            <a:extLst>
              <a:ext uri="{FF2B5EF4-FFF2-40B4-BE49-F238E27FC236}">
                <a16:creationId xmlns:a16="http://schemas.microsoft.com/office/drawing/2014/main" id="{3B3DEEF0-236A-4AC1-BD1C-6ABDFF88474D}"/>
              </a:ext>
            </a:extLst>
          </p:cNvPr>
          <p:cNvGrpSpPr/>
          <p:nvPr/>
        </p:nvGrpSpPr>
        <p:grpSpPr>
          <a:xfrm>
            <a:off x="6815517" y="5207115"/>
            <a:ext cx="815760" cy="172440"/>
            <a:chOff x="6815517" y="5207115"/>
            <a:chExt cx="815760" cy="172440"/>
          </a:xfrm>
        </p:grpSpPr>
        <mc:AlternateContent xmlns:mc="http://schemas.openxmlformats.org/markup-compatibility/2006">
          <mc:Choice xmlns:p14="http://schemas.microsoft.com/office/powerpoint/2010/main" Requires="p14">
            <p:contentPart p14:bwMode="auto" r:id="rId140">
              <p14:nvContentPartPr>
                <p14:cNvPr id="264346" name="Freihand 264345">
                  <a:extLst>
                    <a:ext uri="{FF2B5EF4-FFF2-40B4-BE49-F238E27FC236}">
                      <a16:creationId xmlns:a16="http://schemas.microsoft.com/office/drawing/2014/main" id="{ABA4BF0B-FF15-465E-8BD7-3F2BE6D7627B}"/>
                    </a:ext>
                  </a:extLst>
                </p14:cNvPr>
                <p14:cNvContentPartPr/>
                <p14:nvPr/>
              </p14:nvContentPartPr>
              <p14:xfrm>
                <a:off x="6815517" y="5207115"/>
                <a:ext cx="136080" cy="160200"/>
              </p14:xfrm>
            </p:contentPart>
          </mc:Choice>
          <mc:Fallback>
            <p:pic>
              <p:nvPicPr>
                <p:cNvPr id="264346" name="Freihand 264345">
                  <a:extLst>
                    <a:ext uri="{FF2B5EF4-FFF2-40B4-BE49-F238E27FC236}">
                      <a16:creationId xmlns:a16="http://schemas.microsoft.com/office/drawing/2014/main" id="{ABA4BF0B-FF15-465E-8BD7-3F2BE6D7627B}"/>
                    </a:ext>
                  </a:extLst>
                </p:cNvPr>
                <p:cNvPicPr/>
                <p:nvPr/>
              </p:nvPicPr>
              <p:blipFill>
                <a:blip r:embed="rId141"/>
                <a:stretch>
                  <a:fillRect/>
                </a:stretch>
              </p:blipFill>
              <p:spPr>
                <a:xfrm>
                  <a:off x="6806517" y="5198475"/>
                  <a:ext cx="153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64347" name="Freihand 264346">
                  <a:extLst>
                    <a:ext uri="{FF2B5EF4-FFF2-40B4-BE49-F238E27FC236}">
                      <a16:creationId xmlns:a16="http://schemas.microsoft.com/office/drawing/2014/main" id="{485F7ED1-48B2-48C4-A3BD-42DAFD2BD6E7}"/>
                    </a:ext>
                  </a:extLst>
                </p14:cNvPr>
                <p14:cNvContentPartPr/>
                <p14:nvPr/>
              </p14:nvContentPartPr>
              <p14:xfrm>
                <a:off x="7031517" y="5239155"/>
                <a:ext cx="42120" cy="135360"/>
              </p14:xfrm>
            </p:contentPart>
          </mc:Choice>
          <mc:Fallback>
            <p:pic>
              <p:nvPicPr>
                <p:cNvPr id="264347" name="Freihand 264346">
                  <a:extLst>
                    <a:ext uri="{FF2B5EF4-FFF2-40B4-BE49-F238E27FC236}">
                      <a16:creationId xmlns:a16="http://schemas.microsoft.com/office/drawing/2014/main" id="{485F7ED1-48B2-48C4-A3BD-42DAFD2BD6E7}"/>
                    </a:ext>
                  </a:extLst>
                </p:cNvPr>
                <p:cNvPicPr/>
                <p:nvPr/>
              </p:nvPicPr>
              <p:blipFill>
                <a:blip r:embed="rId143"/>
                <a:stretch>
                  <a:fillRect/>
                </a:stretch>
              </p:blipFill>
              <p:spPr>
                <a:xfrm>
                  <a:off x="7022877" y="5230515"/>
                  <a:ext cx="59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64348" name="Freihand 264347">
                  <a:extLst>
                    <a:ext uri="{FF2B5EF4-FFF2-40B4-BE49-F238E27FC236}">
                      <a16:creationId xmlns:a16="http://schemas.microsoft.com/office/drawing/2014/main" id="{8E33091D-8003-49E9-92D1-C2DB974606F6}"/>
                    </a:ext>
                  </a:extLst>
                </p14:cNvPr>
                <p14:cNvContentPartPr/>
                <p14:nvPr/>
              </p14:nvContentPartPr>
              <p14:xfrm>
                <a:off x="6998037" y="5249235"/>
                <a:ext cx="292320" cy="87840"/>
              </p14:xfrm>
            </p:contentPart>
          </mc:Choice>
          <mc:Fallback>
            <p:pic>
              <p:nvPicPr>
                <p:cNvPr id="264348" name="Freihand 264347">
                  <a:extLst>
                    <a:ext uri="{FF2B5EF4-FFF2-40B4-BE49-F238E27FC236}">
                      <a16:creationId xmlns:a16="http://schemas.microsoft.com/office/drawing/2014/main" id="{8E33091D-8003-49E9-92D1-C2DB974606F6}"/>
                    </a:ext>
                  </a:extLst>
                </p:cNvPr>
                <p:cNvPicPr/>
                <p:nvPr/>
              </p:nvPicPr>
              <p:blipFill>
                <a:blip r:embed="rId145"/>
                <a:stretch>
                  <a:fillRect/>
                </a:stretch>
              </p:blipFill>
              <p:spPr>
                <a:xfrm>
                  <a:off x="6989037" y="5240595"/>
                  <a:ext cx="309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64349" name="Freihand 264348">
                  <a:extLst>
                    <a:ext uri="{FF2B5EF4-FFF2-40B4-BE49-F238E27FC236}">
                      <a16:creationId xmlns:a16="http://schemas.microsoft.com/office/drawing/2014/main" id="{2BDCA53D-1863-47A2-9954-31198E52B02A}"/>
                    </a:ext>
                  </a:extLst>
                </p14:cNvPr>
                <p14:cNvContentPartPr/>
                <p14:nvPr/>
              </p14:nvContentPartPr>
              <p14:xfrm>
                <a:off x="7383597" y="5256795"/>
                <a:ext cx="10440" cy="122760"/>
              </p14:xfrm>
            </p:contentPart>
          </mc:Choice>
          <mc:Fallback>
            <p:pic>
              <p:nvPicPr>
                <p:cNvPr id="264349" name="Freihand 264348">
                  <a:extLst>
                    <a:ext uri="{FF2B5EF4-FFF2-40B4-BE49-F238E27FC236}">
                      <a16:creationId xmlns:a16="http://schemas.microsoft.com/office/drawing/2014/main" id="{2BDCA53D-1863-47A2-9954-31198E52B02A}"/>
                    </a:ext>
                  </a:extLst>
                </p:cNvPr>
                <p:cNvPicPr/>
                <p:nvPr/>
              </p:nvPicPr>
              <p:blipFill>
                <a:blip r:embed="rId147"/>
                <a:stretch>
                  <a:fillRect/>
                </a:stretch>
              </p:blipFill>
              <p:spPr>
                <a:xfrm>
                  <a:off x="7374957" y="5247795"/>
                  <a:ext cx="28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64350" name="Freihand 264349">
                  <a:extLst>
                    <a:ext uri="{FF2B5EF4-FFF2-40B4-BE49-F238E27FC236}">
                      <a16:creationId xmlns:a16="http://schemas.microsoft.com/office/drawing/2014/main" id="{180C9163-DB09-4267-88A9-C79AF61F5201}"/>
                    </a:ext>
                  </a:extLst>
                </p14:cNvPr>
                <p14:cNvContentPartPr/>
                <p14:nvPr/>
              </p14:nvContentPartPr>
              <p14:xfrm>
                <a:off x="7341837" y="5297475"/>
                <a:ext cx="77760" cy="6120"/>
              </p14:xfrm>
            </p:contentPart>
          </mc:Choice>
          <mc:Fallback>
            <p:pic>
              <p:nvPicPr>
                <p:cNvPr id="264350" name="Freihand 264349">
                  <a:extLst>
                    <a:ext uri="{FF2B5EF4-FFF2-40B4-BE49-F238E27FC236}">
                      <a16:creationId xmlns:a16="http://schemas.microsoft.com/office/drawing/2014/main" id="{180C9163-DB09-4267-88A9-C79AF61F5201}"/>
                    </a:ext>
                  </a:extLst>
                </p:cNvPr>
                <p:cNvPicPr/>
                <p:nvPr/>
              </p:nvPicPr>
              <p:blipFill>
                <a:blip r:embed="rId149"/>
                <a:stretch>
                  <a:fillRect/>
                </a:stretch>
              </p:blipFill>
              <p:spPr>
                <a:xfrm>
                  <a:off x="7332837" y="5288835"/>
                  <a:ext cx="95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64351" name="Freihand 264350">
                  <a:extLst>
                    <a:ext uri="{FF2B5EF4-FFF2-40B4-BE49-F238E27FC236}">
                      <a16:creationId xmlns:a16="http://schemas.microsoft.com/office/drawing/2014/main" id="{0D7B5CF8-8BBC-4452-A4D3-C3710186E6A8}"/>
                    </a:ext>
                  </a:extLst>
                </p14:cNvPr>
                <p14:cNvContentPartPr/>
                <p14:nvPr/>
              </p14:nvContentPartPr>
              <p14:xfrm>
                <a:off x="7501677" y="5242035"/>
                <a:ext cx="129600" cy="120600"/>
              </p14:xfrm>
            </p:contentPart>
          </mc:Choice>
          <mc:Fallback>
            <p:pic>
              <p:nvPicPr>
                <p:cNvPr id="264351" name="Freihand 264350">
                  <a:extLst>
                    <a:ext uri="{FF2B5EF4-FFF2-40B4-BE49-F238E27FC236}">
                      <a16:creationId xmlns:a16="http://schemas.microsoft.com/office/drawing/2014/main" id="{0D7B5CF8-8BBC-4452-A4D3-C3710186E6A8}"/>
                    </a:ext>
                  </a:extLst>
                </p:cNvPr>
                <p:cNvPicPr/>
                <p:nvPr/>
              </p:nvPicPr>
              <p:blipFill>
                <a:blip r:embed="rId151"/>
                <a:stretch>
                  <a:fillRect/>
                </a:stretch>
              </p:blipFill>
              <p:spPr>
                <a:xfrm>
                  <a:off x="7492677" y="5233395"/>
                  <a:ext cx="147240" cy="138240"/>
                </a:xfrm>
                <a:prstGeom prst="rect">
                  <a:avLst/>
                </a:prstGeom>
              </p:spPr>
            </p:pic>
          </mc:Fallback>
        </mc:AlternateContent>
      </p:grpSp>
      <p:grpSp>
        <p:nvGrpSpPr>
          <p:cNvPr id="264358" name="Gruppieren 264357">
            <a:extLst>
              <a:ext uri="{FF2B5EF4-FFF2-40B4-BE49-F238E27FC236}">
                <a16:creationId xmlns:a16="http://schemas.microsoft.com/office/drawing/2014/main" id="{34B13095-F798-4171-84EF-CF5C06679BC2}"/>
              </a:ext>
            </a:extLst>
          </p:cNvPr>
          <p:cNvGrpSpPr/>
          <p:nvPr/>
        </p:nvGrpSpPr>
        <p:grpSpPr>
          <a:xfrm>
            <a:off x="5439237" y="5969235"/>
            <a:ext cx="911520" cy="241200"/>
            <a:chOff x="5439237" y="5969235"/>
            <a:chExt cx="911520" cy="241200"/>
          </a:xfrm>
        </p:grpSpPr>
        <mc:AlternateContent xmlns:mc="http://schemas.openxmlformats.org/markup-compatibility/2006">
          <mc:Choice xmlns:p14="http://schemas.microsoft.com/office/powerpoint/2010/main" Requires="p14">
            <p:contentPart p14:bwMode="auto" r:id="rId152">
              <p14:nvContentPartPr>
                <p14:cNvPr id="264352" name="Freihand 264351">
                  <a:extLst>
                    <a:ext uri="{FF2B5EF4-FFF2-40B4-BE49-F238E27FC236}">
                      <a16:creationId xmlns:a16="http://schemas.microsoft.com/office/drawing/2014/main" id="{86C7ECEE-7E72-4CA7-98C3-D9A9D59C96F8}"/>
                    </a:ext>
                  </a:extLst>
                </p14:cNvPr>
                <p14:cNvContentPartPr/>
                <p14:nvPr/>
              </p14:nvContentPartPr>
              <p14:xfrm>
                <a:off x="5439237" y="5996595"/>
                <a:ext cx="227520" cy="213840"/>
              </p14:xfrm>
            </p:contentPart>
          </mc:Choice>
          <mc:Fallback>
            <p:pic>
              <p:nvPicPr>
                <p:cNvPr id="264352" name="Freihand 264351">
                  <a:extLst>
                    <a:ext uri="{FF2B5EF4-FFF2-40B4-BE49-F238E27FC236}">
                      <a16:creationId xmlns:a16="http://schemas.microsoft.com/office/drawing/2014/main" id="{86C7ECEE-7E72-4CA7-98C3-D9A9D59C96F8}"/>
                    </a:ext>
                  </a:extLst>
                </p:cNvPr>
                <p:cNvPicPr/>
                <p:nvPr/>
              </p:nvPicPr>
              <p:blipFill>
                <a:blip r:embed="rId153"/>
                <a:stretch>
                  <a:fillRect/>
                </a:stretch>
              </p:blipFill>
              <p:spPr>
                <a:xfrm>
                  <a:off x="5430237" y="5987595"/>
                  <a:ext cx="2451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64353" name="Freihand 264352">
                  <a:extLst>
                    <a:ext uri="{FF2B5EF4-FFF2-40B4-BE49-F238E27FC236}">
                      <a16:creationId xmlns:a16="http://schemas.microsoft.com/office/drawing/2014/main" id="{724F870A-1DB2-437C-AB38-AA20739E9B9E}"/>
                    </a:ext>
                  </a:extLst>
                </p14:cNvPr>
                <p14:cNvContentPartPr/>
                <p14:nvPr/>
              </p14:nvContentPartPr>
              <p14:xfrm>
                <a:off x="5758197" y="5988675"/>
                <a:ext cx="30240" cy="154800"/>
              </p14:xfrm>
            </p:contentPart>
          </mc:Choice>
          <mc:Fallback>
            <p:pic>
              <p:nvPicPr>
                <p:cNvPr id="264353" name="Freihand 264352">
                  <a:extLst>
                    <a:ext uri="{FF2B5EF4-FFF2-40B4-BE49-F238E27FC236}">
                      <a16:creationId xmlns:a16="http://schemas.microsoft.com/office/drawing/2014/main" id="{724F870A-1DB2-437C-AB38-AA20739E9B9E}"/>
                    </a:ext>
                  </a:extLst>
                </p:cNvPr>
                <p:cNvPicPr/>
                <p:nvPr/>
              </p:nvPicPr>
              <p:blipFill>
                <a:blip r:embed="rId155"/>
                <a:stretch>
                  <a:fillRect/>
                </a:stretch>
              </p:blipFill>
              <p:spPr>
                <a:xfrm>
                  <a:off x="5749557" y="5979675"/>
                  <a:ext cx="478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64354" name="Freihand 264353">
                  <a:extLst>
                    <a:ext uri="{FF2B5EF4-FFF2-40B4-BE49-F238E27FC236}">
                      <a16:creationId xmlns:a16="http://schemas.microsoft.com/office/drawing/2014/main" id="{897E5B38-AB2B-4434-B97B-E6B76C07719F}"/>
                    </a:ext>
                  </a:extLst>
                </p14:cNvPr>
                <p14:cNvContentPartPr/>
                <p14:nvPr/>
              </p14:nvContentPartPr>
              <p14:xfrm>
                <a:off x="5681877" y="6051675"/>
                <a:ext cx="163080" cy="3240"/>
              </p14:xfrm>
            </p:contentPart>
          </mc:Choice>
          <mc:Fallback>
            <p:pic>
              <p:nvPicPr>
                <p:cNvPr id="264354" name="Freihand 264353">
                  <a:extLst>
                    <a:ext uri="{FF2B5EF4-FFF2-40B4-BE49-F238E27FC236}">
                      <a16:creationId xmlns:a16="http://schemas.microsoft.com/office/drawing/2014/main" id="{897E5B38-AB2B-4434-B97B-E6B76C07719F}"/>
                    </a:ext>
                  </a:extLst>
                </p:cNvPr>
                <p:cNvPicPr/>
                <p:nvPr/>
              </p:nvPicPr>
              <p:blipFill>
                <a:blip r:embed="rId157"/>
                <a:stretch>
                  <a:fillRect/>
                </a:stretch>
              </p:blipFill>
              <p:spPr>
                <a:xfrm>
                  <a:off x="5673237" y="6042675"/>
                  <a:ext cx="1807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64355" name="Freihand 264354">
                  <a:extLst>
                    <a:ext uri="{FF2B5EF4-FFF2-40B4-BE49-F238E27FC236}">
                      <a16:creationId xmlns:a16="http://schemas.microsoft.com/office/drawing/2014/main" id="{1566E9B4-385E-4291-B3B2-B4B2710A8379}"/>
                    </a:ext>
                  </a:extLst>
                </p14:cNvPr>
                <p14:cNvContentPartPr/>
                <p14:nvPr/>
              </p14:nvContentPartPr>
              <p14:xfrm>
                <a:off x="5855397" y="5969235"/>
                <a:ext cx="169200" cy="138600"/>
              </p14:xfrm>
            </p:contentPart>
          </mc:Choice>
          <mc:Fallback>
            <p:pic>
              <p:nvPicPr>
                <p:cNvPr id="264355" name="Freihand 264354">
                  <a:extLst>
                    <a:ext uri="{FF2B5EF4-FFF2-40B4-BE49-F238E27FC236}">
                      <a16:creationId xmlns:a16="http://schemas.microsoft.com/office/drawing/2014/main" id="{1566E9B4-385E-4291-B3B2-B4B2710A8379}"/>
                    </a:ext>
                  </a:extLst>
                </p:cNvPr>
                <p:cNvPicPr/>
                <p:nvPr/>
              </p:nvPicPr>
              <p:blipFill>
                <a:blip r:embed="rId159"/>
                <a:stretch>
                  <a:fillRect/>
                </a:stretch>
              </p:blipFill>
              <p:spPr>
                <a:xfrm>
                  <a:off x="5846397" y="5960235"/>
                  <a:ext cx="186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64356" name="Freihand 264355">
                  <a:extLst>
                    <a:ext uri="{FF2B5EF4-FFF2-40B4-BE49-F238E27FC236}">
                      <a16:creationId xmlns:a16="http://schemas.microsoft.com/office/drawing/2014/main" id="{432164A9-04A1-4101-B852-E86280627A87}"/>
                    </a:ext>
                  </a:extLst>
                </p14:cNvPr>
                <p14:cNvContentPartPr/>
                <p14:nvPr/>
              </p14:nvContentPartPr>
              <p14:xfrm>
                <a:off x="6043317" y="5989395"/>
                <a:ext cx="113760" cy="126720"/>
              </p14:xfrm>
            </p:contentPart>
          </mc:Choice>
          <mc:Fallback>
            <p:pic>
              <p:nvPicPr>
                <p:cNvPr id="264356" name="Freihand 264355">
                  <a:extLst>
                    <a:ext uri="{FF2B5EF4-FFF2-40B4-BE49-F238E27FC236}">
                      <a16:creationId xmlns:a16="http://schemas.microsoft.com/office/drawing/2014/main" id="{432164A9-04A1-4101-B852-E86280627A87}"/>
                    </a:ext>
                  </a:extLst>
                </p:cNvPr>
                <p:cNvPicPr/>
                <p:nvPr/>
              </p:nvPicPr>
              <p:blipFill>
                <a:blip r:embed="rId161"/>
                <a:stretch>
                  <a:fillRect/>
                </a:stretch>
              </p:blipFill>
              <p:spPr>
                <a:xfrm>
                  <a:off x="6034677" y="5980755"/>
                  <a:ext cx="131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64357" name="Freihand 264356">
                  <a:extLst>
                    <a:ext uri="{FF2B5EF4-FFF2-40B4-BE49-F238E27FC236}">
                      <a16:creationId xmlns:a16="http://schemas.microsoft.com/office/drawing/2014/main" id="{D193E774-A3C4-42F2-9A57-40807866EE32}"/>
                    </a:ext>
                  </a:extLst>
                </p14:cNvPr>
                <p14:cNvContentPartPr/>
                <p14:nvPr/>
              </p14:nvContentPartPr>
              <p14:xfrm>
                <a:off x="6218277" y="5971755"/>
                <a:ext cx="132480" cy="132120"/>
              </p14:xfrm>
            </p:contentPart>
          </mc:Choice>
          <mc:Fallback>
            <p:pic>
              <p:nvPicPr>
                <p:cNvPr id="264357" name="Freihand 264356">
                  <a:extLst>
                    <a:ext uri="{FF2B5EF4-FFF2-40B4-BE49-F238E27FC236}">
                      <a16:creationId xmlns:a16="http://schemas.microsoft.com/office/drawing/2014/main" id="{D193E774-A3C4-42F2-9A57-40807866EE32}"/>
                    </a:ext>
                  </a:extLst>
                </p:cNvPr>
                <p:cNvPicPr/>
                <p:nvPr/>
              </p:nvPicPr>
              <p:blipFill>
                <a:blip r:embed="rId163"/>
                <a:stretch>
                  <a:fillRect/>
                </a:stretch>
              </p:blipFill>
              <p:spPr>
                <a:xfrm>
                  <a:off x="6209637" y="5962755"/>
                  <a:ext cx="150120" cy="149760"/>
                </a:xfrm>
                <a:prstGeom prst="rect">
                  <a:avLst/>
                </a:prstGeom>
              </p:spPr>
            </p:pic>
          </mc:Fallback>
        </mc:AlternateContent>
      </p:grpSp>
      <p:grpSp>
        <p:nvGrpSpPr>
          <p:cNvPr id="264379" name="Gruppieren 264378">
            <a:extLst>
              <a:ext uri="{FF2B5EF4-FFF2-40B4-BE49-F238E27FC236}">
                <a16:creationId xmlns:a16="http://schemas.microsoft.com/office/drawing/2014/main" id="{DE3F6C80-FC04-4195-A792-1CAAD3A54337}"/>
              </a:ext>
            </a:extLst>
          </p:cNvPr>
          <p:cNvGrpSpPr/>
          <p:nvPr/>
        </p:nvGrpSpPr>
        <p:grpSpPr>
          <a:xfrm>
            <a:off x="8213397" y="1716555"/>
            <a:ext cx="2273760" cy="244440"/>
            <a:chOff x="8213397" y="1716555"/>
            <a:chExt cx="2273760" cy="244440"/>
          </a:xfrm>
        </p:grpSpPr>
        <mc:AlternateContent xmlns:mc="http://schemas.openxmlformats.org/markup-compatibility/2006">
          <mc:Choice xmlns:p14="http://schemas.microsoft.com/office/powerpoint/2010/main" Requires="p14">
            <p:contentPart p14:bwMode="auto" r:id="rId164">
              <p14:nvContentPartPr>
                <p14:cNvPr id="264360" name="Freihand 264359">
                  <a:extLst>
                    <a:ext uri="{FF2B5EF4-FFF2-40B4-BE49-F238E27FC236}">
                      <a16:creationId xmlns:a16="http://schemas.microsoft.com/office/drawing/2014/main" id="{ECD88335-D17B-458A-953A-E59CD19BAB1A}"/>
                    </a:ext>
                  </a:extLst>
                </p14:cNvPr>
                <p14:cNvContentPartPr/>
                <p14:nvPr/>
              </p14:nvContentPartPr>
              <p14:xfrm>
                <a:off x="8315997" y="1834275"/>
                <a:ext cx="18360" cy="114480"/>
              </p14:xfrm>
            </p:contentPart>
          </mc:Choice>
          <mc:Fallback>
            <p:pic>
              <p:nvPicPr>
                <p:cNvPr id="264360" name="Freihand 264359">
                  <a:extLst>
                    <a:ext uri="{FF2B5EF4-FFF2-40B4-BE49-F238E27FC236}">
                      <a16:creationId xmlns:a16="http://schemas.microsoft.com/office/drawing/2014/main" id="{ECD88335-D17B-458A-953A-E59CD19BAB1A}"/>
                    </a:ext>
                  </a:extLst>
                </p:cNvPr>
                <p:cNvPicPr/>
                <p:nvPr/>
              </p:nvPicPr>
              <p:blipFill>
                <a:blip r:embed="rId165"/>
                <a:stretch>
                  <a:fillRect/>
                </a:stretch>
              </p:blipFill>
              <p:spPr>
                <a:xfrm>
                  <a:off x="8311677" y="1829955"/>
                  <a:ext cx="27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64361" name="Freihand 264360">
                  <a:extLst>
                    <a:ext uri="{FF2B5EF4-FFF2-40B4-BE49-F238E27FC236}">
                      <a16:creationId xmlns:a16="http://schemas.microsoft.com/office/drawing/2014/main" id="{0D233528-2A18-46D0-B9D3-F57A6F6FDBFB}"/>
                    </a:ext>
                  </a:extLst>
                </p14:cNvPr>
                <p14:cNvContentPartPr/>
                <p14:nvPr/>
              </p14:nvContentPartPr>
              <p14:xfrm>
                <a:off x="8213397" y="1802955"/>
                <a:ext cx="195120" cy="158040"/>
              </p14:xfrm>
            </p:contentPart>
          </mc:Choice>
          <mc:Fallback>
            <p:pic>
              <p:nvPicPr>
                <p:cNvPr id="264361" name="Freihand 264360">
                  <a:extLst>
                    <a:ext uri="{FF2B5EF4-FFF2-40B4-BE49-F238E27FC236}">
                      <a16:creationId xmlns:a16="http://schemas.microsoft.com/office/drawing/2014/main" id="{0D233528-2A18-46D0-B9D3-F57A6F6FDBFB}"/>
                    </a:ext>
                  </a:extLst>
                </p:cNvPr>
                <p:cNvPicPr/>
                <p:nvPr/>
              </p:nvPicPr>
              <p:blipFill>
                <a:blip r:embed="rId167"/>
                <a:stretch>
                  <a:fillRect/>
                </a:stretch>
              </p:blipFill>
              <p:spPr>
                <a:xfrm>
                  <a:off x="8209077" y="1798635"/>
                  <a:ext cx="203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64362" name="Freihand 264361">
                  <a:extLst>
                    <a:ext uri="{FF2B5EF4-FFF2-40B4-BE49-F238E27FC236}">
                      <a16:creationId xmlns:a16="http://schemas.microsoft.com/office/drawing/2014/main" id="{CD4A0ED3-C2C4-4883-8989-4EB1C6970B7A}"/>
                    </a:ext>
                  </a:extLst>
                </p14:cNvPr>
                <p14:cNvContentPartPr/>
                <p14:nvPr/>
              </p14:nvContentPartPr>
              <p14:xfrm>
                <a:off x="8489877" y="1870995"/>
                <a:ext cx="31320" cy="71640"/>
              </p14:xfrm>
            </p:contentPart>
          </mc:Choice>
          <mc:Fallback>
            <p:pic>
              <p:nvPicPr>
                <p:cNvPr id="264362" name="Freihand 264361">
                  <a:extLst>
                    <a:ext uri="{FF2B5EF4-FFF2-40B4-BE49-F238E27FC236}">
                      <a16:creationId xmlns:a16="http://schemas.microsoft.com/office/drawing/2014/main" id="{CD4A0ED3-C2C4-4883-8989-4EB1C6970B7A}"/>
                    </a:ext>
                  </a:extLst>
                </p:cNvPr>
                <p:cNvPicPr/>
                <p:nvPr/>
              </p:nvPicPr>
              <p:blipFill>
                <a:blip r:embed="rId169"/>
                <a:stretch>
                  <a:fillRect/>
                </a:stretch>
              </p:blipFill>
              <p:spPr>
                <a:xfrm>
                  <a:off x="8485557" y="1866675"/>
                  <a:ext cx="39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64363" name="Freihand 264362">
                  <a:extLst>
                    <a:ext uri="{FF2B5EF4-FFF2-40B4-BE49-F238E27FC236}">
                      <a16:creationId xmlns:a16="http://schemas.microsoft.com/office/drawing/2014/main" id="{EAF9B979-5F0B-449F-B70B-BA6859704A54}"/>
                    </a:ext>
                  </a:extLst>
                </p14:cNvPr>
                <p14:cNvContentPartPr/>
                <p14:nvPr/>
              </p14:nvContentPartPr>
              <p14:xfrm>
                <a:off x="8565117" y="1839675"/>
                <a:ext cx="110520" cy="104760"/>
              </p14:xfrm>
            </p:contentPart>
          </mc:Choice>
          <mc:Fallback>
            <p:pic>
              <p:nvPicPr>
                <p:cNvPr id="264363" name="Freihand 264362">
                  <a:extLst>
                    <a:ext uri="{FF2B5EF4-FFF2-40B4-BE49-F238E27FC236}">
                      <a16:creationId xmlns:a16="http://schemas.microsoft.com/office/drawing/2014/main" id="{EAF9B979-5F0B-449F-B70B-BA6859704A54}"/>
                    </a:ext>
                  </a:extLst>
                </p:cNvPr>
                <p:cNvPicPr/>
                <p:nvPr/>
              </p:nvPicPr>
              <p:blipFill>
                <a:blip r:embed="rId171"/>
                <a:stretch>
                  <a:fillRect/>
                </a:stretch>
              </p:blipFill>
              <p:spPr>
                <a:xfrm>
                  <a:off x="8560797" y="1835355"/>
                  <a:ext cx="119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64364" name="Freihand 264363">
                  <a:extLst>
                    <a:ext uri="{FF2B5EF4-FFF2-40B4-BE49-F238E27FC236}">
                      <a16:creationId xmlns:a16="http://schemas.microsoft.com/office/drawing/2014/main" id="{1F440E23-9822-4288-80D2-9F21CCD2B3E4}"/>
                    </a:ext>
                  </a:extLst>
                </p14:cNvPr>
                <p14:cNvContentPartPr/>
                <p14:nvPr/>
              </p14:nvContentPartPr>
              <p14:xfrm>
                <a:off x="8556837" y="1729155"/>
                <a:ext cx="360" cy="360"/>
              </p14:xfrm>
            </p:contentPart>
          </mc:Choice>
          <mc:Fallback>
            <p:pic>
              <p:nvPicPr>
                <p:cNvPr id="264364" name="Freihand 264363">
                  <a:extLst>
                    <a:ext uri="{FF2B5EF4-FFF2-40B4-BE49-F238E27FC236}">
                      <a16:creationId xmlns:a16="http://schemas.microsoft.com/office/drawing/2014/main" id="{1F440E23-9822-4288-80D2-9F21CCD2B3E4}"/>
                    </a:ext>
                  </a:extLst>
                </p:cNvPr>
                <p:cNvPicPr/>
                <p:nvPr/>
              </p:nvPicPr>
              <p:blipFill>
                <a:blip r:embed="rId173"/>
                <a:stretch>
                  <a:fillRect/>
                </a:stretch>
              </p:blipFill>
              <p:spPr>
                <a:xfrm>
                  <a:off x="8552517" y="17248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64365" name="Freihand 264364">
                  <a:extLst>
                    <a:ext uri="{FF2B5EF4-FFF2-40B4-BE49-F238E27FC236}">
                      <a16:creationId xmlns:a16="http://schemas.microsoft.com/office/drawing/2014/main" id="{540B534E-2FBA-4150-A10E-B534BD6D8C72}"/>
                    </a:ext>
                  </a:extLst>
                </p14:cNvPr>
                <p14:cNvContentPartPr/>
                <p14:nvPr/>
              </p14:nvContentPartPr>
              <p14:xfrm>
                <a:off x="8845917" y="1750755"/>
                <a:ext cx="121320" cy="176040"/>
              </p14:xfrm>
            </p:contentPart>
          </mc:Choice>
          <mc:Fallback>
            <p:pic>
              <p:nvPicPr>
                <p:cNvPr id="264365" name="Freihand 264364">
                  <a:extLst>
                    <a:ext uri="{FF2B5EF4-FFF2-40B4-BE49-F238E27FC236}">
                      <a16:creationId xmlns:a16="http://schemas.microsoft.com/office/drawing/2014/main" id="{540B534E-2FBA-4150-A10E-B534BD6D8C72}"/>
                    </a:ext>
                  </a:extLst>
                </p:cNvPr>
                <p:cNvPicPr/>
                <p:nvPr/>
              </p:nvPicPr>
              <p:blipFill>
                <a:blip r:embed="rId175"/>
                <a:stretch>
                  <a:fillRect/>
                </a:stretch>
              </p:blipFill>
              <p:spPr>
                <a:xfrm>
                  <a:off x="8841597" y="1746435"/>
                  <a:ext cx="1299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64366" name="Freihand 264365">
                  <a:extLst>
                    <a:ext uri="{FF2B5EF4-FFF2-40B4-BE49-F238E27FC236}">
                      <a16:creationId xmlns:a16="http://schemas.microsoft.com/office/drawing/2014/main" id="{3943E550-D1DD-4868-AF1D-8557500F5092}"/>
                    </a:ext>
                  </a:extLst>
                </p14:cNvPr>
                <p14:cNvContentPartPr/>
                <p14:nvPr/>
              </p14:nvContentPartPr>
              <p14:xfrm>
                <a:off x="8836557" y="1836435"/>
                <a:ext cx="155880" cy="6840"/>
              </p14:xfrm>
            </p:contentPart>
          </mc:Choice>
          <mc:Fallback>
            <p:pic>
              <p:nvPicPr>
                <p:cNvPr id="264366" name="Freihand 264365">
                  <a:extLst>
                    <a:ext uri="{FF2B5EF4-FFF2-40B4-BE49-F238E27FC236}">
                      <a16:creationId xmlns:a16="http://schemas.microsoft.com/office/drawing/2014/main" id="{3943E550-D1DD-4868-AF1D-8557500F5092}"/>
                    </a:ext>
                  </a:extLst>
                </p:cNvPr>
                <p:cNvPicPr/>
                <p:nvPr/>
              </p:nvPicPr>
              <p:blipFill>
                <a:blip r:embed="rId177"/>
                <a:stretch>
                  <a:fillRect/>
                </a:stretch>
              </p:blipFill>
              <p:spPr>
                <a:xfrm>
                  <a:off x="8832237" y="1832115"/>
                  <a:ext cx="164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64367" name="Freihand 264366">
                  <a:extLst>
                    <a:ext uri="{FF2B5EF4-FFF2-40B4-BE49-F238E27FC236}">
                      <a16:creationId xmlns:a16="http://schemas.microsoft.com/office/drawing/2014/main" id="{C118E310-7998-488E-AE5F-59D95F564274}"/>
                    </a:ext>
                  </a:extLst>
                </p14:cNvPr>
                <p14:cNvContentPartPr/>
                <p14:nvPr/>
              </p14:nvContentPartPr>
              <p14:xfrm>
                <a:off x="8999277" y="1810155"/>
                <a:ext cx="183240" cy="107640"/>
              </p14:xfrm>
            </p:contentPart>
          </mc:Choice>
          <mc:Fallback>
            <p:pic>
              <p:nvPicPr>
                <p:cNvPr id="264367" name="Freihand 264366">
                  <a:extLst>
                    <a:ext uri="{FF2B5EF4-FFF2-40B4-BE49-F238E27FC236}">
                      <a16:creationId xmlns:a16="http://schemas.microsoft.com/office/drawing/2014/main" id="{C118E310-7998-488E-AE5F-59D95F564274}"/>
                    </a:ext>
                  </a:extLst>
                </p:cNvPr>
                <p:cNvPicPr/>
                <p:nvPr/>
              </p:nvPicPr>
              <p:blipFill>
                <a:blip r:embed="rId179"/>
                <a:stretch>
                  <a:fillRect/>
                </a:stretch>
              </p:blipFill>
              <p:spPr>
                <a:xfrm>
                  <a:off x="8994957" y="1805835"/>
                  <a:ext cx="191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64368" name="Freihand 264367">
                  <a:extLst>
                    <a:ext uri="{FF2B5EF4-FFF2-40B4-BE49-F238E27FC236}">
                      <a16:creationId xmlns:a16="http://schemas.microsoft.com/office/drawing/2014/main" id="{0DFE1011-BB6A-44CE-8CB4-7A7F4F496277}"/>
                    </a:ext>
                  </a:extLst>
                </p14:cNvPr>
                <p14:cNvContentPartPr/>
                <p14:nvPr/>
              </p14:nvContentPartPr>
              <p14:xfrm>
                <a:off x="9219237" y="1729155"/>
                <a:ext cx="360" cy="360"/>
              </p14:xfrm>
            </p:contentPart>
          </mc:Choice>
          <mc:Fallback>
            <p:pic>
              <p:nvPicPr>
                <p:cNvPr id="264368" name="Freihand 264367">
                  <a:extLst>
                    <a:ext uri="{FF2B5EF4-FFF2-40B4-BE49-F238E27FC236}">
                      <a16:creationId xmlns:a16="http://schemas.microsoft.com/office/drawing/2014/main" id="{0DFE1011-BB6A-44CE-8CB4-7A7F4F496277}"/>
                    </a:ext>
                  </a:extLst>
                </p:cNvPr>
                <p:cNvPicPr/>
                <p:nvPr/>
              </p:nvPicPr>
              <p:blipFill>
                <a:blip r:embed="rId173"/>
                <a:stretch>
                  <a:fillRect/>
                </a:stretch>
              </p:blipFill>
              <p:spPr>
                <a:xfrm>
                  <a:off x="9214917" y="17248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64369" name="Freihand 264368">
                  <a:extLst>
                    <a:ext uri="{FF2B5EF4-FFF2-40B4-BE49-F238E27FC236}">
                      <a16:creationId xmlns:a16="http://schemas.microsoft.com/office/drawing/2014/main" id="{A9B7CE7A-310E-46E2-AE2E-9E8851238F46}"/>
                    </a:ext>
                  </a:extLst>
                </p14:cNvPr>
                <p14:cNvContentPartPr/>
                <p14:nvPr/>
              </p14:nvContentPartPr>
              <p14:xfrm>
                <a:off x="9222117" y="1716555"/>
                <a:ext cx="83520" cy="216720"/>
              </p14:xfrm>
            </p:contentPart>
          </mc:Choice>
          <mc:Fallback>
            <p:pic>
              <p:nvPicPr>
                <p:cNvPr id="264369" name="Freihand 264368">
                  <a:extLst>
                    <a:ext uri="{FF2B5EF4-FFF2-40B4-BE49-F238E27FC236}">
                      <a16:creationId xmlns:a16="http://schemas.microsoft.com/office/drawing/2014/main" id="{A9B7CE7A-310E-46E2-AE2E-9E8851238F46}"/>
                    </a:ext>
                  </a:extLst>
                </p:cNvPr>
                <p:cNvPicPr/>
                <p:nvPr/>
              </p:nvPicPr>
              <p:blipFill>
                <a:blip r:embed="rId182"/>
                <a:stretch>
                  <a:fillRect/>
                </a:stretch>
              </p:blipFill>
              <p:spPr>
                <a:xfrm>
                  <a:off x="9217797" y="1712235"/>
                  <a:ext cx="921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64370" name="Freihand 264369">
                  <a:extLst>
                    <a:ext uri="{FF2B5EF4-FFF2-40B4-BE49-F238E27FC236}">
                      <a16:creationId xmlns:a16="http://schemas.microsoft.com/office/drawing/2014/main" id="{8DB9C311-CEDE-439C-B059-A80D5920F6D4}"/>
                    </a:ext>
                  </a:extLst>
                </p14:cNvPr>
                <p14:cNvContentPartPr/>
                <p14:nvPr/>
              </p14:nvContentPartPr>
              <p14:xfrm>
                <a:off x="9275037" y="1822755"/>
                <a:ext cx="223920" cy="83160"/>
              </p14:xfrm>
            </p:contentPart>
          </mc:Choice>
          <mc:Fallback>
            <p:pic>
              <p:nvPicPr>
                <p:cNvPr id="264370" name="Freihand 264369">
                  <a:extLst>
                    <a:ext uri="{FF2B5EF4-FFF2-40B4-BE49-F238E27FC236}">
                      <a16:creationId xmlns:a16="http://schemas.microsoft.com/office/drawing/2014/main" id="{8DB9C311-CEDE-439C-B059-A80D5920F6D4}"/>
                    </a:ext>
                  </a:extLst>
                </p:cNvPr>
                <p:cNvPicPr/>
                <p:nvPr/>
              </p:nvPicPr>
              <p:blipFill>
                <a:blip r:embed="rId184"/>
                <a:stretch>
                  <a:fillRect/>
                </a:stretch>
              </p:blipFill>
              <p:spPr>
                <a:xfrm>
                  <a:off x="9270717" y="1818435"/>
                  <a:ext cx="232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64371" name="Freihand 264370">
                  <a:extLst>
                    <a:ext uri="{FF2B5EF4-FFF2-40B4-BE49-F238E27FC236}">
                      <a16:creationId xmlns:a16="http://schemas.microsoft.com/office/drawing/2014/main" id="{E356ED66-FD02-4A42-BB89-894FF269FF88}"/>
                    </a:ext>
                  </a:extLst>
                </p14:cNvPr>
                <p14:cNvContentPartPr/>
                <p14:nvPr/>
              </p14:nvContentPartPr>
              <p14:xfrm>
                <a:off x="9525957" y="1825635"/>
                <a:ext cx="95400" cy="108000"/>
              </p14:xfrm>
            </p:contentPart>
          </mc:Choice>
          <mc:Fallback>
            <p:pic>
              <p:nvPicPr>
                <p:cNvPr id="264371" name="Freihand 264370">
                  <a:extLst>
                    <a:ext uri="{FF2B5EF4-FFF2-40B4-BE49-F238E27FC236}">
                      <a16:creationId xmlns:a16="http://schemas.microsoft.com/office/drawing/2014/main" id="{E356ED66-FD02-4A42-BB89-894FF269FF88}"/>
                    </a:ext>
                  </a:extLst>
                </p:cNvPr>
                <p:cNvPicPr/>
                <p:nvPr/>
              </p:nvPicPr>
              <p:blipFill>
                <a:blip r:embed="rId186"/>
                <a:stretch>
                  <a:fillRect/>
                </a:stretch>
              </p:blipFill>
              <p:spPr>
                <a:xfrm>
                  <a:off x="9521637" y="1821315"/>
                  <a:ext cx="104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64372" name="Freihand 264371">
                  <a:extLst>
                    <a:ext uri="{FF2B5EF4-FFF2-40B4-BE49-F238E27FC236}">
                      <a16:creationId xmlns:a16="http://schemas.microsoft.com/office/drawing/2014/main" id="{1C09B366-00B0-4A59-B62D-5EF9898B36A2}"/>
                    </a:ext>
                  </a:extLst>
                </p14:cNvPr>
                <p14:cNvContentPartPr/>
                <p14:nvPr/>
              </p14:nvContentPartPr>
              <p14:xfrm>
                <a:off x="9631437" y="1845075"/>
                <a:ext cx="373680" cy="68400"/>
              </p14:xfrm>
            </p:contentPart>
          </mc:Choice>
          <mc:Fallback>
            <p:pic>
              <p:nvPicPr>
                <p:cNvPr id="264372" name="Freihand 264371">
                  <a:extLst>
                    <a:ext uri="{FF2B5EF4-FFF2-40B4-BE49-F238E27FC236}">
                      <a16:creationId xmlns:a16="http://schemas.microsoft.com/office/drawing/2014/main" id="{1C09B366-00B0-4A59-B62D-5EF9898B36A2}"/>
                    </a:ext>
                  </a:extLst>
                </p:cNvPr>
                <p:cNvPicPr/>
                <p:nvPr/>
              </p:nvPicPr>
              <p:blipFill>
                <a:blip r:embed="rId188"/>
                <a:stretch>
                  <a:fillRect/>
                </a:stretch>
              </p:blipFill>
              <p:spPr>
                <a:xfrm>
                  <a:off x="9627117" y="1840755"/>
                  <a:ext cx="382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64373" name="Freihand 264372">
                  <a:extLst>
                    <a:ext uri="{FF2B5EF4-FFF2-40B4-BE49-F238E27FC236}">
                      <a16:creationId xmlns:a16="http://schemas.microsoft.com/office/drawing/2014/main" id="{06A27F55-DC4A-4CC2-9C58-E0C81FB12379}"/>
                    </a:ext>
                  </a:extLst>
                </p14:cNvPr>
                <p14:cNvContentPartPr/>
                <p14:nvPr/>
              </p14:nvContentPartPr>
              <p14:xfrm>
                <a:off x="10064157" y="1862355"/>
                <a:ext cx="176760" cy="66960"/>
              </p14:xfrm>
            </p:contentPart>
          </mc:Choice>
          <mc:Fallback>
            <p:pic>
              <p:nvPicPr>
                <p:cNvPr id="264373" name="Freihand 264372">
                  <a:extLst>
                    <a:ext uri="{FF2B5EF4-FFF2-40B4-BE49-F238E27FC236}">
                      <a16:creationId xmlns:a16="http://schemas.microsoft.com/office/drawing/2014/main" id="{06A27F55-DC4A-4CC2-9C58-E0C81FB12379}"/>
                    </a:ext>
                  </a:extLst>
                </p:cNvPr>
                <p:cNvPicPr/>
                <p:nvPr/>
              </p:nvPicPr>
              <p:blipFill>
                <a:blip r:embed="rId190"/>
                <a:stretch>
                  <a:fillRect/>
                </a:stretch>
              </p:blipFill>
              <p:spPr>
                <a:xfrm>
                  <a:off x="10059837" y="1858035"/>
                  <a:ext cx="185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64374" name="Freihand 264373">
                  <a:extLst>
                    <a:ext uri="{FF2B5EF4-FFF2-40B4-BE49-F238E27FC236}">
                      <a16:creationId xmlns:a16="http://schemas.microsoft.com/office/drawing/2014/main" id="{9B47AF50-8A5E-43B5-AF39-2E2F8895DFB7}"/>
                    </a:ext>
                  </a:extLst>
                </p14:cNvPr>
                <p14:cNvContentPartPr/>
                <p14:nvPr/>
              </p14:nvContentPartPr>
              <p14:xfrm>
                <a:off x="10307517" y="1866675"/>
                <a:ext cx="179640" cy="69840"/>
              </p14:xfrm>
            </p:contentPart>
          </mc:Choice>
          <mc:Fallback>
            <p:pic>
              <p:nvPicPr>
                <p:cNvPr id="264374" name="Freihand 264373">
                  <a:extLst>
                    <a:ext uri="{FF2B5EF4-FFF2-40B4-BE49-F238E27FC236}">
                      <a16:creationId xmlns:a16="http://schemas.microsoft.com/office/drawing/2014/main" id="{9B47AF50-8A5E-43B5-AF39-2E2F8895DFB7}"/>
                    </a:ext>
                  </a:extLst>
                </p:cNvPr>
                <p:cNvPicPr/>
                <p:nvPr/>
              </p:nvPicPr>
              <p:blipFill>
                <a:blip r:embed="rId192"/>
                <a:stretch>
                  <a:fillRect/>
                </a:stretch>
              </p:blipFill>
              <p:spPr>
                <a:xfrm>
                  <a:off x="10303197" y="1862355"/>
                  <a:ext cx="188280" cy="78480"/>
                </a:xfrm>
                <a:prstGeom prst="rect">
                  <a:avLst/>
                </a:prstGeom>
              </p:spPr>
            </p:pic>
          </mc:Fallback>
        </mc:AlternateContent>
      </p:grpSp>
      <p:grpSp>
        <p:nvGrpSpPr>
          <p:cNvPr id="264381" name="Gruppieren 264380">
            <a:extLst>
              <a:ext uri="{FF2B5EF4-FFF2-40B4-BE49-F238E27FC236}">
                <a16:creationId xmlns:a16="http://schemas.microsoft.com/office/drawing/2014/main" id="{CD61028C-C5EF-44A6-B652-23703EB28D46}"/>
              </a:ext>
            </a:extLst>
          </p:cNvPr>
          <p:cNvGrpSpPr/>
          <p:nvPr/>
        </p:nvGrpSpPr>
        <p:grpSpPr>
          <a:xfrm>
            <a:off x="10697757" y="1774155"/>
            <a:ext cx="1031760" cy="277920"/>
            <a:chOff x="10697757" y="1774155"/>
            <a:chExt cx="1031760" cy="277920"/>
          </a:xfrm>
        </p:grpSpPr>
        <mc:AlternateContent xmlns:mc="http://schemas.openxmlformats.org/markup-compatibility/2006">
          <mc:Choice xmlns:p14="http://schemas.microsoft.com/office/powerpoint/2010/main" Requires="p14">
            <p:contentPart p14:bwMode="auto" r:id="rId193">
              <p14:nvContentPartPr>
                <p14:cNvPr id="264375" name="Freihand 264374">
                  <a:extLst>
                    <a:ext uri="{FF2B5EF4-FFF2-40B4-BE49-F238E27FC236}">
                      <a16:creationId xmlns:a16="http://schemas.microsoft.com/office/drawing/2014/main" id="{D3F5FC9F-4A68-42C2-9BD9-F69B4DB8D765}"/>
                    </a:ext>
                  </a:extLst>
                </p14:cNvPr>
                <p14:cNvContentPartPr/>
                <p14:nvPr/>
              </p14:nvContentPartPr>
              <p14:xfrm>
                <a:off x="10697757" y="1850835"/>
                <a:ext cx="348480" cy="86760"/>
              </p14:xfrm>
            </p:contentPart>
          </mc:Choice>
          <mc:Fallback>
            <p:pic>
              <p:nvPicPr>
                <p:cNvPr id="264375" name="Freihand 264374">
                  <a:extLst>
                    <a:ext uri="{FF2B5EF4-FFF2-40B4-BE49-F238E27FC236}">
                      <a16:creationId xmlns:a16="http://schemas.microsoft.com/office/drawing/2014/main" id="{D3F5FC9F-4A68-42C2-9BD9-F69B4DB8D765}"/>
                    </a:ext>
                  </a:extLst>
                </p:cNvPr>
                <p:cNvPicPr/>
                <p:nvPr/>
              </p:nvPicPr>
              <p:blipFill>
                <a:blip r:embed="rId194"/>
                <a:stretch>
                  <a:fillRect/>
                </a:stretch>
              </p:blipFill>
              <p:spPr>
                <a:xfrm>
                  <a:off x="10693437" y="1846515"/>
                  <a:ext cx="357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64376" name="Freihand 264375">
                  <a:extLst>
                    <a:ext uri="{FF2B5EF4-FFF2-40B4-BE49-F238E27FC236}">
                      <a16:creationId xmlns:a16="http://schemas.microsoft.com/office/drawing/2014/main" id="{DC97F618-1CC3-4028-A4F5-DF1E49002DA1}"/>
                    </a:ext>
                  </a:extLst>
                </p14:cNvPr>
                <p14:cNvContentPartPr/>
                <p14:nvPr/>
              </p14:nvContentPartPr>
              <p14:xfrm>
                <a:off x="11052357" y="1774155"/>
                <a:ext cx="249840" cy="277920"/>
              </p14:xfrm>
            </p:contentPart>
          </mc:Choice>
          <mc:Fallback>
            <p:pic>
              <p:nvPicPr>
                <p:cNvPr id="264376" name="Freihand 264375">
                  <a:extLst>
                    <a:ext uri="{FF2B5EF4-FFF2-40B4-BE49-F238E27FC236}">
                      <a16:creationId xmlns:a16="http://schemas.microsoft.com/office/drawing/2014/main" id="{DC97F618-1CC3-4028-A4F5-DF1E49002DA1}"/>
                    </a:ext>
                  </a:extLst>
                </p:cNvPr>
                <p:cNvPicPr/>
                <p:nvPr/>
              </p:nvPicPr>
              <p:blipFill>
                <a:blip r:embed="rId196"/>
                <a:stretch>
                  <a:fillRect/>
                </a:stretch>
              </p:blipFill>
              <p:spPr>
                <a:xfrm>
                  <a:off x="11048037" y="1769835"/>
                  <a:ext cx="2584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64380" name="Freihand 264379">
                  <a:extLst>
                    <a:ext uri="{FF2B5EF4-FFF2-40B4-BE49-F238E27FC236}">
                      <a16:creationId xmlns:a16="http://schemas.microsoft.com/office/drawing/2014/main" id="{CA354074-CA03-470D-9CE1-228D4EDC7FE0}"/>
                    </a:ext>
                  </a:extLst>
                </p14:cNvPr>
                <p14:cNvContentPartPr/>
                <p14:nvPr/>
              </p14:nvContentPartPr>
              <p14:xfrm>
                <a:off x="11395077" y="1819155"/>
                <a:ext cx="334440" cy="122760"/>
              </p14:xfrm>
            </p:contentPart>
          </mc:Choice>
          <mc:Fallback>
            <p:pic>
              <p:nvPicPr>
                <p:cNvPr id="264380" name="Freihand 264379">
                  <a:extLst>
                    <a:ext uri="{FF2B5EF4-FFF2-40B4-BE49-F238E27FC236}">
                      <a16:creationId xmlns:a16="http://schemas.microsoft.com/office/drawing/2014/main" id="{CA354074-CA03-470D-9CE1-228D4EDC7FE0}"/>
                    </a:ext>
                  </a:extLst>
                </p:cNvPr>
                <p:cNvPicPr/>
                <p:nvPr/>
              </p:nvPicPr>
              <p:blipFill>
                <a:blip r:embed="rId198"/>
                <a:stretch>
                  <a:fillRect/>
                </a:stretch>
              </p:blipFill>
              <p:spPr>
                <a:xfrm>
                  <a:off x="11390757" y="1814835"/>
                  <a:ext cx="343080" cy="131400"/>
                </a:xfrm>
                <a:prstGeom prst="rect">
                  <a:avLst/>
                </a:prstGeom>
              </p:spPr>
            </p:pic>
          </mc:Fallback>
        </mc:AlternateContent>
      </p:grpSp>
      <p:grpSp>
        <p:nvGrpSpPr>
          <p:cNvPr id="37895" name="Gruppieren 37894">
            <a:extLst>
              <a:ext uri="{FF2B5EF4-FFF2-40B4-BE49-F238E27FC236}">
                <a16:creationId xmlns:a16="http://schemas.microsoft.com/office/drawing/2014/main" id="{69D2A970-29ED-45A5-8E94-3E16F9FE6F53}"/>
              </a:ext>
            </a:extLst>
          </p:cNvPr>
          <p:cNvGrpSpPr/>
          <p:nvPr/>
        </p:nvGrpSpPr>
        <p:grpSpPr>
          <a:xfrm>
            <a:off x="8213037" y="2102475"/>
            <a:ext cx="1140120" cy="318240"/>
            <a:chOff x="8213037" y="2102475"/>
            <a:chExt cx="1140120" cy="318240"/>
          </a:xfrm>
        </p:grpSpPr>
        <mc:AlternateContent xmlns:mc="http://schemas.openxmlformats.org/markup-compatibility/2006">
          <mc:Choice xmlns:p14="http://schemas.microsoft.com/office/powerpoint/2010/main" Requires="p14">
            <p:contentPart p14:bwMode="auto" r:id="rId199">
              <p14:nvContentPartPr>
                <p14:cNvPr id="264382" name="Freihand 264381">
                  <a:extLst>
                    <a:ext uri="{FF2B5EF4-FFF2-40B4-BE49-F238E27FC236}">
                      <a16:creationId xmlns:a16="http://schemas.microsoft.com/office/drawing/2014/main" id="{BCACA71F-9864-42A8-8926-AA320C688F7F}"/>
                    </a:ext>
                  </a:extLst>
                </p14:cNvPr>
                <p14:cNvContentPartPr/>
                <p14:nvPr/>
              </p14:nvContentPartPr>
              <p14:xfrm>
                <a:off x="8213037" y="2165475"/>
                <a:ext cx="272880" cy="137160"/>
              </p14:xfrm>
            </p:contentPart>
          </mc:Choice>
          <mc:Fallback>
            <p:pic>
              <p:nvPicPr>
                <p:cNvPr id="264382" name="Freihand 264381">
                  <a:extLst>
                    <a:ext uri="{FF2B5EF4-FFF2-40B4-BE49-F238E27FC236}">
                      <a16:creationId xmlns:a16="http://schemas.microsoft.com/office/drawing/2014/main" id="{BCACA71F-9864-42A8-8926-AA320C688F7F}"/>
                    </a:ext>
                  </a:extLst>
                </p:cNvPr>
                <p:cNvPicPr/>
                <p:nvPr/>
              </p:nvPicPr>
              <p:blipFill>
                <a:blip r:embed="rId200"/>
                <a:stretch>
                  <a:fillRect/>
                </a:stretch>
              </p:blipFill>
              <p:spPr>
                <a:xfrm>
                  <a:off x="8208717" y="2161155"/>
                  <a:ext cx="281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64383" name="Freihand 264382">
                  <a:extLst>
                    <a:ext uri="{FF2B5EF4-FFF2-40B4-BE49-F238E27FC236}">
                      <a16:creationId xmlns:a16="http://schemas.microsoft.com/office/drawing/2014/main" id="{70304499-199E-44BB-B039-ECA4E718F767}"/>
                    </a:ext>
                  </a:extLst>
                </p14:cNvPr>
                <p14:cNvContentPartPr/>
                <p14:nvPr/>
              </p14:nvContentPartPr>
              <p14:xfrm>
                <a:off x="8470797" y="2202195"/>
                <a:ext cx="191520" cy="199080"/>
              </p14:xfrm>
            </p:contentPart>
          </mc:Choice>
          <mc:Fallback>
            <p:pic>
              <p:nvPicPr>
                <p:cNvPr id="264383" name="Freihand 264382">
                  <a:extLst>
                    <a:ext uri="{FF2B5EF4-FFF2-40B4-BE49-F238E27FC236}">
                      <a16:creationId xmlns:a16="http://schemas.microsoft.com/office/drawing/2014/main" id="{70304499-199E-44BB-B039-ECA4E718F767}"/>
                    </a:ext>
                  </a:extLst>
                </p:cNvPr>
                <p:cNvPicPr/>
                <p:nvPr/>
              </p:nvPicPr>
              <p:blipFill>
                <a:blip r:embed="rId202"/>
                <a:stretch>
                  <a:fillRect/>
                </a:stretch>
              </p:blipFill>
              <p:spPr>
                <a:xfrm>
                  <a:off x="8466477" y="2197875"/>
                  <a:ext cx="2001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7888" name="Freihand 37887">
                  <a:extLst>
                    <a:ext uri="{FF2B5EF4-FFF2-40B4-BE49-F238E27FC236}">
                      <a16:creationId xmlns:a16="http://schemas.microsoft.com/office/drawing/2014/main" id="{31DC427F-9B5E-435A-BCE2-E30E80D19E7E}"/>
                    </a:ext>
                  </a:extLst>
                </p14:cNvPr>
                <p14:cNvContentPartPr/>
                <p14:nvPr/>
              </p14:nvContentPartPr>
              <p14:xfrm>
                <a:off x="8688237" y="2127675"/>
                <a:ext cx="88200" cy="155160"/>
              </p14:xfrm>
            </p:contentPart>
          </mc:Choice>
          <mc:Fallback>
            <p:pic>
              <p:nvPicPr>
                <p:cNvPr id="37888" name="Freihand 37887">
                  <a:extLst>
                    <a:ext uri="{FF2B5EF4-FFF2-40B4-BE49-F238E27FC236}">
                      <a16:creationId xmlns:a16="http://schemas.microsoft.com/office/drawing/2014/main" id="{31DC427F-9B5E-435A-BCE2-E30E80D19E7E}"/>
                    </a:ext>
                  </a:extLst>
                </p:cNvPr>
                <p:cNvPicPr/>
                <p:nvPr/>
              </p:nvPicPr>
              <p:blipFill>
                <a:blip r:embed="rId204"/>
                <a:stretch>
                  <a:fillRect/>
                </a:stretch>
              </p:blipFill>
              <p:spPr>
                <a:xfrm>
                  <a:off x="8683917" y="2123355"/>
                  <a:ext cx="96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7889" name="Freihand 37888">
                  <a:extLst>
                    <a:ext uri="{FF2B5EF4-FFF2-40B4-BE49-F238E27FC236}">
                      <a16:creationId xmlns:a16="http://schemas.microsoft.com/office/drawing/2014/main" id="{1E0B445C-36EB-4A09-8C2D-8A6A18AB11D4}"/>
                    </a:ext>
                  </a:extLst>
                </p14:cNvPr>
                <p14:cNvContentPartPr/>
                <p14:nvPr/>
              </p14:nvContentPartPr>
              <p14:xfrm>
                <a:off x="8795517" y="2226315"/>
                <a:ext cx="228960" cy="73080"/>
              </p14:xfrm>
            </p:contentPart>
          </mc:Choice>
          <mc:Fallback>
            <p:pic>
              <p:nvPicPr>
                <p:cNvPr id="37889" name="Freihand 37888">
                  <a:extLst>
                    <a:ext uri="{FF2B5EF4-FFF2-40B4-BE49-F238E27FC236}">
                      <a16:creationId xmlns:a16="http://schemas.microsoft.com/office/drawing/2014/main" id="{1E0B445C-36EB-4A09-8C2D-8A6A18AB11D4}"/>
                    </a:ext>
                  </a:extLst>
                </p:cNvPr>
                <p:cNvPicPr/>
                <p:nvPr/>
              </p:nvPicPr>
              <p:blipFill>
                <a:blip r:embed="rId206"/>
                <a:stretch>
                  <a:fillRect/>
                </a:stretch>
              </p:blipFill>
              <p:spPr>
                <a:xfrm>
                  <a:off x="8791197" y="2221995"/>
                  <a:ext cx="237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7890" name="Freihand 37889">
                  <a:extLst>
                    <a:ext uri="{FF2B5EF4-FFF2-40B4-BE49-F238E27FC236}">
                      <a16:creationId xmlns:a16="http://schemas.microsoft.com/office/drawing/2014/main" id="{6A1CA529-BFD1-4FFC-8067-C32675C22E8A}"/>
                    </a:ext>
                  </a:extLst>
                </p14:cNvPr>
                <p14:cNvContentPartPr/>
                <p14:nvPr/>
              </p14:nvContentPartPr>
              <p14:xfrm>
                <a:off x="9042117" y="2156835"/>
                <a:ext cx="17280" cy="39600"/>
              </p14:xfrm>
            </p:contentPart>
          </mc:Choice>
          <mc:Fallback>
            <p:pic>
              <p:nvPicPr>
                <p:cNvPr id="37890" name="Freihand 37889">
                  <a:extLst>
                    <a:ext uri="{FF2B5EF4-FFF2-40B4-BE49-F238E27FC236}">
                      <a16:creationId xmlns:a16="http://schemas.microsoft.com/office/drawing/2014/main" id="{6A1CA529-BFD1-4FFC-8067-C32675C22E8A}"/>
                    </a:ext>
                  </a:extLst>
                </p:cNvPr>
                <p:cNvPicPr/>
                <p:nvPr/>
              </p:nvPicPr>
              <p:blipFill>
                <a:blip r:embed="rId208"/>
                <a:stretch>
                  <a:fillRect/>
                </a:stretch>
              </p:blipFill>
              <p:spPr>
                <a:xfrm>
                  <a:off x="9037797" y="2152515"/>
                  <a:ext cx="25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7892" name="Freihand 37891">
                  <a:extLst>
                    <a:ext uri="{FF2B5EF4-FFF2-40B4-BE49-F238E27FC236}">
                      <a16:creationId xmlns:a16="http://schemas.microsoft.com/office/drawing/2014/main" id="{AF86C46E-DCB4-49E2-B366-0E053DFCE972}"/>
                    </a:ext>
                  </a:extLst>
                </p14:cNvPr>
                <p14:cNvContentPartPr/>
                <p14:nvPr/>
              </p14:nvContentPartPr>
              <p14:xfrm>
                <a:off x="9029157" y="2217315"/>
                <a:ext cx="324000" cy="203400"/>
              </p14:xfrm>
            </p:contentPart>
          </mc:Choice>
          <mc:Fallback>
            <p:pic>
              <p:nvPicPr>
                <p:cNvPr id="37892" name="Freihand 37891">
                  <a:extLst>
                    <a:ext uri="{FF2B5EF4-FFF2-40B4-BE49-F238E27FC236}">
                      <a16:creationId xmlns:a16="http://schemas.microsoft.com/office/drawing/2014/main" id="{AF86C46E-DCB4-49E2-B366-0E053DFCE972}"/>
                    </a:ext>
                  </a:extLst>
                </p:cNvPr>
                <p:cNvPicPr/>
                <p:nvPr/>
              </p:nvPicPr>
              <p:blipFill>
                <a:blip r:embed="rId210"/>
                <a:stretch>
                  <a:fillRect/>
                </a:stretch>
              </p:blipFill>
              <p:spPr>
                <a:xfrm>
                  <a:off x="9024837" y="2212995"/>
                  <a:ext cx="3326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7894" name="Freihand 37893">
                  <a:extLst>
                    <a:ext uri="{FF2B5EF4-FFF2-40B4-BE49-F238E27FC236}">
                      <a16:creationId xmlns:a16="http://schemas.microsoft.com/office/drawing/2014/main" id="{681D9733-A9DB-4EDC-AFBD-7257F0E8AB3D}"/>
                    </a:ext>
                  </a:extLst>
                </p14:cNvPr>
                <p14:cNvContentPartPr/>
                <p14:nvPr/>
              </p14:nvContentPartPr>
              <p14:xfrm>
                <a:off x="8830437" y="2102475"/>
                <a:ext cx="85680" cy="32040"/>
              </p14:xfrm>
            </p:contentPart>
          </mc:Choice>
          <mc:Fallback>
            <p:pic>
              <p:nvPicPr>
                <p:cNvPr id="37894" name="Freihand 37893">
                  <a:extLst>
                    <a:ext uri="{FF2B5EF4-FFF2-40B4-BE49-F238E27FC236}">
                      <a16:creationId xmlns:a16="http://schemas.microsoft.com/office/drawing/2014/main" id="{681D9733-A9DB-4EDC-AFBD-7257F0E8AB3D}"/>
                    </a:ext>
                  </a:extLst>
                </p:cNvPr>
                <p:cNvPicPr/>
                <p:nvPr/>
              </p:nvPicPr>
              <p:blipFill>
                <a:blip r:embed="rId212"/>
                <a:stretch>
                  <a:fillRect/>
                </a:stretch>
              </p:blipFill>
              <p:spPr>
                <a:xfrm>
                  <a:off x="8826117" y="2098155"/>
                  <a:ext cx="94320" cy="40680"/>
                </a:xfrm>
                <a:prstGeom prst="rect">
                  <a:avLst/>
                </a:prstGeom>
              </p:spPr>
            </p:pic>
          </mc:Fallback>
        </mc:AlternateContent>
      </p:grpSp>
      <p:grpSp>
        <p:nvGrpSpPr>
          <p:cNvPr id="37912" name="Gruppieren 37911">
            <a:extLst>
              <a:ext uri="{FF2B5EF4-FFF2-40B4-BE49-F238E27FC236}">
                <a16:creationId xmlns:a16="http://schemas.microsoft.com/office/drawing/2014/main" id="{039937F2-2F5B-488B-A2BB-418AD30E4112}"/>
              </a:ext>
            </a:extLst>
          </p:cNvPr>
          <p:cNvGrpSpPr/>
          <p:nvPr/>
        </p:nvGrpSpPr>
        <p:grpSpPr>
          <a:xfrm>
            <a:off x="9485997" y="2017875"/>
            <a:ext cx="2535120" cy="378360"/>
            <a:chOff x="9485997" y="2017875"/>
            <a:chExt cx="2535120" cy="378360"/>
          </a:xfrm>
        </p:grpSpPr>
        <mc:AlternateContent xmlns:mc="http://schemas.openxmlformats.org/markup-compatibility/2006">
          <mc:Choice xmlns:p14="http://schemas.microsoft.com/office/powerpoint/2010/main" Requires="p14">
            <p:contentPart p14:bwMode="auto" r:id="rId213">
              <p14:nvContentPartPr>
                <p14:cNvPr id="37896" name="Freihand 37895">
                  <a:extLst>
                    <a:ext uri="{FF2B5EF4-FFF2-40B4-BE49-F238E27FC236}">
                      <a16:creationId xmlns:a16="http://schemas.microsoft.com/office/drawing/2014/main" id="{6309FEBA-D718-4565-93EC-C2147A519BFA}"/>
                    </a:ext>
                  </a:extLst>
                </p14:cNvPr>
                <p14:cNvContentPartPr/>
                <p14:nvPr/>
              </p14:nvContentPartPr>
              <p14:xfrm>
                <a:off x="9485997" y="2130915"/>
                <a:ext cx="98640" cy="142920"/>
              </p14:xfrm>
            </p:contentPart>
          </mc:Choice>
          <mc:Fallback>
            <p:pic>
              <p:nvPicPr>
                <p:cNvPr id="37896" name="Freihand 37895">
                  <a:extLst>
                    <a:ext uri="{FF2B5EF4-FFF2-40B4-BE49-F238E27FC236}">
                      <a16:creationId xmlns:a16="http://schemas.microsoft.com/office/drawing/2014/main" id="{6309FEBA-D718-4565-93EC-C2147A519BFA}"/>
                    </a:ext>
                  </a:extLst>
                </p:cNvPr>
                <p:cNvPicPr/>
                <p:nvPr/>
              </p:nvPicPr>
              <p:blipFill>
                <a:blip r:embed="rId214"/>
                <a:stretch>
                  <a:fillRect/>
                </a:stretch>
              </p:blipFill>
              <p:spPr>
                <a:xfrm>
                  <a:off x="9481677" y="2126595"/>
                  <a:ext cx="107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7897" name="Freihand 37896">
                  <a:extLst>
                    <a:ext uri="{FF2B5EF4-FFF2-40B4-BE49-F238E27FC236}">
                      <a16:creationId xmlns:a16="http://schemas.microsoft.com/office/drawing/2014/main" id="{4AF4B54C-9043-4853-AE47-E583FF76FEF9}"/>
                    </a:ext>
                  </a:extLst>
                </p14:cNvPr>
                <p14:cNvContentPartPr/>
                <p14:nvPr/>
              </p14:nvContentPartPr>
              <p14:xfrm>
                <a:off x="9547197" y="2185995"/>
                <a:ext cx="154800" cy="210240"/>
              </p14:xfrm>
            </p:contentPart>
          </mc:Choice>
          <mc:Fallback>
            <p:pic>
              <p:nvPicPr>
                <p:cNvPr id="37897" name="Freihand 37896">
                  <a:extLst>
                    <a:ext uri="{FF2B5EF4-FFF2-40B4-BE49-F238E27FC236}">
                      <a16:creationId xmlns:a16="http://schemas.microsoft.com/office/drawing/2014/main" id="{4AF4B54C-9043-4853-AE47-E583FF76FEF9}"/>
                    </a:ext>
                  </a:extLst>
                </p:cNvPr>
                <p:cNvPicPr/>
                <p:nvPr/>
              </p:nvPicPr>
              <p:blipFill>
                <a:blip r:embed="rId216"/>
                <a:stretch>
                  <a:fillRect/>
                </a:stretch>
              </p:blipFill>
              <p:spPr>
                <a:xfrm>
                  <a:off x="9542877" y="2181675"/>
                  <a:ext cx="1634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7898" name="Freihand 37897">
                  <a:extLst>
                    <a:ext uri="{FF2B5EF4-FFF2-40B4-BE49-F238E27FC236}">
                      <a16:creationId xmlns:a16="http://schemas.microsoft.com/office/drawing/2014/main" id="{FCABF910-495E-4EC4-B89A-F42948C7EECD}"/>
                    </a:ext>
                  </a:extLst>
                </p14:cNvPr>
                <p14:cNvContentPartPr/>
                <p14:nvPr/>
              </p14:nvContentPartPr>
              <p14:xfrm>
                <a:off x="9716397" y="2075115"/>
                <a:ext cx="458280" cy="185040"/>
              </p14:xfrm>
            </p:contentPart>
          </mc:Choice>
          <mc:Fallback>
            <p:pic>
              <p:nvPicPr>
                <p:cNvPr id="37898" name="Freihand 37897">
                  <a:extLst>
                    <a:ext uri="{FF2B5EF4-FFF2-40B4-BE49-F238E27FC236}">
                      <a16:creationId xmlns:a16="http://schemas.microsoft.com/office/drawing/2014/main" id="{FCABF910-495E-4EC4-B89A-F42948C7EECD}"/>
                    </a:ext>
                  </a:extLst>
                </p:cNvPr>
                <p:cNvPicPr/>
                <p:nvPr/>
              </p:nvPicPr>
              <p:blipFill>
                <a:blip r:embed="rId218"/>
                <a:stretch>
                  <a:fillRect/>
                </a:stretch>
              </p:blipFill>
              <p:spPr>
                <a:xfrm>
                  <a:off x="9712077" y="2070795"/>
                  <a:ext cx="466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7899" name="Freihand 37898">
                  <a:extLst>
                    <a:ext uri="{FF2B5EF4-FFF2-40B4-BE49-F238E27FC236}">
                      <a16:creationId xmlns:a16="http://schemas.microsoft.com/office/drawing/2014/main" id="{457D88C1-6E04-419F-90A0-1DF632550209}"/>
                    </a:ext>
                  </a:extLst>
                </p14:cNvPr>
                <p14:cNvContentPartPr/>
                <p14:nvPr/>
              </p14:nvContentPartPr>
              <p14:xfrm>
                <a:off x="10207797" y="2175915"/>
                <a:ext cx="78120" cy="100080"/>
              </p14:xfrm>
            </p:contentPart>
          </mc:Choice>
          <mc:Fallback>
            <p:pic>
              <p:nvPicPr>
                <p:cNvPr id="37899" name="Freihand 37898">
                  <a:extLst>
                    <a:ext uri="{FF2B5EF4-FFF2-40B4-BE49-F238E27FC236}">
                      <a16:creationId xmlns:a16="http://schemas.microsoft.com/office/drawing/2014/main" id="{457D88C1-6E04-419F-90A0-1DF632550209}"/>
                    </a:ext>
                  </a:extLst>
                </p:cNvPr>
                <p:cNvPicPr/>
                <p:nvPr/>
              </p:nvPicPr>
              <p:blipFill>
                <a:blip r:embed="rId220"/>
                <a:stretch>
                  <a:fillRect/>
                </a:stretch>
              </p:blipFill>
              <p:spPr>
                <a:xfrm>
                  <a:off x="10203477" y="2171595"/>
                  <a:ext cx="86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7900" name="Freihand 37899">
                  <a:extLst>
                    <a:ext uri="{FF2B5EF4-FFF2-40B4-BE49-F238E27FC236}">
                      <a16:creationId xmlns:a16="http://schemas.microsoft.com/office/drawing/2014/main" id="{89B36C36-E7E8-4CBE-A3D7-7E63D2F4A5CD}"/>
                    </a:ext>
                  </a:extLst>
                </p14:cNvPr>
                <p14:cNvContentPartPr/>
                <p14:nvPr/>
              </p14:nvContentPartPr>
              <p14:xfrm>
                <a:off x="10304637" y="2197515"/>
                <a:ext cx="337680" cy="76680"/>
              </p14:xfrm>
            </p:contentPart>
          </mc:Choice>
          <mc:Fallback>
            <p:pic>
              <p:nvPicPr>
                <p:cNvPr id="37900" name="Freihand 37899">
                  <a:extLst>
                    <a:ext uri="{FF2B5EF4-FFF2-40B4-BE49-F238E27FC236}">
                      <a16:creationId xmlns:a16="http://schemas.microsoft.com/office/drawing/2014/main" id="{89B36C36-E7E8-4CBE-A3D7-7E63D2F4A5CD}"/>
                    </a:ext>
                  </a:extLst>
                </p:cNvPr>
                <p:cNvPicPr/>
                <p:nvPr/>
              </p:nvPicPr>
              <p:blipFill>
                <a:blip r:embed="rId222"/>
                <a:stretch>
                  <a:fillRect/>
                </a:stretch>
              </p:blipFill>
              <p:spPr>
                <a:xfrm>
                  <a:off x="10300317" y="2193195"/>
                  <a:ext cx="346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7901" name="Freihand 37900">
                  <a:extLst>
                    <a:ext uri="{FF2B5EF4-FFF2-40B4-BE49-F238E27FC236}">
                      <a16:creationId xmlns:a16="http://schemas.microsoft.com/office/drawing/2014/main" id="{F0FF2B61-69D0-41DB-BD4B-5733AACC379F}"/>
                    </a:ext>
                  </a:extLst>
                </p14:cNvPr>
                <p14:cNvContentPartPr/>
                <p14:nvPr/>
              </p14:nvContentPartPr>
              <p14:xfrm>
                <a:off x="10676877" y="2227395"/>
                <a:ext cx="149400" cy="39600"/>
              </p14:xfrm>
            </p:contentPart>
          </mc:Choice>
          <mc:Fallback>
            <p:pic>
              <p:nvPicPr>
                <p:cNvPr id="37901" name="Freihand 37900">
                  <a:extLst>
                    <a:ext uri="{FF2B5EF4-FFF2-40B4-BE49-F238E27FC236}">
                      <a16:creationId xmlns:a16="http://schemas.microsoft.com/office/drawing/2014/main" id="{F0FF2B61-69D0-41DB-BD4B-5733AACC379F}"/>
                    </a:ext>
                  </a:extLst>
                </p:cNvPr>
                <p:cNvPicPr/>
                <p:nvPr/>
              </p:nvPicPr>
              <p:blipFill>
                <a:blip r:embed="rId224"/>
                <a:stretch>
                  <a:fillRect/>
                </a:stretch>
              </p:blipFill>
              <p:spPr>
                <a:xfrm>
                  <a:off x="10672557" y="2223075"/>
                  <a:ext cx="158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7902" name="Freihand 37901">
                  <a:extLst>
                    <a:ext uri="{FF2B5EF4-FFF2-40B4-BE49-F238E27FC236}">
                      <a16:creationId xmlns:a16="http://schemas.microsoft.com/office/drawing/2014/main" id="{289B8F41-8E9A-4CE0-B941-5200F458A3F9}"/>
                    </a:ext>
                  </a:extLst>
                </p14:cNvPr>
                <p14:cNvContentPartPr/>
                <p14:nvPr/>
              </p14:nvContentPartPr>
              <p14:xfrm>
                <a:off x="10873077" y="2209395"/>
                <a:ext cx="78120" cy="70560"/>
              </p14:xfrm>
            </p:contentPart>
          </mc:Choice>
          <mc:Fallback>
            <p:pic>
              <p:nvPicPr>
                <p:cNvPr id="37902" name="Freihand 37901">
                  <a:extLst>
                    <a:ext uri="{FF2B5EF4-FFF2-40B4-BE49-F238E27FC236}">
                      <a16:creationId xmlns:a16="http://schemas.microsoft.com/office/drawing/2014/main" id="{289B8F41-8E9A-4CE0-B941-5200F458A3F9}"/>
                    </a:ext>
                  </a:extLst>
                </p:cNvPr>
                <p:cNvPicPr/>
                <p:nvPr/>
              </p:nvPicPr>
              <p:blipFill>
                <a:blip r:embed="rId226"/>
                <a:stretch>
                  <a:fillRect/>
                </a:stretch>
              </p:blipFill>
              <p:spPr>
                <a:xfrm>
                  <a:off x="10868757" y="2205075"/>
                  <a:ext cx="86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7903" name="Freihand 37902">
                  <a:extLst>
                    <a:ext uri="{FF2B5EF4-FFF2-40B4-BE49-F238E27FC236}">
                      <a16:creationId xmlns:a16="http://schemas.microsoft.com/office/drawing/2014/main" id="{D0AA86BC-C8FE-4CF1-A947-2AC08C214B39}"/>
                    </a:ext>
                  </a:extLst>
                </p14:cNvPr>
                <p14:cNvContentPartPr/>
                <p14:nvPr/>
              </p14:nvContentPartPr>
              <p14:xfrm>
                <a:off x="11046957" y="2158995"/>
                <a:ext cx="216360" cy="95040"/>
              </p14:xfrm>
            </p:contentPart>
          </mc:Choice>
          <mc:Fallback>
            <p:pic>
              <p:nvPicPr>
                <p:cNvPr id="37903" name="Freihand 37902">
                  <a:extLst>
                    <a:ext uri="{FF2B5EF4-FFF2-40B4-BE49-F238E27FC236}">
                      <a16:creationId xmlns:a16="http://schemas.microsoft.com/office/drawing/2014/main" id="{D0AA86BC-C8FE-4CF1-A947-2AC08C214B39}"/>
                    </a:ext>
                  </a:extLst>
                </p:cNvPr>
                <p:cNvPicPr/>
                <p:nvPr/>
              </p:nvPicPr>
              <p:blipFill>
                <a:blip r:embed="rId228"/>
                <a:stretch>
                  <a:fillRect/>
                </a:stretch>
              </p:blipFill>
              <p:spPr>
                <a:xfrm>
                  <a:off x="11042637" y="2154675"/>
                  <a:ext cx="225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7904" name="Freihand 37903">
                  <a:extLst>
                    <a:ext uri="{FF2B5EF4-FFF2-40B4-BE49-F238E27FC236}">
                      <a16:creationId xmlns:a16="http://schemas.microsoft.com/office/drawing/2014/main" id="{6FC4F150-9350-4B1F-A10D-451EC35562BB}"/>
                    </a:ext>
                  </a:extLst>
                </p14:cNvPr>
                <p14:cNvContentPartPr/>
                <p14:nvPr/>
              </p14:nvContentPartPr>
              <p14:xfrm>
                <a:off x="11213637" y="2106795"/>
                <a:ext cx="117000" cy="150840"/>
              </p14:xfrm>
            </p:contentPart>
          </mc:Choice>
          <mc:Fallback>
            <p:pic>
              <p:nvPicPr>
                <p:cNvPr id="37904" name="Freihand 37903">
                  <a:extLst>
                    <a:ext uri="{FF2B5EF4-FFF2-40B4-BE49-F238E27FC236}">
                      <a16:creationId xmlns:a16="http://schemas.microsoft.com/office/drawing/2014/main" id="{6FC4F150-9350-4B1F-A10D-451EC35562BB}"/>
                    </a:ext>
                  </a:extLst>
                </p:cNvPr>
                <p:cNvPicPr/>
                <p:nvPr/>
              </p:nvPicPr>
              <p:blipFill>
                <a:blip r:embed="rId230"/>
                <a:stretch>
                  <a:fillRect/>
                </a:stretch>
              </p:blipFill>
              <p:spPr>
                <a:xfrm>
                  <a:off x="11209317" y="2102475"/>
                  <a:ext cx="125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7905" name="Freihand 37904">
                  <a:extLst>
                    <a:ext uri="{FF2B5EF4-FFF2-40B4-BE49-F238E27FC236}">
                      <a16:creationId xmlns:a16="http://schemas.microsoft.com/office/drawing/2014/main" id="{9BEB0B95-5E8B-4DC8-AB50-976A3ED1E129}"/>
                    </a:ext>
                  </a:extLst>
                </p14:cNvPr>
                <p14:cNvContentPartPr/>
                <p14:nvPr/>
              </p14:nvContentPartPr>
              <p14:xfrm>
                <a:off x="11294637" y="2170875"/>
                <a:ext cx="74160" cy="78120"/>
              </p14:xfrm>
            </p:contentPart>
          </mc:Choice>
          <mc:Fallback>
            <p:pic>
              <p:nvPicPr>
                <p:cNvPr id="37905" name="Freihand 37904">
                  <a:extLst>
                    <a:ext uri="{FF2B5EF4-FFF2-40B4-BE49-F238E27FC236}">
                      <a16:creationId xmlns:a16="http://schemas.microsoft.com/office/drawing/2014/main" id="{9BEB0B95-5E8B-4DC8-AB50-976A3ED1E129}"/>
                    </a:ext>
                  </a:extLst>
                </p:cNvPr>
                <p:cNvPicPr/>
                <p:nvPr/>
              </p:nvPicPr>
              <p:blipFill>
                <a:blip r:embed="rId232"/>
                <a:stretch>
                  <a:fillRect/>
                </a:stretch>
              </p:blipFill>
              <p:spPr>
                <a:xfrm>
                  <a:off x="11290317" y="2166555"/>
                  <a:ext cx="82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7906" name="Freihand 37905">
                  <a:extLst>
                    <a:ext uri="{FF2B5EF4-FFF2-40B4-BE49-F238E27FC236}">
                      <a16:creationId xmlns:a16="http://schemas.microsoft.com/office/drawing/2014/main" id="{2D63AB66-5DA5-4198-824E-E3C484B0B913}"/>
                    </a:ext>
                  </a:extLst>
                </p14:cNvPr>
                <p14:cNvContentPartPr/>
                <p14:nvPr/>
              </p14:nvContentPartPr>
              <p14:xfrm>
                <a:off x="11306517" y="2161515"/>
                <a:ext cx="163080" cy="209160"/>
              </p14:xfrm>
            </p:contentPart>
          </mc:Choice>
          <mc:Fallback>
            <p:pic>
              <p:nvPicPr>
                <p:cNvPr id="37906" name="Freihand 37905">
                  <a:extLst>
                    <a:ext uri="{FF2B5EF4-FFF2-40B4-BE49-F238E27FC236}">
                      <a16:creationId xmlns:a16="http://schemas.microsoft.com/office/drawing/2014/main" id="{2D63AB66-5DA5-4198-824E-E3C484B0B913}"/>
                    </a:ext>
                  </a:extLst>
                </p:cNvPr>
                <p:cNvPicPr/>
                <p:nvPr/>
              </p:nvPicPr>
              <p:blipFill>
                <a:blip r:embed="rId234"/>
                <a:stretch>
                  <a:fillRect/>
                </a:stretch>
              </p:blipFill>
              <p:spPr>
                <a:xfrm>
                  <a:off x="11302197" y="2157195"/>
                  <a:ext cx="171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7907" name="Freihand 37906">
                  <a:extLst>
                    <a:ext uri="{FF2B5EF4-FFF2-40B4-BE49-F238E27FC236}">
                      <a16:creationId xmlns:a16="http://schemas.microsoft.com/office/drawing/2014/main" id="{D1CB032E-3BFE-429E-80F1-1E225951E108}"/>
                    </a:ext>
                  </a:extLst>
                </p14:cNvPr>
                <p14:cNvContentPartPr/>
                <p14:nvPr/>
              </p14:nvContentPartPr>
              <p14:xfrm>
                <a:off x="11459157" y="2160795"/>
                <a:ext cx="126360" cy="75240"/>
              </p14:xfrm>
            </p:contentPart>
          </mc:Choice>
          <mc:Fallback>
            <p:pic>
              <p:nvPicPr>
                <p:cNvPr id="37907" name="Freihand 37906">
                  <a:extLst>
                    <a:ext uri="{FF2B5EF4-FFF2-40B4-BE49-F238E27FC236}">
                      <a16:creationId xmlns:a16="http://schemas.microsoft.com/office/drawing/2014/main" id="{D1CB032E-3BFE-429E-80F1-1E225951E108}"/>
                    </a:ext>
                  </a:extLst>
                </p:cNvPr>
                <p:cNvPicPr/>
                <p:nvPr/>
              </p:nvPicPr>
              <p:blipFill>
                <a:blip r:embed="rId236"/>
                <a:stretch>
                  <a:fillRect/>
                </a:stretch>
              </p:blipFill>
              <p:spPr>
                <a:xfrm>
                  <a:off x="11454837" y="2156475"/>
                  <a:ext cx="135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7908" name="Freihand 37907">
                  <a:extLst>
                    <a:ext uri="{FF2B5EF4-FFF2-40B4-BE49-F238E27FC236}">
                      <a16:creationId xmlns:a16="http://schemas.microsoft.com/office/drawing/2014/main" id="{CBB128CB-3058-49AD-9D65-5D8C9498577D}"/>
                    </a:ext>
                  </a:extLst>
                </p14:cNvPr>
                <p14:cNvContentPartPr/>
                <p14:nvPr/>
              </p14:nvContentPartPr>
              <p14:xfrm>
                <a:off x="11595237" y="2175195"/>
                <a:ext cx="44280" cy="50040"/>
              </p14:xfrm>
            </p:contentPart>
          </mc:Choice>
          <mc:Fallback>
            <p:pic>
              <p:nvPicPr>
                <p:cNvPr id="37908" name="Freihand 37907">
                  <a:extLst>
                    <a:ext uri="{FF2B5EF4-FFF2-40B4-BE49-F238E27FC236}">
                      <a16:creationId xmlns:a16="http://schemas.microsoft.com/office/drawing/2014/main" id="{CBB128CB-3058-49AD-9D65-5D8C9498577D}"/>
                    </a:ext>
                  </a:extLst>
                </p:cNvPr>
                <p:cNvPicPr/>
                <p:nvPr/>
              </p:nvPicPr>
              <p:blipFill>
                <a:blip r:embed="rId238"/>
                <a:stretch>
                  <a:fillRect/>
                </a:stretch>
              </p:blipFill>
              <p:spPr>
                <a:xfrm>
                  <a:off x="11590917" y="2170875"/>
                  <a:ext cx="529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7909" name="Freihand 37908">
                  <a:extLst>
                    <a:ext uri="{FF2B5EF4-FFF2-40B4-BE49-F238E27FC236}">
                      <a16:creationId xmlns:a16="http://schemas.microsoft.com/office/drawing/2014/main" id="{0F3EA338-8E97-4352-9B06-FC077F54E1D3}"/>
                    </a:ext>
                  </a:extLst>
                </p14:cNvPr>
                <p14:cNvContentPartPr/>
                <p14:nvPr/>
              </p14:nvContentPartPr>
              <p14:xfrm>
                <a:off x="11647077" y="2079435"/>
                <a:ext cx="77040" cy="147240"/>
              </p14:xfrm>
            </p:contentPart>
          </mc:Choice>
          <mc:Fallback>
            <p:pic>
              <p:nvPicPr>
                <p:cNvPr id="37909" name="Freihand 37908">
                  <a:extLst>
                    <a:ext uri="{FF2B5EF4-FFF2-40B4-BE49-F238E27FC236}">
                      <a16:creationId xmlns:a16="http://schemas.microsoft.com/office/drawing/2014/main" id="{0F3EA338-8E97-4352-9B06-FC077F54E1D3}"/>
                    </a:ext>
                  </a:extLst>
                </p:cNvPr>
                <p:cNvPicPr/>
                <p:nvPr/>
              </p:nvPicPr>
              <p:blipFill>
                <a:blip r:embed="rId240"/>
                <a:stretch>
                  <a:fillRect/>
                </a:stretch>
              </p:blipFill>
              <p:spPr>
                <a:xfrm>
                  <a:off x="11642757" y="2075115"/>
                  <a:ext cx="85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7910" name="Freihand 37909">
                  <a:extLst>
                    <a:ext uri="{FF2B5EF4-FFF2-40B4-BE49-F238E27FC236}">
                      <a16:creationId xmlns:a16="http://schemas.microsoft.com/office/drawing/2014/main" id="{29C0C9A7-9B53-4A0F-9343-1FBA08B71855}"/>
                    </a:ext>
                  </a:extLst>
                </p14:cNvPr>
                <p14:cNvContentPartPr/>
                <p14:nvPr/>
              </p14:nvContentPartPr>
              <p14:xfrm>
                <a:off x="11735277" y="2151795"/>
                <a:ext cx="196920" cy="77760"/>
              </p14:xfrm>
            </p:contentPart>
          </mc:Choice>
          <mc:Fallback>
            <p:pic>
              <p:nvPicPr>
                <p:cNvPr id="37910" name="Freihand 37909">
                  <a:extLst>
                    <a:ext uri="{FF2B5EF4-FFF2-40B4-BE49-F238E27FC236}">
                      <a16:creationId xmlns:a16="http://schemas.microsoft.com/office/drawing/2014/main" id="{29C0C9A7-9B53-4A0F-9343-1FBA08B71855}"/>
                    </a:ext>
                  </a:extLst>
                </p:cNvPr>
                <p:cNvPicPr/>
                <p:nvPr/>
              </p:nvPicPr>
              <p:blipFill>
                <a:blip r:embed="rId242"/>
                <a:stretch>
                  <a:fillRect/>
                </a:stretch>
              </p:blipFill>
              <p:spPr>
                <a:xfrm>
                  <a:off x="11730957" y="2147475"/>
                  <a:ext cx="205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7911" name="Freihand 37910">
                  <a:extLst>
                    <a:ext uri="{FF2B5EF4-FFF2-40B4-BE49-F238E27FC236}">
                      <a16:creationId xmlns:a16="http://schemas.microsoft.com/office/drawing/2014/main" id="{BA4CB1BD-1F22-4527-9311-7DD1A7472856}"/>
                    </a:ext>
                  </a:extLst>
                </p14:cNvPr>
                <p14:cNvContentPartPr/>
                <p14:nvPr/>
              </p14:nvContentPartPr>
              <p14:xfrm>
                <a:off x="11953437" y="2017875"/>
                <a:ext cx="67680" cy="257760"/>
              </p14:xfrm>
            </p:contentPart>
          </mc:Choice>
          <mc:Fallback>
            <p:pic>
              <p:nvPicPr>
                <p:cNvPr id="37911" name="Freihand 37910">
                  <a:extLst>
                    <a:ext uri="{FF2B5EF4-FFF2-40B4-BE49-F238E27FC236}">
                      <a16:creationId xmlns:a16="http://schemas.microsoft.com/office/drawing/2014/main" id="{BA4CB1BD-1F22-4527-9311-7DD1A7472856}"/>
                    </a:ext>
                  </a:extLst>
                </p:cNvPr>
                <p:cNvPicPr/>
                <p:nvPr/>
              </p:nvPicPr>
              <p:blipFill>
                <a:blip r:embed="rId244"/>
                <a:stretch>
                  <a:fillRect/>
                </a:stretch>
              </p:blipFill>
              <p:spPr>
                <a:xfrm>
                  <a:off x="11949117" y="2013555"/>
                  <a:ext cx="76320" cy="266400"/>
                </a:xfrm>
                <a:prstGeom prst="rect">
                  <a:avLst/>
                </a:prstGeom>
              </p:spPr>
            </p:pic>
          </mc:Fallback>
        </mc:AlternateContent>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14CB5009-8CB2-4576-81D9-7EAB8EAFB7CC}"/>
              </a:ext>
            </a:extLst>
          </p:cNvPr>
          <p:cNvPicPr>
            <a:picLocks noChangeAspect="1"/>
          </p:cNvPicPr>
          <p:nvPr/>
        </p:nvPicPr>
        <p:blipFill>
          <a:blip r:embed="rId3"/>
          <a:stretch>
            <a:fillRect/>
          </a:stretch>
        </p:blipFill>
        <p:spPr>
          <a:xfrm>
            <a:off x="8138221" y="215752"/>
            <a:ext cx="3543795" cy="1362265"/>
          </a:xfrm>
          <a:prstGeom prst="rect">
            <a:avLst/>
          </a:prstGeom>
        </p:spPr>
      </p:pic>
      <p:grpSp>
        <p:nvGrpSpPr>
          <p:cNvPr id="14" name="Gruppieren 13">
            <a:extLst>
              <a:ext uri="{FF2B5EF4-FFF2-40B4-BE49-F238E27FC236}">
                <a16:creationId xmlns:a16="http://schemas.microsoft.com/office/drawing/2014/main" id="{F18B5B22-33BE-4F39-BF1B-80E3C303578C}"/>
              </a:ext>
            </a:extLst>
          </p:cNvPr>
          <p:cNvGrpSpPr/>
          <p:nvPr/>
        </p:nvGrpSpPr>
        <p:grpSpPr>
          <a:xfrm>
            <a:off x="3368877" y="1303995"/>
            <a:ext cx="371520" cy="420480"/>
            <a:chOff x="3368877" y="1303995"/>
            <a:chExt cx="371520" cy="420480"/>
          </a:xfrm>
        </p:grpSpPr>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AB0035D9-BFAD-4D05-B289-7AE30C72C8CF}"/>
                    </a:ext>
                  </a:extLst>
                </p14:cNvPr>
                <p14:cNvContentPartPr/>
                <p14:nvPr/>
              </p14:nvContentPartPr>
              <p14:xfrm>
                <a:off x="3368877" y="1606755"/>
                <a:ext cx="136440" cy="117720"/>
              </p14:xfrm>
            </p:contentPart>
          </mc:Choice>
          <mc:Fallback>
            <p:pic>
              <p:nvPicPr>
                <p:cNvPr id="10" name="Freihand 9">
                  <a:extLst>
                    <a:ext uri="{FF2B5EF4-FFF2-40B4-BE49-F238E27FC236}">
                      <a16:creationId xmlns:a16="http://schemas.microsoft.com/office/drawing/2014/main" id="{AB0035D9-BFAD-4D05-B289-7AE30C72C8CF}"/>
                    </a:ext>
                  </a:extLst>
                </p:cNvPr>
                <p:cNvPicPr/>
                <p:nvPr/>
              </p:nvPicPr>
              <p:blipFill>
                <a:blip r:embed="rId5"/>
                <a:stretch>
                  <a:fillRect/>
                </a:stretch>
              </p:blipFill>
              <p:spPr>
                <a:xfrm>
                  <a:off x="3364557" y="1602435"/>
                  <a:ext cx="145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C223AB0A-73C5-42B8-9F73-C25686545EED}"/>
                    </a:ext>
                  </a:extLst>
                </p14:cNvPr>
                <p14:cNvContentPartPr/>
                <p14:nvPr/>
              </p14:nvContentPartPr>
              <p14:xfrm>
                <a:off x="3539877" y="1400475"/>
                <a:ext cx="77760" cy="79560"/>
              </p14:xfrm>
            </p:contentPart>
          </mc:Choice>
          <mc:Fallback>
            <p:pic>
              <p:nvPicPr>
                <p:cNvPr id="11" name="Freihand 10">
                  <a:extLst>
                    <a:ext uri="{FF2B5EF4-FFF2-40B4-BE49-F238E27FC236}">
                      <a16:creationId xmlns:a16="http://schemas.microsoft.com/office/drawing/2014/main" id="{C223AB0A-73C5-42B8-9F73-C25686545EED}"/>
                    </a:ext>
                  </a:extLst>
                </p:cNvPr>
                <p:cNvPicPr/>
                <p:nvPr/>
              </p:nvPicPr>
              <p:blipFill>
                <a:blip r:embed="rId7"/>
                <a:stretch>
                  <a:fillRect/>
                </a:stretch>
              </p:blipFill>
              <p:spPr>
                <a:xfrm>
                  <a:off x="3535557" y="1396155"/>
                  <a:ext cx="86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5558E3F3-8A01-45A2-A9F9-277C2789C6C2}"/>
                    </a:ext>
                  </a:extLst>
                </p14:cNvPr>
                <p14:cNvContentPartPr/>
                <p14:nvPr/>
              </p14:nvContentPartPr>
              <p14:xfrm>
                <a:off x="3647877" y="1469955"/>
                <a:ext cx="7200" cy="6840"/>
              </p14:xfrm>
            </p:contentPart>
          </mc:Choice>
          <mc:Fallback>
            <p:pic>
              <p:nvPicPr>
                <p:cNvPr id="12" name="Freihand 11">
                  <a:extLst>
                    <a:ext uri="{FF2B5EF4-FFF2-40B4-BE49-F238E27FC236}">
                      <a16:creationId xmlns:a16="http://schemas.microsoft.com/office/drawing/2014/main" id="{5558E3F3-8A01-45A2-A9F9-277C2789C6C2}"/>
                    </a:ext>
                  </a:extLst>
                </p:cNvPr>
                <p:cNvPicPr/>
                <p:nvPr/>
              </p:nvPicPr>
              <p:blipFill>
                <a:blip r:embed="rId9"/>
                <a:stretch>
                  <a:fillRect/>
                </a:stretch>
              </p:blipFill>
              <p:spPr>
                <a:xfrm>
                  <a:off x="3643557" y="1465635"/>
                  <a:ext cx="15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FD66CDF9-56A1-4502-9158-669428EF4AC9}"/>
                    </a:ext>
                  </a:extLst>
                </p14:cNvPr>
                <p14:cNvContentPartPr/>
                <p14:nvPr/>
              </p14:nvContentPartPr>
              <p14:xfrm>
                <a:off x="3459957" y="1303995"/>
                <a:ext cx="280440" cy="249120"/>
              </p14:xfrm>
            </p:contentPart>
          </mc:Choice>
          <mc:Fallback>
            <p:pic>
              <p:nvPicPr>
                <p:cNvPr id="13" name="Freihand 12">
                  <a:extLst>
                    <a:ext uri="{FF2B5EF4-FFF2-40B4-BE49-F238E27FC236}">
                      <a16:creationId xmlns:a16="http://schemas.microsoft.com/office/drawing/2014/main" id="{FD66CDF9-56A1-4502-9158-669428EF4AC9}"/>
                    </a:ext>
                  </a:extLst>
                </p:cNvPr>
                <p:cNvPicPr/>
                <p:nvPr/>
              </p:nvPicPr>
              <p:blipFill>
                <a:blip r:embed="rId11"/>
                <a:stretch>
                  <a:fillRect/>
                </a:stretch>
              </p:blipFill>
              <p:spPr>
                <a:xfrm>
                  <a:off x="3455637" y="1299675"/>
                  <a:ext cx="289080" cy="257760"/>
                </a:xfrm>
                <a:prstGeom prst="rect">
                  <a:avLst/>
                </a:prstGeom>
              </p:spPr>
            </p:pic>
          </mc:Fallback>
        </mc:AlternateContent>
      </p:grpSp>
      <p:grpSp>
        <p:nvGrpSpPr>
          <p:cNvPr id="49" name="Gruppieren 48">
            <a:extLst>
              <a:ext uri="{FF2B5EF4-FFF2-40B4-BE49-F238E27FC236}">
                <a16:creationId xmlns:a16="http://schemas.microsoft.com/office/drawing/2014/main" id="{88884DAC-A4A0-4D99-B434-66FCC3A37E46}"/>
              </a:ext>
            </a:extLst>
          </p:cNvPr>
          <p:cNvGrpSpPr/>
          <p:nvPr/>
        </p:nvGrpSpPr>
        <p:grpSpPr>
          <a:xfrm>
            <a:off x="933477" y="1846875"/>
            <a:ext cx="5610600" cy="3374280"/>
            <a:chOff x="933477" y="1846875"/>
            <a:chExt cx="5610600" cy="3374280"/>
          </a:xfrm>
        </p:grpSpPr>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56E28A06-5064-43A8-9A12-13F96A0F7AAB}"/>
                    </a:ext>
                  </a:extLst>
                </p14:cNvPr>
                <p14:cNvContentPartPr/>
                <p14:nvPr/>
              </p14:nvContentPartPr>
              <p14:xfrm>
                <a:off x="3528717" y="2411715"/>
                <a:ext cx="1789920" cy="2572200"/>
              </p14:xfrm>
            </p:contentPart>
          </mc:Choice>
          <mc:Fallback>
            <p:pic>
              <p:nvPicPr>
                <p:cNvPr id="15" name="Freihand 14">
                  <a:extLst>
                    <a:ext uri="{FF2B5EF4-FFF2-40B4-BE49-F238E27FC236}">
                      <a16:creationId xmlns:a16="http://schemas.microsoft.com/office/drawing/2014/main" id="{56E28A06-5064-43A8-9A12-13F96A0F7AAB}"/>
                    </a:ext>
                  </a:extLst>
                </p:cNvPr>
                <p:cNvPicPr/>
                <p:nvPr/>
              </p:nvPicPr>
              <p:blipFill>
                <a:blip r:embed="rId13"/>
                <a:stretch>
                  <a:fillRect/>
                </a:stretch>
              </p:blipFill>
              <p:spPr>
                <a:xfrm>
                  <a:off x="3524397" y="2407395"/>
                  <a:ext cx="1798560" cy="2580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F48ED67B-1098-4D98-80DF-D33D73CD206C}"/>
                    </a:ext>
                  </a:extLst>
                </p14:cNvPr>
                <p14:cNvContentPartPr/>
                <p14:nvPr/>
              </p14:nvContentPartPr>
              <p14:xfrm>
                <a:off x="5196597" y="4851795"/>
                <a:ext cx="191880" cy="254520"/>
              </p14:xfrm>
            </p:contentPart>
          </mc:Choice>
          <mc:Fallback>
            <p:pic>
              <p:nvPicPr>
                <p:cNvPr id="16" name="Freihand 15">
                  <a:extLst>
                    <a:ext uri="{FF2B5EF4-FFF2-40B4-BE49-F238E27FC236}">
                      <a16:creationId xmlns:a16="http://schemas.microsoft.com/office/drawing/2014/main" id="{F48ED67B-1098-4D98-80DF-D33D73CD206C}"/>
                    </a:ext>
                  </a:extLst>
                </p:cNvPr>
                <p:cNvPicPr/>
                <p:nvPr/>
              </p:nvPicPr>
              <p:blipFill>
                <a:blip r:embed="rId15"/>
                <a:stretch>
                  <a:fillRect/>
                </a:stretch>
              </p:blipFill>
              <p:spPr>
                <a:xfrm>
                  <a:off x="5192277" y="4847475"/>
                  <a:ext cx="2005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80D4C7F6-CBE6-4D3E-A593-40A6BF7EE644}"/>
                    </a:ext>
                  </a:extLst>
                </p14:cNvPr>
                <p14:cNvContentPartPr/>
                <p14:nvPr/>
              </p14:nvContentPartPr>
              <p14:xfrm>
                <a:off x="4751277" y="3321795"/>
                <a:ext cx="139680" cy="164160"/>
              </p14:xfrm>
            </p:contentPart>
          </mc:Choice>
          <mc:Fallback>
            <p:pic>
              <p:nvPicPr>
                <p:cNvPr id="18" name="Freihand 17">
                  <a:extLst>
                    <a:ext uri="{FF2B5EF4-FFF2-40B4-BE49-F238E27FC236}">
                      <a16:creationId xmlns:a16="http://schemas.microsoft.com/office/drawing/2014/main" id="{80D4C7F6-CBE6-4D3E-A593-40A6BF7EE644}"/>
                    </a:ext>
                  </a:extLst>
                </p:cNvPr>
                <p:cNvPicPr/>
                <p:nvPr/>
              </p:nvPicPr>
              <p:blipFill>
                <a:blip r:embed="rId17"/>
                <a:stretch>
                  <a:fillRect/>
                </a:stretch>
              </p:blipFill>
              <p:spPr>
                <a:xfrm>
                  <a:off x="4746957" y="3317475"/>
                  <a:ext cx="148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1CFB9DA6-BC55-474F-823A-7126FE8A2958}"/>
                    </a:ext>
                  </a:extLst>
                </p14:cNvPr>
                <p14:cNvContentPartPr/>
                <p14:nvPr/>
              </p14:nvContentPartPr>
              <p14:xfrm>
                <a:off x="5000397" y="3096435"/>
                <a:ext cx="101880" cy="143640"/>
              </p14:xfrm>
            </p:contentPart>
          </mc:Choice>
          <mc:Fallback>
            <p:pic>
              <p:nvPicPr>
                <p:cNvPr id="19" name="Freihand 18">
                  <a:extLst>
                    <a:ext uri="{FF2B5EF4-FFF2-40B4-BE49-F238E27FC236}">
                      <a16:creationId xmlns:a16="http://schemas.microsoft.com/office/drawing/2014/main" id="{1CFB9DA6-BC55-474F-823A-7126FE8A2958}"/>
                    </a:ext>
                  </a:extLst>
                </p:cNvPr>
                <p:cNvPicPr/>
                <p:nvPr/>
              </p:nvPicPr>
              <p:blipFill>
                <a:blip r:embed="rId19"/>
                <a:stretch>
                  <a:fillRect/>
                </a:stretch>
              </p:blipFill>
              <p:spPr>
                <a:xfrm>
                  <a:off x="4996077" y="3092115"/>
                  <a:ext cx="110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41D077E1-AE1D-413B-AEDF-F69874265C3E}"/>
                    </a:ext>
                  </a:extLst>
                </p14:cNvPr>
                <p14:cNvContentPartPr/>
                <p14:nvPr/>
              </p14:nvContentPartPr>
              <p14:xfrm>
                <a:off x="5170677" y="3187155"/>
                <a:ext cx="13680" cy="11520"/>
              </p14:xfrm>
            </p:contentPart>
          </mc:Choice>
          <mc:Fallback>
            <p:pic>
              <p:nvPicPr>
                <p:cNvPr id="20" name="Freihand 19">
                  <a:extLst>
                    <a:ext uri="{FF2B5EF4-FFF2-40B4-BE49-F238E27FC236}">
                      <a16:creationId xmlns:a16="http://schemas.microsoft.com/office/drawing/2014/main" id="{41D077E1-AE1D-413B-AEDF-F69874265C3E}"/>
                    </a:ext>
                  </a:extLst>
                </p:cNvPr>
                <p:cNvPicPr/>
                <p:nvPr/>
              </p:nvPicPr>
              <p:blipFill>
                <a:blip r:embed="rId21"/>
                <a:stretch>
                  <a:fillRect/>
                </a:stretch>
              </p:blipFill>
              <p:spPr>
                <a:xfrm>
                  <a:off x="5166357" y="3182835"/>
                  <a:ext cx="22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6BDEF47E-C88D-4C3D-8283-E2E4C5EF4332}"/>
                    </a:ext>
                  </a:extLst>
                </p14:cNvPr>
                <p14:cNvContentPartPr/>
                <p14:nvPr/>
              </p14:nvContentPartPr>
              <p14:xfrm>
                <a:off x="4909317" y="3011115"/>
                <a:ext cx="377640" cy="300240"/>
              </p14:xfrm>
            </p:contentPart>
          </mc:Choice>
          <mc:Fallback>
            <p:pic>
              <p:nvPicPr>
                <p:cNvPr id="21" name="Freihand 20">
                  <a:extLst>
                    <a:ext uri="{FF2B5EF4-FFF2-40B4-BE49-F238E27FC236}">
                      <a16:creationId xmlns:a16="http://schemas.microsoft.com/office/drawing/2014/main" id="{6BDEF47E-C88D-4C3D-8283-E2E4C5EF4332}"/>
                    </a:ext>
                  </a:extLst>
                </p:cNvPr>
                <p:cNvPicPr/>
                <p:nvPr/>
              </p:nvPicPr>
              <p:blipFill>
                <a:blip r:embed="rId23"/>
                <a:stretch>
                  <a:fillRect/>
                </a:stretch>
              </p:blipFill>
              <p:spPr>
                <a:xfrm>
                  <a:off x="4904997" y="3006795"/>
                  <a:ext cx="38628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 name="Freihand 1">
                  <a:extLst>
                    <a:ext uri="{FF2B5EF4-FFF2-40B4-BE49-F238E27FC236}">
                      <a16:creationId xmlns:a16="http://schemas.microsoft.com/office/drawing/2014/main" id="{543B76F7-E317-4643-B8D7-6DA83BF1926C}"/>
                    </a:ext>
                  </a:extLst>
                </p14:cNvPr>
                <p14:cNvContentPartPr/>
                <p14:nvPr/>
              </p14:nvContentPartPr>
              <p14:xfrm>
                <a:off x="3120837" y="1846875"/>
                <a:ext cx="564840" cy="361440"/>
              </p14:xfrm>
            </p:contentPart>
          </mc:Choice>
          <mc:Fallback>
            <p:pic>
              <p:nvPicPr>
                <p:cNvPr id="2" name="Freihand 1">
                  <a:extLst>
                    <a:ext uri="{FF2B5EF4-FFF2-40B4-BE49-F238E27FC236}">
                      <a16:creationId xmlns:a16="http://schemas.microsoft.com/office/drawing/2014/main" id="{543B76F7-E317-4643-B8D7-6DA83BF1926C}"/>
                    </a:ext>
                  </a:extLst>
                </p:cNvPr>
                <p:cNvPicPr/>
                <p:nvPr/>
              </p:nvPicPr>
              <p:blipFill>
                <a:blip r:embed="rId25"/>
                <a:stretch>
                  <a:fillRect/>
                </a:stretch>
              </p:blipFill>
              <p:spPr>
                <a:xfrm>
                  <a:off x="3116517" y="1842555"/>
                  <a:ext cx="57348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 name="Freihand 2">
                  <a:extLst>
                    <a:ext uri="{FF2B5EF4-FFF2-40B4-BE49-F238E27FC236}">
                      <a16:creationId xmlns:a16="http://schemas.microsoft.com/office/drawing/2014/main" id="{BE20D716-BD94-4C2D-9C60-C482160B4E7A}"/>
                    </a:ext>
                  </a:extLst>
                </p14:cNvPr>
                <p14:cNvContentPartPr/>
                <p14:nvPr/>
              </p14:nvContentPartPr>
              <p14:xfrm>
                <a:off x="3169437" y="2119035"/>
                <a:ext cx="126000" cy="155880"/>
              </p14:xfrm>
            </p:contentPart>
          </mc:Choice>
          <mc:Fallback>
            <p:pic>
              <p:nvPicPr>
                <p:cNvPr id="3" name="Freihand 2">
                  <a:extLst>
                    <a:ext uri="{FF2B5EF4-FFF2-40B4-BE49-F238E27FC236}">
                      <a16:creationId xmlns:a16="http://schemas.microsoft.com/office/drawing/2014/main" id="{BE20D716-BD94-4C2D-9C60-C482160B4E7A}"/>
                    </a:ext>
                  </a:extLst>
                </p:cNvPr>
                <p:cNvPicPr/>
                <p:nvPr/>
              </p:nvPicPr>
              <p:blipFill>
                <a:blip r:embed="rId27"/>
                <a:stretch>
                  <a:fillRect/>
                </a:stretch>
              </p:blipFill>
              <p:spPr>
                <a:xfrm>
                  <a:off x="3165117" y="2114715"/>
                  <a:ext cx="134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0D340952-6AC6-4398-B654-D02C0C18732E}"/>
                    </a:ext>
                  </a:extLst>
                </p14:cNvPr>
                <p14:cNvContentPartPr/>
                <p14:nvPr/>
              </p14:nvContentPartPr>
              <p14:xfrm>
                <a:off x="1507677" y="2427555"/>
                <a:ext cx="1735200" cy="2404080"/>
              </p14:xfrm>
            </p:contentPart>
          </mc:Choice>
          <mc:Fallback>
            <p:pic>
              <p:nvPicPr>
                <p:cNvPr id="23" name="Freihand 22">
                  <a:extLst>
                    <a:ext uri="{FF2B5EF4-FFF2-40B4-BE49-F238E27FC236}">
                      <a16:creationId xmlns:a16="http://schemas.microsoft.com/office/drawing/2014/main" id="{0D340952-6AC6-4398-B654-D02C0C18732E}"/>
                    </a:ext>
                  </a:extLst>
                </p:cNvPr>
                <p:cNvPicPr/>
                <p:nvPr/>
              </p:nvPicPr>
              <p:blipFill>
                <a:blip r:embed="rId29"/>
                <a:stretch>
                  <a:fillRect/>
                </a:stretch>
              </p:blipFill>
              <p:spPr>
                <a:xfrm>
                  <a:off x="1503357" y="2423235"/>
                  <a:ext cx="1743840" cy="2412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08107577-5E23-4CFA-92DA-9C2AF0170B67}"/>
                    </a:ext>
                  </a:extLst>
                </p14:cNvPr>
                <p14:cNvContentPartPr/>
                <p14:nvPr/>
              </p14:nvContentPartPr>
              <p14:xfrm>
                <a:off x="1364757" y="4749195"/>
                <a:ext cx="191520" cy="266400"/>
              </p14:xfrm>
            </p:contentPart>
          </mc:Choice>
          <mc:Fallback>
            <p:pic>
              <p:nvPicPr>
                <p:cNvPr id="24" name="Freihand 23">
                  <a:extLst>
                    <a:ext uri="{FF2B5EF4-FFF2-40B4-BE49-F238E27FC236}">
                      <a16:creationId xmlns:a16="http://schemas.microsoft.com/office/drawing/2014/main" id="{08107577-5E23-4CFA-92DA-9C2AF0170B67}"/>
                    </a:ext>
                  </a:extLst>
                </p:cNvPr>
                <p:cNvPicPr/>
                <p:nvPr/>
              </p:nvPicPr>
              <p:blipFill>
                <a:blip r:embed="rId31"/>
                <a:stretch>
                  <a:fillRect/>
                </a:stretch>
              </p:blipFill>
              <p:spPr>
                <a:xfrm>
                  <a:off x="1360437" y="4744875"/>
                  <a:ext cx="2001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9AD8EAD3-8EB9-4510-AE27-415B53EE61FB}"/>
                    </a:ext>
                  </a:extLst>
                </p14:cNvPr>
                <p14:cNvContentPartPr/>
                <p14:nvPr/>
              </p14:nvContentPartPr>
              <p14:xfrm>
                <a:off x="1767597" y="3622755"/>
                <a:ext cx="165600" cy="125280"/>
              </p14:xfrm>
            </p:contentPart>
          </mc:Choice>
          <mc:Fallback>
            <p:pic>
              <p:nvPicPr>
                <p:cNvPr id="25" name="Freihand 24">
                  <a:extLst>
                    <a:ext uri="{FF2B5EF4-FFF2-40B4-BE49-F238E27FC236}">
                      <a16:creationId xmlns:a16="http://schemas.microsoft.com/office/drawing/2014/main" id="{9AD8EAD3-8EB9-4510-AE27-415B53EE61FB}"/>
                    </a:ext>
                  </a:extLst>
                </p:cNvPr>
                <p:cNvPicPr/>
                <p:nvPr/>
              </p:nvPicPr>
              <p:blipFill>
                <a:blip r:embed="rId33"/>
                <a:stretch>
                  <a:fillRect/>
                </a:stretch>
              </p:blipFill>
              <p:spPr>
                <a:xfrm>
                  <a:off x="1763277" y="3618435"/>
                  <a:ext cx="174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BB776590-0DA3-45DA-AAAB-BD245316B09F}"/>
                    </a:ext>
                  </a:extLst>
                </p14:cNvPr>
                <p14:cNvContentPartPr/>
                <p14:nvPr/>
              </p14:nvContentPartPr>
              <p14:xfrm>
                <a:off x="1805037" y="3326835"/>
                <a:ext cx="123480" cy="120600"/>
              </p14:xfrm>
            </p:contentPart>
          </mc:Choice>
          <mc:Fallback>
            <p:pic>
              <p:nvPicPr>
                <p:cNvPr id="27" name="Freihand 26">
                  <a:extLst>
                    <a:ext uri="{FF2B5EF4-FFF2-40B4-BE49-F238E27FC236}">
                      <a16:creationId xmlns:a16="http://schemas.microsoft.com/office/drawing/2014/main" id="{BB776590-0DA3-45DA-AAAB-BD245316B09F}"/>
                    </a:ext>
                  </a:extLst>
                </p:cNvPr>
                <p:cNvPicPr/>
                <p:nvPr/>
              </p:nvPicPr>
              <p:blipFill>
                <a:blip r:embed="rId35"/>
                <a:stretch>
                  <a:fillRect/>
                </a:stretch>
              </p:blipFill>
              <p:spPr>
                <a:xfrm>
                  <a:off x="1800717" y="3322515"/>
                  <a:ext cx="132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27B1230C-577A-4B26-B359-93CF7A3EB3CE}"/>
                    </a:ext>
                  </a:extLst>
                </p14:cNvPr>
                <p14:cNvContentPartPr/>
                <p14:nvPr/>
              </p14:nvContentPartPr>
              <p14:xfrm>
                <a:off x="1986837" y="3340515"/>
                <a:ext cx="10440" cy="28440"/>
              </p14:xfrm>
            </p:contentPart>
          </mc:Choice>
          <mc:Fallback>
            <p:pic>
              <p:nvPicPr>
                <p:cNvPr id="28" name="Freihand 27">
                  <a:extLst>
                    <a:ext uri="{FF2B5EF4-FFF2-40B4-BE49-F238E27FC236}">
                      <a16:creationId xmlns:a16="http://schemas.microsoft.com/office/drawing/2014/main" id="{27B1230C-577A-4B26-B359-93CF7A3EB3CE}"/>
                    </a:ext>
                  </a:extLst>
                </p:cNvPr>
                <p:cNvPicPr/>
                <p:nvPr/>
              </p:nvPicPr>
              <p:blipFill>
                <a:blip r:embed="rId37"/>
                <a:stretch>
                  <a:fillRect/>
                </a:stretch>
              </p:blipFill>
              <p:spPr>
                <a:xfrm>
                  <a:off x="1982517" y="3336195"/>
                  <a:ext cx="19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B981AE95-43FB-46B8-B172-6DD76C22C753}"/>
                    </a:ext>
                  </a:extLst>
                </p14:cNvPr>
                <p14:cNvContentPartPr/>
                <p14:nvPr/>
              </p14:nvContentPartPr>
              <p14:xfrm>
                <a:off x="1676877" y="3178155"/>
                <a:ext cx="413640" cy="405720"/>
              </p14:xfrm>
            </p:contentPart>
          </mc:Choice>
          <mc:Fallback>
            <p:pic>
              <p:nvPicPr>
                <p:cNvPr id="29" name="Freihand 28">
                  <a:extLst>
                    <a:ext uri="{FF2B5EF4-FFF2-40B4-BE49-F238E27FC236}">
                      <a16:creationId xmlns:a16="http://schemas.microsoft.com/office/drawing/2014/main" id="{B981AE95-43FB-46B8-B172-6DD76C22C753}"/>
                    </a:ext>
                  </a:extLst>
                </p:cNvPr>
                <p:cNvPicPr/>
                <p:nvPr/>
              </p:nvPicPr>
              <p:blipFill>
                <a:blip r:embed="rId39"/>
                <a:stretch>
                  <a:fillRect/>
                </a:stretch>
              </p:blipFill>
              <p:spPr>
                <a:xfrm>
                  <a:off x="1672557" y="3173835"/>
                  <a:ext cx="42228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0E9E721F-9D14-4C4F-B93C-B342C8D8A0B6}"/>
                    </a:ext>
                  </a:extLst>
                </p14:cNvPr>
                <p14:cNvContentPartPr/>
                <p14:nvPr/>
              </p14:nvContentPartPr>
              <p14:xfrm>
                <a:off x="933477" y="2305875"/>
                <a:ext cx="1766520" cy="2755800"/>
              </p14:xfrm>
            </p:contentPart>
          </mc:Choice>
          <mc:Fallback>
            <p:pic>
              <p:nvPicPr>
                <p:cNvPr id="31" name="Freihand 30">
                  <a:extLst>
                    <a:ext uri="{FF2B5EF4-FFF2-40B4-BE49-F238E27FC236}">
                      <a16:creationId xmlns:a16="http://schemas.microsoft.com/office/drawing/2014/main" id="{0E9E721F-9D14-4C4F-B93C-B342C8D8A0B6}"/>
                    </a:ext>
                  </a:extLst>
                </p:cNvPr>
                <p:cNvPicPr/>
                <p:nvPr/>
              </p:nvPicPr>
              <p:blipFill>
                <a:blip r:embed="rId41"/>
                <a:stretch>
                  <a:fillRect/>
                </a:stretch>
              </p:blipFill>
              <p:spPr>
                <a:xfrm>
                  <a:off x="929157" y="2301555"/>
                  <a:ext cx="1775160" cy="2764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39519FF1-D6B4-41D4-8561-75AD1F0729BB}"/>
                    </a:ext>
                  </a:extLst>
                </p14:cNvPr>
                <p14:cNvContentPartPr/>
                <p14:nvPr/>
              </p14:nvContentPartPr>
              <p14:xfrm>
                <a:off x="2674437" y="2260155"/>
                <a:ext cx="127800" cy="188640"/>
              </p14:xfrm>
            </p:contentPart>
          </mc:Choice>
          <mc:Fallback>
            <p:pic>
              <p:nvPicPr>
                <p:cNvPr id="32" name="Freihand 31">
                  <a:extLst>
                    <a:ext uri="{FF2B5EF4-FFF2-40B4-BE49-F238E27FC236}">
                      <a16:creationId xmlns:a16="http://schemas.microsoft.com/office/drawing/2014/main" id="{39519FF1-D6B4-41D4-8561-75AD1F0729BB}"/>
                    </a:ext>
                  </a:extLst>
                </p:cNvPr>
                <p:cNvPicPr/>
                <p:nvPr/>
              </p:nvPicPr>
              <p:blipFill>
                <a:blip r:embed="rId43"/>
                <a:stretch>
                  <a:fillRect/>
                </a:stretch>
              </p:blipFill>
              <p:spPr>
                <a:xfrm>
                  <a:off x="2670117" y="2255835"/>
                  <a:ext cx="136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0A236087-9EBA-45C8-A0F4-F7C9821A8573}"/>
                    </a:ext>
                  </a:extLst>
                </p14:cNvPr>
                <p14:cNvContentPartPr/>
                <p14:nvPr/>
              </p14:nvContentPartPr>
              <p14:xfrm>
                <a:off x="1036797" y="2987715"/>
                <a:ext cx="138600" cy="183240"/>
              </p14:xfrm>
            </p:contentPart>
          </mc:Choice>
          <mc:Fallback>
            <p:pic>
              <p:nvPicPr>
                <p:cNvPr id="34" name="Freihand 33">
                  <a:extLst>
                    <a:ext uri="{FF2B5EF4-FFF2-40B4-BE49-F238E27FC236}">
                      <a16:creationId xmlns:a16="http://schemas.microsoft.com/office/drawing/2014/main" id="{0A236087-9EBA-45C8-A0F4-F7C9821A8573}"/>
                    </a:ext>
                  </a:extLst>
                </p:cNvPr>
                <p:cNvPicPr/>
                <p:nvPr/>
              </p:nvPicPr>
              <p:blipFill>
                <a:blip r:embed="rId45"/>
                <a:stretch>
                  <a:fillRect/>
                </a:stretch>
              </p:blipFill>
              <p:spPr>
                <a:xfrm>
                  <a:off x="1032477" y="2983395"/>
                  <a:ext cx="1472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85FEBF72-7384-4327-87BD-CBA96429253A}"/>
                    </a:ext>
                  </a:extLst>
                </p14:cNvPr>
                <p14:cNvContentPartPr/>
                <p14:nvPr/>
              </p14:nvContentPartPr>
              <p14:xfrm>
                <a:off x="1125357" y="2748675"/>
                <a:ext cx="156600" cy="82440"/>
              </p14:xfrm>
            </p:contentPart>
          </mc:Choice>
          <mc:Fallback>
            <p:pic>
              <p:nvPicPr>
                <p:cNvPr id="35" name="Freihand 34">
                  <a:extLst>
                    <a:ext uri="{FF2B5EF4-FFF2-40B4-BE49-F238E27FC236}">
                      <a16:creationId xmlns:a16="http://schemas.microsoft.com/office/drawing/2014/main" id="{85FEBF72-7384-4327-87BD-CBA96429253A}"/>
                    </a:ext>
                  </a:extLst>
                </p:cNvPr>
                <p:cNvPicPr/>
                <p:nvPr/>
              </p:nvPicPr>
              <p:blipFill>
                <a:blip r:embed="rId47"/>
                <a:stretch>
                  <a:fillRect/>
                </a:stretch>
              </p:blipFill>
              <p:spPr>
                <a:xfrm>
                  <a:off x="1121037" y="2744355"/>
                  <a:ext cx="165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695E1F00-BE0D-45D3-8B72-4BC14537DF6D}"/>
                    </a:ext>
                  </a:extLst>
                </p14:cNvPr>
                <p14:cNvContentPartPr/>
                <p14:nvPr/>
              </p14:nvContentPartPr>
              <p14:xfrm>
                <a:off x="1294197" y="2764515"/>
                <a:ext cx="9720" cy="16200"/>
              </p14:xfrm>
            </p:contentPart>
          </mc:Choice>
          <mc:Fallback>
            <p:pic>
              <p:nvPicPr>
                <p:cNvPr id="36" name="Freihand 35">
                  <a:extLst>
                    <a:ext uri="{FF2B5EF4-FFF2-40B4-BE49-F238E27FC236}">
                      <a16:creationId xmlns:a16="http://schemas.microsoft.com/office/drawing/2014/main" id="{695E1F00-BE0D-45D3-8B72-4BC14537DF6D}"/>
                    </a:ext>
                  </a:extLst>
                </p:cNvPr>
                <p:cNvPicPr/>
                <p:nvPr/>
              </p:nvPicPr>
              <p:blipFill>
                <a:blip r:embed="rId49"/>
                <a:stretch>
                  <a:fillRect/>
                </a:stretch>
              </p:blipFill>
              <p:spPr>
                <a:xfrm>
                  <a:off x="1289877" y="2760195"/>
                  <a:ext cx="18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CC6EEA57-9438-490F-8AD6-6E18097323B9}"/>
                    </a:ext>
                  </a:extLst>
                </p14:cNvPr>
                <p14:cNvContentPartPr/>
                <p14:nvPr/>
              </p14:nvContentPartPr>
              <p14:xfrm>
                <a:off x="1041837" y="2600715"/>
                <a:ext cx="306000" cy="347040"/>
              </p14:xfrm>
            </p:contentPart>
          </mc:Choice>
          <mc:Fallback>
            <p:pic>
              <p:nvPicPr>
                <p:cNvPr id="38" name="Freihand 37">
                  <a:extLst>
                    <a:ext uri="{FF2B5EF4-FFF2-40B4-BE49-F238E27FC236}">
                      <a16:creationId xmlns:a16="http://schemas.microsoft.com/office/drawing/2014/main" id="{CC6EEA57-9438-490F-8AD6-6E18097323B9}"/>
                    </a:ext>
                  </a:extLst>
                </p:cNvPr>
                <p:cNvPicPr/>
                <p:nvPr/>
              </p:nvPicPr>
              <p:blipFill>
                <a:blip r:embed="rId51"/>
                <a:stretch>
                  <a:fillRect/>
                </a:stretch>
              </p:blipFill>
              <p:spPr>
                <a:xfrm>
                  <a:off x="1037517" y="2596395"/>
                  <a:ext cx="31464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Freihand 39">
                  <a:extLst>
                    <a:ext uri="{FF2B5EF4-FFF2-40B4-BE49-F238E27FC236}">
                      <a16:creationId xmlns:a16="http://schemas.microsoft.com/office/drawing/2014/main" id="{E97CF778-CA74-49A7-AD7F-CA2609D16FFD}"/>
                    </a:ext>
                  </a:extLst>
                </p14:cNvPr>
                <p14:cNvContentPartPr/>
                <p14:nvPr/>
              </p14:nvContentPartPr>
              <p14:xfrm>
                <a:off x="3837597" y="2175915"/>
                <a:ext cx="2204640" cy="3045240"/>
              </p14:xfrm>
            </p:contentPart>
          </mc:Choice>
          <mc:Fallback>
            <p:pic>
              <p:nvPicPr>
                <p:cNvPr id="40" name="Freihand 39">
                  <a:extLst>
                    <a:ext uri="{FF2B5EF4-FFF2-40B4-BE49-F238E27FC236}">
                      <a16:creationId xmlns:a16="http://schemas.microsoft.com/office/drawing/2014/main" id="{E97CF778-CA74-49A7-AD7F-CA2609D16FFD}"/>
                    </a:ext>
                  </a:extLst>
                </p:cNvPr>
                <p:cNvPicPr/>
                <p:nvPr/>
              </p:nvPicPr>
              <p:blipFill>
                <a:blip r:embed="rId53"/>
                <a:stretch>
                  <a:fillRect/>
                </a:stretch>
              </p:blipFill>
              <p:spPr>
                <a:xfrm>
                  <a:off x="3833277" y="2171595"/>
                  <a:ext cx="2213280" cy="3053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Freihand 40">
                  <a:extLst>
                    <a:ext uri="{FF2B5EF4-FFF2-40B4-BE49-F238E27FC236}">
                      <a16:creationId xmlns:a16="http://schemas.microsoft.com/office/drawing/2014/main" id="{7CB96592-AC1E-4B25-9CC5-AD646F4D9C42}"/>
                    </a:ext>
                  </a:extLst>
                </p14:cNvPr>
                <p14:cNvContentPartPr/>
                <p14:nvPr/>
              </p14:nvContentPartPr>
              <p14:xfrm>
                <a:off x="3646077" y="2104275"/>
                <a:ext cx="313920" cy="267120"/>
              </p14:xfrm>
            </p:contentPart>
          </mc:Choice>
          <mc:Fallback>
            <p:pic>
              <p:nvPicPr>
                <p:cNvPr id="41" name="Freihand 40">
                  <a:extLst>
                    <a:ext uri="{FF2B5EF4-FFF2-40B4-BE49-F238E27FC236}">
                      <a16:creationId xmlns:a16="http://schemas.microsoft.com/office/drawing/2014/main" id="{7CB96592-AC1E-4B25-9CC5-AD646F4D9C42}"/>
                    </a:ext>
                  </a:extLst>
                </p:cNvPr>
                <p:cNvPicPr/>
                <p:nvPr/>
              </p:nvPicPr>
              <p:blipFill>
                <a:blip r:embed="rId55"/>
                <a:stretch>
                  <a:fillRect/>
                </a:stretch>
              </p:blipFill>
              <p:spPr>
                <a:xfrm>
                  <a:off x="3641757" y="2099955"/>
                  <a:ext cx="3225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Freihand 42">
                  <a:extLst>
                    <a:ext uri="{FF2B5EF4-FFF2-40B4-BE49-F238E27FC236}">
                      <a16:creationId xmlns:a16="http://schemas.microsoft.com/office/drawing/2014/main" id="{44C8A402-E49D-4E22-8697-648AD2C1E4E3}"/>
                    </a:ext>
                  </a:extLst>
                </p14:cNvPr>
                <p14:cNvContentPartPr/>
                <p14:nvPr/>
              </p14:nvContentPartPr>
              <p14:xfrm>
                <a:off x="6067797" y="3111915"/>
                <a:ext cx="160560" cy="124920"/>
              </p14:xfrm>
            </p:contentPart>
          </mc:Choice>
          <mc:Fallback>
            <p:pic>
              <p:nvPicPr>
                <p:cNvPr id="43" name="Freihand 42">
                  <a:extLst>
                    <a:ext uri="{FF2B5EF4-FFF2-40B4-BE49-F238E27FC236}">
                      <a16:creationId xmlns:a16="http://schemas.microsoft.com/office/drawing/2014/main" id="{44C8A402-E49D-4E22-8697-648AD2C1E4E3}"/>
                    </a:ext>
                  </a:extLst>
                </p:cNvPr>
                <p:cNvPicPr/>
                <p:nvPr/>
              </p:nvPicPr>
              <p:blipFill>
                <a:blip r:embed="rId57"/>
                <a:stretch>
                  <a:fillRect/>
                </a:stretch>
              </p:blipFill>
              <p:spPr>
                <a:xfrm>
                  <a:off x="6063477" y="3107595"/>
                  <a:ext cx="169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Freihand 43">
                  <a:extLst>
                    <a:ext uri="{FF2B5EF4-FFF2-40B4-BE49-F238E27FC236}">
                      <a16:creationId xmlns:a16="http://schemas.microsoft.com/office/drawing/2014/main" id="{B3207E57-9D2D-42D1-871C-753DCB09E9D7}"/>
                    </a:ext>
                  </a:extLst>
                </p14:cNvPr>
                <p14:cNvContentPartPr/>
                <p14:nvPr/>
              </p14:nvContentPartPr>
              <p14:xfrm>
                <a:off x="6294597" y="2909235"/>
                <a:ext cx="7920" cy="17280"/>
              </p14:xfrm>
            </p:contentPart>
          </mc:Choice>
          <mc:Fallback>
            <p:pic>
              <p:nvPicPr>
                <p:cNvPr id="44" name="Freihand 43">
                  <a:extLst>
                    <a:ext uri="{FF2B5EF4-FFF2-40B4-BE49-F238E27FC236}">
                      <a16:creationId xmlns:a16="http://schemas.microsoft.com/office/drawing/2014/main" id="{B3207E57-9D2D-42D1-871C-753DCB09E9D7}"/>
                    </a:ext>
                  </a:extLst>
                </p:cNvPr>
                <p:cNvPicPr/>
                <p:nvPr/>
              </p:nvPicPr>
              <p:blipFill>
                <a:blip r:embed="rId59"/>
                <a:stretch>
                  <a:fillRect/>
                </a:stretch>
              </p:blipFill>
              <p:spPr>
                <a:xfrm>
                  <a:off x="6290277" y="2904915"/>
                  <a:ext cx="16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Freihand 44">
                  <a:extLst>
                    <a:ext uri="{FF2B5EF4-FFF2-40B4-BE49-F238E27FC236}">
                      <a16:creationId xmlns:a16="http://schemas.microsoft.com/office/drawing/2014/main" id="{E68DFC01-C80C-4E1D-9525-22A54A6F22CB}"/>
                    </a:ext>
                  </a:extLst>
                </p14:cNvPr>
                <p14:cNvContentPartPr/>
                <p14:nvPr/>
              </p14:nvContentPartPr>
              <p14:xfrm>
                <a:off x="6280557" y="2857395"/>
                <a:ext cx="130320" cy="173160"/>
              </p14:xfrm>
            </p:contentPart>
          </mc:Choice>
          <mc:Fallback>
            <p:pic>
              <p:nvPicPr>
                <p:cNvPr id="45" name="Freihand 44">
                  <a:extLst>
                    <a:ext uri="{FF2B5EF4-FFF2-40B4-BE49-F238E27FC236}">
                      <a16:creationId xmlns:a16="http://schemas.microsoft.com/office/drawing/2014/main" id="{E68DFC01-C80C-4E1D-9525-22A54A6F22CB}"/>
                    </a:ext>
                  </a:extLst>
                </p:cNvPr>
                <p:cNvPicPr/>
                <p:nvPr/>
              </p:nvPicPr>
              <p:blipFill>
                <a:blip r:embed="rId61"/>
                <a:stretch>
                  <a:fillRect/>
                </a:stretch>
              </p:blipFill>
              <p:spPr>
                <a:xfrm>
                  <a:off x="6276237" y="2853075"/>
                  <a:ext cx="138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Freihand 45">
                  <a:extLst>
                    <a:ext uri="{FF2B5EF4-FFF2-40B4-BE49-F238E27FC236}">
                      <a16:creationId xmlns:a16="http://schemas.microsoft.com/office/drawing/2014/main" id="{21F0C5A0-5E6C-4105-B6BF-4328FC14959E}"/>
                    </a:ext>
                  </a:extLst>
                </p14:cNvPr>
                <p14:cNvContentPartPr/>
                <p14:nvPr/>
              </p14:nvContentPartPr>
              <p14:xfrm>
                <a:off x="6301797" y="2840835"/>
                <a:ext cx="127080" cy="13320"/>
              </p14:xfrm>
            </p:contentPart>
          </mc:Choice>
          <mc:Fallback>
            <p:pic>
              <p:nvPicPr>
                <p:cNvPr id="46" name="Freihand 45">
                  <a:extLst>
                    <a:ext uri="{FF2B5EF4-FFF2-40B4-BE49-F238E27FC236}">
                      <a16:creationId xmlns:a16="http://schemas.microsoft.com/office/drawing/2014/main" id="{21F0C5A0-5E6C-4105-B6BF-4328FC14959E}"/>
                    </a:ext>
                  </a:extLst>
                </p:cNvPr>
                <p:cNvPicPr/>
                <p:nvPr/>
              </p:nvPicPr>
              <p:blipFill>
                <a:blip r:embed="rId63"/>
                <a:stretch>
                  <a:fillRect/>
                </a:stretch>
              </p:blipFill>
              <p:spPr>
                <a:xfrm>
                  <a:off x="6297477" y="2836515"/>
                  <a:ext cx="135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822B7AE7-FC75-4C54-86EC-2C11E6CECFCB}"/>
                    </a:ext>
                  </a:extLst>
                </p14:cNvPr>
                <p14:cNvContentPartPr/>
                <p14:nvPr/>
              </p14:nvContentPartPr>
              <p14:xfrm>
                <a:off x="6451917" y="2978715"/>
                <a:ext cx="6480" cy="9720"/>
              </p14:xfrm>
            </p:contentPart>
          </mc:Choice>
          <mc:Fallback>
            <p:pic>
              <p:nvPicPr>
                <p:cNvPr id="47" name="Freihand 46">
                  <a:extLst>
                    <a:ext uri="{FF2B5EF4-FFF2-40B4-BE49-F238E27FC236}">
                      <a16:creationId xmlns:a16="http://schemas.microsoft.com/office/drawing/2014/main" id="{822B7AE7-FC75-4C54-86EC-2C11E6CECFCB}"/>
                    </a:ext>
                  </a:extLst>
                </p:cNvPr>
                <p:cNvPicPr/>
                <p:nvPr/>
              </p:nvPicPr>
              <p:blipFill>
                <a:blip r:embed="rId65"/>
                <a:stretch>
                  <a:fillRect/>
                </a:stretch>
              </p:blipFill>
              <p:spPr>
                <a:xfrm>
                  <a:off x="6447597" y="2974395"/>
                  <a:ext cx="15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152640E5-CAD2-449D-8AD5-1A3F5246FFB7}"/>
                    </a:ext>
                  </a:extLst>
                </p14:cNvPr>
                <p14:cNvContentPartPr/>
                <p14:nvPr/>
              </p14:nvContentPartPr>
              <p14:xfrm>
                <a:off x="6159957" y="2771355"/>
                <a:ext cx="384120" cy="299880"/>
              </p14:xfrm>
            </p:contentPart>
          </mc:Choice>
          <mc:Fallback>
            <p:pic>
              <p:nvPicPr>
                <p:cNvPr id="48" name="Freihand 47">
                  <a:extLst>
                    <a:ext uri="{FF2B5EF4-FFF2-40B4-BE49-F238E27FC236}">
                      <a16:creationId xmlns:a16="http://schemas.microsoft.com/office/drawing/2014/main" id="{152640E5-CAD2-449D-8AD5-1A3F5246FFB7}"/>
                    </a:ext>
                  </a:extLst>
                </p:cNvPr>
                <p:cNvPicPr/>
                <p:nvPr/>
              </p:nvPicPr>
              <p:blipFill>
                <a:blip r:embed="rId67"/>
                <a:stretch>
                  <a:fillRect/>
                </a:stretch>
              </p:blipFill>
              <p:spPr>
                <a:xfrm>
                  <a:off x="6155637" y="2767035"/>
                  <a:ext cx="392760" cy="308520"/>
                </a:xfrm>
                <a:prstGeom prst="rect">
                  <a:avLst/>
                </a:prstGeom>
              </p:spPr>
            </p:pic>
          </mc:Fallback>
        </mc:AlternateContent>
      </p:grpSp>
      <p:grpSp>
        <p:nvGrpSpPr>
          <p:cNvPr id="58" name="Gruppieren 57">
            <a:extLst>
              <a:ext uri="{FF2B5EF4-FFF2-40B4-BE49-F238E27FC236}">
                <a16:creationId xmlns:a16="http://schemas.microsoft.com/office/drawing/2014/main" id="{527FCA3B-0FA3-4774-94F6-2C78DABD16F1}"/>
              </a:ext>
            </a:extLst>
          </p:cNvPr>
          <p:cNvGrpSpPr/>
          <p:nvPr/>
        </p:nvGrpSpPr>
        <p:grpSpPr>
          <a:xfrm>
            <a:off x="1473117" y="5262915"/>
            <a:ext cx="3753000" cy="461520"/>
            <a:chOff x="1473117" y="5262915"/>
            <a:chExt cx="3753000" cy="461520"/>
          </a:xfrm>
        </p:grpSpPr>
        <mc:AlternateContent xmlns:mc="http://schemas.openxmlformats.org/markup-compatibility/2006">
          <mc:Choice xmlns:p14="http://schemas.microsoft.com/office/powerpoint/2010/main" Requires="p14">
            <p:contentPart p14:bwMode="auto" r:id="rId68">
              <p14:nvContentPartPr>
                <p14:cNvPr id="50" name="Freihand 49">
                  <a:extLst>
                    <a:ext uri="{FF2B5EF4-FFF2-40B4-BE49-F238E27FC236}">
                      <a16:creationId xmlns:a16="http://schemas.microsoft.com/office/drawing/2014/main" id="{3CE1078D-E198-446F-BBAD-1C9D138E0950}"/>
                    </a:ext>
                  </a:extLst>
                </p14:cNvPr>
                <p14:cNvContentPartPr/>
                <p14:nvPr/>
              </p14:nvContentPartPr>
              <p14:xfrm>
                <a:off x="1473117" y="5346075"/>
                <a:ext cx="3588120" cy="38160"/>
              </p14:xfrm>
            </p:contentPart>
          </mc:Choice>
          <mc:Fallback>
            <p:pic>
              <p:nvPicPr>
                <p:cNvPr id="50" name="Freihand 49">
                  <a:extLst>
                    <a:ext uri="{FF2B5EF4-FFF2-40B4-BE49-F238E27FC236}">
                      <a16:creationId xmlns:a16="http://schemas.microsoft.com/office/drawing/2014/main" id="{3CE1078D-E198-446F-BBAD-1C9D138E0950}"/>
                    </a:ext>
                  </a:extLst>
                </p:cNvPr>
                <p:cNvPicPr/>
                <p:nvPr/>
              </p:nvPicPr>
              <p:blipFill>
                <a:blip r:embed="rId69"/>
                <a:stretch>
                  <a:fillRect/>
                </a:stretch>
              </p:blipFill>
              <p:spPr>
                <a:xfrm>
                  <a:off x="1468797" y="5341755"/>
                  <a:ext cx="3596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 name="Freihand 50">
                  <a:extLst>
                    <a:ext uri="{FF2B5EF4-FFF2-40B4-BE49-F238E27FC236}">
                      <a16:creationId xmlns:a16="http://schemas.microsoft.com/office/drawing/2014/main" id="{85D8ED3C-09ED-4EE0-84BE-0732E49047F8}"/>
                    </a:ext>
                  </a:extLst>
                </p14:cNvPr>
                <p14:cNvContentPartPr/>
                <p14:nvPr/>
              </p14:nvContentPartPr>
              <p14:xfrm>
                <a:off x="5001477" y="5262915"/>
                <a:ext cx="224640" cy="226440"/>
              </p14:xfrm>
            </p:contentPart>
          </mc:Choice>
          <mc:Fallback>
            <p:pic>
              <p:nvPicPr>
                <p:cNvPr id="51" name="Freihand 50">
                  <a:extLst>
                    <a:ext uri="{FF2B5EF4-FFF2-40B4-BE49-F238E27FC236}">
                      <a16:creationId xmlns:a16="http://schemas.microsoft.com/office/drawing/2014/main" id="{85D8ED3C-09ED-4EE0-84BE-0732E49047F8}"/>
                    </a:ext>
                  </a:extLst>
                </p:cNvPr>
                <p:cNvPicPr/>
                <p:nvPr/>
              </p:nvPicPr>
              <p:blipFill>
                <a:blip r:embed="rId71"/>
                <a:stretch>
                  <a:fillRect/>
                </a:stretch>
              </p:blipFill>
              <p:spPr>
                <a:xfrm>
                  <a:off x="4997157" y="5258595"/>
                  <a:ext cx="2332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Freihand 52">
                  <a:extLst>
                    <a:ext uri="{FF2B5EF4-FFF2-40B4-BE49-F238E27FC236}">
                      <a16:creationId xmlns:a16="http://schemas.microsoft.com/office/drawing/2014/main" id="{12F8405E-DCD7-4691-AF2F-4890F09B8DBD}"/>
                    </a:ext>
                  </a:extLst>
                </p14:cNvPr>
                <p14:cNvContentPartPr/>
                <p14:nvPr/>
              </p14:nvContentPartPr>
              <p14:xfrm>
                <a:off x="2874237" y="5569635"/>
                <a:ext cx="177120" cy="145080"/>
              </p14:xfrm>
            </p:contentPart>
          </mc:Choice>
          <mc:Fallback>
            <p:pic>
              <p:nvPicPr>
                <p:cNvPr id="53" name="Freihand 52">
                  <a:extLst>
                    <a:ext uri="{FF2B5EF4-FFF2-40B4-BE49-F238E27FC236}">
                      <a16:creationId xmlns:a16="http://schemas.microsoft.com/office/drawing/2014/main" id="{12F8405E-DCD7-4691-AF2F-4890F09B8DBD}"/>
                    </a:ext>
                  </a:extLst>
                </p:cNvPr>
                <p:cNvPicPr/>
                <p:nvPr/>
              </p:nvPicPr>
              <p:blipFill>
                <a:blip r:embed="rId73"/>
                <a:stretch>
                  <a:fillRect/>
                </a:stretch>
              </p:blipFill>
              <p:spPr>
                <a:xfrm>
                  <a:off x="2869917" y="5565315"/>
                  <a:ext cx="185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Freihand 54">
                  <a:extLst>
                    <a:ext uri="{FF2B5EF4-FFF2-40B4-BE49-F238E27FC236}">
                      <a16:creationId xmlns:a16="http://schemas.microsoft.com/office/drawing/2014/main" id="{4A698760-F60E-4E1C-B4F3-625B29CCFA65}"/>
                    </a:ext>
                  </a:extLst>
                </p14:cNvPr>
                <p14:cNvContentPartPr/>
                <p14:nvPr/>
              </p14:nvContentPartPr>
              <p14:xfrm>
                <a:off x="3286797" y="5476035"/>
                <a:ext cx="121320" cy="146880"/>
              </p14:xfrm>
            </p:contentPart>
          </mc:Choice>
          <mc:Fallback>
            <p:pic>
              <p:nvPicPr>
                <p:cNvPr id="55" name="Freihand 54">
                  <a:extLst>
                    <a:ext uri="{FF2B5EF4-FFF2-40B4-BE49-F238E27FC236}">
                      <a16:creationId xmlns:a16="http://schemas.microsoft.com/office/drawing/2014/main" id="{4A698760-F60E-4E1C-B4F3-625B29CCFA65}"/>
                    </a:ext>
                  </a:extLst>
                </p:cNvPr>
                <p:cNvPicPr/>
                <p:nvPr/>
              </p:nvPicPr>
              <p:blipFill>
                <a:blip r:embed="rId75"/>
                <a:stretch>
                  <a:fillRect/>
                </a:stretch>
              </p:blipFill>
              <p:spPr>
                <a:xfrm>
                  <a:off x="3282477" y="5471715"/>
                  <a:ext cx="129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Freihand 55">
                  <a:extLst>
                    <a:ext uri="{FF2B5EF4-FFF2-40B4-BE49-F238E27FC236}">
                      <a16:creationId xmlns:a16="http://schemas.microsoft.com/office/drawing/2014/main" id="{B3F7B507-E51D-4111-AA06-2B74B3EC187F}"/>
                    </a:ext>
                  </a:extLst>
                </p14:cNvPr>
                <p14:cNvContentPartPr/>
                <p14:nvPr/>
              </p14:nvContentPartPr>
              <p14:xfrm>
                <a:off x="3443037" y="5574315"/>
                <a:ext cx="25200" cy="16200"/>
              </p14:xfrm>
            </p:contentPart>
          </mc:Choice>
          <mc:Fallback>
            <p:pic>
              <p:nvPicPr>
                <p:cNvPr id="56" name="Freihand 55">
                  <a:extLst>
                    <a:ext uri="{FF2B5EF4-FFF2-40B4-BE49-F238E27FC236}">
                      <a16:creationId xmlns:a16="http://schemas.microsoft.com/office/drawing/2014/main" id="{B3F7B507-E51D-4111-AA06-2B74B3EC187F}"/>
                    </a:ext>
                  </a:extLst>
                </p:cNvPr>
                <p:cNvPicPr/>
                <p:nvPr/>
              </p:nvPicPr>
              <p:blipFill>
                <a:blip r:embed="rId77"/>
                <a:stretch>
                  <a:fillRect/>
                </a:stretch>
              </p:blipFill>
              <p:spPr>
                <a:xfrm>
                  <a:off x="3438717" y="5569995"/>
                  <a:ext cx="33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Freihand 56">
                  <a:extLst>
                    <a:ext uri="{FF2B5EF4-FFF2-40B4-BE49-F238E27FC236}">
                      <a16:creationId xmlns:a16="http://schemas.microsoft.com/office/drawing/2014/main" id="{C6660EB8-B898-4DCC-AA26-D2310642A490}"/>
                    </a:ext>
                  </a:extLst>
                </p14:cNvPr>
                <p14:cNvContentPartPr/>
                <p14:nvPr/>
              </p14:nvContentPartPr>
              <p14:xfrm>
                <a:off x="3182037" y="5401155"/>
                <a:ext cx="378360" cy="323280"/>
              </p14:xfrm>
            </p:contentPart>
          </mc:Choice>
          <mc:Fallback>
            <p:pic>
              <p:nvPicPr>
                <p:cNvPr id="57" name="Freihand 56">
                  <a:extLst>
                    <a:ext uri="{FF2B5EF4-FFF2-40B4-BE49-F238E27FC236}">
                      <a16:creationId xmlns:a16="http://schemas.microsoft.com/office/drawing/2014/main" id="{C6660EB8-B898-4DCC-AA26-D2310642A490}"/>
                    </a:ext>
                  </a:extLst>
                </p:cNvPr>
                <p:cNvPicPr/>
                <p:nvPr/>
              </p:nvPicPr>
              <p:blipFill>
                <a:blip r:embed="rId79"/>
                <a:stretch>
                  <a:fillRect/>
                </a:stretch>
              </p:blipFill>
              <p:spPr>
                <a:xfrm>
                  <a:off x="3177717" y="5396835"/>
                  <a:ext cx="387000" cy="33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9" name="Freihand 58">
                <a:extLst>
                  <a:ext uri="{FF2B5EF4-FFF2-40B4-BE49-F238E27FC236}">
                    <a16:creationId xmlns:a16="http://schemas.microsoft.com/office/drawing/2014/main" id="{39F5E57F-792A-4B1D-9625-27CAF48B1584}"/>
                  </a:ext>
                </a:extLst>
              </p14:cNvPr>
              <p14:cNvContentPartPr/>
              <p14:nvPr/>
            </p14:nvContentPartPr>
            <p14:xfrm>
              <a:off x="2567877" y="1140915"/>
              <a:ext cx="1662840" cy="1745640"/>
            </p14:xfrm>
          </p:contentPart>
        </mc:Choice>
        <mc:Fallback>
          <p:pic>
            <p:nvPicPr>
              <p:cNvPr id="59" name="Freihand 58">
                <a:extLst>
                  <a:ext uri="{FF2B5EF4-FFF2-40B4-BE49-F238E27FC236}">
                    <a16:creationId xmlns:a16="http://schemas.microsoft.com/office/drawing/2014/main" id="{39F5E57F-792A-4B1D-9625-27CAF48B1584}"/>
                  </a:ext>
                </a:extLst>
              </p:cNvPr>
              <p:cNvPicPr/>
              <p:nvPr/>
            </p:nvPicPr>
            <p:blipFill>
              <a:blip r:embed="rId81"/>
              <a:stretch>
                <a:fillRect/>
              </a:stretch>
            </p:blipFill>
            <p:spPr>
              <a:xfrm>
                <a:off x="2559237" y="1131915"/>
                <a:ext cx="1680480" cy="1763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Freihand 59">
                <a:extLst>
                  <a:ext uri="{FF2B5EF4-FFF2-40B4-BE49-F238E27FC236}">
                    <a16:creationId xmlns:a16="http://schemas.microsoft.com/office/drawing/2014/main" id="{A3510293-5228-4B4D-814C-F71484A6881F}"/>
                  </a:ext>
                </a:extLst>
              </p14:cNvPr>
              <p14:cNvContentPartPr/>
              <p14:nvPr/>
            </p14:nvContentPartPr>
            <p14:xfrm>
              <a:off x="1870917" y="763635"/>
              <a:ext cx="190440" cy="164160"/>
            </p14:xfrm>
          </p:contentPart>
        </mc:Choice>
        <mc:Fallback>
          <p:pic>
            <p:nvPicPr>
              <p:cNvPr id="60" name="Freihand 59">
                <a:extLst>
                  <a:ext uri="{FF2B5EF4-FFF2-40B4-BE49-F238E27FC236}">
                    <a16:creationId xmlns:a16="http://schemas.microsoft.com/office/drawing/2014/main" id="{A3510293-5228-4B4D-814C-F71484A6881F}"/>
                  </a:ext>
                </a:extLst>
              </p:cNvPr>
              <p:cNvPicPr/>
              <p:nvPr/>
            </p:nvPicPr>
            <p:blipFill>
              <a:blip r:embed="rId83"/>
              <a:stretch>
                <a:fillRect/>
              </a:stretch>
            </p:blipFill>
            <p:spPr>
              <a:xfrm>
                <a:off x="1861917" y="754995"/>
                <a:ext cx="208080" cy="181800"/>
              </a:xfrm>
              <a:prstGeom prst="rect">
                <a:avLst/>
              </a:prstGeom>
            </p:spPr>
          </p:pic>
        </mc:Fallback>
      </mc:AlternateContent>
      <p:grpSp>
        <p:nvGrpSpPr>
          <p:cNvPr id="38922" name="Gruppieren 38921">
            <a:extLst>
              <a:ext uri="{FF2B5EF4-FFF2-40B4-BE49-F238E27FC236}">
                <a16:creationId xmlns:a16="http://schemas.microsoft.com/office/drawing/2014/main" id="{AFBBB7A6-D93B-490A-A69C-29DEE42E33C8}"/>
              </a:ext>
            </a:extLst>
          </p:cNvPr>
          <p:cNvGrpSpPr/>
          <p:nvPr/>
        </p:nvGrpSpPr>
        <p:grpSpPr>
          <a:xfrm>
            <a:off x="2189157" y="365835"/>
            <a:ext cx="341640" cy="174600"/>
            <a:chOff x="2189157" y="365835"/>
            <a:chExt cx="341640" cy="174600"/>
          </a:xfrm>
        </p:grpSpPr>
        <mc:AlternateContent xmlns:mc="http://schemas.openxmlformats.org/markup-compatibility/2006">
          <mc:Choice xmlns:p14="http://schemas.microsoft.com/office/powerpoint/2010/main" Requires="p14">
            <p:contentPart p14:bwMode="auto" r:id="rId84">
              <p14:nvContentPartPr>
                <p14:cNvPr id="38912" name="Freihand 38911">
                  <a:extLst>
                    <a:ext uri="{FF2B5EF4-FFF2-40B4-BE49-F238E27FC236}">
                      <a16:creationId xmlns:a16="http://schemas.microsoft.com/office/drawing/2014/main" id="{2B4CAE6B-17A6-485B-907F-26D5880B2332}"/>
                    </a:ext>
                  </a:extLst>
                </p14:cNvPr>
                <p14:cNvContentPartPr/>
                <p14:nvPr/>
              </p14:nvContentPartPr>
              <p14:xfrm>
                <a:off x="2189157" y="407955"/>
                <a:ext cx="15840" cy="132480"/>
              </p14:xfrm>
            </p:contentPart>
          </mc:Choice>
          <mc:Fallback>
            <p:pic>
              <p:nvPicPr>
                <p:cNvPr id="38912" name="Freihand 38911">
                  <a:extLst>
                    <a:ext uri="{FF2B5EF4-FFF2-40B4-BE49-F238E27FC236}">
                      <a16:creationId xmlns:a16="http://schemas.microsoft.com/office/drawing/2014/main" id="{2B4CAE6B-17A6-485B-907F-26D5880B2332}"/>
                    </a:ext>
                  </a:extLst>
                </p:cNvPr>
                <p:cNvPicPr/>
                <p:nvPr/>
              </p:nvPicPr>
              <p:blipFill>
                <a:blip r:embed="rId85"/>
                <a:stretch>
                  <a:fillRect/>
                </a:stretch>
              </p:blipFill>
              <p:spPr>
                <a:xfrm>
                  <a:off x="2180517" y="399315"/>
                  <a:ext cx="33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8913" name="Freihand 38912">
                  <a:extLst>
                    <a:ext uri="{FF2B5EF4-FFF2-40B4-BE49-F238E27FC236}">
                      <a16:creationId xmlns:a16="http://schemas.microsoft.com/office/drawing/2014/main" id="{127940D1-A56C-483E-86E9-B937E78049DF}"/>
                    </a:ext>
                  </a:extLst>
                </p14:cNvPr>
                <p14:cNvContentPartPr/>
                <p14:nvPr/>
              </p14:nvContentPartPr>
              <p14:xfrm>
                <a:off x="2204997" y="406155"/>
                <a:ext cx="325800" cy="89640"/>
              </p14:xfrm>
            </p:contentPart>
          </mc:Choice>
          <mc:Fallback>
            <p:pic>
              <p:nvPicPr>
                <p:cNvPr id="38913" name="Freihand 38912">
                  <a:extLst>
                    <a:ext uri="{FF2B5EF4-FFF2-40B4-BE49-F238E27FC236}">
                      <a16:creationId xmlns:a16="http://schemas.microsoft.com/office/drawing/2014/main" id="{127940D1-A56C-483E-86E9-B937E78049DF}"/>
                    </a:ext>
                  </a:extLst>
                </p:cNvPr>
                <p:cNvPicPr/>
                <p:nvPr/>
              </p:nvPicPr>
              <p:blipFill>
                <a:blip r:embed="rId87"/>
                <a:stretch>
                  <a:fillRect/>
                </a:stretch>
              </p:blipFill>
              <p:spPr>
                <a:xfrm>
                  <a:off x="2195997" y="397155"/>
                  <a:ext cx="343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8914" name="Freihand 38913">
                  <a:extLst>
                    <a:ext uri="{FF2B5EF4-FFF2-40B4-BE49-F238E27FC236}">
                      <a16:creationId xmlns:a16="http://schemas.microsoft.com/office/drawing/2014/main" id="{98D5B73B-8D13-4FCF-8282-04BEE8FFF810}"/>
                    </a:ext>
                  </a:extLst>
                </p14:cNvPr>
                <p14:cNvContentPartPr/>
                <p14:nvPr/>
              </p14:nvContentPartPr>
              <p14:xfrm>
                <a:off x="2515317" y="365835"/>
                <a:ext cx="360" cy="360"/>
              </p14:xfrm>
            </p:contentPart>
          </mc:Choice>
          <mc:Fallback>
            <p:pic>
              <p:nvPicPr>
                <p:cNvPr id="38914" name="Freihand 38913">
                  <a:extLst>
                    <a:ext uri="{FF2B5EF4-FFF2-40B4-BE49-F238E27FC236}">
                      <a16:creationId xmlns:a16="http://schemas.microsoft.com/office/drawing/2014/main" id="{98D5B73B-8D13-4FCF-8282-04BEE8FFF810}"/>
                    </a:ext>
                  </a:extLst>
                </p:cNvPr>
                <p:cNvPicPr/>
                <p:nvPr/>
              </p:nvPicPr>
              <p:blipFill>
                <a:blip r:embed="rId89"/>
                <a:stretch>
                  <a:fillRect/>
                </a:stretch>
              </p:blipFill>
              <p:spPr>
                <a:xfrm>
                  <a:off x="2506677" y="356835"/>
                  <a:ext cx="18000" cy="18000"/>
                </a:xfrm>
                <a:prstGeom prst="rect">
                  <a:avLst/>
                </a:prstGeom>
              </p:spPr>
            </p:pic>
          </mc:Fallback>
        </mc:AlternateContent>
      </p:grpSp>
      <p:grpSp>
        <p:nvGrpSpPr>
          <p:cNvPr id="38921" name="Gruppieren 38920">
            <a:extLst>
              <a:ext uri="{FF2B5EF4-FFF2-40B4-BE49-F238E27FC236}">
                <a16:creationId xmlns:a16="http://schemas.microsoft.com/office/drawing/2014/main" id="{FC525672-B08C-46B7-A673-89AF025AC5CA}"/>
              </a:ext>
            </a:extLst>
          </p:cNvPr>
          <p:cNvGrpSpPr/>
          <p:nvPr/>
        </p:nvGrpSpPr>
        <p:grpSpPr>
          <a:xfrm>
            <a:off x="3689637" y="414075"/>
            <a:ext cx="433800" cy="140760"/>
            <a:chOff x="3689637" y="414075"/>
            <a:chExt cx="433800" cy="140760"/>
          </a:xfrm>
        </p:grpSpPr>
        <mc:AlternateContent xmlns:mc="http://schemas.openxmlformats.org/markup-compatibility/2006">
          <mc:Choice xmlns:p14="http://schemas.microsoft.com/office/powerpoint/2010/main" Requires="p14">
            <p:contentPart p14:bwMode="auto" r:id="rId90">
              <p14:nvContentPartPr>
                <p14:cNvPr id="38919" name="Freihand 38918">
                  <a:extLst>
                    <a:ext uri="{FF2B5EF4-FFF2-40B4-BE49-F238E27FC236}">
                      <a16:creationId xmlns:a16="http://schemas.microsoft.com/office/drawing/2014/main" id="{8FA694C4-7BA0-4552-957C-7764A304420D}"/>
                    </a:ext>
                  </a:extLst>
                </p14:cNvPr>
                <p14:cNvContentPartPr/>
                <p14:nvPr/>
              </p14:nvContentPartPr>
              <p14:xfrm>
                <a:off x="3689637" y="451875"/>
                <a:ext cx="320040" cy="102960"/>
              </p14:xfrm>
            </p:contentPart>
          </mc:Choice>
          <mc:Fallback>
            <p:pic>
              <p:nvPicPr>
                <p:cNvPr id="38919" name="Freihand 38918">
                  <a:extLst>
                    <a:ext uri="{FF2B5EF4-FFF2-40B4-BE49-F238E27FC236}">
                      <a16:creationId xmlns:a16="http://schemas.microsoft.com/office/drawing/2014/main" id="{8FA694C4-7BA0-4552-957C-7764A304420D}"/>
                    </a:ext>
                  </a:extLst>
                </p:cNvPr>
                <p:cNvPicPr/>
                <p:nvPr/>
              </p:nvPicPr>
              <p:blipFill>
                <a:blip r:embed="rId91"/>
                <a:stretch>
                  <a:fillRect/>
                </a:stretch>
              </p:blipFill>
              <p:spPr>
                <a:xfrm>
                  <a:off x="3680997" y="443235"/>
                  <a:ext cx="337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8920" name="Freihand 38919">
                  <a:extLst>
                    <a:ext uri="{FF2B5EF4-FFF2-40B4-BE49-F238E27FC236}">
                      <a16:creationId xmlns:a16="http://schemas.microsoft.com/office/drawing/2014/main" id="{A88D7414-E0C4-425C-8EE1-C3B1C5EB5BA2}"/>
                    </a:ext>
                  </a:extLst>
                </p14:cNvPr>
                <p14:cNvContentPartPr/>
                <p14:nvPr/>
              </p14:nvContentPartPr>
              <p14:xfrm>
                <a:off x="4037397" y="414075"/>
                <a:ext cx="86040" cy="90000"/>
              </p14:xfrm>
            </p:contentPart>
          </mc:Choice>
          <mc:Fallback>
            <p:pic>
              <p:nvPicPr>
                <p:cNvPr id="38920" name="Freihand 38919">
                  <a:extLst>
                    <a:ext uri="{FF2B5EF4-FFF2-40B4-BE49-F238E27FC236}">
                      <a16:creationId xmlns:a16="http://schemas.microsoft.com/office/drawing/2014/main" id="{A88D7414-E0C4-425C-8EE1-C3B1C5EB5BA2}"/>
                    </a:ext>
                  </a:extLst>
                </p:cNvPr>
                <p:cNvPicPr/>
                <p:nvPr/>
              </p:nvPicPr>
              <p:blipFill>
                <a:blip r:embed="rId93"/>
                <a:stretch>
                  <a:fillRect/>
                </a:stretch>
              </p:blipFill>
              <p:spPr>
                <a:xfrm>
                  <a:off x="4028397" y="405435"/>
                  <a:ext cx="103680" cy="107640"/>
                </a:xfrm>
                <a:prstGeom prst="rect">
                  <a:avLst/>
                </a:prstGeom>
              </p:spPr>
            </p:pic>
          </mc:Fallback>
        </mc:AlternateContent>
      </p:grpSp>
      <p:grpSp>
        <p:nvGrpSpPr>
          <p:cNvPr id="38924" name="Gruppieren 38923">
            <a:extLst>
              <a:ext uri="{FF2B5EF4-FFF2-40B4-BE49-F238E27FC236}">
                <a16:creationId xmlns:a16="http://schemas.microsoft.com/office/drawing/2014/main" id="{1B7E387A-3AB3-40D3-8D9D-C52DC547168F}"/>
              </a:ext>
            </a:extLst>
          </p:cNvPr>
          <p:cNvGrpSpPr/>
          <p:nvPr/>
        </p:nvGrpSpPr>
        <p:grpSpPr>
          <a:xfrm>
            <a:off x="3300837" y="702075"/>
            <a:ext cx="408960" cy="153360"/>
            <a:chOff x="3300837" y="702075"/>
            <a:chExt cx="408960" cy="153360"/>
          </a:xfrm>
        </p:grpSpPr>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1E8D8B70-9571-4AA7-BB39-173B1CD211B2}"/>
                    </a:ext>
                  </a:extLst>
                </p14:cNvPr>
                <p14:cNvContentPartPr/>
                <p14:nvPr/>
              </p14:nvContentPartPr>
              <p14:xfrm>
                <a:off x="3304077" y="772635"/>
                <a:ext cx="102960" cy="16920"/>
              </p14:xfrm>
            </p:contentPart>
          </mc:Choice>
          <mc:Fallback>
            <p:pic>
              <p:nvPicPr>
                <p:cNvPr id="61" name="Freihand 60">
                  <a:extLst>
                    <a:ext uri="{FF2B5EF4-FFF2-40B4-BE49-F238E27FC236}">
                      <a16:creationId xmlns:a16="http://schemas.microsoft.com/office/drawing/2014/main" id="{1E8D8B70-9571-4AA7-BB39-173B1CD211B2}"/>
                    </a:ext>
                  </a:extLst>
                </p:cNvPr>
                <p:cNvPicPr/>
                <p:nvPr/>
              </p:nvPicPr>
              <p:blipFill>
                <a:blip r:embed="rId95"/>
                <a:stretch>
                  <a:fillRect/>
                </a:stretch>
              </p:blipFill>
              <p:spPr>
                <a:xfrm>
                  <a:off x="3295077" y="763635"/>
                  <a:ext cx="120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C0056535-09F8-4DC1-957B-BF1F43287620}"/>
                    </a:ext>
                  </a:extLst>
                </p14:cNvPr>
                <p14:cNvContentPartPr/>
                <p14:nvPr/>
              </p14:nvContentPartPr>
              <p14:xfrm>
                <a:off x="3300837" y="830955"/>
                <a:ext cx="133200" cy="5040"/>
              </p14:xfrm>
            </p:contentPart>
          </mc:Choice>
          <mc:Fallback>
            <p:pic>
              <p:nvPicPr>
                <p:cNvPr id="62" name="Freihand 61">
                  <a:extLst>
                    <a:ext uri="{FF2B5EF4-FFF2-40B4-BE49-F238E27FC236}">
                      <a16:creationId xmlns:a16="http://schemas.microsoft.com/office/drawing/2014/main" id="{C0056535-09F8-4DC1-957B-BF1F43287620}"/>
                    </a:ext>
                  </a:extLst>
                </p:cNvPr>
                <p:cNvPicPr/>
                <p:nvPr/>
              </p:nvPicPr>
              <p:blipFill>
                <a:blip r:embed="rId97"/>
                <a:stretch>
                  <a:fillRect/>
                </a:stretch>
              </p:blipFill>
              <p:spPr>
                <a:xfrm>
                  <a:off x="3292197" y="822315"/>
                  <a:ext cx="150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8923" name="Freihand 38922">
                  <a:extLst>
                    <a:ext uri="{FF2B5EF4-FFF2-40B4-BE49-F238E27FC236}">
                      <a16:creationId xmlns:a16="http://schemas.microsoft.com/office/drawing/2014/main" id="{79432D1C-B773-4E9E-B05E-DD6F18F2BAD0}"/>
                    </a:ext>
                  </a:extLst>
                </p14:cNvPr>
                <p14:cNvContentPartPr/>
                <p14:nvPr/>
              </p14:nvContentPartPr>
              <p14:xfrm>
                <a:off x="3533757" y="702075"/>
                <a:ext cx="176040" cy="153360"/>
              </p14:xfrm>
            </p:contentPart>
          </mc:Choice>
          <mc:Fallback>
            <p:pic>
              <p:nvPicPr>
                <p:cNvPr id="38923" name="Freihand 38922">
                  <a:extLst>
                    <a:ext uri="{FF2B5EF4-FFF2-40B4-BE49-F238E27FC236}">
                      <a16:creationId xmlns:a16="http://schemas.microsoft.com/office/drawing/2014/main" id="{79432D1C-B773-4E9E-B05E-DD6F18F2BAD0}"/>
                    </a:ext>
                  </a:extLst>
                </p:cNvPr>
                <p:cNvPicPr/>
                <p:nvPr/>
              </p:nvPicPr>
              <p:blipFill>
                <a:blip r:embed="rId99"/>
                <a:stretch>
                  <a:fillRect/>
                </a:stretch>
              </p:blipFill>
              <p:spPr>
                <a:xfrm>
                  <a:off x="3524757" y="693075"/>
                  <a:ext cx="193680" cy="17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38925" name="Freihand 38924">
                <a:extLst>
                  <a:ext uri="{FF2B5EF4-FFF2-40B4-BE49-F238E27FC236}">
                    <a16:creationId xmlns:a16="http://schemas.microsoft.com/office/drawing/2014/main" id="{3219C241-891E-4B10-8643-D512C03732B4}"/>
                  </a:ext>
                </a:extLst>
              </p14:cNvPr>
              <p14:cNvContentPartPr/>
              <p14:nvPr/>
            </p14:nvContentPartPr>
            <p14:xfrm>
              <a:off x="1029597" y="3059715"/>
              <a:ext cx="256320" cy="187920"/>
            </p14:xfrm>
          </p:contentPart>
        </mc:Choice>
        <mc:Fallback>
          <p:pic>
            <p:nvPicPr>
              <p:cNvPr id="38925" name="Freihand 38924">
                <a:extLst>
                  <a:ext uri="{FF2B5EF4-FFF2-40B4-BE49-F238E27FC236}">
                    <a16:creationId xmlns:a16="http://schemas.microsoft.com/office/drawing/2014/main" id="{3219C241-891E-4B10-8643-D512C03732B4}"/>
                  </a:ext>
                </a:extLst>
              </p:cNvPr>
              <p:cNvPicPr/>
              <p:nvPr/>
            </p:nvPicPr>
            <p:blipFill>
              <a:blip r:embed="rId101"/>
              <a:stretch>
                <a:fillRect/>
              </a:stretch>
            </p:blipFill>
            <p:spPr>
              <a:xfrm>
                <a:off x="1020597" y="3050715"/>
                <a:ext cx="2739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8930" name="Freihand 38929">
                <a:extLst>
                  <a:ext uri="{FF2B5EF4-FFF2-40B4-BE49-F238E27FC236}">
                    <a16:creationId xmlns:a16="http://schemas.microsoft.com/office/drawing/2014/main" id="{59012431-090E-429E-AD9C-86F9C1AB3A3A}"/>
                  </a:ext>
                </a:extLst>
              </p14:cNvPr>
              <p14:cNvContentPartPr/>
              <p14:nvPr/>
            </p14:nvContentPartPr>
            <p14:xfrm>
              <a:off x="6034677" y="3304155"/>
              <a:ext cx="244800" cy="71640"/>
            </p14:xfrm>
          </p:contentPart>
        </mc:Choice>
        <mc:Fallback>
          <p:pic>
            <p:nvPicPr>
              <p:cNvPr id="38930" name="Freihand 38929">
                <a:extLst>
                  <a:ext uri="{FF2B5EF4-FFF2-40B4-BE49-F238E27FC236}">
                    <a16:creationId xmlns:a16="http://schemas.microsoft.com/office/drawing/2014/main" id="{59012431-090E-429E-AD9C-86F9C1AB3A3A}"/>
                  </a:ext>
                </a:extLst>
              </p:cNvPr>
              <p:cNvPicPr/>
              <p:nvPr/>
            </p:nvPicPr>
            <p:blipFill>
              <a:blip r:embed="rId103"/>
              <a:stretch>
                <a:fillRect/>
              </a:stretch>
            </p:blipFill>
            <p:spPr>
              <a:xfrm>
                <a:off x="6026037" y="3295515"/>
                <a:ext cx="262440" cy="89280"/>
              </a:xfrm>
              <a:prstGeom prst="rect">
                <a:avLst/>
              </a:prstGeom>
            </p:spPr>
          </p:pic>
        </mc:Fallback>
      </mc:AlternateContent>
      <p:grpSp>
        <p:nvGrpSpPr>
          <p:cNvPr id="38934" name="Gruppieren 38933">
            <a:extLst>
              <a:ext uri="{FF2B5EF4-FFF2-40B4-BE49-F238E27FC236}">
                <a16:creationId xmlns:a16="http://schemas.microsoft.com/office/drawing/2014/main" id="{BEC28CA8-C8BA-4025-AD03-2DD3572DC8AE}"/>
              </a:ext>
            </a:extLst>
          </p:cNvPr>
          <p:cNvGrpSpPr/>
          <p:nvPr/>
        </p:nvGrpSpPr>
        <p:grpSpPr>
          <a:xfrm>
            <a:off x="3752637" y="711795"/>
            <a:ext cx="727200" cy="159120"/>
            <a:chOff x="3752637" y="711795"/>
            <a:chExt cx="727200" cy="159120"/>
          </a:xfrm>
        </p:grpSpPr>
        <mc:AlternateContent xmlns:mc="http://schemas.openxmlformats.org/markup-compatibility/2006">
          <mc:Choice xmlns:p14="http://schemas.microsoft.com/office/powerpoint/2010/main" Requires="p14">
            <p:contentPart p14:bwMode="auto" r:id="rId104">
              <p14:nvContentPartPr>
                <p14:cNvPr id="38926" name="Freihand 38925">
                  <a:extLst>
                    <a:ext uri="{FF2B5EF4-FFF2-40B4-BE49-F238E27FC236}">
                      <a16:creationId xmlns:a16="http://schemas.microsoft.com/office/drawing/2014/main" id="{5A049981-4C5F-41F6-ABE3-455B16A5EDE9}"/>
                    </a:ext>
                  </a:extLst>
                </p14:cNvPr>
                <p14:cNvContentPartPr/>
                <p14:nvPr/>
              </p14:nvContentPartPr>
              <p14:xfrm>
                <a:off x="3801957" y="726555"/>
                <a:ext cx="21240" cy="121680"/>
              </p14:xfrm>
            </p:contentPart>
          </mc:Choice>
          <mc:Fallback>
            <p:pic>
              <p:nvPicPr>
                <p:cNvPr id="38926" name="Freihand 38925">
                  <a:extLst>
                    <a:ext uri="{FF2B5EF4-FFF2-40B4-BE49-F238E27FC236}">
                      <a16:creationId xmlns:a16="http://schemas.microsoft.com/office/drawing/2014/main" id="{5A049981-4C5F-41F6-ABE3-455B16A5EDE9}"/>
                    </a:ext>
                  </a:extLst>
                </p:cNvPr>
                <p:cNvPicPr/>
                <p:nvPr/>
              </p:nvPicPr>
              <p:blipFill>
                <a:blip r:embed="rId105"/>
                <a:stretch>
                  <a:fillRect/>
                </a:stretch>
              </p:blipFill>
              <p:spPr>
                <a:xfrm>
                  <a:off x="3793317" y="717915"/>
                  <a:ext cx="38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8927" name="Freihand 38926">
                  <a:extLst>
                    <a:ext uri="{FF2B5EF4-FFF2-40B4-BE49-F238E27FC236}">
                      <a16:creationId xmlns:a16="http://schemas.microsoft.com/office/drawing/2014/main" id="{A9DD2E93-40A2-419F-BB50-95B2B8D58493}"/>
                    </a:ext>
                  </a:extLst>
                </p14:cNvPr>
                <p14:cNvContentPartPr/>
                <p14:nvPr/>
              </p14:nvContentPartPr>
              <p14:xfrm>
                <a:off x="3752637" y="776595"/>
                <a:ext cx="147600" cy="15480"/>
              </p14:xfrm>
            </p:contentPart>
          </mc:Choice>
          <mc:Fallback>
            <p:pic>
              <p:nvPicPr>
                <p:cNvPr id="38927" name="Freihand 38926">
                  <a:extLst>
                    <a:ext uri="{FF2B5EF4-FFF2-40B4-BE49-F238E27FC236}">
                      <a16:creationId xmlns:a16="http://schemas.microsoft.com/office/drawing/2014/main" id="{A9DD2E93-40A2-419F-BB50-95B2B8D58493}"/>
                    </a:ext>
                  </a:extLst>
                </p:cNvPr>
                <p:cNvPicPr/>
                <p:nvPr/>
              </p:nvPicPr>
              <p:blipFill>
                <a:blip r:embed="rId107"/>
                <a:stretch>
                  <a:fillRect/>
                </a:stretch>
              </p:blipFill>
              <p:spPr>
                <a:xfrm>
                  <a:off x="3743997" y="767595"/>
                  <a:ext cx="165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8928" name="Freihand 38927">
                  <a:extLst>
                    <a:ext uri="{FF2B5EF4-FFF2-40B4-BE49-F238E27FC236}">
                      <a16:creationId xmlns:a16="http://schemas.microsoft.com/office/drawing/2014/main" id="{E6019BB6-9F60-4340-869F-9015DBB38AAC}"/>
                    </a:ext>
                  </a:extLst>
                </p14:cNvPr>
                <p14:cNvContentPartPr/>
                <p14:nvPr/>
              </p14:nvContentPartPr>
              <p14:xfrm>
                <a:off x="3909957" y="711795"/>
                <a:ext cx="126000" cy="157680"/>
              </p14:xfrm>
            </p:contentPart>
          </mc:Choice>
          <mc:Fallback>
            <p:pic>
              <p:nvPicPr>
                <p:cNvPr id="38928" name="Freihand 38927">
                  <a:extLst>
                    <a:ext uri="{FF2B5EF4-FFF2-40B4-BE49-F238E27FC236}">
                      <a16:creationId xmlns:a16="http://schemas.microsoft.com/office/drawing/2014/main" id="{E6019BB6-9F60-4340-869F-9015DBB38AAC}"/>
                    </a:ext>
                  </a:extLst>
                </p:cNvPr>
                <p:cNvPicPr/>
                <p:nvPr/>
              </p:nvPicPr>
              <p:blipFill>
                <a:blip r:embed="rId109"/>
                <a:stretch>
                  <a:fillRect/>
                </a:stretch>
              </p:blipFill>
              <p:spPr>
                <a:xfrm>
                  <a:off x="3900957" y="703155"/>
                  <a:ext cx="143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8931" name="Freihand 38930">
                  <a:extLst>
                    <a:ext uri="{FF2B5EF4-FFF2-40B4-BE49-F238E27FC236}">
                      <a16:creationId xmlns:a16="http://schemas.microsoft.com/office/drawing/2014/main" id="{31D01C3F-931D-4FB0-BB9B-46E7458F44D8}"/>
                    </a:ext>
                  </a:extLst>
                </p14:cNvPr>
                <p14:cNvContentPartPr/>
                <p14:nvPr/>
              </p14:nvContentPartPr>
              <p14:xfrm>
                <a:off x="4174557" y="730875"/>
                <a:ext cx="29520" cy="140040"/>
              </p14:xfrm>
            </p:contentPart>
          </mc:Choice>
          <mc:Fallback>
            <p:pic>
              <p:nvPicPr>
                <p:cNvPr id="38931" name="Freihand 38930">
                  <a:extLst>
                    <a:ext uri="{FF2B5EF4-FFF2-40B4-BE49-F238E27FC236}">
                      <a16:creationId xmlns:a16="http://schemas.microsoft.com/office/drawing/2014/main" id="{31D01C3F-931D-4FB0-BB9B-46E7458F44D8}"/>
                    </a:ext>
                  </a:extLst>
                </p:cNvPr>
                <p:cNvPicPr/>
                <p:nvPr/>
              </p:nvPicPr>
              <p:blipFill>
                <a:blip r:embed="rId111"/>
                <a:stretch>
                  <a:fillRect/>
                </a:stretch>
              </p:blipFill>
              <p:spPr>
                <a:xfrm>
                  <a:off x="4165917" y="722235"/>
                  <a:ext cx="47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8932" name="Freihand 38931">
                  <a:extLst>
                    <a:ext uri="{FF2B5EF4-FFF2-40B4-BE49-F238E27FC236}">
                      <a16:creationId xmlns:a16="http://schemas.microsoft.com/office/drawing/2014/main" id="{807A6E2E-B65E-4C60-9A11-32847CC3CB84}"/>
                    </a:ext>
                  </a:extLst>
                </p14:cNvPr>
                <p14:cNvContentPartPr/>
                <p14:nvPr/>
              </p14:nvContentPartPr>
              <p14:xfrm>
                <a:off x="4128117" y="780915"/>
                <a:ext cx="125280" cy="3960"/>
              </p14:xfrm>
            </p:contentPart>
          </mc:Choice>
          <mc:Fallback>
            <p:pic>
              <p:nvPicPr>
                <p:cNvPr id="38932" name="Freihand 38931">
                  <a:extLst>
                    <a:ext uri="{FF2B5EF4-FFF2-40B4-BE49-F238E27FC236}">
                      <a16:creationId xmlns:a16="http://schemas.microsoft.com/office/drawing/2014/main" id="{807A6E2E-B65E-4C60-9A11-32847CC3CB84}"/>
                    </a:ext>
                  </a:extLst>
                </p:cNvPr>
                <p:cNvPicPr/>
                <p:nvPr/>
              </p:nvPicPr>
              <p:blipFill>
                <a:blip r:embed="rId113"/>
                <a:stretch>
                  <a:fillRect/>
                </a:stretch>
              </p:blipFill>
              <p:spPr>
                <a:xfrm>
                  <a:off x="4119117" y="771915"/>
                  <a:ext cx="1429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8933" name="Freihand 38932">
                  <a:extLst>
                    <a:ext uri="{FF2B5EF4-FFF2-40B4-BE49-F238E27FC236}">
                      <a16:creationId xmlns:a16="http://schemas.microsoft.com/office/drawing/2014/main" id="{69D60295-F0CC-47B9-9325-F37093FA8822}"/>
                    </a:ext>
                  </a:extLst>
                </p14:cNvPr>
                <p14:cNvContentPartPr/>
                <p14:nvPr/>
              </p14:nvContentPartPr>
              <p14:xfrm>
                <a:off x="4321077" y="725835"/>
                <a:ext cx="158760" cy="126000"/>
              </p14:xfrm>
            </p:contentPart>
          </mc:Choice>
          <mc:Fallback>
            <p:pic>
              <p:nvPicPr>
                <p:cNvPr id="38933" name="Freihand 38932">
                  <a:extLst>
                    <a:ext uri="{FF2B5EF4-FFF2-40B4-BE49-F238E27FC236}">
                      <a16:creationId xmlns:a16="http://schemas.microsoft.com/office/drawing/2014/main" id="{69D60295-F0CC-47B9-9325-F37093FA8822}"/>
                    </a:ext>
                  </a:extLst>
                </p:cNvPr>
                <p:cNvPicPr/>
                <p:nvPr/>
              </p:nvPicPr>
              <p:blipFill>
                <a:blip r:embed="rId115"/>
                <a:stretch>
                  <a:fillRect/>
                </a:stretch>
              </p:blipFill>
              <p:spPr>
                <a:xfrm>
                  <a:off x="4312437" y="716835"/>
                  <a:ext cx="176400" cy="14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38935" name="Freihand 38934">
                <a:extLst>
                  <a:ext uri="{FF2B5EF4-FFF2-40B4-BE49-F238E27FC236}">
                    <a16:creationId xmlns:a16="http://schemas.microsoft.com/office/drawing/2014/main" id="{FCBE254B-A173-4AF7-8F54-5254E4BC3BAC}"/>
                  </a:ext>
                </a:extLst>
              </p14:cNvPr>
              <p14:cNvContentPartPr/>
              <p14:nvPr/>
            </p14:nvContentPartPr>
            <p14:xfrm>
              <a:off x="1798917" y="3836595"/>
              <a:ext cx="192600" cy="131040"/>
            </p14:xfrm>
          </p:contentPart>
        </mc:Choice>
        <mc:Fallback>
          <p:pic>
            <p:nvPicPr>
              <p:cNvPr id="38935" name="Freihand 38934">
                <a:extLst>
                  <a:ext uri="{FF2B5EF4-FFF2-40B4-BE49-F238E27FC236}">
                    <a16:creationId xmlns:a16="http://schemas.microsoft.com/office/drawing/2014/main" id="{FCBE254B-A173-4AF7-8F54-5254E4BC3BAC}"/>
                  </a:ext>
                </a:extLst>
              </p:cNvPr>
              <p:cNvPicPr/>
              <p:nvPr/>
            </p:nvPicPr>
            <p:blipFill>
              <a:blip r:embed="rId117"/>
              <a:stretch>
                <a:fillRect/>
              </a:stretch>
            </p:blipFill>
            <p:spPr>
              <a:xfrm>
                <a:off x="1789917" y="3827955"/>
                <a:ext cx="210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8939" name="Freihand 38938">
                <a:extLst>
                  <a:ext uri="{FF2B5EF4-FFF2-40B4-BE49-F238E27FC236}">
                    <a16:creationId xmlns:a16="http://schemas.microsoft.com/office/drawing/2014/main" id="{4122AED6-09D4-4185-A178-A0723D488C43}"/>
                  </a:ext>
                </a:extLst>
              </p14:cNvPr>
              <p14:cNvContentPartPr/>
              <p14:nvPr/>
            </p14:nvContentPartPr>
            <p14:xfrm>
              <a:off x="4773597" y="3502875"/>
              <a:ext cx="228240" cy="116280"/>
            </p14:xfrm>
          </p:contentPart>
        </mc:Choice>
        <mc:Fallback>
          <p:pic>
            <p:nvPicPr>
              <p:cNvPr id="38939" name="Freihand 38938">
                <a:extLst>
                  <a:ext uri="{FF2B5EF4-FFF2-40B4-BE49-F238E27FC236}">
                    <a16:creationId xmlns:a16="http://schemas.microsoft.com/office/drawing/2014/main" id="{4122AED6-09D4-4185-A178-A0723D488C43}"/>
                  </a:ext>
                </a:extLst>
              </p:cNvPr>
              <p:cNvPicPr/>
              <p:nvPr/>
            </p:nvPicPr>
            <p:blipFill>
              <a:blip r:embed="rId119"/>
              <a:stretch>
                <a:fillRect/>
              </a:stretch>
            </p:blipFill>
            <p:spPr>
              <a:xfrm>
                <a:off x="4764957" y="3494235"/>
                <a:ext cx="245880" cy="133920"/>
              </a:xfrm>
              <a:prstGeom prst="rect">
                <a:avLst/>
              </a:prstGeom>
            </p:spPr>
          </p:pic>
        </mc:Fallback>
      </mc:AlternateContent>
      <p:grpSp>
        <p:nvGrpSpPr>
          <p:cNvPr id="38944" name="Gruppieren 38943">
            <a:extLst>
              <a:ext uri="{FF2B5EF4-FFF2-40B4-BE49-F238E27FC236}">
                <a16:creationId xmlns:a16="http://schemas.microsoft.com/office/drawing/2014/main" id="{97A21DEF-1BAF-4119-A4A4-011752E19D44}"/>
              </a:ext>
            </a:extLst>
          </p:cNvPr>
          <p:cNvGrpSpPr/>
          <p:nvPr/>
        </p:nvGrpSpPr>
        <p:grpSpPr>
          <a:xfrm>
            <a:off x="2077917" y="723315"/>
            <a:ext cx="693720" cy="187200"/>
            <a:chOff x="2077917" y="723315"/>
            <a:chExt cx="693720" cy="187200"/>
          </a:xfrm>
        </p:grpSpPr>
        <mc:AlternateContent xmlns:mc="http://schemas.openxmlformats.org/markup-compatibility/2006">
          <mc:Choice xmlns:p14="http://schemas.microsoft.com/office/powerpoint/2010/main" Requires="p14">
            <p:contentPart p14:bwMode="auto" r:id="rId120">
              <p14:nvContentPartPr>
                <p14:cNvPr id="38936" name="Freihand 38935">
                  <a:extLst>
                    <a:ext uri="{FF2B5EF4-FFF2-40B4-BE49-F238E27FC236}">
                      <a16:creationId xmlns:a16="http://schemas.microsoft.com/office/drawing/2014/main" id="{66EB4C4A-AC1F-41AA-8DF8-CC145ECE6F1B}"/>
                    </a:ext>
                  </a:extLst>
                </p14:cNvPr>
                <p14:cNvContentPartPr/>
                <p14:nvPr/>
              </p14:nvContentPartPr>
              <p14:xfrm>
                <a:off x="2146317" y="775515"/>
                <a:ext cx="1800" cy="102240"/>
              </p14:xfrm>
            </p:contentPart>
          </mc:Choice>
          <mc:Fallback>
            <p:pic>
              <p:nvPicPr>
                <p:cNvPr id="38936" name="Freihand 38935">
                  <a:extLst>
                    <a:ext uri="{FF2B5EF4-FFF2-40B4-BE49-F238E27FC236}">
                      <a16:creationId xmlns:a16="http://schemas.microsoft.com/office/drawing/2014/main" id="{66EB4C4A-AC1F-41AA-8DF8-CC145ECE6F1B}"/>
                    </a:ext>
                  </a:extLst>
                </p:cNvPr>
                <p:cNvPicPr/>
                <p:nvPr/>
              </p:nvPicPr>
              <p:blipFill>
                <a:blip r:embed="rId121"/>
                <a:stretch>
                  <a:fillRect/>
                </a:stretch>
              </p:blipFill>
              <p:spPr>
                <a:xfrm>
                  <a:off x="2137677" y="766875"/>
                  <a:ext cx="19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8937" name="Freihand 38936">
                  <a:extLst>
                    <a:ext uri="{FF2B5EF4-FFF2-40B4-BE49-F238E27FC236}">
                      <a16:creationId xmlns:a16="http://schemas.microsoft.com/office/drawing/2014/main" id="{E5FBEB1E-7748-4C19-9F38-63E3498DD578}"/>
                    </a:ext>
                  </a:extLst>
                </p14:cNvPr>
                <p14:cNvContentPartPr/>
                <p14:nvPr/>
              </p14:nvContentPartPr>
              <p14:xfrm>
                <a:off x="2077917" y="789915"/>
                <a:ext cx="134280" cy="43560"/>
              </p14:xfrm>
            </p:contentPart>
          </mc:Choice>
          <mc:Fallback>
            <p:pic>
              <p:nvPicPr>
                <p:cNvPr id="38937" name="Freihand 38936">
                  <a:extLst>
                    <a:ext uri="{FF2B5EF4-FFF2-40B4-BE49-F238E27FC236}">
                      <a16:creationId xmlns:a16="http://schemas.microsoft.com/office/drawing/2014/main" id="{E5FBEB1E-7748-4C19-9F38-63E3498DD578}"/>
                    </a:ext>
                  </a:extLst>
                </p:cNvPr>
                <p:cNvPicPr/>
                <p:nvPr/>
              </p:nvPicPr>
              <p:blipFill>
                <a:blip r:embed="rId123"/>
                <a:stretch>
                  <a:fillRect/>
                </a:stretch>
              </p:blipFill>
              <p:spPr>
                <a:xfrm>
                  <a:off x="2069277" y="781275"/>
                  <a:ext cx="151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8938" name="Freihand 38937">
                  <a:extLst>
                    <a:ext uri="{FF2B5EF4-FFF2-40B4-BE49-F238E27FC236}">
                      <a16:creationId xmlns:a16="http://schemas.microsoft.com/office/drawing/2014/main" id="{971D3D35-5789-4C7A-BC55-0C0B3E582817}"/>
                    </a:ext>
                  </a:extLst>
                </p14:cNvPr>
                <p14:cNvContentPartPr/>
                <p14:nvPr/>
              </p14:nvContentPartPr>
              <p14:xfrm>
                <a:off x="2244597" y="743115"/>
                <a:ext cx="101160" cy="142560"/>
              </p14:xfrm>
            </p:contentPart>
          </mc:Choice>
          <mc:Fallback>
            <p:pic>
              <p:nvPicPr>
                <p:cNvPr id="38938" name="Freihand 38937">
                  <a:extLst>
                    <a:ext uri="{FF2B5EF4-FFF2-40B4-BE49-F238E27FC236}">
                      <a16:creationId xmlns:a16="http://schemas.microsoft.com/office/drawing/2014/main" id="{971D3D35-5789-4C7A-BC55-0C0B3E582817}"/>
                    </a:ext>
                  </a:extLst>
                </p:cNvPr>
                <p:cNvPicPr/>
                <p:nvPr/>
              </p:nvPicPr>
              <p:blipFill>
                <a:blip r:embed="rId125"/>
                <a:stretch>
                  <a:fillRect/>
                </a:stretch>
              </p:blipFill>
              <p:spPr>
                <a:xfrm>
                  <a:off x="2235597" y="734115"/>
                  <a:ext cx="118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8941" name="Freihand 38940">
                  <a:extLst>
                    <a:ext uri="{FF2B5EF4-FFF2-40B4-BE49-F238E27FC236}">
                      <a16:creationId xmlns:a16="http://schemas.microsoft.com/office/drawing/2014/main" id="{A95BCF96-CD81-400C-B287-EDB7B21C2256}"/>
                    </a:ext>
                  </a:extLst>
                </p14:cNvPr>
                <p14:cNvContentPartPr/>
                <p14:nvPr/>
              </p14:nvContentPartPr>
              <p14:xfrm>
                <a:off x="2494797" y="774075"/>
                <a:ext cx="13680" cy="136440"/>
              </p14:xfrm>
            </p:contentPart>
          </mc:Choice>
          <mc:Fallback>
            <p:pic>
              <p:nvPicPr>
                <p:cNvPr id="38941" name="Freihand 38940">
                  <a:extLst>
                    <a:ext uri="{FF2B5EF4-FFF2-40B4-BE49-F238E27FC236}">
                      <a16:creationId xmlns:a16="http://schemas.microsoft.com/office/drawing/2014/main" id="{A95BCF96-CD81-400C-B287-EDB7B21C2256}"/>
                    </a:ext>
                  </a:extLst>
                </p:cNvPr>
                <p:cNvPicPr/>
                <p:nvPr/>
              </p:nvPicPr>
              <p:blipFill>
                <a:blip r:embed="rId127"/>
                <a:stretch>
                  <a:fillRect/>
                </a:stretch>
              </p:blipFill>
              <p:spPr>
                <a:xfrm>
                  <a:off x="2486157" y="765075"/>
                  <a:ext cx="31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8942" name="Freihand 38941">
                  <a:extLst>
                    <a:ext uri="{FF2B5EF4-FFF2-40B4-BE49-F238E27FC236}">
                      <a16:creationId xmlns:a16="http://schemas.microsoft.com/office/drawing/2014/main" id="{EAC890EB-FB14-41FF-989F-1AAD112BCCC5}"/>
                    </a:ext>
                  </a:extLst>
                </p14:cNvPr>
                <p14:cNvContentPartPr/>
                <p14:nvPr/>
              </p14:nvContentPartPr>
              <p14:xfrm>
                <a:off x="2430357" y="792435"/>
                <a:ext cx="144720" cy="51480"/>
              </p14:xfrm>
            </p:contentPart>
          </mc:Choice>
          <mc:Fallback>
            <p:pic>
              <p:nvPicPr>
                <p:cNvPr id="38942" name="Freihand 38941">
                  <a:extLst>
                    <a:ext uri="{FF2B5EF4-FFF2-40B4-BE49-F238E27FC236}">
                      <a16:creationId xmlns:a16="http://schemas.microsoft.com/office/drawing/2014/main" id="{EAC890EB-FB14-41FF-989F-1AAD112BCCC5}"/>
                    </a:ext>
                  </a:extLst>
                </p:cNvPr>
                <p:cNvPicPr/>
                <p:nvPr/>
              </p:nvPicPr>
              <p:blipFill>
                <a:blip r:embed="rId129"/>
                <a:stretch>
                  <a:fillRect/>
                </a:stretch>
              </p:blipFill>
              <p:spPr>
                <a:xfrm>
                  <a:off x="2421357" y="783435"/>
                  <a:ext cx="162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8943" name="Freihand 38942">
                  <a:extLst>
                    <a:ext uri="{FF2B5EF4-FFF2-40B4-BE49-F238E27FC236}">
                      <a16:creationId xmlns:a16="http://schemas.microsoft.com/office/drawing/2014/main" id="{5B3DEB06-3A24-4C28-8E8B-049815C466E4}"/>
                    </a:ext>
                  </a:extLst>
                </p14:cNvPr>
                <p14:cNvContentPartPr/>
                <p14:nvPr/>
              </p14:nvContentPartPr>
              <p14:xfrm>
                <a:off x="2648517" y="723315"/>
                <a:ext cx="123120" cy="147600"/>
              </p14:xfrm>
            </p:contentPart>
          </mc:Choice>
          <mc:Fallback>
            <p:pic>
              <p:nvPicPr>
                <p:cNvPr id="38943" name="Freihand 38942">
                  <a:extLst>
                    <a:ext uri="{FF2B5EF4-FFF2-40B4-BE49-F238E27FC236}">
                      <a16:creationId xmlns:a16="http://schemas.microsoft.com/office/drawing/2014/main" id="{5B3DEB06-3A24-4C28-8E8B-049815C466E4}"/>
                    </a:ext>
                  </a:extLst>
                </p:cNvPr>
                <p:cNvPicPr/>
                <p:nvPr/>
              </p:nvPicPr>
              <p:blipFill>
                <a:blip r:embed="rId131"/>
                <a:stretch>
                  <a:fillRect/>
                </a:stretch>
              </p:blipFill>
              <p:spPr>
                <a:xfrm>
                  <a:off x="2639517" y="714315"/>
                  <a:ext cx="140760" cy="165240"/>
                </a:xfrm>
                <a:prstGeom prst="rect">
                  <a:avLst/>
                </a:prstGeom>
              </p:spPr>
            </p:pic>
          </mc:Fallback>
        </mc:AlternateContent>
      </p:grpSp>
      <p:grpSp>
        <p:nvGrpSpPr>
          <p:cNvPr id="38952" name="Gruppieren 38951">
            <a:extLst>
              <a:ext uri="{FF2B5EF4-FFF2-40B4-BE49-F238E27FC236}">
                <a16:creationId xmlns:a16="http://schemas.microsoft.com/office/drawing/2014/main" id="{7F8077F1-8087-4825-87DC-DFD8838AE2B4}"/>
              </a:ext>
            </a:extLst>
          </p:cNvPr>
          <p:cNvGrpSpPr/>
          <p:nvPr/>
        </p:nvGrpSpPr>
        <p:grpSpPr>
          <a:xfrm>
            <a:off x="425157" y="4501875"/>
            <a:ext cx="1805400" cy="1820160"/>
            <a:chOff x="425157" y="4501875"/>
            <a:chExt cx="1805400" cy="1820160"/>
          </a:xfrm>
        </p:grpSpPr>
        <mc:AlternateContent xmlns:mc="http://schemas.openxmlformats.org/markup-compatibility/2006">
          <mc:Choice xmlns:p14="http://schemas.microsoft.com/office/powerpoint/2010/main" Requires="p14">
            <p:contentPart p14:bwMode="auto" r:id="rId132">
              <p14:nvContentPartPr>
                <p14:cNvPr id="38945" name="Freihand 38944">
                  <a:extLst>
                    <a:ext uri="{FF2B5EF4-FFF2-40B4-BE49-F238E27FC236}">
                      <a16:creationId xmlns:a16="http://schemas.microsoft.com/office/drawing/2014/main" id="{71BCEF18-4974-4E71-973F-A171C479DA0A}"/>
                    </a:ext>
                  </a:extLst>
                </p14:cNvPr>
                <p14:cNvContentPartPr/>
                <p14:nvPr/>
              </p14:nvContentPartPr>
              <p14:xfrm>
                <a:off x="585717" y="4501875"/>
                <a:ext cx="1528200" cy="1565640"/>
              </p14:xfrm>
            </p:contentPart>
          </mc:Choice>
          <mc:Fallback>
            <p:pic>
              <p:nvPicPr>
                <p:cNvPr id="38945" name="Freihand 38944">
                  <a:extLst>
                    <a:ext uri="{FF2B5EF4-FFF2-40B4-BE49-F238E27FC236}">
                      <a16:creationId xmlns:a16="http://schemas.microsoft.com/office/drawing/2014/main" id="{71BCEF18-4974-4E71-973F-A171C479DA0A}"/>
                    </a:ext>
                  </a:extLst>
                </p:cNvPr>
                <p:cNvPicPr/>
                <p:nvPr/>
              </p:nvPicPr>
              <p:blipFill>
                <a:blip r:embed="rId133"/>
                <a:stretch>
                  <a:fillRect/>
                </a:stretch>
              </p:blipFill>
              <p:spPr>
                <a:xfrm>
                  <a:off x="576717" y="4492875"/>
                  <a:ext cx="1545840" cy="1583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8946" name="Freihand 38945">
                  <a:extLst>
                    <a:ext uri="{FF2B5EF4-FFF2-40B4-BE49-F238E27FC236}">
                      <a16:creationId xmlns:a16="http://schemas.microsoft.com/office/drawing/2014/main" id="{C2AB079C-22ED-4234-944E-6366661E8E75}"/>
                    </a:ext>
                  </a:extLst>
                </p14:cNvPr>
                <p14:cNvContentPartPr/>
                <p14:nvPr/>
              </p14:nvContentPartPr>
              <p14:xfrm>
                <a:off x="425157" y="6183795"/>
                <a:ext cx="334440" cy="138240"/>
              </p14:xfrm>
            </p:contentPart>
          </mc:Choice>
          <mc:Fallback>
            <p:pic>
              <p:nvPicPr>
                <p:cNvPr id="38946" name="Freihand 38945">
                  <a:extLst>
                    <a:ext uri="{FF2B5EF4-FFF2-40B4-BE49-F238E27FC236}">
                      <a16:creationId xmlns:a16="http://schemas.microsoft.com/office/drawing/2014/main" id="{C2AB079C-22ED-4234-944E-6366661E8E75}"/>
                    </a:ext>
                  </a:extLst>
                </p:cNvPr>
                <p:cNvPicPr/>
                <p:nvPr/>
              </p:nvPicPr>
              <p:blipFill>
                <a:blip r:embed="rId135"/>
                <a:stretch>
                  <a:fillRect/>
                </a:stretch>
              </p:blipFill>
              <p:spPr>
                <a:xfrm>
                  <a:off x="416157" y="6174795"/>
                  <a:ext cx="352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8947" name="Freihand 38946">
                  <a:extLst>
                    <a:ext uri="{FF2B5EF4-FFF2-40B4-BE49-F238E27FC236}">
                      <a16:creationId xmlns:a16="http://schemas.microsoft.com/office/drawing/2014/main" id="{59C4A892-54A5-41F9-ADA6-A8891036B9C9}"/>
                    </a:ext>
                  </a:extLst>
                </p14:cNvPr>
                <p14:cNvContentPartPr/>
                <p14:nvPr/>
              </p14:nvContentPartPr>
              <p14:xfrm>
                <a:off x="748797" y="6152835"/>
                <a:ext cx="7560" cy="20520"/>
              </p14:xfrm>
            </p:contentPart>
          </mc:Choice>
          <mc:Fallback>
            <p:pic>
              <p:nvPicPr>
                <p:cNvPr id="38947" name="Freihand 38946">
                  <a:extLst>
                    <a:ext uri="{FF2B5EF4-FFF2-40B4-BE49-F238E27FC236}">
                      <a16:creationId xmlns:a16="http://schemas.microsoft.com/office/drawing/2014/main" id="{59C4A892-54A5-41F9-ADA6-A8891036B9C9}"/>
                    </a:ext>
                  </a:extLst>
                </p:cNvPr>
                <p:cNvPicPr/>
                <p:nvPr/>
              </p:nvPicPr>
              <p:blipFill>
                <a:blip r:embed="rId137"/>
                <a:stretch>
                  <a:fillRect/>
                </a:stretch>
              </p:blipFill>
              <p:spPr>
                <a:xfrm>
                  <a:off x="740157" y="6144195"/>
                  <a:ext cx="25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8948" name="Freihand 38947">
                  <a:extLst>
                    <a:ext uri="{FF2B5EF4-FFF2-40B4-BE49-F238E27FC236}">
                      <a16:creationId xmlns:a16="http://schemas.microsoft.com/office/drawing/2014/main" id="{67797AA4-6550-45C5-9D80-336D9E2E2D45}"/>
                    </a:ext>
                  </a:extLst>
                </p14:cNvPr>
                <p14:cNvContentPartPr/>
                <p14:nvPr/>
              </p14:nvContentPartPr>
              <p14:xfrm>
                <a:off x="1634397" y="6130515"/>
                <a:ext cx="106560" cy="127080"/>
              </p14:xfrm>
            </p:contentPart>
          </mc:Choice>
          <mc:Fallback>
            <p:pic>
              <p:nvPicPr>
                <p:cNvPr id="38948" name="Freihand 38947">
                  <a:extLst>
                    <a:ext uri="{FF2B5EF4-FFF2-40B4-BE49-F238E27FC236}">
                      <a16:creationId xmlns:a16="http://schemas.microsoft.com/office/drawing/2014/main" id="{67797AA4-6550-45C5-9D80-336D9E2E2D45}"/>
                    </a:ext>
                  </a:extLst>
                </p:cNvPr>
                <p:cNvPicPr/>
                <p:nvPr/>
              </p:nvPicPr>
              <p:blipFill>
                <a:blip r:embed="rId139"/>
                <a:stretch>
                  <a:fillRect/>
                </a:stretch>
              </p:blipFill>
              <p:spPr>
                <a:xfrm>
                  <a:off x="1625757" y="6121875"/>
                  <a:ext cx="124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8949" name="Freihand 38948">
                  <a:extLst>
                    <a:ext uri="{FF2B5EF4-FFF2-40B4-BE49-F238E27FC236}">
                      <a16:creationId xmlns:a16="http://schemas.microsoft.com/office/drawing/2014/main" id="{5930C54D-697E-4981-B635-54CEB36B504E}"/>
                    </a:ext>
                  </a:extLst>
                </p14:cNvPr>
                <p14:cNvContentPartPr/>
                <p14:nvPr/>
              </p14:nvContentPartPr>
              <p14:xfrm>
                <a:off x="1762197" y="6115395"/>
                <a:ext cx="318960" cy="113040"/>
              </p14:xfrm>
            </p:contentPart>
          </mc:Choice>
          <mc:Fallback>
            <p:pic>
              <p:nvPicPr>
                <p:cNvPr id="38949" name="Freihand 38948">
                  <a:extLst>
                    <a:ext uri="{FF2B5EF4-FFF2-40B4-BE49-F238E27FC236}">
                      <a16:creationId xmlns:a16="http://schemas.microsoft.com/office/drawing/2014/main" id="{5930C54D-697E-4981-B635-54CEB36B504E}"/>
                    </a:ext>
                  </a:extLst>
                </p:cNvPr>
                <p:cNvPicPr/>
                <p:nvPr/>
              </p:nvPicPr>
              <p:blipFill>
                <a:blip r:embed="rId141"/>
                <a:stretch>
                  <a:fillRect/>
                </a:stretch>
              </p:blipFill>
              <p:spPr>
                <a:xfrm>
                  <a:off x="1753197" y="6106755"/>
                  <a:ext cx="336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8950" name="Freihand 38949">
                  <a:extLst>
                    <a:ext uri="{FF2B5EF4-FFF2-40B4-BE49-F238E27FC236}">
                      <a16:creationId xmlns:a16="http://schemas.microsoft.com/office/drawing/2014/main" id="{7DFA7698-992A-4E38-A717-C0110D664632}"/>
                    </a:ext>
                  </a:extLst>
                </p14:cNvPr>
                <p14:cNvContentPartPr/>
                <p14:nvPr/>
              </p14:nvContentPartPr>
              <p14:xfrm>
                <a:off x="2103117" y="6081195"/>
                <a:ext cx="127440" cy="129960"/>
              </p14:xfrm>
            </p:contentPart>
          </mc:Choice>
          <mc:Fallback>
            <p:pic>
              <p:nvPicPr>
                <p:cNvPr id="38950" name="Freihand 38949">
                  <a:extLst>
                    <a:ext uri="{FF2B5EF4-FFF2-40B4-BE49-F238E27FC236}">
                      <a16:creationId xmlns:a16="http://schemas.microsoft.com/office/drawing/2014/main" id="{7DFA7698-992A-4E38-A717-C0110D664632}"/>
                    </a:ext>
                  </a:extLst>
                </p:cNvPr>
                <p:cNvPicPr/>
                <p:nvPr/>
              </p:nvPicPr>
              <p:blipFill>
                <a:blip r:embed="rId143"/>
                <a:stretch>
                  <a:fillRect/>
                </a:stretch>
              </p:blipFill>
              <p:spPr>
                <a:xfrm>
                  <a:off x="2094477" y="6072195"/>
                  <a:ext cx="145080" cy="14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38953" name="Freihand 38952">
                <a:extLst>
                  <a:ext uri="{FF2B5EF4-FFF2-40B4-BE49-F238E27FC236}">
                    <a16:creationId xmlns:a16="http://schemas.microsoft.com/office/drawing/2014/main" id="{0F5B7F1D-FBD7-4DF3-86FA-94A992AECB59}"/>
                  </a:ext>
                </a:extLst>
              </p14:cNvPr>
              <p14:cNvContentPartPr/>
              <p14:nvPr/>
            </p14:nvContentPartPr>
            <p14:xfrm>
              <a:off x="1817637" y="3850635"/>
              <a:ext cx="248040" cy="197280"/>
            </p14:xfrm>
          </p:contentPart>
        </mc:Choice>
        <mc:Fallback>
          <p:pic>
            <p:nvPicPr>
              <p:cNvPr id="38953" name="Freihand 38952">
                <a:extLst>
                  <a:ext uri="{FF2B5EF4-FFF2-40B4-BE49-F238E27FC236}">
                    <a16:creationId xmlns:a16="http://schemas.microsoft.com/office/drawing/2014/main" id="{0F5B7F1D-FBD7-4DF3-86FA-94A992AECB59}"/>
                  </a:ext>
                </a:extLst>
              </p:cNvPr>
              <p:cNvPicPr/>
              <p:nvPr/>
            </p:nvPicPr>
            <p:blipFill>
              <a:blip r:embed="rId145"/>
              <a:stretch>
                <a:fillRect/>
              </a:stretch>
            </p:blipFill>
            <p:spPr>
              <a:xfrm>
                <a:off x="1808997" y="3841635"/>
                <a:ext cx="2656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8954" name="Freihand 38953">
                <a:extLst>
                  <a:ext uri="{FF2B5EF4-FFF2-40B4-BE49-F238E27FC236}">
                    <a16:creationId xmlns:a16="http://schemas.microsoft.com/office/drawing/2014/main" id="{7E95B848-9584-4ADD-8E85-CE1E8BCA2E14}"/>
                  </a:ext>
                </a:extLst>
              </p14:cNvPr>
              <p14:cNvContentPartPr/>
              <p14:nvPr/>
            </p14:nvContentPartPr>
            <p14:xfrm>
              <a:off x="466197" y="6435795"/>
              <a:ext cx="186480" cy="201240"/>
            </p14:xfrm>
          </p:contentPart>
        </mc:Choice>
        <mc:Fallback>
          <p:pic>
            <p:nvPicPr>
              <p:cNvPr id="38954" name="Freihand 38953">
                <a:extLst>
                  <a:ext uri="{FF2B5EF4-FFF2-40B4-BE49-F238E27FC236}">
                    <a16:creationId xmlns:a16="http://schemas.microsoft.com/office/drawing/2014/main" id="{7E95B848-9584-4ADD-8E85-CE1E8BCA2E14}"/>
                  </a:ext>
                </a:extLst>
              </p:cNvPr>
              <p:cNvPicPr/>
              <p:nvPr/>
            </p:nvPicPr>
            <p:blipFill>
              <a:blip r:embed="rId147"/>
              <a:stretch>
                <a:fillRect/>
              </a:stretch>
            </p:blipFill>
            <p:spPr>
              <a:xfrm>
                <a:off x="457197" y="6427155"/>
                <a:ext cx="2041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8958" name="Freihand 38957">
                <a:extLst>
                  <a:ext uri="{FF2B5EF4-FFF2-40B4-BE49-F238E27FC236}">
                    <a16:creationId xmlns:a16="http://schemas.microsoft.com/office/drawing/2014/main" id="{3B653267-B15B-4A7B-89DA-6531CFB6EC0A}"/>
                  </a:ext>
                </a:extLst>
              </p14:cNvPr>
              <p14:cNvContentPartPr/>
              <p14:nvPr/>
            </p14:nvContentPartPr>
            <p14:xfrm>
              <a:off x="1049757" y="3132075"/>
              <a:ext cx="276480" cy="162720"/>
            </p14:xfrm>
          </p:contentPart>
        </mc:Choice>
        <mc:Fallback>
          <p:pic>
            <p:nvPicPr>
              <p:cNvPr id="38958" name="Freihand 38957">
                <a:extLst>
                  <a:ext uri="{FF2B5EF4-FFF2-40B4-BE49-F238E27FC236}">
                    <a16:creationId xmlns:a16="http://schemas.microsoft.com/office/drawing/2014/main" id="{3B653267-B15B-4A7B-89DA-6531CFB6EC0A}"/>
                  </a:ext>
                </a:extLst>
              </p:cNvPr>
              <p:cNvPicPr/>
              <p:nvPr/>
            </p:nvPicPr>
            <p:blipFill>
              <a:blip r:embed="rId149"/>
              <a:stretch>
                <a:fillRect/>
              </a:stretch>
            </p:blipFill>
            <p:spPr>
              <a:xfrm>
                <a:off x="1040757" y="3123075"/>
                <a:ext cx="294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8959" name="Freihand 38958">
                <a:extLst>
                  <a:ext uri="{FF2B5EF4-FFF2-40B4-BE49-F238E27FC236}">
                    <a16:creationId xmlns:a16="http://schemas.microsoft.com/office/drawing/2014/main" id="{F376450C-9E91-4D08-83EC-93929C3CADC9}"/>
                  </a:ext>
                </a:extLst>
              </p14:cNvPr>
              <p14:cNvContentPartPr/>
              <p14:nvPr/>
            </p14:nvContentPartPr>
            <p14:xfrm>
              <a:off x="2858397" y="5782755"/>
              <a:ext cx="184320" cy="15840"/>
            </p14:xfrm>
          </p:contentPart>
        </mc:Choice>
        <mc:Fallback>
          <p:pic>
            <p:nvPicPr>
              <p:cNvPr id="38959" name="Freihand 38958">
                <a:extLst>
                  <a:ext uri="{FF2B5EF4-FFF2-40B4-BE49-F238E27FC236}">
                    <a16:creationId xmlns:a16="http://schemas.microsoft.com/office/drawing/2014/main" id="{F376450C-9E91-4D08-83EC-93929C3CADC9}"/>
                  </a:ext>
                </a:extLst>
              </p:cNvPr>
              <p:cNvPicPr/>
              <p:nvPr/>
            </p:nvPicPr>
            <p:blipFill>
              <a:blip r:embed="rId151"/>
              <a:stretch>
                <a:fillRect/>
              </a:stretch>
            </p:blipFill>
            <p:spPr>
              <a:xfrm>
                <a:off x="2849397" y="5773755"/>
                <a:ext cx="201960" cy="33480"/>
              </a:xfrm>
              <a:prstGeom prst="rect">
                <a:avLst/>
              </a:prstGeom>
            </p:spPr>
          </p:pic>
        </mc:Fallback>
      </mc:AlternateContent>
      <p:grpSp>
        <p:nvGrpSpPr>
          <p:cNvPr id="38964" name="Gruppieren 38963">
            <a:extLst>
              <a:ext uri="{FF2B5EF4-FFF2-40B4-BE49-F238E27FC236}">
                <a16:creationId xmlns:a16="http://schemas.microsoft.com/office/drawing/2014/main" id="{7DC0E45E-784A-467F-9A6C-83FA724EECB5}"/>
              </a:ext>
            </a:extLst>
          </p:cNvPr>
          <p:cNvGrpSpPr/>
          <p:nvPr/>
        </p:nvGrpSpPr>
        <p:grpSpPr>
          <a:xfrm>
            <a:off x="1298877" y="6442275"/>
            <a:ext cx="952920" cy="162720"/>
            <a:chOff x="1298877" y="6442275"/>
            <a:chExt cx="952920" cy="162720"/>
          </a:xfrm>
        </p:grpSpPr>
        <mc:AlternateContent xmlns:mc="http://schemas.openxmlformats.org/markup-compatibility/2006">
          <mc:Choice xmlns:p14="http://schemas.microsoft.com/office/powerpoint/2010/main" Requires="p14">
            <p:contentPart p14:bwMode="auto" r:id="rId152">
              <p14:nvContentPartPr>
                <p14:cNvPr id="38955" name="Freihand 38954">
                  <a:extLst>
                    <a:ext uri="{FF2B5EF4-FFF2-40B4-BE49-F238E27FC236}">
                      <a16:creationId xmlns:a16="http://schemas.microsoft.com/office/drawing/2014/main" id="{F054511C-FA15-41E6-AA10-0C8B28A30201}"/>
                    </a:ext>
                  </a:extLst>
                </p14:cNvPr>
                <p14:cNvContentPartPr/>
                <p14:nvPr/>
              </p14:nvContentPartPr>
              <p14:xfrm>
                <a:off x="1298877" y="6518595"/>
                <a:ext cx="109080" cy="7200"/>
              </p14:xfrm>
            </p:contentPart>
          </mc:Choice>
          <mc:Fallback>
            <p:pic>
              <p:nvPicPr>
                <p:cNvPr id="38955" name="Freihand 38954">
                  <a:extLst>
                    <a:ext uri="{FF2B5EF4-FFF2-40B4-BE49-F238E27FC236}">
                      <a16:creationId xmlns:a16="http://schemas.microsoft.com/office/drawing/2014/main" id="{F054511C-FA15-41E6-AA10-0C8B28A30201}"/>
                    </a:ext>
                  </a:extLst>
                </p:cNvPr>
                <p:cNvPicPr/>
                <p:nvPr/>
              </p:nvPicPr>
              <p:blipFill>
                <a:blip r:embed="rId153"/>
                <a:stretch>
                  <a:fillRect/>
                </a:stretch>
              </p:blipFill>
              <p:spPr>
                <a:xfrm>
                  <a:off x="1289877" y="6509595"/>
                  <a:ext cx="126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8956" name="Freihand 38955">
                  <a:extLst>
                    <a:ext uri="{FF2B5EF4-FFF2-40B4-BE49-F238E27FC236}">
                      <a16:creationId xmlns:a16="http://schemas.microsoft.com/office/drawing/2014/main" id="{A39A4A48-40A2-4E44-AF18-B54A46587CED}"/>
                    </a:ext>
                  </a:extLst>
                </p14:cNvPr>
                <p14:cNvContentPartPr/>
                <p14:nvPr/>
              </p14:nvContentPartPr>
              <p14:xfrm>
                <a:off x="1339917" y="6588795"/>
                <a:ext cx="126360" cy="16200"/>
              </p14:xfrm>
            </p:contentPart>
          </mc:Choice>
          <mc:Fallback>
            <p:pic>
              <p:nvPicPr>
                <p:cNvPr id="38956" name="Freihand 38955">
                  <a:extLst>
                    <a:ext uri="{FF2B5EF4-FFF2-40B4-BE49-F238E27FC236}">
                      <a16:creationId xmlns:a16="http://schemas.microsoft.com/office/drawing/2014/main" id="{A39A4A48-40A2-4E44-AF18-B54A46587CED}"/>
                    </a:ext>
                  </a:extLst>
                </p:cNvPr>
                <p:cNvPicPr/>
                <p:nvPr/>
              </p:nvPicPr>
              <p:blipFill>
                <a:blip r:embed="rId155"/>
                <a:stretch>
                  <a:fillRect/>
                </a:stretch>
              </p:blipFill>
              <p:spPr>
                <a:xfrm>
                  <a:off x="1330917" y="6579795"/>
                  <a:ext cx="144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8960" name="Freihand 38959">
                  <a:extLst>
                    <a:ext uri="{FF2B5EF4-FFF2-40B4-BE49-F238E27FC236}">
                      <a16:creationId xmlns:a16="http://schemas.microsoft.com/office/drawing/2014/main" id="{89EC0C80-E195-4122-A5E2-B8DDA6C13966}"/>
                    </a:ext>
                  </a:extLst>
                </p14:cNvPr>
                <p14:cNvContentPartPr/>
                <p14:nvPr/>
              </p14:nvContentPartPr>
              <p14:xfrm>
                <a:off x="1637997" y="6460995"/>
                <a:ext cx="159840" cy="142200"/>
              </p14:xfrm>
            </p:contentPart>
          </mc:Choice>
          <mc:Fallback>
            <p:pic>
              <p:nvPicPr>
                <p:cNvPr id="38960" name="Freihand 38959">
                  <a:extLst>
                    <a:ext uri="{FF2B5EF4-FFF2-40B4-BE49-F238E27FC236}">
                      <a16:creationId xmlns:a16="http://schemas.microsoft.com/office/drawing/2014/main" id="{89EC0C80-E195-4122-A5E2-B8DDA6C13966}"/>
                    </a:ext>
                  </a:extLst>
                </p:cNvPr>
                <p:cNvPicPr/>
                <p:nvPr/>
              </p:nvPicPr>
              <p:blipFill>
                <a:blip r:embed="rId157"/>
                <a:stretch>
                  <a:fillRect/>
                </a:stretch>
              </p:blipFill>
              <p:spPr>
                <a:xfrm>
                  <a:off x="1629357" y="6451995"/>
                  <a:ext cx="177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8961" name="Freihand 38960">
                  <a:extLst>
                    <a:ext uri="{FF2B5EF4-FFF2-40B4-BE49-F238E27FC236}">
                      <a16:creationId xmlns:a16="http://schemas.microsoft.com/office/drawing/2014/main" id="{C48EEFDD-9FD9-4A3E-AB3D-77848216CCB7}"/>
                    </a:ext>
                  </a:extLst>
                </p14:cNvPr>
                <p14:cNvContentPartPr/>
                <p14:nvPr/>
              </p14:nvContentPartPr>
              <p14:xfrm>
                <a:off x="1938957" y="6445515"/>
                <a:ext cx="24840" cy="147960"/>
              </p14:xfrm>
            </p:contentPart>
          </mc:Choice>
          <mc:Fallback>
            <p:pic>
              <p:nvPicPr>
                <p:cNvPr id="38961" name="Freihand 38960">
                  <a:extLst>
                    <a:ext uri="{FF2B5EF4-FFF2-40B4-BE49-F238E27FC236}">
                      <a16:creationId xmlns:a16="http://schemas.microsoft.com/office/drawing/2014/main" id="{C48EEFDD-9FD9-4A3E-AB3D-77848216CCB7}"/>
                    </a:ext>
                  </a:extLst>
                </p:cNvPr>
                <p:cNvPicPr/>
                <p:nvPr/>
              </p:nvPicPr>
              <p:blipFill>
                <a:blip r:embed="rId159"/>
                <a:stretch>
                  <a:fillRect/>
                </a:stretch>
              </p:blipFill>
              <p:spPr>
                <a:xfrm>
                  <a:off x="1929957" y="6436875"/>
                  <a:ext cx="42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8962" name="Freihand 38961">
                  <a:extLst>
                    <a:ext uri="{FF2B5EF4-FFF2-40B4-BE49-F238E27FC236}">
                      <a16:creationId xmlns:a16="http://schemas.microsoft.com/office/drawing/2014/main" id="{48C43AA0-32EF-425F-BB7B-0894B77E834B}"/>
                    </a:ext>
                  </a:extLst>
                </p14:cNvPr>
                <p14:cNvContentPartPr/>
                <p14:nvPr/>
              </p14:nvContentPartPr>
              <p14:xfrm>
                <a:off x="1896117" y="6522195"/>
                <a:ext cx="113760" cy="360"/>
              </p14:xfrm>
            </p:contentPart>
          </mc:Choice>
          <mc:Fallback>
            <p:pic>
              <p:nvPicPr>
                <p:cNvPr id="38962" name="Freihand 38961">
                  <a:extLst>
                    <a:ext uri="{FF2B5EF4-FFF2-40B4-BE49-F238E27FC236}">
                      <a16:creationId xmlns:a16="http://schemas.microsoft.com/office/drawing/2014/main" id="{48C43AA0-32EF-425F-BB7B-0894B77E834B}"/>
                    </a:ext>
                  </a:extLst>
                </p:cNvPr>
                <p:cNvPicPr/>
                <p:nvPr/>
              </p:nvPicPr>
              <p:blipFill>
                <a:blip r:embed="rId161"/>
                <a:stretch>
                  <a:fillRect/>
                </a:stretch>
              </p:blipFill>
              <p:spPr>
                <a:xfrm>
                  <a:off x="1887477" y="6513195"/>
                  <a:ext cx="131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8963" name="Freihand 38962">
                  <a:extLst>
                    <a:ext uri="{FF2B5EF4-FFF2-40B4-BE49-F238E27FC236}">
                      <a16:creationId xmlns:a16="http://schemas.microsoft.com/office/drawing/2014/main" id="{33F30AE8-1B83-435F-B6A5-78F990E4E4A0}"/>
                    </a:ext>
                  </a:extLst>
                </p14:cNvPr>
                <p14:cNvContentPartPr/>
                <p14:nvPr/>
              </p14:nvContentPartPr>
              <p14:xfrm>
                <a:off x="2086917" y="6442275"/>
                <a:ext cx="164880" cy="159120"/>
              </p14:xfrm>
            </p:contentPart>
          </mc:Choice>
          <mc:Fallback>
            <p:pic>
              <p:nvPicPr>
                <p:cNvPr id="38963" name="Freihand 38962">
                  <a:extLst>
                    <a:ext uri="{FF2B5EF4-FFF2-40B4-BE49-F238E27FC236}">
                      <a16:creationId xmlns:a16="http://schemas.microsoft.com/office/drawing/2014/main" id="{33F30AE8-1B83-435F-B6A5-78F990E4E4A0}"/>
                    </a:ext>
                  </a:extLst>
                </p:cNvPr>
                <p:cNvPicPr/>
                <p:nvPr/>
              </p:nvPicPr>
              <p:blipFill>
                <a:blip r:embed="rId163"/>
                <a:stretch>
                  <a:fillRect/>
                </a:stretch>
              </p:blipFill>
              <p:spPr>
                <a:xfrm>
                  <a:off x="2078277" y="6433635"/>
                  <a:ext cx="182520" cy="17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38965" name="Freihand 38964">
                <a:extLst>
                  <a:ext uri="{FF2B5EF4-FFF2-40B4-BE49-F238E27FC236}">
                    <a16:creationId xmlns:a16="http://schemas.microsoft.com/office/drawing/2014/main" id="{13106AFE-8220-4A60-B0BF-A902E1384A80}"/>
                  </a:ext>
                </a:extLst>
              </p14:cNvPr>
              <p14:cNvContentPartPr/>
              <p14:nvPr/>
            </p14:nvContentPartPr>
            <p14:xfrm>
              <a:off x="4559037" y="4599075"/>
              <a:ext cx="1807920" cy="1278720"/>
            </p14:xfrm>
          </p:contentPart>
        </mc:Choice>
        <mc:Fallback>
          <p:pic>
            <p:nvPicPr>
              <p:cNvPr id="38965" name="Freihand 38964">
                <a:extLst>
                  <a:ext uri="{FF2B5EF4-FFF2-40B4-BE49-F238E27FC236}">
                    <a16:creationId xmlns:a16="http://schemas.microsoft.com/office/drawing/2014/main" id="{13106AFE-8220-4A60-B0BF-A902E1384A80}"/>
                  </a:ext>
                </a:extLst>
              </p:cNvPr>
              <p:cNvPicPr/>
              <p:nvPr/>
            </p:nvPicPr>
            <p:blipFill>
              <a:blip r:embed="rId165"/>
              <a:stretch>
                <a:fillRect/>
              </a:stretch>
            </p:blipFill>
            <p:spPr>
              <a:xfrm>
                <a:off x="4550397" y="4590075"/>
                <a:ext cx="1825560" cy="1296360"/>
              </a:xfrm>
              <a:prstGeom prst="rect">
                <a:avLst/>
              </a:prstGeom>
            </p:spPr>
          </p:pic>
        </mc:Fallback>
      </mc:AlternateContent>
      <p:grpSp>
        <p:nvGrpSpPr>
          <p:cNvPr id="38969" name="Gruppieren 38968">
            <a:extLst>
              <a:ext uri="{FF2B5EF4-FFF2-40B4-BE49-F238E27FC236}">
                <a16:creationId xmlns:a16="http://schemas.microsoft.com/office/drawing/2014/main" id="{382A6A47-7FCE-419B-9AAB-C4296D7BCA0B}"/>
              </a:ext>
            </a:extLst>
          </p:cNvPr>
          <p:cNvGrpSpPr/>
          <p:nvPr/>
        </p:nvGrpSpPr>
        <p:grpSpPr>
          <a:xfrm>
            <a:off x="4546077" y="6034035"/>
            <a:ext cx="399600" cy="137160"/>
            <a:chOff x="4546077" y="6034035"/>
            <a:chExt cx="399600" cy="137160"/>
          </a:xfrm>
        </p:grpSpPr>
        <mc:AlternateContent xmlns:mc="http://schemas.openxmlformats.org/markup-compatibility/2006">
          <mc:Choice xmlns:p14="http://schemas.microsoft.com/office/powerpoint/2010/main" Requires="p14">
            <p:contentPart p14:bwMode="auto" r:id="rId166">
              <p14:nvContentPartPr>
                <p14:cNvPr id="38966" name="Freihand 38965">
                  <a:extLst>
                    <a:ext uri="{FF2B5EF4-FFF2-40B4-BE49-F238E27FC236}">
                      <a16:creationId xmlns:a16="http://schemas.microsoft.com/office/drawing/2014/main" id="{FD1742CC-5231-4A86-982A-D9D46217CBE5}"/>
                    </a:ext>
                  </a:extLst>
                </p14:cNvPr>
                <p14:cNvContentPartPr/>
                <p14:nvPr/>
              </p14:nvContentPartPr>
              <p14:xfrm>
                <a:off x="4546077" y="6068595"/>
                <a:ext cx="399600" cy="102600"/>
              </p14:xfrm>
            </p:contentPart>
          </mc:Choice>
          <mc:Fallback>
            <p:pic>
              <p:nvPicPr>
                <p:cNvPr id="38966" name="Freihand 38965">
                  <a:extLst>
                    <a:ext uri="{FF2B5EF4-FFF2-40B4-BE49-F238E27FC236}">
                      <a16:creationId xmlns:a16="http://schemas.microsoft.com/office/drawing/2014/main" id="{FD1742CC-5231-4A86-982A-D9D46217CBE5}"/>
                    </a:ext>
                  </a:extLst>
                </p:cNvPr>
                <p:cNvPicPr/>
                <p:nvPr/>
              </p:nvPicPr>
              <p:blipFill>
                <a:blip r:embed="rId167"/>
                <a:stretch>
                  <a:fillRect/>
                </a:stretch>
              </p:blipFill>
              <p:spPr>
                <a:xfrm>
                  <a:off x="4537437" y="6059955"/>
                  <a:ext cx="417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8967" name="Freihand 38966">
                  <a:extLst>
                    <a:ext uri="{FF2B5EF4-FFF2-40B4-BE49-F238E27FC236}">
                      <a16:creationId xmlns:a16="http://schemas.microsoft.com/office/drawing/2014/main" id="{2854146C-C870-4D0E-B8F4-1550D73C3145}"/>
                    </a:ext>
                  </a:extLst>
                </p14:cNvPr>
                <p14:cNvContentPartPr/>
                <p14:nvPr/>
              </p14:nvContentPartPr>
              <p14:xfrm>
                <a:off x="4903917" y="6034035"/>
                <a:ext cx="360" cy="360"/>
              </p14:xfrm>
            </p:contentPart>
          </mc:Choice>
          <mc:Fallback>
            <p:pic>
              <p:nvPicPr>
                <p:cNvPr id="38967" name="Freihand 38966">
                  <a:extLst>
                    <a:ext uri="{FF2B5EF4-FFF2-40B4-BE49-F238E27FC236}">
                      <a16:creationId xmlns:a16="http://schemas.microsoft.com/office/drawing/2014/main" id="{2854146C-C870-4D0E-B8F4-1550D73C3145}"/>
                    </a:ext>
                  </a:extLst>
                </p:cNvPr>
                <p:cNvPicPr/>
                <p:nvPr/>
              </p:nvPicPr>
              <p:blipFill>
                <a:blip r:embed="rId169"/>
                <a:stretch>
                  <a:fillRect/>
                </a:stretch>
              </p:blipFill>
              <p:spPr>
                <a:xfrm>
                  <a:off x="4895277" y="6025395"/>
                  <a:ext cx="18000" cy="18000"/>
                </a:xfrm>
                <a:prstGeom prst="rect">
                  <a:avLst/>
                </a:prstGeom>
              </p:spPr>
            </p:pic>
          </mc:Fallback>
        </mc:AlternateContent>
      </p:grpSp>
      <p:grpSp>
        <p:nvGrpSpPr>
          <p:cNvPr id="38972" name="Gruppieren 38971">
            <a:extLst>
              <a:ext uri="{FF2B5EF4-FFF2-40B4-BE49-F238E27FC236}">
                <a16:creationId xmlns:a16="http://schemas.microsoft.com/office/drawing/2014/main" id="{D1A990D8-7E96-40E9-BF40-5ED2D4BE8909}"/>
              </a:ext>
            </a:extLst>
          </p:cNvPr>
          <p:cNvGrpSpPr/>
          <p:nvPr/>
        </p:nvGrpSpPr>
        <p:grpSpPr>
          <a:xfrm>
            <a:off x="5894637" y="6044475"/>
            <a:ext cx="639360" cy="145080"/>
            <a:chOff x="5894637" y="6044475"/>
            <a:chExt cx="639360" cy="145080"/>
          </a:xfrm>
        </p:grpSpPr>
        <mc:AlternateContent xmlns:mc="http://schemas.openxmlformats.org/markup-compatibility/2006">
          <mc:Choice xmlns:p14="http://schemas.microsoft.com/office/powerpoint/2010/main" Requires="p14">
            <p:contentPart p14:bwMode="auto" r:id="rId170">
              <p14:nvContentPartPr>
                <p14:cNvPr id="38968" name="Freihand 38967">
                  <a:extLst>
                    <a:ext uri="{FF2B5EF4-FFF2-40B4-BE49-F238E27FC236}">
                      <a16:creationId xmlns:a16="http://schemas.microsoft.com/office/drawing/2014/main" id="{C53B35F9-166C-4580-996E-3FBE55FA317E}"/>
                    </a:ext>
                  </a:extLst>
                </p14:cNvPr>
                <p14:cNvContentPartPr/>
                <p14:nvPr/>
              </p14:nvContentPartPr>
              <p14:xfrm>
                <a:off x="5894637" y="6054195"/>
                <a:ext cx="132120" cy="135360"/>
              </p14:xfrm>
            </p:contentPart>
          </mc:Choice>
          <mc:Fallback>
            <p:pic>
              <p:nvPicPr>
                <p:cNvPr id="38968" name="Freihand 38967">
                  <a:extLst>
                    <a:ext uri="{FF2B5EF4-FFF2-40B4-BE49-F238E27FC236}">
                      <a16:creationId xmlns:a16="http://schemas.microsoft.com/office/drawing/2014/main" id="{C53B35F9-166C-4580-996E-3FBE55FA317E}"/>
                    </a:ext>
                  </a:extLst>
                </p:cNvPr>
                <p:cNvPicPr/>
                <p:nvPr/>
              </p:nvPicPr>
              <p:blipFill>
                <a:blip r:embed="rId171"/>
                <a:stretch>
                  <a:fillRect/>
                </a:stretch>
              </p:blipFill>
              <p:spPr>
                <a:xfrm>
                  <a:off x="5885637" y="6045195"/>
                  <a:ext cx="149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8970" name="Freihand 38969">
                  <a:extLst>
                    <a:ext uri="{FF2B5EF4-FFF2-40B4-BE49-F238E27FC236}">
                      <a16:creationId xmlns:a16="http://schemas.microsoft.com/office/drawing/2014/main" id="{30B45091-28CA-44B6-BF63-A360E7FBD761}"/>
                    </a:ext>
                  </a:extLst>
                </p14:cNvPr>
                <p14:cNvContentPartPr/>
                <p14:nvPr/>
              </p14:nvContentPartPr>
              <p14:xfrm>
                <a:off x="6038277" y="6064635"/>
                <a:ext cx="335880" cy="79560"/>
              </p14:xfrm>
            </p:contentPart>
          </mc:Choice>
          <mc:Fallback>
            <p:pic>
              <p:nvPicPr>
                <p:cNvPr id="38970" name="Freihand 38969">
                  <a:extLst>
                    <a:ext uri="{FF2B5EF4-FFF2-40B4-BE49-F238E27FC236}">
                      <a16:creationId xmlns:a16="http://schemas.microsoft.com/office/drawing/2014/main" id="{30B45091-28CA-44B6-BF63-A360E7FBD761}"/>
                    </a:ext>
                  </a:extLst>
                </p:cNvPr>
                <p:cNvPicPr/>
                <p:nvPr/>
              </p:nvPicPr>
              <p:blipFill>
                <a:blip r:embed="rId173"/>
                <a:stretch>
                  <a:fillRect/>
                </a:stretch>
              </p:blipFill>
              <p:spPr>
                <a:xfrm>
                  <a:off x="6029277" y="6055635"/>
                  <a:ext cx="353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8971" name="Freihand 38970">
                  <a:extLst>
                    <a:ext uri="{FF2B5EF4-FFF2-40B4-BE49-F238E27FC236}">
                      <a16:creationId xmlns:a16="http://schemas.microsoft.com/office/drawing/2014/main" id="{0C60C3E4-8B3C-4EFD-B7AB-C457D043100F}"/>
                    </a:ext>
                  </a:extLst>
                </p14:cNvPr>
                <p14:cNvContentPartPr/>
                <p14:nvPr/>
              </p14:nvContentPartPr>
              <p14:xfrm>
                <a:off x="6369117" y="6044475"/>
                <a:ext cx="164880" cy="117360"/>
              </p14:xfrm>
            </p:contentPart>
          </mc:Choice>
          <mc:Fallback>
            <p:pic>
              <p:nvPicPr>
                <p:cNvPr id="38971" name="Freihand 38970">
                  <a:extLst>
                    <a:ext uri="{FF2B5EF4-FFF2-40B4-BE49-F238E27FC236}">
                      <a16:creationId xmlns:a16="http://schemas.microsoft.com/office/drawing/2014/main" id="{0C60C3E4-8B3C-4EFD-B7AB-C457D043100F}"/>
                    </a:ext>
                  </a:extLst>
                </p:cNvPr>
                <p:cNvPicPr/>
                <p:nvPr/>
              </p:nvPicPr>
              <p:blipFill>
                <a:blip r:embed="rId175"/>
                <a:stretch>
                  <a:fillRect/>
                </a:stretch>
              </p:blipFill>
              <p:spPr>
                <a:xfrm>
                  <a:off x="6360477" y="6035835"/>
                  <a:ext cx="182520" cy="13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6">
            <p14:nvContentPartPr>
              <p14:cNvPr id="38973" name="Freihand 38972">
                <a:extLst>
                  <a:ext uri="{FF2B5EF4-FFF2-40B4-BE49-F238E27FC236}">
                    <a16:creationId xmlns:a16="http://schemas.microsoft.com/office/drawing/2014/main" id="{84A4AD0D-3323-41D9-BC00-263F0AD57CF0}"/>
                  </a:ext>
                </a:extLst>
              </p14:cNvPr>
              <p14:cNvContentPartPr/>
              <p14:nvPr/>
            </p14:nvContentPartPr>
            <p14:xfrm>
              <a:off x="2851197" y="5837115"/>
              <a:ext cx="248400" cy="59760"/>
            </p14:xfrm>
          </p:contentPart>
        </mc:Choice>
        <mc:Fallback>
          <p:pic>
            <p:nvPicPr>
              <p:cNvPr id="38973" name="Freihand 38972">
                <a:extLst>
                  <a:ext uri="{FF2B5EF4-FFF2-40B4-BE49-F238E27FC236}">
                    <a16:creationId xmlns:a16="http://schemas.microsoft.com/office/drawing/2014/main" id="{84A4AD0D-3323-41D9-BC00-263F0AD57CF0}"/>
                  </a:ext>
                </a:extLst>
              </p:cNvPr>
              <p:cNvPicPr/>
              <p:nvPr/>
            </p:nvPicPr>
            <p:blipFill>
              <a:blip r:embed="rId177"/>
              <a:stretch>
                <a:fillRect/>
              </a:stretch>
            </p:blipFill>
            <p:spPr>
              <a:xfrm>
                <a:off x="2842197" y="5828115"/>
                <a:ext cx="266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8974" name="Freihand 38973">
                <a:extLst>
                  <a:ext uri="{FF2B5EF4-FFF2-40B4-BE49-F238E27FC236}">
                    <a16:creationId xmlns:a16="http://schemas.microsoft.com/office/drawing/2014/main" id="{1C1FC769-A04E-4F23-A6EA-FCF870A698DA}"/>
                  </a:ext>
                </a:extLst>
              </p14:cNvPr>
              <p14:cNvContentPartPr/>
              <p14:nvPr/>
            </p14:nvContentPartPr>
            <p14:xfrm>
              <a:off x="4831197" y="3630315"/>
              <a:ext cx="207360" cy="129960"/>
            </p14:xfrm>
          </p:contentPart>
        </mc:Choice>
        <mc:Fallback>
          <p:pic>
            <p:nvPicPr>
              <p:cNvPr id="38974" name="Freihand 38973">
                <a:extLst>
                  <a:ext uri="{FF2B5EF4-FFF2-40B4-BE49-F238E27FC236}">
                    <a16:creationId xmlns:a16="http://schemas.microsoft.com/office/drawing/2014/main" id="{1C1FC769-A04E-4F23-A6EA-FCF870A698DA}"/>
                  </a:ext>
                </a:extLst>
              </p:cNvPr>
              <p:cNvPicPr/>
              <p:nvPr/>
            </p:nvPicPr>
            <p:blipFill>
              <a:blip r:embed="rId179"/>
              <a:stretch>
                <a:fillRect/>
              </a:stretch>
            </p:blipFill>
            <p:spPr>
              <a:xfrm>
                <a:off x="4822197" y="3621675"/>
                <a:ext cx="225000" cy="147600"/>
              </a:xfrm>
              <a:prstGeom prst="rect">
                <a:avLst/>
              </a:prstGeom>
            </p:spPr>
          </p:pic>
        </mc:Fallback>
      </mc:AlternateContent>
      <p:grpSp>
        <p:nvGrpSpPr>
          <p:cNvPr id="38981" name="Gruppieren 38980">
            <a:extLst>
              <a:ext uri="{FF2B5EF4-FFF2-40B4-BE49-F238E27FC236}">
                <a16:creationId xmlns:a16="http://schemas.microsoft.com/office/drawing/2014/main" id="{DE1ED0B0-FDA4-4491-8776-98BBCA3ADC5E}"/>
              </a:ext>
            </a:extLst>
          </p:cNvPr>
          <p:cNvGrpSpPr/>
          <p:nvPr/>
        </p:nvGrpSpPr>
        <p:grpSpPr>
          <a:xfrm>
            <a:off x="4402437" y="6362355"/>
            <a:ext cx="801720" cy="136800"/>
            <a:chOff x="4402437" y="6362355"/>
            <a:chExt cx="801720" cy="136800"/>
          </a:xfrm>
        </p:grpSpPr>
        <mc:AlternateContent xmlns:mc="http://schemas.openxmlformats.org/markup-compatibility/2006">
          <mc:Choice xmlns:p14="http://schemas.microsoft.com/office/powerpoint/2010/main" Requires="p14">
            <p:contentPart p14:bwMode="auto" r:id="rId180">
              <p14:nvContentPartPr>
                <p14:cNvPr id="38975" name="Freihand 38974">
                  <a:extLst>
                    <a:ext uri="{FF2B5EF4-FFF2-40B4-BE49-F238E27FC236}">
                      <a16:creationId xmlns:a16="http://schemas.microsoft.com/office/drawing/2014/main" id="{22C95D40-820E-4B49-9FC2-694DBCD72B62}"/>
                    </a:ext>
                  </a:extLst>
                </p14:cNvPr>
                <p14:cNvContentPartPr/>
                <p14:nvPr/>
              </p14:nvContentPartPr>
              <p14:xfrm>
                <a:off x="4402437" y="6368115"/>
                <a:ext cx="195480" cy="131040"/>
              </p14:xfrm>
            </p:contentPart>
          </mc:Choice>
          <mc:Fallback>
            <p:pic>
              <p:nvPicPr>
                <p:cNvPr id="38975" name="Freihand 38974">
                  <a:extLst>
                    <a:ext uri="{FF2B5EF4-FFF2-40B4-BE49-F238E27FC236}">
                      <a16:creationId xmlns:a16="http://schemas.microsoft.com/office/drawing/2014/main" id="{22C95D40-820E-4B49-9FC2-694DBCD72B62}"/>
                    </a:ext>
                  </a:extLst>
                </p:cNvPr>
                <p:cNvPicPr/>
                <p:nvPr/>
              </p:nvPicPr>
              <p:blipFill>
                <a:blip r:embed="rId181"/>
                <a:stretch>
                  <a:fillRect/>
                </a:stretch>
              </p:blipFill>
              <p:spPr>
                <a:xfrm>
                  <a:off x="4393437" y="6359475"/>
                  <a:ext cx="213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8976" name="Freihand 38975">
                  <a:extLst>
                    <a:ext uri="{FF2B5EF4-FFF2-40B4-BE49-F238E27FC236}">
                      <a16:creationId xmlns:a16="http://schemas.microsoft.com/office/drawing/2014/main" id="{20821097-53DD-4C2C-94C7-83FFB7F47B7D}"/>
                    </a:ext>
                  </a:extLst>
                </p14:cNvPr>
                <p14:cNvContentPartPr/>
                <p14:nvPr/>
              </p14:nvContentPartPr>
              <p14:xfrm>
                <a:off x="4894917" y="6379275"/>
                <a:ext cx="34200" cy="118080"/>
              </p14:xfrm>
            </p:contentPart>
          </mc:Choice>
          <mc:Fallback>
            <p:pic>
              <p:nvPicPr>
                <p:cNvPr id="38976" name="Freihand 38975">
                  <a:extLst>
                    <a:ext uri="{FF2B5EF4-FFF2-40B4-BE49-F238E27FC236}">
                      <a16:creationId xmlns:a16="http://schemas.microsoft.com/office/drawing/2014/main" id="{20821097-53DD-4C2C-94C7-83FFB7F47B7D}"/>
                    </a:ext>
                  </a:extLst>
                </p:cNvPr>
                <p:cNvPicPr/>
                <p:nvPr/>
              </p:nvPicPr>
              <p:blipFill>
                <a:blip r:embed="rId183"/>
                <a:stretch>
                  <a:fillRect/>
                </a:stretch>
              </p:blipFill>
              <p:spPr>
                <a:xfrm>
                  <a:off x="4885917" y="6370635"/>
                  <a:ext cx="51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8977" name="Freihand 38976">
                  <a:extLst>
                    <a:ext uri="{FF2B5EF4-FFF2-40B4-BE49-F238E27FC236}">
                      <a16:creationId xmlns:a16="http://schemas.microsoft.com/office/drawing/2014/main" id="{413A2B9D-9771-43F7-A383-F0C97B786DC9}"/>
                    </a:ext>
                  </a:extLst>
                </p14:cNvPr>
                <p14:cNvContentPartPr/>
                <p14:nvPr/>
              </p14:nvContentPartPr>
              <p14:xfrm>
                <a:off x="4843797" y="6410235"/>
                <a:ext cx="149760" cy="15480"/>
              </p14:xfrm>
            </p:contentPart>
          </mc:Choice>
          <mc:Fallback>
            <p:pic>
              <p:nvPicPr>
                <p:cNvPr id="38977" name="Freihand 38976">
                  <a:extLst>
                    <a:ext uri="{FF2B5EF4-FFF2-40B4-BE49-F238E27FC236}">
                      <a16:creationId xmlns:a16="http://schemas.microsoft.com/office/drawing/2014/main" id="{413A2B9D-9771-43F7-A383-F0C97B786DC9}"/>
                    </a:ext>
                  </a:extLst>
                </p:cNvPr>
                <p:cNvPicPr/>
                <p:nvPr/>
              </p:nvPicPr>
              <p:blipFill>
                <a:blip r:embed="rId185"/>
                <a:stretch>
                  <a:fillRect/>
                </a:stretch>
              </p:blipFill>
              <p:spPr>
                <a:xfrm>
                  <a:off x="4834797" y="6401595"/>
                  <a:ext cx="167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8978" name="Freihand 38977">
                  <a:extLst>
                    <a:ext uri="{FF2B5EF4-FFF2-40B4-BE49-F238E27FC236}">
                      <a16:creationId xmlns:a16="http://schemas.microsoft.com/office/drawing/2014/main" id="{3EEF74FC-2F16-4389-8425-F37F0AFD6510}"/>
                    </a:ext>
                  </a:extLst>
                </p14:cNvPr>
                <p14:cNvContentPartPr/>
                <p14:nvPr/>
              </p14:nvContentPartPr>
              <p14:xfrm>
                <a:off x="5045037" y="6362355"/>
                <a:ext cx="159120" cy="115920"/>
              </p14:xfrm>
            </p:contentPart>
          </mc:Choice>
          <mc:Fallback>
            <p:pic>
              <p:nvPicPr>
                <p:cNvPr id="38978" name="Freihand 38977">
                  <a:extLst>
                    <a:ext uri="{FF2B5EF4-FFF2-40B4-BE49-F238E27FC236}">
                      <a16:creationId xmlns:a16="http://schemas.microsoft.com/office/drawing/2014/main" id="{3EEF74FC-2F16-4389-8425-F37F0AFD6510}"/>
                    </a:ext>
                  </a:extLst>
                </p:cNvPr>
                <p:cNvPicPr/>
                <p:nvPr/>
              </p:nvPicPr>
              <p:blipFill>
                <a:blip r:embed="rId187"/>
                <a:stretch>
                  <a:fillRect/>
                </a:stretch>
              </p:blipFill>
              <p:spPr>
                <a:xfrm>
                  <a:off x="5036037" y="6353715"/>
                  <a:ext cx="176760" cy="13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8">
            <p14:nvContentPartPr>
              <p14:cNvPr id="38979" name="Freihand 38978">
                <a:extLst>
                  <a:ext uri="{FF2B5EF4-FFF2-40B4-BE49-F238E27FC236}">
                    <a16:creationId xmlns:a16="http://schemas.microsoft.com/office/drawing/2014/main" id="{CDCF81ED-A03A-4FFE-90AF-742230BCFE11}"/>
                  </a:ext>
                </a:extLst>
              </p14:cNvPr>
              <p14:cNvContentPartPr/>
              <p14:nvPr/>
            </p14:nvContentPartPr>
            <p14:xfrm>
              <a:off x="5528877" y="6405555"/>
              <a:ext cx="137520" cy="80640"/>
            </p14:xfrm>
          </p:contentPart>
        </mc:Choice>
        <mc:Fallback>
          <p:pic>
            <p:nvPicPr>
              <p:cNvPr id="38979" name="Freihand 38978">
                <a:extLst>
                  <a:ext uri="{FF2B5EF4-FFF2-40B4-BE49-F238E27FC236}">
                    <a16:creationId xmlns:a16="http://schemas.microsoft.com/office/drawing/2014/main" id="{CDCF81ED-A03A-4FFE-90AF-742230BCFE11}"/>
                  </a:ext>
                </a:extLst>
              </p:cNvPr>
              <p:cNvPicPr/>
              <p:nvPr/>
            </p:nvPicPr>
            <p:blipFill>
              <a:blip r:embed="rId189"/>
              <a:stretch>
                <a:fillRect/>
              </a:stretch>
            </p:blipFill>
            <p:spPr>
              <a:xfrm>
                <a:off x="5519877" y="6396915"/>
                <a:ext cx="155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8980" name="Freihand 38979">
                <a:extLst>
                  <a:ext uri="{FF2B5EF4-FFF2-40B4-BE49-F238E27FC236}">
                    <a16:creationId xmlns:a16="http://schemas.microsoft.com/office/drawing/2014/main" id="{1AD73351-9D83-4A4A-80F9-B315A1069C67}"/>
                  </a:ext>
                </a:extLst>
              </p14:cNvPr>
              <p14:cNvContentPartPr/>
              <p14:nvPr/>
            </p14:nvContentPartPr>
            <p14:xfrm>
              <a:off x="5973117" y="3415755"/>
              <a:ext cx="316800" cy="88200"/>
            </p14:xfrm>
          </p:contentPart>
        </mc:Choice>
        <mc:Fallback>
          <p:pic>
            <p:nvPicPr>
              <p:cNvPr id="38980" name="Freihand 38979">
                <a:extLst>
                  <a:ext uri="{FF2B5EF4-FFF2-40B4-BE49-F238E27FC236}">
                    <a16:creationId xmlns:a16="http://schemas.microsoft.com/office/drawing/2014/main" id="{1AD73351-9D83-4A4A-80F9-B315A1069C67}"/>
                  </a:ext>
                </a:extLst>
              </p:cNvPr>
              <p:cNvPicPr/>
              <p:nvPr/>
            </p:nvPicPr>
            <p:blipFill>
              <a:blip r:embed="rId191"/>
              <a:stretch>
                <a:fillRect/>
              </a:stretch>
            </p:blipFill>
            <p:spPr>
              <a:xfrm>
                <a:off x="5964117" y="3406755"/>
                <a:ext cx="334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8982" name="Freihand 38981">
                <a:extLst>
                  <a:ext uri="{FF2B5EF4-FFF2-40B4-BE49-F238E27FC236}">
                    <a16:creationId xmlns:a16="http://schemas.microsoft.com/office/drawing/2014/main" id="{F9E1B9FF-0E6F-462B-8A34-8E10480BE41F}"/>
                  </a:ext>
                </a:extLst>
              </p14:cNvPr>
              <p14:cNvContentPartPr/>
              <p14:nvPr/>
            </p14:nvContentPartPr>
            <p14:xfrm>
              <a:off x="6027117" y="6327795"/>
              <a:ext cx="213480" cy="202680"/>
            </p14:xfrm>
          </p:contentPart>
        </mc:Choice>
        <mc:Fallback>
          <p:pic>
            <p:nvPicPr>
              <p:cNvPr id="38982" name="Freihand 38981">
                <a:extLst>
                  <a:ext uri="{FF2B5EF4-FFF2-40B4-BE49-F238E27FC236}">
                    <a16:creationId xmlns:a16="http://schemas.microsoft.com/office/drawing/2014/main" id="{F9E1B9FF-0E6F-462B-8A34-8E10480BE41F}"/>
                  </a:ext>
                </a:extLst>
              </p:cNvPr>
              <p:cNvPicPr/>
              <p:nvPr/>
            </p:nvPicPr>
            <p:blipFill>
              <a:blip r:embed="rId193"/>
              <a:stretch>
                <a:fillRect/>
              </a:stretch>
            </p:blipFill>
            <p:spPr>
              <a:xfrm>
                <a:off x="6018117" y="6319155"/>
                <a:ext cx="231120" cy="220320"/>
              </a:xfrm>
              <a:prstGeom prst="rect">
                <a:avLst/>
              </a:prstGeom>
            </p:spPr>
          </p:pic>
        </mc:Fallback>
      </mc:AlternateContent>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33955F3-9D28-457E-81CF-2885F9B4D4A0}"/>
                  </a:ext>
                </a:extLst>
              </p14:cNvPr>
              <p14:cNvContentPartPr/>
              <p14:nvPr/>
            </p14:nvContentPartPr>
            <p14:xfrm>
              <a:off x="832317" y="1453035"/>
              <a:ext cx="1301040" cy="71640"/>
            </p14:xfrm>
          </p:contentPart>
        </mc:Choice>
        <mc:Fallback>
          <p:pic>
            <p:nvPicPr>
              <p:cNvPr id="2" name="Freihand 1">
                <a:extLst>
                  <a:ext uri="{FF2B5EF4-FFF2-40B4-BE49-F238E27FC236}">
                    <a16:creationId xmlns:a16="http://schemas.microsoft.com/office/drawing/2014/main" id="{033955F3-9D28-457E-81CF-2885F9B4D4A0}"/>
                  </a:ext>
                </a:extLst>
              </p:cNvPr>
              <p:cNvPicPr/>
              <p:nvPr/>
            </p:nvPicPr>
            <p:blipFill>
              <a:blip r:embed="rId4"/>
              <a:stretch>
                <a:fillRect/>
              </a:stretch>
            </p:blipFill>
            <p:spPr>
              <a:xfrm>
                <a:off x="823677" y="1444395"/>
                <a:ext cx="1318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AE8E5E5-E8B2-4EC5-BE63-0B16026D5CC6}"/>
                  </a:ext>
                </a:extLst>
              </p14:cNvPr>
              <p14:cNvContentPartPr/>
              <p14:nvPr/>
            </p14:nvContentPartPr>
            <p14:xfrm>
              <a:off x="3745437" y="1480035"/>
              <a:ext cx="2046240" cy="59400"/>
            </p14:xfrm>
          </p:contentPart>
        </mc:Choice>
        <mc:Fallback>
          <p:pic>
            <p:nvPicPr>
              <p:cNvPr id="3" name="Freihand 2">
                <a:extLst>
                  <a:ext uri="{FF2B5EF4-FFF2-40B4-BE49-F238E27FC236}">
                    <a16:creationId xmlns:a16="http://schemas.microsoft.com/office/drawing/2014/main" id="{FAE8E5E5-E8B2-4EC5-BE63-0B16026D5CC6}"/>
                  </a:ext>
                </a:extLst>
              </p:cNvPr>
              <p:cNvPicPr/>
              <p:nvPr/>
            </p:nvPicPr>
            <p:blipFill>
              <a:blip r:embed="rId6"/>
              <a:stretch>
                <a:fillRect/>
              </a:stretch>
            </p:blipFill>
            <p:spPr>
              <a:xfrm>
                <a:off x="3736797" y="1471395"/>
                <a:ext cx="2063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1145959F-6109-4DD3-8566-4B2ACB6F8EAA}"/>
                  </a:ext>
                </a:extLst>
              </p14:cNvPr>
              <p14:cNvContentPartPr/>
              <p14:nvPr/>
            </p14:nvContentPartPr>
            <p14:xfrm>
              <a:off x="2685957" y="1478235"/>
              <a:ext cx="946800" cy="18720"/>
            </p14:xfrm>
          </p:contentPart>
        </mc:Choice>
        <mc:Fallback>
          <p:pic>
            <p:nvPicPr>
              <p:cNvPr id="11" name="Freihand 10">
                <a:extLst>
                  <a:ext uri="{FF2B5EF4-FFF2-40B4-BE49-F238E27FC236}">
                    <a16:creationId xmlns:a16="http://schemas.microsoft.com/office/drawing/2014/main" id="{1145959F-6109-4DD3-8566-4B2ACB6F8EAA}"/>
                  </a:ext>
                </a:extLst>
              </p:cNvPr>
              <p:cNvPicPr/>
              <p:nvPr/>
            </p:nvPicPr>
            <p:blipFill>
              <a:blip r:embed="rId8"/>
              <a:stretch>
                <a:fillRect/>
              </a:stretch>
            </p:blipFill>
            <p:spPr>
              <a:xfrm>
                <a:off x="2677317" y="1469595"/>
                <a:ext cx="964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D749CB90-7381-46B5-A17E-99D0333096E1}"/>
                  </a:ext>
                </a:extLst>
              </p14:cNvPr>
              <p14:cNvContentPartPr/>
              <p14:nvPr/>
            </p14:nvContentPartPr>
            <p14:xfrm>
              <a:off x="5902557" y="1474995"/>
              <a:ext cx="1242360" cy="34200"/>
            </p14:xfrm>
          </p:contentPart>
        </mc:Choice>
        <mc:Fallback>
          <p:pic>
            <p:nvPicPr>
              <p:cNvPr id="12" name="Freihand 11">
                <a:extLst>
                  <a:ext uri="{FF2B5EF4-FFF2-40B4-BE49-F238E27FC236}">
                    <a16:creationId xmlns:a16="http://schemas.microsoft.com/office/drawing/2014/main" id="{D749CB90-7381-46B5-A17E-99D0333096E1}"/>
                  </a:ext>
                </a:extLst>
              </p:cNvPr>
              <p:cNvPicPr/>
              <p:nvPr/>
            </p:nvPicPr>
            <p:blipFill>
              <a:blip r:embed="rId10"/>
              <a:stretch>
                <a:fillRect/>
              </a:stretch>
            </p:blipFill>
            <p:spPr>
              <a:xfrm>
                <a:off x="5893557" y="1466355"/>
                <a:ext cx="12600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1577AEC2-28E6-4C83-ADFC-B6BB925D5A56}"/>
                  </a:ext>
                </a:extLst>
              </p14:cNvPr>
              <p14:cNvContentPartPr/>
              <p14:nvPr/>
            </p14:nvContentPartPr>
            <p14:xfrm>
              <a:off x="6002637" y="2074395"/>
              <a:ext cx="3691440" cy="59040"/>
            </p14:xfrm>
          </p:contentPart>
        </mc:Choice>
        <mc:Fallback>
          <p:pic>
            <p:nvPicPr>
              <p:cNvPr id="13" name="Freihand 12">
                <a:extLst>
                  <a:ext uri="{FF2B5EF4-FFF2-40B4-BE49-F238E27FC236}">
                    <a16:creationId xmlns:a16="http://schemas.microsoft.com/office/drawing/2014/main" id="{1577AEC2-28E6-4C83-ADFC-B6BB925D5A56}"/>
                  </a:ext>
                </a:extLst>
              </p:cNvPr>
              <p:cNvPicPr/>
              <p:nvPr/>
            </p:nvPicPr>
            <p:blipFill>
              <a:blip r:embed="rId12"/>
              <a:stretch>
                <a:fillRect/>
              </a:stretch>
            </p:blipFill>
            <p:spPr>
              <a:xfrm>
                <a:off x="5993637" y="2065395"/>
                <a:ext cx="3709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F1341CD9-25B9-448A-9CDD-26BC58A4FDBE}"/>
                  </a:ext>
                </a:extLst>
              </p14:cNvPr>
              <p14:cNvContentPartPr/>
              <p14:nvPr/>
            </p14:nvContentPartPr>
            <p14:xfrm>
              <a:off x="6464517" y="2130915"/>
              <a:ext cx="2687400" cy="68400"/>
            </p14:xfrm>
          </p:contentPart>
        </mc:Choice>
        <mc:Fallback>
          <p:pic>
            <p:nvPicPr>
              <p:cNvPr id="14" name="Freihand 13">
                <a:extLst>
                  <a:ext uri="{FF2B5EF4-FFF2-40B4-BE49-F238E27FC236}">
                    <a16:creationId xmlns:a16="http://schemas.microsoft.com/office/drawing/2014/main" id="{F1341CD9-25B9-448A-9CDD-26BC58A4FDBE}"/>
                  </a:ext>
                </a:extLst>
              </p:cNvPr>
              <p:cNvPicPr/>
              <p:nvPr/>
            </p:nvPicPr>
            <p:blipFill>
              <a:blip r:embed="rId14"/>
              <a:stretch>
                <a:fillRect/>
              </a:stretch>
            </p:blipFill>
            <p:spPr>
              <a:xfrm>
                <a:off x="6455877" y="2121915"/>
                <a:ext cx="2705040" cy="86040"/>
              </a:xfrm>
              <a:prstGeom prst="rect">
                <a:avLst/>
              </a:prstGeom>
            </p:spPr>
          </p:pic>
        </mc:Fallback>
      </mc:AlternateContent>
      <p:grpSp>
        <p:nvGrpSpPr>
          <p:cNvPr id="17" name="Gruppieren 16">
            <a:extLst>
              <a:ext uri="{FF2B5EF4-FFF2-40B4-BE49-F238E27FC236}">
                <a16:creationId xmlns:a16="http://schemas.microsoft.com/office/drawing/2014/main" id="{FB00CD9B-0C4B-4430-BADD-88F123495908}"/>
              </a:ext>
            </a:extLst>
          </p:cNvPr>
          <p:cNvGrpSpPr/>
          <p:nvPr/>
        </p:nvGrpSpPr>
        <p:grpSpPr>
          <a:xfrm>
            <a:off x="3817797" y="2721675"/>
            <a:ext cx="3915720" cy="978480"/>
            <a:chOff x="3817797" y="2721675"/>
            <a:chExt cx="3915720" cy="978480"/>
          </a:xfrm>
        </p:grpSpPr>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86F2BB9F-3050-4E48-99A8-4E1CA544EF72}"/>
                    </a:ext>
                  </a:extLst>
                </p14:cNvPr>
                <p14:cNvContentPartPr/>
                <p14:nvPr/>
              </p14:nvContentPartPr>
              <p14:xfrm>
                <a:off x="3980877" y="3365715"/>
                <a:ext cx="3752640" cy="80640"/>
              </p14:xfrm>
            </p:contentPart>
          </mc:Choice>
          <mc:Fallback>
            <p:pic>
              <p:nvPicPr>
                <p:cNvPr id="15" name="Freihand 14">
                  <a:extLst>
                    <a:ext uri="{FF2B5EF4-FFF2-40B4-BE49-F238E27FC236}">
                      <a16:creationId xmlns:a16="http://schemas.microsoft.com/office/drawing/2014/main" id="{86F2BB9F-3050-4E48-99A8-4E1CA544EF72}"/>
                    </a:ext>
                  </a:extLst>
                </p:cNvPr>
                <p:cNvPicPr/>
                <p:nvPr/>
              </p:nvPicPr>
              <p:blipFill>
                <a:blip r:embed="rId16"/>
                <a:stretch>
                  <a:fillRect/>
                </a:stretch>
              </p:blipFill>
              <p:spPr>
                <a:xfrm>
                  <a:off x="3971877" y="3357075"/>
                  <a:ext cx="3770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5624A18B-2438-43E2-A6C9-2F0E74B6FA0A}"/>
                    </a:ext>
                  </a:extLst>
                </p14:cNvPr>
                <p14:cNvContentPartPr/>
                <p14:nvPr/>
              </p14:nvContentPartPr>
              <p14:xfrm>
                <a:off x="3817797" y="2721675"/>
                <a:ext cx="1827720" cy="978480"/>
              </p14:xfrm>
            </p:contentPart>
          </mc:Choice>
          <mc:Fallback>
            <p:pic>
              <p:nvPicPr>
                <p:cNvPr id="16" name="Freihand 15">
                  <a:extLst>
                    <a:ext uri="{FF2B5EF4-FFF2-40B4-BE49-F238E27FC236}">
                      <a16:creationId xmlns:a16="http://schemas.microsoft.com/office/drawing/2014/main" id="{5624A18B-2438-43E2-A6C9-2F0E74B6FA0A}"/>
                    </a:ext>
                  </a:extLst>
                </p:cNvPr>
                <p:cNvPicPr/>
                <p:nvPr/>
              </p:nvPicPr>
              <p:blipFill>
                <a:blip r:embed="rId18"/>
                <a:stretch>
                  <a:fillRect/>
                </a:stretch>
              </p:blipFill>
              <p:spPr>
                <a:xfrm>
                  <a:off x="3809157" y="2712675"/>
                  <a:ext cx="1845360" cy="9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A3ED3A3C-C6CF-45E0-92C1-E56FAA09C4A2}"/>
                  </a:ext>
                </a:extLst>
              </p14:cNvPr>
              <p14:cNvContentPartPr/>
              <p14:nvPr/>
            </p14:nvContentPartPr>
            <p14:xfrm>
              <a:off x="2208237" y="4498995"/>
              <a:ext cx="4044960" cy="52920"/>
            </p14:xfrm>
          </p:contentPart>
        </mc:Choice>
        <mc:Fallback>
          <p:pic>
            <p:nvPicPr>
              <p:cNvPr id="18" name="Freihand 17">
                <a:extLst>
                  <a:ext uri="{FF2B5EF4-FFF2-40B4-BE49-F238E27FC236}">
                    <a16:creationId xmlns:a16="http://schemas.microsoft.com/office/drawing/2014/main" id="{A3ED3A3C-C6CF-45E0-92C1-E56FAA09C4A2}"/>
                  </a:ext>
                </a:extLst>
              </p:cNvPr>
              <p:cNvPicPr/>
              <p:nvPr/>
            </p:nvPicPr>
            <p:blipFill>
              <a:blip r:embed="rId20"/>
              <a:stretch>
                <a:fillRect/>
              </a:stretch>
            </p:blipFill>
            <p:spPr>
              <a:xfrm>
                <a:off x="2199237" y="4490355"/>
                <a:ext cx="4062600" cy="7056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0" y="0"/>
            <a:ext cx="12191999" cy="6858000"/>
          </a:xfrm>
          <a:prstGeom prst="rect">
            <a:avLst/>
          </a:prstGeom>
          <a:noFill/>
        </p:spPr>
        <p:txBody>
          <a:bodyPr wrap="square" rtlCol="0">
            <a:noAutofit/>
          </a:bodyPr>
          <a:lstStyle/>
          <a:p>
            <a:pPr algn="ctr"/>
            <a:r>
              <a:rPr lang="de-DE" sz="2600" b="1" dirty="0">
                <a:solidFill>
                  <a:srgbClr val="000000"/>
                </a:solidFill>
              </a:rPr>
              <a:t>Organisatorisches </a:t>
            </a:r>
          </a:p>
          <a:p>
            <a:pPr>
              <a:lnSpc>
                <a:spcPct val="100000"/>
              </a:lnSpc>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Start: Donnerstag 26.09.2024</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Soweit technisch umsetzbar, gibt es parallel ein Zoom-Meeting (siehe </a:t>
            </a:r>
            <a:r>
              <a:rPr lang="de-DE" sz="1600" dirty="0" err="1">
                <a:solidFill>
                  <a:srgbClr val="000000"/>
                </a:solidFill>
                <a:ea typeface="Droid Sans Fallback"/>
              </a:rPr>
              <a:t>moodle</a:t>
            </a:r>
            <a:r>
              <a:rPr lang="de-DE" sz="1600" dirty="0">
                <a:solidFill>
                  <a:srgbClr val="000000"/>
                </a:solidFill>
                <a:ea typeface="Droid Sans Fallback"/>
              </a:rPr>
              <a: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Soweit technisch umsetzbar, wird die Vorlesung in Bild und Ton mitgeschnitten und auf </a:t>
            </a:r>
            <a:r>
              <a:rPr lang="de-DE" sz="1600" dirty="0" err="1">
                <a:solidFill>
                  <a:srgbClr val="000000"/>
                </a:solidFill>
                <a:ea typeface="Droid Sans Fallback"/>
              </a:rPr>
              <a:t>youtube</a:t>
            </a:r>
            <a:r>
              <a:rPr lang="de-DE" sz="1600" dirty="0">
                <a:solidFill>
                  <a:srgbClr val="000000"/>
                </a:solidFill>
                <a:ea typeface="Droid Sans Fallback"/>
              </a:rPr>
              <a:t> zur Verfügung gestellt!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Mein </a:t>
            </a:r>
            <a:r>
              <a:rPr lang="de-DE" sz="1600" dirty="0" err="1">
                <a:solidFill>
                  <a:srgbClr val="000000"/>
                </a:solidFill>
                <a:ea typeface="Droid Sans Fallback"/>
                <a:hlinkClick r:id="rId2"/>
              </a:rPr>
              <a:t>youtube-channel</a:t>
            </a:r>
            <a:r>
              <a:rPr lang="de-DE" sz="1600" dirty="0">
                <a:solidFill>
                  <a:srgbClr val="000000"/>
                </a:solidFill>
                <a:ea typeface="Droid Sans Fallback"/>
              </a:rPr>
              <a:t> (etwas chaotisch, geordnete links über meine </a:t>
            </a:r>
            <a:r>
              <a:rPr lang="de-DE" sz="1600" dirty="0" err="1">
                <a:solidFill>
                  <a:srgbClr val="000000"/>
                </a:solidFill>
                <a:ea typeface="Droid Sans Fallback"/>
              </a:rPr>
              <a:t>homepage</a:t>
            </a:r>
            <a:r>
              <a:rPr lang="de-DE" sz="1600" dirty="0">
                <a:solidFill>
                  <a:srgbClr val="000000"/>
                </a:solidFill>
                <a:ea typeface="Droid Sans Fallback"/>
              </a:rPr>
              <a:t>!)</a:t>
            </a:r>
          </a:p>
          <a:p>
            <a:pPr>
              <a:lnSpc>
                <a:spcPct val="100000"/>
              </a:lnSpc>
            </a:pPr>
            <a:endParaRPr lang="de-DE" sz="1600" dirty="0">
              <a:solidFill>
                <a:srgbClr val="000000"/>
              </a:solidFill>
            </a:endParaRPr>
          </a:p>
          <a:p>
            <a:pPr marL="342900" indent="-342900">
              <a:lnSpc>
                <a:spcPct val="100000"/>
              </a:lnSpc>
              <a:buFont typeface="Arial" panose="020B0604020202020204" pitchFamily="34" charset="0"/>
              <a:buChar char="•"/>
            </a:pPr>
            <a:r>
              <a:rPr lang="de-DE" sz="1600" dirty="0" err="1">
                <a:solidFill>
                  <a:srgbClr val="000000"/>
                </a:solidFill>
                <a:ea typeface="Droid Sans Fallback"/>
                <a:hlinkClick r:id="rId3"/>
              </a:rPr>
              <a:t>Youtube-channel</a:t>
            </a:r>
            <a:r>
              <a:rPr lang="de-DE" sz="1600" dirty="0">
                <a:solidFill>
                  <a:srgbClr val="000000"/>
                </a:solidFill>
                <a:ea typeface="Droid Sans Fallback"/>
                <a:hlinkClick r:id="rId3"/>
              </a:rPr>
              <a:t> Bernhard Köster</a:t>
            </a: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hlinkClick r:id="rId4"/>
              </a:rPr>
              <a:t>Homepage Bernhard Köster</a:t>
            </a:r>
            <a:r>
              <a:rPr lang="de-DE" sz="1600" dirty="0">
                <a:solidFill>
                  <a:srgbClr val="000000"/>
                </a:solidFill>
                <a:ea typeface="Droid Sans Fallback"/>
              </a:rPr>
              <a:t> -&gt; </a:t>
            </a:r>
            <a:r>
              <a:rPr lang="de-DE" sz="1600" dirty="0">
                <a:solidFill>
                  <a:srgbClr val="000000"/>
                </a:solidFill>
                <a:ea typeface="Droid Sans Fallback"/>
                <a:hlinkClick r:id="rId5"/>
              </a:rPr>
              <a:t>Vorlesungen</a:t>
            </a: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Materialien werden vornehmlich auf meiner Homepage bereitgestellt, Organisatorisches in </a:t>
            </a:r>
            <a:r>
              <a:rPr lang="de-DE" sz="1600" dirty="0" err="1">
                <a:solidFill>
                  <a:srgbClr val="000000"/>
                </a:solidFill>
                <a:ea typeface="Droid Sans Fallback"/>
              </a:rPr>
              <a:t>moodle</a:t>
            </a:r>
            <a:r>
              <a:rPr lang="de-DE" sz="1600" dirty="0">
                <a:solidFill>
                  <a:srgbClr val="000000"/>
                </a:solidFill>
                <a:ea typeface="Droid Sans Fallback"/>
              </a:rPr>
              <a: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Allgemeine Lehrmittel:		</a:t>
            </a:r>
            <a:r>
              <a:rPr lang="de-DE" sz="1600" dirty="0">
                <a:solidFill>
                  <a:srgbClr val="000000"/>
                </a:solidFill>
                <a:ea typeface="Droid Sans Fallback"/>
                <a:hlinkClick r:id="rId6"/>
              </a:rPr>
              <a:t>Lehrvideos</a:t>
            </a:r>
            <a:r>
              <a:rPr lang="de-DE" sz="1600" dirty="0">
                <a:solidFill>
                  <a:srgbClr val="000000"/>
                </a:solidFill>
                <a:ea typeface="Droid Sans Fallback"/>
              </a:rPr>
              <a:t>		</a:t>
            </a:r>
            <a:r>
              <a:rPr lang="de-DE" sz="1600" dirty="0">
                <a:solidFill>
                  <a:srgbClr val="000000"/>
                </a:solidFill>
                <a:ea typeface="Droid Sans Fallback"/>
                <a:hlinkClick r:id="rId7"/>
              </a:rPr>
              <a:t>Aufgaben</a:t>
            </a: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marL="342900" indent="-342900">
              <a:lnSpc>
                <a:spcPct val="100000"/>
              </a:lnSpc>
              <a:buFont typeface="Arial" panose="020B0604020202020204" pitchFamily="34" charset="0"/>
              <a:buChar char="•"/>
            </a:pPr>
            <a:r>
              <a:rPr lang="de-DE" sz="1600" dirty="0">
                <a:solidFill>
                  <a:srgbClr val="000000"/>
                </a:solidFill>
                <a:ea typeface="Droid Sans Fallback"/>
              </a:rPr>
              <a:t>Außerdem wird eines der beiden Angebote in englischer Sprache abgehalten. Welche Termine dies sein werden, wird in der ersten Vorlesungswoche festgelegt</a:t>
            </a:r>
          </a:p>
          <a:p>
            <a:pPr marL="342900" indent="-342900">
              <a:lnSpc>
                <a:spcPct val="100000"/>
              </a:lnSpc>
              <a:buFont typeface="Arial" panose="020B0604020202020204" pitchFamily="34" charset="0"/>
              <a:buChar char="•"/>
            </a:pPr>
            <a:endParaRPr lang="de-DE" sz="1600" dirty="0">
              <a:solidFill>
                <a:srgbClr val="000000"/>
              </a:solidFill>
              <a:ea typeface="Droid Sans Fallback"/>
            </a:endParaRPr>
          </a:p>
          <a:p>
            <a:pPr algn="ctr">
              <a:lnSpc>
                <a:spcPct val="100000"/>
              </a:lnSpc>
            </a:pPr>
            <a:r>
              <a:rPr lang="de-DE" sz="1600" dirty="0">
                <a:solidFill>
                  <a:srgbClr val="000000"/>
                </a:solidFill>
              </a:rPr>
              <a:t>Viele Grüße 			Bernhard Köster</a:t>
            </a:r>
          </a:p>
        </p:txBody>
      </p:sp>
    </p:spTree>
    <p:extLst>
      <p:ext uri="{BB962C8B-B14F-4D97-AF65-F5344CB8AC3E}">
        <p14:creationId xmlns:p14="http://schemas.microsoft.com/office/powerpoint/2010/main" val="377694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7495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2023</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3" name="Grafik 2">
            <a:extLst>
              <a:ext uri="{FF2B5EF4-FFF2-40B4-BE49-F238E27FC236}">
                <a16:creationId xmlns:a16="http://schemas.microsoft.com/office/drawing/2014/main" id="{45B007E3-1323-4301-BFB9-5D26C485F089}"/>
              </a:ext>
            </a:extLst>
          </p:cNvPr>
          <p:cNvPicPr>
            <a:picLocks noChangeAspect="1"/>
          </p:cNvPicPr>
          <p:nvPr/>
        </p:nvPicPr>
        <p:blipFill>
          <a:blip r:embed="rId3"/>
          <a:stretch>
            <a:fillRect/>
          </a:stretch>
        </p:blipFill>
        <p:spPr>
          <a:xfrm>
            <a:off x="143839" y="512317"/>
            <a:ext cx="8668600" cy="357116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2023</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65E164-C31A-45FF-99F0-9CCE9C6FA1AD}"/>
              </a:ext>
            </a:extLst>
          </p:cNvPr>
          <p:cNvPicPr>
            <a:picLocks noChangeAspect="1"/>
          </p:cNvPicPr>
          <p:nvPr/>
        </p:nvPicPr>
        <p:blipFill>
          <a:blip r:embed="rId3"/>
          <a:stretch>
            <a:fillRect/>
          </a:stretch>
        </p:blipFill>
        <p:spPr>
          <a:xfrm>
            <a:off x="333995" y="799295"/>
            <a:ext cx="8027251" cy="482489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Raum: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Straße: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Ort: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Sprechstunde:		n.V.</a:t>
            </a:r>
            <a:endParaRPr lang="de-DE" sz="2400" dirty="0"/>
          </a:p>
          <a:p>
            <a:pPr>
              <a:lnSpc>
                <a:spcPct val="100000"/>
              </a:lnSpc>
            </a:pPr>
            <a:r>
              <a:rPr lang="de-DE" sz="2400" dirty="0">
                <a:solidFill>
                  <a:srgbClr val="000000"/>
                </a:solidFill>
                <a:ea typeface="Droid Sans Fallback"/>
              </a:rPr>
              <a:t>			oder schauen Sie</a:t>
            </a:r>
            <a:endParaRPr lang="de-DE" sz="2400" dirty="0"/>
          </a:p>
          <a:p>
            <a:pPr>
              <a:lnSpc>
                <a:spcPct val="100000"/>
              </a:lnSpc>
            </a:pPr>
            <a:r>
              <a:rPr lang="de-DE" sz="2400" dirty="0">
                <a:solidFill>
                  <a:srgbClr val="000000"/>
                </a:solidFill>
                <a:ea typeface="Droid Sans Fallback"/>
              </a:rPr>
              <a:t>			einfach mal im Büro vorbei!</a:t>
            </a:r>
          </a:p>
          <a:p>
            <a:pPr>
              <a:lnSpc>
                <a:spcPct val="100000"/>
              </a:lnSpc>
            </a:pPr>
            <a:r>
              <a:rPr lang="de-DE" sz="2400" dirty="0">
                <a:solidFill>
                  <a:srgbClr val="000000"/>
                </a:solidFill>
              </a:rPr>
              <a:t>			oder per </a:t>
            </a:r>
            <a:r>
              <a:rPr lang="de-DE" sz="2400" dirty="0" err="1">
                <a:solidFill>
                  <a:srgbClr val="000000"/>
                </a:solidFill>
              </a:rPr>
              <a:t>Webex</a:t>
            </a:r>
            <a:r>
              <a:rPr lang="de-DE" sz="2400" dirty="0">
                <a:solidFill>
                  <a:srgbClr val="000000"/>
                </a:solidFill>
              </a:rPr>
              <a:t>/Zoom</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4</a:t>
            </a:fld>
            <a:endParaRPr lang="de-DE"/>
          </a:p>
        </p:txBody>
      </p:sp>
    </p:spTree>
    <p:extLst>
      <p:ext uri="{BB962C8B-B14F-4D97-AF65-F5344CB8AC3E}">
        <p14:creationId xmlns:p14="http://schemas.microsoft.com/office/powerpoint/2010/main" val="3847411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8EDC179-63B9-41DA-A105-B27152381C3F}"/>
              </a:ext>
            </a:extLst>
          </p:cNvPr>
          <p:cNvPicPr>
            <a:picLocks noChangeAspect="1"/>
          </p:cNvPicPr>
          <p:nvPr/>
        </p:nvPicPr>
        <p:blipFill>
          <a:blip r:embed="rId3"/>
          <a:stretch>
            <a:fillRect/>
          </a:stretch>
        </p:blipFill>
        <p:spPr>
          <a:xfrm>
            <a:off x="267479" y="978378"/>
            <a:ext cx="7874165" cy="4520548"/>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2023</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2F9F1EB-6257-41E4-9CA8-790207B8B77E}"/>
              </a:ext>
            </a:extLst>
          </p:cNvPr>
          <p:cNvPicPr>
            <a:picLocks noChangeAspect="1"/>
          </p:cNvPicPr>
          <p:nvPr/>
        </p:nvPicPr>
        <p:blipFill>
          <a:blip r:embed="rId3"/>
          <a:stretch>
            <a:fillRect/>
          </a:stretch>
        </p:blipFill>
        <p:spPr>
          <a:xfrm>
            <a:off x="8092652" y="710538"/>
            <a:ext cx="3954514" cy="3378904"/>
          </a:xfrm>
          <a:prstGeom prst="rect">
            <a:avLst/>
          </a:prstGeom>
        </p:spPr>
      </p:pic>
      <p:pic>
        <p:nvPicPr>
          <p:cNvPr id="4" name="Grafik 3">
            <a:extLst>
              <a:ext uri="{FF2B5EF4-FFF2-40B4-BE49-F238E27FC236}">
                <a16:creationId xmlns:a16="http://schemas.microsoft.com/office/drawing/2014/main" id="{6C692F95-5B5E-4EF4-AB49-2E68A3ACF239}"/>
              </a:ext>
            </a:extLst>
          </p:cNvPr>
          <p:cNvPicPr>
            <a:picLocks noChangeAspect="1"/>
          </p:cNvPicPr>
          <p:nvPr/>
        </p:nvPicPr>
        <p:blipFill>
          <a:blip r:embed="rId4"/>
          <a:stretch>
            <a:fillRect/>
          </a:stretch>
        </p:blipFill>
        <p:spPr>
          <a:xfrm>
            <a:off x="713562" y="1288037"/>
            <a:ext cx="4876859" cy="350001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DFA63F4-CAEE-4428-B3A5-E45D1EF8EC48}"/>
              </a:ext>
            </a:extLst>
          </p:cNvPr>
          <p:cNvPicPr>
            <a:picLocks noChangeAspect="1"/>
          </p:cNvPicPr>
          <p:nvPr/>
        </p:nvPicPr>
        <p:blipFill>
          <a:blip r:embed="rId3"/>
          <a:stretch>
            <a:fillRect/>
          </a:stretch>
        </p:blipFill>
        <p:spPr>
          <a:xfrm>
            <a:off x="266744" y="912195"/>
            <a:ext cx="7694211" cy="4442125"/>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9235C0B-F6D3-41A8-A29A-598AD5B24EA0}"/>
              </a:ext>
            </a:extLst>
          </p:cNvPr>
          <p:cNvPicPr>
            <a:picLocks noChangeAspect="1"/>
          </p:cNvPicPr>
          <p:nvPr/>
        </p:nvPicPr>
        <p:blipFill>
          <a:blip r:embed="rId3"/>
          <a:stretch>
            <a:fillRect/>
          </a:stretch>
        </p:blipFill>
        <p:spPr>
          <a:xfrm>
            <a:off x="265579" y="620709"/>
            <a:ext cx="8369622" cy="4527487"/>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a:t>Berufungsvorträge</a:t>
            </a:r>
            <a:br>
              <a:rPr lang="de-DE" sz="4000" dirty="0"/>
            </a:br>
            <a:r>
              <a:rPr lang="de-DE" sz="4000" dirty="0"/>
              <a:t>Professur:</a:t>
            </a:r>
            <a:br>
              <a:rPr lang="de-DE" sz="4000" dirty="0"/>
            </a:br>
            <a:br>
              <a:rPr lang="de-DE" sz="4000" dirty="0"/>
            </a:br>
            <a:r>
              <a:rPr lang="de-DE" sz="4000" b="1" dirty="0"/>
              <a:t>VWL &amp; International Economics</a:t>
            </a:r>
            <a:br>
              <a:rPr lang="de-DE" sz="4000" dirty="0"/>
            </a:br>
            <a:br>
              <a:rPr lang="de-DE" sz="4000" dirty="0"/>
            </a:br>
            <a:r>
              <a:rPr lang="de-DE" sz="4000" dirty="0"/>
              <a:t>Montag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p:spTree>
    <p:extLst>
      <p:ext uri="{BB962C8B-B14F-4D97-AF65-F5344CB8AC3E}">
        <p14:creationId xmlns:p14="http://schemas.microsoft.com/office/powerpoint/2010/main" val="4178458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err="1"/>
              <a:t>Presentation</a:t>
            </a:r>
            <a:r>
              <a:rPr lang="de-DE" sz="4000" dirty="0"/>
              <a:t> </a:t>
            </a:r>
            <a:r>
              <a:rPr lang="de-DE" sz="4000" dirty="0" err="1"/>
              <a:t>for</a:t>
            </a:r>
            <a:r>
              <a:rPr lang="de-DE" sz="4000" dirty="0"/>
              <a:t> an </a:t>
            </a:r>
            <a:r>
              <a:rPr lang="de-DE" sz="4000" dirty="0" err="1"/>
              <a:t>Professurship</a:t>
            </a:r>
            <a:r>
              <a:rPr lang="de-DE" sz="4000" dirty="0"/>
              <a:t>:</a:t>
            </a:r>
            <a:br>
              <a:rPr lang="de-DE" sz="4000" dirty="0"/>
            </a:br>
            <a:br>
              <a:rPr lang="de-DE" sz="4000" dirty="0"/>
            </a:br>
            <a:r>
              <a:rPr lang="de-DE" sz="4000" b="1" dirty="0"/>
              <a:t>International Economics</a:t>
            </a:r>
            <a:br>
              <a:rPr lang="de-DE" sz="4000" dirty="0"/>
            </a:br>
            <a:br>
              <a:rPr lang="de-DE" sz="4000" dirty="0"/>
            </a:br>
            <a:r>
              <a:rPr lang="de-DE" sz="4000" dirty="0"/>
              <a:t>Monday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p:spTree>
    <p:extLst>
      <p:ext uri="{BB962C8B-B14F-4D97-AF65-F5344CB8AC3E}">
        <p14:creationId xmlns:p14="http://schemas.microsoft.com/office/powerpoint/2010/main" val="390007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2205E64A-83E2-4E93-8EF8-34AFEB99F4AD}"/>
                  </a:ext>
                </a:extLst>
              </p14:cNvPr>
              <p14:cNvContentPartPr/>
              <p14:nvPr/>
            </p14:nvContentPartPr>
            <p14:xfrm>
              <a:off x="401757" y="1734555"/>
              <a:ext cx="4959720" cy="86400"/>
            </p14:xfrm>
          </p:contentPart>
        </mc:Choice>
        <mc:Fallback xmlns="">
          <p:pic>
            <p:nvPicPr>
              <p:cNvPr id="4" name="Freihand 3">
                <a:extLst>
                  <a:ext uri="{FF2B5EF4-FFF2-40B4-BE49-F238E27FC236}">
                    <a16:creationId xmlns:a16="http://schemas.microsoft.com/office/drawing/2014/main" id="{2205E64A-83E2-4E93-8EF8-34AFEB99F4AD}"/>
                  </a:ext>
                </a:extLst>
              </p:cNvPr>
              <p:cNvPicPr/>
              <p:nvPr/>
            </p:nvPicPr>
            <p:blipFill>
              <a:blip r:embed="rId3"/>
              <a:stretch>
                <a:fillRect/>
              </a:stretch>
            </p:blipFill>
            <p:spPr>
              <a:xfrm>
                <a:off x="397437" y="1730235"/>
                <a:ext cx="4968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5B85231B-73A7-4108-8436-08B62C164F90}"/>
                  </a:ext>
                </a:extLst>
              </p14:cNvPr>
              <p14:cNvContentPartPr/>
              <p14:nvPr/>
            </p14:nvContentPartPr>
            <p14:xfrm>
              <a:off x="430197" y="2230995"/>
              <a:ext cx="5240160" cy="83160"/>
            </p14:xfrm>
          </p:contentPart>
        </mc:Choice>
        <mc:Fallback xmlns="">
          <p:pic>
            <p:nvPicPr>
              <p:cNvPr id="5" name="Freihand 4">
                <a:extLst>
                  <a:ext uri="{FF2B5EF4-FFF2-40B4-BE49-F238E27FC236}">
                    <a16:creationId xmlns:a16="http://schemas.microsoft.com/office/drawing/2014/main" id="{5B85231B-73A7-4108-8436-08B62C164F90}"/>
                  </a:ext>
                </a:extLst>
              </p:cNvPr>
              <p:cNvPicPr/>
              <p:nvPr/>
            </p:nvPicPr>
            <p:blipFill>
              <a:blip r:embed="rId5"/>
              <a:stretch>
                <a:fillRect/>
              </a:stretch>
            </p:blipFill>
            <p:spPr>
              <a:xfrm>
                <a:off x="425877" y="2226675"/>
                <a:ext cx="5248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Freihand 35">
                <a:extLst>
                  <a:ext uri="{FF2B5EF4-FFF2-40B4-BE49-F238E27FC236}">
                    <a16:creationId xmlns:a16="http://schemas.microsoft.com/office/drawing/2014/main" id="{4E989AE1-7C56-4656-A0C1-F2CD0E6840D2}"/>
                  </a:ext>
                </a:extLst>
              </p14:cNvPr>
              <p14:cNvContentPartPr/>
              <p14:nvPr/>
            </p14:nvContentPartPr>
            <p14:xfrm>
              <a:off x="8628477" y="697035"/>
              <a:ext cx="478800" cy="474840"/>
            </p14:xfrm>
          </p:contentPart>
        </mc:Choice>
        <mc:Fallback xmlns="">
          <p:pic>
            <p:nvPicPr>
              <p:cNvPr id="36" name="Freihand 35">
                <a:extLst>
                  <a:ext uri="{FF2B5EF4-FFF2-40B4-BE49-F238E27FC236}">
                    <a16:creationId xmlns:a16="http://schemas.microsoft.com/office/drawing/2014/main" id="{4E989AE1-7C56-4656-A0C1-F2CD0E6840D2}"/>
                  </a:ext>
                </a:extLst>
              </p:cNvPr>
              <p:cNvPicPr/>
              <p:nvPr/>
            </p:nvPicPr>
            <p:blipFill>
              <a:blip r:embed="rId7"/>
              <a:stretch>
                <a:fillRect/>
              </a:stretch>
            </p:blipFill>
            <p:spPr>
              <a:xfrm>
                <a:off x="8624157" y="692715"/>
                <a:ext cx="48744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Freihand 37">
                <a:extLst>
                  <a:ext uri="{FF2B5EF4-FFF2-40B4-BE49-F238E27FC236}">
                    <a16:creationId xmlns:a16="http://schemas.microsoft.com/office/drawing/2014/main" id="{BFE50D92-64DA-46E8-8775-13D44F2108B5}"/>
                  </a:ext>
                </a:extLst>
              </p14:cNvPr>
              <p14:cNvContentPartPr/>
              <p14:nvPr/>
            </p14:nvContentPartPr>
            <p14:xfrm>
              <a:off x="8270997" y="30675"/>
              <a:ext cx="3529080" cy="2283840"/>
            </p14:xfrm>
          </p:contentPart>
        </mc:Choice>
        <mc:Fallback xmlns="">
          <p:pic>
            <p:nvPicPr>
              <p:cNvPr id="38" name="Freihand 37">
                <a:extLst>
                  <a:ext uri="{FF2B5EF4-FFF2-40B4-BE49-F238E27FC236}">
                    <a16:creationId xmlns:a16="http://schemas.microsoft.com/office/drawing/2014/main" id="{BFE50D92-64DA-46E8-8775-13D44F2108B5}"/>
                  </a:ext>
                </a:extLst>
              </p:cNvPr>
              <p:cNvPicPr/>
              <p:nvPr/>
            </p:nvPicPr>
            <p:blipFill>
              <a:blip r:embed="rId9"/>
              <a:stretch>
                <a:fillRect/>
              </a:stretch>
            </p:blipFill>
            <p:spPr>
              <a:xfrm>
                <a:off x="8266677" y="26355"/>
                <a:ext cx="3537720" cy="2292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Freihand 39">
                <a:extLst>
                  <a:ext uri="{FF2B5EF4-FFF2-40B4-BE49-F238E27FC236}">
                    <a16:creationId xmlns:a16="http://schemas.microsoft.com/office/drawing/2014/main" id="{2AA0855B-DFA1-45F4-994B-8174AAD0292A}"/>
                  </a:ext>
                </a:extLst>
              </p14:cNvPr>
              <p14:cNvContentPartPr/>
              <p14:nvPr/>
            </p14:nvContentPartPr>
            <p14:xfrm>
              <a:off x="9801717" y="644835"/>
              <a:ext cx="922680" cy="505440"/>
            </p14:xfrm>
          </p:contentPart>
        </mc:Choice>
        <mc:Fallback xmlns="">
          <p:pic>
            <p:nvPicPr>
              <p:cNvPr id="40" name="Freihand 39">
                <a:extLst>
                  <a:ext uri="{FF2B5EF4-FFF2-40B4-BE49-F238E27FC236}">
                    <a16:creationId xmlns:a16="http://schemas.microsoft.com/office/drawing/2014/main" id="{2AA0855B-DFA1-45F4-994B-8174AAD0292A}"/>
                  </a:ext>
                </a:extLst>
              </p:cNvPr>
              <p:cNvPicPr/>
              <p:nvPr/>
            </p:nvPicPr>
            <p:blipFill>
              <a:blip r:embed="rId11"/>
              <a:stretch>
                <a:fillRect/>
              </a:stretch>
            </p:blipFill>
            <p:spPr>
              <a:xfrm>
                <a:off x="9797397" y="640515"/>
                <a:ext cx="93132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Freihand 41">
                <a:extLst>
                  <a:ext uri="{FF2B5EF4-FFF2-40B4-BE49-F238E27FC236}">
                    <a16:creationId xmlns:a16="http://schemas.microsoft.com/office/drawing/2014/main" id="{6698BD70-27E7-403D-9EF9-09EF4AEB68BA}"/>
                  </a:ext>
                </a:extLst>
              </p14:cNvPr>
              <p14:cNvContentPartPr/>
              <p14:nvPr/>
            </p14:nvContentPartPr>
            <p14:xfrm>
              <a:off x="8403477" y="115275"/>
              <a:ext cx="3179160" cy="2157840"/>
            </p14:xfrm>
          </p:contentPart>
        </mc:Choice>
        <mc:Fallback xmlns="">
          <p:pic>
            <p:nvPicPr>
              <p:cNvPr id="42" name="Freihand 41">
                <a:extLst>
                  <a:ext uri="{FF2B5EF4-FFF2-40B4-BE49-F238E27FC236}">
                    <a16:creationId xmlns:a16="http://schemas.microsoft.com/office/drawing/2014/main" id="{6698BD70-27E7-403D-9EF9-09EF4AEB68BA}"/>
                  </a:ext>
                </a:extLst>
              </p:cNvPr>
              <p:cNvPicPr/>
              <p:nvPr/>
            </p:nvPicPr>
            <p:blipFill>
              <a:blip r:embed="rId13"/>
              <a:stretch>
                <a:fillRect/>
              </a:stretch>
            </p:blipFill>
            <p:spPr>
              <a:xfrm>
                <a:off x="8399157" y="110955"/>
                <a:ext cx="3187800" cy="216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77234A74-710D-4873-B339-C9D5FEA27983}"/>
                  </a:ext>
                </a:extLst>
              </p14:cNvPr>
              <p14:cNvContentPartPr/>
              <p14:nvPr/>
            </p14:nvContentPartPr>
            <p14:xfrm>
              <a:off x="9125637" y="439635"/>
              <a:ext cx="25560" cy="1378800"/>
            </p14:xfrm>
          </p:contentPart>
        </mc:Choice>
        <mc:Fallback xmlns="">
          <p:pic>
            <p:nvPicPr>
              <p:cNvPr id="6" name="Freihand 5">
                <a:extLst>
                  <a:ext uri="{FF2B5EF4-FFF2-40B4-BE49-F238E27FC236}">
                    <a16:creationId xmlns:a16="http://schemas.microsoft.com/office/drawing/2014/main" id="{77234A74-710D-4873-B339-C9D5FEA27983}"/>
                  </a:ext>
                </a:extLst>
              </p:cNvPr>
              <p:cNvPicPr/>
              <p:nvPr/>
            </p:nvPicPr>
            <p:blipFill>
              <a:blip r:embed="rId15"/>
              <a:stretch>
                <a:fillRect/>
              </a:stretch>
            </p:blipFill>
            <p:spPr>
              <a:xfrm>
                <a:off x="9121317" y="435315"/>
                <a:ext cx="34200" cy="138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F19303FF-EFEF-4AB4-B5F4-239F40B7C8A2}"/>
                  </a:ext>
                </a:extLst>
              </p14:cNvPr>
              <p14:cNvContentPartPr/>
              <p14:nvPr/>
            </p14:nvContentPartPr>
            <p14:xfrm>
              <a:off x="8832597" y="1767315"/>
              <a:ext cx="2241360" cy="53280"/>
            </p14:xfrm>
          </p:contentPart>
        </mc:Choice>
        <mc:Fallback xmlns="">
          <p:pic>
            <p:nvPicPr>
              <p:cNvPr id="7" name="Freihand 6">
                <a:extLst>
                  <a:ext uri="{FF2B5EF4-FFF2-40B4-BE49-F238E27FC236}">
                    <a16:creationId xmlns:a16="http://schemas.microsoft.com/office/drawing/2014/main" id="{F19303FF-EFEF-4AB4-B5F4-239F40B7C8A2}"/>
                  </a:ext>
                </a:extLst>
              </p:cNvPr>
              <p:cNvPicPr/>
              <p:nvPr/>
            </p:nvPicPr>
            <p:blipFill>
              <a:blip r:embed="rId17"/>
              <a:stretch>
                <a:fillRect/>
              </a:stretch>
            </p:blipFill>
            <p:spPr>
              <a:xfrm>
                <a:off x="8828277" y="1762995"/>
                <a:ext cx="2250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889A3B01-81AB-457B-9AFC-AEF7B2989947}"/>
                  </a:ext>
                </a:extLst>
              </p14:cNvPr>
              <p14:cNvContentPartPr/>
              <p14:nvPr/>
            </p14:nvContentPartPr>
            <p14:xfrm>
              <a:off x="11040117" y="1728795"/>
              <a:ext cx="178920" cy="217800"/>
            </p14:xfrm>
          </p:contentPart>
        </mc:Choice>
        <mc:Fallback xmlns="">
          <p:pic>
            <p:nvPicPr>
              <p:cNvPr id="8" name="Freihand 7">
                <a:extLst>
                  <a:ext uri="{FF2B5EF4-FFF2-40B4-BE49-F238E27FC236}">
                    <a16:creationId xmlns:a16="http://schemas.microsoft.com/office/drawing/2014/main" id="{889A3B01-81AB-457B-9AFC-AEF7B2989947}"/>
                  </a:ext>
                </a:extLst>
              </p:cNvPr>
              <p:cNvPicPr/>
              <p:nvPr/>
            </p:nvPicPr>
            <p:blipFill>
              <a:blip r:embed="rId19"/>
              <a:stretch>
                <a:fillRect/>
              </a:stretch>
            </p:blipFill>
            <p:spPr>
              <a:xfrm>
                <a:off x="11035797" y="1724475"/>
                <a:ext cx="1875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4B7C5F27-B961-479C-8CF1-316B8FE09BF4}"/>
                  </a:ext>
                </a:extLst>
              </p14:cNvPr>
              <p14:cNvContentPartPr/>
              <p14:nvPr/>
            </p14:nvContentPartPr>
            <p14:xfrm>
              <a:off x="8983797" y="255675"/>
              <a:ext cx="261000" cy="212040"/>
            </p14:xfrm>
          </p:contentPart>
        </mc:Choice>
        <mc:Fallback xmlns="">
          <p:pic>
            <p:nvPicPr>
              <p:cNvPr id="12" name="Freihand 11">
                <a:extLst>
                  <a:ext uri="{FF2B5EF4-FFF2-40B4-BE49-F238E27FC236}">
                    <a16:creationId xmlns:a16="http://schemas.microsoft.com/office/drawing/2014/main" id="{4B7C5F27-B961-479C-8CF1-316B8FE09BF4}"/>
                  </a:ext>
                </a:extLst>
              </p:cNvPr>
              <p:cNvPicPr/>
              <p:nvPr/>
            </p:nvPicPr>
            <p:blipFill>
              <a:blip r:embed="rId21"/>
              <a:stretch>
                <a:fillRect/>
              </a:stretch>
            </p:blipFill>
            <p:spPr>
              <a:xfrm>
                <a:off x="8979477" y="251355"/>
                <a:ext cx="269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FEA94B65-B3AD-4B90-A572-1459552A00D9}"/>
                  </a:ext>
                </a:extLst>
              </p14:cNvPr>
              <p14:cNvContentPartPr/>
              <p14:nvPr/>
            </p14:nvContentPartPr>
            <p14:xfrm>
              <a:off x="8768157" y="295275"/>
              <a:ext cx="114480" cy="237240"/>
            </p14:xfrm>
          </p:contentPart>
        </mc:Choice>
        <mc:Fallback xmlns="">
          <p:pic>
            <p:nvPicPr>
              <p:cNvPr id="13" name="Freihand 12">
                <a:extLst>
                  <a:ext uri="{FF2B5EF4-FFF2-40B4-BE49-F238E27FC236}">
                    <a16:creationId xmlns:a16="http://schemas.microsoft.com/office/drawing/2014/main" id="{FEA94B65-B3AD-4B90-A572-1459552A00D9}"/>
                  </a:ext>
                </a:extLst>
              </p:cNvPr>
              <p:cNvPicPr/>
              <p:nvPr/>
            </p:nvPicPr>
            <p:blipFill>
              <a:blip r:embed="rId23"/>
              <a:stretch>
                <a:fillRect/>
              </a:stretch>
            </p:blipFill>
            <p:spPr>
              <a:xfrm>
                <a:off x="8763837" y="290955"/>
                <a:ext cx="123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DA1BF18C-F142-43B9-BDE3-7F30428F9CC1}"/>
                  </a:ext>
                </a:extLst>
              </p14:cNvPr>
              <p14:cNvContentPartPr/>
              <p14:nvPr/>
            </p14:nvContentPartPr>
            <p14:xfrm>
              <a:off x="10955517" y="1965675"/>
              <a:ext cx="143640" cy="169200"/>
            </p14:xfrm>
          </p:contentPart>
        </mc:Choice>
        <mc:Fallback xmlns="">
          <p:pic>
            <p:nvPicPr>
              <p:cNvPr id="14" name="Freihand 13">
                <a:extLst>
                  <a:ext uri="{FF2B5EF4-FFF2-40B4-BE49-F238E27FC236}">
                    <a16:creationId xmlns:a16="http://schemas.microsoft.com/office/drawing/2014/main" id="{DA1BF18C-F142-43B9-BDE3-7F30428F9CC1}"/>
                  </a:ext>
                </a:extLst>
              </p:cNvPr>
              <p:cNvPicPr/>
              <p:nvPr/>
            </p:nvPicPr>
            <p:blipFill>
              <a:blip r:embed="rId25"/>
              <a:stretch>
                <a:fillRect/>
              </a:stretch>
            </p:blipFill>
            <p:spPr>
              <a:xfrm>
                <a:off x="10951197" y="1961355"/>
                <a:ext cx="152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635FF42E-4058-4519-B21E-BB529A548275}"/>
                  </a:ext>
                </a:extLst>
              </p14:cNvPr>
              <p14:cNvContentPartPr/>
              <p14:nvPr/>
            </p14:nvContentPartPr>
            <p14:xfrm>
              <a:off x="10956957" y="1980075"/>
              <a:ext cx="135720" cy="99360"/>
            </p14:xfrm>
          </p:contentPart>
        </mc:Choice>
        <mc:Fallback xmlns="">
          <p:pic>
            <p:nvPicPr>
              <p:cNvPr id="15" name="Freihand 14">
                <a:extLst>
                  <a:ext uri="{FF2B5EF4-FFF2-40B4-BE49-F238E27FC236}">
                    <a16:creationId xmlns:a16="http://schemas.microsoft.com/office/drawing/2014/main" id="{635FF42E-4058-4519-B21E-BB529A548275}"/>
                  </a:ext>
                </a:extLst>
              </p:cNvPr>
              <p:cNvPicPr/>
              <p:nvPr/>
            </p:nvPicPr>
            <p:blipFill>
              <a:blip r:embed="rId27"/>
              <a:stretch>
                <a:fillRect/>
              </a:stretch>
            </p:blipFill>
            <p:spPr>
              <a:xfrm>
                <a:off x="10952637" y="1975755"/>
                <a:ext cx="144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C85BAB19-F5EA-48B6-98A0-D98552C7C304}"/>
                  </a:ext>
                </a:extLst>
              </p14:cNvPr>
              <p14:cNvContentPartPr/>
              <p14:nvPr/>
            </p14:nvContentPartPr>
            <p14:xfrm>
              <a:off x="9496077" y="434955"/>
              <a:ext cx="1407600" cy="1049400"/>
            </p14:xfrm>
          </p:contentPart>
        </mc:Choice>
        <mc:Fallback xmlns="">
          <p:pic>
            <p:nvPicPr>
              <p:cNvPr id="18" name="Freihand 17">
                <a:extLst>
                  <a:ext uri="{FF2B5EF4-FFF2-40B4-BE49-F238E27FC236}">
                    <a16:creationId xmlns:a16="http://schemas.microsoft.com/office/drawing/2014/main" id="{C85BAB19-F5EA-48B6-98A0-D98552C7C304}"/>
                  </a:ext>
                </a:extLst>
              </p:cNvPr>
              <p:cNvPicPr/>
              <p:nvPr/>
            </p:nvPicPr>
            <p:blipFill>
              <a:blip r:embed="rId29"/>
              <a:stretch>
                <a:fillRect/>
              </a:stretch>
            </p:blipFill>
            <p:spPr>
              <a:xfrm>
                <a:off x="9491757" y="430635"/>
                <a:ext cx="1416240" cy="1058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96540F4F-E43E-43D4-B1B4-71E6E7545573}"/>
                  </a:ext>
                </a:extLst>
              </p14:cNvPr>
              <p14:cNvContentPartPr/>
              <p14:nvPr/>
            </p14:nvContentPartPr>
            <p14:xfrm>
              <a:off x="11051997" y="294555"/>
              <a:ext cx="113400" cy="164160"/>
            </p14:xfrm>
          </p:contentPart>
        </mc:Choice>
        <mc:Fallback xmlns="">
          <p:pic>
            <p:nvPicPr>
              <p:cNvPr id="20" name="Freihand 19">
                <a:extLst>
                  <a:ext uri="{FF2B5EF4-FFF2-40B4-BE49-F238E27FC236}">
                    <a16:creationId xmlns:a16="http://schemas.microsoft.com/office/drawing/2014/main" id="{96540F4F-E43E-43D4-B1B4-71E6E7545573}"/>
                  </a:ext>
                </a:extLst>
              </p:cNvPr>
              <p:cNvPicPr/>
              <p:nvPr/>
            </p:nvPicPr>
            <p:blipFill>
              <a:blip r:embed="rId31"/>
              <a:stretch>
                <a:fillRect/>
              </a:stretch>
            </p:blipFill>
            <p:spPr>
              <a:xfrm>
                <a:off x="11047677" y="290235"/>
                <a:ext cx="122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70D7E695-6F0F-4188-A515-77E83F66A092}"/>
                  </a:ext>
                </a:extLst>
              </p14:cNvPr>
              <p14:cNvContentPartPr/>
              <p14:nvPr/>
            </p14:nvContentPartPr>
            <p14:xfrm>
              <a:off x="11063517" y="325515"/>
              <a:ext cx="120960" cy="111600"/>
            </p14:xfrm>
          </p:contentPart>
        </mc:Choice>
        <mc:Fallback xmlns="">
          <p:pic>
            <p:nvPicPr>
              <p:cNvPr id="21" name="Freihand 20">
                <a:extLst>
                  <a:ext uri="{FF2B5EF4-FFF2-40B4-BE49-F238E27FC236}">
                    <a16:creationId xmlns:a16="http://schemas.microsoft.com/office/drawing/2014/main" id="{70D7E695-6F0F-4188-A515-77E83F66A092}"/>
                  </a:ext>
                </a:extLst>
              </p:cNvPr>
              <p:cNvPicPr/>
              <p:nvPr/>
            </p:nvPicPr>
            <p:blipFill>
              <a:blip r:embed="rId33"/>
              <a:stretch>
                <a:fillRect/>
              </a:stretch>
            </p:blipFill>
            <p:spPr>
              <a:xfrm>
                <a:off x="11059197" y="321195"/>
                <a:ext cx="129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41EA83B9-0FB6-4663-8068-F9AE761EFBF0}"/>
                  </a:ext>
                </a:extLst>
              </p14:cNvPr>
              <p14:cNvContentPartPr/>
              <p14:nvPr/>
            </p14:nvContentPartPr>
            <p14:xfrm>
              <a:off x="9666357" y="387435"/>
              <a:ext cx="1073880" cy="1059480"/>
            </p14:xfrm>
          </p:contentPart>
        </mc:Choice>
        <mc:Fallback xmlns="">
          <p:pic>
            <p:nvPicPr>
              <p:cNvPr id="23" name="Freihand 22">
                <a:extLst>
                  <a:ext uri="{FF2B5EF4-FFF2-40B4-BE49-F238E27FC236}">
                    <a16:creationId xmlns:a16="http://schemas.microsoft.com/office/drawing/2014/main" id="{41EA83B9-0FB6-4663-8068-F9AE761EFBF0}"/>
                  </a:ext>
                </a:extLst>
              </p:cNvPr>
              <p:cNvPicPr/>
              <p:nvPr/>
            </p:nvPicPr>
            <p:blipFill>
              <a:blip r:embed="rId35"/>
              <a:stretch>
                <a:fillRect/>
              </a:stretch>
            </p:blipFill>
            <p:spPr>
              <a:xfrm>
                <a:off x="9662037" y="383115"/>
                <a:ext cx="1082520" cy="1068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C1520103-2CD2-46C0-A66D-4229C5C70988}"/>
                  </a:ext>
                </a:extLst>
              </p14:cNvPr>
              <p14:cNvContentPartPr/>
              <p14:nvPr/>
            </p14:nvContentPartPr>
            <p14:xfrm>
              <a:off x="10952277" y="1313715"/>
              <a:ext cx="145080" cy="216360"/>
            </p14:xfrm>
          </p:contentPart>
        </mc:Choice>
        <mc:Fallback xmlns="">
          <p:pic>
            <p:nvPicPr>
              <p:cNvPr id="24" name="Freihand 23">
                <a:extLst>
                  <a:ext uri="{FF2B5EF4-FFF2-40B4-BE49-F238E27FC236}">
                    <a16:creationId xmlns:a16="http://schemas.microsoft.com/office/drawing/2014/main" id="{C1520103-2CD2-46C0-A66D-4229C5C70988}"/>
                  </a:ext>
                </a:extLst>
              </p:cNvPr>
              <p:cNvPicPr/>
              <p:nvPr/>
            </p:nvPicPr>
            <p:blipFill>
              <a:blip r:embed="rId37"/>
              <a:stretch>
                <a:fillRect/>
              </a:stretch>
            </p:blipFill>
            <p:spPr>
              <a:xfrm>
                <a:off x="10947957" y="1309395"/>
                <a:ext cx="1537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0C3FCFDF-80A9-4845-8182-EDCA4E0DBFAA}"/>
                  </a:ext>
                </a:extLst>
              </p14:cNvPr>
              <p14:cNvContentPartPr/>
              <p14:nvPr/>
            </p14:nvContentPartPr>
            <p14:xfrm>
              <a:off x="9154077" y="894315"/>
              <a:ext cx="323640" cy="20520"/>
            </p14:xfrm>
          </p:contentPart>
        </mc:Choice>
        <mc:Fallback xmlns="">
          <p:pic>
            <p:nvPicPr>
              <p:cNvPr id="26" name="Freihand 25">
                <a:extLst>
                  <a:ext uri="{FF2B5EF4-FFF2-40B4-BE49-F238E27FC236}">
                    <a16:creationId xmlns:a16="http://schemas.microsoft.com/office/drawing/2014/main" id="{0C3FCFDF-80A9-4845-8182-EDCA4E0DBFAA}"/>
                  </a:ext>
                </a:extLst>
              </p:cNvPr>
              <p:cNvPicPr/>
              <p:nvPr/>
            </p:nvPicPr>
            <p:blipFill>
              <a:blip r:embed="rId39"/>
              <a:stretch>
                <a:fillRect/>
              </a:stretch>
            </p:blipFill>
            <p:spPr>
              <a:xfrm>
                <a:off x="9149757" y="889995"/>
                <a:ext cx="332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A117601A-5BE6-4DA2-9CDD-0CFC1D51DCD8}"/>
                  </a:ext>
                </a:extLst>
              </p14:cNvPr>
              <p14:cNvContentPartPr/>
              <p14:nvPr/>
            </p14:nvContentPartPr>
            <p14:xfrm>
              <a:off x="9788037" y="903675"/>
              <a:ext cx="457200" cy="87480"/>
            </p14:xfrm>
          </p:contentPart>
        </mc:Choice>
        <mc:Fallback xmlns="">
          <p:pic>
            <p:nvPicPr>
              <p:cNvPr id="27" name="Freihand 26">
                <a:extLst>
                  <a:ext uri="{FF2B5EF4-FFF2-40B4-BE49-F238E27FC236}">
                    <a16:creationId xmlns:a16="http://schemas.microsoft.com/office/drawing/2014/main" id="{A117601A-5BE6-4DA2-9CDD-0CFC1D51DCD8}"/>
                  </a:ext>
                </a:extLst>
              </p:cNvPr>
              <p:cNvPicPr/>
              <p:nvPr/>
            </p:nvPicPr>
            <p:blipFill>
              <a:blip r:embed="rId41"/>
              <a:stretch>
                <a:fillRect/>
              </a:stretch>
            </p:blipFill>
            <p:spPr>
              <a:xfrm>
                <a:off x="9783717" y="899355"/>
                <a:ext cx="465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2486C023-21A4-45AD-8FB2-45B99A007D06}"/>
                  </a:ext>
                </a:extLst>
              </p14:cNvPr>
              <p14:cNvContentPartPr/>
              <p14:nvPr/>
            </p14:nvContentPartPr>
            <p14:xfrm>
              <a:off x="10250637" y="947595"/>
              <a:ext cx="11520" cy="450360"/>
            </p14:xfrm>
          </p:contentPart>
        </mc:Choice>
        <mc:Fallback xmlns="">
          <p:pic>
            <p:nvPicPr>
              <p:cNvPr id="28" name="Freihand 27">
                <a:extLst>
                  <a:ext uri="{FF2B5EF4-FFF2-40B4-BE49-F238E27FC236}">
                    <a16:creationId xmlns:a16="http://schemas.microsoft.com/office/drawing/2014/main" id="{2486C023-21A4-45AD-8FB2-45B99A007D06}"/>
                  </a:ext>
                </a:extLst>
              </p:cNvPr>
              <p:cNvPicPr/>
              <p:nvPr/>
            </p:nvPicPr>
            <p:blipFill>
              <a:blip r:embed="rId43"/>
              <a:stretch>
                <a:fillRect/>
              </a:stretch>
            </p:blipFill>
            <p:spPr>
              <a:xfrm>
                <a:off x="10246317" y="943275"/>
                <a:ext cx="2016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74A36262-A616-440A-B488-F90E8834DBCC}"/>
                  </a:ext>
                </a:extLst>
              </p14:cNvPr>
              <p14:cNvContentPartPr/>
              <p14:nvPr/>
            </p14:nvContentPartPr>
            <p14:xfrm>
              <a:off x="10261797" y="1442595"/>
              <a:ext cx="26640" cy="274320"/>
            </p14:xfrm>
          </p:contentPart>
        </mc:Choice>
        <mc:Fallback xmlns="">
          <p:pic>
            <p:nvPicPr>
              <p:cNvPr id="29" name="Freihand 28">
                <a:extLst>
                  <a:ext uri="{FF2B5EF4-FFF2-40B4-BE49-F238E27FC236}">
                    <a16:creationId xmlns:a16="http://schemas.microsoft.com/office/drawing/2014/main" id="{74A36262-A616-440A-B488-F90E8834DBCC}"/>
                  </a:ext>
                </a:extLst>
              </p:cNvPr>
              <p:cNvPicPr/>
              <p:nvPr/>
            </p:nvPicPr>
            <p:blipFill>
              <a:blip r:embed="rId45"/>
              <a:stretch>
                <a:fillRect/>
              </a:stretch>
            </p:blipFill>
            <p:spPr>
              <a:xfrm>
                <a:off x="10257477" y="1438275"/>
                <a:ext cx="352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FDF195CE-F8DF-402B-89B4-3311C86A7F2F}"/>
                  </a:ext>
                </a:extLst>
              </p14:cNvPr>
              <p14:cNvContentPartPr/>
              <p14:nvPr/>
            </p14:nvContentPartPr>
            <p14:xfrm>
              <a:off x="8789397" y="855435"/>
              <a:ext cx="116640" cy="248040"/>
            </p14:xfrm>
          </p:contentPart>
        </mc:Choice>
        <mc:Fallback xmlns="">
          <p:pic>
            <p:nvPicPr>
              <p:cNvPr id="30" name="Freihand 29">
                <a:extLst>
                  <a:ext uri="{FF2B5EF4-FFF2-40B4-BE49-F238E27FC236}">
                    <a16:creationId xmlns:a16="http://schemas.microsoft.com/office/drawing/2014/main" id="{FDF195CE-F8DF-402B-89B4-3311C86A7F2F}"/>
                  </a:ext>
                </a:extLst>
              </p:cNvPr>
              <p:cNvPicPr/>
              <p:nvPr/>
            </p:nvPicPr>
            <p:blipFill>
              <a:blip r:embed="rId47"/>
              <a:stretch>
                <a:fillRect/>
              </a:stretch>
            </p:blipFill>
            <p:spPr>
              <a:xfrm>
                <a:off x="8785077" y="851115"/>
                <a:ext cx="1252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03E8D52D-879E-47E6-95E3-2FC4BF155EF1}"/>
                  </a:ext>
                </a:extLst>
              </p14:cNvPr>
              <p14:cNvContentPartPr/>
              <p14:nvPr/>
            </p14:nvContentPartPr>
            <p14:xfrm>
              <a:off x="8892357" y="753555"/>
              <a:ext cx="203040" cy="127080"/>
            </p14:xfrm>
          </p:contentPart>
        </mc:Choice>
        <mc:Fallback xmlns="">
          <p:pic>
            <p:nvPicPr>
              <p:cNvPr id="31" name="Freihand 30">
                <a:extLst>
                  <a:ext uri="{FF2B5EF4-FFF2-40B4-BE49-F238E27FC236}">
                    <a16:creationId xmlns:a16="http://schemas.microsoft.com/office/drawing/2014/main" id="{03E8D52D-879E-47E6-95E3-2FC4BF155EF1}"/>
                  </a:ext>
                </a:extLst>
              </p:cNvPr>
              <p:cNvPicPr/>
              <p:nvPr/>
            </p:nvPicPr>
            <p:blipFill>
              <a:blip r:embed="rId49"/>
              <a:stretch>
                <a:fillRect/>
              </a:stretch>
            </p:blipFill>
            <p:spPr>
              <a:xfrm>
                <a:off x="8888037" y="749235"/>
                <a:ext cx="211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EC7C1E37-5BE1-42AC-BCC9-86CA9AC8CEF9}"/>
                  </a:ext>
                </a:extLst>
              </p14:cNvPr>
              <p14:cNvContentPartPr/>
              <p14:nvPr/>
            </p14:nvContentPartPr>
            <p14:xfrm>
              <a:off x="10202037" y="2038035"/>
              <a:ext cx="119880" cy="168840"/>
            </p14:xfrm>
          </p:contentPart>
        </mc:Choice>
        <mc:Fallback xmlns="">
          <p:pic>
            <p:nvPicPr>
              <p:cNvPr id="32" name="Freihand 31">
                <a:extLst>
                  <a:ext uri="{FF2B5EF4-FFF2-40B4-BE49-F238E27FC236}">
                    <a16:creationId xmlns:a16="http://schemas.microsoft.com/office/drawing/2014/main" id="{EC7C1E37-5BE1-42AC-BCC9-86CA9AC8CEF9}"/>
                  </a:ext>
                </a:extLst>
              </p:cNvPr>
              <p:cNvPicPr/>
              <p:nvPr/>
            </p:nvPicPr>
            <p:blipFill>
              <a:blip r:embed="rId51"/>
              <a:stretch>
                <a:fillRect/>
              </a:stretch>
            </p:blipFill>
            <p:spPr>
              <a:xfrm>
                <a:off x="10197717" y="2033715"/>
                <a:ext cx="128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C1103981-A83C-4D89-9FF9-81F4427A9BB4}"/>
                  </a:ext>
                </a:extLst>
              </p14:cNvPr>
              <p14:cNvContentPartPr/>
              <p14:nvPr/>
            </p14:nvContentPartPr>
            <p14:xfrm>
              <a:off x="10244517" y="2047395"/>
              <a:ext cx="137520" cy="120240"/>
            </p14:xfrm>
          </p:contentPart>
        </mc:Choice>
        <mc:Fallback xmlns="">
          <p:pic>
            <p:nvPicPr>
              <p:cNvPr id="33" name="Freihand 32">
                <a:extLst>
                  <a:ext uri="{FF2B5EF4-FFF2-40B4-BE49-F238E27FC236}">
                    <a16:creationId xmlns:a16="http://schemas.microsoft.com/office/drawing/2014/main" id="{C1103981-A83C-4D89-9FF9-81F4427A9BB4}"/>
                  </a:ext>
                </a:extLst>
              </p:cNvPr>
              <p:cNvPicPr/>
              <p:nvPr/>
            </p:nvPicPr>
            <p:blipFill>
              <a:blip r:embed="rId53"/>
              <a:stretch>
                <a:fillRect/>
              </a:stretch>
            </p:blipFill>
            <p:spPr>
              <a:xfrm>
                <a:off x="10240197" y="2043075"/>
                <a:ext cx="146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5D16E6C2-3423-4FDE-ACA6-FADC6DD73494}"/>
                  </a:ext>
                </a:extLst>
              </p14:cNvPr>
              <p14:cNvContentPartPr/>
              <p14:nvPr/>
            </p14:nvContentPartPr>
            <p14:xfrm>
              <a:off x="10401837" y="1930755"/>
              <a:ext cx="232560" cy="151200"/>
            </p14:xfrm>
          </p:contentPart>
        </mc:Choice>
        <mc:Fallback xmlns="">
          <p:pic>
            <p:nvPicPr>
              <p:cNvPr id="34" name="Freihand 33">
                <a:extLst>
                  <a:ext uri="{FF2B5EF4-FFF2-40B4-BE49-F238E27FC236}">
                    <a16:creationId xmlns:a16="http://schemas.microsoft.com/office/drawing/2014/main" id="{5D16E6C2-3423-4FDE-ACA6-FADC6DD73494}"/>
                  </a:ext>
                </a:extLst>
              </p:cNvPr>
              <p:cNvPicPr/>
              <p:nvPr/>
            </p:nvPicPr>
            <p:blipFill>
              <a:blip r:embed="rId55"/>
              <a:stretch>
                <a:fillRect/>
              </a:stretch>
            </p:blipFill>
            <p:spPr>
              <a:xfrm>
                <a:off x="10397517" y="1926435"/>
                <a:ext cx="241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Freihand 43">
                <a:extLst>
                  <a:ext uri="{FF2B5EF4-FFF2-40B4-BE49-F238E27FC236}">
                    <a16:creationId xmlns:a16="http://schemas.microsoft.com/office/drawing/2014/main" id="{31CDEDED-F172-4B2D-9807-E74E5DC5B94A}"/>
                  </a:ext>
                </a:extLst>
              </p14:cNvPr>
              <p14:cNvContentPartPr/>
              <p14:nvPr/>
            </p14:nvContentPartPr>
            <p14:xfrm>
              <a:off x="73077" y="1321635"/>
              <a:ext cx="5278320" cy="545760"/>
            </p14:xfrm>
          </p:contentPart>
        </mc:Choice>
        <mc:Fallback xmlns="">
          <p:pic>
            <p:nvPicPr>
              <p:cNvPr id="44" name="Freihand 43">
                <a:extLst>
                  <a:ext uri="{FF2B5EF4-FFF2-40B4-BE49-F238E27FC236}">
                    <a16:creationId xmlns:a16="http://schemas.microsoft.com/office/drawing/2014/main" id="{31CDEDED-F172-4B2D-9807-E74E5DC5B94A}"/>
                  </a:ext>
                </a:extLst>
              </p:cNvPr>
              <p:cNvPicPr/>
              <p:nvPr/>
            </p:nvPicPr>
            <p:blipFill>
              <a:blip r:embed="rId57"/>
              <a:stretch>
                <a:fillRect/>
              </a:stretch>
            </p:blipFill>
            <p:spPr>
              <a:xfrm>
                <a:off x="68757" y="1317315"/>
                <a:ext cx="528696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6" name="Freihand 55">
                <a:extLst>
                  <a:ext uri="{FF2B5EF4-FFF2-40B4-BE49-F238E27FC236}">
                    <a16:creationId xmlns:a16="http://schemas.microsoft.com/office/drawing/2014/main" id="{204553CC-E87A-4F09-8AF0-4D35ECD13946}"/>
                  </a:ext>
                </a:extLst>
              </p14:cNvPr>
              <p14:cNvContentPartPr/>
              <p14:nvPr/>
            </p14:nvContentPartPr>
            <p14:xfrm>
              <a:off x="461517" y="2173755"/>
              <a:ext cx="1509840" cy="37440"/>
            </p14:xfrm>
          </p:contentPart>
        </mc:Choice>
        <mc:Fallback xmlns="">
          <p:pic>
            <p:nvPicPr>
              <p:cNvPr id="56" name="Freihand 55">
                <a:extLst>
                  <a:ext uri="{FF2B5EF4-FFF2-40B4-BE49-F238E27FC236}">
                    <a16:creationId xmlns:a16="http://schemas.microsoft.com/office/drawing/2014/main" id="{204553CC-E87A-4F09-8AF0-4D35ECD13946}"/>
                  </a:ext>
                </a:extLst>
              </p:cNvPr>
              <p:cNvPicPr/>
              <p:nvPr/>
            </p:nvPicPr>
            <p:blipFill>
              <a:blip r:embed="rId59"/>
              <a:stretch>
                <a:fillRect/>
              </a:stretch>
            </p:blipFill>
            <p:spPr>
              <a:xfrm>
                <a:off x="457197" y="2169435"/>
                <a:ext cx="1518480" cy="46080"/>
              </a:xfrm>
              <a:prstGeom prst="rect">
                <a:avLst/>
              </a:prstGeom>
            </p:spPr>
          </p:pic>
        </mc:Fallback>
      </mc:AlternateContent>
      <p:grpSp>
        <p:nvGrpSpPr>
          <p:cNvPr id="60" name="Gruppieren 59">
            <a:extLst>
              <a:ext uri="{FF2B5EF4-FFF2-40B4-BE49-F238E27FC236}">
                <a16:creationId xmlns:a16="http://schemas.microsoft.com/office/drawing/2014/main" id="{84370E74-C546-45D7-99D3-02E3A3595855}"/>
              </a:ext>
            </a:extLst>
          </p:cNvPr>
          <p:cNvGrpSpPr/>
          <p:nvPr/>
        </p:nvGrpSpPr>
        <p:grpSpPr>
          <a:xfrm>
            <a:off x="849957" y="1805835"/>
            <a:ext cx="589680" cy="189720"/>
            <a:chOff x="849957" y="1805835"/>
            <a:chExt cx="589680" cy="189720"/>
          </a:xfrm>
        </p:grpSpPr>
        <mc:AlternateContent xmlns:mc="http://schemas.openxmlformats.org/markup-compatibility/2006" xmlns:p14="http://schemas.microsoft.com/office/powerpoint/2010/main">
          <mc:Choice Requires="p14">
            <p:contentPart p14:bwMode="auto" r:id="rId60">
              <p14:nvContentPartPr>
                <p14:cNvPr id="57" name="Freihand 56">
                  <a:extLst>
                    <a:ext uri="{FF2B5EF4-FFF2-40B4-BE49-F238E27FC236}">
                      <a16:creationId xmlns:a16="http://schemas.microsoft.com/office/drawing/2014/main" id="{4BD18FF9-54E5-4B8D-81D9-40E399FAA7CB}"/>
                    </a:ext>
                  </a:extLst>
                </p14:cNvPr>
                <p14:cNvContentPartPr/>
                <p14:nvPr/>
              </p14:nvContentPartPr>
              <p14:xfrm>
                <a:off x="849957" y="1852995"/>
                <a:ext cx="120240" cy="142560"/>
              </p14:xfrm>
            </p:contentPart>
          </mc:Choice>
          <mc:Fallback xmlns="">
            <p:pic>
              <p:nvPicPr>
                <p:cNvPr id="57" name="Freihand 56">
                  <a:extLst>
                    <a:ext uri="{FF2B5EF4-FFF2-40B4-BE49-F238E27FC236}">
                      <a16:creationId xmlns:a16="http://schemas.microsoft.com/office/drawing/2014/main" id="{4BD18FF9-54E5-4B8D-81D9-40E399FAA7CB}"/>
                    </a:ext>
                  </a:extLst>
                </p:cNvPr>
                <p:cNvPicPr/>
                <p:nvPr/>
              </p:nvPicPr>
              <p:blipFill>
                <a:blip r:embed="rId61"/>
                <a:stretch>
                  <a:fillRect/>
                </a:stretch>
              </p:blipFill>
              <p:spPr>
                <a:xfrm>
                  <a:off x="845637" y="1848675"/>
                  <a:ext cx="128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8" name="Freihand 57">
                  <a:extLst>
                    <a:ext uri="{FF2B5EF4-FFF2-40B4-BE49-F238E27FC236}">
                      <a16:creationId xmlns:a16="http://schemas.microsoft.com/office/drawing/2014/main" id="{F2425E66-AAD3-4B21-AE7A-7DE043179537}"/>
                    </a:ext>
                  </a:extLst>
                </p14:cNvPr>
                <p14:cNvContentPartPr/>
                <p14:nvPr/>
              </p14:nvContentPartPr>
              <p14:xfrm>
                <a:off x="999717" y="1805835"/>
                <a:ext cx="312480" cy="154800"/>
              </p14:xfrm>
            </p:contentPart>
          </mc:Choice>
          <mc:Fallback xmlns="">
            <p:pic>
              <p:nvPicPr>
                <p:cNvPr id="58" name="Freihand 57">
                  <a:extLst>
                    <a:ext uri="{FF2B5EF4-FFF2-40B4-BE49-F238E27FC236}">
                      <a16:creationId xmlns:a16="http://schemas.microsoft.com/office/drawing/2014/main" id="{F2425E66-AAD3-4B21-AE7A-7DE043179537}"/>
                    </a:ext>
                  </a:extLst>
                </p:cNvPr>
                <p:cNvPicPr/>
                <p:nvPr/>
              </p:nvPicPr>
              <p:blipFill>
                <a:blip r:embed="rId63"/>
                <a:stretch>
                  <a:fillRect/>
                </a:stretch>
              </p:blipFill>
              <p:spPr>
                <a:xfrm>
                  <a:off x="995397" y="1801515"/>
                  <a:ext cx="321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Freihand 58">
                  <a:extLst>
                    <a:ext uri="{FF2B5EF4-FFF2-40B4-BE49-F238E27FC236}">
                      <a16:creationId xmlns:a16="http://schemas.microsoft.com/office/drawing/2014/main" id="{755A93D0-8C02-404B-8B5F-B2E66A8FFD41}"/>
                    </a:ext>
                  </a:extLst>
                </p14:cNvPr>
                <p14:cNvContentPartPr/>
                <p14:nvPr/>
              </p14:nvContentPartPr>
              <p14:xfrm>
                <a:off x="1325877" y="1825275"/>
                <a:ext cx="113760" cy="147240"/>
              </p14:xfrm>
            </p:contentPart>
          </mc:Choice>
          <mc:Fallback xmlns="">
            <p:pic>
              <p:nvPicPr>
                <p:cNvPr id="59" name="Freihand 58">
                  <a:extLst>
                    <a:ext uri="{FF2B5EF4-FFF2-40B4-BE49-F238E27FC236}">
                      <a16:creationId xmlns:a16="http://schemas.microsoft.com/office/drawing/2014/main" id="{755A93D0-8C02-404B-8B5F-B2E66A8FFD41}"/>
                    </a:ext>
                  </a:extLst>
                </p:cNvPr>
                <p:cNvPicPr/>
                <p:nvPr/>
              </p:nvPicPr>
              <p:blipFill>
                <a:blip r:embed="rId65"/>
                <a:stretch>
                  <a:fillRect/>
                </a:stretch>
              </p:blipFill>
              <p:spPr>
                <a:xfrm>
                  <a:off x="1321557" y="1820955"/>
                  <a:ext cx="122400" cy="155880"/>
                </a:xfrm>
                <a:prstGeom prst="rect">
                  <a:avLst/>
                </a:prstGeom>
              </p:spPr>
            </p:pic>
          </mc:Fallback>
        </mc:AlternateContent>
      </p:grpSp>
      <p:grpSp>
        <p:nvGrpSpPr>
          <p:cNvPr id="62" name="Gruppieren 61">
            <a:extLst>
              <a:ext uri="{FF2B5EF4-FFF2-40B4-BE49-F238E27FC236}">
                <a16:creationId xmlns:a16="http://schemas.microsoft.com/office/drawing/2014/main" id="{D1B9760E-9507-4F44-AACD-DA34FE8904A6}"/>
              </a:ext>
            </a:extLst>
          </p:cNvPr>
          <p:cNvGrpSpPr/>
          <p:nvPr/>
        </p:nvGrpSpPr>
        <p:grpSpPr>
          <a:xfrm>
            <a:off x="218877" y="252075"/>
            <a:ext cx="6544080" cy="1189440"/>
            <a:chOff x="218877" y="252075"/>
            <a:chExt cx="6544080" cy="1189440"/>
          </a:xfrm>
        </p:grpSpPr>
        <mc:AlternateContent xmlns:mc="http://schemas.openxmlformats.org/markup-compatibility/2006" xmlns:p14="http://schemas.microsoft.com/office/powerpoint/2010/main">
          <mc:Choice Requires="p14">
            <p:contentPart p14:bwMode="auto" r:id="rId66">
              <p14:nvContentPartPr>
                <p14:cNvPr id="2" name="Freihand 1">
                  <a:extLst>
                    <a:ext uri="{FF2B5EF4-FFF2-40B4-BE49-F238E27FC236}">
                      <a16:creationId xmlns:a16="http://schemas.microsoft.com/office/drawing/2014/main" id="{A391CB01-7C8F-40D3-97BF-FA20FF8043D5}"/>
                    </a:ext>
                  </a:extLst>
                </p14:cNvPr>
                <p14:cNvContentPartPr/>
                <p14:nvPr/>
              </p14:nvContentPartPr>
              <p14:xfrm>
                <a:off x="442077" y="614955"/>
                <a:ext cx="3246120" cy="125280"/>
              </p14:xfrm>
            </p:contentPart>
          </mc:Choice>
          <mc:Fallback xmlns="">
            <p:pic>
              <p:nvPicPr>
                <p:cNvPr id="2" name="Freihand 1">
                  <a:extLst>
                    <a:ext uri="{FF2B5EF4-FFF2-40B4-BE49-F238E27FC236}">
                      <a16:creationId xmlns:a16="http://schemas.microsoft.com/office/drawing/2014/main" id="{A391CB01-7C8F-40D3-97BF-FA20FF8043D5}"/>
                    </a:ext>
                  </a:extLst>
                </p:cNvPr>
                <p:cNvPicPr/>
                <p:nvPr/>
              </p:nvPicPr>
              <p:blipFill>
                <a:blip r:embed="rId67"/>
                <a:stretch>
                  <a:fillRect/>
                </a:stretch>
              </p:blipFill>
              <p:spPr>
                <a:xfrm>
                  <a:off x="437757" y="610635"/>
                  <a:ext cx="3254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 name="Freihand 2">
                  <a:extLst>
                    <a:ext uri="{FF2B5EF4-FFF2-40B4-BE49-F238E27FC236}">
                      <a16:creationId xmlns:a16="http://schemas.microsoft.com/office/drawing/2014/main" id="{60009DED-1415-4046-A50D-7FA068CA32F4}"/>
                    </a:ext>
                  </a:extLst>
                </p14:cNvPr>
                <p14:cNvContentPartPr/>
                <p14:nvPr/>
              </p14:nvContentPartPr>
              <p14:xfrm>
                <a:off x="424077" y="1141635"/>
                <a:ext cx="3014280" cy="47160"/>
              </p14:xfrm>
            </p:contentPart>
          </mc:Choice>
          <mc:Fallback xmlns="">
            <p:pic>
              <p:nvPicPr>
                <p:cNvPr id="3" name="Freihand 2">
                  <a:extLst>
                    <a:ext uri="{FF2B5EF4-FFF2-40B4-BE49-F238E27FC236}">
                      <a16:creationId xmlns:a16="http://schemas.microsoft.com/office/drawing/2014/main" id="{60009DED-1415-4046-A50D-7FA068CA32F4}"/>
                    </a:ext>
                  </a:extLst>
                </p:cNvPr>
                <p:cNvPicPr/>
                <p:nvPr/>
              </p:nvPicPr>
              <p:blipFill>
                <a:blip r:embed="rId69"/>
                <a:stretch>
                  <a:fillRect/>
                </a:stretch>
              </p:blipFill>
              <p:spPr>
                <a:xfrm>
                  <a:off x="419757" y="1137315"/>
                  <a:ext cx="3022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F529D312-AC7B-4032-91C8-1197C1538712}"/>
                    </a:ext>
                  </a:extLst>
                </p14:cNvPr>
                <p14:cNvContentPartPr/>
                <p14:nvPr/>
              </p14:nvContentPartPr>
              <p14:xfrm>
                <a:off x="5429517" y="1184475"/>
                <a:ext cx="140760" cy="208440"/>
              </p14:xfrm>
            </p:contentPart>
          </mc:Choice>
          <mc:Fallback xmlns="">
            <p:pic>
              <p:nvPicPr>
                <p:cNvPr id="46" name="Freihand 45">
                  <a:extLst>
                    <a:ext uri="{FF2B5EF4-FFF2-40B4-BE49-F238E27FC236}">
                      <a16:creationId xmlns:a16="http://schemas.microsoft.com/office/drawing/2014/main" id="{F529D312-AC7B-4032-91C8-1197C1538712}"/>
                    </a:ext>
                  </a:extLst>
                </p:cNvPr>
                <p:cNvPicPr/>
                <p:nvPr/>
              </p:nvPicPr>
              <p:blipFill>
                <a:blip r:embed="rId71"/>
                <a:stretch>
                  <a:fillRect/>
                </a:stretch>
              </p:blipFill>
              <p:spPr>
                <a:xfrm>
                  <a:off x="5425197" y="1180155"/>
                  <a:ext cx="149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D48CCE98-10CA-4EA0-9EB3-DECC419FC089}"/>
                    </a:ext>
                  </a:extLst>
                </p14:cNvPr>
                <p14:cNvContentPartPr/>
                <p14:nvPr/>
              </p14:nvContentPartPr>
              <p14:xfrm>
                <a:off x="5497917" y="1282395"/>
                <a:ext cx="81720" cy="58680"/>
              </p14:xfrm>
            </p:contentPart>
          </mc:Choice>
          <mc:Fallback xmlns="">
            <p:pic>
              <p:nvPicPr>
                <p:cNvPr id="47" name="Freihand 46">
                  <a:extLst>
                    <a:ext uri="{FF2B5EF4-FFF2-40B4-BE49-F238E27FC236}">
                      <a16:creationId xmlns:a16="http://schemas.microsoft.com/office/drawing/2014/main" id="{D48CCE98-10CA-4EA0-9EB3-DECC419FC089}"/>
                    </a:ext>
                  </a:extLst>
                </p:cNvPr>
                <p:cNvPicPr/>
                <p:nvPr/>
              </p:nvPicPr>
              <p:blipFill>
                <a:blip r:embed="rId73"/>
                <a:stretch>
                  <a:fillRect/>
                </a:stretch>
              </p:blipFill>
              <p:spPr>
                <a:xfrm>
                  <a:off x="5493597" y="1278075"/>
                  <a:ext cx="90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C24C2D46-A4E9-4845-86B7-3EF577786D06}"/>
                    </a:ext>
                  </a:extLst>
                </p14:cNvPr>
                <p14:cNvContentPartPr/>
                <p14:nvPr/>
              </p14:nvContentPartPr>
              <p14:xfrm>
                <a:off x="5610597" y="1284195"/>
                <a:ext cx="181440" cy="157320"/>
              </p14:xfrm>
            </p:contentPart>
          </mc:Choice>
          <mc:Fallback xmlns="">
            <p:pic>
              <p:nvPicPr>
                <p:cNvPr id="48" name="Freihand 47">
                  <a:extLst>
                    <a:ext uri="{FF2B5EF4-FFF2-40B4-BE49-F238E27FC236}">
                      <a16:creationId xmlns:a16="http://schemas.microsoft.com/office/drawing/2014/main" id="{C24C2D46-A4E9-4845-86B7-3EF577786D06}"/>
                    </a:ext>
                  </a:extLst>
                </p:cNvPr>
                <p:cNvPicPr/>
                <p:nvPr/>
              </p:nvPicPr>
              <p:blipFill>
                <a:blip r:embed="rId75"/>
                <a:stretch>
                  <a:fillRect/>
                </a:stretch>
              </p:blipFill>
              <p:spPr>
                <a:xfrm>
                  <a:off x="5606277" y="1279875"/>
                  <a:ext cx="190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A2B87B1D-761F-4F45-BAC7-63513AC99F96}"/>
                    </a:ext>
                  </a:extLst>
                </p14:cNvPr>
                <p14:cNvContentPartPr/>
                <p14:nvPr/>
              </p14:nvContentPartPr>
              <p14:xfrm>
                <a:off x="5812197" y="1238835"/>
                <a:ext cx="224640" cy="98640"/>
              </p14:xfrm>
            </p:contentPart>
          </mc:Choice>
          <mc:Fallback xmlns="">
            <p:pic>
              <p:nvPicPr>
                <p:cNvPr id="49" name="Freihand 48">
                  <a:extLst>
                    <a:ext uri="{FF2B5EF4-FFF2-40B4-BE49-F238E27FC236}">
                      <a16:creationId xmlns:a16="http://schemas.microsoft.com/office/drawing/2014/main" id="{A2B87B1D-761F-4F45-BAC7-63513AC99F96}"/>
                    </a:ext>
                  </a:extLst>
                </p:cNvPr>
                <p:cNvPicPr/>
                <p:nvPr/>
              </p:nvPicPr>
              <p:blipFill>
                <a:blip r:embed="rId77"/>
                <a:stretch>
                  <a:fillRect/>
                </a:stretch>
              </p:blipFill>
              <p:spPr>
                <a:xfrm>
                  <a:off x="5807877" y="1234515"/>
                  <a:ext cx="233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6F64B410-60E6-4CD4-A85E-94C8E3849190}"/>
                    </a:ext>
                  </a:extLst>
                </p14:cNvPr>
                <p14:cNvContentPartPr/>
                <p14:nvPr/>
              </p14:nvContentPartPr>
              <p14:xfrm>
                <a:off x="6059157" y="1211475"/>
                <a:ext cx="69120" cy="101880"/>
              </p14:xfrm>
            </p:contentPart>
          </mc:Choice>
          <mc:Fallback xmlns="">
            <p:pic>
              <p:nvPicPr>
                <p:cNvPr id="50" name="Freihand 49">
                  <a:extLst>
                    <a:ext uri="{FF2B5EF4-FFF2-40B4-BE49-F238E27FC236}">
                      <a16:creationId xmlns:a16="http://schemas.microsoft.com/office/drawing/2014/main" id="{6F64B410-60E6-4CD4-A85E-94C8E3849190}"/>
                    </a:ext>
                  </a:extLst>
                </p:cNvPr>
                <p:cNvPicPr/>
                <p:nvPr/>
              </p:nvPicPr>
              <p:blipFill>
                <a:blip r:embed="rId79"/>
                <a:stretch>
                  <a:fillRect/>
                </a:stretch>
              </p:blipFill>
              <p:spPr>
                <a:xfrm>
                  <a:off x="6054837" y="1207155"/>
                  <a:ext cx="77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751936E2-5FA7-421B-B18E-7182CC956633}"/>
                    </a:ext>
                  </a:extLst>
                </p14:cNvPr>
                <p14:cNvContentPartPr/>
                <p14:nvPr/>
              </p14:nvContentPartPr>
              <p14:xfrm>
                <a:off x="6167877" y="1213635"/>
                <a:ext cx="29520" cy="103680"/>
              </p14:xfrm>
            </p:contentPart>
          </mc:Choice>
          <mc:Fallback xmlns="">
            <p:pic>
              <p:nvPicPr>
                <p:cNvPr id="51" name="Freihand 50">
                  <a:extLst>
                    <a:ext uri="{FF2B5EF4-FFF2-40B4-BE49-F238E27FC236}">
                      <a16:creationId xmlns:a16="http://schemas.microsoft.com/office/drawing/2014/main" id="{751936E2-5FA7-421B-B18E-7182CC956633}"/>
                    </a:ext>
                  </a:extLst>
                </p:cNvPr>
                <p:cNvPicPr/>
                <p:nvPr/>
              </p:nvPicPr>
              <p:blipFill>
                <a:blip r:embed="rId81"/>
                <a:stretch>
                  <a:fillRect/>
                </a:stretch>
              </p:blipFill>
              <p:spPr>
                <a:xfrm>
                  <a:off x="6163557" y="1209315"/>
                  <a:ext cx="38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C7BC261F-CBD5-4EDD-842B-59E01A55C685}"/>
                    </a:ext>
                  </a:extLst>
                </p14:cNvPr>
                <p14:cNvContentPartPr/>
                <p14:nvPr/>
              </p14:nvContentPartPr>
              <p14:xfrm>
                <a:off x="6197037" y="1154595"/>
                <a:ext cx="12960" cy="39600"/>
              </p14:xfrm>
            </p:contentPart>
          </mc:Choice>
          <mc:Fallback xmlns="">
            <p:pic>
              <p:nvPicPr>
                <p:cNvPr id="52" name="Freihand 51">
                  <a:extLst>
                    <a:ext uri="{FF2B5EF4-FFF2-40B4-BE49-F238E27FC236}">
                      <a16:creationId xmlns:a16="http://schemas.microsoft.com/office/drawing/2014/main" id="{C7BC261F-CBD5-4EDD-842B-59E01A55C685}"/>
                    </a:ext>
                  </a:extLst>
                </p:cNvPr>
                <p:cNvPicPr/>
                <p:nvPr/>
              </p:nvPicPr>
              <p:blipFill>
                <a:blip r:embed="rId83"/>
                <a:stretch>
                  <a:fillRect/>
                </a:stretch>
              </p:blipFill>
              <p:spPr>
                <a:xfrm>
                  <a:off x="6192717" y="1150275"/>
                  <a:ext cx="21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E6873FBF-9F6B-4560-AD63-EC91426D58FF}"/>
                    </a:ext>
                  </a:extLst>
                </p14:cNvPr>
                <p14:cNvContentPartPr/>
                <p14:nvPr/>
              </p14:nvContentPartPr>
              <p14:xfrm>
                <a:off x="6244917" y="1195275"/>
                <a:ext cx="193320" cy="89640"/>
              </p14:xfrm>
            </p:contentPart>
          </mc:Choice>
          <mc:Fallback xmlns="">
            <p:pic>
              <p:nvPicPr>
                <p:cNvPr id="53" name="Freihand 52">
                  <a:extLst>
                    <a:ext uri="{FF2B5EF4-FFF2-40B4-BE49-F238E27FC236}">
                      <a16:creationId xmlns:a16="http://schemas.microsoft.com/office/drawing/2014/main" id="{E6873FBF-9F6B-4560-AD63-EC91426D58FF}"/>
                    </a:ext>
                  </a:extLst>
                </p:cNvPr>
                <p:cNvPicPr/>
                <p:nvPr/>
              </p:nvPicPr>
              <p:blipFill>
                <a:blip r:embed="rId85"/>
                <a:stretch>
                  <a:fillRect/>
                </a:stretch>
              </p:blipFill>
              <p:spPr>
                <a:xfrm>
                  <a:off x="6240597" y="1190955"/>
                  <a:ext cx="201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F36DFFD4-58FF-4597-8F90-70FA6D1093C8}"/>
                    </a:ext>
                  </a:extLst>
                </p14:cNvPr>
                <p14:cNvContentPartPr/>
                <p14:nvPr/>
              </p14:nvContentPartPr>
              <p14:xfrm>
                <a:off x="6456957" y="1117875"/>
                <a:ext cx="306000" cy="101160"/>
              </p14:xfrm>
            </p:contentPart>
          </mc:Choice>
          <mc:Fallback xmlns="">
            <p:pic>
              <p:nvPicPr>
                <p:cNvPr id="54" name="Freihand 53">
                  <a:extLst>
                    <a:ext uri="{FF2B5EF4-FFF2-40B4-BE49-F238E27FC236}">
                      <a16:creationId xmlns:a16="http://schemas.microsoft.com/office/drawing/2014/main" id="{F36DFFD4-58FF-4597-8F90-70FA6D1093C8}"/>
                    </a:ext>
                  </a:extLst>
                </p:cNvPr>
                <p:cNvPicPr/>
                <p:nvPr/>
              </p:nvPicPr>
              <p:blipFill>
                <a:blip r:embed="rId87"/>
                <a:stretch>
                  <a:fillRect/>
                </a:stretch>
              </p:blipFill>
              <p:spPr>
                <a:xfrm>
                  <a:off x="6452637" y="1113555"/>
                  <a:ext cx="314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AC74FB7B-50C0-4669-BF09-9D70AE505407}"/>
                    </a:ext>
                  </a:extLst>
                </p14:cNvPr>
                <p14:cNvContentPartPr/>
                <p14:nvPr/>
              </p14:nvContentPartPr>
              <p14:xfrm>
                <a:off x="218877" y="252075"/>
                <a:ext cx="3852360" cy="989640"/>
              </p14:xfrm>
            </p:contentPart>
          </mc:Choice>
          <mc:Fallback xmlns="">
            <p:pic>
              <p:nvPicPr>
                <p:cNvPr id="61" name="Freihand 60">
                  <a:extLst>
                    <a:ext uri="{FF2B5EF4-FFF2-40B4-BE49-F238E27FC236}">
                      <a16:creationId xmlns:a16="http://schemas.microsoft.com/office/drawing/2014/main" id="{AC74FB7B-50C0-4669-BF09-9D70AE505407}"/>
                    </a:ext>
                  </a:extLst>
                </p:cNvPr>
                <p:cNvPicPr/>
                <p:nvPr/>
              </p:nvPicPr>
              <p:blipFill>
                <a:blip r:embed="rId89"/>
                <a:stretch>
                  <a:fillRect/>
                </a:stretch>
              </p:blipFill>
              <p:spPr>
                <a:xfrm>
                  <a:off x="214557" y="247755"/>
                  <a:ext cx="3861000" cy="9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ADE90A96-9F55-468A-AD78-63C8DE87303E}"/>
                  </a:ext>
                </a:extLst>
              </p14:cNvPr>
              <p14:cNvContentPartPr/>
              <p14:nvPr/>
            </p14:nvContentPartPr>
            <p14:xfrm>
              <a:off x="171357" y="2327115"/>
              <a:ext cx="8654400" cy="1336680"/>
            </p14:xfrm>
          </p:contentPart>
        </mc:Choice>
        <mc:Fallback xmlns="">
          <p:pic>
            <p:nvPicPr>
              <p:cNvPr id="63" name="Freihand 62">
                <a:extLst>
                  <a:ext uri="{FF2B5EF4-FFF2-40B4-BE49-F238E27FC236}">
                    <a16:creationId xmlns:a16="http://schemas.microsoft.com/office/drawing/2014/main" id="{ADE90A96-9F55-468A-AD78-63C8DE87303E}"/>
                  </a:ext>
                </a:extLst>
              </p:cNvPr>
              <p:cNvPicPr/>
              <p:nvPr/>
            </p:nvPicPr>
            <p:blipFill>
              <a:blip r:embed="rId91"/>
              <a:stretch>
                <a:fillRect/>
              </a:stretch>
            </p:blipFill>
            <p:spPr>
              <a:xfrm>
                <a:off x="167037" y="2322795"/>
                <a:ext cx="8663040" cy="1345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Freihand 63">
                <a:extLst>
                  <a:ext uri="{FF2B5EF4-FFF2-40B4-BE49-F238E27FC236}">
                    <a16:creationId xmlns:a16="http://schemas.microsoft.com/office/drawing/2014/main" id="{336161AD-337F-40E7-9DF9-69F5136DED31}"/>
                  </a:ext>
                </a:extLst>
              </p14:cNvPr>
              <p14:cNvContentPartPr/>
              <p14:nvPr/>
            </p14:nvContentPartPr>
            <p14:xfrm>
              <a:off x="5767197" y="2913555"/>
              <a:ext cx="1154880" cy="584640"/>
            </p14:xfrm>
          </p:contentPart>
        </mc:Choice>
        <mc:Fallback xmlns="">
          <p:pic>
            <p:nvPicPr>
              <p:cNvPr id="64" name="Freihand 63">
                <a:extLst>
                  <a:ext uri="{FF2B5EF4-FFF2-40B4-BE49-F238E27FC236}">
                    <a16:creationId xmlns:a16="http://schemas.microsoft.com/office/drawing/2014/main" id="{336161AD-337F-40E7-9DF9-69F5136DED31}"/>
                  </a:ext>
                </a:extLst>
              </p:cNvPr>
              <p:cNvPicPr/>
              <p:nvPr/>
            </p:nvPicPr>
            <p:blipFill>
              <a:blip r:embed="rId93"/>
              <a:stretch>
                <a:fillRect/>
              </a:stretch>
            </p:blipFill>
            <p:spPr>
              <a:xfrm>
                <a:off x="5762877" y="2909235"/>
                <a:ext cx="116352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Freihand 64">
                <a:extLst>
                  <a:ext uri="{FF2B5EF4-FFF2-40B4-BE49-F238E27FC236}">
                    <a16:creationId xmlns:a16="http://schemas.microsoft.com/office/drawing/2014/main" id="{50146F26-87E3-405B-A54D-14FE77793D0A}"/>
                  </a:ext>
                </a:extLst>
              </p14:cNvPr>
              <p14:cNvContentPartPr/>
              <p14:nvPr/>
            </p14:nvContentPartPr>
            <p14:xfrm>
              <a:off x="199077" y="3430875"/>
              <a:ext cx="6536520" cy="1396440"/>
            </p14:xfrm>
          </p:contentPart>
        </mc:Choice>
        <mc:Fallback xmlns="">
          <p:pic>
            <p:nvPicPr>
              <p:cNvPr id="65" name="Freihand 64">
                <a:extLst>
                  <a:ext uri="{FF2B5EF4-FFF2-40B4-BE49-F238E27FC236}">
                    <a16:creationId xmlns:a16="http://schemas.microsoft.com/office/drawing/2014/main" id="{50146F26-87E3-405B-A54D-14FE77793D0A}"/>
                  </a:ext>
                </a:extLst>
              </p:cNvPr>
              <p:cNvPicPr/>
              <p:nvPr/>
            </p:nvPicPr>
            <p:blipFill>
              <a:blip r:embed="rId95"/>
              <a:stretch>
                <a:fillRect/>
              </a:stretch>
            </p:blipFill>
            <p:spPr>
              <a:xfrm>
                <a:off x="194757" y="3426555"/>
                <a:ext cx="6545160" cy="1405080"/>
              </a:xfrm>
              <a:prstGeom prst="rect">
                <a:avLst/>
              </a:prstGeom>
            </p:spPr>
          </p:pic>
        </mc:Fallback>
      </mc:AlternateContent>
    </p:spTree>
    <p:extLst>
      <p:ext uri="{BB962C8B-B14F-4D97-AF65-F5344CB8AC3E}">
        <p14:creationId xmlns:p14="http://schemas.microsoft.com/office/powerpoint/2010/main" val="13231161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2493</Words>
  <Application>Microsoft Office PowerPoint</Application>
  <PresentationFormat>Breitbild</PresentationFormat>
  <Paragraphs>495</Paragraphs>
  <Slides>44</Slides>
  <Notes>35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44</vt:i4>
      </vt:variant>
    </vt:vector>
  </HeadingPairs>
  <TitlesOfParts>
    <vt:vector size="51"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Berufungsvorträge Professur:  VWL &amp; International Economics  Montag 30.09.2024  8:15 – 8:45 S122  10:15 – 10:45 S421  </vt:lpstr>
      <vt:lpstr>Presentation for an Professurship:  International Economics  Monday 30.09.2024  8:15 – 8:45 S122  10:15 – 10:45 S421  </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122</cp:revision>
  <cp:lastPrinted>2022-03-02T20:18:27Z</cp:lastPrinted>
  <dcterms:created xsi:type="dcterms:W3CDTF">2022-03-01T20:52:11Z</dcterms:created>
  <dcterms:modified xsi:type="dcterms:W3CDTF">2024-10-01T09:47:42Z</dcterms:modified>
</cp:coreProperties>
</file>