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256" r:id="rId3"/>
    <p:sldId id="1437" r:id="rId4"/>
    <p:sldId id="1438" r:id="rId5"/>
    <p:sldId id="1439" r:id="rId6"/>
    <p:sldId id="1440" r:id="rId7"/>
    <p:sldId id="1441" r:id="rId8"/>
    <p:sldId id="1442" r:id="rId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17136,'0'0'3171,"53"45"-2562,-21-17-353,6 3-160,-1 6-32,3 3-64,-1 4 32,-8 2-192,-2-1-609,-7-2-864,-4-4-1538,-8-7-1313,-10-6-385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24055,'0'0'32,"12"82"-705,14-10 385,4 17-289,6 9-672,0 0 384,4-2-352,-1-7 128,1-12 609,0-13 384,-4-8 96,-3-10-32,-7-9-993,-8-7-1121,-10-7-833,-8-5-1089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5669,'12'2'13283,"-3"13"-8057,0 25-4709,-7-28 1165,1-3-1431,0 8 141,2 0-1,0 0 1,1 0 0,8 16 0,-12-30-511,0 0 0,-1 0 0,2 0 0,-1 0 0,0 0 0,0 0 0,1-1 0,0 1 0,-1-1 1,1 0-1,5 3 0,-6-4-122,0 0 0,0 0 1,0-1-1,0 1 0,0-1 1,0 0-1,0 1 1,1-1-1,-1 0 0,0 0 1,0 0-1,0-1 0,0 1 1,0 0-1,1-1 0,-1 0 1,0 1-1,0-1 1,0 0-1,3-2 0,0 0-733,0-1-1,-1 0 1,0 0 0,0 0-1,0-1 1,0 1 0,3-7-1,-7 11 859,18-25-5975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69 321 6118,'0'0'3945,"8"-4"-144,0 0-2606,0-1 0,0 0 0,0-1 0,-1 0 0,10-9 0,-15 13-993,0 1 1,0-1 0,0 0 0,0 0 0,-1-1 0,1 1 0,0 0-1,-1-1 1,0 1 0,0-1 0,1 1 0,-1-1 0,-1 1-1,1-1 1,0 0 0,-1 1 0,1-1 0,-1 0 0,0 0 0,0 1-1,0-1 1,0 0 0,0 0 0,-1 1 0,1-1 0,-1 0-1,-1-3 1,1 5-187,0 0 0,0 0 0,0 0 0,-1 1 0,1-1 0,0 0 1,0 1-1,-1-1 0,1 0 0,0 1 0,-1 0 0,1-1 0,-1 1 0,1 0 0,0 0 0,-1-1 0,1 1 0,-1 0 0,1 1 0,-1-1 0,1 0 0,-1 0 0,1 1 0,-2 0 0,-36 12-38,31-8 11,0 1 0,1 1 0,0 0 0,0 0 0,0 0 1,-5 9-1,9-13 5,1 0 0,0 0 0,0 1 0,0-1 1,0 0-1,0 1 0,1 0 0,-1-1 0,1 1 1,0 0-1,0 0 0,1 0 0,-1 0 0,1 0 1,0-1-1,0 1 0,0 0 0,1 4 0,0-7 4,0 0-1,-1 0 1,1 0-1,0 0 1,0 0-1,1 0 0,-1 0 1,0 0-1,0 0 1,0-1-1,0 1 0,1-1 1,-1 1-1,0-1 1,1 1-1,-1-1 0,0 0 1,1 1-1,-1-1 1,1 0-1,-1 0 1,3 0-1,41-1 64,-33 0-41,30-3-56,-34 2-206,1 1 0,-1 0 0,1 1 0,-1 0 0,17 2 0,-23-2 207,0 1-1,1 0 1,-1-1 0,0 1-1,0 0 1,0 0-1,0 0 1,0 1-1,0-1 1,-1 0-1,1 1 1,0-1-1,-1 1 1,1 0-1,-1-1 1,1 1-1,-1 0 1,0 0 0,0 0-1,0 0 1,0 0-1,0 0 1,0 0-1,-1 1 1,1-1-1,0 4 1,3 16 19,-1 0-1,-2 0 1,0 0 0,-1 0-1,-1 0 1,-1 0 0,-1-1-1,0 1 1,-10 27 0,8-31 211,-2-1 0,0 1 0,0-1 0,-2-1 0,0 1 0,-1-2 0,-1 1 0,0-1 1,-1-1-1,-1 0 0,-15 14 0,26-26-157,0 0 0,-1-1 1,1 1-1,0 0 0,0-1 1,-1 0-1,1 1 0,-1-1 0,1 0 1,-1 0-1,0-1 0,1 1 1,-1 0-1,0-1 0,-3 1 0,5-2-26,0 1 1,-1-1-1,1 1 0,0-1 0,0 1 0,0-1 0,-1 0 0,1 1 0,0-1 0,0 0 0,0 0 0,0 0 0,0 0 0,1 0 0,-1 0 0,0 0 0,0 0 0,1-1 0,-1 1 1,1 0-1,-1 0 0,1-1 0,-1 1 0,1 0 0,0 0 0,-1-1 0,1 1 0,0 0 0,0-1 0,0 1 0,0-3 0,0-15-18,0 0-1,1-1 1,1 1 0,1 0-1,0 0 1,2 0 0,0 1-1,1-1 1,1 1 0,0 0-1,2 1 1,0 0-1,1 0 1,19-24 0,17-16-61,2 2 1,87-75 0,-54 54 72,-58 53-49,49-50-153,-65 66 167,-1-1 1,0 0-1,-1 1 0,0-2 0,0 1 0,-1-1 0,6-16 0,-9 24 24,-1 1 0,0-1 0,1 0 0,-1 0 0,0 1 0,0-1 0,0 0 0,1 0 0,-1 0-1,0 0 1,0 1 0,0-1 0,0 0 0,0 0 0,-1 0 0,1 1 0,0-1 0,0 0 0,0 0 0,-1 0 0,1 1 0,0-1 0,-1 0-1,1 0 1,-1 1 0,1-1 0,-1 0 0,1 1 0,-1-1 0,1 1 0,-1-1 0,0 0 0,1 1 0,-1 0 0,0-1 0,0 1 0,1-1 0,-1 1-1,0 0 1,0-1 0,1 1 0,-1 0 0,0 0 0,0 0 0,0 0 0,0 0 0,1 0 0,-1 0 0,0 0 0,-1 0 0,-5 1-23,1-1 1,0 2 0,0-1 0,-1 1 0,-9 4-1,-1 2 12,0 0 0,1 1-1,0 1 1,1 1 0,0 0-1,-21 21 1,28-24 34,-1 0 1,1 1-1,1 1 1,-1-1-1,2 1 1,-1 1-1,2-1 0,-1 1 1,1 0-1,1 0 1,-5 16-1,8-24-6,1 0-1,-1 0 1,1 0 0,-1 0-1,1 0 1,0 0 0,0 0-1,1 0 1,-1 0 0,0 0-1,1 0 1,0 0 0,0 0-1,0 0 1,0-1 0,0 1-1,0 0 1,1-1 0,-1 1-1,1-1 1,0 1 0,0-1-1,0 0 1,0 1 0,0-1-1,1 0 1,-1-1 0,0 1-1,1 0 1,-1-1 0,1 1-1,0-1 1,0 0 0,-1 0-1,1 0 1,4 1-1,11 2 57,-1-1 0,1-1 0,0 0-1,35-2 1,-33-1-37,1 1-8,1-1 1,0-1-1,0-1 1,34-10-1,-47 10-20,-1 1-1,1-2 1,0 1 0,-1-1-1,0 0 1,0-1 0,0 0 0,-1 0-1,0-1 1,0 0 0,0 0-1,0-1 1,9-12 0,-11 8 45,-15 22-66,-18 25-2,24-29 45,0 0 0,1 1 0,0-1 0,0 1 0,1 0 0,-2 9 0,4-15-13,-1-1 1,1 1-1,0 0 0,0-1 0,-1 1 1,1 0-1,0-1 0,0 1 0,1 0 1,-1-1-1,0 1 0,1 0 0,-1-1 1,0 1-1,1-1 0,0 1 0,-1-1 1,1 1-1,0-1 0,0 1 0,0-1 0,0 0 1,0 1-1,0-1 0,0 0 0,1 0 1,-1 0-1,0 0 0,1 0 0,-1 0 1,1 0-1,-1 0 0,1-1 0,2 2 1,7 0 15,1 0 1,-1-1 0,1 0 0,-1-1 0,1 0 0,0 0-1,-1-2 1,1 1 0,-1-2 0,0 1 0,1-1 0,12-6-1,-14 5-61,-1 0-1,0-1 0,0 0 0,0 0 0,0-1 0,-1 0 0,0 0 0,0-1 0,-1 0 1,0-1-1,0 0 0,0 0 0,-1 0 0,5-10 0,-3-1-197,-16 23-23,-17 27 205,-2 16 342,25-45-267,1 1-1,0 0 1,0 0-1,0-1 1,0 1-1,0 0 1,1 0-1,-1 0 1,1 0-1,0 0 1,0 0-1,0 0 0,0 0 1,0 0-1,1 0 1,0 3-1,0-5-103,0 0 0,-1 0-1,1 0 1,0 0-1,0 0 1,0 0 0,0-1-1,0 1 1,0 0 0,0-1-1,0 1 1,0-1-1,0 1 1,0-1 0,0 1-1,0-1 1,0 0-1,0 0 1,0 1 0,1-1-1,-1 0 1,0 0 0,0 0-1,0 0 1,0 0-1,1-1 1,-1 1 0,0 0-1,0 0 1,0-1 0,0 1-1,0-1 1,2 0-1,0 0-813,1-1-1,-1 1 0,0-1 0,0 1 0,0-1 0,0 0 0,0 0 0,0-1 1,-1 1-1,4-4 0,9-19-9613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7751,'0'0'14638,"50"53"-28411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163 260 5862,'0'0'8781,"-8"4"-4697,-11 7-2808,0 0 1,1 1-1,-19 16 0,32-23-1120,0-1 1,-1 1-1,1 1 1,1-1-1,-1 1 0,1-1 1,0 1-1,0 1 1,1-1-1,0 0 0,0 1 1,0 0-1,1-1 0,0 1 1,-1 8-1,3-13-152,0 0-1,0 0 1,0 0 0,0 0-1,0 0 1,0 0-1,1 0 1,-1 0-1,1 0 1,-1-1 0,1 1-1,0 0 1,0 0-1,0 0 1,0-1-1,0 1 1,0 0 0,0-1-1,0 1 1,1-1-1,-1 1 1,4 1-1,-1 0 4,0 0 0,1-1 0,0 0 0,-1 0 0,1 0 0,0 0-1,0-1 1,10 2 0,1-2 9,0 1 0,1-2 0,-1 0 0,32-5 0,-36 2-37,-1-1 0,1 0 0,-1-1 0,0 0 0,-1 0 0,1-1 0,-1-1 0,0 0 0,-1 0 0,0-1 0,0 0 0,-1 0 0,1-1 0,-2-1 0,1 1 1,-2-1-1,10-17 0,-2 3 23,-2-1 1,-1 0 0,-1 0 0,-2-1 0,0 0 0,7-45 0,-13 61 17,-1 1-1,0-1 1,-1 1 0,0-1-1,0 1 1,-1-1 0,-2-10 0,3 18-6,-1 0 0,0 0 0,0 0 0,0-1 0,0 1 0,0 1 0,-1-1 0,1 0 1,-1 0-1,1 0 0,-1 1 0,1-1 0,-1 1 0,0-1 0,0 1 0,0 0 0,0 0 0,0-1 0,0 1 1,0 1-1,0-1 0,0 0 0,0 0 0,-1 1 0,1 0 0,0-1 0,0 1 0,-1 0 0,1 0 1,0 0-1,-1 0 0,1 0 0,0 1 0,-4 0 0,-4 1 2,0 1 1,0 0-1,0 1 0,0-1 0,0 2 0,1 0 1,0 0-1,0 0 0,0 1 0,-11 11 1,15-14-6,1 0 0,0 0 0,0 1 0,1 0 0,-1 0 0,1 0 0,0 0 0,0 1 0,0-1 0,0 1 0,1-1 0,0 1 0,0 0 0,0 0 0,1 0 0,-1 0 0,1 1 0,0-1 0,1 0 0,-1 0 0,1 1 0,1 7 0,0-9-22,1-1-1,-1 0 0,1 0 0,0 0 0,0 0 0,0 0 0,0-1 0,0 1 0,1-1 0,-1 1 1,1-1-1,-1 0 0,1 0 0,0 0 0,0 0 0,0 0 0,5 1 0,61 23-1133,-56-22 668,-3-1 270,0 1-1,-1 0 1,1 0-1,-1 1 1,0 0-1,0 0 1,-1 1 0,13 10-1,-18-13 270,-1 0-1,0 0 0,1 0 1,-1 0-1,0 0 1,0 0-1,0 1 1,-1-1-1,1 1 1,-1-1-1,0 1 0,0 0 1,0-1-1,-1 1 1,1 0-1,-1-1 1,0 1-1,0 0 0,0 0 1,0 0-1,-1-1 1,1 1-1,-1 0 1,0-1-1,0 1 0,-3 4 1,2-2-563,-3 8 1210,4-5-8113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8456,'0'0'10570,"-10"1"-7292,-32 3-1009,41-3-2161,-1-1 0,1 1 1,-1 0-1,1-1 1,0 1-1,-1 0 1,1 0-1,0 0 0,0 0 1,0 0-1,0 0 1,0 0-1,0 0 1,0 0-1,0 0 1,0 1-1,0-1 0,1 0 1,-1 1-1,0-1 1,1 1-1,-1-1 1,1 0-1,0 1 0,-1-1 1,1 1-1,0-1 1,0 1-1,0-1 1,0 1-1,0-1 0,0 1 1,1 1-1,-1 1 5,1-1 0,0 0-1,-1 0 1,1 0 0,0 0-1,0 0 1,1 0-1,-1 0 1,1 0 0,-1 0-1,1-1 1,0 1 0,2 2-1,2-1-131,0 0-1,1 0 0,-1 0 1,1-1-1,0 0 1,0 0-1,0-1 0,0 0 1,1 0-1,-1-1 1,0 0-1,1 0 1,-1-1-1,1 0 0,-1 0 1,1 0-1,-1-1 1,0 0-1,8-3 0,1 0-260,-1-1 0,0 0 0,-1-1 0,1-1 0,-1 0 0,-1-1 0,25-19 0,-38 27 283,0 0 0,0 0-1,0 0 1,0 0-1,0 0 1,0 0-1,0 0 1,0 0-1,0 0 1,0-1-1,1 1 1,-1 0-1,0 0 1,0 0 0,0 0-1,0 0 1,0 0-1,0 0 1,0 0-1,0 0 1,0 0-1,1 0 1,-1 0-1,0 0 1,0 0 0,0 0-1,0 0 1,0 0-1,0 0 1,0 0-1,0 0 1,1 0-1,-1 0 1,0 0-1,0 0 1,0 0 0,0 0-1,0 0 1,0 0-1,0 0 1,0 0-1,0 0 1,1 1-1,-1-1 1,0 0-1,0 0 1,0 0 0,0 0-1,0 0 1,0 0-1,0 0 1,0 0-1,0 0 1,0 0-1,0 1 1,0-1-1,0 0 1,0 0 0,0 0-1,0 0 1,0 0-1,0 0 1,0 0-1,0 0 1,0 1-1,0-1 1,0 0-1,0 0 1,-1 14 202,-1 21 138,2-34-333,0 0-1,0 0 1,0 0-1,0 0 0,1 0 1,-1 1-1,0-2 1,1 1-1,-1 0 0,0 0 1,1 0-1,-1 0 1,1 0-1,0 0 1,-1 0-1,1 0 0,0-1 1,-1 1-1,1 0 1,0-1-1,0 1 0,0 0 1,-1-1-1,1 1 1,0-1-1,0 1 1,2 0-1,5 0-29,1 1 0,-1-1-1,1 0 1,-1-1 0,1 0 0,-1-1 0,1 0-1,-1 0 1,0 0 0,1-1 0,14-6-1,0-2-673,0-1 0,34-22-1,-20 11-385,-36 22 1105,-1 0-1,1 0 0,-1 1 1,1-1-1,-1 0 1,0 1-1,1-1 1,-1 1-1,1-1 1,-1 0-1,0 1 1,1-1-1,-1 1 0,0-1 1,0 1-1,1-1 1,-1 1-1,0-1 1,0 1-1,0-1 1,0 1-1,0 0 0,0-1 1,1 1-1,-1-1 1,0 1-1,-1-1 1,1 1-1,0-1 1,0 1-1,0 0 1,0-1-1,0 1 0,0-1 1,-1 2-1,-2 33 705,3-28-416,0 6-361,1 0 1,0 0-1,1 0 0,1 0 1,0 0-1,1 0 1,0-1-1,1 1 0,0-1 1,13 19-1,-11-18-138,0 0 0,-1 0 0,0 1-1,-1 0 1,-1 0 0,0 0 0,-1 0 0,2 30 0,-5-34 271,-1 0 0,-1 0 0,0 0 1,0 0-1,-1 0 0,0-1 0,-1 1 1,0-1-1,-1 1 0,0-1 0,0-1 1,-8 10-1,5-7 316,0-1 0,-1-1 0,0 1 0,0-1 0,-1-1 1,0 0-1,-1 0 0,1-1 0,-17 7 0,26-13-383,0 0-1,-1 0 1,1-1 0,0 1 0,-1-1-1,1 1 1,0-1 0,-1 1-1,1-1 1,-1 0 0,1 0-1,-1 0 1,1 0 0,-1 0 0,1 0-1,0 0 1,-1 0 0,1 0-1,-1-1 1,1 1 0,-1 0-1,1-1 1,0 0 0,-1 1 0,1-1-1,0 0 1,0 1 0,0-1-1,-1 0 1,1 0 0,0 0-1,0 0 1,0 0 0,0 0-1,0-1 1,1 1 0,-1 0 0,0 0-1,0-1 1,1 1 0,-1 0-1,1-1 1,-1 1 0,1 0-1,0-1 1,0 1 0,-1-1 0,1 1-1,0-2 1,-1-11-31,0 0 0,0 0 0,1 0 0,3-15-1,-2 19-42,0-2-77,1 1-1,1 0 1,-1 0-1,2 0 1,0 0-1,0 0 1,1 1-1,0 0 1,1 0-1,0 0 1,0 1-1,1-1 1,1 2-1,-1-1 1,1 1-1,1 0 1,0 1-1,0 0 1,12-8 0,18-8-1245,1 1 1,2 2-1,63-21 1,-76 30-325,34-13-4875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6182,'0'0'17766,"8"-5"-17008,235-155 415,-115 70-883,31-21-109,-165 134 492,-62 88-15,49-83-373,1 1-1,1 0 1,2 1 0,-19 52 0,33-78-268,-1-1-1,1 0 1,0 1-1,1-1 1,-1 0 0,1 1-1,-1-1 1,1 1 0,0-1-1,1 1 1,-1-1 0,0 0-1,1 1 1,1 3 0,-1-5-10,0-1 1,1 1 0,-1-1 0,0 0-1,1 1 1,-1-1 0,1 0-1,0 0 1,-1 0 0,1 0 0,0 0-1,0 0 1,-1 0 0,1-1 0,0 1-1,0-1 1,0 1 0,0-1 0,0 0-1,0 0 1,0 0 0,0 0-1,0 0 1,2 0 0,-2 0-134,0 0-1,-1 0 1,1 0-1,0 0 1,0-1-1,0 1 1,-1 0-1,1-1 1,0 1 0,0-1-1,-1 0 1,1 1-1,0-1 1,-1 0-1,1 0 1,-1 0-1,1 0 1,-1 0 0,3-3-1,-3 2-604,0 0-1,0 1 1,0-1-1,0 0 1,0 0-1,-1 0 1,1-1-1,-1 1 1,1 0-1,-1 0 1,0-3-1,1-15-11968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 5701,'0'0'20537,"5"-2"-20040,-5 2-487,0 0 1,1 0-1,-1 0 1,0 0-1,0 0 1,1 0-1,-1 0 1,0 0 0,1 0-1,-1 0 1,0 0-1,1 0 1,-1 0-1,0 0 1,1 0-1,-1 0 1,0 0 0,1 0-1,-1 0 1,0 0-1,1 0 1,-1 1-1,0-1 1,1 0-1,-1 0 1,0 0-1,0 1 1,1-1 0,-1 0-1,0 0 1,0 1-1,0-1 1,1 0-1,-1 0 1,0 1-1,0-1 1,0 0 0,0 1-1,0-1 1,1 0-1,-1 1 1,0-1-1,0 1 1,-3 24 339,-21 46 83,12-37-298,2-5-53,2 0 1,0 1-1,3-1 0,-5 59 0,10-88-103,0 0 0,0 0-1,0 0 1,0 1 0,1-1-1,-1 0 1,0 0 0,0 0-1,0 0 1,0 0-1,0 0 1,0 1 0,0-1-1,1 0 1,-1 0 0,0 0-1,0 0 1,0 0 0,0 0-1,1 0 1,-1 0 0,0 0-1,0 0 1,0 0 0,0 0-1,0 0 1,1 0-1,-1 0 1,0 0 0,0 0-1,0 0 1,0 0 0,1 0-1,-1 0 1,0 0 0,0 0-1,0 0 1,0 0 0,1 0-1,-1 0 1,0-1 0,0 1-1,0 0 1,0 0-1,0 0 1,0 0 0,0 0-1,1 0 1,-1-1 0,0 1-1,0 0 1,0 0 0,0 0-1,0 0 1,0 0 0,0-1-1,0 1 1,0 0 0,0 0-1,0 0 1,0 0-1,0-1 1,0 1 0,0 0-1,0 0 1,0 0 0,8-14-1736,-6-31-7190,-2 17-560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10442,'0'0'15631,"52"1"-15119,-25-1-288,3-5-160,4 0-32,-1 0-128,-1 1-704,-4 0-1763,0-1-2049,-7 0-4453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11755,'0'0'3219,"9"-5"-406,2-1-2086,1 0-1,-1 0 0,1 1 0,0 1 0,0 0 0,0 1 0,1 0 0,-1 1 0,15-1 0,-26 3-692,1 0-1,0 1 1,-1-1 0,1 1 0,-1-1 0,0 1 0,1 0-1,-1 0 1,1-1 0,-1 1 0,0 0 0,0 0 0,1 0-1,-1 0 1,0 1 0,0-1 0,0 0 0,0 0 0,0 1-1,-1-1 1,1 0 0,0 1 0,-1-1 0,1 1 0,-1-1-1,1 1 1,-1-1 0,1 1 0,-1-1 0,0 1 0,0 0-1,0-1 1,0 1 0,0 1 0,0 7 150,0-1 0,-1 1-1,0-1 1,-3 15 0,-2-4 107,-1-1 0,-1 1 0,-20 33 0,1-1 878,42-84-1041,-1 0 0,-1-2 0,-2 1 0,-2-2 0,-1 1 1,-1-1-1,-2 0 0,1-38 0,-4 75-153,0 0 0,1 1 1,0-1-1,-1 0 0,1-1 0,0 1 1,0 0-1,0-1 0,0 0 0,4 2 1,7 0 15,-1 0 0,1-1 0,0-1 1,0 0-1,0-1 0,-1 0 0,17-3 1,-24 3-548,0-1 1,0-1 0,0 1 0,0-1 0,10-5 0,1-4-4762,-4-3-4030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6438,'0'0'15535,"56"52"-13998,-26-45-352,5-1-704,8-3-353,1-3-64,-1 0 0,-3 0-32,-4 0-512,-12 0-1218,-12 4-1281,-12 3-2594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11435,'0'0'11146,"76"28"-8839,-28-27-738,8-1-960,1 0-545,3 0-257,-5 0-1985,-7 0-2306,-11-8-5349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7335,'0'0'9913,"-6"11"-7548,-21 28-82,-25 53 0,45-77-2281,0 0 1,0 0-1,2 1 0,0 0 0,0 0 0,2 0 1,0 0-1,0 18 0,3-34-155,0 0 0,0 1 0,0-1 0,0 0 0,0 0-1,0 0 1,0 1 0,0-1 0,0 0 0,0 0 0,0 0 0,0 1 0,0-1 0,0 0 0,0 0 0,0 0 0,0 0 0,1 1 0,-1-1 0,0 0-1,0 0 1,0 0 0,0 0 0,0 0 0,1 0 0,-1 1 0,0-1 0,0 0 0,0 0 0,0 0 0,1 0 0,-1 0 0,0 0 0,0 0-1,0 0 1,1 0 0,-1 0 0,0 0 0,0 0 0,0 0 0,1 0 0,-1 0 0,0 0 0,0 0 0,0 0 0,1 0 0,-1 0 0,0 0-1,0 0 1,0 0 0,0 0 0,1 0 0,-1-1 0,0 1 0,0 0 63,9-3-6439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18193,'0'0'10154,"56"-9"-13485,-42 9-2723,-3 0-8135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11755,'0'0'9033,"92"-64"-8617,-35 27-256,8-2-128,3-2 0,-4 3-704,-8 3-1410,-16 4-2723,-12 4-2466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12812,'0'0'7335,"7"49"-6662,-7-14-353,0 8-256,0-1-32,0-1-256,0-3-513,5-6-256,4-9-576,-4-6-1218,-1-9-480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4 169 10954,'0'0'2952,"-1"-11"-720,-2-38-593,4 46-1511,-1 0 0,1 0 0,0 0 0,0 0 0,0 1 0,0-1 0,0 0 0,1 0 0,-1 1-1,1-1 1,0 1 0,0-1 0,0 1 0,0 0 0,0 0 0,0 0 0,0 0 0,1 0 0,-1 0 0,1 0 0,5-2 0,5-2 148,-1 1-1,1 0 0,17-4 1,-23 7-152,16-5-67,-1 2 0,1 0 0,0 1 0,0 2 0,0 0 0,1 1 0,-1 2 0,30 3-1,-51-3-56,0-1 0,0 1 0,0-1-1,0 1 1,1 0 0,-1 0 0,0-1-1,0 2 1,0-1 0,-1 0 0,1 0-1,0 1 1,0-1 0,-1 1-1,1-1 1,0 1 0,-1-1 0,0 1-1,1 0 1,-1 0 0,0 0 0,1 2-1,-1-1 55,-1 0-1,1 1 1,-1-1-1,0 0 1,0 0-1,0 0 1,0 0-1,0 1 0,-1-1 1,0 0-1,1 0 1,-1 0-1,-2 5 1,-4 6 333,-1 1 1,0-1-1,0-1 1,-20 23-1,9-14 58,12-15-346,-1 1-1,2-1 1,-1 1 0,1 1 0,1-1 0,-1 1 0,1 0 0,1 0 0,0 0 0,-5 15-1,9-23-96,0-1 0,0 1 0,0 0 0,0 0-1,0 0 1,1 0 0,-1-1 0,0 1 0,0 0-1,0 0 1,1-1 0,-1 1 0,0 0 0,1 0-1,-1-1 1,1 1 0,-1 0 0,1-1 0,-1 1-1,1-1 1,-1 1 0,1 0 0,0-1 0,-1 1-1,1-1 1,0 0 0,1 1 0,29 7 23,42-9-980,-62 0 361,2-1-644,1 1-1,-1-2 1,0 0-1,0 0 1,-1-1-1,14-6 1,1-3-4752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14061,'0'0'7522,"9"1"-7223,4 0-248,1-1 1,-1-1-1,0 0 1,25-5-1,-31 5-37,-1-1-1,1 0 1,-1 0 0,1 0-1,-1-1 1,0 1 0,0-2-1,0 1 1,0-1 0,-1 1-1,1-2 1,-1 1 0,7-8-1,-12 12-4,0 0 0,1 0-1,-1-1 1,1 1-1,-1-1 1,0 1-1,1 0 1,-1-1 0,0 1-1,1-1 1,-1 1-1,0-1 1,0 1-1,0-1 1,1 1-1,-1-1 1,0 1 0,0-1-1,0 1 1,0-1-1,0 1 1,0-1-1,0 1 1,0-1 0,0 1-1,0-1 1,0 1-1,0-1 1,0 1-1,0-1 1,-1 1-1,1-1 1,0 1 0,0-1-1,-1 1 1,1-1-1,0 1 1,0 0-1,-1-1 1,1 1 0,-1-1-1,1 1 1,0 0-1,-1-1 1,1 1-1,-1 0 1,1 0-1,-1-1 1,1 1 0,-1 0-1,1 0 1,-1 0-1,1-1 1,-1 1-1,1 0 1,-1 0 0,1 0-1,-1 0 1,1 0-1,-1 0 1,1 0-1,-1 0 1,0 1-1,-35 3 389,28 0-348,0 0 0,1 0-1,0 1 1,0 0-1,1 0 1,-1 1 0,1 0-1,0 0 1,1 0-1,-1 1 1,1 0 0,1 0-1,-6 10 1,5-9 26,0 1 1,1 0-1,0 1 1,1-1-1,0 1 1,1-1-1,-1 1 1,2 0-1,0 0 1,-1 20-1,3-29-74,-1 1 1,1-1-1,-1 1 1,1-1-1,-1 1 0,1-1 1,0 0-1,0 1 0,0-1 1,0 0-1,0 1 0,0-1 1,0 0-1,0 0 0,1 0 1,-1 0-1,0 0 0,1 0 1,-1 0-1,0-1 1,1 1-1,-1 0 0,1-1 1,-1 1-1,1-1 0,0 0 1,-1 1-1,1-1 0,-1 0 1,1 0-1,2 0 0,55-3-729,-58 3 698,8-2-542,0 0 1,0 0-1,0-1 1,0 0-1,0 0 1,-1-1-1,14-9 1,28-22-6842,-7 1-4257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16 12748,'0'0'2883,"-12"7"-673,-5 2-1390,1 1 0,-25 21 0,36-27-604,0 1 0,0-1 1,1 1-1,0 0 1,0 0-1,0 0 1,0 1-1,1-1 1,0 1-1,0 0 1,1 0-1,-1 0 1,1 0-1,-1 8 1,3-13-205,0 0 1,0 1-1,0-1 1,0 0-1,0 0 1,0 0-1,0 1 1,0-1 0,1 0-1,-1 0 1,1 0-1,-1 0 1,1 0-1,-1 0 1,1 0-1,-1 0 1,1 0 0,0 0-1,0 0 1,0 0-1,-1 0 1,1 0-1,0-1 1,0 1-1,0 0 1,0-1-1,0 1 1,0 0 0,0-1-1,1 0 1,-1 1-1,0-1 1,0 1-1,0-1 1,0 0-1,1 0 1,-1 0 0,2 0-1,50-2 187,-37-2-245,0-1 1,-1-1-1,0 0 0,0-1 0,0 0 0,-1-1 0,0-1 0,-1 0 1,0-1-1,0-1 0,-1 0 0,0 0 0,-1-1 0,-1-1 1,1 0-1,10-20 0,-15 18 98,-12 16 72,-15 22-97,15-16-19,1 0 0,1 1 0,-1 0 1,1 0-1,1 1 0,-1-1 0,2 1 0,-1-1 1,1 1-1,0 0 0,1 0 0,-1 15 0,2-23-7,1 0-1,-1 0 0,0-1 0,1 1 0,-1 0 0,1 0 0,-1 0 0,1 0 1,-1-1-1,1 1 0,0 0 0,-1-1 0,1 1 0,0 0 0,0-1 0,-1 1 0,1-1 1,0 1-1,0-1 0,0 1 0,0-1 0,0 0 0,-1 1 0,1-1 0,0 0 1,0 0-1,0 0 0,0 1 0,0-1 0,0 0 0,0 0 0,0-1 0,0 1 0,0 0 1,0 0-1,0 0 0,0-1 0,0 1 0,-1 0 0,1-1 0,1 0 0,42-18-800,-33 11-511,-1-1 0,0 0 0,0 0 0,13-19 0,8-15-5272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15535,'0'0'4612,"-69"70"-2946,49-31-1026,0-2 161,11 2-32,7-5-385,2-2-352,9-8 0,7-6-384,8-8-833,-6-6-609,2-4-1249,-7 0-3139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14798,'0'0'5386,"9"1"-4206,-2 0-1067,0-1 1,1 0-1,-1-1 0,1 1 1,-1-1-1,0-1 0,0 0 0,0 0 1,0 0-1,0-1 0,0 0 0,0 0 1,-1 0-1,1-1 0,-1 0 0,0-1 1,0 1-1,-1-1 0,1 0 1,-1 0-1,0-1 0,5-7 0,-6 0-60,-10 10 22,-16 15 22,19-9-69,-1 1 0,1 0 0,0 0 0,0 1 0,1-1 1,-1 0-1,1 1 0,0 0 0,-2 9 0,3-13-20,1 0-1,-1 1 1,1-1 0,0 0-1,-1 0 1,1 1 0,0-1-1,0 1 1,0-1 0,0 0-1,0 1 1,0-1 0,1 0-1,-1 1 1,0-1 0,1 0-1,-1 0 1,1 1 0,-1-1-1,1 0 1,-1 0 0,1 0-1,0 0 1,0 1 0,0-1-1,0 0 1,-1 0 0,1-1-1,1 1 1,-1 0 0,0 0-1,0 0 1,0-1 0,0 1-1,0 0 1,1-1 0,-1 0-1,0 1 1,1-1-1,-1 1 1,2-1 0,10 2-220,1-1-1,0 0 1,0-1 0,0-1 0,0 0 0,0 0-1,0-2 1,0 0 0,-1 0 0,1-1 0,22-11-1,-36 15 239,1 0 0,-1 0 0,0 0 0,1 0 0,-1 0 1,0-1-1,1 1 0,-1 0 0,0 0 0,0 0 0,1 0 0,-1-1 0,0 1 0,0 0 0,1 0 0,-1-1 0,0 1 0,0 0 0,1 0 0,-1-1 0,0 1 0,0 0 0,0-1 0,0 1 0,0 0 0,0-1 0,1 1 0,-1 0 0,0-1 0,0 1 0,0 0 0,0-1 0,0 1 0,0 0 0,0-1 0,0 1 0,-1 0 0,1-1 0,0 1 0,0 0 0,0-1 0,0 1 0,0 0 0,0-1 0,-1 1 0,1 0 0,0-1 0,0 1 0,0 0 0,-1 0 0,1-1 0,0 1 0,0 0 0,-1 0 0,1 0 0,0-1 0,-1 1 0,1 0 0,0 0 1,-1 0-1,1 0 0,0 0 0,-1 0 0,1 0 0,0-1 0,-1 1 0,-36-14 1887,10 4-984,25 9-883,0 0 0,0 0 0,1 0 0,-1 0 0,0-1 0,0 1 0,1 0 0,-1-1 0,1 0 0,0 1 0,-1-1 0,1 0 0,0 1 0,0-1 0,0 0 0,0 0 0,0 0 0,0 0 0,1 0 0,-2-4 0,3 5-28,-1-1-1,1 0 0,-1 1 1,1-1-1,-1 0 0,1 1 0,0-1 1,0 1-1,0-1 0,0 1 1,0 0-1,0-1 0,0 1 1,0 0-1,0 0 0,1 0 1,-1 0-1,1 0 0,2-2 1,9-4-203,1 1 1,1 0-1,-1 0 0,20-4 1,-25 8-83,22-8-3459,42-18-1,-20 1-6714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12876,'0'0'8616,"11"0"-7292,6 0-746,-8-1-360,0 1-1,0 0 0,0 0 1,0 1-1,0 0 1,9 3-1,-15-3-205,-1-1 1,0 1-1,0 0 0,1 1 1,-1-1-1,0 0 0,0 0 1,0 1-1,-1-1 0,1 1 1,0 0-1,0-1 1,-1 1-1,1 0 0,-1 0 1,0 0-1,0 0 0,1 0 1,-1 1-1,0-1 0,-1 0 1,1 0-1,0 1 0,-1-1 1,1 0-1,-1 1 0,0-1 1,0 1-1,0-1 0,0 4 1,-2 5 76,0 1-1,0-1 1,-1 0 0,-1 1 0,0-1 0,-1-1 0,0 1 0,0-1 0,-1 0 0,-13 17 0,12-18-18,1 0 0,0 1 0,0 0 0,1 0 0,0 0 0,1 1 0,0 0 0,0 0 0,1 0 1,1 0-1,-2 13 0,5-23-57,-1 0 0,1 0 0,-1 0 1,1 0-1,0 0 0,-1 0 0,1 0 1,0 0-1,0 0 0,0-1 1,0 1-1,0 0 0,0 0 0,0-1 1,0 1-1,0 0 0,0-1 0,0 1 1,0-1-1,0 0 0,0 1 0,1-1 1,-1 0-1,0 0 0,0 0 0,0 0 1,1 1-1,-1-2 0,0 1 0,0 0 1,0 0-1,1 0 0,0-1 0,49-6 222,-21-2-238,-1 0-1,54-27 1,3-15-3023,-83 49 2382,0 0 0,0 0 0,0-1 0,0 1 0,0-1 0,-1 0 0,1 1 0,-1-1 0,0 0-1,0-1 1,0 1 0,2-5 0,-2-9-6590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14382,'0'0'8055,"11"4"-7350,1-1-635,1-1 0,-1 0 1,1-1-1,-1 0 0,1-1 1,0-1-1,-1 0 0,1 0 0,-1-1 1,1-1-1,18-6 0,153-49-4565,-77 22-4238,-107 36 8894,0 0-1,0 0 1,1 0 0,-1 0-1,0 0 1,1 0-1,-1 0 1,0 0 0,0 1-1,1-1 1,-1 0 0,0 0-1,0 0 1,0 0 0,1 0-1,-1 0 1,0 0 0,0 0-1,1 1 1,-1-1 0,0 0-1,0 0 1,0 0 0,0 1-1,1-1 1,-1 0 0,0 0-1,0 0 1,0 1 0,0-1-1,0 0 1,0 0 0,1 1-1,-1-1 1,0 0 0,0 0-1,0 1 1,0-1 0,0 0-1,0 0 1,0 1 0,0-1-1,1 20 3073,-1-18-3064,-1 0-1,1 0 1,0 0-1,0 0 1,0 0-1,0 0 1,0-1-1,1 1 1,-1 0-1,0 0 1,1 0-1,0 0 1,-1-1-1,1 1 1,0 0-1,0-1 1,0 1-1,0 0 1,2 2-1,2-3-102,-1 0-1,1 0 0,0-1 1,-1 0-1,1 0 1,0 0-1,-1 0 0,1-1 1,-1 0-1,1 0 1,-1 0-1,1 0 0,6-4 1,58-31-76,-46 23-116,16-11-618,-30 18 541,0-1 1,0 1-1,1 1 0,0 0 1,0 0-1,1 1 0,-1 0 1,19-3-1,-28 8 243,0 1 0,-1-1 0,1 1 0,-1-1 0,1 1 0,-1-1 0,1 1 0,-1 0 0,0-1 0,0 1 0,0-1 0,0 1 0,0 0 0,0-1 1,0 1-1,-1 0 0,0 2 0,-5 25 648,-3 22 631,9-51-1312,0 1 1,0 0-1,0-1 0,0 1 1,0 0-1,0-1 1,1 1-1,-1 0 0,0-1 1,1 1-1,-1-1 1,0 1-1,1-1 0,-1 1 1,0 0-1,1-1 1,-1 1-1,1-1 0,-1 0 1,1 1-1,-1-1 1,1 1-1,0-1 0,-1 0 1,1 1-1,-1-1 1,1 0-1,0 0 0,-1 0 1,1 1-1,0-1 1,-1 0-1,1 0 0,0 0 1,-1 0-1,1 0 1,0 0-1,-1 0 0,1 0 1,0 0-1,-1-1 0,1 1 1,0 0-1,-1 0 1,1-1-1,1 0 1,0 1-223,1-1 1,-1 0 0,0 0 0,1 0 0,-1 0 0,0 0 0,0-1 0,1 1 0,-1-1 0,0 1 0,3-5 0,4-15-4147,-2-8-3215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18193,'0'0'9065,"49"26"-9033,-35-16-32,2-2 32,2-4-224,1-3-449,-1-1-416,-2 0-609,-4-2-287,-3-5-450,-8 2-1504,-1-1-1474</inkml:trace>
  <inkml:trace contextRef="#ctx0" brushRef="#br0" timeOffset="1">0 70 5093,'0'0'19250,"68"27"-18513,-33-27-449,3-2-160,-4-3-96,-3 0-416,-9 0-1890,-5 2-1826,-11-4-3876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17168,'0'0'4767,"4"9"-4521,-3-6-238,0-1 0,0 1 0,0 0 0,0-1 1,1 1-1,-1-1 0,1 1 0,0-1 0,0 0 0,0 1 0,0-1 0,0 0 0,0-1 0,4 4 1,-1-3-52,0 0 0,0 0 1,0-1-1,0 0 1,1 1-1,-1-2 0,0 1 1,1-1-1,8 0 1,-14 0 42,21 2-1726,1-2 0,0 0-1,0-2 1,0 0 0,-1-1 0,1-1 0,-1-2 0,27-6 8352,-57 26-2648,-1 3-2268,7-14-1336,0 1 0,0 0 0,1 0 0,0 0 1,0 1-1,0-1 0,0 1 0,0-1 0,-1 7 0,3-10-338,0 1 0,0-1-1,0 0 1,0 0 0,1 0 0,-1 0-1,0 1 1,0-1 0,1 0 0,-1 0-1,0 0 1,1 0 0,-1 0 0,1 0-1,0 0 1,-1 0 0,1 0 0,0 0-1,-1 0 1,1 0 0,0-1-1,0 1 1,0 0 0,0 0 0,0-1-1,0 1 1,0-1 0,0 1 0,0-1-1,0 1 1,0-1 0,0 0 0,0 1-1,1-1 1,-1 0 0,0 0 0,0 0-1,0 0 1,0 0 0,1 0 0,1 0-1,83-5-731,-17-1-1640,-68 6 2340,-1 0 0,0 0 1,1 1-1,-1-1 0,1 0 0,-1 0 0,0 0 1,1 1-1,-1-1 0,0 0 0,1 0 0,-1 1 1,0-1-1,0 0 0,1 1 0,-1-1 0,0 0 0,0 1 1,0-1-1,1 1 0,-1-1 0,0 0 0,0 1 1,0-1-1,0 1 0,0-1 0,0 0 0,0 1 1,0-1-1,0 1 0,0-1 0,0 0 0,0 1 1,0-1-1,0 1 0,0-1 0,0 0 0,0 1 1,-1-1-1,1 1 0,0-1 0,0 0 0,0 1 0,-1-1 1,1 1-1,-11 20 865,-5 0-253,-2 0 0,0-1 1,-1-1-1,-42 31 0,31-35-2014,8-11-4449,3-4-9767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5990,'0'0'16719,"81"-21"-15213,-20-14-449,12-7-449,8-4-479,4 0-97,-8 6-1057,-10 4-2787,-19 5-3331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84 9225,'5'-9'2744,"-3"5"-2188,18-37 2587,-19 39-2861,0 0-1,1 0 1,-1 0 0,0 0 0,1 0-1,-1 0 1,1 1 0,0-1 0,0 0-1,0 1 1,0-1 0,0 1 0,0 0 0,0-1-1,0 1 1,0 0 0,3-1 0,-4 6-115,0-1 0,0 1 0,0-1 1,-1 1-1,1 0 0,-1-1 1,0 1-1,0-1 0,0 1 0,0 0 1,-2 5-1,-1 6 10,-1 1 1,0-1-1,-1 0 0,-1 0 1,0-1-1,-9 15 0,-56 80 564,3-3-369,67-105-371,1-1-1,0 0 1,-1 1 0,1-1-1,0 0 1,0 1 0,-1-1-1,1 0 1,0 1 0,0-1-1,0 1 1,-1-1-1,1 1 1,0-1 0,0 0-1,0 1 1,0-1 0,0 1-1,0-1 1,0 1 0,0-1-1,0 1 1,0-1 0,0 1-1,0-1 1,0 0-1,1 1 1,-1-1 0,0 1-1,0-1 1,0 0 0,0 1-1,1-1 1,-1 1 0,0-1-1,1 0 1,-1 1 0,0-1-1,1 0 1,-1 1-1,0-1 1,1 0 0,-1 0-1,0 1 1,1-1 0,-1 0-1,1 0 1,32-2 81,38-20-31,-70 22-55,90-33-934,122-48-5213,-137 46 1848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 10922,'0'0'9684,"1"11"-9150,-2 38 234,-1-26-367,2 0 1,0 1 0,1-1-1,7 36 1,-7-57-382,0 0-1,-1 0 1,1 0 0,0 0-1,0 0 1,0 0 0,0 0-1,1 0 1,-1 0-1,0-1 1,1 1 0,-1-1-1,1 1 1,-1-1 0,1 1-1,0-1 1,0 0 0,0 0-1,0 0 1,0 0 0,0 0-1,0 0 1,0 0 0,0-1-1,0 1 1,0-1 0,0 0-1,0 1 1,1-1-1,-1 0 1,0 0 0,0 0-1,0-1 1,0 1 0,1-1-1,-1 1 1,0-1 0,0 1-1,0-1 1,0 0 0,2-1-1,6-3 36,0 0 1,0 0-1,0-1 0,-1-1 0,0 1 1,13-13-1,17-23-15,60-84 0,-88 111-40,-10 14-4,-1 1 0,0-1 0,0 1 0,0-1 0,1 1 0,-1-1 0,0 0 0,1 1 0,-1 0-1,0-1 1,1 1 0,-1-1 0,0 1 0,1-1 0,-1 1 0,1 0 0,-1-1 0,1 1 0,-1 0 0,1-1 0,-1 1 0,1 0 0,-1 0 0,1 0 0,0-1 0,-1 1 0,1 0 0,-1 0 0,1 0 0,-1 0 0,1 0 0,0 0 0,-1 0 0,2 0 0,1 22-36,-13 51 103,8-61-47,0 2-29,1 0 0,0 0-1,2 22 1,-1-35-133,0 0 1,1 0-1,-1-1 0,1 1 0,-1 0 1,1 0-1,-1-1 0,1 1 1,0 0-1,-1-1 0,1 1 0,0-1 1,-1 1-1,1-1 0,0 1 1,0-1-1,0 0 0,-1 1 0,1-1 1,0 0-1,0 0 0,0 1 1,0-1-1,0 0 0,0 0 0,-1 0 1,1 0-1,0 0 0,0 0 1,0 0-1,0-1 0,0 1 0,0 0 1,-1 0-1,1-1 0,0 1 1,0 0-1,0-1 0,-1 1 0,1-1 1,0 1-1,0-1 0,0 0 1,16-17-5941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157 156 12300,'-11'10'2637,"-5"5"-1531,-57 56 2515,66-64-3276,0 1 0,0 0 0,1 0 0,1 0 0,0 1 0,0 0-1,0 0 1,-3 12 0,8-21-336,-1 1-1,1-1 1,0 1-1,0-1 1,0 1-1,0-1 1,0 1-1,0-1 1,0 1-1,0-1 1,0 1 0,0-1-1,0 1 1,0-1-1,0 1 1,1-1-1,-1 0 1,0 1-1,0-1 1,1 1-1,-1-1 1,0 1-1,0-1 1,1 0-1,-1 1 1,0-1-1,1 0 1,-1 1 0,0-1-1,1 0 1,-1 1-1,1-1 1,-1 0-1,1 1 1,24 1 134,23-11-35,-15-3-395,0-2 0,-1-2 0,43-26-1,-1 0 76,-73 41 228,0 0 1,0 1-1,0-1 0,-1 1 1,1-1-1,0 1 1,0-1-1,0 1 1,0 0-1,0-1 0,0 1 1,0 0-1,0 0 1,0 0-1,0-1 1,0 1-1,0 0 1,1 1-1,-1-1 0,0 0 1,0 0-1,0 0 1,0 1-1,0-1 1,1 1-1,3 19 542,-5-19-517,0 0-1,0 0 1,0 1 0,0-1-1,0 0 1,0 0 0,0 0-1,0 1 1,1-1 0,-1 0 0,0 0-1,1 0 1,-1 0 0,1 0-1,-1 0 1,1 0 0,-1 0-1,1 0 1,0 0 0,-1 0 0,1 0-1,0 0 1,0 0 0,0 0-1,0-1 1,0 1 0,0 0-1,0-1 1,0 1 0,0-1 0,0 1-1,0-1 1,0 1 0,0-1-1,2 1 1,3-2 77,0 1 1,0-1-1,0 1 0,0-2 0,0 1 0,0-1 1,0 0-1,-1 0 0,1 0 0,8-6 0,56-38-172,-28 17-215,-17 12-265,-17 10 406,1 1 0,0 0 0,0 1 0,0 0 0,1 0-1,0 1 1,0 0 0,0 0 0,21-3 0,-30 7 135,-1 1 0,1 0-1,-1-1 1,1 1 0,-1 0 0,1-1-1,-1 1 1,1 0 0,-1 0 0,0 0 0,1-1-1,-1 1 1,0 0 0,0 0 0,0 0 0,0 0-1,0-1 1,1 1 0,-2 0 0,1 0-1,0 0 1,0 0 0,0 0 0,0-1 0,0 1-1,-1 0 1,1 0 0,0 0 0,-1 0 0,-6 27 451,6-26-400,0-1-1,0 0 1,1 1 0,-1-1-1,1 0 1,-1 1 0,1-1-1,-1 1 1,1-1 0,0 1-1,0-1 1,0 1 0,0 0-1,0-1 1,0 1 0,0-1-1,1 1 1,-1-1 0,0 1-1,1-1 1,-1 0 0,1 1 0,0-1-1,-1 1 1,2 1 0,0-2-13,0-1 1,1 1 0,-1-1 0,0 0 0,0 1 0,0-1 0,0 0 0,0 0 0,0 0 0,0 0 0,0-1 0,0 1 0,1-1 0,-1 1 0,0-1-1,0 0 1,-1 0 0,1 1 0,3-3 0,21-11-139,-2-1-1,1-1 1,-2-1-1,0-1 1,22-22-1,-14 12-562,-23 23 374,-6 11 189,-12 23 395,8-23-110,-1-1 0,1 1 0,1 0 0,-1 0 0,1 0 0,0 0 0,0 6 0,1-11-161,1 0 1,0 0-1,0 0 1,0 0-1,0 0 0,0-1 1,0 1-1,0 0 1,0-1-1,0 1 1,0-1-1,0 1 1,0-1-1,0 1 1,1-1-1,-1 0 0,0 0 1,0 1-1,0-1 1,1 0-1,-1 0 1,0 0-1,0 0 1,0-1-1,1 1 0,-1 0 1,1-1-1,38-7 242,-22 1-369,0-2 0,0 0 0,22-16 0,-25 15-11,0 1 0,0 1 0,1 0 0,30-11 1,-45 19 116,0 0 0,-1 0-1,1 0 1,0-1 0,-1 1 0,1 0 0,0 0 0,-1 0 0,1 0 0,0 0 0,-1 0 0,1 1 0,0-1 0,-1 0 0,1 0 0,0 0 0,-1 1 0,1-1 0,0 0-1,-1 0 1,1 1 0,-1-1 0,1 1 0,-1-1 0,1 1 0,-1-1 0,1 1 0,-1-1 0,1 1 0,-1-1 0,1 1 0,-1-1 0,0 1 0,0 0 0,1-1 0,-1 1-1,0 0 1,0-1 0,1 1 0,-1 0 0,0-1 0,0 1 0,0 0 0,0 0 0,0 0 5,0 0 0,0 0 0,0 0 0,1 1 1,-1-1-1,0 0 0,1 0 0,-1 0 0,1 0 0,-1 0 0,1 0 0,0-1 0,-1 1 0,1 0 1,0 0-1,-1 0 0,1 0 0,0-1 0,0 1 0,0 0 0,0-1 0,0 1 0,0-1 1,0 1-1,0-1 0,0 1 0,0-1 0,0 0 0,0 0 0,0 1 0,0-1 0,0 0 0,2 0 1,1 0-164,0 0 1,0 0-1,0-1 1,-1 1 0,1-1-1,0 0 1,0 0 0,-1 0-1,5-2 1,-6 1-369,0 1 0,0-1 0,0 1 0,0-1 0,0 1 0,0-1 0,0 0 0,-1 0 0,1 0 0,-1 0 0,1 0 0,-1-1 0,0 1 0,2-5 0,3-15-6125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14318,'0'0'7302,"69"40"-11882,-41-36-4004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58 252 16496,'0'0'4521,"-9"9"-3021,-27 28-523,35-36-905,0 1 1,0-1-1,0 0 0,0 1 0,0-1 0,0 0 1,0 1-1,0-1 0,1 1 0,-1-1 1,1 1-1,-1 0 0,1-1 0,-1 1 0,1 2 1,0-3-58,0 0 1,0-1-1,1 1 1,-1 0-1,0-1 1,0 1-1,1-1 1,-1 1 0,1 0-1,-1-1 1,0 1-1,1-1 1,-1 1-1,1-1 1,-1 0-1,1 1 1,0-1 0,-1 1-1,1-1 1,-1 0-1,1 0 1,0 1-1,-1-1 1,1 0-1,0 0 1,6 2-26,-1-1 0,0-1 0,1 0-1,-1 1 1,10-3 0,-10 2 54,0 0-131,-1-1 1,0 0-1,0 0 1,1 0-1,-1 0 0,0-1 1,0 0-1,-1 0 1,1 0-1,0-1 0,-1 1 1,1-1-1,-1 0 1,0-1-1,0 1 0,6-8 1,1-2-81,0-1-1,-1-1 1,12-25 0,-13 25 397,-8 13 346,-4 43 1053,3-39-1569,0 0 0,0-1 0,0 1 0,0 0 1,0 0-1,0 0 0,1 0 0,-1-1 0,0 1 1,1 0-1,0 0 0,-1-1 0,1 1 0,0 0 1,0-1-1,0 1 0,0 0 0,0-1 0,0 0 1,1 1-1,-1-1 0,0 0 0,3 2 1,-2-2-34,0 0 0,1-1 0,-1 1 1,0-1-1,0 1 0,1-1 1,-1 0-1,1 0 0,-1 0 1,0 0-1,1 0 0,-1 0 1,0-1-1,1 1 0,-1-1 1,0 0-1,0 0 0,1 0 1,2-1-1,6-5-112,-1-1 0,0 1 1,0-1-1,0-1 0,-1 0 1,0 0-1,-1-1 0,0 0 0,-1-1 1,0 1-1,0-2 0,-1 1 1,-1 0-1,0-1 0,0 0 0,-2 0 1,1-1-1,-1 1 0,-1-1 0,0 1 1,-1-1-1,-1-20 0,0 32 83,0 1 0,0-1 0,0 1 0,0-1 0,0 1 0,0-1 0,0 1 0,0-1 0,0 1-1,0 0 1,-1-1 0,1 1 0,0-1 0,0 1 0,-1 0 0,1-1 0,0 1 0,0-1 0,-1 1 0,1 0-1,0-1 1,-1 1 0,1 0 0,-1 0 0,1-1 0,0 1 0,-1 0 0,1 0 0,-1 0 0,1-1-1,-1 1 1,1 0 0,-1 0 0,1 0 0,0 0 0,-1 0 0,1 0 0,-1 0 0,1 0 0,-1 0 0,1 0-1,-1 0 1,1 0 0,-1 1 0,1-1 0,-1 0 0,1 0 0,0 0 0,-1 1 0,1-1 0,-1 0 0,1 0-1,0 1 1,-1-1 0,1 0 0,0 1 0,-1-1 0,1 0 0,0 1 0,-1 0 0,-20 22 231,18-16-153,0 0 0,1-1 0,-1 1 0,2 0 0,-1 0 0,1 0 0,0 0 1,0 0-1,0 1 0,1-1 0,1 0 0,-1 0 0,1 0 0,0 0 0,1 0 0,-1 0 0,4 9 0,-3-13-65,0 1 0,0-1 0,0 1-1,0-1 1,0 0 0,1 0 0,-1 0-1,1 0 1,0 0 0,0-1 0,0 1-1,0-1 1,1 0 0,-1 0 0,0 0-1,1 0 1,0 0 0,-1-1 0,1 0-1,0 0 1,0 0 0,0 0 0,0 0-1,0-1 1,-1 0 0,1 0 0,0 0-1,0 0 1,0 0 0,0-1 0,0 0-1,6-2 1,-6 2-33,0-1 0,0 0 1,0 0-1,0-1 0,0 1 0,-1-1 1,5-3-1,-6 3 6,0 1 1,1 0 0,0 0 0,-1 0-1,1 0 1,0 1 0,0-1 0,0 1-1,0 0 1,0-1 0,5 0-1,-7 39 257,0-33-235,-1-1 0,1 1 0,0 0 1,-1 0-1,2-1 0,-1 1 1,0-1-1,1 1 0,-1-1 0,1 1 1,0-1-1,3 4 0,-4-6-3,1 1-1,-1-1 1,0 0 0,1 1-1,-1-1 1,1 0-1,0 0 1,-1 0 0,1 0-1,0 0 1,0 0 0,-1-1-1,1 1 1,0 0-1,0-1 1,0 0 0,0 1-1,0-1 1,0 0-1,0 0 1,0 0 0,0 0-1,0 0 1,0-1-1,2 0 1,-3 0 2,1 0 0,-1 0 1,1 0-1,-1 0 0,1 0 0,-1-1 0,0 1 0,0-1 1,0 1-1,0-1 0,0 1 0,0-1 0,0 1 0,0-1 1,-1 0-1,1 0 0,-1 1 0,1-1 0,-1 0 0,0 0 1,0 0-1,1 1 0,-1-1 0,-1-3 0,-1-48 122,-11 4 21,10 41-108,1 0 1,-1 0-1,2 0 0,-1 0 0,1 0 1,0 0-1,1-15 0,0 22-38,1-1 0,0 0-1,0 0 1,0 1 0,0-1-1,0 1 1,0-1 0,1 1-1,-1 0 1,0-1 0,1 1-1,-1 0 1,1 0 0,-1 0-1,1 0 1,0 0 0,-1 0-1,1 0 1,0 1 0,-1-1 0,1 0-1,0 1 1,0 0 0,0-1-1,0 1 1,3 0 0,61-3-608,-53 3 227,63-3-3199,-27-3-1781,-11-3-2088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13677,'0'0'6481,"9"-5"-4373,-1 1-1700,0 1 0,1-1 0,-1 1 0,1 1 0,0 0 0,0 0 0,0 0 0,10 1 0,-14 0-309,0 1-1,0 1 1,0-1 0,1 1-1,-1-1 1,0 1 0,0 1-1,0-1 1,0 1 0,0 0-1,-1 0 1,1 0 0,-1 1 0,1 0-1,-1-1 1,0 2 0,0-1-1,5 5 1,-6-4-96,0 0 0,0 0 0,-1-1-1,0 2 1,0-1 0,0 0 0,0 0 0,0 1 0,-1-1 0,0 1-1,0-1 1,0 1 0,-1-1 0,1 1 0,-1 0 0,0-1 0,-1 1-1,1-1 1,-1 1 0,0 0 0,0-1 0,0 1 0,0-1 0,-1 0-1,0 1 1,-4 6 0,-6 10 36,-1 0 0,0-1-1,-32 35 1,24-29-4,8-10 8,6-8 42,0 0-1,0 0 1,1 1 0,1 0-1,0 0 1,0 0 0,-4 10 0,9-18-79,0 0 0,0-1 0,0 1 0,-1-1 1,1 1-1,0 0 0,0-1 0,0 1 0,0-1 1,0 1-1,0 0 0,0-1 0,1 1 1,-1-1-1,0 1 0,0 0 0,0-1 0,1 1 1,-1-1-1,0 1 0,0-1 0,1 1 0,-1-1 1,0 1-1,1-1 0,-1 1 0,1-1 1,-1 1-1,1-1 0,-1 0 0,1 1 0,-1-1 1,1 0-1,-1 1 0,1-1 0,29 4 189,31-15 6,-39 4-748,-1-1-1,0-1 1,-1-1 0,0 0 0,0-2 0,-1 0 0,19-16-1,-36 26 89,0 0-1,0-1 1,0 1-1,0 0 0,-1 0 1,1-1-1,-1 1 1,1-1-1,1-4 0,-4-14-6800,-8 9-1250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11755,'0'0'12300,"81"7"-12236,-38-12-160,-2-3-1570,-4-2-1153,-3-6-3298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3 180 17104,'0'0'5958,"-1"8"-4784,0 26-106,1-33-1018,0 0 0,1 0-1,-1 1 1,0-1 0,1 0 0,0 0-1,-1 0 1,1 1 0,0-1 0,-1 0 0,1 0-1,0 0 1,0 0 0,0 0 0,0-1 0,0 1-1,0 0 1,0 0 0,0-1 0,0 1-1,0 0 1,1-1 0,-1 1 0,0-1 0,0 1-1,1-1 1,-1 0 0,0 0 0,0 0 0,1 1-1,-1-1 1,2-1 0,46 1-72,-44-1 93,6-1-334,1-1-1,-1 0 1,0 0 0,0-1-1,0-1 1,-1 0 0,1 0-1,10-8 1,-8 5-15,0 1 1,0 1-1,29-10 1,-42 15 341,1 1 0,-1 0 0,1 0 1,0 0-1,-1 0 0,1 0 0,-1 0 0,1 0 1,0 0-1,-1 0 0,1 0 0,-1 1 1,1-1-1,0 0 0,-1 0 0,1 1 1,-1-1-1,1 0 0,-1 0 0,1 1 1,-1-1-1,1 1 0,-1-1 0,1 0 1,-1 1-1,0-1 0,1 1 0,-1-1 0,0 1 1,1-1-1,-1 1 0,1 0 0,7 27 1667,5 8-1453,-13-36-374,1 1 0,0 0 0,-1 0 0,1-1-1,0 1 1,-1-1 0,1 1 0,0 0 0,0-1 0,-1 1 0,1-1-1,0 0 1,0 1 0,0-1 0,0 0 0,0 1 0,-1-1-1,1 0 1,0 0 0,0 0 0,0 0 0,0 0 0,0 0 0,0 0-1,0 0 1,0 0 0,0 0 0,0-1 0,-1 1 0,1 0 0,0-1-1,0 1 1,0 0 0,1-2 0,-1 1-601,1 0 0,-1 0-1,1-1 1,-1 1 0,1-1 0,-1 1 0,0-1-1,0 1 1,0-1 0,0 0 0,0 0 0,0 1-1,0-1 1,1-3 0,7-21-8672</inkml:trace>
  <inkml:trace contextRef="#ctx0" brushRef="#br0" timeOffset="1">352 1 14990,'0'0'9097,"73"33"-12877,-43-25-512,2-5-2178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8840,'0'0'11627,"59"-3"-10185,-29-4-706,1-2-639,-1 6-290,-3-2-1216,0 3-1153,-7 1-2179,-7-1-1601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8904,'0'0'17414,"-1"1"-17407,0 1 0,0-1 0,0 0 0,1 0 0,-1 1-1,1-1 1,-1 0 0,1 1 0,-1-1 0,1 0 0,-1 1 0,1-1-1,0 3 1,2-2-183,-1-1-1,1 1 0,0 0 0,0-1 1,0 1-1,0-1 0,0 0 0,0 1 1,0-1-1,0 0 0,1 0 0,-1-1 1,0 1-1,3 0 0,41 9-2859,-30-8 2029,-9 0 785,1 0 0,-1 0 0,0 1 0,0-1 0,0 2 0,9 4 0,-15-7 346,0-1-1,0 1 1,0 0 0,0-1 0,0 1-1,0 0 1,0 0 0,0 0-1,0 0 1,-1-1 0,1 1 0,0 0-1,-1 0 1,1 1 0,-1-1 0,1 0-1,-1 0 1,1 0 0,-1 0 0,0 0-1,0 0 1,0 1 0,1-1 0,-1 0-1,0 0 1,0 0 0,0 1 0,-1-1-1,1 0 1,0 0 0,0 0-1,-1 0 1,1 1 0,-1-1 0,1 0-1,-1 0 1,1 0 0,-1 0 0,0 0-1,1 0 1,-1 0 0,0 0 0,0-1-1,0 1 1,1 0 0,-1 0 0,0-1-1,0 1 1,0 0 0,-2 0-1,-10 9 586,0-1-1,0 0 1,-1-1-1,-1 0 1,1-1-1,-1-1 0,-20 6 1,20-8-1372,0 0 1,0-2-1,-1 1 0,-22-1 1,5-2-5670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4773,'0'0'14344,"8"4"-12492,-3-3-1684,0 0-1,1 0 1,-1 0 0,0-1-1,0 1 1,0-1 0,0-1-1,1 1 1,-1-1-1,0 1 1,0-2 0,0 1-1,0 0 1,0-1 0,0 0-1,8-5 1,15-8 189,44-31 1,-43 27-287,-17 10-55,68-42 32,-3-4 0,109-100 0,-196 167-10,1 0 0,1 1 0,0-1 0,-9 22 0,9-18-4,-1 3 100,0 0-1,-8 29 1,15-41-92,0 0-1,0 0 1,1 0 0,0 0-1,0 0 1,1 0 0,0 0-1,0 0 1,1 1 0,3 12-1,-4-18-237,0-1 0,1 0-1,-1 0 1,1 0-1,0 0 1,-1 0-1,1 0 1,0 0-1,0 0 1,0 0-1,0 0 1,0 0 0,0 0-1,0-1 1,0 1-1,0 0 1,0-1-1,0 1 1,2 0-1,8 0-6219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7783,'0'0'15108,"2"12"-13667,-2-11-1411,1 7 134,1 0-1,-1 0 1,-1 0 0,0 0 0,0 0-1,0 0 1,-1 0 0,0 0 0,-1 0 0,-3 12-1,-2-3 60,-4 9-76,1 0 1,1 1-1,2 0 1,1 0-1,1 1 0,-3 37 1,13-51-1249,-5-14 998,0-1-1,0 1 1,0 0 0,0 0-1,0 0 1,0 0-1,0-1 1,0 1-1,0 0 1,0 0 0,0 0-1,0-1 1,0 1-1,0 0 1,0 0-1,0 0 1,0-1 0,0 1-1,0 0 1,0 0-1,0 0 1,0 0-1,0-1 1,0 1 0,0 0-1,0 0 1,0 0-1,0 0 1,0-1-1,1 1 1,-1 0 0,0 0-1,0 0 1,0 0-1,0 0 1,0 0-1,0-1 1,1 1 0,-1 0-1,0 0 1,0 0-1,0 0 1,1 0-1,-1 0 1,0 0 0,0 0-1,0 0 1,0 0-1,1 0 1,-1 0-1,0 0 1,0 0 0,0 0-1,1 0 1,-1 0-1,0 0 1,0 0 0,0 0-1,0 0 1,1 0-1,-1 0 1,0 0-1,0 0 1,0 1 0,0-1-1,1 0 1,-1 0-1,0 0 1,0-16-6554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1634,'0'0'22453,"68"0"-20756,-27 0-736,5 0-672,-1-5-257,0-3-161,-7 5-1440,-10-3-2050,-7 0-3460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4036,'0'0'19912,"-8"13"-19351,2-5-489,-8 14-10,0 0 0,-12 27 0,24-44-41,-1 1 0,1-1 0,-1 1 1,1 0-1,1 0 0,-1-1 0,1 1 1,0 0-1,1 0 0,0 0 0,-1 0 1,2 0-1,-1 1 0,1-1 0,0-1 1,3 13-1,-2-16 6,0 0 0,-1 0 0,1 0 0,0 0 0,0 0 0,0-1 0,1 1 0,-1-1 0,0 1 0,1-1 0,-1 0 0,1 0 0,-1 0 0,1 0 0,-1 0 0,1-1 0,0 1 0,-1-1 1,1 0-1,0 1 0,-1-1 0,1 0 0,0-1 0,3 0 0,2 1-62,-1-1 0,0 0-1,1-1 1,-1 1 0,0-2 0,0 1 0,13-7 0,-13 5-582,0-1-1,0 0 1,0 0 0,-1-1 0,0 0-1,0 0 1,5-7 0,6-18-5234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9353,'0'0'9305,"13"2"-7325,170 11 2734,113-18-2472,-67 0-1890,-72 5-349,408-13 144,-530 10-135,-4-1-16,0 2 1,0 1-1,0 1 1,43 6 0,-72-6-15,0 1 1,1-1-1,-1 1 1,0-1-1,0 1 1,0 0-1,0 0 1,-1 0-1,1 0 1,0 0-1,0 0 1,0 0-1,-1 0 1,1 1-1,-1-1 1,1 1-1,2 3 1,-4-5-453,0-9-4281,0-9-315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4356,'0'0'18994,"9"-3"-18076,1-1-729,1 0 0,-1-1 0,0 0-1,0-1 1,-1 0 0,14-12 0,60-57 408,-21 18-423,-19 18-85,-27 23-23,0 1-1,1 1 0,1 0 0,0 2 0,33-18 0,-51 30-49,0 0 0,1 1-1,-1-1 1,1 0-1,-1 0 1,0 0 0,1 0-1,-1 1 1,0-1-1,1 0 1,-1 1 0,0-1-1,0 0 1,1 0 0,-1 1-1,0-1 1,0 0-1,0 1 1,1-1 0,-1 1-1,0-1 1,0 0-1,0 1 1,0-1 0,0 0-1,0 1 1,0-1-1,0 1 1,0-1 0,0 0-1,0 1 1,0-1 0,0 1-1,0-1 1,0 0-1,0 1 1,0-1 0,0 1-1,0-1 1,-1 0-1,1 1 1,0-1 0,-1 1-1,-4 22 265,-34 57 689,30-64-811,0 1 0,0 0 0,2 1 0,0-1 0,1 1 0,1 1 0,0-1 0,-3 36 0,8-53-214,0-1 0,0 1 0,0-1-1,0 1 1,0-1 0,0 1 0,0-1-1,-1 1 1,2-1 0,-1 1 0,0-1-1,0 1 1,0-1 0,0 1 0,0-1 0,0 1-1,0-1 1,1 1 0,-1-1 0,0 0-1,0 1 1,1-1 0,-1 1 0,0-1 0,1 0-1,-1 1 1,0-1 0,1 0 0,-1 1-1,0-1 1,1 0 0,-1 0 0,1 1-1,-1-1 1,1 0 0,-1 0 0,1 0 0,-1 1-1,1-1 1,-1 0 0,0 0 0,1 0-1,-1 0 1,1 0 0,-1 0 0,1 0-1,-1 0 1,1 0 0,-1 0 0,1 0 0,-1-1-1,1 1 1,-1 0 0,1 0 0,-1 0-1,1-1 1,-1 1 0,0 0 0,1 0 0,0-1-1,22-21-9501,-10 0-3777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16656,'0'0'7788,"-2"10"-5866,-4 22-676,-1-1 0,-21 56-1,17-60-1163,2 1 0,0 0 0,2 0 0,1 1-1,-3 47 1,11-73-2645,1-8-105,2-12-1982,-4-7-2226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13357,'0'0'14125,"71"-18"-13228,-39 13-449,3 1-320,1 0-128,-3 0 32,-3 4-1121,-1 0-1217,-5 0-1569,-4 0-2435,-4 0-5189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15278,'0'0'12652,"-13"75"-12011,2-46-193,-1 4-319,1-1-129,-1 0 32,3-4-161,3-3-319,0-6-128,4-5-321,2-7-673,11-29-11370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9417,'0'0'8066,"9"-2"-7078,-4 1-841,0 1 1,0-1-1,0 1 0,0 0 1,0 1-1,0-1 1,0 1-1,0 0 0,7 2 1,-10-2-68,0 0-1,0 0 1,0 0 0,0 1 0,0-1 0,0 1 0,0-1 0,0 1-1,0 0 1,-1-1 0,1 1 0,-1 0 0,0 0 0,1 0 0,-1 0-1,0 1 1,0-1 0,0 0 0,0 0 0,-1 1 0,1-1 0,-1 1-1,1-1 1,-1 0 0,0 1 0,0 3 0,0 2 166,0-1-1,0 0 1,-1 1 0,0-1-1,0 0 1,-1 0 0,0 0 0,0 0-1,-6 11 1,-1-1-173,-1-1 0,-17 21 0,18-25-496,8-10-180,-3 2-119,1-2-3820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89 17136,'0'0'5381,"0"10"-2952,-19 124 1624,11-88-4152,-6 92 0,17-174-11833,-3 12 2814</inkml:trace>
  <inkml:trace contextRef="#ctx0" brushRef="#br0" timeOffset="1">1 85 17008,'0'0'10346,"60"-8"-8616,-15-1-641,9-3-513,0-2-384,1 2-96,-7 0-96,-4 5-1281,-6 1-2595,-8 2-4836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17264,'0'0'7399,"81"-8"-6790,-16-4-257,10-2-224,8 1-96,0-4-320,-5-1-1730,-9 0-768,-20 2-1795,-18 0-3074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43 10794,'0'0'5638,"3"-8"-3242,7-27-970,-10 40-1011,-1-1 0,1 0 0,-1 1 1,0-1-1,-1 0 0,1 0 0,-1 0 0,-3 7 1,-20 23 202,-2-1 0,-2-2 1,-35 32-1,35-37-475,2 1-1,1 2 1,1 0 0,-26 41 0,49-67-187,0-1 0,1 1 0,-1-1 0,1 1-1,0 0 1,-1 0 0,1-1 0,1 1 0,-1 0 0,0 0 0,1 0 0,-1 0 0,1 0 0,0 0 0,0 0 0,0 0 0,1 5 0,0-6-13,1 0 1,-1-1 0,0 1-1,1 0 1,-1-1 0,1 0-1,0 1 1,0-1 0,-1 0-1,1 0 1,0 0 0,0 0-1,0 0 1,0-1-1,0 1 1,0-1 0,0 1-1,0-1 1,1 0 0,-1 1-1,0-1 1,0 0 0,0 0-1,0-1 1,2 1 0,18-2-450,0-1 0,0-1 1,0-1-1,-1 0 0,21-9 1,25-7-1282,79-16-5089,-65 17 668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12684,'0'0'4324,"12"60"-3203,-10-24-448,-2 4-1,0 1-127,0-2-65,3-3-191,2-5-193,0-4-64,0-5-833,-5-4-1089,0-4-2306,0-3-4003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45 446 12492,'0'0'6278,"85"-47"-4837,-40 24-224,8 1-416,3 0-545,3 0-192,-7 2-416,-8 1-1858,-16 0-3267,-13 0-3300</inkml:trace>
  <inkml:trace contextRef="#ctx0" brushRef="#br0" timeOffset="1">0 77 12876,'0'0'8552,"55"-15"-8103,-3 0-353,8 3-64,1-1-385,-5 1-2337,-4 3-3236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11787,'-2'9'3566,"0"-2"-2612,0-1-257,0 1 0,0-1-1,0 1 1,1-1 0,0 1 0,0 0 0,1-1 0,0 1 0,1 12-1,0-18-624,0 0-1,0 0 1,-1 0-1,1 0 1,0 0 0,0-1-1,1 1 1,-1 0-1,0 0 1,0-1-1,0 1 1,0-1-1,0 1 1,1-1-1,-1 0 1,0 1-1,1-1 1,-1 0 0,0 0-1,0 0 1,1 0-1,-1 0 1,3 0-1,32-4 273,-21-1-448,1 0 0,-1-1 1,-1-1-1,1 0 0,21-15 0,-19 11-560,1 1 0,34-15-1,-52 25 692,1 0-1,-1 0 1,1 0-1,0 0 1,-1 0-1,1 0 1,-1 0-1,1 0 1,-1 0-1,1 0 1,-1 0-1,1 0 1,-1 0-1,1 0 1,-1 0-1,1 1 1,-1-1-1,1 0 1,-1 0-1,1 1 0,-1-1 1,0 0-1,1 0 1,-1 1-1,1-1 1,-1 1-1,0-1 1,1 0-1,-1 1 1,0-1-1,0 1 1,1-1-1,-1 1 1,0-1-1,0 1 1,1-1-1,-1 1 1,0-1-1,0 1 1,0-1-1,0 1 1,0-1-1,0 1 1,0 0-1,2 39 779,-3-36-747,1 0 0,-1 0 0,1 0 0,0 0-1,1-1 1,-1 1 0,1 0 0,-1 0 0,1 0 0,0 0 0,1-1 0,1 5-1,-1-6-106,0-1-1,0 0 0,0 0 1,0 0-1,0 0 0,0 0 0,0 0 1,0-1-1,0 1 0,0-1 1,1 0-1,-1 1 0,0-1 0,0 0 1,1 0-1,-1 0 0,0-1 1,0 1-1,0 0 0,1-1 0,-1 1 1,0-1-1,0 0 0,0 0 1,0 0-1,0 0 0,0 0 0,0 0 1,2-3-1,4-1-1228,-1-1 0,-1 1 0,1-1 1,-1-1-1,0 1 0,6-9 0,10-18-6804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 12364,'0'0'3833,"-5"8"-1746,-1 5-1494,0 1-1,0-1 1,2 1 0,-1 0-1,2 0 1,0 0-1,0 0 1,2 1 0,-1 28-1,3-30-459,0 1 0,1-1-1,0 0 1,1 0 0,1 0 0,0 0-1,7 15 1,6 8-25,-7-19-134,-2 0 0,0 0-1,-1 1 1,0 1 0,-2-1 0,0 1-1,-1 0 1,2 20 0,-22-117-1442,15 63 1154,0 0-1,1 0 1,1 0 0,0 0 0,0 0 0,6-17 0,-5 26 472,0-1 1,1 0 0,0 1 0,1 0 0,-1 0-1,1 0 1,0 0 0,1 0 0,-1 1 0,1 0-1,0 0 1,1 0 0,-1 1 0,1-1 0,8-3-1,36-21 28,-26 16-172,0-1-1,39-32 1,-57 42-19,-1-1 0,0 1 1,0-2-1,-1 1 0,0 0 0,1-1 0,-2 0 0,1 0 0,-1 0 1,0 0-1,0-1 0,-1 1 0,1-1 0,-2 1 0,1-1 0,1-8 1,-3 14 4,0 0 1,0 0-1,1 1 1,-1-1-1,0 0 1,0 0 0,0 0-1,0 1 1,0-1-1,0 0 1,0 0-1,0 0 1,0 1-1,0-1 1,-1 0 0,1 0-1,0 0 1,0 1-1,-1-1 1,1 0-1,-1 0 1,1 1 0,0-1-1,-1 0 1,1 1-1,-1-1 1,0 1-1,1-1 1,-1 1 0,1-1-1,-1 1 1,0-1-1,0 1 1,1-1-1,-1 1 1,0 0 0,0-1-1,1 1 1,-1 0-1,0 0 1,0 0-1,0 0 1,1-1 0,-1 1-1,0 0 1,0 0-1,0 1 1,1-1-1,-1 0 1,0 0 0,0 0-1,0 0 1,0 1-1,-3 0 18,1 1 0,-1-1 0,1 1 1,0 0-1,0 0 0,0 0 0,0 0 0,0 0 0,0 1 0,-4 4 0,-1 5 182,1 1-1,1 0 1,0 0-1,0 0 1,2 1-1,0-1 1,0 1-1,1 0 1,1 0-1,0 1 1,1-1-1,0 0 1,2 1-1,-1-1 1,5 20-1,-5-30-183,1 0-1,1-1 0,-1 1 1,0 0-1,1-1 0,0 1 0,0-1 1,0 1-1,0-1 0,0 0 0,1 0 1,-1 0-1,1 0 0,0 0 1,0-1-1,0 1 0,0-1 0,0 0 1,1 0-1,-1 0 0,1 0 0,-1 0 1,1-1-1,0 0 0,0 0 1,-1 0-1,1 0 0,0 0 0,0-1 1,0 0-1,0 0 0,0 0 1,5-1-1,-1 1-291,0-1 1,1-1 0,-1 1 0,0-1-1,0-1 1,13-5 0,-15 5-478,1 0 1,-1-1 0,0 0 0,0 0-1,0 0 1,-1-1 0,8-7 0,9-17-4811,-2-1-2210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12748,'0'0'11627,"6"4"-12534,-5-3 794,0 0 1,0 0 0,0 0 0,0 0 0,0 0 0,0 0 0,0 0 0,1-1 0,-1 1-1,0 0 1,1-1 0,-1 1 0,0-1 0,1 0 0,-1 1 0,1-1 0,-1 0 0,1 0 0,-1 0-1,0 0 1,1 0 0,-1 0 0,1 0 0,-1-1 0,1 1 0,-1 0 0,0-1 0,1 1-1,-1-1 1,0 0 0,1 1 0,-1-1 0,0 0 0,0 0 0,0 0 0,1 0 0,-1 0 0,0 0-1,0 0 1,-1 0 0,1 0 0,0 0 0,1-2 0,-2 3 251,0 36 4078,0-34-4136,0 0 0,1 1-1,-1-1 1,0 0 0,1 0 0,0 0 0,-1 0 0,1 0-1,0 0 1,0 0 0,0 0 0,0 0 0,1 0 0,-1-1-1,0 1 1,1 0 0,-1-1 0,1 1 0,0-1-1,-1 0 1,1 1 0,0-1 0,0 0 0,0 0 0,0 0-1,0 0 1,0-1 0,0 1 0,0 0 0,0-1 0,0 0-1,0 1 1,1-1 0,-1 0 0,0 0 0,0 0-1,3-1 1,3 1-48,-1 0-1,0-1 0,1 0 1,-1 0-1,0-1 0,0 0 1,0 0-1,0-1 1,-1 1-1,9-6 0,-5 0-292,0 0 0,0-1 0,-1 0 0,0-1 0,-1 0 1,0-1-1,0 1 0,-1-2 0,-1 1 0,0-1 0,0 1 0,-1-2 0,-1 1 0,0 0 0,2-16 0,2-12-204,-2-1-1,-1 0 1,-2-60 0,-5 99 2688,-4 10-1582,-4 11-289,1 4 122,2 1-1,0 0 1,2-1 0,0 2 0,-1 33-1,5-46-460,1-1-1,0 1 1,0-1-1,2 0 1,-1 1-1,2-1 1,-1 0-1,1 0 1,1 0-1,0-1 1,1 1-1,0-1 1,12 18-1,-17-27-15,0 0-1,1 0 1,-1 0-1,1-1 1,0 1-1,-1 0 1,1 0-1,0 0 1,-1-1-1,1 1 1,0 0-1,0-1 1,0 1-1,-1-1 1,1 1-1,0-1 1,0 1-1,0-1 1,0 0-1,0 1 0,0-1 1,0 0-1,0 0 1,2 1-1,-2-2 2,0 0 0,-1 0 0,1 1 0,0-1 0,-1 0 0,1 0 0,0 0-1,-1 0 1,1 0 0,-1 0 0,1 0 0,-1 0 0,0 0 0,1 0 0,-1 0-1,0 0 1,0 0 0,0 0 0,0-1 0,0-72 13,0 59-8,-1-52 311,1 66 16,16 27-155,-9-21-223,0 0 1,0 0-1,0-1 0,0 0 0,1-1 0,-1 1 1,1-1-1,0-1 0,0 0 0,0 0 0,0 0 1,0-1-1,0 0 0,1-1 0,9 0 0,-13 0 18,0 0-1,1 0 1,-1 0-1,0-1 0,0 0 1,0 0-1,1 0 0,-1 0 1,0-1-1,-1 0 1,1 0-1,0 0 0,0-1 1,-1 0-1,0 1 0,1-2 1,-1 1-1,0 0 1,-1-1-1,1 0 0,0 0 1,-1 0-1,0 0 0,5-9 1,-4-3 199,-9 20 588,-10 29 172,14-28-852,1-1 1,-1 1 0,1-1 0,0 1 0,0 0 0,1-1-1,-1 1 1,1-1 0,0 1 0,0-1 0,1 0 0,2 6 0,-3-8-122,0 0 0,1-1 0,-1 1 1,0-1-1,1 1 0,0-1 1,-1 0-1,1 0 0,0 1 0,-1-1 1,1 0-1,0-1 0,0 1 1,0 0-1,0 0 0,0-1 1,0 1-1,0-1 0,0 0 0,0 0 1,0 1-1,0-1 0,0-1 1,0 1-1,1 0 0,-1 0 0,0-1 1,0 1-1,2-2 0,-1 1-401,-1 0 0,1 0 0,-1 0-1,0-1 1,1 1 0,-1-1 0,0 1 0,0-1 0,0 0-1,0 0 1,0 0 0,-1 0 0,1 0 0,0 0-1,-1-1 1,0 1 0,1 0 0,-1-1 0,0 1-1,0-1 1,-1 0 0,1 1 0,0-6 0,4-23-7318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8136,'0'0'10666,"15"54"-10410,6-36-192,4 0-640,3-1-2339,5 0-2723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11627,'0'0'10986,"-7"10"-9357,-24 32-279,30-41-1293,0 0 0,0 1-1,1-1 1,-1 0 0,0 1 0,0-1-1,1 0 1,-1 1 0,1-1 0,-1 1-1,1-1 1,0 1 0,-1 0-1,1-1 1,0 1 0,0-1 0,0 1-1,0-1 1,1 1 0,-1 1 0,1-2-40,-1 0 0,1 0 1,0 0-1,0-1 1,-1 1-1,1 0 0,0 0 1,0-1-1,0 1 1,0 0-1,0-1 0,0 1 1,0-1-1,0 1 1,0-1-1,0 0 0,0 1 1,0-1-1,0 0 1,2 0-1,5 1-33,1-1 1,-1 0-1,0-1 0,0 0 1,10-2-1,4-3-594,-1-1 0,0-1 0,0-1 0,23-14 0,32-13 628,-75 35 108,0 1 0,0-1 1,0 0-1,1 1 0,-1-1 1,0 1-1,0 0 0,1-1 1,-1 1-1,0 0 1,0 0-1,1 0 0,-1 0 1,0 0-1,0 0 0,1 0 1,-1 0-1,0 1 0,1-1 1,-1 0-1,0 1 0,2 0 1,5 22 2376,-8-21-2460,0 0-1,0 0 1,1 0-1,-1-1 1,0 1-1,1 0 1,-1 0-1,1 0 0,0 0 1,-1 0-1,1-1 1,0 1-1,0 0 1,0-1-1,1 1 1,-1-1-1,0 1 1,0-1-1,1 1 1,-1-1-1,1 0 0,-1 0 1,1 0-1,0 0 1,-1 0-1,1 0 1,0 0-1,2 0 1,26 4-1594,-10-8-2333,-4-8-2671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12364,'0'0'13324,"0"54"-12715,5-35-289,4 1-224,1-4-32,4-6-64,4-5-96,4-5-737,6-4-640,0-13-897,3-5-1858,-6-1-3395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8040,'0'0'10751,"-1"8"-8642,-4 12-1325,-1-1 1,-2 0 0,1 0-1,-2-1 1,-1 0-1,-12 18 1,-27 55 225,41-76-803,2 0 0,0 1 0,0 0-1,2 0 1,0 1 0,0-1 0,0 23 0,4-37-163,0 0 0,1 0 1,-1 0-1,1 0 0,-1-1 0,1 1 1,0 0-1,-1 0 0,1 0 1,0-1-1,1 1 0,-1 0 0,0-1 1,0 1-1,1-1 0,-1 1 0,0-1 1,1 0-1,0 0 0,-1 1 0,1-1 1,0 0-1,-1-1 0,1 1 1,0 0-1,0 0 0,0-1 0,0 1 1,0-1-1,0 1 0,0-1 0,0 0 1,0 0-1,0 0 0,0 0 0,3-1 1,3 1-2,0 0-1,0-1 1,1 0 0,-1-1 0,0 1 0,0-1-1,0-1 1,7-3 0,-6 1-410,-1 1 0,0-1-1,0-1 1,-1 0 0,0 0 0,0 0 0,0-1-1,-1 0 1,0 0 0,9-14 0,-10 12-1339,0-1 0,0 1 0,-1-1 0,0 0 0,4-17 0,-1-18-9654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18065,'0'0'8969,"56"21"-11692,-34-16-2914,2-4-9642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14253,'0'0'10090,"-47"-2"-7496,47 0-1248,2-1-97,23 2-576,9-3-417,13 1-192,7 1-64,7-1-320,-1 2-769,-6 1-609,-8 0-1217,-16 0-1953,-16 0-3556</inkml:trace>
  <inkml:trace contextRef="#ctx0" brushRef="#br0" timeOffset="1">38 139 13773,'0'0'9033,"59"21"-7048,-6-21-671,8 0-802,9-7-384,0 0-96,-5-1-1313,-9-2-3940,-10-1-10666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1 308 7079,'0'0'8733,"9"-4"-5204,25-17-589,45-35 0,92-88-956,-128 107-1899,-28 23-67,-12 10-12,1 0 1,0 0-1,1 1 0,-1 0 1,0-1-1,1 1 1,8-4-1,-12 8-12,-1-1-1,0 0 0,1 0 1,-1 0-1,0 0 1,1 0-1,-1 1 0,0-1 1,0 0-1,1 0 0,-1 0 1,0 1-1,1-1 1,-1 0-1,0 1 0,0-1 1,0 0-1,1 0 1,-1 1-1,0-1 0,0 0 1,0 1-1,0-1 1,0 1-1,0-1 0,0 0 1,0 1-1,1-1 0,-1 0 1,0 1-1,0-1 1,-1 0-1,1 1 0,0-1 1,0 0-1,0 1 1,0-1-1,0 0 0,0 1 1,-1 0-1,-2 18-31,-4 3 72,-1 0 0,-13 24 1,13-33-34,2 1 0,0-1 0,0 1 0,1 0 0,1 1 0,1-1 0,0 1 0,-2 27 0,5-41-43,0 0 1,0 0-1,0 0 1,1 0-1,-1 0 1,0 0-1,1 0 1,-1 0-1,1 0 1,-1 0 0,1 0-1,-1 0 1,1 0-1,0-1 1,-1 1-1,1 0 1,0 0-1,0-1 1,-1 1-1,1 0 1,0-1-1,0 1 1,0-1-1,0 1 1,0-1 0,0 1-1,0-1 1,0 0-1,0 1 1,0-1-1,0 0 1,0 0-1,0 0 1,1 0-1,-1 0 1,0 0-1,0 0 1,0 0-1,0 0 1,0-1 0,1 1-1,4-1-573,0-1 0,0 1-1,0-1 1,0 0 0,-1 0 0,10-6-1,22-19-5363,2-8-3710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16015,'0'0'9769,"-20"64"-8712,7-28-320,2 4-128,1 0-545,4-1 0,4-4-128,2-4-1121,0-7-993,0-7-609,0-11-929</inkml:trace>
  <inkml:trace contextRef="#ctx0" brushRef="#br0" timeOffset="1">0 182 14638,'0'0'10986,"61"-6"-10922,-25 6-832,1 0-2211,1 0-3812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8584,'0'0'3988,"8"-4"-865,5-1-2266,0 1 0,0 0 1,0 0-1,0 2 0,1-1 0,20 0 1,-29 3-623,-1 0-1,0 1 1,1-1 0,-1 1 0,0 0-1,1 0 1,-1 0 0,0 0 0,0 1-1,0 0 1,6 3 0,-8-3-136,1 0 0,-1-1 0,0 1 0,0 1-1,-1-1 1,1 0 0,0 0 0,-1 1 0,1-1 0,-1 1 0,0-1 0,0 1 0,0-1 0,0 1 0,0 0 0,-1 0 0,1-1 0,-1 1 0,0 0 0,1 3-1,-2 2 148,1 0-1,-1 0 0,0 0 0,0 0 0,-1 0 0,0 0 0,-1-1 0,-6 15 1,-8 26 1348,17-47-1449,2-8 207,9-17-330,-2 0 1,-1 0 0,-1-1-1,-2-1 1,0 1-1,-1-1 1,-2 1-1,0-40 1,-2 65-30,0-1 1,0 1-1,0-1 1,1 1-1,-1 0 1,0-1-1,0 1 1,1-1-1,-1 1 0,0 0 1,1 0-1,-1-1 1,0 1-1,1 0 1,-1 0-1,1-1 1,-1 1-1,0 0 1,1 0-1,-1 0 1,1-1-1,-1 1 1,1 0-1,-1 0 1,1 0-1,-1 0 1,0 0-1,1 0 0,-1 0 1,1 0-1,-1 0 1,1 0-1,-1 0 1,1 1-1,-1-1 1,0 0-1,1 0 1,-1 0-1,1 1 1,-1-1-1,1 0 1,29 11-755,-15-6 13,6-1-1428,-1-1 1,0-1 0,35-2-1,-11-1-4177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15535,'0'0'4954,"0"9"-3011,1 17-112,9 47 0,4 33-707,-14-95-1111,0 0 0,-1-1 1,0 1-1,-1 0 0,0-1 1,0 1-1,-1-1 1,-4 11-1,-3-2-128,0 0 1,0 0-1,-2-2 0,0 1 0,-1-2 1,-1 1-1,0-2 0,-29 24 1,27-26-733,-1-1 0,0-1 0,-30 15 0,32-19-569,0-1-1,1-1 1,-2 0-1,1-1 1,-17 2-1,-26-2-9543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8840,'0'0'12311,"-12"5"-11991,0 3-250,1-1 1,-1 1-1,1 1 0,1 0 1,-1 1-1,2 0 1,-1 0-1,2 1 0,-1 0 1,-9 18-1,0 2-40,2 0-1,1 2 1,2 0-1,-11 39 1,18-49-26,0 0 0,2 1 0,1-1 1,1 1-1,1 0 0,1 0 0,4 29 1,-2-41-169,1-1 0,0 1 0,0-1 1,2 1-1,-1-1 0,1 0 1,1-1-1,0 1 0,1-1 0,0 0 1,0-1-1,1 1 0,0-2 1,1 1-1,0-1 0,0 0 0,1-1 1,-1 0-1,2-1 0,10 6 1,39 12-4989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8584,'0'0'13373,"-9"8"-12823,-10 13-447,1 1 0,0 1 0,2 0 0,1 1 1,1 1-1,1 0 0,1 1 0,1 1 0,1 0 1,1 0-1,2 0 0,1 1 0,1 0 1,-2 44-1,7-69-163,0-1 0,1 0 1,-1 1-1,0-1 0,1 1 0,-1-1 1,1 0-1,0 1 0,0-1 1,0 0-1,0 0 0,0 1 0,0-1 1,1 0-1,-1 0 0,1 0 1,-1-1-1,1 1 0,0 0 0,0-1 1,0 1-1,-1-1 0,2 1 1,-1-1-1,0 0 0,0 0 1,0 0-1,1 0 0,-1 0 0,0 0 1,1-1-1,-1 1 0,0-1 1,5 0-1,3 1-536,1-1 1,-1 0-1,0 0 1,1-1-1,-1-1 0,0 0 1,13-4-1,30-14-6162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15 209 14157,'0'0'5696,"-4"8"-3635,3-6-2028,-8 28 1579,9-30-1572,0 1-1,0-1 0,0 1 1,0-1-1,0 0 0,0 1 1,0-1-1,0 1 0,1-1 1,-1 0-1,0 1 0,0-1 1,0 0-1,1 1 0,-1-1 1,0 0-1,1 1 0,-1-1 1,0 0-1,0 0 0,1 1 1,-1-1-1,1 0 0,-1 0 1,0 0-1,1 1 1,-1-1-1,0 0 0,1 0 1,25-4 988,-5-4-800,0-1 0,0-2-1,-1 0 1,35-26-1,-15 6-267,41-42-1,-64 56 52,-2 0 0,16-22-1,-68 121 1127,35-79-1129,-7 12 3,1 1 0,0 1 1,1 0-1,1 0 0,0 0 0,-3 23 0,9-40-76,0 1 1,0 0-1,0-1 1,0 1-1,0 0 1,1-1-1,-1 1 0,0 0 1,0-1-1,1 1 1,-1 0-1,0-1 1,1 1-1,-1-1 1,1 1-1,-1-1 0,1 1 1,-1-1-1,1 1 1,-1-1-1,1 1 1,-1-1-1,1 0 1,-1 1-1,1-1 0,0 0 1,-1 0-1,1 1 1,0-1-1,-1 0 1,1 0-1,0 0 0,-1 0 1,1 0-1,0 0 1,0 0-1,-1 0 1,1 0-1,0 0 1,-1 0-1,1 0 0,0 0 1,-1-1-1,1 1 1,0 0-1,-1 0 1,2-1-1,34-13-4518,-6-7-1850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8904,'0'0'4389,"-41"55"-1026,16-24-609,2 3-1280,3-3-449,0 1 96,5-8-288,6-4-609,6-5-192,3-7-32,0-7-833,7-1-5029,-2-3-1312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13997,'0'0'6759,"-29"61"-4645,15-29-641,2 3-64,0 1-640,2 0-577,5-3-128,4-3-288,1-6-1409,0-7-962,3-4-480,1-9-1377</inkml:trace>
  <inkml:trace contextRef="#ctx0" brushRef="#br0" timeOffset="1">1 197 12876,'0'0'10186,"63"-12"-10186,-32 12-993,5 0-1473,2 0-2787,2-7-5894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18289,'0'0'4869,"-63"70"-3011,48-42-609,4 2-352,3-5-577,8-3-256,0-1-96,2-8-801,10-8-1025,0-4-672,3-1-1153,3-6-2627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391 120 16047,'0'0'8200,"-33"67"-6727,16-35-191,2 2-354,3 2-543,1-8-321,7 1-32,4-8-128,0-7-641,0-8-704,6-6-930,2 0-671,-2-8-1571,-4-10-4195</inkml:trace>
  <inkml:trace contextRef="#ctx0" brushRef="#br0" timeOffset="1">1 9 16784,'0'0'9129,"69"0"-7560,-21-3-640,6 2-481,3-1-352,-1-1-64,-2 3-480,-9 0-1634,-6 0-2178,-10 0-4676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12876,'0'0'7431,"30"54"-4484,-13-26-1121,1 8-225,0 4-608,-4 4-544,-5 2-321,-7 6-32,-2 3 32,-13 2-64,-13 4-32,-9-5 0,-4 2-384,-6-9-1378,0-14-2658,1-13-6663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6278,'0'0'14574,"59"0"-12268,-19 0-705,13 0-672,11 0-192,7 0-577,3 0-192,2 0-1569,-10 0-2852,-2-2-6245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19538,'0'0'4282,"8"2"-2424,2-1-1653,0-1 0,1 0 0,-1-1 0,0 0 1,0 0-1,0-1 0,0 0 0,0-1 0,0 0 1,-1-1-1,18-8 0,107-65-158,-129 73-69,27-16-241,-1-1 0,-2-2 0,0-1 0,-2-1 0,0-2 0,39-51 0,-70 85 496,0 0 1,1 1 0,0-1-1,-4 15 1,-2 4 2,-4 10 61,-13 56 0,22-79-440,2 1 1,0 0 0,1 0-1,0 0 1,1-1 0,1 1-1,3 22 1,7-14-4102,8-10-5210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15022,'0'0'6855,"48"1"-5542,-15-8-32,4 2-384,6 2-449,-1 2-287,-3 1-129,-2 0 0,-4 1-96,-6 9-1506,-9-3-1601,-7 2-2755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11339,'0'0'5125,"49"10"-2691,-6-10-384,14 0-256,10-1-770,6-7-831,4-2-418,-6 1-3394,-8-3-7463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8136,'0'0'14376,"14"-14"-13095,134-123 229,85-83-1659,-195 184-352,-37 36 477,-1 0 1,1 1 0,-1-1-1,0 1 1,1-1 0,-1 0-1,0 1 1,1-1 0,-1 1-1,0-1 1,0 1 0,1-1-1,-1 1 1,0-1 0,0 1-1,0-1 1,0 1 0,1-1-1,-1 1 1,0-1 0,0 1-1,0-1 1,0 1 0,0-1-1,-1 1 1,1-1 0,0 1-1,0-1 1,0 1 0,0-1-1,0 1 1,-1-1 0,1 1-1,-1 0 1,-7 34-58,-2-1 1,-17 39-1,10-31 148,-11 47-1,25-76-163,1-1 0,0 1 0,0 0 0,1-1 0,1 1 0,0 0 0,1 0 0,3 17 0,7-10-2706,7-13-2995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8904,'0'0'14702,"18"69"-14125,-18-34-257,-4 1-160,1-2-128,-2-6 32,3-2-352,1-8-993,-3-8-833,-2-6-1698,-4-4-3907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10410,'0'0'11242,"-17"66"-10056,8-36-386,2 1-319,-1-2-225,4-4-128,2-7-64,2-6-64,0-7-416,3-11-6823,-1-10 352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5605,'0'0'13005,"68"-12"-11596,-26 11-288,8-2-769,1-3-288,3-3-2017,-4-7-7528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11 209 3075,'-10'13'12018,"9"-7"-5306,19-11-2593,20-17-5682,-27 14 3269,36-26-1305,44-42-1,7-7-373,-123 141-961,11-33 572,-39 81-1019,48-94 654,0 1 0,1-1 0,1 1-1,0 0 1,1 0 0,-2 24-1,4-36 571,0-1 0,0 1 0,0-1-1,0 1 1,0-1 0,0 1-1,0 0 1,0-1 0,0 1 0,0-1-1,0 1 1,1-1 0,-1 1-1,0-1 1,0 1 0,0-1 0,1 1-1,-1-1 1,0 1 0,1-1-1,-1 1 1,0-1 0,1 1 0,-1-1-1,1 1 1,-1-1 0,0 0-1,1 1 1,-1-1 0,1 0 0,-1 0-1,1 1 1,0-1 0,-1 0-1,1 0 1,-1 0 0,1 0 0,-1 1-1,1-1 1,-1 0 0,1 0-1,0 0 1,-1 0 0,1 0 0,-1-1-1,1 1 1,-1 0 0,1 0-1,0 0 1,-1 0 0,1-1 0,-1 1-1,1 0 1,-1 0 136,25-4-7005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 12172,'0'0'8947,"-8"11"-8018,-4 4-676,0 0 1,1 1 0,1 1 0,1 0 0,1 0-1,0 1 1,1-1 0,1 2 0,0-1 0,-4 33 0,9-50-242,1 0 1,0 1 0,-1-1 0,1 0 0,0 1 0,0-1 0,0 0 0,0 1 0,0-1 0,0 0 0,1 1 0,-1-1 0,0 0 0,1 0 0,-1 1 0,0-1 0,1 0 0,0 0 0,-1 1 0,1-1 0,0 0 0,0 0 0,-1 0 0,1 0 0,0 0 0,0 0 0,0 0 0,0-1 0,0 1 0,1 0 0,-1 0 0,0-1 0,0 1 0,0-1 0,1 1 0,-1-1 0,0 0 0,1 1 0,-1-1 0,0 0 0,0 0 0,1 0 0,-1 0 0,0 0 0,1 0 0,-1 0 0,0 0 0,1 0 0,-1-1 0,0 1 0,1-1 0,-1 1 0,0-1 0,2 0 0,3-2 47,0 1 1,1-1-1,-1-1 0,0 1 1,-1-1-1,1 0 1,-1-1-1,1 1 1,5-8-1,-3 0 22,-1 0 0,0 0 0,-1-1 0,0 0 0,-1 0 0,0 0 0,-1-1 0,-1 0 0,0 1 0,-1-1 0,0-1 0,-1 1 0,-2-25 0,1 37-79,0 1 0,0-1 0,0 1 0,0-1 0,-1 1-1,1-1 1,0 1 0,-1 0 0,1-1 0,-1 1 0,0 0 0,1-1 0,-1 1 0,0 0 0,-1-2 0,1 2-15,1 1 1,-1-1 0,1 1-1,-1 0 1,1-1 0,-1 1-1,0 0 1,1 0 0,-1-1-1,0 1 1,1 0 0,-1 0-1,0 0 1,1 0 0,-1 0-1,0 0 1,1 0 0,-1 0-1,0 0 1,1 0-1,-1 0 1,1 0 0,-1 0-1,0 1 1,-1 0-123,0 0 0,1 0 1,-1 0-1,0 0 0,1 0 0,0 0 0,-1 1 0,1-1 1,0 0-1,-1 1 0,1-1 0,0 1 0,0 0 0,0-1 0,0 1 1,1 0-1,-1-1 0,0 1 0,1 0 0,-1 0 0,1 0 1,-1 2-1,3 34-6561,7-22 898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15118,'0'0'5926,"-30"61"-5125,6-27-225,-1 3-63,1-3-193,3-4-256,5-4 0,3-8-32,6-7-32,4-7-256,3-21-13069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33 11851,'0'0'3769,"-10"8"-1351,7-6-2262,-6 4 335,0 1-1,0 0 1,1 0 0,-10 11-1,16-16-340,0 0 0,0 0 0,1 1-1,-1-1 1,0 1 0,1-1-1,0 1 1,0-1 0,-1 1 0,1 0-1,1-1 1,-1 1 0,0 0 0,1 0-1,-1 0 1,1-1 0,0 1-1,0 0 1,0 0 0,0 0 0,1 0-1,-1 0 1,1-1 0,0 1 0,0 0-1,1 3 1,0-4-89,-1-1 0,1 1 0,0 0 0,0-1 0,0 1-1,0-1 1,0 0 0,0 1 0,0-1 0,0 0 0,1 0 0,-1-1 0,0 1 0,1 0 0,-1-1-1,1 1 1,-1-1 0,0 0 0,6 0 0,48-3 488,-50 2-531,1 0-1,-1-1 1,1 0 0,-1 0-1,1-1 1,-1 0 0,0 0-1,0 0 1,0-1 0,-1 0-1,1 0 1,-1 0 0,6-7-1,-8 8-8,0 0 1,0 0-1,-1 0 0,0-1 1,1 1-1,-1-1 0,0 1 0,-1-1 1,1 0-1,-1 0 0,0 1 1,1-1-1,-2 0 0,1 0 0,0 0 1,-1 0-1,0-1 0,0 1 0,0 0 1,0 0-1,-1 0 0,0 0 1,-1-6-1,1 8-12,0 0 1,0 0 0,0-1-1,-1 1 1,1 0-1,-1 0 1,1 0 0,-1 1-1,0-1 1,1 0-1,-1 1 1,0-1 0,0 1-1,0-1 1,0 1-1,-1 0 1,1 0-1,0 0 1,0 0 0,-1 0-1,1 1 1,0-1-1,-1 1 1,1-1 0,-1 1-1,1 0 1,-1 0-1,1 0 1,-1 0 0,1 0-1,-1 1 1,1-1-1,-4 2 1,0 0-8,0-1 0,0 1 0,0 0-1,0 1 1,1-1 0,-1 1 0,1 0 0,0 0 0,0 1 0,0 0 0,0-1-1,-6 8 1,6-3-170,-1-1-1,1 2 1,1-1-1,-1 0 1,2 1-1,-1 0 1,-3 13-1,6-16-606,-1 0 0,1 0 0,1 0 0,0 0 0,-1 1 0,2-1 0,0 9 0,6 0-5086,9-5-2967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100 338 14958,'0'0'3321,"-8"10"-460,2-4-2407,2-1-182,-1-1 1,1 1-1,0 0 0,1 0 0,-1 0 0,1 1 1,0-1-1,0 1 0,0 0 0,1-1 1,0 1-1,0 0 0,-1 9 0,4-14-260,-1-1 1,0 1-1,1 0 0,-1-1 0,1 1 0,-1 0 0,1-1 0,0 1 0,-1-1 1,1 1-1,-1-1 0,1 1 0,0-1 0,-1 0 0,1 1 0,0-1 0,0 0 1,-1 1-1,1-1 0,0 0 0,0 0 0,-1 0 0,1 0 0,0 0 0,0 0 1,0 0-1,-1 0 0,1 0 0,0 0 0,0 0 0,0 0 0,-1-1 0,1 1 1,0 0-1,0 0 0,0-2 0,32-9 191,-27 5-155,0 1 0,-1-1 0,0 0 0,0 0 0,-1-1 0,0 1 0,0-1 0,0 0 0,-1 0 0,0 0 0,0-1 0,-1 1 0,0-1 0,0 1 0,-1-1 0,0 0 0,0 0 0,0 1 1,-2-16-1,1 23-53,0-1 1,0 0 0,0 1 0,0-1 0,-1 1-1,1-1 1,0 0 0,0 1 0,0-1 0,0 1 0,-1-1-1,1 0 1,0 1 0,-1-1 0,1 1 0,0-1-1,-1 1 1,1-1 0,-1 1 0,1 0 0,0-1-1,-1 1 1,1-1 0,-1 1 0,0 0 0,1-1 0,-1 1-1,1 0 1,-1 0 0,1 0 0,-1-1 0,0 1-1,1 0 1,-1 0 0,1 0 0,-1 0 0,0 0-1,1 0 1,-1 0 0,1 0 0,-1 0 0,0 0 0,1 0-1,-1 1 1,1-1 0,-1 0 0,0 0 0,0 1-1,-10 10-2581,10-10 2220,1 0 1,0 0-1,0 0 0,-1 0 0,1 0 0,0 0 0,0-1 0,0 1 1,0 0-1,0 0 0,0 0 0,0 0 0,1 0 0,-1 0 0,0 0 1,0 0-1,1 0 0,0 1 0,3 0-6051</inkml:trace>
  <inkml:trace contextRef="#ctx0" brushRef="#br0" timeOffset="1">344 0 12748,'0'0'9001,"19"66"-7880,-15-25-32,-2 7-417,-2 2-447,0 3-161,-14 5 0,-10 1 0,-14 3-32,-9 0 0,-7-3-449,-10-8-1216,1-10-1923,-2-13-4900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12780,'0'0'2018,"-52"-1"288,23 22-1377,-8 12-352,-4 12-1,-4 14-159,-1 11-225,4 9 0,6 6-96,13-1-64,12 1 0,11-5-32,18-7 32,20-7-256,14-7-1217,13-8-353,9-9-1153,10-11-1409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 1858,'0'0'12422,"-10"-4"-9176,-31-9-604,39 13-2547,0 0-1,1 0 0,-1 0 0,1 1 1,-1-1-1,0 0 0,1 1 0,-1 0 0,1-1 1,-1 1-1,1 0 0,0 0 0,-1 0 1,1 0-1,0 0 0,-1 0 0,1 0 1,0 0-1,0 0 0,0 1 0,0-1 0,0 0 1,0 1-1,0-1 0,1 1 0,-1-1 1,0 1-1,1-1 0,-1 4 0,-2 1 218,-14 29 15,2 1 0,1 1 0,2 0 0,1 0 0,3 1-1,0 0 1,3 1 0,-1 61 0,5-92-497,2 0 0,-1 0 1,1 0-1,1 0 0,-1 0 1,1 0-1,1 0 0,-1-1 1,1 1-1,1-1 0,6 12 0,-7-15-337,0 1-1,1-1 1,0-1-1,-1 1 1,1 0-1,1-1 0,-1 0 1,0 0-1,1 0 1,0 0-1,-1-1 0,1 0 1,0 0-1,0 0 1,0-1-1,1 1 1,-1-1-1,9 1 0,29-1-7814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5125,'0'0'19869,"13"-5"-18769,28-14-999,0-2 1,-1-1-1,-1-2 1,-2-2-1,0-2 1,-2-1-1,-1-1 0,47-55 1,-100 134-182,-46 85 82,58-116-78,0 0-1,2 1 0,0-1 0,1 1 0,-3 32 0,7-49-105,0 0 1,0-1-1,0 1 0,0 0 1,0 0-1,0 0 1,0 0-1,1-1 0,-1 1 1,1 0-1,-1 0 1,1-1-1,0 1 0,0 0 1,0-1-1,0 1 1,0-1-1,0 1 0,0-1 1,0 1-1,3 1 1,-2-2-284,0 0 0,0 0 1,0-1-1,0 1 1,0 0-1,0-1 0,0 0 1,0 0-1,0 0 1,0 1-1,0-2 0,0 1 1,0 0-1,0 0 1,0-1-1,0 1 0,0-1 1,0 0-1,3-1 0,24-16-9384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6022,'0'0'12524,"-31"54"-10282,13-25-961,3 2 160,2 4-192,2 1-512,5-2-545,5 1-128,1-4-192,0-4-1569,0-5-738,0-8-832,0-7-1665</inkml:trace>
  <inkml:trace contextRef="#ctx0" brushRef="#br0" timeOffset="1">46 220 5477,'0'0'9609,"-36"-55"-5829,29 46-1474,4 3 1249,13 6-3106,13 0-417,10 0 0,8 2-32,2 2-1153,2-4-1986,7 0-5221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42 10698,'0'0'10725,"9"-7"-9764,-4 3-912,0 0 1,0 1-1,1 0 0,-1-1 1,1 2-1,0-1 1,0 1-1,0-1 0,0 2 1,0-1-1,1 1 0,-1 0 1,0 0-1,1 1 1,-1-1-1,0 2 0,1-1 1,-1 1-1,1-1 0,-1 2 1,0-1-1,0 1 1,7 3-1,-9-4-32,0 1 1,0 0-1,0 0 0,0 1 1,0-1-1,0 1 0,-1 0 0,1 0 1,-1 0-1,0 0 0,0 1 1,0-1-1,-1 1 0,1 0 1,-1 0-1,0 0 0,0 0 1,0 0-1,0 0 0,-1 1 1,1-1-1,-1 0 0,-1 1 1,1-1-1,0 1 0,-1-1 0,0 1 1,-1 7-1,0-5 131,-1-1-1,1 1 1,-1-1-1,-1 1 1,1-1-1,-1 0 1,-1 0-1,1 0 0,-1 0 1,0 0-1,0-1 1,0 0-1,-1 0 1,0 0-1,0 0 1,0-1-1,-1 0 1,-9 6-1,6-4 59,0-1-1,-1-1 1,0 1 0,0-2-1,0 1 1,0-1-1,-1-1 1,1 0-1,-1-1 1,0 0-1,1 0 1,-1-1-1,-12-1 1,22 1-223,0 0 1,0 0-1,0 0 0,0 0 1,0 0-1,1-1 1,-1 1-1,0 0 0,0 0 1,0-1-1,1 1 1,-1-1-1,0 1 1,0 0-1,0-1 0,1 1 1,-1-1-1,0 0 1,1 1-1,-1-1 0,1 0 1,-1 1-1,1-1 1,-1 0-1,1 1 0,-1-1 1,1 0-1,0 0 1,-1 0-1,1 0 0,0 1 1,0-1-1,-1 0 1,1 0-1,0 0 0,0 0 1,0 0-1,0 1 1,0-1-1,1-2 1,-1 2-154,1 0 1,-1-1 0,1 1 0,-1-1 0,1 1 0,0 0 0,0-1 0,0 1 0,0 0-1,0 0 1,0 0 0,0 0 0,0 0 0,0 0 0,0 0 0,1 0 0,-1 0 0,0 0 0,1 1-1,-1-1 1,0 1 0,3-1 0,38-10-7171,-19 6 421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4356,'0'0'15545,"13"-3"-14103,5-3-1175,1-1 0,-1-1 0,-1 0 0,1-2-1,-1 0 1,-1 0 0,17-16 0,-1 0-184,-2-1 0,0-1-1,-2-2 1,-1-1 0,37-57 0,-93 167-158,8-33 29,11-25-277,0 0-1,1 0 1,1 1 0,1 0 0,0 0 0,2 1-1,-3 32 1,8-54 183,0-1 1,0 0-1,0 1 0,0-1 0,0 1 1,0-1-1,0 0 0,1 1 0,-1-1 1,0 0-1,0 1 0,0-1 0,0 0 1,0 1-1,1-1 0,-1 0 0,0 1 1,0-1-1,1 0 0,-1 0 0,0 1 1,0-1-1,1 0 0,-1 0 0,0 1 1,1-1-1,-1 0 0,0 0 0,1 0 1,-1 0-1,0 0 0,1 1 1,-1-1-1,1 0 0,-1 0 0,0 0 1,1 0-1,-1 0 0,0 0 0,1 0 1,-1 0-1,1 0 0,-1-1 0,0 1 1,1 0-1,-1 0 0,0 0 0,1 0 1,-1-1-1,3 1-971,18-4-6838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29 10730,'0'0'10431,"-8"-5"-10265,8 5-165,-6-4-5,0 1 0,0 0-1,0 0 1,-1 0 0,1 1 0,-11-3 0,16 5 20,-1 0 0,1 0-1,-1 0 1,1 0 0,-1 0 0,1 0 0,-1 0-1,0 1 1,1-1 0,-1 0 0,1 1 0,0-1-1,-1 1 1,1 0 0,-1-1 0,1 1 0,0 0-1,0 0 1,-1 0 0,1 0 0,0 0-1,0 0 1,0 0 0,0 0 0,0 1 0,0-1-1,0 0 1,1 0 0,-1 1 0,0-1 0,1 1-1,-1-1 1,1 1 0,-1-1 0,1 1 0,0-1-1,0 1 1,-1-1 0,1 1 0,0-1 0,1 1-1,-1 2 1,0-3 1,0 0 0,0 0-1,0 1 1,0-1 0,0 0-1,0 0 1,0 0 0,1 0 0,-1 0-1,0 0 1,1 1 0,-1-1-1,0 0 1,1 0 0,0 0-1,-1 0 1,1-1 0,0 1 0,-1 0-1,1 0 1,0 0 0,0 0-1,0-1 1,-1 1 0,1 0 0,0-1-1,0 1 1,2 0 0,0 0-6,1 0 0,-1 0 0,1 0 0,-1 0 0,1-1-1,0 0 1,-1 0 0,1 0 0,4 0 0,7-2-55,0-1-1,0 0 1,22-8 0,-36 10 48,-1 0 0,1 1 1,0-1-1,0 1 1,0-1-1,0 1 0,0-1 1,1 1-1,-1 0 1,0-1-1,0 1 1,0 0-1,0 0 0,0 0 1,0 0-1,0 0 1,1 0-1,-1 0 0,0 0 1,0 0-1,0 1 1,0-1-1,0 0 1,0 1-1,0-1 0,0 1 1,0-1-1,0 1 1,0 0-1,0-1 0,0 1 1,0 0-1,-1-1 1,1 1-1,0 0 1,1 1-1,-1 3 85,-1-1-1,1 1 1,-1-1 0,1 0-1,-1 1 1,0-1 0,-2 10-1,1-6 59,-2 19 403,0 0 0,-2-1 0,-2 0 0,0 0-1,-1 0 1,-2-1 0,-16 31 0,25-54-502,-1 1-1,1-1 1,0 0-1,-1 0 1,0 1 0,1-1-1,-1 0 1,0 0-1,0-1 1,0 1 0,0 0-1,-1-1 1,1 1-1,0-1 1,-1 0 0,1 1-1,-1-1 1,1 0-1,-1-1 1,0 1 0,1 0-1,-1-1 1,0 0-1,1 1 1,-1-1 0,0 0-1,1 0 1,-1-1-1,0 1 1,0 0 0,1-1-1,-1 0 1,1 0 0,-1 0-1,0 0 1,1 0-1,0 0 1,-1 0 0,-3-4-1,-3-1-129,1 0 1,-1-1-1,1 0 0,1-1 1,-1 0-1,1 0 0,1 0 1,-12-19-1,60 25-8385,-15 4 4010,3-1-1736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7015,'0'0'14766,"-5"56"-12044,-4-32-576,0 2-833,0-1-672,4-1-513,4-6-96,1-2-64,0-10-1025,4-6-1217,9 0-929,0-22-1570,0-7-3554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 4676,'0'0'19245,"-3"9"-18022,-2 5-879,1-4-180,0 0 0,1-1 0,0 2 0,0-1 0,1 0 0,1 1 0,0-1 0,0 20 0,2-29-155,-1 1-1,1-1 0,0 0 1,0 1-1,0-1 0,-1 0 0,2 0 1,-1 0-1,0 0 0,0 0 1,0 0-1,0 0 0,0 0 1,1 0-1,-1 0 0,0-1 1,1 1-1,-1-1 0,1 1 1,2 0-1,39 9 31,-22-5-162,-13-3 35,-1 1 0,0 0 0,0 1 0,-1-1 0,1 1 0,-1 1 0,0-1 0,0 1 0,0 0 0,8 9 0,-13-13 79,0 1-1,0-1 1,0 1 0,0 0-1,0-1 1,0 1-1,0 0 1,0 0 0,-1 0-1,1 0 1,-1-1-1,0 1 1,1 0-1,-1 0 1,0 0 0,0 0-1,0 0 1,-1 3-1,1-3 16,-1 0 0,-1 1 0,1-1 0,0 0 0,0 0 0,-1 0-1,1 0 1,-1 0 0,0 0 0,0 0 0,0 0 0,1-1 0,-2 1-1,1-1 1,0 1 0,0-1 0,-5 2 0,2 0 18,0-1 1,0 1-1,0-1 0,0 0 1,0-1-1,-1 0 0,1 1 0,0-1 1,-1-1-1,1 1 0,-1-1 1,0 0-1,1-1 0,-1 1 1,1-1-1,0 0 0,-1 0 1,-9-4-1,11 3-289,-1-1 1,1 1-1,-1-1 1,1 0-1,0 0 1,0 0-1,0-1 1,-4-5-1,3 3-861,1 0-1,0 0 0,0 0 0,0 0 0,1-1 0,-3-8 0,-6-25-9250</inkml:trace>
  <inkml:trace contextRef="#ctx0" brushRef="#br0" timeOffset="1">80 0 4548,'0'0'10346,"58"0"-7431,-36 0-1218,2 0-992,1 0-224,-5 3-417,1 1-417,-3-4-1985,1 0-4164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14221,'0'0'2867,"0"10"80,0 8-1851,-1 0-1,-1 0 1,-1 0 0,0-1-1,-1 1 1,-1-1 0,-11 29 0,-10-6-827,21-35-201,1 1-1,0 0 1,0-1-1,0 1 1,1 1 0,0-1-1,0 1 1,0-1-1,1 1 1,0 0-1,0 0 1,-1 12-1,4-18-67,0 1 0,-1-1 0,1 0 0,0 1 0,0-1 1,0 0-1,0 0 0,0 0 0,0 0 0,0 0 0,0 0 0,0 0 0,1 0 0,-1 0 0,0 0 0,1 0 0,-1-1 0,1 1 0,-1-1 0,0 1 0,1-1 0,-1 0 0,1 1 0,-1-1 0,1 0 0,0 0 0,1 0 0,53 2-750,-47-2 400,1 0-373,0-1 1,-1 0-1,1-1 1,-1 0-1,1-1 0,16-6 1,26-16-8666,-19 7-1748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13261,'0'0'8359,"-15"49"-6116,2-27-738,-5 3-448,-4 5-384,2-1-513,-1-1-128,5-4-32,-1-3-96,5-7-865,0-5-1217,1-9-1025,5 0-2755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8104,'-10'1'7676,"3"-1"-6968,-1 2-1,1-1 0,-1 1 0,1 0 1,0 0-1,-1 1 0,-12 7 1,17-9-531,0 1 1,1 0 0,-1 0 0,1 0 0,0 0-1,0 1 1,-1-1 0,1 0 0,1 1 0,-1-1 0,0 1-1,1 0 1,-1 0 0,1 0 0,0 0 0,0 0 0,0 0-1,0 0 1,0 0 0,1 0 0,-1 0 0,1 0 0,0 0-1,0 0 1,1 7 0,0-8-144,0 0 1,0 1-1,0-1 0,0 0 1,0 0-1,1 1 0,-1-1 1,1 0-1,-1-1 0,1 1 1,0 0-1,0 0 0,0-1 0,0 1 1,0-1-1,0 1 0,0-1 1,0 0-1,1 0 0,-1 0 1,0 0-1,1 0 0,-1-1 1,1 1-1,-1-1 0,4 1 1,9 1 24,0 0 1,30 0-1,-36-2-56,0 0 0,0-1 0,0 0-1,0 0 1,0-1 0,15-6 0,-22 7-3,0 1 0,0-1 0,0 0 0,0 0 0,0 0-1,-1 0 1,1 0 0,0-1 0,-1 1 0,1 0 0,-1-1 0,0 1 0,1-1 0,-1 0-1,0 1 1,0-1 0,0 0 0,0 0 0,0 1 0,0-1 0,-1 0 0,1 0 0,-1 0-1,1 0 1,-1 0 0,0 0 0,1 0 0,-1 0 0,0 0 0,-1 0 0,1 0 0,0-1 0,0 1-1,-1 0 1,1 1 0,-2-5 0,0 4-3,1 1 1,-1-1-1,0 0 0,1 1 1,-1-1-1,0 0 0,0 1 1,0 0-1,0 0 0,0-1 1,-1 1-1,1 1 0,0-1 1,0 0-1,-1 0 0,1 1 1,0-1-1,-1 1 0,1 0 1,-1 0-1,1 0 0,-1 0 1,-3 1-1,-3-1-34,0 0-1,1 1 1,-1 0 0,1 1-1,-14 3 1,18-2-94,-1-1 0,1 1 1,0 0-1,-1 0 1,1 0-1,0 1 0,1-1 1,-1 1-1,1 0 0,-1 0 1,1 0-1,0 1 0,1-1 1,-1 1-1,1-1 1,0 1-1,0 0 0,-2 10 1,2-9-618,1 1 1,0-1-1,0 1 1,1-1 0,-1 1-1,2 0 1,-1-1-1,1 1 1,1 6 0,9 15-5846</inkml:trace>
  <inkml:trace contextRef="#ctx0" brushRef="#br0" timeOffset="1">509 354 6951,'0'0'13463,"-9"8"-11141,2-3-2067,-42 36 2109,47-38-2226,0-1-1,-1 0 1,1 1 0,0-1 0,0 1 0,1 0-1,-1 0 1,0-1 0,1 1 0,0 0 0,-1 0-1,1 0 1,1 1 0,-1-1 0,0 0 0,1 0 0,-1 1-1,1 5 1,1-8-126,0 1 0,1-1-1,-1 0 1,0 1 0,0-1 0,1 0-1,-1 0 1,0 0 0,1 0 0,0 0 0,-1 0-1,1 0 1,-1-1 0,1 1 0,0 0-1,0-1 1,-1 1 0,1-1 0,0 0-1,0 0 1,-1 1 0,1-1 0,0 0-1,0-1 1,0 1 0,-1 0 0,3-1 0,2 1-50,0 0 1,-1-1 0,1 0 0,0 0 0,-1-1 0,1 1-1,9-5 1,-10 2 11,-1 1-1,0-1 1,1 0-1,-2-1 1,1 1-1,0-1 1,-1 0-1,0 1 1,0-1-1,0-1 1,-1 1-1,0 0 1,0-1-1,0 1 1,0-1-1,-1 1 1,0-1-1,0 0 1,-1 0-1,0 1 1,0-1-1,0 0 1,0 0-1,-1 0 1,0 1-1,-2-7 1,1 10-138,0 0 0,0-1 0,0 1 1,-1 0-1,1 0 0,-1 0 0,1 1 0,-1-1 1,0 1-1,0-1 0,1 1 0,-1 0 0,0 0 1,0 0-1,0 0 0,0 1 0,0-1 0,0 1 0,-1 0 1,1 0-1,0 0 0,-3 0 0,3 1-127,0-1 0,0 0 0,1 0 0,-1 1 0,0 0 0,1-1-1,-1 1 1,0 0 0,1 1 0,-1-1 0,-2 2 0,4-2 157,0 0 0,0 0 0,0-1 0,0 1 0,0 0 0,1 0 0,-1 0 0,0 0 0,1 0-1,-1 0 1,1 0 0,-1 0 0,1 1 0,-1-1 0,1 0 0,0 0 0,0 0 0,0 0 0,-1 1 0,1-1 0,0 0 0,0 0 0,1 0 0,-1 1 0,0 1 0,4 4-7730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8648,'0'0'8296,"1"59"-6278,9-26-833,5 10-64,0 3-96,0 4-512,-1 2-257,-7 2-64,-7 3-64,-3 0-64,-19-1 0,-9-2 0,-10-3 0,2-9-576,1-7-1314,4-16-2818,11-14-8104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19186,'0'0'4869,"79"3"-3428,-34-3-1249,9 0-96,2 0-480,0 0-2178,-1 0-3140,-4 0-6726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15887,'0'0'10463,"11"2"-9235,-2-1-1144,0-1 0,0 1 0,1-1 0,-1-1 0,0 0 1,0 0-1,0-1 0,0 0 0,0-1 0,0 0 0,15-7 0,6-6-349,-1-2 0,0-1 0,-1-1-1,-1-2 1,-2 0 0,0-2 0,-1 0 0,34-47 0,-55 71 380,-4 9 1,-5 14 165,-8 13 235,2-8-179,1 0 0,2 0-1,0 1 1,2 1-1,1-1 1,-2 44-1,7-71-351,1 1 1,0-1-1,1 0 0,-1 1 0,0-1 0,0 0 0,1 0 1,0 1-1,-1-1 0,1 0 0,0 0 0,0 0 0,0 0 0,0 0 1,0 0-1,3 3 0,-3-4-228,1 0 0,0 0-1,-1 0 1,1 0 0,0 0 0,0 0 0,-1 0 0,1 0-1,0-1 1,0 1 0,0-1 0,0 1 0,2-1 0,26 1-6756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14862,'0'0'10314,"72"5"-9289,-28-10-577,5-1-320,5-1-96,-4 2 0,-7 3-128,-7 2-801,-11 0-960,-13 3-514,-11 6-351,-1-1-1442,-15 2-1762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1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15887,'0'0'2242,"84"10"321,-24-10-1058,9 0-1249,2 0-32,-1-2-95,-10-5-129,-16 2-1858,-19-3-3235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11531,'0'0'7527,"67"27"-5221,-8-27-1153,9 0 129,8 0-482,3-5-672,2-8-1217,-2-1-6566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 12396,'0'0'12022,"9"-2"-10965,34-6-605,1 1 1,0 2-1,66 2 0,-108 3-453,1 0-1,-1 0 0,1 0 0,-1 0 1,1 1-1,-1-1 0,1 1 0,-1-1 0,1 1 1,-1 0-1,0 0 0,1 0 0,-1 1 0,0-1 1,0 0-1,0 1 0,0-1 0,3 5 0,-4-5 2,0 1-1,0 0 1,0 0-1,-1 0 1,1-1-1,-1 1 1,1 0-1,-1 0 1,0 0-1,0 0 1,1 0-1,-2 0 1,1 0-1,0 0 1,0 0-1,-1 0 1,1 0-1,-2 3 1,-1 4 17,-1 0-1,-1-1 1,1 1 0,-2-1-1,1 0 1,-1-1 0,0 1 0,-10 9-1,-9 4 59,0-1 0,-39 24-1,103-45-30,-23 2-56,2-1-121,0 1-1,0 1 1,0 0-1,32 9 0,-46-10 92,0 0 0,0 1 0,0 0 0,0 0 0,0 0 0,-1 0 0,1 1 0,0-1 0,-1 1 0,0 0 0,5 5 0,-6-6 29,-1 1 1,0-1 0,0 0 0,0 1-1,0-1 1,0 1 0,0 0-1,0-1 1,-1 1 0,1-1 0,-1 1-1,0 0 1,0 0 0,0-1-1,0 1 1,0 0 0,-1-1 0,1 1-1,-1-1 1,-1 5 0,-1-2 42,1 0 1,-1 0-1,0-1 0,-1 1 1,1-1-1,-1 0 0,0 1 1,0-2-1,0 1 1,0-1-1,-1 1 0,0-1 1,1 0-1,-1-1 0,-10 5 1,-8 3 380,0-1 0,-28 6 0,-58 7 1338,97-20-1630,0-1 0,0-1 0,0 0 0,0 0 0,0-1 0,0-1 0,-14-3 0,25 5-136,-1-1 0,0 1 0,1-1-1,-1 1 1,1-1 0,-1 1 0,1-1 0,-1 0 0,1 0 0,-1 0-1,1 0 1,0 0 0,0 0 0,-1 0 0,1-1 0,0 1-1,0 0 1,0-1 0,0 1 0,1 0 0,-1-1 0,0 1 0,0-1-1,1 0 1,-1 1 0,1-1 0,0 1 0,-1-1 0,1 0 0,0-2-1,0 2-152,1-1-1,-1 1 1,1 0 0,0 0-1,0 0 1,0 0-1,0 0 1,0 0-1,0 0 1,0 0-1,1 0 1,-1 1-1,0-1 1,1 0-1,0 1 1,-1-1 0,1 1-1,0 0 1,0-1-1,0 1 1,0 0-1,2-1 1,74-25-9285,-30 13 925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14318,'0'0'7564,"12"-3"-5840,9-4-1477,0-2-1,-1 0 0,0-1 0,0-1 0,-1-1 1,0-1-1,-1 0 0,-1-2 0,27-27 0,-12 8-232,-2-1 0,-1-1-1,-2-2 1,23-41 0,-48 75 172,-2 8 7,-9 20 198,-23 57 307,9-22-346,12-32-119,3-9-151,1-1 1,1 1-1,1 0 0,0 1 1,1-1-1,1 1 0,-1 23 1,4-42-188,0 1 1,0 0 0,0 0 0,0 0 0,0 0 0,0 0 0,0 0 0,1 0-1,-1 0 1,0 0 0,1-1 0,-1 1 0,0 0 0,1 0 0,-1 0 0,1-1-1,-1 1 1,1 0 0,0-1 0,-1 1 0,1 0 0,0-1 0,-1 1 0,1-1-1,0 1 1,0-1 0,-1 1 0,1-1 0,2 1 0,18 1-7444,1-4-5440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13293,'0'0'8616,"-63"72"-5990,46-45-1313,5-1-704,7-4-513,5-3-32,0-2-320,0-7-1506,11-3-704,-4-7-1186,1 0-3490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16848,'0'0'6550,"-8"12"-4868,-6 9-991,-57 93 2121,66-104-2597,0 0 0,0 0 0,1 0 0,1 1 0,-1 0-1,2 0 1,-1 0 0,2 0 0,-1 0 0,1 13 0,2-22-228,-1 0 1,1 0 0,-1-1 0,1 1 0,0 0 0,0 0-1,-1-1 1,1 1 0,0-1 0,1 1 0,-1-1 0,0 1-1,0-1 1,1 0 0,-1 0 0,0 1 0,1-1-1,0 0 1,-1 0 0,1 0 0,-1-1 0,1 1 0,0 0-1,0-1 1,0 1 0,-1-1 0,1 1 0,0-1 0,0 0-1,0 0 1,0 0 0,-1 0 0,1 0 0,0 0-1,0 0 1,3-2 0,34-7-2992,-12-10-3556,-11-4-919</inkml:trace>
  <inkml:trace contextRef="#ctx0" brushRef="#br0" timeOffset="1">163 193 11082,'0'0'4965,"-30"58"-1794,15-27-448,0 3-705,3-3-449,2-2-672,8-5-577,2-5-256,0-5-800,10-9-2147,5-5-1185,2 0-5189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69 15246,'0'0'2611,"-11"1"-454,5-1-1877,0 1 1,0 0 0,0 0 0,0 0-1,1 1 1,-1-1 0,1 1 0,-1 1 0,-8 4-1,11-5-179,0 1 0,0-1-1,1 1 1,-1-1 0,1 1 0,0 0-1,0-1 1,0 1 0,0 0-1,0 1 1,0-1 0,1 0 0,0 0-1,0 1 1,0-1 0,0 1-1,0-1 1,0 1 0,1-1 0,0 1-1,0 6 1,0-6-88,0 0 0,1 0-1,-1 0 1,1 0 0,0 0 0,0-1-1,1 1 1,-1 0 0,1 0 0,0-1-1,-1 1 1,2-1 0,-1 1 0,0-1-1,4 3 1,3 4-14,1-1-1,1 0 1,13 9 0,28 25-481,-50-40 401,1 0 0,0 0 0,-1 1 0,0-1 0,0 1-1,0-1 1,0 1 0,-1 0 0,1-1 0,-1 1 0,0 0-1,0 0 1,0 0 0,-1 4 0,0-4 88,-1-1 0,0 0-1,0 0 1,0 1 0,0-1 0,-1 0 0,1 0 0,-1 0 0,0 0-1,0 0 1,0-1 0,0 1 0,0 0 0,-1-1 0,1 0-1,-1 0 1,0 1 0,1-2 0,-1 1 0,0 0 0,0 0-1,0-1 1,0 0 0,-6 2 0,-11 5 329,-1 0 0,-29 6 1,50-14-332,-64 12 1996,59-11-1798,0 0 0,0-1 0,0 0 0,0 0 0,0 0 0,-1 0 0,1-1 0,0 0-1,0 0 1,-6-3 0,9 4-192,1-1 0,0 0 0,1 0-1,-1 1 1,0-1 0,0 0 0,0 0-1,0 0 1,1 0 0,-1 0-1,0 0 1,1 0 0,-1 0 0,1 0-1,-1-1 1,1 1 0,0 0 0,-1 0-1,1 0 1,0-1 0,0 1 0,0 0-1,0 0 1,0 0 0,0-1-1,0 1 1,0 0 0,1 0 0,-1 0-1,0-1 1,1 1 0,-1 0 0,1 0-1,-1 0 1,2-2 0,0-2-25,1 0 0,0 1 0,0-1 0,0 1 0,0-1 0,8-6 0,29-21-117,76-47 1,17-13 119,-117 80 25,-2-1 0,1 0 0,-2-1 0,0-1 1,22-32-1,-33 45-4,-1 0 1,1-1-1,-1 0 1,0 1-1,0-1 1,0 0-1,0 1 0,0-1 1,0 0-1,-1 0 1,1 0-1,-1 0 1,0 0-1,0 0 1,0 0-1,-1-3 1,1 4-5,-1 1 0,0-1 0,0 1 0,1-1 0,-1 1 0,0-1 0,0 1 0,-1 0 0,1 0 0,0-1 0,0 1 0,-1 0 0,1 0 0,0 0 0,-1 0 0,1 1 0,-1-1 0,1 0 0,-1 0 0,0 1 0,1-1 1,-1 1-1,1 0 0,-1-1 0,0 1 0,0 0 0,-2 0 0,-5-1-1,0 1 1,0 0-1,0 0 1,0 1-1,1 0 1,-1 1-1,0 0 1,-16 6-1,20-6-256,1 0 0,0 0 1,0 0-1,0 1 0,1 0 0,-1-1 0,1 1 0,-5 5 0,6-5-437,-1 0-1,1 1 0,0-1 0,0 1 0,0-1 1,0 1-1,1 0 0,-1 0 0,1-1 0,-1 8 1,1 4-4902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12588,'0'0'14958,"-44"63"-13741,23-34-256,-7 5-288,-2 5-481,0-2-128,4-2-64,4-3 0,3-6 32,8-7-128,4-8-801,6-6-929,1-22-15342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230 103 15150,'0'0'6188,"-11"-3"-4026,4 1-1999,-55-14 2022,57 15-2012,0 0 1,0 0 0,0 1-1,0 0 1,0 0-1,0 0 1,-1 1-1,1-1 1,0 1-1,0 0 1,-7 3-1,12-4-167,1 0-1,-1 0 1,0 0-1,1 1 1,-1-1-1,1 0 1,-1 0-1,0 0 1,1 0-1,-1 1 1,0-1-1,1 0 1,-1 0-1,0 1 1,1-1-1,-1 0 1,0 1-1,0-1 1,1 0-1,-1 1 1,0-1-1,0 0 1,0 1-1,0-1 1,1 1-1,-1-1 1,0 0-1,0 1 1,0-1-1,0 1 1,0-1-1,0 0 0,0 1 1,0-1-1,0 1 1,0-1-1,0 0 1,0 1-1,0-1 1,0 1-1,-1-1 1,1 0-1,0 1 1,0-1-1,0 0 1,-1 1-1,1-1 1,0 0-1,0 1 1,-1-1-1,1 0 1,0 1-1,-1-1 1,1 0-1,0 0 1,-1 1-1,1-1 1,0 0-1,-1 0 1,1 0-1,-1 0 1,1 1-1,0-1 1,-1 0-1,1 0 1,-1 0-1,0 0 1,33 6 42,-26-6-39,1-1 0,0 0-1,0 0 1,0-1 0,-1 1 0,1-1-1,-1-1 1,1 1 0,9-7 0,-14 8-14,0 0 1,1 0 0,-1-1-1,0 1 1,0-1 0,0 0-1,0 1 1,-1-1 0,1 0-1,0 0 1,-1 0 0,0 0-1,1-1 1,-1 1 0,0 0-1,0-1 1,0 1 0,0 0-1,0-1 1,-1 1-1,1-1 1,-1 1 0,0-1-1,1 1 1,-1-1 0,0 1-1,-1-1 1,1 0 0,-1-3-1,0 5 5,0-1-1,0 1 1,0-1-1,0 1 1,0 0-1,0 0 1,0-1-1,0 1 1,0 0-1,-1 0 1,1 0-1,0 0 1,-1 0-1,1 1 1,-1-1-1,1 0 1,-1 1-1,0-1 1,1 1-1,-1-1 1,1 1-1,-1 0 1,0 0-1,1 0 0,-1 0 1,0 0-1,1 0 1,-1 0-1,0 0 1,1 1-1,-1-1 1,0 1-1,1-1 1,-3 2-1,-4 0-11,1 0-1,-1 1 0,1-1 1,0 2-1,-1-1 0,-6 5 1,3 0 4,1 0 0,-1 0 0,1 1 1,1 0-1,-1 1 0,2 0 0,-1 0 1,2 1-1,-1 0 0,-6 15 0,13-25-44,1 0-1,0 0 1,0 0 0,0 0-1,0-1 1,0 1 0,0 0-1,0 0 1,0 0-1,0 0 1,0 0 0,0-1-1,1 1 1,-1 0-1,0 0 1,0 0 0,1-1-1,-1 1 1,1 0-1,-1-1 1,1 1 0,-1 0-1,1-1 1,-1 1-1,1 0 1,0-1 0,-1 1-1,1-1 1,0 1-1,-1-1 1,1 1 0,0-1-1,0 0 1,-1 1 0,1-1-1,0 0 1,0 0-1,0 1 1,0-1 0,-1 0-1,1 0 1,0 0-1,0 0 1,1 0 0,47-1-9142,-41 1 5808,14-3-7007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34 17809,'0'0'2931,"-11"-2"-81,1 0-2333,0 1-1,0-1 1,0 2-1,0 0 1,0 0-1,-17 3 1,24-3-466,0 1 0,0 0-1,0 0 1,0 0 0,0 0 0,0 0 0,0 1 0,0-1-1,0 1 1,1 0 0,-1 0 0,0 0 0,1 0 0,0 0 0,-1 1-1,1-1 1,0 0 0,0 1 0,1 0 0,-1 0 0,0-1-1,1 1 1,0 0 0,-1 0 0,1 0 0,1 1 0,-1-1 0,0 0-1,0 4 1,1-5-42,0 0-1,-1 0 1,1 0 0,0 0-1,0 1 1,1-1 0,-1 0-1,0 0 1,1 0-1,-1 0 1,1 0 0,0 0-1,0 0 1,0 0-1,0 0 1,0 0 0,0 0-1,0 0 1,1-1 0,-1 1-1,0 0 1,4 2-1,-2-2 5,0 0 0,1 0-1,0 0 1,-1-1-1,1 1 1,0-1-1,0 0 1,0 0 0,0 0-1,0 0 1,6 0-1,-1-1-2,-1 0 0,1 0 0,-1-1 1,0 0-1,1 0 0,-1-1 0,0 0 0,0-1 0,0 0 0,-1 0 0,15-8 0,-17 8-20,-1-1 1,0 0 0,0 0-1,0 0 1,0-1-1,-1 1 1,1-1-1,-1 0 1,0 0-1,-1 0 1,1 0-1,2-11 1,-4 14-74,-1 0 0,1 0 0,-1 0 0,0 0 0,0 1 0,0-1 0,0 0 0,0 0 0,0 0 0,0 0 0,-1 0 0,1 0 0,-1 0 0,1 0 0,-1 1 0,0-1 0,1 0 0,-1 0 0,0 1 0,0-1 0,-1 1 0,1-1 0,0 1 0,0-1 0,-1 1 0,1-1 0,-1 1 0,1 0 0,-1 0 0,1 0 0,-1 0 0,0 0 0,0 0 0,1 1 0,-1-1 0,0 0 0,0 1 0,0 0 0,-3-1 0,-37-5-7535,26 3-1169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85 988 12300,'0'0'1537,"-73"-34"1122,62 18-513,11-8-993,22-16-769,29-19-192,22-20 0,23-18 97,19-15-161,18-11-96,11-9-128,9-3-1730,1-1-4548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10314,'0'0'13068,"59"29"-12651,-18-29-289,5-7-96,0-2-353,-5-4-2497,-6 0-6567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71 4901,'0'0'3913,"8"-7"-363,-4 5-2823,29-20 637,-32 20-924,1 1 0,0-1 0,0 1 0,0-1 0,-1 1 0,1-1 0,-1 0 0,0 0 0,1 0 0,-1 0 0,0 0 0,0 0 0,0 0 0,0 0 0,-1-1 0,2-2 0,-3 5-296,0-1 0,1 1-1,-1-1 1,0 1 0,0-1-1,1 1 1,-1 0-1,0-1 1,0 1 0,0 0-1,1 0 1,-1-1 0,0 1-1,0 0 1,0 0-1,0 0 1,0 0 0,1 0-1,-1 0 1,0 1 0,0-1-1,0 0 1,0 0 0,1 1-1,-1-1 1,-1 1-1,-26 7 357,7 4-259,2 0-1,0 1 1,0 1 0,2 1-1,-1 1 1,2 0 0,0 1-1,1 1 1,1 0 0,1 1-1,-17 31 1,27-46-226,1 1 0,0 1 0,0-1-1,0 0 1,1 0 0,0 1 0,0-1 0,0 1 0,1-1 0,0 1-1,0-1 1,0 1 0,1 5 0,0-8-13,0-1 0,0 1 1,0-1-1,0 0 0,0 1 0,1-1 0,-1 0 1,1 0-1,0 0 0,-1 0 0,1 0 1,0 0-1,0-1 0,0 1 0,0-1 0,1 1 1,-1-1-1,0 0 0,1 0 0,-1 0 0,1 0 1,-1 0-1,1 0 0,-1-1 0,1 1 1,-1-1-1,1 0 0,4 0 0,15 2-421,1-2 0,-1 0 0,32-6-1,25-12-7432,-43 5-817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11691,'0'0'13036,"0"58"-12491,-1-36-417,1 1-64,0 0-64,0-3 0,0-3-256,0-3-353,0-4 97,0-4-321,0-5-897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11435,'0'0'10890,"71"-2"-10666,-40-1-192,3-1-384,2 0-1506,-2-2-2242,-1 0-4548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16848,'0'0'4132,"-13"50"-2499,3-24-736,2 2-256,1 1-193,0-1-320,5 2-128,1-4 32,1-2-96,-2-5-320,2-3-545,0-6-416,0-5-1121,-6-5-2243</inkml:trace>
  <inkml:trace contextRef="#ctx0" brushRef="#br0" timeOffset="1">0 286 13613,'0'0'9225,"74"9"-8457,-35-17-383,3-2-321,1 0-128,-3-1-673,-8 1-1185,-7-1-1505,-10 0-2082,-8-1-225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14830,'0'0'6310,"58"0"-5125,-15 0-448,8 0-513,3 0-160,-3 0-480,-2 0-1378,-6 0-1954,-9 0-4131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13453,'0'0'9945,"-4"8"-8979,-15 31-376,-38 88 892,51-110-1396,1 0-1,0 0 0,1 1 1,1-1-1,-1 36 0,3-50-97,2 0 0,-1-1 0,0 1-1,1 0 1,-1 0 0,1-1 0,0 1 0,0-1-1,0 1 1,0-1 0,0 1 0,1-1-1,-1 1 1,1-1 0,-1 0 0,1 0 0,0 0-1,0 0 1,0 0 0,0 0 0,0-1 0,0 1-1,1-1 1,-1 1 0,0-1 0,6 2 0,0 0-693,1 0 1,-1-1 0,1 0 0,0-1 0,0 0 0,-1-1-1,11 1 1,10-2-5099</inkml:trace>
  <inkml:trace contextRef="#ctx0" brushRef="#br0" timeOffset="1">356 142 16944,'0'0'8456,"-50"46"-7879,45-28-193,5-1-64,0-1-224,0-3-96,11-5 32,5-4-32,2-4 64,2 0-128,3 0-768,0-14-1507,-2-4-1985,-3-8-4965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24 127 11755,'0'0'14862,"12"0"-20243,4 0-2178</inkml:trace>
  <inkml:trace contextRef="#ctx0" brushRef="#br0" timeOffset="1">165 1 15567,'0'0'7463,"-7"69"-5958,21-42-288,3 6-608,1 2-449,2 6-128,-5 3 0,-8 5-32,-7 4 0,0 2 0,-22 5-224,-13 0-160,-8-2-417,-6-4-1089,-2-10-865,2-13-3555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13 384,'0'-1'64,"0"0"33,-3-1 31,1 0-160,-1-1-64,0 3 160,-1-2-32,1 1-225,-2 1 161,0 0-288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3587,'0'0'2050,"17"0"-2754,-14-1 704,3-2-225,-2-2-1376,0 1-1282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16047,'0'0'1073,"4"14"-726,17 55-258,3-1 1,35 70-1,83 137-223,-12-25-459,-90-155-659,-37-85 789,0 0 0,-1 1-1,0-1 1,0 1-1,-1-1 1,-1 1-1,-1 17 1,1-25 304,-1 0-1,0 0 1,0 0 0,0 0 0,-1 0 0,1 0 0,-1-1-1,0 1 1,1 0 0,-1-1 0,0 0 0,0 1 0,-1-1-1,1 0 1,0 0 0,-1 0 0,1-1 0,-1 1 0,0 0-1,0-1 1,1 0 0,-1 0 0,0 0 0,0 0 0,0 0-1,-6 1 1,-30 5-2948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11403,'0'0'9486,"-1"10"-8039,-15 99 1048,8-64-2055,-5 87-1,14-125-1006,0-21-11438,-12-2 4184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10698,'0'0'11083,"72"2"-10315,-35-2-479,9 0-225,-3-3-321,0-7-1889,-2-2-3683,-8-1-6375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15535,'0'0'1788,"-8"0"-309,2 1-1328,0 0-1,0 1 1,-1-1 0,1 1 0,0 0 0,1 1-1,-1-1 1,0 1 0,1 0 0,-1 1 0,1-1 0,0 1-1,0 0 1,0 0 0,1 1 0,0-1 0,0 1-1,0 0 1,-6 10 0,-5 7 321,1 0 0,2 1 0,-18 41 0,25-50-173,0-1 1,1 0-1,0 1 0,2 0 0,-1 0 0,2 0 0,0 0 0,1 23 0,0-35-273,1 0 0,-1 1-1,1-1 1,0 0 0,0 0-1,0 0 1,0 0 0,0 0-1,1 0 1,-1 0 0,0 0-1,1 0 1,0-1 0,-1 1-1,1-1 1,0 1 0,0-1-1,0 1 1,0-1 0,0 0-1,0 0 1,0 0 0,0 0-1,0-1 1,1 1 0,-1 0-1,0-1 1,0 0 0,1 1 0,-1-1-1,0 0 1,1 0 0,-1 0-1,0-1 1,1 1 0,3-1-1,-1 0-11,-1 1-1,1-1 1,0 0-1,-1-1 1,1 1-1,-1-1 1,0 1-1,1-1 1,-1-1-1,0 1 1,0 0-1,0-1 1,-1 0-1,1 0 1,-1 0-1,1-1 1,-1 1-1,3-5 1,-4 6-7,-1 0 1,0 0 0,0 0-1,0-1 1,0 1-1,0 0 1,0 0-1,-1-1 1,1 1 0,-1 0-1,0-1 1,1 1-1,-1-1 1,0 1-1,-1 0 1,1-1 0,0 1-1,-1-1 1,1 1-1,-1 0 1,0-1-1,1 1 1,-1 0 0,0 0-1,-2-3 1,0 2-11,1 1 0,0 0 1,-1 0-1,1 1 0,-1-1 0,1 0 1,-1 1-1,0-1 0,0 1 0,0 0 1,1 0-1,-1 0 0,0 1 0,-1-1 1,1 1-1,-5-1 0,3 1 12,0 0 0,1 0 0,-1 1 0,0-1 1,1 1-1,-1 0 0,1 0 0,-1 0 0,1 1 0,-1 0 0,-5 3 0,8-4 17,0 0-1,1 0 1,-1 1-1,0-1 1,1 0-1,-1 1 1,1-1 0,0 1-1,-1-1 1,1 1-1,0-1 1,0 1-1,0 0 1,0 0-1,0 0 1,1 0-1,-1-1 1,1 1 0,-1 0-1,1 0 1,-1 0-1,1 0 1,0 0-1,0 0 1,0 4-1,1-5-10,-1 0 1,0-1-1,1 1 0,-1 0 0,1-1 0,-1 1 0,1-1 0,-1 1 0,1-1 1,0 1-1,-1-1 0,1 1 0,0-1 0,-1 1 0,1-1 0,0 0 0,-1 1 1,1-1-1,0 0 0,0 0 0,0 1 0,-1-1 0,1 0 0,0 0 0,0 0 0,-1 0 1,2 0-1,28-1 126,-24 1-92,11-2-90,1-1 0,-1-1 0,0-1 1,0 0-1,0-2 0,-1 1 0,0-2 0,20-12 0,1 1-461,-37 19 500,0 0 1,0 0-1,-1 0 0,1 0 0,0 1 1,0-1-1,0 0 0,0 0 0,0 0 1,0 0-1,0 1 0,0-1 1,0 0-1,0 0 0,0 0 0,0 1 1,0-1-1,0 0 0,0 0 0,0 0 1,0 1-1,0-1 0,0 0 0,0 0 1,0 0-1,0 0 0,0 1 0,1-1 1,-1 0-1,0 0 0,0 0 1,0 0-1,0 1 0,0-1 0,0 0 1,1 0-1,-1 0 0,0 0 0,0 0 1,0 0-1,0 0 0,0 0 0,1 1 1,-1-1-1,0 0 0,0 0 0,0 0 1,1 0-1,-1 0 0,0 0 1,0 0-1,0 0 0,1 0 0,-1 0 1,0 0-1,0 0 0,0 0 0,0 0 1,1 0-1,-1-1 0,0 1 0,0 0 1,1 0-1,-2 1 1,-4 14 247,-1 0 0,-17 28 0,-10 27 214,31-65-620,0 0 0,0 1 0,1 0 0,0-1 0,0 1 1,1 0-1,-1-1 0,1 1 0,0 0 0,2 10 0,4-8-4308,8-6-4153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1932 3908,'0'0'1612,"-11"9"1217,-92 76 3417,93-72-4238,15-7-420,-3-6-1484,1 0 0,-1 0 1,0 0-1,1 0 0,-1 0 1,0-1-1,1 1 0,-1-1 0,0 0 1,0 0-1,3-1 0,38-22 793,-1-2 0,65-52 1,-42 29-686,483-367 11,-14 10-72,-136 137-66,-14 11 12,320-238 591,-681 482-518,-11 11-253,-12 3 60,0 0-1,0 1 0,0-1 0,1 0 0,-1 0 1,0 0-1,0 0 0,0 0 0,1 0 0,-1 1 1,0-1-1,0 0 0,0 0 0,0 0 0,0 0 1,1 1-1,-1-1 0,0 0 0,0 0 0,0 0 0,0 1 1,0-1-1,0 0 0,0 0 0,0 0 0,0 1 1,0-1-1,0 0 0,0 0 0,0 1 0,0-1 1,0 0-1,0 0 0,0 1 0,0-1 0,0 0 1,0 0-1,0 0 0,0 1 0,0-1 0,0 0 0,-1 1-136,1-1 0,0 0-1,0 1 1,0-1-1,0 0 1,-1 1 0,1-1-1,0 0 1,0 0-1,-1 1 1,1-1 0,0 0-1,0 0 1,-1 0-1,1 1 1,0-1 0,-1 0-1,1 0 1,0 0-1,-1 0 1,1 0 0,0 1-1,-1-1 1,1 0-1,0 0 1,-1 0 0,1 0-1,-1 0 1,1 0-1,0 0 1,-1 0 0,1 0-1,-1-1 1,0 1-803,-9 0-7034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3491,'0'0'1543,"5"-9"-1249,11-21 2092,33-43 0,-42 62-988,1 2 0,1-1-1,-1 1 1,1 1 0,11-9 0,-19 17-1328,-1-1 0,1 1 0,-1-1 0,1 1 0,-1 0 0,1-1 0,-1 1 0,1 0 0,0-1 0,-1 1 0,1 0 0,-1 0-1,1 0 1,0-1 0,-1 1 0,1 0 0,0 0 0,-1 0 0,1 0 0,0 0 0,-1 0 0,1 0 0,0 1 0,-1-1 0,1 0 0,-1 0 0,1 0 0,0 1 0,-1-1 0,1 0 0,-1 0 0,1 1 0,-1-1 0,1 1 0,-1-1 0,1 0 0,0 2 0,1 0 25,-1 1 0,0-1 0,0 1 0,0-1 1,0 1-1,-1 0 0,1-1 0,-1 1 0,1 5 0,-4 62 448,-3-38-341,-1 0-1,-2 0 1,-1-1-1,-23 47 1,-9 29 461,42-106-652,-1 0 1,1-1-1,-1 1 0,1 0 1,-1-1-1,1 1 0,0 0 0,0 0 1,-1-1-1,1 1 0,0 0 1,0 0-1,0 0 0,0-1 1,0 1-1,0 0 0,0 0 1,0 0-1,0 0 0,0-1 1,0 1-1,0 0 0,1 0 0,-1-1 1,0 1-1,1 0 0,-1 0 1,0-1-1,1 1 0,-1 0 1,1-1-1,-1 1 0,1 0 1,0-1-1,-1 1 0,1-1 1,-1 1-1,1-1 0,0 1 0,0-1 1,0 1-1,4-1 40,-1 0 0,0 0-1,1 0 1,-1-1 0,0 1-1,1-1 1,4-2 0,102-33 584,-80 24-1669,0 2 0,52-11 1,-63 14-5865,-16-1 903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34 11787,'0'0'9038,"-3"10"-8851,-20 49 187,-32 95 3192,55-145-2254,4-9-516,14-18-288,20-30-535,-23 26-38,-1 0 0,-1-2 0,-1 1 0,-1-1 1,-1-1-1,9-35 0,-23 75-5,1 0 0,1 0-1,0 1 1,1-1 0,1 0 0,2 19 0,-2-33 71,1 1 0,-1-1 0,0 1 0,1-1 0,-1 0 0,1 1 1,0-1-1,0 0 0,-1 1 0,1-1 0,0 0 0,0 0 0,0 0 0,0 0 0,0 0 0,0 0 1,0 0-1,1 0 0,-1-1 0,0 1 0,1 0 0,1 0 0,1 1 6,0-1-1,0 0 0,0-1 1,0 1-1,1-1 0,-1 1 1,0-1-1,4-1 1,3 0 9,0 0 0,-1-1 1,1-1-1,-1 0 1,16-6-1,2-8 11,14-5-91,-46 40-75,-27 38 73,-18 39 215,45-85-245,0 0-1,1 0 1,1 0-1,0 0 1,0 1 0,1-1-1,0 1 1,1 11-1,-1-21-66,1 1-1,0-1 1,1 0-1,-1 0 1,0 0-1,0 1 1,0-1-1,1 0 1,-1 0-1,0 0 1,1 0-1,-1 0 1,1 0-1,0 0 0,-1 0 1,1 0-1,0 0 1,0 0-1,-1 0 1,1 0-1,0 0 1,0-1-1,0 1 1,0 0-1,1 0 1,21 1-6471,-3-7-4293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13869,'0'0'9930,"70"19"-9354,-26-19-416,3 0-128,3 0-288,-3-5-993,-8-5-673,-6-1-640,-11-1-1474,-8-1-1217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11082,'0'0'10709,"8"0"-10025,16 0-519,-1 1 0,28 5 1,-43-5-160,-1 1 0,1-1-1,-1 1 1,1 1 0,-1-1 0,0 1-1,0 0 1,0 1 0,0 0 0,-1 0 0,12 9-1,-17-11 31,1-1 0,-1 1 0,0 0 0,1 0 0,-1 0 0,0 0 0,0 0 0,0 1 0,-1-1 0,1 0 0,0 0 0,-1 0 0,0 1 0,1-1 0,-1 0 0,0 1 0,0-1 0,0 0 0,0 1 0,-1-1 0,1 0-1,-1 0 1,1 1 0,-1-1 0,0 0 0,0 0 0,0 0 0,0 0 0,0 0 0,0 0 0,-1 0 0,1 0 0,-1 0 0,1-1 0,-4 4 0,-7 6 244,0 0 0,-1 0 0,-27 16 0,26-18-266,-50 41 354,11-10-1157,17-16-2991,27-21-1921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10122,'-7'58'8475,"-19"49"-7194,3-16 1358,47-138-1344,-1 6-1314,-15 16-36,0-1-1,-2 0 1,-1 0-1,2-28 1,-7 56 56,0 0 0,0 0 1,0-1-1,0 1 1,0 0-1,1 0 1,-1 0-1,1 0 0,-1 0 1,1 0-1,0 0 1,0-1-1,-1 1 1,1 0-1,0 0 0,1-1 1,-1 1-1,0-1 1,0 1-1,1-1 1,-1 0-1,1 1 0,-1-1 1,1 0-1,-1 0 1,1 0-1,0 0 1,0 0-1,-1-1 0,1 1 1,0 0-1,4 0 1,4 0 20,0 0 0,0-1 1,-1 0-1,1 0 1,14-3-1,10 0 69,-38 33 10,-8 2 82,9-25-156,0 0-1,0 0 1,1 0-1,0 0 1,0 1-1,1-1 1,0 1 0,0-1-1,1 10 1,0-17-50,0 1 0,1-1 1,-1 0-1,0 1 1,1-1-1,-1 0 0,1 1 1,-1-1-1,0 0 1,1 0-1,-1 0 0,1 1 1,-1-1-1,1 0 1,-1 0-1,1 0 0,-1 0 1,1 0-1,-1 0 1,1 0-1,-1 0 0,1 0 1,-1 0-1,1 0 0,-1 0 1,1 0-1,-1-1 1,0 1-1,1 0 0,-1 0 1,1 0-1,-1-1 1,1 1-1,-1 0 0,0-1 1,1 1-1,-1 0 1,1-1-1,16-10-2480,-8-3-1389,-3-3-2855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9417,'0'0'6395,"-3"8"-4900,2-6-1405,0-1-1,0 1 1,0 0-1,1 0 1,-1 0-1,0 0 1,1 0-1,0 0 1,-1 0-1,1 0 1,0 0-1,0 0 1,0 0-1,0 0 1,1 2 0,1-3 8,-1 1 0,1-1 1,-1 0-1,1 0 1,-1 0-1,1 0 1,0 0-1,0 0 0,0 0 1,-1 0-1,1-1 1,0 1-1,0-1 1,0 0-1,0 1 0,0-1 1,0 0-1,0 0 1,0 0-1,0 0 1,3-1-1,45-2 180,-1-2 0,0-2-1,0-3 1,60-19 0,-79 21-460,-12 6-436,1 1-1746,-12-1-5240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1337 8296,'0'0'1794,"-60"-51"159,52 16-383,8-9-1058,23-13 673,21-14 481,19-18-353,19-19 65,18-12-353,12-10-321,5 1-383,2 6-33,-4 13-192,-17 9-1473,-20 13-3396,-22 8-10890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10666,'0'0'4895,"-3"9"-2572,-8 35 168,-23 93 938,24-94-3219,3 1 0,-4 84 0,-2-160-349,9 9-58,2 0 0,0-1 0,2 1-1,3-32 1,-2 43 137,1 1-1,0-1 0,1 0 0,0 1 0,1 0 0,0-1 0,1 1 1,0 1-1,1-1 0,10-13 0,-14 21 73,0 1 0,0 0-1,0 0 1,0 1 0,0-1 0,1 0 0,-1 1-1,1-1 1,-1 1 0,1 0 0,-1 0 0,1 0-1,0 0 1,0 0 0,0 0 0,-1 1 0,1 0-1,0-1 1,0 1 0,0 0 0,0 0 0,0 1-1,-1-1 1,1 1 0,0-1 0,0 1 0,0 0-1,-1 0 1,1 0 0,0 0 0,-1 1 0,1-1-1,-1 1 1,4 3 0,-1-3 34,-1 1 1,0 1 0,0-1-1,0 1 1,-1-1-1,1 1 1,-1 0-1,0 0 1,0 1-1,0-1 1,0 1-1,-1-1 1,0 1 0,0 0-1,0 0 1,-1 0-1,1 0 1,0 9-1,-3-12-3,1-1-1,-1 1 1,0-1-1,0 0 0,0 1 1,0-1-1,0 0 1,0 1-1,0-1 1,0 0-1,-1 0 1,1 0-1,0 0 0,-1 0 1,1 0-1,0 0 1,-1-1-1,0 1 1,1 0-1,-1-1 0,1 1 1,-1-1-1,0 0 1,1 1-1,-1-1 1,1 0-1,-4 0 0,-50 3 219,55-3-252,-7 1-31,-40-3 258,47 3-250,-1-1 1,0 0 0,1 0 0,-1 0 0,0 0-1,1 0 1,-1 0 0,0 0 0,1 0 0,-1 0-1,0 0 1,1 0 0,-1-1 0,0 1 0,1 0-1,-1 0 1,1-1 0,-1 1 0,1 0 0,-1-1-1,0 1 1,1-1 0,-1 1 0,1 0 0,-1-1-1,1 1 1,0-1 0,-1 0 0,1 1 0,0-1-1,-1 1 1,1-1 0,0 1 0,-1-1 0,1 0 0,0 1-1,0-1 1,0 0 0,0 1 0,0-1 0,0 0-1,0 1 1,0-1 0,0 0 0,0 1 0,0-1-1,0 0 1,0 1 0,0-1 0,1-1 0,2-1-301,1 0 1,0-1-1,-1 2 1,1-1-1,0 0 1,0 1-1,0 0 1,1-1 0,-1 2-1,1-1 1,-1 0-1,1 1 1,4-1-1,9-4-1234,26-11-3256,3 0-1992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11211,'0'0'12555,"50"11"-12010,-1-11-353,4-2-96,1-2-32,-2 0-32,-8 2-352,-10 2-1057,-14 0-705,-14 0-801,-6 5-2306,-15 0-2114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11018,'0'0'6951,"65"15"-5734,-27-15-256,8-3-673,3-6-288,-2-6-1954,-2-5-4804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13549,'0'0'8675,"4"9"-7442,-2 0-1093,0 0 1,-1 0-1,1 0 1,-2 0-1,1 0 1,-1 0-1,-1 0 0,0 1 1,0-1-1,0 0 1,-1-1-1,-6 15 1,-68 157 781,39-100 115,37-79-1016,0-1 0,-1 0 0,1 0-1,0 1 1,0-1 0,0 0 0,0 1 0,0-1 0,0 0 0,-1 1 0,1-1 0,0 0 0,0 1 0,0-1 0,0 0 0,0 1-1,0-1 1,0 0 0,0 1 0,1-1 0,-1 0 0,0 1 0,0-1 0,0 0 0,0 1 0,0-1 0,0 0 0,1 0-1,-1 1 1,0-1 0,0 0 0,0 1 0,1-1 0,-1 0 0,0 0 0,1 0 0,-1 1 0,17 0 295,18-9-58,-35 8-255,159-44-41,-90 26-4035,-69 18 3998,15-6-3533,-8-1-2531,-3-2-4122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12876,'0'0'9353,"-5"67"-8488,-2-35-449,0-2-288,3 1-64,0-5-32,2-4 0,2-7 1,-5-3-450,5-8-640,-3-4-929,-3 0-608,-6-10-2307,-5-5-1601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9065,'0'0'6096,"7"-9"-4617,-3 4-1302,-2 1-75,1 0 0,0 1 0,0-1 0,0 1 0,0 0 0,0 0 0,0 0 0,1 0-1,0 1 1,-1-1 0,1 1 0,0 0 0,0 0 0,0 1 0,0-1 0,1 1 0,5-2 0,21-1 912,60-1 0,-81 5-958,0 1-1,0-1 1,0 2-1,0-1 0,-1 2 1,1-1-1,-1 1 0,1 1 1,-1-1-1,11 7 0,-18-8-32,1 0-1,-1 0 0,1 0 0,-1 0 1,0 0-1,0 0 0,0 0 0,0 1 1,0-1-1,0 1 0,-1 0 0,1-1 0,-1 1 1,0 0-1,0 0 0,0 0 0,0 0 1,0 0-1,-1 0 0,0 0 0,1 0 1,-1 0-1,0 0 0,0 0 0,-1 0 1,1 0-1,0 0 0,-1 0 0,0 0 0,0 0 1,0 0-1,0 0 0,-3 4 0,0 2 175,0-1-1,-1-1 0,-1 1 0,1-1 1,-1 1-1,0-2 0,0 1 0,-1-1 1,0 0-1,-9 6 0,7-7-73,0 0 1,0 0-1,-1-1 0,0 0 0,0-1 0,0 0 0,0 0 0,0-1 0,-1 0 1,1-1-1,-1-1 0,1 1 0,-1-2 0,-12-1 0,22 2-242,0 0 0,0 0-1,0 1 1,1-1-1,-1 0 1,0-1 0,0 1-1,0 0 1,1 0-1,-1 0 1,0 0 0,0-1-1,1 1 1,-1 0-1,0-1 1,0 1 0,1 0-1,-1-1 1,0 1 0,1-1-1,-1 1 1,1-1-1,-1 0 1,1 1 0,-1-1-1,1 0 1,-1 1-1,1-1 1,-1 0 0,1 1-1,0-1 1,-1 0-1,1 0 1,0 1 0,0-1-1,0 0 1,0 0 0,-1 0-1,1 1 1,0-1-1,0 0 1,0 0 0,1 0-1,-1 1 1,0-2-1,1 0-480,0 0 0,1 0 1,-1 0-1,0 0 0,1 1 0,0-1 0,-1 1 0,1-1 0,0 1 0,-1-1 0,1 1 0,0 0 0,0 0 0,0 0 0,2-1 0,16-4-9015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12844,'0'0'9684,"-11"13"-9033,-23 27-391,2 1-1,-33 55 1,55-80-119,1 0 1,0 1 0,1 1 0,1-1 0,1 1-1,0 1 1,2-1 0,0 1 0,1-1 0,-1 32-1,4-47-139,0 0 0,1 1 0,0-1-1,0 0 1,0 0 0,0 1-1,0-1 1,0 0 0,1 0-1,-1 0 1,1-1 0,0 1-1,0 0 1,0-1 0,0 1-1,1-1 1,-1 1 0,1-1-1,-1 0 1,1 0 0,0 0-1,0-1 1,0 1 0,0-1 0,0 1-1,0-1 1,0 0 0,5 1-1,3 1-581,0-1 0,0 0 0,1-1 0,-1 0 0,0-1 0,1 0 0,14-2 0,14-7-4651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12172,'0'0'10826,"-18"56"-9513,21-38-512,11-3-449,5 2-224,4-7-96,6-1 0,0-5-800,-1-4-866,1 0-384,-2-5-480,-2-9-1090,-6-3-319,-2 0-930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1185,'0'0'15887,"-54"47"-14381,31-18-65,2 7-192,-5-1-160,2 4-32,3-2-288,1-1-321,7-2-352,0-7-32,10-4-352,3-9-1473,0-9-1443,15-14-15405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16688,'0'0'6310,"2"51"-5125,-12-29-320,3 4-481,1 0-288,-2-1-96,4-3-544,1-2-577,3-2-289,0-3-672,0-5-1025,0-3-2658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0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9257,'0'0'4420,"-60"54"-2787,47-15-479,5 5-258,8 4-159,0 2-288,20 0-289,6-2-64,9-5-32,7-1-32,5-1-32,2-1-224,-1 1-481,-8-1-897,-8-1-1088,-12-3-1442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61 196 14958,'0'0'5819,"-3"10"-4516,-11 22-478,6-17-581,1 0 0,1 0 1,0 1-1,1 0 1,1 0-1,-3 20 0,7-35-242,0 0 0,0 0-1,0 0 1,0 0 0,0 0-1,0 0 1,1 0 0,-1 0 0,0 0-1,1 0 1,-1 0 0,1-1-1,-1 1 1,1 0 0,-1 0-1,1 0 1,0-1 0,-1 1-1,1 0 1,0-1 0,-1 1 0,1-1-1,0 1 1,0 0 0,0-1-1,1 1 1,31 3 150,-24-5-265,1 0 0,0-1-1,-1 0 1,18-6 0,26-21-2958,-24 1-2570,-12 1-2463</inkml:trace>
  <inkml:trace contextRef="#ctx0" brushRef="#br0" timeOffset="1">29 1 14798,'0'0'8168,"44"2"-18066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15278,'0'0'5734,"39"64"-4133,-20-33 193,0 5-321,-1 6-608,-6 5-544,-9 6-225,-3 5-64,-21 4-32,-19 4-160,-13 1-609,-14 0-865,-4-5-1345,-2-10-2434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5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5349,'0'0'19891,"54"7"-18482,-27-9-576,4-4-481,2-3-224,-3-3-96,-1 6-64,-4 2-576,-6 4-705,-7 0-994,-9 0-1248,-3 5-3620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5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13549,'0'0'6758,"1"56"-6309,-1-20-193,-4 7-192,-1 1 0,-1 0-64,0-6 0,-2-7 0,3-5 0,0-7-224,0-10-385,1-4-640,-1-5-993,-2 0-1954,0-14-1281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5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10474,'0'0'10730,"66"18"-10057,-31-18-513,9 0-128,-1-13-609,-2-1-2145,-4-2-4293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10025,'0'0'1474,"-15"77"-225,6-42 577,5-4-289,-1-2-256,4-4-288,-2-3-512,3-3-417,0 2-64,0 2-416,1 2-1763,4 3-2593,-2 4-3972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5894,'0'0'8392,"-38"52"-6054,28-27-641,5 5-544,2 5-256,3 6-320,0 5-449,0 10-64,8 7-64,2 6-320,-1 4-833,0 4-1250,-5-3-2850,-4-4-2274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14926,'0'0'6246,"99"0"-5862,-21-15-255,14-5-97,9 2-257,7 3-1088,-1 3 64,-7 3-1057,-7 6-1186,-10 3-639,-7 0-4390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12300,'0'0'4388,"53"44"-3043,-29-31-897,8-2 1,4-3 576,7-1-385,10-5-543,3-2-33,3 0-993,-3 0-801,-7-1-1985,-9-6-3268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9417,'0'0'8392,"-10"56"-7752,24-48-159,3-1-193,7-2-160,1-1-32,-2 0-64,5 0-64,1-4-1377,0 0-1442,1 0-1249,-1-14-2017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0:3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1015 10730,'-70'-13'897,"14"-2"1281,23-6 577,28-3-705,23-15-1506,45-14-320,26-15 161,28-16 191,26-14-159,13-10-257,15-7-64,7-4-64,-3-8-1089,-2-4-3620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11371,'0'0'2979,"-50"73"-321,21-28-1088,1 2-385,-1 1 128,6-2-352,4-5-481,5-6-352,11-8-96,3-6-96,0-8-993,0-7-1601,4-6-3332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10570,'0'0'8232,"-2"12"-7122,-6 14-741,0 0-1,-2 0 0,0-1 1,-2 0-1,-1-1 0,-1 0 1,-22 28-1,42-78 102,2 6-959,2 0 0,0 1 0,2 0 0,0 0 1,0 2-1,17-18 0,-29 34 463,1 0 0,0 0 1,-1 1-1,1-1 0,0 0 0,0 0 1,-1 0-1,1 1 0,0-1 0,0 0 1,0 1-1,0-1 0,0 1 0,0-1 1,0 1-1,0-1 0,0 1 0,0 0 1,0 0-1,1-1 0,-1 1 0,0 0 1,0 0-1,0 0 0,0 0 0,2 1 1,-2 0 2,0 0 1,0 0-1,0 0 0,0 0 1,-1 0-1,1 0 1,0 1-1,-1-1 1,1 0-1,-1 0 0,0 1 1,1-1-1,-1 0 1,0 1-1,0-1 1,0 1-1,0 1 0,0 11 57,0-1 0,-1 0 0,-4 16 0,-15 26 747,16-46-453,0 0-1,1 0 1,0 0 0,0 0-1,1 0 1,-2 18 0,4-27-238,-2-23 263,0 19-376,0 0 0,-1 0 1,0 0-1,0 0 1,0 1-1,0-1 1,-1 1-1,0-1 0,1 1 1,-1 1-1,0-1 1,0 0-1,-1 1 1,1 0-1,-6-2 0,-70-25-123,39 24 121,27 5-2,25 3 15,20 1 2,0-2-1,0-1 0,0-1 1,43-6-1,6-9-5044,-54 7-1346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7847,'0'0'7752,"-18"78"-6023,10-39-608,2 4-192,5 2-96,1-5-288,0-7-289,8-10-32,7-8-96,2-9 128,2-6 33,1-12-129,0-9-160,-3-5-1538,-6-7-1633,-10-4-3235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15855,'0'0'3972,"63"5"-4613,-38-18-3715,-2-5-5381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11147,'0'0'6662,"-1"11"-6150,-14 63 1024,-37 108-1,50-173-1200,27-60 115,-19 44-617,-1-1 0,-1 0 0,1-1-1,-2 1 1,1-1 0,-1 1 0,0-1-1,-1 0 1,2-14 0,-4 22 167,-4 13-224,3-10 213,-3 11 37,0 0-1,1 1 1,0-1-1,1 1 1,1-1-1,0 1 0,1-1 1,2 20-1,-2-31-14,0-1 1,1 0-1,-1 0 0,1 1 0,-1-1 0,1 0 0,-1 0 0,1 0 0,0 0 0,-1 0 0,1 0 0,0 0 0,0 0 0,0 0 0,0 0 1,0 0-1,0 0 0,0 0 0,0-1 0,0 1 0,1 0 0,-1-1 0,0 1 0,0-1 0,1 0 0,0 1 0,-1-1 123,-4-21 256,-3 9-366,-1 1 0,0 1 1,-1-1-1,-15-15 1,13 15-40,1 0 1,0 0-1,-13-22 1,25 32-31,-1 0 0,1 0 1,-1 0-1,1 1 0,-1-1 1,1 1-1,-1 0 0,1 0 1,-1 0-1,1 0 0,3 1 1,-3-1 24,57 2-54,11 0-1336,-24-6-2620,4-9-5200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9:2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80 2915,'0'0'1430,"-4"-9"-538,3 4-1116,-2-2 510,1 0 0,-1 0-1,-1 0 1,1 0 0,-8-10-1,10 16-297,1 0 0,-1 0 0,0 0 0,0 0 0,0 0 0,0 0 0,0 0 0,0 0-1,0 1 1,0-1 0,0 0 0,-1 1 0,1-1 0,0 1 0,0-1 0,-1 1 0,1 0 0,0-1 0,-1 1-1,1 0 1,0 0 0,0 0 0,-1 0 0,1 0 0,0 0 0,-1 1 0,1-1 0,0 0 0,-1 0 0,1 1-1,0-1 1,0 1 0,-1 0 0,1-1 0,0 1 0,0 0 0,0-1 0,0 1 0,0 0 0,0 0 0,0 0 0,0 0-1,0 0 1,1 0 0,-2 2 0,-1 0-13,-1 0-1,0 0 0,0-1 1,1 1-1,-1-1 1,-1 0-1,1 0 0,0 0 1,0 0-1,-1-1 1,1 0-1,-1 0 0,0 0 1,1 0-1,-1-1 0,1 0 1,-7 0-1,4 0 243,0 0 0,1 1-1,-1 0 1,0 0 0,1 0-1,-1 1 1,1 0 0,-10 4 0,-23 19-10,1 2 1,2 1-1,0 2 1,3 1-1,0 1 1,2 2-1,-28 40 1,18-17-106,2 2 0,4 2 0,1 1 0,-40 107 0,41-75-78,4 1 0,-28 166 0,50-216 0,1 1 0,3-1 0,1 1 1,3-1-1,1 1 0,2-1 0,3 0 1,1 0-1,2-1 0,3 0 0,1 0 0,27 57 1,-29-77-11,1 0-1,1-1 1,1-1 0,1-1 0,1 0 0,0-1 0,2-1-1,27 23 1,-40-37-6,2 1 0,-1-1 0,1 0 0,-1-1 0,1 0-1,1 0 1,-1-1 0,0 0 0,1 0 0,0-1 0,-1 0-1,1 0 1,0-1 0,0-1 0,0 1 0,0-1 0,0-1 0,0 0-1,0 0 1,-1-1 0,1 0 0,0 0 0,-1-1 0,1 0 0,-1 0-1,0-1 1,0 0 0,9-7 0,9-7 130,-2-2 1,0 0-1,-1-2 0,-2 0 1,22-29-1,89-135 1693,-95 132-1481,155-266 316,-160 254-628,-3-1-1,-2-1 1,18-78 0,-24 62 24,-4-1 0,-4 0 0,-3-1 1,-4-1-1,-6-93 0,-1 165-103,0-1-1,-1 1 0,-1 0 0,0 0 0,-1 0 1,-1 0-1,0 1 0,-1-1 0,0 1 0,-1 1 1,-1-1-1,0 1 0,-1 1 0,0-1 1,-1 2-1,-1-1 0,0 1 0,0 1 0,-1 0 1,0 0-1,-1 2 0,0-1 0,0 1 0,-1 1 1,0 1-1,0 0 0,0 1 0,-27-7 0,8 6-635,-1 0 0,0 3 0,0 0 0,0 3 0,-53 4 0,34 2-2638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9:20:3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20403,'0'0'-832,"-17"91"-1827,17-23 2371,15 5 192,8 7 128,12 0-32,8-1 0,9-1-64,6-1-481,-4-7-480,-5-8-1409,-10-13-1570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9:20:3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0 619 15855,'0'0'32,"2"-74"929,32 33-705,24-7 161,22-10 127,18-9-256,14-5-160,12-8-128,3-8-1505,-3-2-4100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1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13677,'0'0'8840,"42"54"-9160,-17-8 256,2 12-320,5 7-770,5 1-992,2 3-288,5 2-32,0-1-193,2-5 641,-8-8-864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1:1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0 979 15407,'0'0'4580,"33"-82"-3203,14 24 385,24-20-449,24-16-448,17-15-385,16-10-351,12-2-386,2 2-1312,-9 13-962,-19 13-3074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3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3121 993,'0'0'7298,"-8"5"-6626,-24 17 676,-11 12 5488,78-53-3772,-28 16-3064,0 0 1,0-1 0,-1 1 0,1-1 0,-1-1 0,9-7-1,22-24 478,68-51 0,-25 15-359,-59 51-117,1 0-1,40-27 0,-17 17 13,44-42 1,11-7-12,52-51 19,-28 21-33,26 2 21,-92 69-24,-2-3 0,85-80-1,176-167 447,-52 52-100,89-81-257,483-338 85,-582 460-43,144-99 134,-365 273 7,-1-3 0,44-41 0,-73 62-564,-5 5-1374,-12 4-1656,-3-2-1752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8:4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5958,'0'0'8397,"-4"14"-8328,0-2-73,1-1 0,0 1 0,1 0 0,0 0 0,1 1-1,0-1 1,1 0 0,3 22 0,40 492 413,-44 4-268,-62 146-694,14-254 406,46-385 191,-5 128 189,8-150-248,1 1-1,0-1 1,2 1 0,0-1-1,1 0 1,0 0 0,1 0 0,8 16-1,-2 2-2706,-11-27-284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47 7207,'18'-15'5080,"-15"12"-4039,0 0-1,0 0 0,0 0 0,1 0 0,-1 0 0,1 1 1,0 0-1,0-1 0,0 1 0,8-2 0,-11 6-833,-1 0 0,1 0 0,-1 1 0,0-1-1,1 0 1,-1 0 0,0 1 0,0-1 0,-1 0 0,1 0 0,-1 5-1,-5 10-42,-1-1-1,0 1 0,-1-1 0,-1 0 0,0-1 0,-1 0 0,-16 18 0,8-8 113,-66 88 369,22-33-568,3 3-1,-60 115 1,210-330-8880,-53 74 3945,0-4-1244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1249,'0'0'20879,"2"12"-19630,1 24-470,-2 0 1,-4 58 0,0-45-360,6 79 0,-2-114-398,1 0 1,1-1-1,0 1 1,0-1 0,1 0-1,1 0 1,1-1-1,-1 1 1,2-1-1,11 17 1,-5-16-391,-8-16-1998,-5 0 1994,0 1-1,-1 0 0,1-1 0,-1 1 1,0 0-1,1-1 0,-1 1 0,0 0 1,0 0-1,-1 0 0,-1-3 0,-4-5-1454,-1 0 1,0 1-1,-1 0 0,-12-10 0,-17-11-2903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638 585 7335,'0'0'19827,"69"-23"-18706,-20 12-673,4 1-384,-3-2-128,-10 1-1249,-8-1-1890,-14 2-1858,-12-2-3459</inkml:trace>
  <inkml:trace contextRef="#ctx0" brushRef="#br0" timeOffset="1">360 1 8904,'0'0'6508,"-11"4"-3535,8-3-2793,-3 1 41,1 0 0,-1 0 0,1 0 1,0 1-1,0 0 0,0 0 0,0 0 0,1 1 0,-1 0 0,1-1 1,0 2-1,0-1 0,0 0 0,-5 9 0,-23 43 632,3 1-1,2 2 1,-25 78-1,-35 193 441,72-258-1202,3 1 0,4 1-1,1 115 1,7-181-122,0 0 1,1 0-1,1-1 0,-1 1 1,1-1-1,1 1 0,-1-1 1,6 11-1,-7-17 15,0 1-1,0 0 1,0-1 0,0 1-1,0 0 1,1-1 0,-1 0-1,0 1 1,1-1 0,-1 0-1,1 0 1,0 1 0,-1-1-1,1-1 1,0 1 0,0 0-1,-1 0 1,1-1 0,0 1-1,0-1 1,0 1 0,0-1-1,0 0 1,0 0 0,0 1-1,0-2 1,0 1 0,0 0 0,0 0-1,0-1 1,-1 1 0,1-1-1,0 1 1,0-1 0,0 0-1,0 0 1,-1 0 0,3-1-1,2-2-203,0 0 0,-1 0 0,0-1 0,1 1 0,-1-1 0,-1 0 0,1-1 0,-1 1 0,7-12-1,27-62-4123,-15 8-1789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12075,'0'0'2061,"2"-8"336,-1 5-2245,0 0 1,-1 0-1,1 1 1,1-1-1,-1 0 0,0 1 1,1-1-1,-1 1 0,1 0 1,-1 0-1,1-1 1,0 1-1,0 0 0,0 0 1,1 1-1,-1-1 1,0 0-1,1 1 0,-1-1 1,1 1-1,-1 0 0,1 0 1,-1 0-1,1 0 1,0 0-1,0 1 0,0-1 1,-1 1-1,1 0 1,0-1-1,0 1 0,4 1 1,229-4 2315,23-2-2394,-199 1-117,0-3 0,77-19 0,-65 5 70,-43 11-8,1 2 1,40-6-1,-69 14-2,1 0 1,0 0-1,-1 0 0,1 0 0,0 0 1,-1 0-1,1 0 0,0 1 0,-1-1 1,1 1-1,-1-1 0,1 1 0,-1 0 1,1-1-1,-1 1 0,1 0 0,-1 0 1,1 0-1,-1 0 0,0 0 0,0 0 1,0 1-1,1-1 0,-1 0 0,0 0 1,-1 1-1,1-1 0,0 1 0,0-1 1,-1 1-1,1-1 0,0 1 1,-1 0-1,0-1 0,1 1 0,-1 2 1,2 9 143,-1 0 0,-1 0 1,0 0-1,-2 13 1,1 4 111,-15 325 2785,1 3-2048,21-226-1050,12-47-2931,-15-76 1996,4 16-2312,-9-9-2754,-7-6-1620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18001,'0'0'8040,"94"-29"-6247,0-11-127,23-12-641,15 1-449,8 1-383,2 8-129,-12 11-64,-16 16-577,-20 12-1601,-20 3-1986,-19 0-2658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10602,'0'0'5226,"0"8"-4681,57 358 3100,-3-34-2838,73 675 1702,-44-525-1777,14 116-71,60 478-313,-29-240 933,17 9-1089,-119-680-65,6 219 1,-26-283-111,2-7-8,-3-47 4,-2 0 0,-4 63 0,-14-59-1,13-46-11,0 0 0,0 0-1,0 0 1,0 1 0,1-1 0,0 0 0,0 1-1,0-1 1,1 1 0,0-1 0,1 10-1,1-13 2,0 0-1,0 0 1,1 0-1,-1-1 0,1 1 1,-1-1-1,1 1 1,0-1-1,-1 0 0,1 0 1,0 0-1,0 0 0,0 0 1,0-1-1,0 1 1,6-1-1,-1 1-14,117 20-636,202 8-1,130-27 784,-242-4-373,199 2 228,1342 22-10,1705 40 80,-2346-63-97,1530 4-79,-2449-1-429,-1 8-1,314 58 1,-508-68-19,10 2 901,-8-2-2689,-2-8-8704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6598,'-8'-8'7085,"6"6"-6670,0 1 1,0-1 0,0 0-1,1 0 1,-1 1 0,1-1-1,-1 0 1,1 0 0,0 0-1,-1-1 1,1 1 0,1 0-1,-1 0 1,-1-3 0,5 4-169,-1 0 0,1 1 0,-1 0 0,1-1 0,-1 1 0,1 0 0,-1 0 0,1 0 0,-1 1 0,4 0 0,6 3-18,-1 0 0,0 0 0,0 1 1,0 1-1,0 0 0,-1 0 0,18 15 0,2 5-38,28 31 0,-49-48-171,-1 0 0,-1 0-1,0 1 1,0 0 0,-1 0 0,0 1-1,0-1 1,-2 1 0,5 13-1,-7-18 21,-1-1-1,0 1 0,0 0 1,0 0-1,-1-1 0,0 1 1,0 0-1,0 0 0,-1-1 1,0 1-1,0 0 0,0-1 1,-1 1-1,0-1 0,0 1 1,0-1-1,-1 0 0,1 0 1,-1 0-1,-1 0 0,-3 4 1,-15 14 247,-2-1 1,-1-2 0,0 0 0,-1-2-1,-1-1 1,-50 24 0,-52 34 62,87-39-968,31-16-4705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17424,'0'0'6022,"1"55"-5445,-1-22-257,-3 2-192,1 1-96,-2-1 0,1-1-32,-2-4 32,4-5-256,-2-9-1025,3-7-801,0-15-7367,0-19 641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16592,'0'0'1019,"0"10"-122,0 3-528,0-1 1,0 1-1,1 0 0,1-1 1,0 1-1,1-1 0,0 0 1,1 0-1,0 0 0,9 16 1,-7-19-209,1 1 0,0-1 0,1-1 0,0 1 0,0-1 0,19 13 0,-24-18-134,1-1 0,0 1 0,1-1 0,-1 1 1,0-1-1,1-1 0,-1 1 0,1 0 0,-1-1 1,1 0-1,0 0 0,0-1 0,-1 1 0,1-1 1,0 0-1,0 0 0,-1-1 0,1 0 0,5-1 1,-6 1 85,-1-1 1,1 0 0,-1-1 0,0 1 0,0 0 0,0-1 0,0 0 0,0 0 0,0 0-1,-1 0 1,0 0 0,1 0 0,-1-1 0,0 1 0,-1-1 0,1 0 0,-1 1 0,1-1-1,-1 0 1,1-5 0,2-8 303,-1 0-1,-1-1 0,1-20 1,-2 12 104,1 5-286,-1 1-1,-1-1 0,0 1 1,-2-1-1,0 1 0,-9-33 1,12 55-408,1-1 0,-1 0 0,1 1 0,0-1 0,-1 0 0,1 0 0,0 0 0,0 0 0,0 0 0,0 0 0,0 0 0,3 0 0,24 4-5655,-9-4-2142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173 164 4100,'0'0'560,"-8"2"2168,-1 1-2382,1 1 0,-1-1-1,1 1 1,0 1 0,0 0-1,1 0 1,-1 1 0,1-1-1,0 1 1,1 1 0,-1 0-1,1 0 1,1 0 0,-1 0-1,-8 16 1,7-7-151,0 1 1,1 0 0,1 0-1,0 0 1,1 0-1,1 1 1,1-1-1,1 1 1,0 0-1,1 0 1,1 0-1,0-1 1,6 24-1,1-8-157,0-1-1,3-1 1,0 0 0,2 0-1,1-1 1,23 34-1,-28-48-37,4 7 23,2-1-1,20 24 1,-31-41-35,-1-1-1,1 0 1,1 0-1,-1 0 1,0 0-1,1-1 1,0 0-1,0 0 1,0 0-1,0 0 1,0-1-1,0 0 1,1 0-1,-1 0 1,1-1-1,6 1 1,-9-2 24,0-1 0,0 1 0,0-1 0,0 0 0,0 0 0,0 0 0,0-1 0,0 1 0,-1-1 0,1 1 0,-1-1 0,1 0 0,-1 0 0,1 0 0,-1 0 0,0 0 0,0-1 0,0 1 0,-1-1 0,1 1 0,0-1-1,-1 0 1,2-4 0,6-12 286,-1 0-1,8-28 0,-11 32-174,27-86 303,-4-1-1,-4-1 0,-5-1 1,-5-1-1,1-113 0,-15 214-367,1 1 1,-1-1-1,-1 0 0,1 0 0,0 0 0,-1 1 0,0-1 0,0 0 0,0 0 1,0 1-1,-1-1 0,-2-5 0,2 8-49,1 0 1,-1-1-1,0 1 1,0 0-1,1 0 1,-1 0-1,0 0 1,0 1-1,0-1 0,0 0 1,0 1-1,0-1 1,0 1-1,0 0 1,-1 0-1,1 0 0,0 0 1,0 0-1,0 0 1,0 0-1,0 1 1,0-1-1,-4 2 0,-3 1-117,-1 0-1,1 1 0,0 0 1,0 0-1,1 1 0,-11 6 1,12-5-633,-1-1 0,0-1 0,0 1 0,-1-1 0,0-1 0,1 0 0,-13 3 0,-4-4-5046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3908,'0'0'17285,"2"13"-16858,6 189 1367,-8-201-1766,0 1 0,0-1 0,0 0 0,0 0 0,0 0 0,0 1 0,1-1 0,-1 0 0,0 0 0,1 0 0,-1 0 0,1 0 0,-1 0 0,1 0 0,0 0 1,-1 0-1,1 0 0,0 0 0,0 0 0,0 0 0,-1 0 0,1-1 0,0 1 0,0 0 0,0-1 0,0 1 0,0-1 0,1 1 0,-1-1 0,0 1 0,0-1 0,0 0 0,0 1 0,0-1 0,1 0 0,-1 0 0,0 0 0,0 0 0,0 0 0,1 0 0,-1 0 0,2-1 0,1 0 72,0 0 1,0-1-1,0 1 0,0-1 0,0 0 0,-1 0 1,1 0-1,-1-1 0,1 1 0,-1-1 1,3-3-1,9-10-12,-1-2 1,-1 1-1,0-2 1,13-26-1,-20 33 50,0 0 1,-1 0-1,-1-1 0,0 0 0,0 0 1,-2 0-1,1 0 0,0-21 1,-10 37 564,0 10-707,-5 15 64,-11 46 0,20-63-48,1-1-1,0 0 1,1 1-1,0-1 1,0 1 0,1-1-1,1 1 1,2 13-1,-3-22-112,1-1 1,-1 0-1,1 0 0,0 1 0,0-1 1,-1 0-1,1 0 0,0 0 0,0 0 1,0 0-1,0 0 0,0 0 0,0 0 1,0 0-1,1-1 0,-1 1 0,0 0 1,0-1-1,1 1 0,-1-1 0,0 1 0,1-1 1,-1 0-1,0 1 0,1-1 0,-1 0 1,3 0-1,-2 0-292,0 0-1,0 0 1,0 0 0,0 0-1,0 0 1,0-1 0,0 1-1,0-1 1,-1 1 0,1-1 0,0 0-1,0 0 1,0 0 0,-1 0-1,1 0 1,0 0 0,-1 0-1,1 0 1,1-2 0,7-16-13028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9673,'0'0'17713,"49"-18"-20308,-23 7-2273,-2-1-4741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5445,'0'0'21140,"8"7"-22037,1-14-2306,0-2-3267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11371,'0'0'14734,"65"8"-14190,-25-8-320,0 0-192,0-1 0,-4-3-256,-6 0-1217,-7 0-1057,-9 1-738</inkml:trace>
  <inkml:trace contextRef="#ctx0" brushRef="#br0" timeOffset="1">26 112 8104,'0'0'15150,"73"4"-13516,-31-14-770,5-2-671,-3 3-193,-4 2-1890,-6 0-2530,-7 1-4901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7335,'0'0'17472,"9"-3"-16153,5-1-985,0-2 0,0 0 0,-1 0 0,0-2-1,0 1 1,0-2 0,19-16 0,82-85 443,-68 63-227,-53 87-560,-11 10-59,10-32-162,2 1 0,0-1 0,1 1 0,0 0-1,2 0 1,-2 22 0,5-40 78,0 1 1,0-1-1,1 0 1,-1 0 0,0 0-1,0 1 1,0-1-1,1 0 1,-1 0-1,1 0 1,-1 0-1,1 0 1,-1 0-1,1 0 1,-1 0-1,1 0 1,0 0-1,0 0 1,-1 0-1,1 0 1,0-1 0,0 1-1,0 0 1,0-1-1,0 1 1,0 0-1,0-1 1,0 1-1,0-1 1,1 0-1,-1 1 1,1-1-1,1 1-550,1-1-1,-1 0 1,1 0 0,-1 0-1,0 0 1,1 0-1,-1-1 1,0 0-1,0 1 1,7-4-1,18-13-6273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7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17617,'0'0'2850,"-9"9"-277,-5 7-1719,1 1 0,0 1 0,-18 33 0,27-44-712,1 0 0,0-1-1,0 1 1,0 1 0,0-1-1,1 0 1,1 0 0,-1 1-1,1-1 1,0 1 0,1 0-1,0-1 1,0 1 0,1-1-1,0 1 1,2 11 0,-1-16-134,0 0 1,0-1-1,0 1 1,0 0-1,0-1 1,0 1-1,1-1 0,-1 0 1,1 0-1,0 0 1,-1 0-1,1-1 1,0 1-1,0-1 1,0 1-1,0-1 1,1 0-1,-1 0 1,0 0-1,0-1 1,1 1-1,-1-1 1,0 0-1,1 0 1,-1 0-1,5-1 1,-1 1 11,1-1 1,-1 1-1,0-2 1,0 1-1,0-1 1,0 0-1,0 0 1,0-1-1,-1 0 1,1 0-1,7-6 1,-7 3 28,-1-1 1,0 1 0,-1-1-1,0 0 1,0-1 0,0 1-1,-1-1 1,0 0 0,-1 0-1,1 0 1,-2-1 0,1 1-1,-1-1 1,0 1 0,-1-1-1,0 0 1,0 0 0,-1 0-1,-1 0 1,1 1 0,-1-1 0,-3-14-1,3 22-81,1-1 1,-1 0-1,0 0 0,1 1 1,-1-1-1,0 1 0,0-1 1,0 1-1,0-1 0,0 1 0,-1-1 1,1 1-1,0 0 0,-1 0 1,1-1-1,-1 1 0,1 0 1,-1 0-1,1 1 0,-1-1 1,-1-1-1,-39-2-7956,24 5-356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0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81 279 7944,'0'0'4649,"-9"0"-2268,7 0-2478,-46 4 3453,47-4-3264,0 1 1,0-1 0,0 0-1,0 0 1,0 1 0,0-1-1,0 0 1,0 1 0,1-1-1,-1 1 1,0-1 0,0 1-1,0-1 1,1 1 0,-1 0-1,0-1 1,0 1 0,1 0-1,-1 0 1,1 0 0,-1-1-1,1 1 1,-1 0 0,1 0-1,-1 0 1,1 0 0,0 0-1,-1 0 1,1 0 0,0 0-1,0 0 1,0 0 0,0 0-1,0 0 1,0 0 0,0 0-1,0 0 1,0 0 0,0 0-1,1 0 1,-1 0 0,0 0-1,1 0 1,-1 0 0,1 0-1,-1-1 1,1 1 0,-1 0-1,1 0 1,0 0 0,1 1-1,-1-1 12,0 1-1,1 0 1,-1-1 0,1 0-1,0 1 1,0-1 0,-1 0-1,1 0 1,0 0 0,0 0-1,0 0 1,0 0 0,0 0 0,0-1-1,0 1 1,0-1 0,1 1-1,-1-1 1,0 0 0,0 0-1,0 0 1,0 0 0,1 0-1,-1-1 1,0 1 0,0-1-1,0 1 1,0-1 0,0 0-1,2-1 1,5-1 143,0-1 1,0-1-1,0 0 0,-1 0 1,11-8-1,47-45-535,77-88-1,-102 97-3442,-5 0-2926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0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11 302 7335,'0'0'14851,"-3"8"-14007,2-5-797,0-1 34,0 0 1,0 1-1,0-1 0,0 1 0,1-1 0,-1 1 0,1-1 1,0 1-1,0 0 0,0 3 0,0-5-53,1 0 0,-1 0 0,1 0 1,0 1-1,-1-1 0,1 0 0,0 0 0,0 0 0,0 0 0,0 0 0,0 0 0,0-1 0,0 1 0,0 0 0,0 0 1,1-1-1,-1 1 0,0-1 0,0 1 0,1-1 0,-1 1 0,0-1 0,0 0 0,1 0 0,-1 1 0,0-1 1,1 0-1,-1 0 0,2-1 0,4 2 17,0-2 0,1 1 1,-1-1-1,0 0 0,0 0 1,0-1-1,0 0 0,0 0 1,0-1-1,-1 0 0,1 0 1,-1 0-1,0-1 0,0 0 1,0 0-1,10-10 0,6-7-123,-2-1 1,32-43-1,-46 57-37,44-66-2822,-20 22-1840,8-21-7395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5573,'0'0'11916,"82"1"-10379,-25-9-960,11-2 63,11 4-416,1-1-192,1-3 0,-4 4 0,-5-1-480,-11 1-193,-6-2-448,-9 5-1025,-10-2-96,-9-1-1569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9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9225,'-1'6'7331,"3"21"-5742,-2-24-1444,1 1 0,0-1 0,0 0 0,0 0 0,1 1 1,-1-1-1,1 0 0,0 0 0,-1 0 0,1 0 0,1-1 0,-1 1 0,0-1 0,1 1 0,-1-1 0,1 0 0,0 1 0,0-2 0,-1 1 0,1 0 1,1 0-1,-1-1 0,0 0 0,0 1 0,0-1 0,6 0 0,-4 0 40,0-2 0,-1 1 0,1 0 0,0-1 0,0 0 0,0 0 0,-1-1 0,1 1 0,0-1 0,-1 0-1,0 0 1,1-1 0,-1 1 0,0-1 0,0 0 0,0 0 0,-1 0 0,6-6 0,2-2-245,76-84 744,-76 81-2794,0-1 0,13-26-1,-6 2-7284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705 166 2050,'0'0'6945,"4"-10"-4895,-2 5-1960,13-36 2151,-14 36-1402,0-1 0,0 1 0,0-1 0,-1 1 0,1-1 0,-1 1 0,-1-1 0,0-5-1,0 9-631,0-1-1,-1 1 1,1 0-1,-1 0 0,0 0 1,0 0-1,0 0 0,0 0 1,0 0-1,0 1 1,0-1-1,0 1 0,-1-1 1,1 1-1,0 0 1,-1 0-1,1 0 0,-1 0 1,-3 0-1,-52-13 498,30 11-587,1 0 0,-1 2 0,1 1 0,-1 1 0,1 1 0,0 2 0,-1 1 0,2 0 0,-1 2 0,-29 13 0,38-13-119,0 1 0,1 1 1,0 1-1,1 0 0,0 1 1,1 1-1,0 0 0,1 1 0,0 1 1,1 0-1,0 1 0,2 0 1,-1 1-1,2 0 0,-11 22 1,10-15 7,1 1 0,2 0 0,0 1 0,1 0 0,-4 30 0,10-44-3,0 0-1,0 0 1,1 0 0,0 0 0,1 1 0,1-1 0,0 0 0,0 0 0,1-1 0,0 1 0,1 0 0,0-1 0,1 0 0,8 14 0,-7-15-23,0 1 0,1-1 0,1 0 1,0-1-1,0 0 0,0 0 0,1-1 0,0 0 1,0 0-1,1-1 0,0 0 0,0-1 0,1 0 1,-1-1-1,1 0 0,0 0 0,0-2 1,0 1-1,1-1 0,-1-1 0,1 0 0,-1 0 1,1-1-1,-1-1 0,0 0 0,1 0 1,-1-1-1,0-1 0,0 0 0,0 0 0,0-1 1,0-1-1,11-6 0,8-6-9,-1-1 1,0-1-1,-2-2 1,-1-1-1,0-1 1,35-41-1,-43 44 26,-2-1 1,0-1-1,-2-1 0,0 0 1,-1 0-1,-2-1 0,0-1 0,13-50 1,-21 66 30,-1 0 0,-1 0 0,0 0 0,0-1 0,-1 1 0,0 0 0,0 0 0,-1-1 0,-4-16 0,3 21 4,0-1 1,-1 1-1,0-1 1,0 1-1,0 0 1,0 0-1,-1 0 1,0 1-1,0-1 1,0 1-1,-1 0 1,1 0-1,-1 1 1,0-1 0,0 1-1,-6-3 1,-5-2-31,-1 1 0,0 0 1,0 2-1,0 0 0,-1 1 1,0 0-1,0 2 0,0 0 0,0 1 1,0 0-1,0 2 0,-23 3 1,27-2-1055,0 1-1,0 0 1,1 1 0,-1 1 0,-19 10-1,16-7-6495,7-4-5654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19 186 9001,'0'0'4767,"-2"11"-3630,1-5-1004,-4 19 1346,0 1 0,0 41-1,5-66-1430,0 0-1,0 0 1,0 0-1,0 0 1,1 0-1,-1 0 0,0 0 1,1 0-1,-1 0 1,1 0-1,-1 0 0,1-1 1,-1 1-1,1 0 1,0 0-1,-1 0 1,1-1-1,0 1 0,0 0 1,-1-1-1,1 1 1,0-1-1,0 1 0,0-1 1,0 1-1,0-1 1,0 1-1,0-1 1,0 0-1,0 0 0,0 1 1,0-1-1,0 0 1,0 0-1,0 0 0,0 0 1,0 0-1,0-1 1,2 1-1,2-1 204,0 1-1,-1-1 1,1-1 0,0 1 0,0-1-1,0 1 1,6-5 0,21-15 445,-1-2 0,-2-2 0,47-46 1,4-5-642,0 4-3349,-44 31-2012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9353,'0'0'14002,"-1"9"-13671,1 29 90,2 1-1,1-1 1,15 67-1,-2-6 71,-12-68-346,-3-11 154,1-1-1,1 0 0,1 0 0,1-1 0,0 1 0,1-1 0,14 28 1,-19-44-255,0 0 0,0-1 1,0 1-1,1 0 0,-1-1 1,1 1-1,-1-1 1,1 1-1,-1-1 0,1 1 1,0-1-1,0 0 0,-1 0 1,1 0-1,0 0 1,0 0-1,0-1 0,0 1 1,0 0-1,0-1 0,0 0 1,1 1-1,-1-1 1,2 0-1,0-1 46,0 0 0,-1 0 0,1 0 0,0 0 0,-1-1-1,1 1 1,-1-1 0,1 0 0,-1 0 0,0-1 0,0 1 0,4-4 0,7-8 213,-1-1 0,0-1 0,20-31 0,-32 46-308,39-65 205,-2-1-1,52-133 0,-92 200-1338,-1 0-1,1 0 1,-1 0-1,1 0 1,-1 1-1,1-1 1,-1 1-1,1 0 0,-1 0 1,-3 2-1,4-2-1155,-10 2-5098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14638,'0'0'10399,"4"13"-9577,-2-8-745,0 0-36,-1 0 0,1 0 0,-1 1 0,0-1 0,0 0 0,0 0 1,-1 1-1,0-1 0,0 0 0,0 0 0,0 1 0,-1-1 0,0 0 0,0 0 1,-1 1-1,1-1 0,-5 7 0,-26 45 496,-2-2 0,-51 60-1,-31 49-32,112-157-2412,15-21 183,18-29-2527,-4-1-1503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13389,'0'0'11888,"0"9"-11151,-1 89 509,-1 10-526,14 123-1,-12-229-564,2 12-2582,-18-39-10483,-2 4 5735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97 502 11115,'0'0'15118,"69"-28"-13613,-33 20-672,-1-1-609,0 3-224,-4-2-672,-8 1-1827,-10-3-2658,-9-1-4228</inkml:trace>
  <inkml:trace contextRef="#ctx0" brushRef="#br0" timeOffset="1">1 10 22005,'0'0'6950,"50"8"-7014,-26-8-1761,-2-6-3108,0-6-4580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18802,'0'0'10794,"24"4"-13036,-21-9-1794,-3-3-1922,-4-1-8231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3043,'0'0'15818,"-5"9"-14489,-12 39-491,2 0 1,2 1-1,-13 98 0,9-50-1,4-30-298,-7 33-304,4 0 0,-4 140 0,20-239-329,0 0 1,0 0-1,0 0 0,0 1 0,0-1 1,1 0-1,-1 0 0,0 0 0,1 0 1,-1 0-1,0 0 0,1 0 0,-1 0 1,1 0-1,0 0 0,-1 0 0,1 0 1,0 0-1,-1 0 0,1 0 0,0 0 1,1 0-1,-1-1-34,0 0 1,-1 1-1,1-1 0,0 0 1,-1 0-1,1-1 1,0 1-1,-1 0 1,1 0-1,0 0 1,-1 0-1,1-1 0,0 1 1,-1 0-1,1 0 1,0-1-1,-1 1 1,1-1-1,-1 1 0,1 0 1,-1-1-1,1 1 1,-1-1-1,1 0 1,-1 1-1,1-1 1,-1 1-1,0-1 0,1 0 1,-1 1-1,0-1 1,1 1-1,-1-1 1,0 0-1,0 0 0,0 1 1,0-2-1,8-27-4356,-3-10-2990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12748,'0'0'2082,"12"-5"-91,52-14 119,1 3-1,131-16 1,-108 19-1931,-34 5-64,585-70-2382,-623 77 2209,-6-1 97,0 2 0,1-1 0,-1 2 0,0-1 0,12 3 0,-19-2 5,-1 0 0,1-1 1,-1 1-1,0 0 0,0 0 1,1 0-1,-1 1 0,0-1 1,0 1-1,0-1 0,0 1 1,-1-1-1,1 1 0,0 0 1,-1 0-1,1 0 0,-1 0 1,1 0-1,-1 0 0,0 1 0,0-1 1,0 0-1,0 0 0,-1 1 1,1-1-1,0 4 0,3 23 262,-1 0 1,-2 1-1,0-1 0,-6 40 0,-24 122 528,8-69-407,8 0-473,5 0-1,6 0 0,18 166 0,-14-271-454,2 28-804,-9-22-3097,-8-14-1924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9353,'0'0'8296,"48"-33"-5926,2 21-288,19 2-160,21 1-481,11 2-544,16 3-641,5 4-256,2 0-96,-5 8-705,-7 2-864,-10 1-1474,-19-4-1826,-18-6-4164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3267,'-2'0'192,"-1"0"-160,1 0 2819,-4 4-2403,1 3-255,1-1-33,-2 1-128,1 3 0,1 0-32,-2-2 64,1 0 96,0 2 32,2-2-128,-2-1-64,0-1-800,0-1-3493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0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65 3908,'0'0'10495,"3"-8"-8386,1-4-1352,5-10-56,-7-1 3708,-2 38-3833,-31 383 1825,2-88-820,-10 50-757,-1 39 152,37-42-929,-6 168 311,4 303 153,6-713-435,1 31-855,-10-154-3059,-5-20-2205,-4-15-5947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53 8904,'0'0'3988,"2"-8"-651,6-26-551,-3 23 1438,-2 20-3187,-1 19-965,-22 241 943,2-60-519,16-186-292,1-14-192,0 0 1,0 0 0,1 1-1,0-1 1,1 0-1,0 0 1,4 18-1,-4-27-266,-1-1-1,1 1 0,0 0 0,-1-1 0,1 1 0,-1-1 0,1 1 0,-1-1 0,1 1 1,-1-1-1,1 0 0,-1 1 0,1-1 0,-1 0 0,0 1 0,1-1 0,-1 0 0,0 1 1,0-1-1,1 0 0,-1 1 0,0-1 0,0 0 0,0 0 0,0 1 0,0-2 1,8-27-5143,0-5-2146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15214,'0'0'6999,"-3"10"-6769,-21 103 216,4 0 1,-7 185 0,27-295-618,-1-1 0,1 0 0,0 0 0,1 0 0,-1 1 1,0-1-1,1 0 0,-1 0 0,1 0 0,-1 0 0,1 1 1,0-1-1,0 0 0,0 0 0,0-1 0,0 1 0,1 0 1,-1 0-1,3 2 0,-2-4-3043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15791,'0'0'7143,"77"-14"-5286,-38-1-703,7-1-834,0-2-256,-3 4-224,-4 0-1506,-9 2-1505,-10 3-3267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14926,'0'0'3609,"-1"14"-1511,-9 87 562,-8 111-659,9 3-5274,9-215 3180,0 1 0,0-1 0,0 1 1,0-1-1,0 0 0,0 1 0,0-1 0,0 1 1,0-1-1,0 0 0,0 1 0,0-1 0,0 0 0,1 1 1,-1-1-1,0 0 0,0 1 0,0-1 0,1 0 1,-1 1-1,0-1 0,0 0 0,1 1 0,-1-1 0,0 0 1,1 0-1,-1 0 0,0 1 0,1-1 0,-1 0 1,0 0-1,1 0 0,-1 0 0,1 0 0,-1 1 0,0-1 1,1 0-1,-1 0 0,1 0 0,-1 0 0,0 0 1,1 0-1,-1 0 0,0 0 0,1-1 0,-1 1 1,1 0-1,-1 0 0,0 0 0,1 0 0,-1 0 0,0-1 1,1 1-1,0-1 0,19-15-4860,-5-10 426,1-10-2685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51 11627,'3'-8'4458,"10"-24"-1170,-4 22-75,-5 20-2157,-2 24-565,-2-33-286,-4 85 471,-19 109 0,0-10-197,22-134-3566,1-38 407,0-30-31,0-9-3673</inkml:trace>
  <inkml:trace contextRef="#ctx0" brushRef="#br0" timeOffset="1">1 323 7719,'0'0'17521,"56"-14"-16048,-19-1-576,2-6-705,5 4-160,-7 1-1153,-9 4-1633,-10 4-2403,-7 5-6246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12492,'0'0'2311,"-2"8"-592,-8 48-967,3 1 0,-1 70 0,2-16-413,-23 161-140,-10 210-1429,44-438-834,-5-43 1901,0 0-1,0-1 1,0 1 0,0 0 0,0 0-1,0-1 1,0 1 0,0 0 0,0 0-1,1-1 1,-1 1 0,0 0 0,1-1-1,-1 1 1,0 0 0,1-1 0,-1 1 0,1-1-1,-1 1 1,1 0 0,-1-1 0,1 1-1,-1-1 1,1 0 0,-1 1 0,1-1-1,0 1 1,-1-1 0,1 0 0,0 1-1,-1-1 1,1 0 0,0 0 0,0 0-1,-1 1 1,1-1 0,0 0 0,-1 0-1,1 0 1,0 0 0,0 0 0,-1-1-1,1 1 1,0 0 0,0 0 0,-1 0-1,1 0 1,0-1 0,-1 1 0,1 0 0,0-1-1,-1 1 1,2-2 0,10-13-5891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8456,'3'-8'2061,"-1"3"-1967,-1 1 184,0 1-1,0-1 0,1 1 0,-1-1 0,1 1 0,0 0 1,-1 0-1,2 0 0,-1 0 0,0 0 0,1 0 0,-1 0 1,1 1-1,0-1 0,0 1 0,0 0 0,0 0 0,0 0 1,0 0-1,0 1 0,5-2 0,37-5 732,-1 2 0,71 0 1,-10 1-488,654-110-372,-745 112-134,-1 0-30,0 1 0,1 0 0,-1 1 1,23 1-1,-32 0 20,-1 0 1,0 1 0,0 0-1,0-1 1,1 1 0,-1 1-1,0-1 1,0 0 0,0 1-1,0-1 1,-1 1-1,1 0 1,0 0 0,-1 0-1,1 0 1,-1 1 0,0-1-1,0 1 1,1-1 0,-2 1-1,1 0 1,0 0 0,2 5-1,10 34 303,-2 0 0,-1 1 0,-2 0 0,-3 0 0,3 67 0,-3-37-150,-2-34-485,19 232 190,-18-181-3112,-4-1-3863,-1-54 1746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6278,'0'0'13645,"106"-14"-11339,-26-16-160,23-7-480,21-6-770,10 2-575,4 6-257,-3 6-481,-8 11-1120,-13 9-961,-14 6-737,-15 3-2563,-14 0-2402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306 124 769,'14'-6'3229,"7"-5"-1074,71-36 2548,-34 6 1508,-58 41-6046,1 0 0,-1-1 0,1 1 0,-1 0 0,1-1-1,-1 1 1,1-1 0,-1 1 0,1 0 0,-1-1 0,0 1 0,1-1 0,-1 1 0,0-1 0,1 1 0,-1-1 0,0 1 0,0-1 0,1 1 0,-1-1 0,0 0-1,0 1 1,0-1 0,0 1 0,0-1 0,0 0 0,0 1 0,0-1 0,0 1 0,0-1 0,0 0 0,-18-2 2194,-32 13-1572,19 2-758,1 1-1,0 2 1,1 0 0,1 2 0,0 2 0,1 0 0,1 1-1,1 2 1,-27 30 0,47-46-36,1 0-1,-1 0 1,1 0-1,0 0 1,1 1-1,0-1 1,0 1-1,-4 14 1,6-19 6,1-1 1,0 1-1,0 0 1,-1 0-1,1 0 0,1 0 1,-1 0-1,0 0 0,0-1 1,1 1-1,-1 0 1,1 0-1,-1 0 0,1-1 1,0 1-1,0 0 1,0 0-1,0-1 0,0 1 1,0-1-1,0 1 1,0-1-1,1 0 0,-1 1 1,0-1-1,1 0 1,-1 0-1,1 0 0,0 0 1,-1 0-1,1 0 1,0 0-1,0-1 0,-1 1 1,1-1-1,0 1 1,0-1-1,3 1 0,21 3 40,-1-2-1,44 1 1,-51-4-42,0 1 1,1 1-1,-1 0 1,0 2 0,0 0-1,-1 1 1,19 6-1,-34-9 6,0-1 0,0 1 0,-1 0 0,1 0 0,0-1 0,-1 1 0,1 0-1,0 0 1,-1 1 0,1-1 0,-1 0 0,1 0 0,-1 1 0,0-1 0,0 1-1,0-1 1,1 1 0,-2-1 0,1 1 0,0 0 0,0 0 0,0-1 0,-1 1-1,1 0 1,-1 0 0,1 0 0,-1 0 0,0 0 0,0-1 0,0 1 0,0 0-1,0 0 1,0 0 0,0 0 0,-1 0 0,1 0 0,-1 0 0,1-1 0,-1 1-1,0 0 1,0 0 0,0-1 0,-2 4 0,-1 1 188,0 1 0,-1-1 1,0 0-1,-1-1 0,1 1 1,-1-1-1,0 0 0,-1-1 0,-9 6 1,-7 3 89,0-2 1,-2-1-1,1-1 1,-1-1-1,-1-1 1,1-1-1,-1-2 0,0 0 1,0-2-1,-29 0 1,52-2-356,0-1 0,1 1 1,-1 0-1,0-1 0,1 1 1,-1-1-1,1 0 0,-1 0 0,1 0 1,-1 0-1,1 0 0,0 0 0,-1-1 1,1 1-1,0-1 0,0 0 1,0 0-1,0 1 0,-2-5 0,-8-19-3379,8-7-3299,4 4-3039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13357,'-4'11'2124,"-88"324"6207,3 196-6786,87-513-1567,-2 14-79,1-1 0,3 53 0,0-84 64,0 1 1,0-1 0,0 1-1,1-1 1,-1 0 0,0 1 0,0-1-1,0 0 1,0 1 0,1-1-1,-1 0 1,0 0 0,0 1-1,1-1 1,-1 0 0,0 0 0,0 1-1,1-1 1,-1 0 0,0 0-1,1 1 1,-1-1 0,0 0-1,1 0 1,-1 0 0,0 0 0,1 0-1,-1 0 1,0 0 0,1 0-1,-1 1 1,1-1 0,-1 0-1,0-1 1,1 1 0,-1 0 0,0 0-1,1 0 1,-1 0 0,0 0-1,1 0 1,-1 0 0,0 0-1,1-1 1,-1 1 0,0 0 0,1 0-1,-1 0 1,0-1 0,1 1-1,-1 0 1,0 0 0,0-1-1,1 1 1,-1 0 0,0-1-1,0 1 1,0 0 0,1-1 0,2-5-616,1 0 1,-1-1 0,0 1 0,0-1 0,0 0-1,-1 1 1,2-12 0,-1 6-690,14-50-6058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16239,'0'0'3171,"13"-50"-2146,28 17-256,15-12 0,23-11-257,17-5-223,12-1-225,2 4-128,-6 2-1538,-14 4-4292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82 6374,'-8'2'5066,"4"-1"-4258,-29 7 357,17-5 4021,654 4-2261,-125-17-2789,214 8-106,-482 15 109,415-30-1,112-6 1565,-287 19-1452,-257-11-397,75-1 762,-208 16-21,116 17 1,-187-13-1009,0-1 0,0-1 1,0-1-1,0-1 1,0-1-1,43-8 0,-64 8-75,1 0 0,-1 0 0,1-1 0,-1 0 0,0 1 0,0-1 0,0 0 0,0-1 0,0 1 0,0 0 0,4-6 0,4-11-6003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17553,'0'0'2450,"10"-6"-427,9-2-1595,0 0 0,1 1 0,-1 1 0,1 1-1,0 1 1,32-3 0,65-5 25,493-36-2673,-605 47 2220,0 1 0,0 0-1,1 0 1,-1 0 0,0 1 0,0 0 0,1 0 0,7 2-1,-11-1 6,0-1-1,0 1 0,0-1 0,0 1 0,0 0 0,-1-1 0,1 1 1,-1 0-1,1 0 0,-1 0 0,0 0 0,0 1 0,1-1 0,-2 0 1,1 0-1,0 1 0,0-1 0,-1 0 0,1 1 0,-1 2 0,5 34 306,-1 0 0,-5 76 0,0-45 4,1-50-234,-6 682 849,5-688-1099,0 1-1,0-1 0,-1 0 0,-1 1 1,-7 18-1,8-26-500,-1-1 1,0 1-1,-1-1 0,1 1 0,-1-1 1,0-1-1,-9 11 0,-14 7-6231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16271,'0'0'1250,"66"-2"671,8-19 706,25-7-385,18-8-128,14-2-737,7-2-608,-6 4-513,-12 9-192,-19 8-128,-17 10-929,-18 7-672,-21 2-705,-16 7-705,-15 3-2851,-8 3-2946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4662 3940,'0'0'11589,"0"-9"-11525,2-2 21,1 0-1,0 0 1,1 0 0,0 0-1,1 1 1,0 0-1,0 0 1,1 0-1,1 0 1,-1 1-1,11-10 1,191-227 1779,-51 64-901,170-256 0,-260 333-914,277-413 1733,-58 114-1652,118-159-98,26 20-28,53-3-600,-134 154 449,98-162 2587,-435 535-2403,-13 9-1790,-1 10 1036,-1 0 0,1 0 0,0 0 0,0 1 0,-1-1 0,1 0 0,0 1 0,0-1 0,0 1 0,0 0 0,0 0 0,0 0 1,0 0-1,-2 1 0,-10 5-7734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62 115 10186,'0'0'2482,"-10"-3"-816,3 1-1191,4 2-320,0-1-1,0 1 1,0-1 0,0 0 0,0 0 0,0 0-1,0 0 1,0 0 0,1-1 0,-1 1 0,0-1-1,1 0 1,-5-3 0,7 4-57,0 1 0,0-1 1,0 1-1,0-1 0,-1 1 0,1-1 0,0 1 0,0-1 1,0 1-1,0-1 0,0 1 0,0-1 0,0 0 0,0 1 1,1-1-1,-1 1 0,0-1 0,0 1 0,0-1 0,0 1 1,1-1-1,-1 1 0,0-1 0,1 1 0,-1-1 0,0 1 1,1 0-1,-1-1 0,0 1 0,1-1 0,-1 1 0,1 0 1,-1 0-1,1-1 0,-1 1 0,1 0 0,-1 0 0,1-1 1,-1 1-1,1 0 0,-1 0 0,1 0 0,-1 0 0,1 0 1,0 0-1,-1 0 0,1 0 0,38-10 69,-31 8 357,65-19-179,-31 9-190,0 1 1,48-5-1,-89 15-153,0 1 0,0 0 0,1 0-1,-1 0 1,0 0 0,1 1 0,-1-1 0,0 0 0,0 0-1,1 1 1,-1-1 0,0 1 0,0-1 0,0 1 0,0 0 0,1-1-1,-1 1 1,0 0 0,0 0 0,0 0 0,-1 0 0,1 0 0,0 0-1,0 0 1,0 0 0,-1 0 0,1 0 0,0 0 0,-1 0 0,1 0-1,-1 1 1,0-1 0,1 0 0,-1 0 0,0 1 0,1 1 0,0 7 28,-1 0 0,1 0 1,-2 0-1,0 11 1,-1-4 26,-2 23 232,-9 44 0,-1 1-1317,10-29-3097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16464,'0'0'8231,"15"52"-7718,-10-14-353,-3 4-96,3 0-32,0-2-32,0-9-64,0-5-513,0-8-415,-2-10-1,-3-7-449,-3-13-4644,-9-9-736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14350,'0'0'9513,"71"-15"-8168,-36-1-640,5-5-481,1 3-192,-3-2-128,-5 3-1250,-4 4-1408,-12 4-1250,-9 5-3779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10602,'0'0'4997,"0"71"-3172,0-44-1376,0 0-321,0-6-64,9-4-32,1-7-352,6-9-865,-3-1-577,1-8 0,-3-13-352,-1-6-3171</inkml:trace>
  <inkml:trace contextRef="#ctx0" brushRef="#br0" timeOffset="1">149 0 14318,'0'0'4292,"-5"50"-3075,0-23-513,2 8 65,3-3-192,0 0-193,0-6-320,5-4-64,2-5-512,-1-8-1186,-3-5-416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0 388 11627,'0'0'10474,"55"-35"-10058,-26 21-288,5-4-96,-4 1-416,-2-3-2114,-6-2-3140</inkml:trace>
  <inkml:trace contextRef="#ctx0" brushRef="#br0" timeOffset="1">222 39 13100,'0'0'10346,"66"-12"-9801,-38 3-449,-2 1-64,-2 2-609,-3 3-960,-6 3-1282,-10 0-1793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13741,'0'0'9161,"60"-21"-8168,-32 9-769,-2 0-160,2 4-929,-7-1-1729,-4-3-3460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79 12556,'0'0'2973,"0"-8"-74,1-5-2010,0 8-530,0 0-1,-1 0 1,0 0 0,0 0 0,0 0 0,-2-9 0,2 13-301,0 0 1,-1 1 0,1-1 0,0 1 0,0-1 0,0 0-1,-1 1 1,1-1 0,0 1 0,-1-1 0,1 1 0,0-1-1,-1 1 1,1-1 0,-1 1 0,1-1 0,-1 1 0,1-1-1,-1 1 1,1 0 0,-1-1 0,1 1 0,-1 0 0,0 0-1,1-1 1,-1 1 0,1 0 0,-1 0 0,0 0 0,1 0-1,-1 0 1,0 0 0,1 0 0,-1 0 0,1 0-1,-1 0 1,0 0 0,1 0 0,-1 0 0,0 1 0,1-1-1,-1 0 1,1 0 0,-1 1 0,1-1 0,-1 0 0,0 1-1,1-1 1,-1 1 0,1-1 0,-1 1 0,-25 23 325,21-16-366,1 1 0,0-1 1,0 1-1,1 0 0,0 0 0,1 0 1,0 0-1,0 0 0,1 1 0,1-1 1,0 19-1,0-28-16,0 0 1,0 1 0,0-1 0,1 0-1,-1 1 1,0-1 0,0 0-1,0 0 1,1 1 0,-1-1-1,0 0 1,0 0 0,1 0 0,-1 0-1,0 1 1,1-1 0,-1 0-1,0 0 1,1 0 0,-1 0 0,0 0-1,1 0 1,-1 0 0,0 0-1,1 0 1,-1 0 0,0 0-1,1 0 1,-1 0 0,0 0 0,1 0-1,-1 0 1,0 0 0,0 0-1,1 0 1,-1 0 0,0-1-1,1 1 1,-1 0 0,0 0 0,0 0-1,1-1 1,-1 1 0,1 0-1,13-10 165,16-35 78,-26 38-225,-1 0-1,1 1 1,1-1 0,-1 1-1,10-9 1,-14 14-18,0 1 1,0 0-1,0 0 0,0 0 1,1 0-1,-1 0 0,0 0 1,0-1-1,0 1 0,0 0 1,1 0-1,-1 0 0,0 0 1,0 0-1,0 0 0,0 0 1,1 0-1,-1 0 0,0 0 1,0 0-1,0 0 0,1 0 1,-1 0-1,0 0 0,0 0 0,0 0 1,1 0-1,-1 0 0,0 0 1,0 0-1,0 0 0,1 0 1,-1 0-1,0 0 0,0 1 1,0-1-1,0 0 0,1 0 1,-1 0-1,0 0 0,0 0 1,0 1-1,0-1 0,0 0 1,0 0-1,5 14 49,-3 20 36,-2-31-54,1 29 94,-1 6-62,2 0 0,2 0 0,1-1 0,1 1 0,14 42 0,-12-70 3,-2-19-376,1-23-1588,-6 30 1486,3-26-3524,0-3-2654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4805,'0'0'14808,"9"3"-13398,63 15-22,81 10 0,-150-28-1340,0 0 1,0 1 0,0-1 0,-1 0 0,1 1-1,0 0 1,0 0 0,0 0 0,0 0 0,0 0-1,-1 0 1,1 1 0,0-1 0,-1 1 0,0 0-1,1 0 1,-1 0 0,0 0 0,0 0 0,0 0-1,0 0 1,0 1 0,0-1 0,-1 1 0,1 0 0,-1-1-1,0 1 1,0 0 0,0 0 0,0 0 0,0 0-1,-1 0 1,1-1 0,-1 1 0,0 0 0,0 0-1,0 0 1,0 0 0,0 0 0,-1 0 0,1 0-1,-1 0 1,0 0 0,0 0 0,0 0 0,0 0-1,-1-1 1,-1 5 0,-3 4 179,-1 1 1,0-1-1,-1 0 0,0-1 0,-1 0 1,-13 13-1,-69 54 480,22-20-387,60-49-458,-29 30 81,19-10-3280,19-22-4335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56 15214,'0'0'8382,"-4"8"-7245,0 0-941,1 0 1,0 1 0,0-1 0,0 1-1,1 0 1,1 0 0,-1 0-1,2 0 1,-1 12 0,1-18-170,0 0 0,0 0 0,1 0 0,-1 0 0,1 0 0,-1 0 0,1 0 0,0 0 0,1 0 0,-1 0 1,0-1-1,1 1 0,-1 0 0,1-1 0,0 1 0,0-1 0,0 1 0,0-1 0,0 0 0,0 0 0,1 0 0,-1 0 1,1-1-1,0 1 0,-1-1 0,1 1 0,0-1 0,0 0 0,0 0 0,0 0 0,0 0 0,0-1 0,0 1 0,5-1 0,-3 1 13,1-1 0,-1 0 0,1-1 0,-1 1-1,0-1 1,1 0 0,-1-1 0,0 1-1,0-1 1,1 0 0,-1 0 0,-1-1-1,1 1 1,0-1 0,-1 0 0,1 0-1,-1-1 1,0 1 0,0-1 0,0 0-1,0 0 1,3-6 0,-2 3 34,-1-1 0,1 1 1,-2-1-1,1 1 0,-1-1 0,0 0 1,-1-1-1,0 1 0,0 0 0,0-1 1,-1 1-1,-1 0 0,0-16 0,0 21-65,-1 1 0,1 0-1,-1 0 1,1 0 0,-1 0-1,0-1 1,0 1-1,0 0 1,0 0 0,0 0-1,0 1 1,-1-1 0,1 0-1,-1 0 1,1 1 0,-1-1-1,0 1 1,1-1-1,-1 1 1,0 0 0,-4-2-1,2 1 102,-1 0-1,1 0 0,-1 0 0,0 1 0,0 0 0,0 0 1,0 0-1,0 1 0,0 0 0,-6 0 0,6 0-222,0 1-1,1-1 1,-1 1-1,0 0 1,0 1-1,0-1 0,1 1 1,-1 0-1,1 0 1,-7 4-1,9-5-211,0 1-1,0-1 0,0 1 1,1 0-1,-1-1 1,0 1-1,1 0 1,-1 0-1,1 0 1,0 0-1,-1 0 1,1 1-1,0-1 1,0 0-1,1 0 1,-1 1-1,0-1 0,1 1 1,-1-1-1,1 1 1,0 1-1,0 1-6464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4007 1 3459,'0'0'12529,"-3"5"-11851,-6 9-125,-1-1-1,0-1 1,-1 1-1,-1-2 1,0 0-1,0 0 0,-1-1 1,-16 10-1,10-8-425,1 1 0,1 1-1,1 1 1,-29 32 0,-7 16 252,-106 97 1,-22 25-226,140-135-131,3 1 0,-32 56 0,16-22-2,-97 121-1,-84 65-11,27-34 0,-134 145 4,105-124-10,-241 370-14,-135 210 11,479-660 0,-19 43 673,-212 411-1,138-178 263,176-350-1645,51-143-9163,-2 22 4387,1 7 249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12043,'-2'129'7491,"-1"-36"-5081,14 136 0,-11-227-2370,0 0 0,0 0 0,1 0-1,-1 0 1,0 0 0,1 0 0,-1 0 0,1-1 0,0 1 0,0 0 0,-1 0 0,1 0 0,0-1 0,1 1 0,-1-1 0,0 1 0,0-1 0,1 1 0,-1-1-1,1 0 1,-1 1 0,1-1 0,0 0 0,3 2 0,-3-3 4,0 0 0,1 0 0,-1 0 0,1 0 0,-1 0 0,1-1 0,-1 1 0,0-1 0,1 1 0,-1-1 0,0 0 0,0 0 0,1 0 0,-1 0 0,0 0 0,0-1 0,0 1 0,0 0 0,0-1 0,2-2 0,162-152 1465,24-19-3381,-181 167-165,1-1 0,-1 1 1,13-19-1,-10 7-7241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4869,'0'0'18636,"9"8"-18028,0-1-498,48 36 416,-53-40-507,1-1 0,-1 0 0,1 0 0,0 0 0,0 0 0,0-1 0,0 1 0,0-1 0,0-1 1,0 1-1,0-1 0,0 0 0,8 0 0,-11-1-132,0 0 0,0 0 0,0 0 0,0 0 1,0 0-1,0-1 0,-1 1 0,1 0 0,-1-1 0,1 1 1,-1-1-1,1 0 0,-1 1 0,0-1 0,0 0 0,0 0 1,0 0-1,0 0 0,0 0 0,-1 0 0,1 0 0,0-3 1,10-54-4427,-10 49 3751,6-64-7391,-4 37 2435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6470,'0'0'9107,"0"13"-7313,0 24-937,4 142 3156,-2-148-3533,1 0 0,2 0 0,17 56 1,-16-76-989,-6-11 351,0 0 0,0 0-1,0 0 1,0 0 0,0 0 0,0 0 0,0-1 0,0 1-1,0 0 1,0 0 0,0 0 0,0 0 0,0 0 0,0 0-1,0-1 1,0 1 0,1 0 0,-1 0 0,0 0 0,0 0-1,0 0 1,0 0 0,0 0 0,0 0 0,0 0 0,0-1-1,1 1 1,-1 0 0,0 0 0,0 0 0,0 0 0,0 0-1,0 0 1,0 0 0,0 0 0,1 0 0,-1 0 0,0 0-1,0 0 1,0 0 0,0 0 0,0 0 0,0 0 0,1 0-1,-1 0 1,0 0 0,0 0 0,0 0 0,0 0 0,0 0-1,1 1 1,-1-12-4914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16944,'0'0'7436,"1"10"-7377,2 9-66,-3-4-36,2 0 1,0 0-1,1 0 1,1-1-1,0 1 1,0-1 0,10 19-1,-14-33-6,0 0 0,0 1 0,1-1 1,-1 0-1,0 1 0,0-1 0,1 0 0,-1 0 0,0 1 0,1-1 0,-1 0 0,0 0 0,1 0 1,-1 0-1,0 1 0,1-1 0,-1 0 0,0 0 0,1 0 0,-1 0 0,1 0 0,-1 0 0,0 0 1,1 0-1,-1 0 0,0 0 0,1 0 0,-1 0 0,1 0 0,-1 0 0,0-1 0,1 1 0,-1 0 1,0 0-1,1 0 0,-1 0 0,0-1 0,1 1 0,-1 0 0,0 0 0,0-1 0,1 1 0,-1 0 1,0 0-1,0-1 0,1 1 0,-1 0 0,0-1 0,0 1 0,0 0 0,0-1 0,0 1 0,1 0 1,-1-1-1,0 1 0,0-1 0,0 1 0,0-1 0,8-25-1504,-8 24 1315,16-126-10445,-13 79 9363,-1 31 10691,-2 46-8582,-1-7-328,1 0 1,0 0-1,2 0 1,0 0 0,2-1-1,10 36 1,-14-55-470,0-1-1,0 1 1,0 0 0,1-1 0,-1 1 0,0 0 0,1-1 0,-1 1 0,0 0 0,1-1 0,-1 1-1,1-1 1,-1 1 0,1 0 0,-1-1 0,1 1 0,-1-1 0,1 0 0,0 1 0,-1-1-1,1 1 1,0-1 0,-1 0 0,1 0 0,0 1 0,-1-1 0,2 0 0,-1 0-210,0 0 0,-1-1 0,1 1 0,-1-1 0,1 1 0,-1-1 0,1 1 0,-1-1 0,0 1 0,1-1 0,-1 1 0,1-1 0,-1 0 0,0 1 0,0-1 0,1 0-1,-1 1 1,0-1 0,0 0 0,0 1 0,0-1 0,0 0 0,0 1 0,0-1 0,0 0 0,0 1 0,0-2 0,0-11-5734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11883,'0'0'10506,"48"-33"-10282,-25 16-192,-2-1-384,-1 0-1698,-2-5-1793,-3 1-2820</inkml:trace>
  <inkml:trace contextRef="#ctx0" brushRef="#br0" timeOffset="1">186 1 10090,'0'0'6598,"-8"51"-4805,6-22-1120,2 0-256,0 4 159,0-2-31,2 3-225,3-7-192,0-5-96,0-5 0,0-3-160,1-5-673,-3-5-960,1-3-2884,1-1-2370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16816,'0'0'5274,"-9"8"-4911,2-3-205,0 1-1,1 0 1,0 0-1,0 0 1,0 1-1,1-1 1,0 2-1,0-1 1,1 0-1,0 1 1,-6 15-1,9-22-132,1 0-1,0-1 1,0 1-1,0-1 1,0 1-1,0-1 1,0 1-1,1-1 1,-1 1-1,0-1 1,0 1-1,0 0 1,0-1 0,1 1-1,-1-1 1,0 0-1,0 1 1,1-1-1,-1 1 1,0-1-1,1 1 1,-1-1-1,1 0 1,-1 1-1,0-1 1,1 0 0,-1 1-1,1-1 1,-1 0-1,1 1 1,-1-1-1,1 0 1,-1 0-1,1 0 1,-1 0-1,1 0 1,0 1-1,-1-1 1,1 0-1,-1 0 1,1 0 0,-1 0-1,1 0 1,-1-1-1,1 1 1,-1 0-1,1 0 1,-1 0-1,1 0 1,0-1-1,49-8-101,-8 1-115,-39 7 112,1 1 1,-1 0-1,0 0 0,0 0 0,1 0 0,-1 1 0,0-1 0,0 1 0,0 0 0,0 0 0,0 0 1,0 1-1,0-1 0,5 3 0,-7-2 97,0 0 0,0-1 0,0 1 0,-1 0 0,1-1 0,0 1 0,-1 0 0,1 0 0,-1 0 1,0 0-1,0-1 0,1 1 0,-1 0 0,0 0 0,0 0 0,-1 0 0,1 0 0,0 0 0,-1-1 0,1 1 0,-1 0 0,0 0 0,1-1 0,-1 1 0,0 0 0,0-1 1,-2 3-1,-30 43 1315,31-45-1280,0 1 0,0-1 0,-1 1 0,1-1 1,-1 0-1,1 0 0,-1 0 0,0-1 0,0 1 0,0 0 0,0-1 0,0 0 0,0 0 1,-6 2-1,8-4-173,1 0 1,-1 1-1,0-1 1,0 0 0,1 1-1,-1-1 1,0 0-1,1 0 1,-1 0 0,1 0-1,-1 0 1,1 1 0,0-1-1,-1 0 1,1 0-1,0 0 1,0 0 0,-1 0-1,1 0 1,0 0-1,0 0 1,0 0 0,0 0-1,0 0 1,1-2-1,0-35-4529,-1 33 3590,3-21-3050,4 2-433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11307,'0'0'8883,"2"10"-8488,2 7-406,15 76 747,-16-81-1012,1-1-1,0 1 0,0-1 0,1 0 0,0 0 1,8 10-1,-13-33-12818</inkml:trace>
  <inkml:trace contextRef="#ctx0" brushRef="#br0" timeOffset="1">26 147 4132,'0'0'16592,"-15"-57"-16304,29 47-256,1-2-64,3-2 32,0-4-1377,-1 1-2627,-2-2-5285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15695,'0'0'8039,"50"-64"-7942,-34 48-97,-3 6-673,-1 5-736,-6 5-802</inkml:trace>
  <inkml:trace contextRef="#ctx0" brushRef="#br0" timeOffset="1">26 190 10218,'0'0'13388,"51"-55"-12171,-28 32-608,0 2-481,-4 7-224,-1 2-1666,-7-1-2241,-4 3-5959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10730,'0'0'9721,"9"-3"-8770,2-1-777,-2-1 0,1 0 1,-1 0-1,1-1 1,-1 0-1,-1 0 0,1-1 1,-1 0-1,0-1 0,-1 0 1,8-11-1,43-55 184,48-56-193,-105 129-167,-1 0 0,1 0 0,0 0 0,-1 1-1,1-1 1,0 0 0,0 0 0,0 1 0,0-1-1,-1 1 1,1-1 0,0 1 0,0-1 0,0 1 0,0-1-1,0 1 1,0 0 0,1 0 0,-1-1 0,2 1-1,-3 1 2,1-1 0,0 0-1,-1 1 1,1-1-1,-1 1 1,1 0-1,0-1 1,-1 1 0,1-1-1,-1 1 1,0 0-1,1-1 1,-1 1-1,0 0 1,1-1 0,-1 1-1,0 0 1,0 0-1,1-1 1,-1 1-1,0 0 1,0 1 0,0 59 50,-1-41 44,-1 25-70,1 44 159,1-83-345,1 0 0,-1 0 0,1 0 0,0 0 0,1 0 0,0-1 0,0 1 0,0-1 0,0 1 0,1-1 0,4 7 0,-5-10-87,0 0 0,0 0 0,0 0 0,0-1 0,0 1 0,0 0 0,0-1 0,0 0 0,1 1 0,-1-1 0,0 0-1,5 1 1,35 2-5793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12556,'5'-15'7327,"14"-12"-6546,-5 8-300,63-121 219,-77 141-681,0-1 1,0 0 0,0 0-1,0 1 1,0-1 0,0 0-1,0 1 1,0-1 0,1 0-1,-1 1 1,0-1-1,0 0 1,0 0 0,0 1-1,1-1 1,-1 0 0,0 0-1,0 1 1,1-1 0,-1 0-1,0 0 1,0 1 0,1-1-1,-1 0 1,0 0 0,0 0-1,1 0 1,-1 0 0,0 0-1,1 0 1,-1 1 0,0-1-1,1 0 1,-1 0-1,0 0 1,1 0 0,-1 0-1,0 0 1,1 0 0,-1-1-1,0 1 1,1 0 0,-1 0-1,0 0 1,1 0 0,-1 0-1,0 0 1,0-1 0,1 1-1,-1 0 1,0 0 0,0 0-1,1-1 1,-1 1 0,0 0-1,0 0 1,0-1-1,1 1 1,-1 0 0,0-1-1,5 39 520,-4-29-328,0-3-132,3 25 356,14 58 0,-16-81-423,1 0 0,-1 0 0,2 0 0,-1-1 0,1 0 0,0 1 0,1-1 0,-1 0 0,1-1 0,1 1 0,-1-1 0,11 8 0,1-6-691,-17-8 518,1 0 0,-1 0-1,1 0 1,-1 0 0,0 0 0,1 0 0,-1 0 0,0 0 0,1 0 0,-1 0 0,0 0 0,1 0 0,-1 0 0,0 0 0,1 0 0,-1-1 0,0 1-1,1 0 1,-1 0 0,0 0 0,1 0 0,-1-1 0,0 1 0,1 0 0,-1 0 0,0-1 0,0 1 0,0 0 0,1-1 0,-1 1 0,0 0 0,0-1 0,0 1-1,1 0 1,-1-1 0,0 1 0,0 0 0,0-1 0,0 1 0,0 0 0,0-1 0,0 1 0,0 0 0,0-1 0,0-7-5567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13004,'0'0'11147,"74"-71"-10987,-45 48-160,-2-4-1057,-2-4-1890,-5 0-2466,-2-2-4196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13164,'0'0'8739,"-8"12"-7965,1-2-655,3-5-63,0 1 0,1 0 1,-1 0-1,1 0 1,0 1-1,1-1 1,-1 1-1,1-1 1,1 1-1,-1 0 0,0 11 1,2-14-17,-2 13 133,2 0-1,0 0 1,2-1-1,4 26 1,-6-40-159,0 0 0,0 1-1,1-1 1,-1 0 0,1 0 0,0 0 0,-1 0 0,1 0 0,0-1 0,0 1 0,0 0 0,0 0 0,1-1 0,-1 1 0,0 0 0,1-1 0,-1 1-1,1-1 1,0 0 0,-1 1 0,1-1 0,0 0 0,0 0 0,0 0 0,0 0 0,0-1 0,0 1 0,0-1 0,0 1 0,0-1 0,0 1 0,0-1-1,0 0 1,0 0 0,0 0 0,0 0 0,0 0 0,0-1 0,0 1 0,1-1 0,-1 1 0,0-1 0,-1 0 0,1 0 0,0 0 0,0 0-1,0 0 1,2-1 0,2-2 28,0-1-1,-1 1 0,1-1 0,-1 0 0,0 0 0,0-1 0,-1 1 0,0-1 1,0 0-1,0-1 0,0 1 0,-1 0 0,0-1 0,2-9 0,-1 7 228,-1 0 1,-1 0-1,0 0 0,0-1 0,-1 1 0,0 0 0,0-1 0,-1 0 0,0 1 0,-4-17 0,4 24-236,-1 0-1,0 0 1,0-1-1,0 1 1,0 0-1,0 0 1,-1 0-1,1 1 1,-1-1-1,1 0 1,-1 0-1,0 1 1,1-1-1,-1 1 1,0-1 0,0 1-1,0 0 1,0 0-1,0 0 1,0 0-1,-1 0 1,1 0-1,0 1 1,0-1-1,-1 1 1,1 0-1,-3-1 1,2 1-250,-1 0-1,1 0 1,-1 0 0,1 0-1,-1 0 1,1 1 0,0 0 0,-1-1-1,1 1 1,-1 1 0,1-1 0,0 0-1,0 1 1,0-1 0,0 1-1,0 0 1,-3 3 0,-4 5-3322,0-2-2414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4201 57 3331,'0'0'9268,"1"-8"-7939,2-26-283,-3 33-986,0 1-1,-1-1 1,1 0-1,0 1 1,0-1-1,0 0 1,-1 1-1,1-1 1,0 0-1,-1 1 1,1-1-1,-1 0 1,1 1-1,-1-1 1,1 1-1,-1-1 1,1 1 0,-1 0-1,1-1 1,-1 1-1,1-1 1,-1 1-1,0 0 1,1-1-1,-1 1 1,0 0-1,1 0 1,-1 0-1,0-1 1,0 1-1,1 0 1,-1 0-1,0 0 1,1 0-1,-2 0 1,-27 2 1504,25-2-1379,-8 2-97,1 1-1,-1 0 1,1 1 0,0 0 0,-11 6-1,-15 6-42,-99 31-2,-308 113 172,320-109-133,-177 103 0,85-30 283,-211 132 450,331-189-814,4 3 1,3 4 0,3 5 0,3 3-1,-76 98 1,-452 652-2,252-356 38,298-398-43,4 3 0,4 2 0,3 3 0,-56 133 0,-113 380 91,142-367-30,29-82 430,7 1 0,6 3-1,-24 270 1,56-261-23,3-54-1428,-5-42-2953,17-111-4559,-11 23 4089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15 225 6150,'-4'17'1243,"0"1"0,1-1 1,1 1-1,0 23 0,3-21-765,0-1 0,2 1 0,0-1 0,1 0 0,1 0 0,1 0 0,1-1 0,0 0 0,1 0 0,1 0 0,14 19 0,-22-35-408,0 0-1,0-1 0,0 1 0,0 0 0,0-1 0,0 1 0,1 0 0,-1-1 0,1 0 0,-1 1 0,1-1 1,-1 0-1,1 0 0,0 1 0,0-1 0,0-1 0,0 1 0,-1 0 0,1 0 0,0-1 0,0 1 1,0-1-1,1 0 0,2 1 0,-3-2 35,1 0 1,-1 0 0,0 0-1,0 0 1,0-1-1,0 1 1,0-1 0,0 1-1,0-1 1,0 1-1,-1-1 1,1 0-1,0 0 1,-1 0 0,0 0-1,0 0 1,1 0-1,-1-1 1,0 1 0,0-3-1,54-141 1654,-42 104-2200,2 1-1,2 0 1,1 1-1,2 2 1,34-50-1,15-2-5877,-37 46 1248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56 4452,'0'0'-1051,"-11"1"2134,0-1 49,-43 3 1757,14-4 2790,40 1-5514,-1 0 0,1 0 0,-1 0 0,0 0 1,1-1-1,-1 1 0,1 0 0,-1-1 0,1 1 0,-1 0 0,1-1 0,0 1 0,-1 0 0,1-1 0,-1 1 1,1-1-1,0 1 0,-1-1 0,1 1 0,0-1 0,0 1 0,-1-1 0,1 1 0,0-1 0,0 0 0,0 1 1,0-1-1,0 1 0,0-1 0,0 1 0,0-1 0,0 0 0,0 1 0,0-1 0,0 1 0,0-1 0,0 1 1,0-1-1,0 0 0,1 1 0,-1-1 0,0 1 0,1-1 0,0-1-23,-1 0 1,1 0-1,0 1 0,-1-1 1,1 0-1,0 1 0,0-1 1,0 1-1,0-1 0,1 1 1,-1 0-1,0-1 0,3-1 1,2 1-3,0-1 0,0 1 1,1 0-1,-1 1 0,1-1 0,-1 1 1,1 0-1,-1 1 0,1 0 0,-1 0 1,1 0-1,8 2 0,-11-1-110,-1 0-1,1 1 1,0-1-1,-1 1 1,0 0 0,1-1-1,-1 1 1,0 1-1,0-1 1,0 0 0,0 1-1,0 0 1,-1-1-1,1 1 1,-1 0-1,0 0 1,0 1 0,0-1-1,0 0 1,-1 1-1,1-1 1,1 5 0,1 6 38,-1 0 0,-1 0 1,0 1-1,1 16 0,4 32 71,-7-63-131,0 1 0,0-1 0,0 1-1,0 0 1,0-1 0,0 1 0,0-1 0,0 1 0,1 0-1,-1-1 1,0 1 0,0-1 0,1 1 0,-1-1 0,0 1-1,1-1 1,-1 1 0,0-1 0,1 1 0,-1-1 0,1 0-1,-1 1 1,1-1 0,-1 0 0,1 1 0,-1-1 0,1 0-1,-1 1 1,1-1 0,-1 0 0,2 0 0,16-11 561,12-30 426,-28 38-968,0 0-35,38-68-1041,-37 65 242,0-1 0,-1 0 0,0 0 0,0 0 0,1-9 0,-5 3-3352,-7 7-1750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4644,'0'0'19090,"74"-57"-18513,-46 32-513,2 0-32,-1 2-833,-2 4-864,-8-1-1859,-7 5-1729,-2 1-1505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13261,'0'0'5349,"3"62"-4613,1-40-95,7-3-289,1 3-224,1-9-96,1-1-32,0-8-544,-2-4-769,-3-2-577,-3-12-673,-5-8-1152,-1-5-2659</inkml:trace>
  <inkml:trace contextRef="#ctx0" brushRef="#br0" timeOffset="1">89 0 4773,'0'0'10858,"0"65"-9737,0-42-609,9 0 129,3-1-129,-2-6 97,3-1-193,0-5-127,1-6-193,-3-1-481,-3-3-1633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1 443 4260,'0'0'18930,"16"-60"-18354,1 38-447,6 0-129,2 0-481,-4 0-1441,-3-1-2306,-4-3-3683</inkml:trace>
  <inkml:trace contextRef="#ctx0" brushRef="#br0" timeOffset="1">139 54 7271,'0'0'16047,"52"-28"-16047,-37 19-1217,0 2-1474,-4 0-1761,-6 4-1698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4324,'0'0'19891,"58"-47"-19539,-35 24-320,1 1-1217,-4-2-1922,-3 3-2594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19923,'0'0'1740,"3"9"-1526,-1-3-199,0-1 1,0 0 0,0 1 0,1-1-1,0 0 1,0-1 0,0 1 0,1-1-1,5 7 1,-7-9-26,0-1 0,0 1 0,1 0 0,-1-1 0,1 0 0,-1 1 0,1-1 0,-1 0 0,1-1 0,0 1 0,-1 0 0,1-1 0,0 1 0,-1-1 0,1 0 0,0 0 0,0 0 0,0 0 0,-1 0 0,1-1 1,0 1-1,-1-1 0,1 0 0,0 0 0,-1 0 0,4-2 0,7-5-1007,-1 0 0,0-1 0,-1 0 0,0-1 0,0-1 0,-1 0 0,-1 0 0,0-1 0,0 0 0,-1 0 0,11-23 4365,-21 48-2049,-12 31 573,-1-1-1,-25 47 1,25-61-1812,1 0 0,2 0 1,1 2-1,1-1 1,2 1-1,-7 49 1,15-80-134,0 0 0,0 0-1,0 0 1,0 1 0,0-1 0,-1 0 0,1 0 0,0 1 0,0-1 0,0 0-1,0 0 1,0 1 0,0-1 0,0 0 0,0 0 0,0 1 0,0-1-1,0 0 1,0 0 0,0 1 0,0-1 0,0 0 0,0 0 0,0 1 0,0-1-1,1 0 1,-1 0 0,0 0 0,0 1 0,0-1 0,0 0 0,0 0 0,1 0-1,-1 1 1,0-1 0,0 0 0,0 0 0,1 0 0,-1 0 0,0 0 0,0 1-1,0-1 1,1 0 0,-1 0 0,0 0 0,0 0 0,1 0 0,-1 0 0,0 0-1,0 0 1,1 0 0,-1 0 0,0 0 0,0 0 0,1 0 0,-1 0 0,0 0-1,0 0 1,1 0 0,-1 0 0,0 0 0,0 0 0,0-1 0,1 1 0,-1 0-1,0 0 1,0 0 0,1-1 0,13-12-4335,4-15-2564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4805,'0'0'16559,"2"-13"-15416,21-319 4168,-22 343-5328,1-1 0,1 1 0,-1-1 0,2 0 0,0 0 0,5 10 0,3 9 24,-3 0-23,-5-17-258,0 1 0,1-1 1,0 0-1,0-1 0,1 1 0,13 16 1,-19-27 190,1 0-1,-1 0 1,1 0 0,-1-1 0,1 1 0,-1 0 0,1-1 0,-1 1-1,1 0 1,0-1 0,0 1 0,-1-1 0,1 1 0,0-1 0,0 1 0,-1-1-1,1 0 1,0 1 0,0-1 0,0 0 0,0 0 0,-1 1 0,1-1-1,0 0 1,0 0 0,0 0 0,0 0 0,0 0 0,0 0 0,0 0 0,-1-1-1,1 1 1,0 0 0,0 0 0,0-1 0,0 1 0,-1-1 0,1 1-1,0 0 1,0-1 0,-1 0 0,1 1 0,0-1 0,-1 1 0,1-1-1,0 0 1,-1 1 0,1-1 0,-1 0 0,1 0 0,-1 1 0,0-1 0,1 0-1,-1 0 1,0 0 0,1 0 0,-1 1 0,0-1 0,0-1 0,3-7-955,0 0 1,-1-1-1,0 1 1,1-11 0,-1-25-4211,-2-4-1932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5477,'0'0'8574,"-1"12"-6209,-1 3-1677,-4 106 2092,6-110-2602,0-1 0,1 0 0,0 1-1,0-1 1,1 0 0,1 0-1,0 0 1,0-1 0,1 1 0,5 9-1,-8-17-145,0 0 0,0-1-1,0 1 1,0-1 0,0 1-1,0-1 1,1 0-1,-1 1 1,0-1 0,1 0-1,-1 0 1,1 0 0,-1 0-1,1 0 1,0 0 0,-1-1-1,1 1 1,0 0-1,0-1 1,-1 1 0,1-1-1,0 0 1,0 0 0,2 1-1,-1-2 44,-1 0 0,1 0 0,-1 0 0,1 0 0,-1 0 0,1 0 0,-1-1 0,0 1 0,1-1 0,-1 0 0,0 0 0,0 1-1,0-1 1,2-4 0,4-4 227,-1-1 0,1-1 0,-2 1 0,0-1 0,6-17 0,-5 9 189,-1 0 1,7-43-1,-12 58-356,0-1 0,-1 1 0,1-1 0,-1 1 0,0-1 0,-1 1 0,1-1 0,-1 1 0,0-1 0,-1 1 0,1-1 0,-1 1 0,0 0 0,0 0 0,-1 0-1,-4-8 1,5 11-122,-1 0 0,1 0 0,-1 1 0,1-1-1,-1 0 1,0 1 0,1 0 0,-1-1 0,0 1 0,0 0-1,0 1 1,0-1 0,0 0 0,0 1 0,0 0-1,0-1 1,0 1 0,-5 1 0,-24 4-1436,5 4-3403,23-9 539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4869,'0'0'19533,"1"10"-19282,0 44-131,-2 0 0,-8 56 0,2-46-84,3 90 0,4-149-13,0 1 0,1-1 0,-1 0 0,1 0 0,0 1 0,1-1 0,-1 0 0,1 0 0,0 0 0,1-1 0,-1 1 0,1 0 0,0-1 0,0 1 0,0-1 0,5 5-1,-4-7 29,-1 0 0,0 0-1,1 0 1,0 0-1,-1 0 1,1-1-1,0 1 1,0-1 0,0 0-1,0-1 1,0 1-1,0 0 1,0-1-1,0 0 1,0 0 0,0 0-1,0-1 1,0 0-1,0 1 1,-1-1-1,1 0 1,7-3 0,4-3 50,0 0 0,-1-1 0,1 0 0,-1-1 0,-1-1 0,0 0 1,0-1-1,-1 0 0,12-15 0,2-4-49,-1-2 1,35-59 0,-46 67 17,-1 0 1,0-1-1,-2-1 1,-1 0 0,-1-1-1,-1 0 1,-2 0-1,6-50 1,-12 77-57,0 0 1,0 0 0,0 1-1,-1-1 1,1 0-1,0 0 1,0 0-1,0 0 1,0 0 0,0 0-1,-1 0 1,1 0-1,0 0 1,0 0-1,0 0 1,0 0 0,0 0-1,-1 0 1,1 0-1,0 0 1,0 0-1,0 0 1,0-1 0,0 1-1,0 0 1,-1 0-1,1 0 1,0 0-1,0 0 1,0 0 0,0 0-1,0 0 1,0 0-1,0-1 1,0 1-1,0 0 1,-1 0 0,1 0-1,0 0 1,0 0-1,0 0 1,0-1-1,0 1 1,0 0 0,0 0-1,0 0 1,0 0-1,0 0 1,0-1-1,0 1 1,0 0 0,0 0-1,0 0 1,0 0-1,0 0 1,0 0-1,0-1 1,0 1 0,0 0-1,0 0 1,1 0-1,-12 17 159,-8 27-240,8-11 111,2 1 1,2 0-1,0 1 1,3-1-1,-1 70 1,5-100-3,0 0 1,1 0-1,-1 0 0,1 0 1,0-1-1,0 1 0,0 0 1,1 0-1,-1-1 0,1 1 1,0 0-1,0-1 1,0 0-1,0 0 0,1 1 1,-1-1-1,1 0 0,0-1 1,3 3-1,29 14-2323,7-10-9391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16496,'0'0'3571,"-11"13"-2135,6-6-1279,-3 3 24,0 0 1,1 1-1,0 0 0,1 0 0,0 0 1,1 1-1,0 0 0,-4 16 0,-16 117 173,6 0 0,0 178 0,12-169-1752,5-132 910,1-15 33,0 0 0,0 0 0,1 0 1,0 0-1,0 0 0,1 0 0,2 12 0,4-19-2667,4-14-1854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14670,'0'0'4223,"9"-10"-2371,1 1-1599,-1 1-1,1 0 1,0 1 0,1 0-1,0 0 1,0 1 0,0 0-1,1 1 1,-1 1 0,1 0-1,14-3 1,30-4 211,1 3-1,79-1 0,118 11-422,-212-1 23,-18 0-47,121 8 63,-133-7-86,0 0 1,0 0-1,-1 1 1,1 1 0,-1 0-1,0 1 1,0 0-1,0 0 1,15 11 0,-20-11 7,-1 0 1,-1 1-1,1-1 1,-1 1-1,0 0 0,0 0 1,0 0-1,-1 1 1,0-1-1,-1 1 1,1-1-1,-1 1 1,-1 0-1,1 0 1,0 11-1,1 14 121,-1 0-1,-4 38 1,1-20-29,-4 306 470,1 1-3829,5-351 2773,-1-1 0,0 1 0,0 0 0,-1-1 0,0 1-1,1-1 1,-2 1 0,1-1 0,-1 0 0,0 1 0,0-1 0,0 0-1,-1 0 1,0 0 0,-5 7 0,-13 8-5428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14318,'0'0'2338,"52"-5"-641,11-12 898,26-5-898,23-7-95,17-1-385,6 3-352,-1 5-289,-9 7-383,-17 7-129,-20 8-160,-20 0-1090,-22 7-1184,-14 5-1057,-14-3-2050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8717 117 4228,'0'0'13058,"-9"0"-8447,-11 0-4065,-6-12-508,0 1 0,-1 2 0,-1 1 0,0 1 0,0 1 0,-34-2 1,-178 1 386,8 0-210,-588-34-279,-1475 103-784,270-2 468,1766-57 157,-1322-4-242,844 12 1901,471 21 352,259-33-2934,7-16-8679,2 13 8630,2-10-7710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0 4773,'0'0'259,"0"0"0,0 0 0,1 0 1,-1 0-1,0 0 0,0 0 1,1 0-1,-1 0 0,0 0 1,0 1-1,1-1 0,-1 0 1,0 0-1,0 0 0,0 0 1,1 0-1,-1 0 0,0 0 1,0 1-1,0-1 0,1 0 1,-1 0-1,0 0 0,0 0 1,0 1-1,0-1 0,0 0 1,1 0-1,-1 1 0,0-1 1,0 0-1,0 0 0,0 0 1,0 1-1,0-1 0,0 0 1,0 0-1,0 1 0,-3 12 2345,-12 11-1639,-14 5 174,0-1 1,-1-1-1,-56 36 0,-113 58 177,170-104-1146,28-17-169,1 0 0,-1 0 1,0 0-1,1 0 0,-1 1 0,1-1 0,-1 0 1,1 1-1,-1-1 0,1 0 0,0 1 1,-1-1-1,1 0 0,-1 1 0,1-1 0,0 1 1,-1-1-1,1 1 0,0-1 0,0 1 1,-1-1-1,1 1 0,0-1 0,0 1 0,0-1 1,-1 1-1,1-1 0,0 1 0,0-1 1,0 1-1,0 0 0,0-1 0,0 1 0,0-1 1,0 1-1,1-1 0,-1 1 0,0-1 1,0 1-1,0-1 0,1 1 0,-1-1 1,0 1-1,0-1 0,1 1 0,-1-1 0,0 1 1,1-1-1,-1 1 0,1-1 0,-1 0 1,0 1-1,1-1 0,-1 0 0,1 1 0,-1-1 1,1 0-1,-1 0 0,1 1 0,-1-1 1,1 0-1,0 0 0,42 17 151,-35-15-125,26 9 40,64 11 1,-8-13-2776,-24-8-2241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6118,'0'0'18866,"9"51"-17521,3-30-544,0 0-449,6-1-224,1-3-96,0 1 0,-1-6-288,4-7-1025,-1-5-865,-3 0-769,0-9-1057,-1-12-2722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10378,'0'0'12235,"-36"58"-10889,11-18-449,-1 5-321,0 0-384,1 0-128,7-5 0,3-5-32,6-8-64,5-9-544,4-9-898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17457,'0'0'5637,"-6"65"-5221,0-27 225,-1 4-385,3-1-192,3-1-32,1-6-64,0-6-544,0-6-770,0-6-640,0-9-480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5061,'0'0'21396,"-12"58"-21332,3-32-32,-1-3-32,5-1 32,2-6-192,3-5-769,0-8-544,8-3-289,7-4-256,3-13-1858,1-6-2337</inkml:trace>
  <inkml:trace contextRef="#ctx0" brushRef="#br0" timeOffset="1">176 0 10570,'0'0'9385,"-39"62"-8456,21-31-161,4 0-95,4 0-32,5-4-353,2-5-192,3-3-96,0-9-608,0-2-482,3-8-1088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9513,'0'0'14894,"51"-16"-14157,-23 12-449,2 4-224,2-1-512,-6-2-2083,-2-2-1985,-9-3-4613</inkml:trace>
  <inkml:trace contextRef="#ctx0" brushRef="#br0" timeOffset="1">332 0 7559,'0'0'12540,"-4"9"-11259,-25 45 843,-22 60 1,21-19-2176,26-77-1168,1 0 0,1 1 0,-1 21 0,11-39-8625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6342,'0'0'18706,"-6"12"-18290,0-1-323,-28 58 194,32-63-275,-1 0 0,1 0 0,0 0 0,1 0 0,-1 1 0,1-1 0,1 0 0,-1 1 0,1-1 0,1 9 1,-1-14-12,1 0 1,-1 0 0,1-1 0,0 1 0,-1 0 0,1-1 0,0 1 0,0 0 0,-1-1 0,1 1 0,0-1 0,0 1 0,0-1 0,0 0-1,0 1 1,0-1 0,0 0 0,-1 0 0,1 1 0,0-1 0,0 0 0,0 0 0,0 0 0,0 0 0,0 0 0,0-1 0,0 1-1,0 0 1,0 0 0,0-1 0,1 1 0,32-10 27,-24 4-76,-1 0 1,0 0-1,0-1 0,0 0 0,-1-1 0,0 1 0,0-2 0,-1 1 0,0-1 0,-1 0 0,0 0 1,0-1-1,7-18 0,-29 77 176,12-40-67,0 1 0,1-1 0,0 1 0,1-1 0,0 1-1,0 0 1,0 19 0,3-27-73,-1 0 0,0 0 1,1-1-1,-1 1 0,1 0 0,0-1 0,-1 1 0,1 0 0,0-1 0,0 1 0,0-1 0,0 1 0,0-1 1,1 0-1,-1 1 0,0-1 0,1 0 0,-1 0 0,0 0 0,1 0 0,-1 0 0,1 0 0,0 0 0,-1-1 1,1 1-1,0-1 0,-1 1 0,1-1 0,3 1 0,5 1-1418,0-1-1,0 0 1,-1-1 0,12-1 0,8-1-6915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5477,'0'0'16432,"61"4"-15567,-19-4-385,6 0-160,0 0-256,-3 0-288,-9 0-1377,-12 0-2563,-12 0-3107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4420,'0'0'18866,"90"13"-18065,-41-13-417,3-4-352,-4-1-128,-8 0-2274,-4-3-5093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4324,'0'0'17713,"11"-6"-16864,0 0-648,0 0 0,0 0 0,1 2 0,16-6 1,-24 9-158,0 0 1,0 0 0,0 0-1,0 0 1,1 1 0,-1-1 0,0 1-1,1 0 1,-1 0 0,0 1 0,1-1-1,-1 1 1,0 0 0,0 0-1,0 1 1,0-1 0,0 1 0,0 0-1,6 3 1,-8-3-37,-1-1 0,1 1-1,-1-1 1,0 1 0,0-1 0,0 1-1,0 0 1,0 0 0,0-1-1,0 1 1,0 0 0,-1 0 0,1 0-1,-1 0 1,1 0 0,-1 0 0,0 0-1,0 0 1,0 0 0,0 0-1,0 0 1,0 0 0,-1 0 0,1 0-1,-1 0 1,1 0 0,-1 0 0,0 0-1,1-1 1,-1 1 0,0 0-1,-1 0 1,1-1 0,0 1 0,0 0-1,-1-1 1,1 0 0,-3 3 0,-8 8 67,0-1 1,0 0 0,-23 15 0,23-18-94,-1 2 37,-30 23 11,41-31-28,0 0 0,0 0 1,0 0-1,0 0 0,0 1 1,1-1-1,-1 0 0,1 1 1,0-1-1,0 1 0,0-1 0,0 1 1,0 0-1,0-1 0,0 6 1,1-7-3,1 0-1,0 0 1,-1 0 0,1 0 0,0-1 0,-1 1 0,1 0 0,0-1 0,0 1 0,0-1-1,0 1 1,0-1 0,-1 1 0,1-1 0,0 1 0,0-1 0,0 0 0,0 0-1,0 1 1,0-1 0,0 0 0,0 0 0,0 0 0,1 0 0,1 0 0,37 0-197,-32 0-25,3 0-1065,0 0 1,1-1-1,-1-1 1,18-4-1,7-7-6747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11627,'0'0'13741,"-31"58"-13068,26-37-481,2 2-96,2-2-64,1-2-160,0-2-801,0-4-1057,9-7-1025,-3-6-2402,1 0-4100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 16143,'0'0'4485,"-9"3"-3001,4-2-1379,-1 1 1,1 0 0,0 1-1,0-1 1,1 1 0,-1 0 0,0 0-1,1 0 1,-7 7 0,9-8-66,0 0 1,0 1-1,0-1 1,0 1-1,1-1 0,-1 1 1,1-1-1,0 1 1,0 0-1,0 0 1,0 0-1,0 0 1,0 0-1,1 0 1,0 0-1,-1 0 1,1 0-1,0 0 1,1 0-1,-1 0 1,0 0-1,1 0 1,1 5-1,0-5 7,0 0-1,0 0 1,0-1-1,0 1 1,0 0-1,0-1 1,1 0 0,-1 1-1,1-1 1,0 0-1,-1 0 1,1-1-1,0 1 1,0-1-1,0 1 1,0-1 0,1 0-1,-1 0 1,0 0-1,0 0 1,1-1-1,-1 0 1,6 1-1,4 0 85,0-1 0,-1 0-1,1 0 1,0-1-1,13-3 1,-20 2-31,0 1 0,0-2-1,-1 1 1,1 0 0,-1-1 0,0 0 0,1 0 0,-1-1 0,-1 1 0,1-1 0,-1 0 0,1-1 0,-1 1 0,0-1 0,6-9 0,-9 12-47,0 0 1,1 0-1,-1-1 1,0 1 0,0-1-1,-1 1 1,1-1-1,-1 1 1,1-1-1,-1 1 1,0-1 0,0 1-1,0-1 1,0 0-1,0 1 1,0-1 0,-1 1-1,1-1 1,-1 1-1,0-1 1,0 1 0,0-1-1,0 1 1,0 0-1,0 0 1,-1-1-1,1 1 1,-1 0 0,0 0-1,1 0 1,-1 1-1,0-1 1,0 0 0,0 1-1,0-1 1,-1 1-1,1 0 1,-3-2-1,-2-1-16,0 1 0,0 0 0,-1 0 0,1 0-1,-1 1 1,1 0 0,-1 0 0,-10 0 0,-22 6-2548,36-3 1625,1 0 0,0 0 0,0 0 0,0 1 0,1-1 0,-1 1 0,0 0 0,1 0 0,-1 0 0,-2 3 0,0 3-12178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40 266 7079,'-32'-2'5688,"24"-2"-3414,22-1-1706,0 4-475,-1 0-1,1 1 0,0 0 0,-1 1 1,1 1-1,-1 0 0,25 7 0,-18-4-44,1 0 0,30 1-1,147-9 565,330-46 1,-175 9-204,540-17 54,-687 47-392,164-16 94,267-7 134,-114 35 12,627-7 830,1248-21-901,-2161 20-195,117 3 76,-130 3 71,-191-7-357,-15-4-4507,-11 3-1093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4292,'-11'-12'11302,"26"12"-7183,46 19-4796,-42-13 1980,44 8-765,64 7 0,-15-4-391,-110-16-142,0-1 1,0 0 0,-1 0 0,1 1 0,-1-1-1,1 1 1,0 0 0,-1-1 0,1 1-1,-1 0 1,0 0 0,1 0 0,-1 0 0,2 2-1,-2-3 16,-1 1 0,0-1 0,0 1 1,1-1-1,-1 1 0,0 0 0,0-1 0,0 1 0,0-1 0,0 1 0,0-1 0,0 1 0,0 0 0,0-1 0,0 1 0,0-1 0,0 1 0,0 0 0,0-1 1,-1 1-1,1-1 0,0 1 0,0-1 0,-1 1 0,1-1 0,-1 2 0,-2 1 125,0 1 0,0-1 0,-1 0 0,1 0 0,-1 0 0,0 0 0,0-1 1,-6 4-1,-137 55 1513,-2 2-425,144-60-1407,0-1-1,0 1 1,0 0-1,1 0 1,0 0-1,-1 1 1,-4 4-1,9-3-3184,8-5-2434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12268,'0'0'3171,"9"-4"-1938,5 0-882,0 0 0,0 1-1,0 1 1,1 0 0,-1 1 0,0 1 0,1 0 0,21 3 0,-24-2-264,0 1 0,0 0 1,0 1-1,0 1 1,-1 0-1,1 0 0,-1 1 1,0 1-1,-1 0 1,1 0-1,12 11 0,-20-15-34,-1 0-1,0 0 0,0 0 0,1 0 0,-2 0 0,1 1 1,0-1-1,0 1 0,-1-1 0,1 1 0,-1-1 0,0 1 0,0 0 1,0 0-1,0 0 0,0 0 0,-1 0 0,1 0 0,-1 0 1,0 0-1,0 4 0,-1-2 116,0-1 0,-1 0 0,1 0 0,-1 0 0,0 0 1,0 0-1,0-1 0,0 1 0,-1-1 0,0 1 0,1-1 0,-1 0 0,-5 4 0,-4 3 138,-1 0-1,0 0 0,-1-2 0,0 0 0,-1 0 1,-25 9-1,-35 2-362,69-18-484,1 0 1,0-1-1,0 0 0,-1 0 0,1-1 1,0 1-1,-8-3 0,-5-7-4840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64 6790,'10'-5'1858,"12"-5"-337,43-21 3940,-20 13 2345,-72 26-4795,-25 10-2851,33-8-115,0 1 1,1 1 0,0 0 0,-27 26 0,40-34-34,1 0 0,-1 1 0,1-1 0,0 1 0,0 1 0,1-1 0,-1 0 0,1 1 0,0 0 0,1-1-1,-1 1 1,1 0 0,0 1 0,1-1 0,-1 0 0,1 0 0,1 1 0,-1-1 0,1 1 0,1 8 0,0-13-33,-1 1 0,2-1 0,-1 1 0,0-1 0,0 0 0,1 0 0,-1 0 1,1 0-1,0 0 0,-1 0 0,1 0 0,0-1 0,0 1 0,0 0 0,1-1 0,-1 0 0,0 1 0,0-1 0,1 0 0,-1 0 1,1-1-1,-1 1 0,1 0 0,-1-1 0,5 1 0,8 1-1264,0 0 0,29 0 0,-40-2 837,36-2-4789,-1-6-4143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15246,'0'0'6663,"-61"69"-5702,47-47-449,3 2-352,5-3-96,6-4-160,0-5-865,11-11-993,7-1-1088,7-9-2884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17008,'0'0'2242,"-50"45"-448,24-18-449,1 2-416,6 1-64,6-3-385,4-1-384,7-4-64,2-3 0,0-3-64,3-5-256,5-4-1025,-2-1-1025,-2-5-2275</inkml:trace>
  <inkml:trace contextRef="#ctx0" brushRef="#br0" timeOffset="1">0 138 13196,'0'0'12332,"55"-5"-11787,-21 7-417,5 3-96,2-2-641,-3-2-1857,-3-1-1826,-5 0-3716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18321,'0'0'8905,"60"4"-8809,-28-1-96,-2-1-641,2 2-1088,-5-1-1667,-6 0-2209,-6-2-3427</inkml:trace>
  <inkml:trace contextRef="#ctx0" brushRef="#br0" timeOffset="1">21 54 14221,'0'0'7976,"66"12"-7335,-23-12-449,-1 0-128,0 0-256,-2 0-1506,-9-3-3971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3812,'0'0'22095,"8"-6"-21294,95-60 150,-46 30-831,67-52-1,-124 88-112,0 0-1,0 0 0,0 0 0,0 0 0,0 0 0,0 0 0,0 1 0,0-1 0,0 0 0,0 0 1,0 0-1,0 0 0,0 0 0,0 0 0,0 0 0,0 1 0,1-1 0,-1 0 0,0 0 1,0 0-1,0 0 0,0 0 0,0 0 0,0 0 0,0 0 0,0 0 0,0 0 0,1 0 0,-1 0 1,0 1-1,0-1 0,0 0 0,0 0 0,0 0 0,0 0 0,0 0 0,1 0 0,-1 0 1,0 0-1,0 0 0,0 0 0,0 0 0,0 0 0,0 0 0,1-1 0,-12 25 91,-19 27 49,13-26-105,8-12-48,1-1 1,0 1 0,1 0-1,0 1 1,1 0 0,0 0-1,1 0 1,-3 17 0,8-31-45,0 0 0,0 1 0,0-1 0,0 1 0,0-1 0,0 0 0,0 1 0,0-1 0,0 0 0,0 1 0,0-1 0,1 1 0,-1-1 0,0 0 0,0 1 0,0-1 0,1 0 0,-1 1 0,0-1 0,1 0 0,-1 0 0,0 1 0,0-1 0,1 0 0,-1 0 0,1 1 0,-1-1 0,0 0 0,1 0 0,-1 0 0,0 0 0,1 0 0,-1 1 0,1-1 0,-1 0 0,0 0 0,1 0 0,-1 0 0,1 0 0,-1 0 0,0 0 0,1-1 0,-1 1 0,1 0 0,-1 0 0,0 0 0,1 0 0,-1 0 0,0 0 0,1-1 0,-1 1 0,0 0 0,1 0 0,-1-1 0,0 1 0,1 0 0,-1-1 0,0 1 0,0 0 0,1-1 0,23-15-2994,1-9-2154,1-5-4069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12043,'0'0'8024,"-5"9"-5472,-11 17-1335,-24 44 1767,36-63-2821,1 0 0,0 1 0,0-1-1,1 1 1,0-1 0,0 1 0,-1 15 0,3-22-161,0-1 0,0 1 0,0 0 0,1 0 0,-1-1 1,0 1-1,0 0 0,1-1 0,-1 1 0,0 0 0,1-1 0,-1 1 1,1-1-1,-1 1 0,1-1 0,-1 1 0,1-1 0,-1 1 1,1-1-1,0 1 0,-1-1 0,1 0 0,0 1 0,-1-1 0,1 0 1,1 1-1,28 4-245,29-7-2866,-51 0 1625,0 0-1,0 0 1,1 0 0,-2-1 0,12-6 0,-16 9 934,-1-1 1,0-1 0,0 1-1,1 0 1,-1 0 0,0-1-1,0 1 1,0-1 0,-1 0-1,1 0 1,0 0-1,-1 1 1,1-2 0,-1 1-1,1 0 1,-1 0 0,0 0-1,0 0 1,0-1 0,0 1-1,-1-1 1,2-3-1,-7 4 7888,-5 8-4429,-6 9-557,-30 49 2551,42-58-4550,1-1 0,0 1 1,0 0-1,1 0 0,0 1 0,0-1 0,0 0 0,1 1 1,-1 11-1,2-17-363,0 0 0,0 0 1,1 0-1,-1-1 1,0 1-1,1 0 0,-1 0 1,0-1-1,1 1 1,-1 0-1,1-1 0,-1 1 1,1 0-1,-1-1 1,1 1-1,0-1 0,-1 1 1,1-1-1,0 1 1,-1-1-1,1 1 0,0-1 1,0 0-1,-1 0 1,1 1-1,0-1 0,0 0 1,0 0-1,-1 0 1,1 1-1,0-1 0,0 0 1,0 0-1,-1-1 1,1 1-1,0 0 0,0 0 1,0 0-1,0 0 1,1-1-1,37-11-3002,-5-10-2989,1-4-4942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13357,'-8'7'4148,"1"0"-3534,-48 47 4053,51-49-4379,1-1 1,-1 1-1,1 1 0,-1-1 0,2 0 0,-1 1 0,0-1 0,1 1 0,0 0 0,1-1 0,-3 12 0,4-16-276,0 0-1,0 1 1,0-1-1,0 0 1,1 1-1,-1-1 1,0 0-1,0 0 1,1 1-1,-1-1 0,1 0 1,-1 0-1,1 0 1,0 0-1,-1 0 1,1 0-1,0 0 1,0 0-1,0 0 0,0 0 1,0 0-1,0 0 1,0 0-1,1 0 1,2 1 5,0 0-1,0 0 1,0-1 0,0 0 0,0 0 0,0 0 0,8 1 0,5-1-3,1-1 1,29-2-1,-40 1-26,0-1 0,0 1 1,-1-1-1,1 0 0,-1 0 0,1-1 1,-1 0-1,0 0 0,0-1 1,0 1-1,7-7 0,-9 7 66,-1 0 1,0 0-1,0 0 0,0-1 1,0 1-1,0-1 0,-1 0 1,1 1-1,-1-1 0,0 0 1,0-1-1,-1 1 0,1 0 1,-1 0-1,0-1 0,0 1 1,-1-1-1,1-5 0,-1 8 29,-1-1 0,0 0 0,0 1 0,0-1 0,0 1 0,0-1 0,-1 1-1,1-1 1,-1 1 0,1 0 0,-1 0 0,0 0 0,0 0 0,0 0-1,0 0 1,0 0 0,0 1 0,-1-1 0,1 1 0,0-1 0,-1 1 0,1 0-1,-1 0 1,0 0 0,1 1 0,-1-1 0,-4 0 0,-7-3-100,0 2 0,0-1 1,0 2-1,-15-1 0,16 2-470,-32 3-856,43-2 581,1-1 1,-1 1 0,0 0-1,0 0 1,1-1 0,-1 1-1,0 0 1,1 0-1,-1 1 1,1-1 0,-1 0-1,-1 3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3:5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3220 4484,'0'0'12860,"29"-7"-10884,-4-7-1154,15-9 782,61-45 0,-46 28-1275,106-57 0,16-11 49,274-210-293,-358 249-83,142-139 0,-29 23 21,-100 97-29,735-553-15,-368 361-423,-116 73 376,10-1 58,66-41 20,-333 181 40,120-103 1,-194 148-42,2 2 0,1 0 0,0 2 0,1 1 0,35-15-1,-63 10-11154,-2 11 4681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3:5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12364,'20'-18'1028,"1"1"0,1 1 0,1 1 0,0 1 1,29-14-1,-38 22-887,0 0 0,1 1 0,-1 0 0,1 1-1,0 1 1,0 0 0,0 1 0,0 1 0,0 0 0,27 3 0,-40-2-96,-1 1 0,1 0 0,-1-1-1,1 1 1,-1 0 0,1 0 0,-1 0 0,1 0 0,-1 0-1,0 0 1,0 1 0,1-1 0,-1 0 0,0 1 0,0-1-1,0 1 1,0-1 0,-1 1 0,1-1 0,0 1 0,-1-1-1,1 1 1,-1 0 0,1 0 0,-1-1 0,0 1 0,0 0-1,0-1 1,0 4 0,-2 55 1046,2-56-1002,-5 22 459,-1 1 0,-2-1 0,0 0 1,-2 0-1,-21 40 0,-16 45-1071,42-96-788,0 0 0,2 0 1,0 0-1,0 1 1,0 26-1,3-37-8127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9865,'0'0'15983,"16"50"-15886,-16-16-65,0 2 0,0 7 0,0-2-128,0 0-705,0-2-833,0-6-576,0-5-1121,-2-7-2659,-4-8-3106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4356,'0'0'16912,"9"0"-16223,-7 0-661,-1-1 1,1 1-1,0 0 1,-1 0 0,1 0-1,0 0 1,-1 1-1,1-1 1,-1 0-1,1 1 1,0-1-1,-1 1 1,1-1 0,-1 1-1,1 0 1,-1-1-1,1 1 1,-1 0-1,0 0 1,1 0-1,-1 0 1,0 1-1,0-1 1,2 2 0,-1 3 24,0 0-1,0-1 1,-1 1 0,0 0 0,0-1 0,0 1 0,-1 0 0,0 7 0,-1 77 113,3 35-11,-2-124-146,0-1 1,0 1 0,0-1 0,0 1-1,0 0 1,1-1 0,-1 1-1,0 0 1,0-1 0,1 1 0,-1-1-1,0 1 1,1-1 0,-1 1 0,1-1-1,-1 1 1,1-1 0,-1 1 0,1-1-1,-1 0 1,1 1 0,-1-1 0,1 0-1,-1 1 1,1-1 0,0 0 0,-1 0-1,1 1 1,-1-1 0,1 0 0,0 0-1,-1 0 1,1 0 0,0 0 0,-1 0-1,1 0 1,0 0 0,-1 0 0,1 0-1,-1 0 1,1-1 0,0 1 0,-1 0-1,1 0 1,-1-1 0,1 1-1,0 0 1,-1-1 0,1 1 0,-1 0-1,1-1 1,0 0 0,30-22 360,83-99-434,-45 34-4415,-63 75 1653,-5 7-4262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11371,'0'0'12043,"66"-12"-10730,-26-3-480,6-2-416,-2-2-289,1 1-96,-6 0-577,-7 2-1409,-5 0-896,-8-2-1603,-7-1-1728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15919,'0'0'6951,"55"-25"-5222,-19 11-319,8-3-738,6 2-480,3-6-160,-2 4-320,-3 4-1281,-7 2-1794,-12 2-2467,-7 2-3491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11915,'0'0'14419,"-2"8"-13997,-3 15-118,1-1 1,1 1-1,1 0 0,1 0 0,3 31 1,-2-53-290,0 1 1,0 0 0,0-1-1,0 1 1,1-1-1,-1 1 1,0-1 0,1 1-1,-1-1 1,1 1 0,0-1-1,0 1 1,-1-1-1,1 0 1,0 1 0,0-1-1,0 0 1,0 0 0,0 0-1,1 0 1,-1 0-1,0 0 1,0 0 0,1 0-1,-1 0 1,1 0-1,-1-1 1,0 1 0,1-1-1,0 1 1,-1-1 0,1 1-1,-1-1 1,1 0-1,-1 0 1,1 0 0,0 0-1,-1 0 1,1 0 0,-1 0-1,1-1 1,-1 1-1,3-1 1,2-1 52,0 0 1,-1-1-1,1 0 1,-1 0-1,1 0 1,-1 0-1,0-1 1,-1 0-1,10-9 1,-1-2-12,0-1 1,14-24 0,-23 33-46,-1 0 1,1 1-1,-1-1 1,0-1 0,0 1-1,-1 0 1,0-1-1,-1 1 1,2-14 0,-21 63-222,17-37 203,-3 5-196,1 1 0,0-1 1,0 0-1,1 1 0,1 0 1,0-1-1,0 1 0,1 0 1,3 21-1,-3-32 81,0 1 0,1 0 0,-1-1 1,0 1-1,1-1 0,-1 1 0,0-1 0,1 1 0,-1-1 0,1 1 0,-1-1 0,1 1 0,-1-1 0,1 0 1,-1 1-1,1-1 0,-1 0 0,1 0 0,0 1 0,-1-1 0,1 0 0,-1 0 0,1 0 0,0 0 0,-1 1 1,1-1-1,0 0 0,-1 0 0,1 0 0,0 0 0,-1-1 0,1 1 0,-1 0 0,1 0 0,0 0 0,-1 0 1,2-1-1,21-14-5983,-2-11-3628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9641,'0'0'19763,"70"-33"-19475,-46 29-256,1-1-32,-3 0-128,-7 2-1025,-3 0-865,-8 1-1601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10090,'0'0'14541,"48"9"-12395,-12-20-704,5-2-481,0 1-545,-3-1-320,-4 3-96,-5 4-897,-9-1-1313,-6 1-2306,-7-3-5542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 4933,'0'0'406,"0"0"1,0-1-1,0 1 0,0-1 1,0 1-1,0 0 1,0-1-1,0 1 1,0 0-1,-1-1 0,1 1 1,0 0-1,0-1 1,0 1-1,-1 0 0,1-1 1,0 1-1,0 0 1,0 0-1,-1-1 1,1 1-1,0 0 0,-1 0 1,1-1-1,0 1 1,-1 0-1,1 0 1,0 0-1,-1 0 0,0-1 1,-14 2 2985,-14 12-2204,21-3-964,-1 0 1,2 0 0,-1 1 0,2 0-1,-1 0 1,1 0 0,1 1 0,0 0-1,1 0 1,-4 17 0,2-2-12,2-1 1,0 1-1,1 51 0,3-75-191,0 0 0,0 0 0,0 0 0,1 0 0,-1 0 0,1 0 0,-1 0 0,1 0-1,0 0 1,0-1 0,1 1 0,-1 0 0,0-1 0,1 1 0,0-1 0,-1 1 0,1-1-1,0 0 1,0 1 0,1-1 0,-1 0 0,0-1 0,1 1 0,-1 0 0,1-1 0,-1 1-1,1-1 1,0 0 0,-1 0 0,1 0 0,0 0 0,0 0 0,0-1 0,0 1 0,0-1 0,0 0-1,0 0 1,0 0 0,0 0 0,3-1 0,1 0 15,1 0-1,-1 0 1,1 0 0,-1-1-1,0-1 1,0 1 0,0-1-1,0 0 1,0-1 0,-1 1-1,1-2 1,-1 1 0,0 0-1,0-1 1,6-7-1,-10 10 12,0-1-1,0 1 0,0-1 0,-1 0 0,1 0 0,0 1 0,-1-1 0,0 0 0,0 0 0,0-1 0,0 1 1,0 0-1,-1 0 0,1 0 0,-1-1 0,0 1 0,0 0 0,-1-6 0,0 7-5,1 0 0,-1-1 0,0 1-1,0 0 1,0 1 0,-1-1 0,1 0 0,0 0 0,-1 0-1,1 1 1,-1-1 0,1 1 0,-1-1 0,0 1 0,0 0-1,0-1 1,0 1 0,0 0 0,0 0 0,0 0 0,0 1-1,0-1 1,0 1 0,0-1 0,-1 1 0,1-1 0,-3 1-1,-5-1-11,0 1 0,0 0-1,-1 0 1,1 1 0,0 0-1,-18 5 1,25-5-45,-1-1 0,1 1 0,-1 1 0,1-1 0,0 0 0,0 1 0,0 0 0,0 0-1,0 0 1,0 0 0,0 0 0,1 1 0,-1-1 0,1 1 0,-1-1 0,1 1 0,0 0 0,0 0 0,1 0 0,-1 0 0,0 0 0,-1 7 0,3-10-48,0 1 0,0-1 0,0 1 1,0-1-1,0 0 0,0 1 0,0-1 1,0 1-1,0-1 0,0 0 0,0 1 1,1-1-1,-1 0 0,0 1 1,0-1-1,0 0 0,1 1 0,-1-1 1,0 0-1,0 1 0,1-1 0,-1 0 1,0 0-1,1 1 0,-1-1 0,0 0 1,1 0-1,-1 0 0,0 1 0,1-1 1,-1 0-1,0 0 0,1 0 1,-1 0-1,1 0 0,-1 0 0,0 0 1,1 0-1,-1 0 0,1 0 0,-1 0 1,0 0-1,1 0 0,0 0 0,20-3-2147,-13 0 1079,0 0 0,-1 0 0,1-1 0,-1 0 0,1 0 0,8-8 0,-12 9 394,38-25-7281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15182,'0'0'2536,"-12"6"-27,-2 1-1823,1 1-1,-1 1 1,2 0-1,-21 19 1,28-24-548,0 1 0,1 0-1,-1 0 1,1 0 0,0 0 0,1 1 0,-1 0-1,1 0 1,0 0 0,1 0 0,-1 0 0,1 0 0,0 1-1,1-1 1,0 1 0,-1 9 0,2-15-132,0 0 0,0 0 0,0 0 1,1 0-1,-1 0 0,0 1 0,0-1 0,1 0 0,-1 0 1,1 0-1,-1 0 0,1 0 0,0 0 0,-1 0 1,1-1-1,0 1 0,-1 0 0,1 0 0,0 0 0,0-1 1,0 1-1,0 0 0,0-1 0,0 1 0,1 0 0,35 6 350,-24-7-201,-1 0 0,0-1 1,0-1-1,15-4 0,-17 3-26,-1 0 0,0 0 0,-1-1 1,1-1-1,-1 0 0,16-11 0,-21 14-57,-1 0-1,1 0 1,-1 0-1,0-1 0,1 1 1,-1-1-1,0 1 1,0-1-1,-1 0 1,1 1-1,-1-1 1,1 0-1,-1 0 0,0 0 1,0-1-1,0 1 1,-1 0-1,1 0 1,-1 0-1,1-1 1,-1 1-1,0 0 0,0 0 1,-1-4-1,0 5-58,0-1-1,0 1 1,-1-1-1,1 1 0,0 0 1,-1 0-1,0 0 1,1-1-1,-1 2 0,0-1 1,0 0-1,0 0 1,0 1-1,-1-1 0,1 1 1,0-1-1,-1 1 1,1 0-1,0 0 0,-1 0 1,0 0-1,1 1 1,-1-1-1,1 1 0,-5-1 1,-10-1-1018,0 0 1,-30 2-1,31 0-1167,4 0-2862,4 0-4575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691 8798 2755,'0'0'2989,"-2"3"-2589,-7 3 4152,2-18 2994,-4-11-6666,-7-9 127,1-1 0,-21-62 0,14 31-670,-114-234-108,24 57 898,80 155-721,4-1 0,4-1 0,-16-99 0,-25-280 151,47 305-656,-33-345 387,12-534 0,51 833-296,8 0 0,10 1 0,59-220 0,143-383 14,46 12-452,-197 576 91,82-209 382,432-812-1,-179 513 321,-401 709-321,-8 15-10,-1 0-1,0-1 1,-1 1-1,1-1 1,-1 0 0,-1 0-1,1 0 1,-1 0-1,2-12 1,-6 19-118,0 0 1,0 1 0,1-1-1,-1 0 1,0 1-1,1-1 1,-1 1-1,0-1 1,1 1 0,-1 0-1,0 0 1,1 0-1,-3 1 1,-19 20-1880,20-17 1372,-1-1 0,1 0 0,-1 0 0,0 0 0,-1-1 0,1 0 0,-1 1 0,1-1 0,-1-1 0,0 1 0,-8 2 0,12-5 438,1 0-1,-1 0 1,1 0 0,-1-1 0,1 1-1,-1 0 1,1 0 0,-1-1-1,1 1 1,0 0 0,-1-1 0,1 1-1,-1 0 1,1-1 0,0 1-1,-1-1 1,1 1 0,0-1 0,-1 1-1,1-1 1,0 1 0,0-1-1,-1 1 1,1-1 0,0 1 0,0-1-1,0 1 1,0-1 0,0 1-1,0-1 1,0 1 0,0-1 0,0 0-1,0 1 1,0-1 0,0 1-1,1-2 1,-2-1-420,1-17-3141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4 481 10186,'-1'-1'712,"1"-1"0,-1 1-1,1-1 1,-1 1 0,1-1 0,0 0 0,0 1 0,0-1 0,-1 1 0,1-1 0,1 1 0,-1-1 0,0 0 0,1-1 0,17-36 1202,-8 21-820,173-381 759,-184 405-1846,0 1-1,0-1 1,0 0 0,1 0 0,0 0 0,0 0 0,2 9-1,0 12 4,-2 20-296,-1-11 603,1 0 0,10 63 0,-8-87-640,1-1-1,0 0 1,1 0-1,0 0 1,0 0-1,1 0 1,1-1 0,0 0-1,0-1 1,1 1-1,0-1 1,16 15-1,-11-11-5697,-4-3-5788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16528,'0'0'10724,"4"9"-10590,8 21-245,-2 0 0,-1 0 1,-2 1-1,4 34 0,-4 20-8266,-7-81 7231,0-4 690,1 1 0,-1 0-1,0 0 1,0-1 0,0 1 0,0 0-1,0 0 1,-1-1 0,1 1-1,0 0 1,0 0 0,0-1 0,-1 1-1,1 0 1,0-1 0,-1 1 0,1 0-1,-1-1 1,0 2 0,-10 5-6959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10090,'0'0'4516,"-4"58"-2498,4-37-289,7-2-544,7 2-800,2-4-289,6-5-224,5-5-801,2-6-1121,1-1-1858,-2-13-1185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55 509 10186,'0'0'12043,"69"-22"-11018,-33-1-192,-1-5-481,-1-3-256,-4 2-32,-7 0-512,-7 4-737,-7 3-545,-9 3-1025,0 4-2626,-13 3-4132</inkml:trace>
  <inkml:trace contextRef="#ctx0" brushRef="#br0" timeOffset="1">0 174 11627,'0'0'12011,"55"-62"-10793,-26 42-898,4 0-288,0 1-769,-5-1-1761,-2 3-2307,-7 1-4195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11723,'0'0'6390,"1"10"-5317,-1 7-427,-1 1 0,-1-1 0,-6 32 0,7-45-498,-1 1-47,1 1 0,0-1 0,0 0 0,0 1 0,1-1 0,0 1 0,0-1 0,1 8 0,3-12-211,0 0-1,-1 0 1,1 0 0,0-1-1,0 0 1,0 1 0,0-1-1,-1-1 1,1 1 0,0-1-1,4 0 1,-6 0 91,-1 0-1,1 1 1,-1 0-1,1-1 1,-1 1-1,1 0 1,0 0 0,-1 0-1,1 0 1,-1 0-1,1 0 1,0 0 0,-1 0-1,1 1 1,-1-1-1,1 1 1,-1-1-1,1 1 1,-1-1 0,1 1-1,-1 0 1,0 0-1,1 0 1,-1 0-1,0 0 1,0 0 0,1 0-1,-1 0 1,0 0-1,0 1 1,0-1 0,-1 0-1,1 1 1,1 1-1,-1 4 179,0 0 0,0-1 0,-1 1 1,1 0-1,-2 0 0,-1 14 0,2-20-145,-1 4 251,0 0 0,0 1-1,-1-1 1,0 0-1,0 0 1,0 0-1,-1 0 1,0-1 0,1 1-1,-2-1 1,-6 8-1,8-9-173,0-1 0,0 1 1,-1-1-1,1 0 0,-1 0 0,1 0 0,-1 0 0,0 0 0,0-1 0,0 1 0,0-1 0,0 0 0,0 0 0,0 0 0,0 0 1,-1-1-1,1 1 0,0-1 0,0 0 0,-7 0 0,9 0-214,1-1 1,-1 0-1,0 0 1,0 0-1,0 0 1,0 1-1,1-1 1,-1 0-1,0 0 1,1 0-1,-1-1 1,1 1-1,-1 0 1,1 0-1,0 0 1,-1 0-1,1 0 1,0-1-1,0 1 1,0 0-1,0 0 0,0 0 1,0-1-1,0 1 1,0-1-1,3-36-4912,7 8-410,2-1-1842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13805,'0'0'9081,"1"10"-8008,2 8-984,1 1 1,1 0 0,0-1-1,2 0 1,0 0 0,1-1-1,0 0 1,2-1 0,11 17 0,-16-26-945,3 3-610</inkml:trace>
  <inkml:trace contextRef="#ctx0" brushRef="#br0" timeOffset="1">2 139 8488,'0'0'13645,"-2"-53"-12940,28 44-545,3-1-128,5-2-224,1-1-1762,0-5-3908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11531,'0'0'14638,"58"-50"-14606,-34 26-577,-3 0-1857,-3 7-673,-7 5-1697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6887,'0'0'14253,"72"-23"-13548,-43-3-353,0 0-288,-3-1-512,-7 5-2435,-6 3-4260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14510,'0'0'3107,"5"-11"-935,0-2-1491,2 1 0,-1 0-1,2 0 1,8-12-1,-12 19-556,-1 1 0,1 0-1,-1 0 1,1 0 0,0 0-1,1 1 1,-1-1-1,1 1 1,0 0 0,-1 1-1,1-1 1,0 1 0,1 0-1,-1 0 1,10-2-1,-14 4-116,0 0-1,-1 0 1,1 0-1,0 1 1,-1-1-1,1 0 0,0 0 1,-1 0-1,1 1 1,-1-1-1,1 0 0,-1 1 1,1-1-1,-1 1 1,1-1-1,-1 1 1,1-1-1,-1 1 0,1-1 1,-1 1-1,0-1 1,1 1-1,-1-1 1,0 1-1,1-1 0,-1 1 1,0 0-1,0-1 1,0 1-1,1 0 0,-1-1 1,0 1-1,0 0 1,0-1-1,0 2 1,0 32 223,-1-24-115,-9 57 450,7-57-494,1 1 0,0 0 1,1 0-1,0-1 1,0 14-1,1-23-80,1-1 0,-1 1-1,0-1 1,0 1 0,0-1 0,1 1 0,-1-1-1,0 1 1,1-1 0,-1 1 0,1-1 0,-1 1-1,1-1 1,-1 0 0,0 1 0,1-1-1,-1 0 1,1 1 0,0-1 0,-1 0 0,1 0-1,-1 1 1,1-1 0,-1 0 0,1 0 0,-1 0-1,1 0 1,0 0 0,-1 0 0,1 0 0,-1 0-1,1 0 1,0 0 0,-1 0 0,1 0 0,-1 0-1,1-1 1,0 1 0,-1 0 0,1 0 0,-1-1-1,1 1 1,0-1 0,26-13-1743,-20 7 403,-1-1-1,0 1 0,0-2 0,0 1 1,5-11-1,7-19-6839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89 13068,'-2'9'3470,"-5"14"-2509,2 0 0,0 1 0,2-1 0,0 1 0,2 0 0,2 40 0,-1-63-934,0 1 0,0-1 0,0 1 0,0 0 0,1-1 0,-1 1 0,0-1 0,1 1 0,-1-1 0,1 1 1,-1-1-1,1 1 0,0-1 0,0 0 0,0 1 0,0-1 0,0 0 0,0 0 0,0 0 0,0 1 0,0-1 0,0 0 1,1 0-1,-1-1 0,0 1 0,1 0 0,-1 0 0,1-1 0,-1 1 0,0-1 0,1 1 0,0-1 0,-1 1 0,1-1 1,-1 0-1,1 0 0,-1 0 0,1 0 0,0 0 0,-1 0 0,1 0 0,-1-1 0,1 1 0,-1-1 0,1 1 0,2-2 0,2-1 50,0 0 0,0 0-1,0-1 1,-1 0 0,1 0-1,-1-1 1,0 1 0,0-1-1,6-8 1,1-5 223,0 0 0,-1 0 0,-1-1 0,9-23 0,-15 33-73,-1 0-1,0 0 1,-1-1 0,1 1 0,-2-1 0,1 1 0,-2-1 0,1 0 0,-1 0 0,-1 1 0,-2-17 0,2 24-231,0-1 0,-1 0 1,1 0-1,-1 1 0,1-1 1,-1 1-1,0-1 1,0 1-1,0 0 0,-1 0 1,1 0-1,0 0 0,-1 0 1,1 1-1,-1-1 0,0 1 1,0-1-1,1 1 1,-1 0-1,0 0 0,0 0 1,0 1-1,0-1 0,0 1 1,0-1-1,0 1 0,0 0 1,0 0-1,0 1 1,0-1-1,0 0 0,0 1 1,0 0-1,0 0 0,0 0 1,0 0-1,0 0 0,1 1 1,-1-1-1,0 1 1,1-1-1,-1 1 0,1 0 1,0 0-1,0 0 0,-3 4 1,0 2-834,0 0 1,1 0 0,0 1-1,0 0 1,1 0 0,0 0-1,1 0 1,-2 10 0,1 4-6099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7751,'0'0'6396,"0"8"-5339,0 3-754,0 0 1,1-1 0,1 1-1,0 0 1,0-1 0,1 0 0,0 1-1,7 12 1,6 15 399,-3 0-1,0 1 1,-3 0-1,-1 0 1,4 50-1,22 90 827,-12-99-1407,31 119 1478,120 285-1,-120-359-1579,-6 1 0,-6 3 0,-5 1 1,26 180-1,-23-47 463,55 348 206,35-8-532,121 184 99,-139-458-213,177 518 43,-280-825-270,-7-18 70,0 1 1,0 0 0,0 0-1,-1 0 1,1 0 0,0 9 0,-28 3-8957,10 13-454,9-17 5499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7687,'0'0'9284,"7"12"-7923,23 47 240,23 68-1,-33-73-921,2-2-1,3 0 1,36 56-1,-59-106-568,-1 1 0,1-1 0,0 0 0,0 1-1,0-1 1,0 0 0,0 0 0,0 0 0,1 0 0,-1-1 0,1 1 0,-1-1 0,1 1 0,-1-1-1,6 1 1,-7-2-49,1 0 0,-1 0 1,1 0-1,-1 0 0,1-1 0,-1 1 0,1-1 0,-1 1 0,1-1 0,-1 0 0,0 1 0,1-1 0,-1 0 0,0 0 0,0 0 0,0 0 0,1 0 1,-1 0-1,0 0 0,0 0 0,-1-1 0,1 1 0,0 0 0,0-1 0,-1 1 0,1 0 0,0-1 0,-1 1 0,1-1 0,-1-2 0,21-61 547,-4 0-1,12-87 0,-8 35-1227,-19 110 334,7-47-2093,-7 17-3813,-4 13-3225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6758,'0'0'14254,"35"67"-12364,-25-36-929,-2 5-705,2 5-160,-1 2-64,-1-2-384,1-1-994,-3-5-511,-5-5-706,-1-8-1409,0-6-384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12748,'0'0'7495,"13"1"-6790,0-1-642,0 0 1,0-1-1,1-1 1,-1 0-1,0-1 1,14-5-1,-23 7-70,0 0-1,0 0 1,0-1-1,0 0 1,-1 1-1,1-1 1,0 0-1,-1-1 1,1 1-1,-1-1 1,0 0-1,0 1 1,0-1-1,0-1 1,0 1-1,-1 0 1,1-1-1,-1 1 1,0-1 0,0 0-1,0 0 1,-1 1-1,1-1 1,-1 0-1,0-1 1,0 1-1,0-6 1,-1 9 8,0 0 1,0 0 0,0 0-1,-1 1 1,1-1 0,0 0-1,0 0 1,-1 0-1,1 1 1,-1-1 0,1 0-1,-1 0 1,1 1 0,-1-1-1,1 0 1,-1 1 0,0-1-1,1 1 1,-1-1 0,0 1-1,1-1 1,-1 1-1,0-1 1,0 1 0,1 0-1,-1-1 1,0 1 0,0 0-1,0 0 1,0 0 0,1-1-1,-1 1 1,0 0 0,0 0-1,0 0 1,0 0-1,0 1 1,0-1 0,1 0-1,-1 0 1,0 0 0,0 1-1,0-1 1,1 0 0,-1 1-1,-1 0 1,-3 0 27,1 1-1,-1-1 1,0 1-1,1 1 1,-1-1 0,-7 6-1,1 2 221,0 1-1,1 1 1,0 0-1,1 0 0,-10 17 1,16-24-129,-1 0 0,1 1 0,1 0 0,-1-1 0,1 1 0,0 0 0,1 0 0,-1 0 0,1 1 0,0-1 0,1 0 0,-1 0 0,1 1 0,0-1 0,2 10 1,-1-15-120,-1 0 0,1 1 1,0-1-1,0 0 1,0 0-1,0 0 1,0 0-1,0 0 1,0 0-1,0 0 1,0 0-1,0 0 1,0 0-1,1 0 1,-1-1-1,0 1 1,1-1-1,-1 1 1,0-1-1,1 1 1,-1-1-1,1 0 1,2 1-1,39 0-622,-34-1 219,58-3-4862,-34-6-1473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12684,'0'0'6374,"51"-30"-3331,-22 8-1217,3 0-737,0-2-449,0 1-512,-4 2-160,-5 0-1153,-8 3-769,-7 4-864,-8 0-2403,-8 1-4452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15278,'0'0'7976,"60"-39"-6823,-19 22-544,4-3-417,2-2-128,0-2-352,-6 3-1442,-5 3-1761,-12 3-3043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6118,'0'0'16549,"2"8"-15476,0 2-774,0 0 1,1-1 0,1 1 0,0-1-1,6 12 1,-9-19-282,0 0 0,1 0 0,-1 0 0,0-1 0,0 1 0,1 0 0,-1-1 0,1 1 0,-1-1 0,1 0 0,0 1 0,0-1 0,-1 0 0,1 0 0,0 0 0,0 0 0,0 0 0,0-1 0,0 1 0,0-1 0,1 1 0,-1-1 0,0 0 0,0 1 0,0-1 0,0 0 0,0 0 0,1-1 0,-1 1 0,0 0 0,0-1 0,0 0 0,0 1 0,0-1 0,0 0 0,0 0 0,3-2 0,-1 0 44,0-1-1,0 1 1,0-1 0,-1 1-1,1-1 1,-1-1 0,4-5-1,-5 6 43,0 1 0,0-1 0,1 1 0,-1 0 0,1 0 0,0 0 0,0 0 0,0 0 0,0 1 0,0-1 0,8-3-1,-10 6-79,0 0-1,-1 1 0,1-1 0,0 1 0,-1-1 1,1 1-1,0-1 0,-1 1 0,1 0 0,-1-1 0,1 1 1,0 0-1,-1-1 0,0 1 0,1 0 0,-1-1 1,1 1-1,-1 0 0,0 0 0,0 0 0,1-1 0,-1 1 1,0 0-1,0 0 0,0 0 0,0 0 0,0-1 1,0 1-1,0 1 0,3 34 338,-3-32-280,6 33 153,3-28 19,-8-9-220,0 0-1,0 0 1,0-1 0,0 1 0,0-1-1,-1 1 1,1-1 0,0 1 0,0-1-1,-1 1 1,1-1 0,0 0 0,0 1-1,-1-1 1,1 0 0,-1 0 0,1 0-1,-1 1 1,1-2 0,27-53 594,-25 46-627,1 1 0,0-1-1,0 1 1,1-1 0,0 1 0,0 0-1,1 1 1,0 0 0,0 0 0,12-10 0,-18 17-10,1-1 1,-1 1 0,1 0-1,0 0 1,-1-1 0,1 1 0,-1 0-1,1 0 1,-1 0 0,1 0 0,0 0-1,-1 0 1,1 0 0,-1 0-1,1 0 1,-1 0 0,1 0 0,0 0-1,-1 0 1,1 1 0,-1-1 0,1 0-1,-1 0 1,1 0 0,-1 1-1,1-1 1,-1 0 0,1 1 0,-1-1-1,1 1 1,-1-1 0,1 0 0,-1 1-1,0-1 1,1 1 0,-1-1-1,0 1 1,0-1 0,1 1 0,-1-1-1,0 1 1,0 0 0,0-1 0,1 1-1,-1-1 1,0 1 0,0-1-1,0 1 1,0 0 0,0-1 0,0 1-1,0-1 1,-1 2 0,2 42-300,-1-35-40,0-8 202,0 0 0,0 0 0,0-1 0,0 1 0,0 0 0,0 0 0,0-1 0,0 1 0,0 0 0,0-1 0,1 1 0,-1 0 0,0 0 0,0-1-1,1 1 1,-1 0 0,1-1 0,-1 1 0,0-1 0,1 1 0,-1 0 0,1-1 0,0 1 0,-1-1 0,2 1 0,-2-1-197,1 0 0,0 0 1,0-1-1,-1 1 0,1 0 0,0 0 0,-1-1 1,1 1-1,0-1 0,-1 1 0,1 0 0,-1-1 1,1 1-1,-1-1 0,1 1 0,-1-1 0,1 0 1,-1 1-1,1-1 0,-1 1 0,0-1 0,1 0 1,-1 1-1,0-1 0,1 0 0,-1-1 0,10-19-8218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18770,'0'0'9385,"61"-13"-9417,-43 9-673,0 0-672,-1 2-1090,-10 2-1152,2 0-2531</inkml:trace>
  <inkml:trace contextRef="#ctx0" brushRef="#br0" timeOffset="1">75 85 5509,'0'0'23062,"72"-7"-22646,-41-8-384,0 1-224,-3 1-1473,-2-2-2051,-6 4-2370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7623,'0'0'20574,"9"-1"-19533,-6 0-976,1 0 0,0 0-1,-1 0 1,1 0-1,-1 0 1,1-1-1,-1 0 1,0 0 0,1 0-1,-1 0 1,0 0-1,0 0 1,4-5 0,1-3 5,0 0 0,-1 0 0,11-20 0,-2-1-82,-2 0 0,-1 0 0,-2-2 0,-1 1-1,-1-1 1,8-60 0,-20 162-68,8 86 0,-4-140 122,1 1-1,1-1 1,5 21 0,-7-32-165,1 0 0,-1-1 0,1 1 0,0-1-1,-1 0 1,1 1 0,1-1 0,4 6 0,-6-9-49,0 1-1,0 0 1,0 0 0,0 0 0,0 0-1,1-1 1,-1 1 0,0-1 0,0 1-1,1-1 1,-1 1 0,0-1-1,1 0 1,-1 1 0,1-1 0,-1 0-1,0 0 1,1 0 0,-1 0 0,1 0-1,-1-1 1,0 1 0,1 0 0,1-1-1,-1 0-496,1-1 0,-1 1-1,1-1 1,-1 0 0,0 1-1,0-1 1,0 0 0,0 0 0,0-1-1,0 1 1,-1 0 0,1-1-1,-1 1 1,1 0 0,1-5-1,12-27-11885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71 11371,'0'0'13607,"-6"13"-12016,-1 6-1195,1-1 0,1 1 0,1 0 0,1 0 0,-2 27 1,4-42-346,1 0 1,0 1 0,0-1 0,1 1 0,-1-1 0,1 0 0,0 1 0,0-1-1,1 0 1,-1 0 0,1 0 0,0 0 0,0 0 0,5 7 0,-5-9-57,1 0 0,-1 0 1,1-1-1,0 1 0,0-1 1,-1 1-1,1-1 0,0 0 1,0 0-1,0 0 0,1-1 1,-1 1-1,0-1 0,0 1 1,0-1-1,0 0 0,0 0 0,1-1 1,-1 1-1,0-1 0,0 1 1,0-1-1,0 0 0,4-2 1,0 1 13,-1-1 1,0 0-1,1-1 1,-1 0-1,-1 0 1,1 0 0,0 0-1,-1-1 1,0 0-1,0 0 1,-1 0-1,1-1 1,-1 0-1,0 0 1,0 0 0,4-12-1,-2 5 59,0 0 0,-1 0-1,-1 0 1,-1-1 0,0 1 0,0-1 0,0-23-1,-3 34-51,0-1 0,0 1 0,-1-1 0,1 1 0,-1-1 0,0 1 0,0-1 0,0 1 0,0 0 0,-1 0 0,0 0 1,1 0-1,-1 0 0,0 0 0,0 0 0,-1 0 0,1 1 0,-1-1 0,1 1 0,-1 0 0,0 0 0,1 0 0,-1 0 0,-1 0 0,1 0 0,0 1 0,0-1 0,0 1 0,-1 0 0,1 0 0,-6 0 0,4 0-85,0 0 1,-1 0 0,1 1-1,0 0 1,-1 0 0,1 0-1,-1 1 1,1 0-1,0 0 1,-1 0 0,1 0-1,0 1 1,0 0-1,0 0 1,0 1 0,1-1-1,-1 1 1,0 0 0,1 0-1,-5 5 1,-14 18-2968,9-6-3158,1 3-8199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3523,'0'0'14686,"-2"27"-12684,3-3-1663,2 1 0,1-1 0,9 34 0,7 42 1102,-19-100-1436,2 47 314,2-1 1,3 0-1,1 0 1,3-1 0,27 73-1,-13-56-69,18 70 0,-19-52 510,7 7-348,-18-54-329,-2 1-1,-2 0 1,8 39-1,-3 39-11,-9-56 85,3 0 1,2-1 0,2 0 0,22 55-1,3 0-64,-5 2 0,24 151-1,4 13-3,118 558-18,-63-377-54,4 28 26,29 221-58,-53-381 342,101 410 784,-197-729-2578,-8-14-179,-15-31-2728,6 10-509,-15-21-7891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6 463 11371,'-5'63'7113,"5"-62"-6910,0 0 0,0 0 0,0 1-1,0-1 1,0 0 0,0 0-1,1 0 1,-1 1 0,1-1-1,-1 0 1,1 0 0,-1 0 0,1 0-1,-1 1 1,1-1 0,0 0-1,1 1 1,-1-2-151,0 1 1,0-1-1,0 0 1,0 0-1,0-1 0,1 1 1,-1 0-1,0 0 1,0 0-1,0-1 0,0 1 1,0 0-1,-1-1 1,1 1-1,0-1 0,0 1 1,0-1-1,0 0 1,0 1-1,-1-1 0,1 0 1,0 0-1,0 1 0,-1-1 1,1 0-1,0-2 1,7-6 138,-1-1 1,0-1-1,-1 1 1,0-1-1,0 0 1,-1 0-1,4-17 0,22-90 185,-25 89-335,23-143 202,-12 59 683,-17 113-913,0 0-1,0 0 1,1 0-1,-1-1 1,0 1-1,0 0 1,0 0-1,0 0 0,0 0 1,1 0-1,-1 0 1,0 0-1,0 0 1,0 0-1,0 0 1,1 0-1,-1 0 1,0 0-1,0 0 1,0 0-1,0 0 1,1 0-1,-1 0 1,0 0-1,0 0 0,0 0 1,0 0-1,1 0 1,-1 0-1,0 0 1,0 1-1,0-1 1,0 0-1,0 0 1,1 0-1,-1 0 1,0 0-1,0 0 1,0 1-1,0-1 1,0 0-1,0 0 0,0 0 1,0 0-1,0 0 1,0 1-1,1-1 1,-1 0-1,0 0 1,0 0-1,0 0 1,0 1-1,0-1 1,0 0-1,0 0 1,0 0-1,0 0 1,0 1-1,0-1 0,-1 0 1,1 0-1,0 0 1,0 1-1,6 13 44,9 32 17,1 0-1,2-1 1,2-1-1,2-1 1,2-1-1,33 45 1,-55-84-346,0 0 1,0-1 0,1 1-1,-1 0 1,1-1 0,0 1 0,-1-1-1,1 0 1,0 0 0,0 0 0,0 0-1,1-1 1,-1 1 0,0-1 0,1 0-1,-1 0 1,0 0 0,1 0 0,0-1-1,-1 1 1,1-1 0,-1 0 0,1 0-1,3 0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15535,'0'0'3619,"26"53"-1889,-15-30-1058,1 4-576,0 0-31,-6 0-33,1-5-64,-3-4-353,-1-6-95,-3-7-257,0-9-2466,-7-15-416,-5-8 63,-1-8-2241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26 274 6150,'-24'-87'3715,"23"67"-287,1 7 607,0 2-1440,12 2-1090,4 0-320,3-2-96,3-2-320,2 2-320,1-3-97,2-2-224,-3 0-64,-3 0-320,-3 3-1089,-4 4-577,-10 4-1377</inkml:trace>
  <inkml:trace contextRef="#ctx0" brushRef="#br0" timeOffset="1">63 296 13164,'0'0'9834,"51"-18"-8169,-22-14-608,-2-2-864,2 2-161,-5 10-577,-5 9-1313,-6 11-1249,-10 13-10666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10858,'0'0'11867,"0"11"-11295,-1-3-471,2 1 0,-1-1 0,1 1-1,0-1 1,1 1 0,3 10 0,-4-17-79,0 1-1,0-1 1,1 1-1,-1-1 1,1 1-1,-1-1 1,1 0-1,0 0 1,0 0-1,-1 0 1,2 0-1,-1 0 0,0 0 1,0-1-1,0 1 1,1-1-1,-1 0 1,1 0-1,-1 0 1,1 0-1,0 0 1,-1 0-1,1 0 1,0-1-1,-1 0 1,1 1-1,5-1 1,-3 0-38,-1-1 1,1 1 0,-1-1 0,0 0 0,1 0 0,-1 0 0,0 0-1,0-1 1,0 1 0,0-1 0,0-1 0,0 1 0,0 0 0,-1-1-1,1 0 1,3-3 0,2-5-705,0 1 0,0-1 0,12-22 0,11-14-1689,-30 79 3242,-10 53 842,3-43-964,2 0-1,5 81 0,5-65-604,8 122 1053,-15-180-1094,0 1-1,0-1 1,0 1-1,0 0 1,0-1 0,0 1-1,0-1 1,0 1-1,0-1 1,0 1-1,0 0 1,0-1-1,-1 1 1,1-1 0,0 1-1,0-1 1,-1 1-1,1-1 1,0 1-1,-1-1 1,1 1-1,0-1 1,-1 1 0,1-1-1,-1 0 1,1 1-1,-1-1 1,1 0-1,0 1 1,-1-1-1,0 0 1,1 0-1,-1 1 1,1-1 0,-1 0-1,1 0 1,-1 0-1,1 0 1,-1 0-1,0 0 1,1 0-1,-1 0 1,1 0 0,-1 0-1,1 0 1,-1 0-1,-1 0 1,0-1 82,0 0 1,0 0-1,0 0 1,0 0-1,0 0 1,0 0-1,0 0 1,0-1-1,0 1 1,0-1-1,-2-2 1,-9-13-51,0-1 1,1-1 0,-17-33-1,25 43-452,-1-1 1,2 1-1,0-1 0,0 0 0,1 0 0,0 0 1,0 0-1,1 0 0,1 0 0,0-15 0,2 21-229,-1 1 0,1-1 1,-1 1-1,1-1 0,0 1 0,1-1 0,-1 1 0,0 0 0,1 0 0,0 0 1,0 0-1,0 1 0,0-1 0,0 1 0,0 0 0,6-3 0,6-6-3402,11-9-4737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12844,'0'0'9577,"63"-27"-7783,-34 0-353,-1-4-928,0 3-417,-4 2-224,-3 7-1282,-4 5-1216,-5 2-1794,-3 3-2499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48 16848,'0'0'6150,"-14"67"-5382,5-29-223,0 7-417,-2 2-96,1 5 0,0-7-32,2-4 0,-1-10-256,4-11-577,1-13-832,2-7-1122,-1-13-3459</inkml:trace>
  <inkml:trace contextRef="#ctx0" brushRef="#br0" timeOffset="1">0 176 12460,'0'0'10057,"13"50"-9512,2-36 480,0-3-449,8-4-416,0-3-160,0-4-1537,0 0-1250,-3-13-1441,-3-2-2690</inkml:trace>
  <inkml:trace contextRef="#ctx0" brushRef="#br0" timeOffset="2">196 28 13965,'0'0'5093,"56"-16"-5253,-43 11-1121,0 2-2147,-6 0-1632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10666,'0'0'11787,"68"-27"-12203,-51 2-1698,-4 1-2851,-3 0-4099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5 131 13100,'0'0'7848,"0"8"-7651,0 78 28,0-86-222,1 1 0,0 0 0,-1 0 0,1 0 0,-1-1 0,1 1 0,0 0 0,-1-1 0,1 1 0,0-1 0,0 1 0,0-1-1,-1 1 1,1-1 0,0 1 0,0-1 0,0 0 0,0 0 0,0 1 0,0-1 0,0 0 0,0 0 0,0 0 0,0 0 0,0 0 0,-1 0 0,1 0 0,0 0 0,0 0 0,0-1 0,0 1 0,1-1 0,40-7 122,-34 6-135,-4 1 7,0 0 1,-1 0-1,1 1 0,0-1 1,0 1-1,-1 0 0,1 0 0,0 0 1,0 1-1,-1-1 0,1 1 1,0 0-1,4 2 0,-6-2 44,0 0 1,-1 1-1,1-1 0,-1 1 0,1-1 0,-1 1 0,1 0 1,-1-1-1,0 1 0,0 0 0,0 0 0,0 0 0,0 0 1,0 0-1,-1 0 0,1 0 0,-1 0 0,1 0 0,-1 1 1,0-1-1,0 0 0,0 0 0,0 5 0,-1 0 218,1 0 0,-1 0 1,0 0-1,-1-1 0,0 1 0,0 0 0,0 0 0,-1-1 0,0 1 0,0-1 0,-5 7 0,6-11-264,0 1 0,0 0 0,0-1-1,0 1 1,0-1 0,0 1 0,-1-1 0,0 0-1,1 0 1,-1 0 0,0-1 0,0 1-1,0-1 1,0 1 0,0-1 0,0 0 0,0 0-1,0 0 1,-1-1 0,1 1 0,0-1 0,-1 0-1,1 0 1,0 0 0,-6-1 0,6 1-330,1-1 1,0 0-1,-1 0 1,1 0-1,0-1 1,0 1-1,0-1 0,0 1 1,0-1-1,0 1 1,0-1-1,1 0 1,-1 0-1,1 0 1,-1 0-1,1 0 1,-2-4-1,-14-23-5921</inkml:trace>
  <inkml:trace contextRef="#ctx0" brushRef="#br0" timeOffset="1">0 86 15855,'0'0'6022,"55"-24"-5702,-37 12-288,0 0-352,-3 0-1666,-2-3-2627,-2 5-4227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 13389,'0'9'2589,"-2"33"-220,0-22-1528,0-1-1,2 1 0,1 0 0,0 0 0,1-1 1,1 1-1,6 19 0,-8-37-818,0 0 1,0 1-1,0-1 0,0 0 1,0 1-1,1-1 0,-1 0 1,1 0-1,-1 0 0,1 0 1,0 0-1,0-1 0,0 1 1,0 0-1,0-1 0,0 0 1,1 1-1,-1-1 1,0 0-1,1 0 0,-1 0 1,0 0-1,1-1 0,0 1 1,-1-1-1,1 0 0,-1 1 1,1-1-1,-1 0 0,1 0 1,0-1-1,-1 1 0,1-1 1,-1 1-1,1-1 0,-1 0 1,1 1-1,-1-1 0,0-1 1,3 0-1,3-3 12,0 1-1,-1-1 1,0-1 0,0 1-1,0-1 1,0 0 0,-1-1 0,0 0-1,-1 0 1,7-9 0,-7 7-7,0-1 1,0 1 0,0-1 0,-2 0-1,1-1 1,-1 1 0,0-1 0,-1 1-1,-1-1 1,0 0 0,0 1 0,-1-1-1,0 0 1,-3-18 0,2 27-29,0 0 1,0 0-1,0 1 0,-1-1 1,1 0-1,-1 0 0,1 1 1,-1-1-1,0 0 0,0 1 1,0 0-1,0-1 0,0 1 1,0 0-1,0 0 0,0 0 1,0 0-1,0 1 1,0-1-1,-1 1 0,1-1 1,0 1-1,0 0 0,-1-1 1,1 1-1,0 0 0,-1 1 1,1-1-1,0 0 0,-4 2 1,-6-1-375,0 1 0,0 1 0,0 0 0,-15 5 0,-5 5-1682,-12 5-4433,11-6-4395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9577,'0'0'4223,"9"9"-3439,145 161 2666,-35-35-3040,26 30 492,-72-79 342,3-2 0,111 91 0,20-18-799,107 91 284,57 125-414,-207-200-203,-40-34-2,133 196-1,-31-36 126,395 542 1149,-583-788-1385,113 152 230,339 352 1,-165-282-121,-115-105-26,-192-155-66,-8-7-10,0 0-1,-1 1 0,0 0 0,12 15 0,-20-23-58,-1-1 0,1 1 0,-1-1 0,1 1 0,-1 0-1,0-1 1,1 1 0,-1 0 0,0-1 0,1 1 0,-1 0 0,0-1 0,0 1 0,0 0 0,0 0-1,0-1 1,0 1 0,0 0 0,0 0 0,0-1 0,0 1 0,0 0 0,0 0 0,0-1 0,0 1-1,-1 0 1,1-1 0,0 1 0,-1 1 0,-21 5-3598,-31-11-8733,51 4 11145,0 0 681,0-1-1,0 1 1,0 0-1,0 0 1,0 0-1,0 1 1,0-1-1,0 0 1,0 1-1,0-1 1,0 1 0,0 0-1,-2 1 1,-8 8-20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66 286 545,'-26'19'3254,"-12"12"5295,38-31-8354,0 1 0,-1 0 1,1-1-1,0 1 0,0 0 1,0 0-1,0-1 0,0 1 1,0 0-1,0-1 1,0 1-1,0 0 0,0 0 1,0-1-1,0 1 0,0 0 1,0-1-1,1 1 0,-1 0 1,0-1-1,1 1 0,-1 0 1,0-1-1,1 1 0,-1-1 1,1 1-1,-1-1 1,1 1-1,-1-1 0,1 1 1,0 0-1,23 19 788,-18-15-279,55 50 1386,-43-37-1699,1 0 1,0-2-1,2 0 0,40 24 0,-59-39-321,0 0-1,0 0 0,0 0 0,0 0 0,1 0 0,-1-1 1,0 1-1,0-1 0,0 1 0,0-1 0,1 0 1,-1 0-1,0 0 0,0 0 0,0-1 0,5 0 0,-6 0-9,1 1-1,-1-1 0,0 0 0,1 0 0,-1 0 0,0 0 0,0 0 0,1-1 0,-1 1 0,0 0 0,0 0 0,0-1 0,-1 1 0,1-1 0,0 1 0,0-1 0,0-2 1,2-7 188,-1 0-1,-1 0 1,0-1 0,0 1 0,-2-16 0,1 11-78,-3-184 1684,0 98-2988,2-3-6510,1 85 592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13068,'0'0'7917,"-8"4"-7250,1 0-527,1 0-1,0 0 0,0 0 0,0 1 0,0 0 1,1 0-1,0 0 0,0 1 0,0-1 0,1 1 0,-1 0 1,2 1-1,-6 9 0,-5 10 91,2 0 0,1 0 0,0 1 0,3 1 0,0 0 0,1 0 0,2 0 0,1 1 0,1 0 0,1 41 0,2-68-228,0 0-1,0 0 1,1 0-1,-1 0 1,0 0-1,0 0 1,1 0-1,0-1 1,-1 1-1,1 0 1,0 0-1,0 0 1,0-1-1,0 1 1,0-1-1,0 1 0,0-1 1,0 1-1,1-1 1,-1 1-1,1-1 1,-1 0-1,1 0 1,-1 0-1,1 0 1,0 0-1,-1 0 1,1 0-1,0-1 1,0 1-1,0-1 1,0 1-1,-1-1 1,1 1-1,0-1 1,0 0-1,0 0 0,0 0 1,0 0-1,0-1 1,0 1-1,0 0 1,0-1-1,-1 1 1,3-2-1,4 0-175,0-1-1,-1 0 1,1-1 0,-1 1-1,0-1 1,0-1-1,0 0 1,-1 0 0,9-8-1,2-6-2772,-1-1 1,15-24-1,-15 19-2482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8968,'0'0'14932,"-9"1"-14852,7 0-78,-1-1 1,0 1-1,1-1 0,-1 1 0,0 0 1,1 0-1,-1 0 0,1 0 0,-1 0 1,1 0-1,0 1 0,-3 2 0,3-2-1,0 1 0,0-1 0,1 1 0,0-1 0,-1 1-1,1 0 1,0-1 0,0 1 0,1 0 0,-1 0 0,1 0-1,-1 0 1,1 0 0,0 0 0,0 3 0,0-5-1,0 0 0,-1 0 0,1 0 0,0 0 0,0 0 0,0 0 0,1 0 0,-1 0 0,0 1 0,0-1 0,0 0 0,1-1 0,-1 1 0,0 0 0,1 0 0,-1 0 0,1 0 0,-1 0 0,1 0 0,0 0 0,-1-1 0,1 1 0,0 0 0,-1 0 0,1-1 0,2 2 0,-1-2 2,-1 1 0,1-1 0,0 0 0,0 0 0,0 0 0,0 0 0,0-1 0,-1 1 0,1 0 0,0-1 0,0 1 0,0-1 0,-1 0 0,1 1 0,3-3 0,28-17 78,-29 16-86,1 0 1,-1 1-1,1 0 0,0 0 1,0 1-1,0-1 0,0 1 1,0 0-1,0 0 0,0 1 1,1-1-1,-1 1 0,1 0 1,-1 1-1,1-1 0,5 1 1,-9 1 5,-1 1 0,0-1 0,0 0 0,0 0 0,0 0 0,0 1 0,0-1 1,0 0-1,0 1 0,0-1 0,-1 1 0,1-1 0,-1 1 0,1-1 0,-1 1 0,0 0 0,1-1 1,-1 1-1,0 0 0,0-1 0,0 1 0,0-1 0,-1 3 0,-2 41 612,1-40-541,0 1 1,0-1-1,0-1 0,-1 1 1,0 0-1,0-1 1,0 1-1,0-1 1,-1 0-1,1 0 1,-1 0-1,0 0 1,-1-1-1,1 0 0,0 1 1,-1-2-1,0 1 1,0 0-1,0-1 1,0 0-1,0 0 1,0-1-1,0 1 1,-1-1-1,-5 0 0,10-2-605,0-1 0,0 0 0,0 1-1,1-1 1,-1 0 0,0 0-1,1 0 1,-1 0 0,1 0-1,0 0 1,0 0 0,0 0 0,0 1-1,0-1 1,0 0 0,0 0-1,1-2 1,-1-1-1705,0-12-4824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8296,'0'0'15086,"19"62"-14926,-8-46-128,-2 2 0,3-2 0,-1-2-32,1-1-192,-5-2-609,1-4-288,-1-2-448,-4-2-353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8:30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1188 8392,'69'-105'8307,"5"7"-6676,-51 72-1707,1 1 0,1 0-1,1 2 1,2 1 0,32-20 0,-19 16 122,1 3 1,68-28-1,-91 43-46,1 1 0,1 2 0,-1 0 0,1 1 0,-1 1 0,1 0 0,0 2 0,27 1 0,-42 1-25,-1 0 1,1 0-1,-1 0 1,1 1-1,-1-1 1,1 1 0,-1 1-1,0-1 1,0 1-1,0 0 1,0 0-1,0 0 1,-1 1-1,0-1 1,1 1 0,-1 0-1,0 1 1,-1-1-1,1 1 1,-1-1-1,0 1 1,0 0-1,-1 0 1,1 0 0,-1 1-1,0-1 1,-1 1-1,1-1 1,-1 1-1,1 8 1,1 11-21,-1 0 1,-2 0-1,0 0 1,-1 0-1,-9 45 1,-3-12 104,-1-1-1,-32 79 1,-60 109-91,-30 85 171,130-313-48,1 1 0,1 0-1,0 0 1,-2 32 0,6-45-63,0 0 1,0 0-1,1 0 1,-1 0-1,1 0 1,0 0-1,1 0 1,-1 0-1,1 0 1,0 0-1,0 0 1,0-1-1,1 1 1,0-1-1,0 0 1,0 0-1,0 0 1,1 0-1,-1 0 1,9 5-1,-1-1 38,1-2-1,-1 0 0,1 0 0,0-1 1,1 0-1,-1-1 0,1-1 1,0 0-1,0-1 0,13 1 0,24 0 122,65-4-1,-86 0-148,114-11 123,273-60 0,-269 40-391,238-19 0,-362 49 175,1 2 0,-1 0 0,0 2 0,39 7 0,-54-7 34,0 1-1,0-1 0,0 1 0,0 1 0,-1-1 0,1 1 1,-1 1-1,0-1 0,0 1 0,-1 1 0,1-1 0,-1 1 1,0 0-1,-1 0 0,10 14 0,-7-5 22,-1 0 1,-1 0-1,0 1 1,0 0-1,-2 0 0,0 1 1,-1-1-1,-1 1 0,0 0 1,-1-1-1,-2 26 0,-3 19 93,-22 105-1,18-125-63,-5 22 27,2 0-1,3 1 1,0 90-1,8-145-41,0 1 1,1-1-1,1 1 0,-1-1 1,2 0-1,-1 0 0,1 0 0,1 0 1,-1 0-1,2 0 0,-1-1 1,10 13-1,-9-14 20,2-1 0,-1 0 0,0-1 0,1 1 1,0-1-1,1-1 0,-1 1 0,1-1 0,-1 0 0,1-1 1,1 0-1,-1 0 0,0-1 0,9 2 0,19 2 47,-1-1-1,1-2 1,-1-2 0,1-1-1,0-1 1,0-2 0,41-10-1,242-76-540,-228 59-423,173-35 1,-251 63 831,-1 0 1,1 1 0,-1 0-1,1 1 1,-1 1-1,21 2 1,-30-2 66,0 0-1,0 0 1,1 1 0,-1-1 0,0 0-1,0 1 1,0 0 0,0 0 0,-1 0-1,1 0 1,0 0 0,-1 1 0,1-1-1,-1 1 1,0-1 0,0 1-1,0 0 1,0 0 0,-1 0 0,1 0-1,-1 0 1,1 0 0,-1 0 0,0 1-1,0-1 1,-1 0 0,1 7 0,1 9 111,-1 0 1,-1 0 0,-1 1 0,-1-1 0,0 0 0,-2 0 0,-6 22 0,-52 136 673,28-87-287,20-53-92,3 1 1,1 0-1,-10 70 0,19-103-391,1 0 0,-1 0 0,1-1 0,0 1 0,0 0 0,0 0 0,1-1 0,0 1 0,0 0 0,0-1 0,0 1 0,1-1 0,0 1 0,0-1 0,0 0 0,0 1 1,1-1-1,0-1 0,-1 1 0,2 0 0,-1 0 0,6 4 0,-2-4-32,1 0 1,-1-1-1,1 0 0,0-1 1,0 1-1,0-2 0,0 1 1,0-1-1,0 0 0,0-1 1,0 0-1,1 0 0,8-2 1,17-1 65,1-2-1,-1-2 1,-1-1 0,1-1 0,46-21 0,158-88-269,-99 38-1248,166-126 1,-192 118-1896,169-172 0,-245 222 2718,61-83 1,-90 110 963,0-1 1,-1 0-1,-1 0 0,0 0 1,0 0-1,-1-1 0,-1 0 1,-1 0-1,1 0 0,-2-1 1,0 1-1,0-25 0,-4 25-34,-1 0-1,0 0 0,-1 1 1,-1-1-1,0 1 0,-1 0 0,0 0 1,-1 1-1,0 0 0,-1 0 0,-16-17 1,-24-41 737,30 35-769,1 0 0,2-2 0,2 1 0,-12-51 0,-22-156-371,8 34-341,17 124 70,-3 2 0,-4 0 0,-3 3 0,-4 0 0,-3 2 0,-92-134 0,74 135 281,-4 3 0,-2 2 0,-3 3 0,-4 4 0,-2 2 0,-87-57 0,67 60 101,-2 3 0,-2 5 0,-3 5 0,-2 3 0,-1 5 0,-2 5-1,-178-34 1,154 47 47,-1 6-1,0 6 1,-1 5 0,1 6-1,0 5 1,-147 29-1,114-5-46,2 8 0,2 6-1,2 7 1,-197 96 0,224-83-45,2 5 0,4 7 0,3 4 1,4 5-1,-122 120 0,117-85-151,5 4 0,6 6-1,5 4 1,7 4 0,6 5 0,-102 215-1,138-236 154,5 3-1,6 1 0,6 3 1,5 1-1,6 1 0,6 2 1,5 0-1,3 207 0,16-274 83,3 1-1,4-2 1,2 1-1,37 118 1,-30-133-27,3-1 1,2-1-1,3-1 1,1-1 0,3-1-1,46 56 1,-31-51 36,2-2 0,2-3-1,2-2 1,105 73 0,-79-70 19,2-3-1,1-4 1,106 38-1,-54-34 109,2-7-1,1-5 1,2-7-1,256 19 1,-234-37-71,1-8-1,0-6 1,-1-7 0,0-7 0,-1-8-1,-2-6 1,287-100 0,-274 62-24,-3-8-1,-3-6 1,-5-8-1,-3-6 1,243-205-1,-208 133-23,-6-9 0,-9-7 0,230-318 0,-305 364-703,-5-4-1,124-256 1,-189 335 323,-3-2 0,-3-1 1,-3 0-1,-3-2 0,-3 0 0,-4-1 0,-2 0 1,-2-142-1,-11 164 278,-2-1-1,-2 2 1,-3-1-1,-1 1 1,-3 1-1,-2 0 1,-42-83-1,27 74 25,-2 2 0,-3 1 0,-2 1 0,-3 3 0,-73-71 0,39 54 84,-2 4-1,-3 4 1,-2 3-1,-3 4 0,-2 3 1,-2 5-1,-184-64 1,170 76 112,-2 5 0,0 5 1,-1 4-1,-1 5 1,0 5-1,-111 6 0,96 9-64,1 5 0,1 6 0,1 5 0,1 6 0,-132 48 0,49 2-20,3 9 0,-302 183 1,-321 308-155,97 68 48,404-284-1123,44 31-3622,177-227-2393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11627,'0'0'10575,"9"2"-10158,-5-1-406,-1 0-1,1 0 1,-1-1 0,0 1 0,1-1 0,0 0 0,-1 0 0,1 0 0,-1 0 0,1-1-1,-1 1 1,1-1 0,-1 0 0,0 0 0,1 0 0,-1 0 0,0-1 0,0 0 0,0 1-1,0-1 1,0 0 0,0 0 0,0-1 0,-1 1 0,4-4 0,45-64-1864,-52 118 2019,0-37-8,0-4 64,-1 1 1,2-1 0,-1 0-1,1 0 1,0 1 0,3 11 0,-3-18-182,0 0 1,0 0-1,1 0 1,-1 0-1,1 0 1,-1 0-1,1 0 1,0 0-1,-1 0 1,1 0-1,0 0 1,0 0-1,0-1 1,-1 1-1,1 0 1,0 0-1,0-1 1,0 1-1,1 0 1,0 0-4,1-1 1,-1 1-1,0-1 1,0 0-1,0 0 1,1 0-1,-1 0 0,0 0 1,0 0-1,0 0 1,1-1-1,-1 1 1,4-2-1,2-2-79,1 0 0,0 0-1,-1-1 1,0 0-1,14-12 1,-17 12-60,1 1 0,-1-1 0,1 1 1,0 0-1,0 1 0,1-1 0,-1 1 0,1 1 1,-1-1-1,1 1 0,0 0 0,12-1 1,-18 3 130,0 0 1,0 0 0,-1 1 0,1-1 0,0 0 0,0 1 0,0-1 0,0 1 0,0-1 0,-1 1 0,1-1 0,0 1 0,0 0 0,-1-1 0,1 1 0,0 0 0,-1 0 0,1-1 0,-1 1 0,1 0 0,-1 0 0,1 0 0,-1 0 0,0 0 0,0 0 0,1-1 0,-1 1 0,0 0 0,0 0-1,0 0 1,0 0 0,0 0 0,0 0 0,0 0 0,0 0 0,-1 2 0,1-2 20,0 0-1,0 0 1,0 0-1,0 0 1,0 0-1,0 0 1,0 1-1,0-1 1,0 0-1,0 0 1,1 0-1,-1 0 1,0 0-1,1 0 1,-1 0-1,1 0 1,-1 0-1,1 0 1,0 0-1,-1 0 0,1 0 1,0 0-1,0 0 1,-1-1-1,1 1 1,0 0-1,0-1 1,0 1-1,0 0 1,0-1-1,0 1 1,0-1-1,0 1 1,0-1-1,0 0 1,0 0-1,3 1 1,28-10 390,-29 8-762,0 0 0,-1 0 0,1 0 1,0 0-1,0 0 0,0 0 0,0 1 0,-1-1 0,1 1 0,0 0 0,0 0 0,0 0 0,0 0 1,3 1-1,-4 3-1048,-1-2-434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1 395 10762,'0'0'10154,"15"-57"-9642,0 38-384,1 2-96,1-2-192,-4 1-1345,-3 0-2851,-3 2-2275</inkml:trace>
  <inkml:trace contextRef="#ctx0" brushRef="#br0" timeOffset="1">26 87 13805,'0'0'9705,"51"-40"-9673,-34 27-160,-1 1-1185,-3 2-1346,-6 3-2337,-2 2-2179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13293,'0'0'9384,"53"-64"-9319,-35 40-674,-4 2-3043,-4 0-4964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18001,'0'0'7629,"3"10"-7432,41 171 1474,-44-179-1603,0 0 1,1-1-1,-1 1 1,0-1-1,1 1 1,0-1-1,-1 1 1,1-1-1,0 1 1,-1-1-1,1 0 1,0 1-1,0-1 1,0 0-1,0 0 1,1 0-1,-1 0 1,0 0-1,0 0 1,1 0-1,1 2 1,-1-3-28,-1 0 0,1 0 0,-1 0 0,1 0 0,0 0 0,-1 0 0,1 0 0,-1-1 0,0 1 0,1-1 0,-1 1 0,1-1 0,-1 1 0,1-1 0,-1 0 0,0 1 0,0-1 0,2-1 0,5-4-19,-1-1 0,-1 1 0,1-1 0,-1 0 0,10-16 0,10-29-2782,-20 13-7030,-6 31 3282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11499,'0'0'6694,"9"48"-4484,2-28-800,0 2-225,2 0-320,1-1-417,1-2-384,-1-5-32,-1-7-512,0-7-962,-1-7-736,-2-17-833,-4-10-2594,-4-7-2403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6182,'0'0'7137,"-1"10"-5204,0 7-1132,-1 16 852,2 57-1,1-82-1431,-1 1 0,2-1-1,-1 0 1,1 0 0,0 0 0,0 0-1,1-1 1,0 1 0,1-1-1,-1 1 1,1-1 0,1 0-1,6 8 1,-9-13-155,-1-1 1,1 1-1,0-1 0,0 1 0,-1-1 1,1 1-1,1-1 0,-1 0 1,0 0-1,0 0 0,0 0 1,0 0-1,1-1 0,-1 1 1,0-1-1,1 1 0,-1-1 1,0 0-1,1 0 0,-1 0 1,1 0-1,-1-1 0,0 1 0,1 0 1,-1-1-1,0 0 0,0 1 1,1-1-1,-1 0 0,0 0 1,0 0-1,0-1 0,0 1 1,0 0-1,0-1 0,0 0 1,-1 1-1,1-1 0,-1 0 0,1 0 1,2-3-1,3-4 162,0-1-1,0 0 1,-1-1-1,-1 1 0,1-1 1,6-23-1,-9 25-21,0 0 0,-1-1 0,0 1 0,-1-1 0,0 0 0,0 1 0,-1-1 0,0 0 0,-3-13 0,2 20-166,1 0 0,-1 0 0,-1 0 0,1 0 0,0 0 0,-1 0 0,1 1-1,-1-1 1,0 1 0,0-1 0,0 1 0,0-1 0,-1 1 0,1 0 0,0 0 0,-1 0 0,0 1-1,1-1 1,-1 0 0,0 1 0,0 0 0,0 0 0,0 0 0,0 0 0,0 0 0,0 0-1,0 1 1,0 0 0,0-1 0,-1 1 0,-3 1 0,3-2-67,0 1 1,-1 0 0,1 1-1,0-1 1,0 1 0,0 0-1,1 0 1,-1 0-1,0 0 1,0 0 0,0 1-1,1 0 1,-1 0-1,1 0 1,-1 0 0,1 0-1,-4 4 1,-7 15-4073,5 6-5890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4676,'0'0'9989,"-4"-3"-8778,16 24 3006,87 114-2818,150 161 806,-191-235-1601,117 99 0,-6-8 1332,-91-70-1866,78 72 271,-93-95-243,-2 2-1,-2 3 1,62 89-1,-1-5 122,170 163 0,-194-212-214,121 98 68,21 22-7,735 935 62,-677-750-74,22 28-57,-218-308 79,160 152 0,-190-213-31,-33-31 101,-1 1 0,-1 2 1,49 67-1,-114-130-5415,8 8-742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6438,'8'20'2418,"11"21"6108,-14-43-4972,-2-12-2195,0-15-128,3-92 682,-6-1 0,-18-133 0,18 254-1630,23 27-433,-23-25 100,27 30 512,52 45 1,-68-67-796,1 0-1,-1-1 1,20 9 0,-25-14-612,0-1 0,1 1 0,-1-1 0,1 0 0,-1 0 0,1-1 0,0 0 0,9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3908,'0'0'19357,"6"9"-18738,-1-2-543,0 1 0,0 1 1,-1-1-1,-1 1 0,1-1 0,-2 1 0,1 0 0,-1 0 1,0 0-1,0 18 0,5 57 578,-3-39-1075,-3-35-1441,-2-12-1698,-7-22-695,-5-5-1798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14670,'0'0'10186,"56"-24"-8617,-24 10-448,4-1-448,1-2-417,-3 0-192,0-1-64,-7 7-352,-4 2-1058,-5 5-1440,-5 3-1474,-5 1-3524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 10186,'0'0'14894,"-1"12"-14211,0 7-385,-4 55 523,5-67-747,0-1 0,0 0 0,1 0 0,0 0 0,0 0-1,0 1 1,1-1 0,0-1 0,3 8 0,-5-11-70,1-1 0,-1 0 0,1 0 0,0 0 0,0 0 0,-1 0 0,1 0 0,0-1 0,0 1 1,0 0-1,0 0 0,0-1 0,0 1 0,0 0 0,0-1 0,0 1 0,0-1 0,1 1 0,-1-1 0,0 0 0,0 1 0,0-1 1,0 0-1,1 0 0,-1 0 0,0 0 0,2 0 0,0-1 15,0 0 1,0 0-1,-1 0 0,1-1 1,-1 1-1,1-1 1,-1 1-1,0-1 0,1 0 1,-1 0-1,3-3 1,3-5 64,1 0 0,-2 0 1,1-1-1,5-12 1,-2-2 363,0-1 0,-2 0 1,6-32-1,-15 204-357,-1-145-126,1 1 1,1-1-1,-1 0 1,0 0-1,0 1 1,0-1-1,1 0 1,-1 0-1,0 1 1,1-1-1,0 0 0,-1 0 1,1 0-1,-1 0 1,1 0-1,0 0 1,0 0-1,0 0 1,0 0-1,-1 0 1,1 0-1,0 0 0,1-1 1,-1 1-1,0 0 1,0-1-1,0 1 1,0-1-1,0 1 1,1-1-1,0 1 1,1-1-370,-1 0 0,1 1 0,-1-1 1,1 0-1,-1 0 0,0-1 0,1 1 1,-1-1-1,1 1 0,3-2 0,16-11-5457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11307,'0'0'14333,"-8"0"-14285,0 1-39,0-1 0,1 1-1,-1 1 1,1 0-1,-1 0 1,-9 4-1,12-4 14,1-1 0,0 1 0,0 0 0,0 1 0,1-1 0,-1 0 0,0 1 0,1 0 0,0 0 0,0 0 0,0 1 0,0-1 0,0 0-1,0 1 1,-2 5 0,5-9-21,1 1-1,-1-1 0,0 1 0,0-1 0,0 1 1,1-1-1,-1 1 0,0-1 0,1 1 0,-1-1 1,0 0-1,1 1 0,-1-1 0,0 0 0,1 1 1,-1-1-1,1 0 0,-1 1 0,1-1 1,-1 0-1,1 0 0,-1 1 0,1-1 0,-1 0 1,1 0-1,-1 0 0,1 0 0,-1 0 0,1 0 1,-1 0-1,1 0 0,-1 0 0,1 0 0,-1 0 1,1 0-1,0 0 0,0-1 0,32 2-175,-27-1 22,20-1-605,41 0-481,-64 1 1202,0 0 1,0 1-1,0-1 1,0 1 0,-1-1-1,1 1 1,0 0-1,0 0 1,0 0-1,-1 1 1,1-1 0,-1 1-1,1-1 1,-1 1-1,1 0 1,-1 0-1,3 3 1,-4-4 91,0 0 0,-1 1 0,1-1 0,-1 0 0,1 0 1,-1 0-1,1 1 0,-1-1 0,0 0 0,0 0 0,0 1 0,1-1 0,-1 0 0,0 1 1,0-1-1,-1 0 0,1 0 0,0 1 0,0-1 0,-1 0 0,1 0 0,-1 1 0,0 0 1,0 1 103,-1 0 1,0 0-1,0 0 1,-1 0-1,1-1 1,-1 1 0,1-1-1,-5 4 1,-2 0 448,-1 1 1,0-1 0,0-1 0,-15 6 0,18-9-539,0 0 0,0 0 0,0-1 0,0 1 1,-1-2-1,-7 1 0,15-2-455,-1 1-1,1-1 1,-1 0 0,1 0 0,0 1-1,-1-1 1,1 0 0,0 0 0,-1 0-1,1 1 1,0-1 0,0 0 0,0 0-1,0 0 1,0 0 0,0 1 0,0-1-1,0 0 1,0 0 0,0 0 0,1 0-1,-1 1 1,1-2 0,3-15-9091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14894,'0'0'6758,"49"2"-5861,-18-2-737,1 0-127,1 0-194,1-3-928,-3-6-1089,-4-2-1025,-7-2-801,-10 3-1024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15214,'0'0'7271,"51"-26"-6342,-24 10-641,2 0-288,1 3-576,-2 4-641,-5 5-1410,-6 0-3202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16207,'0'0'6385,"-7"3"-5323,-2 2-964,0 1 0,1 0-1,0 0 1,1 1 0,-1 0-1,1 0 1,1 1-1,-1 0 1,1 0 0,1 0-1,-1 1 1,1-1 0,1 1-1,0 1 1,0-1-1,-4 16 1,1-1 0,1 0-1,0 1 1,2-1 0,1 1 0,1 0-1,2 27 1,0-48-94,0 0 0,0 0 0,1 1 1,0-1-1,0 0 0,0 0 0,1 0 0,-1 0 0,1 0 1,0 0-1,0-1 0,0 1 0,1 0 0,-1-1 0,1 0 1,0 1-1,0-1 0,0 0 0,0-1 0,1 1 0,-1-1 1,1 1-1,-1-1 0,1 0 0,0 0 0,0 0 0,0-1 1,0 0-1,0 1 0,0-1 0,0-1 0,1 1 0,-1-1 1,0 1-1,0-1 0,1 0 0,-1-1 0,0 1 0,0-1 1,6-1-1,-6 0 6,-1 0 0,1 0 0,-1 0 0,0-1 0,0 1 0,0-1 0,0 0 0,0 0 0,-1 0 0,1 0 0,-1 0 0,0-1 0,1 1 0,-2-1 0,1 1 0,0-1 0,-1 0 0,0 0 0,0 0 0,0 0 0,0 0 0,0 0 0,-1 0 0,0-6 0,1 6 30,-1 0-1,0 0 1,0-1 0,0 1-1,0 0 1,-1 0 0,1-1 0,-1 1-1,0 0 1,-1 0 0,1 0 0,-1 0-1,0 0 1,0 0 0,0 1-1,0-1 1,0 1 0,-1-1 0,0 1-1,0 0 1,0 0 0,-6-5 0,5 6-40,1 1 0,-1 0 0,1 0 0,-1 0 1,1 0-1,-1 0 0,0 1 0,1-1 1,-1 1-1,0 0 0,0 1 0,1-1 0,-1 0 1,0 1-1,1 0 0,-1 0 0,-4 2 1,6-2-159,0-1 0,1 1 0,-1 0 1,1 0-1,-1 0 0,1 0 0,-1 0 1,1 0-1,0 1 0,-1-1 1,1 0-1,0 1 0,0-1 0,0 0 1,0 1-1,0 0 0,1-1 0,-1 1 1,0-1-1,1 1 0,-1 0 1,1 0-1,-1-1 0,1 1 0,0 0 1,0 0-1,0-1 0,0 1 0,0 0 1,0 0-1,0-1 0,1 1 0,-1 0 1,1 0-1,-1-1 0,1 1 1,1 2-1,-1-2-292,0-1 0,0 0-1,0 1 1,0-1 0,0 0 0,1 0 0,-1 1 0,1-1 0,-1 0 0,0 0 0,1 0-1,0-1 1,-1 1 0,1 0 0,-1-1 0,1 1 0,0-1 0,0 1 0,-1-1-1,1 0 1,2 0 0,23 2-8620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66 17136,'0'0'7671,"-9"11"-7425,3-4-229,0-2-14,2 1 0,-1 0 0,0 0-1,1 0 1,0 0 0,1 0 0,0 1-1,0 0 1,0 0 0,0 0 0,1 0 0,-1 8-1,1 0-13,0 0-1,1 0 0,1-1 0,0 1 0,1 0 0,4 17 0,-4-28 8,0-1 0,0 1 0,0-1 0,0 0 0,1 1 0,-1-1 0,1 0 0,0 0 0,0 0 0,0 0 0,1-1 0,-1 1 0,1 0 0,-1-1 0,1 0 0,0 0 0,0 1 0,0-2-1,0 1 1,0 0 0,0-1 0,0 1 0,1-1 0,-1 0 0,1 0 0,-1 0 0,1 0 0,-1-1 0,1 0 0,5 0 0,-3 0 70,-1-1-1,1 0 0,-1 0 1,0 0-1,0-1 1,1 1-1,-1-1 1,0-1-1,0 1 0,-1-1 1,1 0-1,-1 0 1,1 0-1,-1-1 1,0 1-1,0-1 0,0 0 1,-1 0-1,1-1 1,-1 1-1,0-1 1,0 1-1,3-10 0,1 1 314,-1-1-1,0 0 0,-2 0 0,1 0 1,-2 0-1,0-1 0,2-25 1,-4 33-273,-1 0 0,0 0 0,-1 0 1,1 0-1,-1 0 0,-1 0 0,1 0 0,-1 1 1,-1-1-1,1 1 0,-1-1 0,0 1 1,0 0-1,-6-8 0,6 11-108,-1-1 0,1 1 0,-1 0 0,1 0 0,-1 0 0,0 1 0,0-1 0,0 1 0,-1 0 0,1 0 0,-1 0 0,1 1 0,-1-1 0,1 1 1,-1 0-1,0 1 0,1-1 0,-1 1 0,0 0 0,0 0 0,1 0 0,-6 2 0,7-2-132,1 1-1,-1-1 1,1 1 0,0 0 0,-1-1 0,1 1 0,0 0 0,0 1 0,-1-1-1,1 0 1,0 1 0,0-1 0,1 1 0,-1 0 0,0-1 0,0 1-1,1 0 1,-1 0 0,1 0 0,-2 3 0,0 0-901,1 1-1,0-1 1,0 0 0,0 1 0,1-1-1,0 1 1,0-1 0,0 7 0,1 11-6631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3908,'5'9'6384,"13"20"-4134,1-1-1,26 31 1,-19-30-900,58 52 0,6-2-532,140 161 0,52 114 1085,-217-271-1801,118 128-70,-111-134-3,98 137 1,-104-113 109,5-3-1,109 118 1,218 154-32,-135-132-75,-138-116 446,106 95 1297,-212-202-1502,-4-4-91,-1 0 0,0 1 0,-1 1 0,0 0 1,-1 0-1,19 29 0,-40-43-1789,-53-38-5407,11 9-151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22 485 10314,'-4'14'2434,"2"-10"-1659,1 0-1,0 0 1,0 0-1,0 1 1,0-1 0,1 0-1,-1 1 1,1-1-1,0 0 1,1 7-1,0-10-734,-1-1-1,0 0 1,1 1 0,-1-1-1,1 0 1,-1 1-1,1-1 1,-1 0-1,1 0 1,-1 1 0,1-1-1,-1 0 1,1 0-1,-1 0 1,1 0 0,-1 0-1,1 0 1,-1 0-1,1 0 1,-1 0 0,1 0-1,-1 0 1,1 0-1,-1 0 1,1 0 0,0 0-1,-1-1 1,1 1-1,-1 0 1,0 0 0,1-1-1,-1 1 1,1 0-1,-1-1 1,1 1 0,-1 0-1,0-1 1,1 1-1,-1-1 1,0 1 0,1 0-1,-1-1 1,0 1-1,1-1 1,-1 0-1,14-22 489,-7 2-185,-1 0 1,-1 0-1,-1 0 1,-1-1-1,-1 1 0,-1-1 1,-2-29-1,-1 14-223,-2 1-1,-2-1 0,-15-53 0,-18-30 63,39 120-184,-1-1-1,1 1 1,0 0 0,0 0 0,0 0 0,0 0-1,0-1 1,1 1 0,-1 0 0,0 0 0,0 0-1,0 0 1,0-1 0,0 1 0,0 0 0,0 0-1,0 0 1,0 0 0,0 0 0,0-1 0,0 1-1,1 0 1,-1 0 0,0 0 0,0 0 0,0 0-1,0 0 1,0 0 0,0 0 0,1-1 0,-1 1-1,0 0 1,0 0 0,0 0 0,0 0 0,0 0-1,1 0 1,-1 0 0,0 0 0,0 0 0,0 0-1,0 0 1,1 0 0,-1 0 0,0 0 0,0 0-1,0 0 1,1 0 0,13 4 3,12 7 69,28 22-11,49 41 0,7 5 25,-103-75-171,1 1 1,0-1-1,0 0 0,0 0 0,1-1 0,9 2 0,-14-4-482,0 0 1,0-1-1,0 1 1,0-1-1,0 0 1,0 0-1,0-1 1,0 1-1,7-3 0,6-6-5527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14670,'0'0'5509,"2"12"-4441,7 37-581,1 0 1,26 73-1,-9-68-1167,7 17-1613,-33-65-144,-2-2-2098,-4-2 804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4773,'0'0'17226,"8"-4"-16473,152-79 1139,-53 16-4328,-107 67 2231,1 0 0,0-1 0,-1 1 0,1-1 0,0 1 0,-1-1 1,1 1-1,-1-1 0,1 1 0,-1-1 0,1 1 0,-1-1 0,0 0 0,1 1 0,-1-1 1,0 0-1,1 1 0,-1-1 0,0 0 0,0 1 0,0-1 0,1 0 0,-1 0 1,0 1-1,0-1 0,0 0 0,0 0 0,0 1 0,0-1 0,-1 0 0,1 1 1,0-1-1,0 0 0,0 0 0,-1 1 0,0-2 0,-10-6-5005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13869,'0'0'6438,"56"-54"-5669,-16 25-353,3-1-256,4 2-95,-3-1-65,-1 2-1122,-7 1-1952,-9 3-3525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7911,'0'0'12119,"3"9"-11559,15 54 232,27 78-110,-45-140-719,0-1 1,0 0 0,0 0 0,0 1 0,0-1 0,0 0 0,0 0 0,0 0 0,0 1 0,0-1 0,1 0 0,-1 0 0,0 1-1,0-1 1,0 0 0,0 0 0,0 1 0,0-1 0,1 0 0,-1 0 0,0 0 0,0 0 0,0 1 0,0-1 0,1 0 0,-1 0-1,0 0 1,0 0 0,1 0 0,-1 1 0,0-1 0,0 0 0,0 0 0,1 0 0,-1 0 0,0 0 0,0 0 0,1 0 0,-1 0-1,0 0 1,0 0 0,1 0 0,-1 0 0,0 0 0,1 0 0,5-14-1470,-1-19-2204,-4 2-1186,0-3-2129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8872,'1'5'15535,"-1"-5"-14286,3 0-704,3 0-449,2-3-192,4-2-1634,-2 2-2306,-2-2-3491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9257,'0'0'5701,"-5"66"-4324,5-43-255,5 0-162,3 0-127,0-2-224,2-6-289,0-2-192,1-4-96,1-5 0,-5-4-416,1 0-1282,-6 0-2049</inkml:trace>
  <inkml:trace contextRef="#ctx0" brushRef="#br0" timeOffset="1">2 158 11211,'0'0'8103,"53"-49"-8103,-34 40 0,-1-2-1089,-2-1-2274,-4-2-2979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10698,'0'0'11947,"62"-20"-11786,-39 6-129,-3 3 0,-3 1-801,-2 4-961,-6 3-1024,-3 2-1378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8296,'0'0'11018,"43"35"-10826,-20-44-127,2-5-65,-2-2-1954,0-3-2210,-3-3-2178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 9257,'0'0'7981,"-5"9"-7805,1-3-54,1 0-1,0 1 1,1 0 0,-1 0 0,1 0 0,0 0-1,-1 8 1,3-13-59,0 0 0,0 0-1,0 0 1,0 0 0,0 0-1,0 0 1,0 0 0,0 0 0,1-1-1,-1 1 1,1 0 0,0 0 0,-1 0-1,1 0 1,0 0 0,0-1-1,0 1 1,0 0 0,0-1 0,1 1-1,-1-1 1,1 1 0,-1-1 0,1 0-1,-1 0 1,1 1 0,-1-1-1,1 0 1,0 0 0,0-1 0,0 1-1,-1 0 1,1-1 0,0 1-1,0-1 1,0 1 0,4-1 0,-3 1 23,1-1 0,-1 0 0,0 0 0,1-1 0,-1 1-1,0-1 1,1 1 0,-1-1 0,0 0 0,0-1 0,1 1 0,-1 0 0,0-1 0,0 1 0,-1-1 0,1 0 0,0 0 0,-1 0 0,1-1 0,-1 1 0,1-1 0,-1 1 0,0-1 0,3-5 0,-1 2-9,0-1 0,-1 1 0,0-1-1,0 0 1,-1 1 0,0-1 0,0-1 0,0 1 0,-1 0 0,1-14-1,-2 20-40,0 0-1,0 0 0,0 0 1,0 0-1,-1 0 0,1-1 0,0 1 1,0 0-1,-1 0 0,1 0 1,-1 0-1,1 0 0,-1 0 0,1 0 1,-1 0-1,0 0 0,1 0 0,-1 1 1,0-1-1,0 0 0,1 0 1,-1 0-1,0 1 0,0-1 0,0 1 1,0-1-1,-2 0 0,0 0 0,0 0 0,0 1 0,0-1-1,0 1 1,0 0 0,0 0 0,0 0-1,0 0 1,0 0 0,-4 1 0,-1 1-186,0 0 1,0 0-1,0 1 0,1 0 1,-1 0-1,1 1 1,-10 6-1,-9 12-4504,20-17-1458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2338,'0'0'16907,"9"3"-15877,21 7 129,0-2-1,1-1 0,54 6 1,-69-11-962,1 0 0,-1 2 1,0-1-1,0 2 0,0 0 0,0 1 1,26 15-1,-26-12-112,1-2 0,-1 0 0,2 0 0,-1-2 0,1 0 0,23 3 0,4-7 235,-1-1 1,1-3 0,53-10 0,-42 5-378,62 0 0,-99 8 62,1 1-1,-1 0 1,1 2 0,-1 0-1,0 1 1,0 1 0,18 8-1,405 206 92,33 79 5,-20 32 113,-207-130-104,88 64-65,-334-263-45,102 68 2,-3 5 0,159 152-1,78 138 30,-32 29 8,-237-284-31,-4 2 0,-5 4 1,-6 1-1,-4 3 1,-6 2-1,30 134 0,-11 17 37,-12 3-1,25 431 1,-60-550 5,-6-79-15,-33-100-18965,13 16 13971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7111,'-12'13'7037,"6"9"-4094,4 26-2093,2-38-293,0 11 294,2 1 1,0 0 0,1-1 0,8 28 0,-9-41-576,1 0 0,0 0-1,0 0 1,0 0 0,1 0-1,0-1 1,1 0 0,-1 1 0,1-2-1,1 1 1,-1-1 0,1 1-1,14 9 1,-18-14-227,0-1-1,0 0 1,1 0-1,-1 0 1,0 0-1,1 0 0,-1-1 1,1 1-1,-1-1 1,1 0-1,0 1 1,-1-1-1,1 0 1,-1-1-1,1 1 1,-1 0-1,1-1 1,-1 1-1,1-1 1,-1 0-1,1 0 0,-1 0 1,0 0-1,1 0 1,-1 0-1,0-1 1,0 1-1,0-1 1,0 0-1,2-2 1,6-5 94,-1-2 0,0 1 1,0-1-1,8-16 0,-10 16-56,43-69 272,21-30-392,-17 42-3186,-39 50-721,-5 0-2775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3459,'0'0'10175,"10"-11"-6278,3-3-2994,0 1 0,1 1 0,26-19 0,-32 26-570,0 0 0,0 1 0,0 0 0,1 0 0,0 0 0,0 1 0,0 1 0,0 0 0,0 0-1,0 0 1,13 1 0,-21 1-308,1 0 1,-1 1-1,1-1 0,-1 1 0,0-1 0,1 1 0,-1 0 0,1-1 0,-1 1 0,0 0 0,0 0 0,0 0 0,1 0 0,-1 0 0,0 0 0,0 0 0,0 1 0,-1-1 0,1 0 0,0 0 0,0 1 0,-1-1 0,1 1 0,-1-1 0,1 0 0,-1 1 0,1-1 0,-1 1 0,0-1 0,0 1 0,0-1 0,0 1 0,0 0 0,0-1 1,0 1-1,-1 1 0,1 8 153,-1-1 1,-1 0 0,1 0 0,-5 14 0,-3 0 77,-1-1 0,-15 25 0,17-36-150,1 1-1,0 0 0,1 0 1,0 1-1,1 0 0,1 0 1,0 0-1,1 0 0,0 0 1,-1 25-1,5-38-100,-1 1-1,1-1 1,0 0 0,-1 0 0,1 0-1,0 1 1,0-1 0,0 0 0,0 0-1,0 0 1,0-1 0,0 1 0,0 0-1,0 0 1,0 0 0,0-1 0,1 1-1,-1-1 1,0 1 0,1-1 0,-1 1-1,0-1 1,1 0 0,-1 1 0,0-1-1,1 0 1,-1 0 0,0 0 0,1 0-1,1-1 1,44-3-120,-40 1-183,0 0 0,-1 0 0,1 0 0,-1 0-1,0-1 1,0 0 0,-1-1 0,9-7 0,-11 9-354,0 0 0,0 0 1,0 0-1,-1-1 0,1 1 0,-1-1 1,0 1-1,0-1 0,0 0 0,0 0 1,-1 0-1,0 0 0,1 0 0,-1 0 1,0-6-1,-1-7-5514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15855,'0'0'9161,"69"-9"-8040,-39-4-545,1-1-480,-2-1-256,-4 2-1089,-5 1-1730,-6 3-1921,-6 0-3717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6566,'0'0'9871,"0"8"-6604,-7 64-38,3-44-2257,2 1 0,1 51-1,1-78-973,0-1-1,-1 0 1,1 0-1,0 1 0,0-1 1,1 0-1,-1 1 1,0-1-1,0 0 0,1 0 1,-1 1-1,0-1 1,1 0-1,-1 0 0,1 0 1,0 0-1,-1 0 1,1 1-1,0-1 0,0 0 1,0-1-1,0 1 1,0 0-1,0 0 0,0 0 1,0 0-1,0-1 1,0 1-1,0-1 0,0 1 1,0 0-1,1-1 0,-1 0 1,0 1-1,0-1 1,1 0-1,-1 0 0,0 0 1,0 0-1,1 0 1,-1 0-1,0 0 0,1 0 1,-1 0-1,0 0 1,0-1-1,1 1 0,1-2 1,2 0-17,-1 0 0,1 0 1,-1-1-1,0 0 0,0 0 0,0 0 1,0-1-1,0 1 0,-1-1 1,0 0-1,4-5 0,1-5 43,-1-1 0,-1 0 0,-1 0 0,0 0 0,-1-1 0,0 0 0,1-17 0,-7 71 97,1-26-67,-1-1-1,2 1 1,0 0 0,0 0-1,1-1 1,1 1-1,0-1 1,4 16 0,-5-26-94,0 1-1,-1-1 1,1 0 0,0 0 0,0 0 0,0 0 0,0 0 0,0-1 0,0 1 0,0 0 0,0 0 0,1-1 0,-1 1 0,0 0 0,0-1 0,1 1 0,-1-1 0,0 0 0,1 1 0,-1-1 0,0 0 0,1 0 0,1 0 0,-1 0-286,0 0 0,0 0 1,0-1-1,0 1 0,0-1 1,0 1-1,0-1 1,0 0-1,0 1 0,0-1 1,-1 0-1,1 0 0,0 0 1,-1-1-1,1 1 0,1-2 1,13-19-6658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8456,'0'0'17008,"63"3"-16047,-27-16-192,3-1-545,-1 0-160,-3 3-705,-8 1-1184,-7 7-1410,-10 2-1538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55 5990,'0'0'9342,"4"-8"-6449,-2 4-2709,-1 2-16,0 0-1,0 0 1,0 0-1,0 0 1,-1 0 0,1 0-1,-1 0 1,1 0-1,-1 0 1,0-1-1,0-2 1,0 4-103,-1 0-1,1 0 1,-1 0 0,0 0 0,0 0-1,0 0 1,0 0 0,1 1 0,-1-1-1,0 0 1,0 0 0,0 1 0,-1-1-1,1 1 1,0-1 0,0 1 0,0-1-1,0 1 1,0 0 0,-1 0 0,1-1-1,0 1 1,0 0 0,0 0 0,-1 0-1,1 0 1,0 0 0,0 1 0,-2-1-1,-6 1-40,0 0-1,1 0 1,-1 1-1,0 0 1,1 0-1,0 1 1,-1 0-1,1 1 1,0 0-1,1 0 1,-1 1-1,1 0 1,0 0-1,0 0 1,0 1-1,1 0 1,0 0-1,0 1 1,1 0-1,-1 0 1,-6 13-1,4-7 39,1 0 0,1 0-1,0 1 1,1 0 0,0 0-1,1 0 1,1 1 0,0-1-1,1 1 1,1 0 0,0-1-1,1 19 1,1-30-57,-1 0 0,0 0-1,1-1 1,-1 1 0,1 0 0,0 0 0,0 0-1,0 0 1,0-1 0,1 1 0,-1-1 0,1 1-1,0-1 1,-1 1 0,1-1 0,0 0 0,0 0-1,0 0 1,5 4 0,-2-4 11,-1 0-1,0 0 1,0-1-1,1 1 1,-1-1-1,0 0 1,1 0 0,-1-1-1,1 1 1,0-1-1,7-1 1,1 0 21,0-1 1,-1 0-1,0-1 0,1 0 1,-1-1-1,0-1 1,-1 1-1,17-11 0,16-18 48,-43 31-70,1 1 0,0-1 1,-1 1-1,1-1 0,-1 0 1,0 0-1,0 0 1,0 0-1,0 0 0,0 0 1,0 0-1,0 0 0,-1 0 1,1 0-1,-1 0 1,1 0-1,-1 0 0,0-1 1,0 1-1,0 0 0,0 0 1,-1-4-1,1 5 11,-1 0 0,0 0 1,1-1-1,-1 1 0,0 0 0,0 0 0,0 0 0,0 0 0,0 1 1,0-1-1,0 0 0,-1 0 0,1 1 0,0-1 0,0 0 0,-1 1 1,1-1-1,0 1 0,-1 0 0,1-1 0,0 1 0,-1 0 1,1 0-1,0 0 0,-1 0 0,1 0 0,-1 0 0,1 0 0,0 0 1,-1 1-1,-1 0 0,-1 0-17,0-1-1,0 1 1,0 0 0,0 1-1,0-1 1,0 1 0,1 0-1,-1 0 1,-5 4 0,5-2 15,0 0 1,0 0-1,1 0 1,-1 1-1,1 0 1,0-1 0,0 1-1,1 0 1,-3 6-1,40-30 393,-14-1-317,-17 15-167,1 0-1,-1 1 0,1-1 1,0 1-1,0 0 1,0 0-1,1 0 1,-1 1-1,1 0 1,0 0-1,0 1 0,0-1 1,0 1-1,7-1 1,-11 4 42,-1-1 0,0 1 0,1 0 0,-1 0 0,0 0 0,0 1 0,0-1 0,0 0 0,0 0 0,0 1 0,0-1 0,0 0 1,0 1-1,-1-1 0,1 1 0,0-1 0,-1 1 0,0-1 0,1 1 0,-1 0 0,0-1 0,0 1 0,1-1 0,-2 4 0,6 47 97,-5-50-70,0 6 23,0 5 9,1 0 0,0 1-1,6 21 1,-7-34-65,-1-1 0,1 1 0,0-1 0,1 1 0,-1-1 0,0 0 0,0 1 0,0-1 0,0 1 0,0-1 0,0 1 0,0-1 0,1 0 0,-1 1 1,0-1-1,0 1 0,1-1 0,-1 0 0,0 1 0,1-1 0,-1 0 0,0 1 0,1-1 0,-1 0 0,0 1 0,1-1 0,-1 0 0,1 0 0,-1 0 0,0 1 0,1-1 0,-1 0 0,1 0 0,-1 0 0,1 0 0,-1 0 0,1 0 0,-1 0 0,0 0 0,1 0 0,-1 0 0,1 0 0,-1 0 1,1 0-1,-1 0 0,1 0 0,-1-1 0,0 1 0,1 0 0,-1 0 0,1 0 0,-1-1 0,0 1 0,1 0 0,-1-1 0,0 1 0,1 0 0,-1-1 0,0 1 0,1 0 0,-1-1 0,0 1 0,0 0 0,1-1 0,-1 1 0,0-1 0,16-30-6975,-10 1-2976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14382,'0'0'10666,"72"-6"-9353,-35-6-833,1-2-416,2 1-96,-4-2-1185,-2-1-2594,-7-2-4549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7303,'0'0'11979,"-8"-1"-7286,4 1-4544,1 0-1,-1 0 1,0 0 0,1 1 0,-1-1 0,0 1 0,1 0 0,-1 0-1,1 0 1,0 0 0,-1 1 0,1-1 0,0 1 0,0 0 0,0 0-1,0 0 1,0 0 0,0 1 0,0-1 0,1 1 0,-1 0 0,1-1-1,0 1 1,0 0 0,-3 7 0,-4 4-14,1 1 0,1 0-1,0 1 1,-8 29 0,13-38-128,0 0 1,1-1-1,0 1 1,0 0-1,0 0 0,1 0 1,0 0-1,0 0 0,1 0 1,0 0-1,0 0 1,0 0-1,1-1 0,4 11 1,-3-13-9,-1-1 0,1 1 1,0-1-1,0 0 0,0 0 0,0 0 1,0-1-1,1 1 0,-1-1 1,1 0-1,0 0 0,0 0 0,-1 0 1,1 0-1,0-1 0,1 0 1,-1 0-1,0 0 0,0 0 0,0-1 1,1 0-1,-1 0 0,0 0 1,0 0-1,1 0 0,-1-1 0,7-2 1,-2 2-3,0-2 1,1 1 0,-1-1-1,0-1 1,0 1 0,-1-1-1,1-1 1,-1 0 0,0 0-1,0-1 1,9-8 0,-12 9 19,-1 0-1,1 0 1,-1 0 0,0 0 0,-1 0 0,0-1 0,0 0-1,0 0 1,0 0 0,-1 0 0,0 0 0,0 0 0,-1 0-1,1-1 1,-1 1 0,-1-1 0,1 1 0,-1-1 0,-1 1-1,1-1 1,-1 1 0,0-1 0,0 1 0,-1 0 0,0 0-1,0-1 1,0 1 0,-1 1 0,0-1 0,0 0 0,-1 1-1,1-1 1,-1 1 0,0 0 0,-1 0 0,1 0 0,-1 1 0,0 0-1,0 0 1,0 0 0,-1 0 0,1 1 0,-1 0 0,0 0-1,0 1 1,0-1 0,0 1 0,0 1 0,-1-1 0,1 1-1,-10-1 1,-27 2-6514,29 0-1729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3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3491,'0'0'21060,"7"-3"-20227,3 0-711,-1 1 1,1 0-1,-1 0 1,1 1-1,0 0 0,-1 1 1,1 0-1,0 0 0,-1 1 1,1 0-1,0 1 0,16 5 1,14 3-50,0-1 1,1-2-1,80 2 0,125-16 18,-153-1-72,-47 3-6,1 1-1,-1 3 1,58 5 0,-79 1-12,0 1 0,41 14 0,-44-12 9,0 0 0,0-2-1,46 6 1,-3-11-45,-1-3-1,128-20 1,-5 0 312,-181 22-263,-4-1-18,1 1 0,0-1 0,0 1 0,-1 0 1,1 0-1,0 0 0,0 0 0,-1 0 0,1 1 0,0-1 1,0 1-1,-1-1 0,1 1 0,-1 0 0,1 0 0,-1 1 0,1-1 1,-1 0-1,1 1 0,-1 0 0,0-1 0,3 3 0,-1-3-4318,-3-9-742,-1 6 4638,0-12-8873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1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4036,'0'0'22111,"1"11"-21838,1 76 282,-2-86-550,0-1 1,1 1-1,-1-1 1,1 1 0,-1 0-1,1-1 1,-1 1-1,1-1 1,-1 1-1,1-1 1,0 0-1,-1 1 1,1-1-1,-1 1 1,1-1-1,0 0 1,-1 0 0,1 1-1,0-1 1,0 0-1,-1 0 1,1 0-1,0 0 1,1 0-1,28 3 48,-16-1-31,-7-1-27,0 1-1,-1 0 0,1 1 1,0-1-1,-1 1 1,1 0-1,-1 1 0,0 0 1,0 0-1,0 0 0,-1 1 1,1 0-1,4 5 0,-8-8 10,0 0-1,-1 1 0,1-1 1,-1 0-1,1 1 0,-1-1 0,0 1 1,0-1-1,0 1 0,0 0 1,0-1-1,-1 1 0,1 0 0,-1-1 1,0 1-1,0 0 0,0 0 1,0-1-1,0 1 0,-1 0 0,1 0 1,-1-1-1,1 1 0,-1 0 1,0-1-1,0 1 0,0-1 0,-1 1 1,1-1-1,-1 0 0,1 1 1,-1-1-1,0 0 0,0 0 1,0 0-1,-4 3 0,1-1 146,1 1 0,-2-2 0,1 1-1,0 0 1,-1-1 0,1 0 0,-1 0 0,0-1-1,0 0 1,0 0 0,-1 0 0,1-1 0,0 1 0,-1-2-1,1 1 1,0-1 0,-1 0 0,1 0 0,-1 0-1,-10-3 1,11 1-312,1 1 0,0-1 0,0 0-1,0-1 1,0 1 0,0-1 0,1 0 0,-1 0-1,1 0 1,-7-7 0,7 6-570,0-1 0,1 1 1,0-1-1,-1 0 0,1 0 0,1 0 1,-1 0-1,1-1 0,0 1 1,0-1-1,-1-6 0,-1-18-6511,1-2-3550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1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12139,'0'0'11980,"52"-13"-10475,-20 8-416,9-2-320,4-3-513,4 1-224,-3-1-320,-5-3-1634,-6 1-2658,-8 0-5446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2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12 191 7783,'0'0'8216,"-2"9"-6892,1-6-1242,-1 4 220,0 0 0,0 0 0,1 0 0,0 0 1,1 0-1,-1 12 0,2-17-221,-1-1 0,0 1 1,0-1-1,1 0 1,-1 1-1,1-1 0,-1 0 1,1 1-1,-1-1 0,1 0 1,0 0-1,0 0 0,0 1 1,0-1-1,0 0 1,0 0-1,0 0 0,1 1 1,0-1 26,1 0 0,-1-1 0,0 1 0,0 0 0,0-1 0,1 1 0,-1-1 0,0 0 0,1 0 0,-1 0 1,0 0-1,1 0 0,-1 0 0,0-1 0,4 0 0,2-1 274,-1-1 0,0 0-1,0 0 1,0 0 0,0-1 0,-1 0 0,1 0-1,9-10 1,50-50 753,-18 16-1014,-32 34-189,34-32-1853,-20 10-2202,-2-7-3191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12 893 4420,'0'0'17451,"-1"0"-17406,1-1 0,-1 1 0,1 0 0,-1 0 0,1 0 0,-1 0 0,1 0 0,-1-1 0,1 1 0,-1 0 0,1 0 0,-1-1 0,1 1 0,0 0 0,-1-1 0,1 1 0,-1 0 0,1-1 0,0 1 0,-1-1 0,1 1 0,0 0 0,0-1 0,-1 1 0,1-1 0,0 1 0,0-1 0,0 1 0,0-1 0,-1 1 0,1-1 0,0 1 0,0-1 0,0 0 0,2-5 107,1 1 1,-1 0-1,1 0 0,0 0 1,0 0-1,0 1 0,8-9 1,0-1 54,371-448 750,-124 157-1391,-228 274-184,-7 14-5512,-20 15 1822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14382,'0'0'7858,"11"-6"-7426,85-52 227,33-19-474,-128 76-183,0 1 1,-1-1-1,1 1 1,0 0-1,0-1 1,0 1-1,-1 0 1,1 0-1,0-1 1,0 1 0,0 0-1,0 0 1,0 0-1,-1 0 1,1 0-1,0 0 1,0 0-1,0 1 1,0-1-1,-1 0 1,1 0 0,0 1-1,0-1 1,0 0-1,-1 1 1,1-1-1,0 1 1,0-1-1,-1 1 1,1-1-1,-1 1 1,1-1-1,0 1 1,-1 0 0,1-1-1,-1 1 1,1 0-1,-1 0 1,0-1-1,1 1 1,-1 0-1,0 0 1,1 0-1,-1-1 1,0 1 0,0 0-1,0 0 1,0 0-1,0 0 1,0 0-1,0-1 1,0 1-1,0 0 1,0 0-1,-1 1 1,-5 61 600,4-55-548,-5 33 29,2-17-319,1 0 1,1 0 0,0 48-1,7-59-2509,8-11-2728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7079,'0'0'17296,"6"11"-17237,-1-1-148,0 1 1,-1 0-1,0-1 0,-1 1 1,-1 0-1,1 0 0,-2 1 1,1-1-1,-1 12 1,-1-12-590,0-2-1615,0-3-5653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13196,'0'0'11051,"57"0"-10923,-26 1-96,4-1-32,-2 0-1121,-5-4-1473,-8-5-1346,-8 2-1537,-9 0-4869</inkml:trace>
  <inkml:trace contextRef="#ctx0" brushRef="#br0" timeOffset="1">16 121 12396,'0'0'10890,"50"21"-10057,-17-29-545,-2-4-256,-1 2-576,0 1-1731,-5 0-1760,-3 5-2596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12107,'0'0'11232,"1"9"-11189,-1-6-71,0-1-1,1 1 1,-1-1 0,0 1-1,1-1 1,-1 1 0,1-1-1,0 1 1,-1-1 0,1 0-1,1 1 1,-1-1 0,0 0-1,0 0 1,1 0 0,-1 0-1,1 0 1,0 0 0,-1 0-1,1-1 1,0 1 0,0-1-1,0 1 1,1-1 0,-1 0-1,0 1 1,0-1 0,1 0-1,-1-1 1,0 1 0,1 0-1,-1-1 1,1 1 0,-1-1-1,1 0 1,-1 0 0,1 0-1,2 0 1,11 0-138,-15-1 108,1 1-1,-1 0 1,1-1-1,-1 1 1,1 0-1,-1 0 1,1 0-1,-1 0 1,1 1-1,-1-1 1,1 0-1,-1 1 1,1-1-1,-1 1 1,1-1-1,-1 1 1,0 0-1,1 0 1,-1-1-1,0 1 1,1 0-1,-1 0 0,0 0 1,0 0-1,0 1 1,1 0-1,-1-1-39,-1 0-1,1 0 1,0 0-1,0 0 1,-1 0 0,1 0-1,0 0 1,0-1-1,0 1 1,0 0-1,0-1 1,0 1-1,0-1 1,0 1-1,1-1 1,-1 1-1,0-1 1,0 0-1,0 1 1,0-1-1,1 0 1,-1 0-1,0 0 1,0 0-1,1 0 1,-1 0-1,0-1 1,0 1-1,0 0 1,0 0-1,1-1 1,-1 1-1,0-1 1,0 1-1,0-1 1,0 1-1,0-1 1,0 0-1,2-1 1,2-2-544,1-1 1,-1 1-1,0-1 1,0 0-1,7-9 1,9-17-2226,-1-3-987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59 11147,'0'0'4521,"-1"10"-2588,-1-1-1596,1-2-38,-1-1 0,1 1 0,1-1 0,0 1 0,0 9 0,0-14-258,0-1 1,0 1-1,1-1 1,-1 0-1,0 1 1,1-1-1,-1 0 1,1 1-1,0-1 1,-1 0-1,1 0 1,0 0-1,0 0 1,-1 1-1,1-1 1,0 0-1,0 0 1,0-1-1,1 1 1,-1 0-1,0 0 1,0 0-1,0-1 1,1 1-1,-1-1 1,0 1-1,0-1 1,1 1-1,-1-1 1,1 0-1,-1 1 0,0-1 1,1 0-1,-1 0 1,2 0-1,1 0 36,0-1-1,0 1 1,-1-1-1,1 0 0,0 0 1,0 0-1,-1 0 1,1-1-1,-1 1 0,1-1 1,-1 0-1,0 0 1,0 0-1,1 0 1,3-5-1,2-2 1,0-1 1,-1 0-1,11-17 1,-25 77 1075,5-48-1114,0 1 0,0-1 1,1 1-1,-1-1 1,1 1-1,0-1 1,0 1-1,0-1 0,0 1 1,0 0-1,0-1 1,2 3-1,-2-4-19,0-1 0,0 1 0,1 0 1,-1-1-1,0 1 0,1-1 0,-1 1 0,1-1 0,-1 1 0,1-1 0,-1 1 0,1-1 0,-1 1 0,1-1 1,0 0-1,-1 1 0,1-1 0,0 0 0,-1 0 0,1 1 0,-1-1 0,1 0 0,0 0 0,0 0 0,-1 0 1,1 0-1,1 0 0,3-1 29,-1 0-1,1 0 1,0 0 0,-1-1 0,1 0 0,-1 0 0,0 0-1,0-1 1,0 1 0,8-7 0,-5 3-38,-3 3-16,-1 0 0,1 0 0,0 0 0,0 0 0,0 1 0,0-1 0,0 1 0,0 0 0,1 1 0,-1-1 0,1 1 0,-1 0 0,9-1 0,-12 2 37,0 1 0,-1 0 0,1 0 1,-1-1-1,1 1 0,-1 0 0,1 0 0,-1 0 0,1 0 0,-1 0 0,0 0 0,1 0 0,-1-1 1,0 1-1,0 0 0,0 0 0,0 0 0,0 0 0,0 0 0,0 2 0,0 3 837,-1-19-415,2-9-942,-1 14 553,1 0-1,-2 0 1,1 0 0,-1 0-1,-2-8 1,-4-2-3262,-5 1-3580,5 10 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16335,'0'0'7560,"53"1"-6856,-27-1-576,-1-2-64,0-2-928,-4-1-2019,-8-2-3715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6919,'0'0'14520,"9"-5"-13879,29-22-104,-1-1 0,42-43 1,-62 56-528,2 3 26,-18 12-37,-1 0-1,0-1 0,1 1 1,-1 0-1,1 0 0,-1 0 1,0 1-1,1-1 0,-1 0 0,1 0 1,-1 0-1,0 0 0,1 0 1,-1 0-1,0 0 0,1 1 1,-1-1-1,0 0 0,1 0 0,-1 1 1,0-1-1,1 0 0,-1 0 1,0 1-1,0-1 0,1 0 1,-1 1-1,0-1 0,1 1 0,3 38-24,-3-19 190,15 103 329,-9-76 790,-1 1-1,-2 63 0,-4-111-1249,0 1 0,0 0 0,0 0-1,0-1 1,0 1 0,0 0 0,0-1 0,0 1-1,0 0 1,-1-1 0,1 1 0,0 0-1,-1-1 1,1 1 0,0-1 0,-1 1 0,1 0-1,-1-1 1,1 1 0,-1-1 0,1 1-1,-1-1 1,1 0 0,-1 1 0,1-1 0,-1 1-1,1-1 1,-1 0 0,0 0 0,1 1-1,-1-1 1,0 0 0,-26-4 384,20 0-403,0 1 1,0-1-1,0 0 1,1 0-1,-7-6 1,6 3-292,1 0 0,0 0 1,1-1-1,0 1 0,0-1 1,1 0-1,0-1 0,0 1 1,0-1-1,2 0 0,-4-15 0,3 6-2596,0-1-1,1-30 0,2 9-4685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14221,'0'0'10250,"69"27"-9962,-40-21-224,3-1-1056,-2-1-2244,-4-4-3394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50 13164,'0'0'4794,"8"0"-4094,-3 1-578,1-1 0,0 0 0,-1-1 0,1 1 0,0-1 0,9-3 1,-13 4 1,-1-1 0,1 1 0,0-1 0,0 0 1,0 0-1,-1 1 0,1-1 0,-1 0 1,1-1-1,-1 1 0,1 0 0,-1 0 1,1-1-1,-1 1 0,0-1 0,0 1 0,0-1 1,0 1-1,0-1 0,0 0 0,0 0 1,0 1-1,-1-1 0,1 0 0,-1 0 1,1 0-1,-1 0 0,0-3 0,-3 4 17,0 0-1,0 1 1,0 0 0,-1 0-1,1-1 1,0 2-1,0-1 1,0 0-1,-1 1 1,1-1 0,-3 2-1,-2 3-12,1-1-1,0 1 1,0 0-1,0 1 1,1-1-1,0 1 1,0 1 0,1-1-1,-1 1 1,1 0-1,1 0 1,-1 0-1,1 1 1,1 0 0,-1 0-1,1 0 1,0 0-1,-2 16 1,5-24-120,0 1 1,0 0-1,0 0 0,0-1 1,0 1-1,0 0 0,0 0 1,0-1-1,0 1 1,0 0-1,1 0 0,-1-1 1,0 1-1,1 0 1,-1-1-1,0 1 0,1 0 1,-1-1-1,1 1 1,-1 0-1,1-1 0,-1 1 1,1-1-1,-1 1 0,1-1 1,0 0-1,-1 1 1,2 0-1,25 2 113,29-16-21,16-24-2169,-27 5-4563,-30 16-794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92 202 9353,'0'0'15540,"-10"1"-15407,7-1-132,0 0-1,-1 0 0,1 0 0,0 1 0,0 0 1,0-1-1,0 1 0,0 1 0,0-1 0,0 0 1,0 1-1,0-1 0,0 1 0,0 0 0,1 0 1,-1 0-1,1 0 0,0 0 0,-1 1 0,1-1 0,0 1 1,0-1-1,1 1 0,-1 0 0,1 0 0,-3 5 1,2-5 17,1 1 0,0-1 0,-1 0 1,1 0-1,1 1 0,-1-1 0,0 1 1,1-1-1,0 1 0,0-1 0,0 1 1,1 4-1,-1-7-12,0 0 0,0-1 0,1 1 0,-1-1 1,0 1-1,0-1 0,1 1 0,-1 0 0,1-1 0,-1 1 0,1-1 0,-1 1 1,0-1-1,1 0 0,0 1 0,-1-1 0,1 1 0,-1-1 0,1 0 1,-1 0-1,1 1 0,0-1 0,-1 0 0,1 0 0,0 1 0,1-1 9,1 0-1,-1-1 1,0 1 0,0 0-1,0 0 1,1-1-1,-1 0 1,0 1-1,0-1 1,0 0-1,3-2 1,6-3-30,-1-1 0,0 0 1,0-1-1,-1 0 0,0-1 1,0 0-1,-1 0 0,0-1 0,-1 0 1,0 0-1,8-17 0,2-6-17,-1-1 1,16-54-1,-22 59 449,-14 48-59,-14 49 41,4-22-283,5-20-9,1 1 0,2-1 0,0 1 0,-2 45 0,8-72-183,0 0-1,0 1 0,0-1 0,0 0 0,1 0 0,-1 1 1,0-1-1,0 0 0,0 0 0,0 0 0,1 0 1,-1 1-1,0-1 0,0 0 0,1 0 0,-1 0 1,0 0-1,0 0 0,0 0 0,1 0 0,-1 1 0,0-1 1,1 0-1,-1 0 0,0 0 0,0 0 0,1 0 1,-1 0-1,0 0 0,0 0 0,1 0 0,-1-1 1,0 1-1,0 0 0,1 0 0,-1 0 0,0 0 1,0 0-1,0 0 0,1 0 0,-1-1 0,0 1 0,0 0 1,0 0-1,1 0 0,11-8-3895,-2-9-3283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12780,'0'0'8045,"11"3"-6977,-6-2-917,-1 0 1,0 0-1,1 0 0,0 0 1,-1-1-1,1 0 0,-1 0 1,1 0-1,-1 0 1,1-1-1,0 1 0,-1-1 1,0 0-1,1-1 1,-1 1-1,0-1 0,1 0 1,-1 0-1,0 0 1,0-1-1,-1 1 0,1-1 1,0 0-1,3-4 1,8-13 511,-14 12 28,-12 11-444,3 4-228,1 0-1,-1 1 1,2 0-1,-1 0 1,1 0-1,0 1 0,1 0 1,0 0-1,0 0 1,1 1-1,0 0 1,-4 15-1,8-24-12,0 0-1,-1-1 0,1 1 0,0 0 0,-1 0 0,1-1 1,0 1-1,0 0 0,0 0 0,0 0 0,0-1 0,0 1 1,0 0-1,0 0 0,0-1 0,0 1 0,0 0 0,1 0 1,-1 0-1,0-1 0,0 1 0,1 0 0,-1-1 0,1 1 1,-1 0-1,0-1 0,1 1 0,-1 0 0,1-1 0,0 1 1,-1-1-1,1 1 0,-1-1 0,1 1 0,1-1 0,0 1 8,0-1 0,0 0 0,1 0-1,-1 0 1,0 0 0,1-1 0,-1 1-1,0-1 1,0 1 0,1-1-1,-1 0 1,2-1 0,64-35 91,-67 36-111,17-11-112,-12 7 9,1 0-1,-1 1 1,2-1-1,-1 1 1,0 0-1,1 1 0,-1 0 1,1 0-1,0 1 1,14-3-1,-21 6 98,-1 0-1,1 0 1,0-1-1,0 1 1,-1 0-1,1 0 1,0 0-1,-1 0 1,1 0-1,-1 0 1,1 0-1,-1 0 1,1 0-1,-1 0 1,0 0-1,1 0 1,-1 0-1,0 0 0,0 0 1,0 0-1,0 0 1,0 0-1,0 0 1,0 2-1,-1 40 552,1-33-412,0-9-123,0-1 1,0 1 0,0 0-1,0-1 1,0 1 0,0 0-1,0-1 1,0 1-1,0-1 1,0 1 0,1-1-1,-1 1 1,0 0-1,0-1 1,1 1 0,-1-1-1,1 1 1,-1-1 0,0 1-1,1-1 1,-1 1-1,1-1 1,-1 0 0,1 1-1,-1-1 1,1 0-1,-1 1 1,1-1 0,-1 0-1,2 1 1,21-3 180,20-18 38,-33 14-213,-8 4-31,1 0-1,0 0 1,0 0 0,0 0 0,0 0-1,0 1 1,0-1 0,1 1 0,-1 0-1,0 0 1,1 0 0,-1 1-1,1-1 1,-1 1 0,7-1 0,-10 3 18,1 0 0,0 0 1,0-1-1,-1 1 1,1 0-1,-1 0 0,1 0 1,-1-1-1,0 1 1,0 0-1,0 0 0,0 0 1,0 0-1,0 0 0,0 0 1,-1 2-1,-6 31-9,-9-3-7445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18065,'0'0'7143,"-18"53"-5926,18-28-640,-1 2-481,1 1-64,0 3 0,0-3-417,0 0-864,0-4-480,0-6-385,0-9-289,-1-6-2081,-4-3-3331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15663,'0'0'6310,"7"-9"-4276,1 1-1860,0 0 0,1 0 0,0 1 1,0 0-1,0 1 0,1 0 1,0 0-1,0 1 0,1 0 0,-1 1 1,1 0-1,0 1 0,16-3 0,58-7-107,-77 12-66,1 0-1,0 1 0,-1 0 0,1 0 1,-1 1-1,1 0 0,16 5 1,-24-5 52,1 0 0,0 1 1,-1-1-1,1 0 0,-1 0 1,1 1-1,-1-1 0,0 1 1,1 0-1,-1-1 0,0 1 1,0 0-1,0-1 0,0 1 1,-1 0-1,1 0 0,0 0 1,-1 0-1,1 0 0,-1 0 1,0 0-1,0 0 0,0 0 1,0 0-1,0 0 0,0 0 1,0 0-1,-1 0 0,1 0 0,-1 0 1,0 3-1,-1 3 227,0-1 0,-1 1 1,0-1-1,0 1 0,-1-1 0,-8 13 0,8-15-198,-6 9 396,-1 0 0,-20 19 1,29-31-500,-1 1 0,1-1 0,0 0 0,-1 0 0,1-1 0,-1 1 0,1 0 1,-1-1-1,0 0 0,0 1 0,0-1 0,0 0 0,0-1 0,0 1 0,0 0 0,0-1 0,0 0 0,0 1 1,0-1-1,0-1 0,0 1 0,-5-1 0,-7-10-4612,10 1-4240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41 17969,'0'0'2963,"-9"8"5,3-4-2587,-37 35 1950,40-37-2271,1 1 0,0-1 1,0 1-1,0 0 0,1 0 0,-1 0 0,0 0 1,1 0-1,0 0 0,0 0 0,0 0 0,0 0 1,0 1-1,1-1 0,0 0 0,-1 1 0,1 6 1,1-9-63,-1-1 1,1 1-1,-1 0 1,1 0-1,0-1 1,-1 1 0,1 0-1,0-1 1,-1 1-1,1-1 1,0 1 0,0-1-1,0 1 1,-1-1-1,1 1 1,0-1-1,0 0 1,0 1 0,0-1-1,0 0 1,0 0-1,-1 0 1,1 0 0,0 0-1,0 0 1,0 0-1,0 0 1,0 0-1,0 0 1,2-1 0,29-9 178,-24 4-82,0-2 0,-1 1 0,1-1 0,-1 0 0,-1-1 0,0 1 0,0-1 0,-1-1 0,0 1 0,0-1 0,-1 0 0,0 0 0,-1 0 0,4-19 0,-7 28 268,-3 23-192,3-19-298,-1 1 1,2-1-1,-1 0 0,0 0 0,1 0 0,-1 1 1,1-1-1,0 0 0,0 0 0,3 6 1,-3-8 30,0 0 1,0 0 0,0 0 0,0 0-1,0 0 1,0 0 0,1-1 0,-1 1 0,0 0-1,1-1 1,-1 1 0,1-1 0,-1 1-1,1-1 1,-1 1 0,1-1 0,-1 0 0,1 0-1,-1 0 1,1 0 0,-1 0 0,1 0 0,-1 0-1,1-1 1,1 1 0,-2-1-499,1 0 1,0 0-1,0 0 1,-1 0-1,1 0 1,-1 0-1,1 0 0,-1 0 1,1-1-1,-1 1 1,0-1-1,0 1 1,1-1-1,-1 1 1,0-1-1,-1 0 0,1 1 1,0-1-1,0 0 1,0-3-1,1 2-1173,7-18-8125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7143,'0'0'10810,"-2"11"-9886,-8 44 1513,-6 111-1,16-158-2428,1 41 192,-1-48-214,0 1 0,0-1 1,0 0-1,0 0 0,1 0 1,-1 1-1,0-1 0,0 0 1,1 0-1,-1 0 0,1 1 1,-1-1-1,1 0 0,-1 0 1,1 0-1,0 0 0,0 0 1,-1 0-1,1 0 0,0 0 1,0 0-1,0-1 0,0 1 1,0 0-1,0-1 0,0 1 1,0 0-1,0-1 0,3 1 1,-4-1 5,1 0 0,-1-1 1,1 1-1,0-1 0,-1 1 1,1-1-1,-1 1 1,0-1-1,1 1 0,-1-1 1,1 0-1,-1 1 0,0-1 1,1 1-1,-1-1 1,0 0-1,0 0 0,0 1 1,1-1-1,-1 0 0,0 1 1,0-1-1,0 0 1,0 1-1,0-1 0,0-1 1,0-24 133,0 21-142,-1-4 10,0 0 1,0 0-1,-1-1 1,0 1-1,-5-14 1,5 19-43,0-1 1,1 1-1,-1 0 0,-1-1 1,1 1-1,-1 0 1,1 0-1,-1 1 1,0-1-1,-1 1 0,1-1 1,-8-5-1,11 9 42,0 0 0,0 0-1,0 0 1,0 0 0,0 0-1,0 0 1,-1 0 0,1 0-1,0 0 1,0 0 0,0 0-1,0 0 1,0 0 0,0 0-1,-1 0 1,1 0 0,0 0 0,0 0-1,0 0 1,0 0 0,0 0-1,-1 0 1,1 0 0,0 0-1,0 0 1,0 0 0,0 0-1,0 0 1,0 0 0,-1 0-1,1 0 1,0 0 0,0 0-1,0 0 1,0 0 0,0 1 0,0-1-1,0 0 1,0 0 0,0 0-1,-1 0 1,1 0 0,0 0-1,0 0 1,0 1 0,0-1-1,0 0 1,0 0 0,0 0-1,0 0 1,0 0 0,0 0-1,0 1 1,0-1 0,0 0 0,0 0-1,0 0 1,0 0 0,0 1-1,3 14-58,10 14 141,-7-24-63,1 1 1,0-1-1,0 0 1,1-1-1,-1 0 1,1 0-1,0 0 0,0-1 1,1-1-1,-1 1 1,0-1-1,1-1 1,0 1-1,-1-1 1,11-1-1,-13 0 6,-1 0 0,1 0 0,-1-1 0,1 0 0,-1 0-1,0 0 1,1-1 0,-1 1 0,0-1 0,0-1 0,5-2 0,-7 3 1,0 0 0,-1 0-1,0 0 1,1 0 0,-1 0 0,0-1 0,0 1 0,0-1 0,0 1 0,-1-1 0,1 0-1,-1 0 1,0 0 0,0 0 0,0 0 0,0 0 0,0 0 0,0 0 0,-1 0-1,1-4 1,-1 6-18,0 1-1,0-1 1,0 0 0,1 1-1,-1-1 1,0 1-1,0-1 1,0 0-1,0 0 1,0 1-1,0-1 1,0 0-1,-1 1 1,1-1 0,0 1-1,0-1 1,0 0-1,-1 1 1,1-1-1,0 0 1,-1 1-1,1-1 1,0 1-1,-1-1 1,1 1-1,-1-1 1,1 1 0,-1-1-1,1 1 1,-1 0-1,1-1 1,-1 1-1,1 0 1,-1-1-1,0 1 1,1 0-1,-1-1 1,0 1 0,1 0-1,-1 0 1,0 0-1,1 0 1,-1 0-1,0 0 1,1 0-1,-1 0 1,0 0-1,1 0 1,-1 0 0,0 0-1,1 0 1,-1 1-1,1-1 1,-1 0-1,0 0 1,1 1-1,-1-1 1,0 1-1,-3 1 6,1-1-1,0 1 1,0 0-1,0 0 0,0 1 1,0-1-1,0 1 0,0-1 1,-3 6-1,-24 50 538,28-54-472,1 0-1,-1 0 1,1 1-1,0-1 1,0 0-1,0 1 1,0-1-1,1 1 1,0 0-1,0-1 1,0 1-1,1 4 1,3-8-48,-1 0 0,0 0 0,0 0 0,0-1 1,0 1-1,1-1 0,-1 0 0,0 0 1,0 0-1,1-1 0,-1 1 0,3-2 1,10-2-81,-1-1 0,0 0 0,21-11 0,-25 10-28,-1 1 0,1 0-1,1 1 1,-1 0 0,0 1-1,1 0 1,0 1 0,15-1-1,-27 3 93,1 0-1,0 1 0,-1-1 0,1 0 1,0 1-1,-1-1 0,1 0 0,0 1 1,-1-1-1,1 1 0,-1-1 0,1 1 1,-1-1-1,1 1 0,-1-1 0,1 1 1,-1-1-1,1 1 0,-1 0 0,1 1 1,-1-1 10,1 0 1,-1 0 0,1 0-1,0-1 1,-1 1 0,1 0-1,0 0 1,0 0 0,-1 0-1,1-1 1,0 1 0,0 0-1,0-1 1,0 1 0,0-1-1,0 1 1,0-1 0,0 1-1,0-1 1,0 0 0,0 1-1,3-1 1,2-1 33,1 0 0,-1-1-1,1 0 1,-1 0 0,0-1-1,0 1 1,0-1 0,0 0 0,0-1-1,7-5 1,34-17-151,-44 25 68,1-1 0,-1 1 0,0 0 0,1 0 0,-1 0 0,1 0 0,-1 1 0,1 0 0,-1-1 0,1 1 1,-1 0-1,1 1 0,-1-1 0,1 1 0,-1-1 0,0 1 0,6 2 0,-7-1 38,1 0 0,-1 1-1,0-1 1,1 0 0,-1 1 0,0-1 0,-1 1 0,1 0-1,0 0 1,-1 0 0,0-1 0,1 1 0,-1 1 0,0-1-1,-1 0 1,1 0 0,0 0 0,-1 5 0,0-7-19,0 0 0,0 0 0,0 1 0,0-1 0,0 0 0,0 0 0,0 0 0,1 0 0,-1 0 0,0 0 0,1 0 0,-1 0 0,0 0 0,1 0 0,-1 0 0,1 0 0,0 0 0,-1 0 0,1 0 0,0 0 0,0 0 0,-1-1 0,1 1 0,0 0 0,0-1 0,0 1 0,0 0 0,0-1 0,0 1 0,0-1 0,0 0 0,0 1 0,0-1 0,0 0 0,0 1 0,0-1 0,0 0 0,0 0 0,1 0 0,-1 0 0,0 0 0,2-1 0,3-1-1013,0-1 0,-1 1 1,1-2-1,-1 1 0,1 0 0,5-7 0,-8 8 189,17-13-5041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10602,'0'0'14766,"7"-8"-14499,30-33 96,-36 40-272,-19 16 368,5 0 7,1 1 0,1 0-1,0 1 1,1 0 0,1 1 0,0 0 0,1 0 0,2 1 0,0 0 0,-7 36 0,13-54-460,0 1 1,0-1-1,0 0 1,0 0-1,0 0 0,0 1 1,1-1-1,-1 0 1,0 0-1,1 0 1,-1 0-1,1 0 1,-1 0-1,1 0 1,0 0-1,-1 0 1,1 0-1,0 0 1,0 0-1,0 0 1,0 0-1,0 0 1,-1-1-1,1 1 0,2 0 1,1 1 28,-1 0 1,1-1-1,0 0 1,0 0-1,0 0 1,0 0 0,0 0-1,4-1 1,3 1-346,0-1 0,0-1 0,0 0 0,-1 0 0,15-4 0,-23 4 7,-1 1 0,0 0 0,1-1 0,-1 0 1,0 1-1,0-1 0,1 1 0,-1-1 0,0 0 1,0 0-1,0 0 0,0 0 0,0 0 0,0 0 1,0 0-1,-1 0 0,2-1 0,-1-10-5329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4132,'0'0'9801,"10"-10"-6475,32-29-593,-38 36-2448,0 1 0,-1-1 0,1 1 0,0 0 0,0 0 0,1 0 0,-1 0 0,0 1 0,1 0 0,-1 0 0,0 0 0,1 0 0,-1 1 0,1-1 0,0 1 0,-1 0 0,6 1 0,-6 0-195,1 0 0,-1 0 1,0 0-1,0 0 1,0 1-1,0-1 0,-1 1 1,1 0-1,0 0 0,-1 0 1,1 1-1,-1-1 0,0 1 1,0 0-1,0 0 1,0 0-1,0 0 0,-1 1 1,0-1-1,1 1 0,-1-1 1,0 1-1,-1 0 1,1 0-1,1 6 0,-1-2-48,-1-1 0,0 1 0,-1 0 0,0-1 0,0 1 0,-1 0 0,0-1 0,0 1 0,-1-1 0,0 1 0,0-1 0,-1 0 0,-3 8 0,-4 3 11,-1-1 0,0 0 0,-19 22-1,-24 34 623,54-72-664,-1-1 0,1 1 0,0-1 0,-1 1 0,1-1 0,0 1 0,-1-1 1,1 1-1,0-1 0,0 1 0,0-1 0,-1 1 0,1 0 0,0-1 0,0 1 0,0-1 1,0 1-1,0 0 0,0-1 0,0 1 0,0 0 0,0-1 0,0 1 0,1-1 0,-1 1 0,0-1 1,0 1-1,1 0 0,-1-1 0,0 1 0,0-1 0,1 1 0,-1-1 0,1 1 0,-1-1 1,0 1-1,1-1 0,-1 0 0,1 1 0,-1-1 0,2 1 0,1 0 13,0 0-1,0 0 0,0 0 1,0-1-1,1 1 1,-1-1-1,0 0 0,7 0 1,66-12 217,-61 8-341,7-2-194,-1 0 0,0-1 0,-1-2 0,21-11 0,-40 20 152,-1 0 0,0 0 0,0 0-1,1 0 1,-1 0 0,0 0 0,0 0 0,1 0-1,-1 0 1,0-1 0,0 1 0,1 0-1,-1 0 1,0 0 0,0 0 0,0-1-1,1 1 1,-1 0 0,0 0 0,0-1-1,0 1 1,0 0 0,0 0 0,1 0-1,-1-1 1,0 1 0,0 0 0,0-1 0,0 1-1,0 0 1,0 0 0,0-1 0,0 1-1,0 0 1,0 0 0,0-1 0,0 1-1,0 0 1,0-1 0,0 1 0,0 0-1,-1 0 1,1-1 0,0 1 0,-9-4-6248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17713,'0'0'9000,"69"-51"-8327,-30 39-481,4 3-128,1 4-96,3 2-769,-4 2-1665,-6 0-2242,-1 0-3780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14958,'0'0'12428,"58"25"-12300,-27-25-64,2 0-576,-6 0-1474,-7 0-1281,-14 0-1442,-6 6-2882</inkml:trace>
  <inkml:trace contextRef="#ctx0" brushRef="#br0" timeOffset="1">0 156 18706,'0'0'4260,"69"-13"-2627,-27 0-416,9 0-928,-2-1-289,-7 5-1314,-9 0-2785,-15 4-3236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13164,'0'0'11750,"0"10"-11478,0-9-224,0 9-38,0 0 0,1 0-1,0 0 1,2 10 0,-3-19 4,0 0 1,1 0-1,-1 0 0,0 1 0,0-1 1,0 0-1,1 0 0,-1 0 0,1 0 1,-1 0-1,1 0 0,-1 0 0,1-1 1,-1 1-1,1 0 0,0 0 0,-1 0 1,1 0-1,0-1 0,0 1 0,0 0 1,0-1-1,0 1 0,0-1 1,-1 1-1,1-1 0,0 1 0,1-1 1,-1 0-1,0 1 0,0-1 0,0 0 1,0 0-1,0 0 0,0 0 0,0 0 1,0 0-1,0 0 0,0 0 0,0 0 1,0 0-1,0-1 0,1 1 0,-1 0 1,0-1-1,0 1 0,-1-1 0,1 1 1,0-1-1,0 0 0,0 1 0,0-1 1,0 0-1,-1 1 0,1-1 0,0 0 1,1-2-1,5-4 122,1-1 0,-1 0 1,-1 0-1,8-12 0,9-12 560,-21 77 180,-2-38-907,0 0 6,0 0-1,0-1 1,1 1 0,-1-1 0,1 1 0,1-1-1,1 8 1,-2-13-98,-1 0 0,1 0 0,-1 0-1,1-1 1,-1 1 0,1 0 0,0 0 0,-1 0-1,1-1 1,0 1 0,0 0 0,0-1 0,-1 1-1,1-1 1,0 1 0,0-1 0,0 1 0,0-1-1,0 1 1,0-1 0,1 0 0,0 0-385,1 0 0,-1 0 0,1 0 0,-1 0 1,1-1-1,-1 1 0,0-1 0,1 0 0,-1 1 0,0-1 0,0 0 1,5-3-1,17-15-7996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17200,'0'0'10827,"-22"66"-10795,1-29-32,-7 7-129,0-3-95,-1-5-160,4-5-129,6-5 129,6-12-353,7-10-800,10-22-4453,8-9-1761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12300,'0'0'6502,"-18"62"-4132,6-28-768,1-1-738,1 3-607,5-4-33,5-2-32,0-7-128,0-2-64,0-6 32,0-7-384,0-2-513,0-3-673,-13-3-15309</inkml:trace>
  <inkml:trace contextRef="#ctx0" brushRef="#br0" timeOffset="1">0 277 14542,'0'0'7239,"61"-32"-6054,-30 22-737,6-2-384,0 4-384,-5-2-1602,-6 4-2850,-3 1-6311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9065,'0'0'12764,"-4"9"-10805,-27 79 1026,28-78-2669,0-1 0,1 1 0,0 0 0,1 0 0,0 0 0,1 0 0,0 0 0,2 16 0,0-24-298,-1-1 0,0 0 0,1 0 0,-1 0-1,1 0 1,-1 0 0,1-1 0,-1 1 0,1 0 0,0-1-1,-1 1 1,1-1 0,0 1 0,-1-1 0,1 0-1,0 0 1,0 1 0,-1-1 0,1-1 0,0 1-1,-1 0 1,3-1 0,44-4 101,-31 2-166,-6 0-176,-1 1-1,1 1 0,0 0 1,0 0-1,0 1 0,12 1 1,-23-1 221,1 1 1,0-1 0,0 0-1,-1 1 1,1-1 0,0 0-1,0 1 1,-1-1 0,1 1-1,-1-1 1,1 1 0,0-1-1,-1 1 1,1-1 0,-1 1 0,1-1-1,-1 1 1,0 0 0,1-1-1,-1 1 1,1 0 0,-1 0-1,0-1 1,0 1 0,0 0-1,1 0 1,-1-1 0,0 1-1,0 0 1,0 0 0,0 0-1,0-1 1,0 1 0,0 0-1,0 0 1,-1-1 0,1 1-1,0 0 1,0 0 0,-1-1-1,1 1 1,0 0 0,-1-1-1,1 1 1,-1 0 0,0 1 0,-1 1 52,0 1 0,0-1 1,0 0-1,0 0 0,-1 1 1,1-1-1,-1-1 1,-3 4-1,-4-1 130,1-1-1,-1 0 1,-1 0 0,1-1-1,-1 0 1,1-1 0,-1 0 0,0-1-1,1 0 1,-1-1 0,0 0-1,-17-2 1,27 2-217,0 0 1,1 0-1,-1 0 1,0 0-1,0 0 1,0-1-1,0 1 1,0 0-1,0 0 1,0-1-1,1 1 1,-1-1-1,0 1 1,0 0-1,1-1 1,-1 1-1,0-1 1,0 0-1,1 1 1,-1-1-1,1 0 1,-1 1-1,0-1 1,1 0-1,-1 0 1,1 1-1,0-1 1,-1 0-1,1 0 1,0 0-1,-1 0 1,1 0-1,0 1 1,0-1-1,0 0 1,0 0-1,0 0 1,0 0-1,0 0 1,0-1-1,1 0-582,-1-1 1,1 1-1,0-1 0,0 1 0,0-1 1,0 1-1,1 0 0,-1 0 1,1 0-1,-1 0 0,1 0 0,3-3 1,14-11-7887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12364,'0'0'7767,"-2"11"-6566,0-1-970,-2 2-115,2 0 0,-1 1 0,2-1 0,-1 0 0,2 1 1,0-1-1,0 1 0,3 17 0,-2-29-177,0 1 1,-1-1-1,1 0 1,0 0-1,0 1 1,0-1-1,0 0 0,0 0 1,0 0-1,0 0 1,0 0-1,0 0 1,0-1-1,1 1 0,-1 0 1,0-1-1,1 1 1,-1 0-1,0-1 1,1 0-1,-1 1 0,1-1 1,-1 0-1,1 0 1,-1 0-1,0 0 1,1 0-1,-1 0 0,1 0 1,-1 0-1,1 0 1,-1-1-1,1 1 1,-1-1-1,0 1 0,1-1 1,0 0-1,4-2-253,0 1 0,0-1 0,-1 0 0,0 0-1,1 0 1,-1-1 0,6-5 0,-3-1-397,0 0 0,0-1 0,-1 0 0,0 0 0,6-13 0,-6 10 461,-6 14 382,-1 1 0,1-1 0,-1 1 0,1-1 1,-1 1-1,1-1 0,-1 1 0,1-1 1,-1 1-1,0 0 0,1-1 0,-1 1 1,0 0-1,0-1 0,1 1 0,-1 0 0,0-1 1,0 1-1,0 0 0,0-1 0,0 1 1,0 0-1,0-1 0,0 1 0,0 0 0,0 0 1,0-1-1,-1 2 0,4 32 683,-3-28-921,0 5 277,1 1-1,1-1 1,4 20-1,-6-29-311,1 0 0,0 1 0,-1-1-1,1 0 1,0 0 0,0 0 0,0 0-1,1 0 1,-1 0 0,0 0 0,1 0-1,-1-1 1,1 1 0,0 0 0,0-1-1,-1 0 1,1 1 0,0-1 0,0 0-1,0 0 1,0 0 0,1 0 0,-1 0 0,0 0-1,3 0 1,19 0-6233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13901,'0'0'16122,"1"7"-15946,-1-6-170,0 0 0,0 1 0,0-1-1,0 0 1,0 0 0,0 0 0,0 0 0,0 0-1,1 0 1,-1 0 0,0 0 0,1 0-1,-1 0 1,1 0 0,-1 0 0,1 0 0,-1 0-1,1 0 1,0 0 0,0 0 0,-1-1-1,1 1 1,0 0 0,0 0 0,0-1 0,0 1-1,0-1 1,0 1 0,0-1 0,0 1 0,0-1-1,0 1 1,0-1 0,0 0 0,1 0-1,2 0-8,1-1 0,-1 0-1,0 0 1,0 0-1,0-1 1,0 1 0,-1-1-1,1 0 1,0 0-1,6-5 1,12-13-530,-19 16 382,0 1-1,1-1 1,0 1-1,0 0 1,0-1-1,0 2 1,0-1-1,1 0 1,-1 1-1,7-2 1,-17 30-613,-12 2-3661,7-20-1485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12780,'0'0'5408,"-10"0"-3823,1 1-1309,-1-1 0,1 1 0,0 1-1,0 0 1,-18 6 0,25-7-264,-1 0 0,1 0 0,0 0 0,-1 0 0,1 1 0,0-1 0,0 1 0,0-1 0,0 1 0,0 0 0,1 0 0,-1 0 0,0 0 0,1 0 0,-1 0 0,1 1 0,0-1 0,0 0 0,0 1 0,0-1 0,0 1 0,1-1 0,-1 1 0,1-1 0,-1 1 0,1-1 0,0 1 1,0-1-1,0 1 0,0 0 0,2 4 0,-2-6-18,1-1-1,-1 1 1,1-1 0,-1 1 0,1 0 0,0-1 0,0 1 0,-1-1 0,1 0 0,0 1 0,0-1 0,-1 0-1,1 1 1,0-1 0,0 0 0,0 0 0,-1 0 0,1 0 0,0 1 0,0-1 0,0 0 0,0-1 0,-1 1-1,1 0 1,0 0 0,0 0 0,0 0 0,-1-1 0,1 1 0,0 0 0,1-1 0,28-10-643,-19 3-176,0-1 1,-1 0-1,0-1 0,0 0 0,13-19 0,-22 29 1744,-2 4-573,1 1 0,-1-1 0,0 1 0,-1-1-1,1 0 1,-1 1 0,0-1 0,-3 5 0,2-4-244,1 0 0,0 0 0,0 0 0,0 0 0,0 0 0,0 7 0,1-10-43,1 0 0,0 0-1,0 0 1,0 1-1,0-1 1,0 0 0,0 0-1,0 1 1,1-1-1,-1 0 1,1 0 0,0 0-1,1 3 1,-2-5-36,0 0 1,1 1-1,-1-1 0,1 1 1,-1-1-1,1 0 0,-1 1 1,1-1-1,-1 0 0,1 0 1,-1 1-1,1-1 0,-1 0 1,1 0-1,-1 0 1,1 0-1,-1 0 0,1 0 1,0 0-1,-1 0 0,1 0 1,-1 0-1,1 0 0,-1 0 1,1 0-1,0 0 0,-1 0 1,1 0-1,-1-1 0,2 1 1,3-3-8,-1 0-1,1-1 1,0 1 0,-1-1 0,0 0 0,0 0 0,0 0-1,5-7 1,2-7-439,-3 4-2974,6 5-3406,-4 5 2500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3:00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12364,'0'0'736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15375,'0'0'8167,"-20"66"-8103,20-46-32,0-2 32,0-1-64,0-3-64,0-2-32,0-5-192,0-3-385,8-4-2658,0-4-64,-1-11-1602,4-2-2690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2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10410,'0'0'13421,"-2"11"-12749,-28 162-50,25-94-5125,-6-93-14710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3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9321,'0'0'15246,"53"-2"-14765,-31 0-385,0 1-160,0-2-1378,-1 1-1697,-1-2-2274,-4 0-4900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3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11179,'0'0'10794,"-15"49"-9577,9-27-288,1-1-545,3-2-288,1 4-96,1-6 32,0-3-448,0-4-449,8-7 32,5-3-32,0-3-448,3-13-673,1-6-2306,1-4-1954</inkml:trace>
  <inkml:trace contextRef="#ctx0" brushRef="#br0" timeOffset="1">142 1 6406,'0'0'14029,"-21"51"-12972,12-20-224,-2 0-160,7 2 31,1-5-63,1-3-385,2-4-192,0-7-416,0-8-993,2-6-449,-2-18-12908</inkml:trace>
  <inkml:trace contextRef="#ctx0" brushRef="#br0" timeOffset="2">1 92 9737,'0'0'13069,"76"15"-13005,-46-11-192,-3-4-1378,-4 0-2209,-3 0-4101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15022,'0'0'2851,"13"0"-96,319-21 4514,-32-2-6542,131 26-2307,-430-3 657,-13-4-13155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1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1 478 7175,'0'0'12844,"71"-36"-11627,-26-7-448,9-11-449,4-4-288,3-5 0,1 0-704,-7 5-2083,-10 4-2018,-12 6-4195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3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1 440 11979,'0'0'8969,"74"-87"-8297,-27 39-319,6-7-289,6 1-32,1 1-384,-4 3-2531,-8 3-2594,-7 2-5990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9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9 9065,'0'0'1366,"-10"-2"294,-46-5 833,56 7-2413,-1 0-1,1 0 0,-1 0 0,1 0 1,0 0-1,-1 0 0,1 0 0,-1 1 0,1-1 1,-1 0-1,1 0 0,-1 0 0,1 0 1,-1 1-1,1-1 0,0 0 0,-1 0 0,1 1 1,-1-1-1,1 0 0,0 1 0,-1-1 1,1 0-1,0 1 0,0-1 0,-1 0 0,1 1 1,0-1-1,0 1 0,-1-1 0,1 1 1,0-1-1,0 1 0,0-1 0,0 1 0,4 21 1778,-2-17-1603,0 0 1,1-1-1,-1 0 0,1 0 0,0 1 0,0-2 1,6 7-1,3-3-113,1 0 1,0-1-1,0 0 0,0-1 1,1-1-1,0 0 0,0-1 1,0 0-1,1-1 0,22 0 1,14-1-130,84-10 1,29-20-2144,-58-1-2352,-29 3-1881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6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29 3619,'0'0'13095,"9"-4"-10719,4-1-1444,1 0 0,-1 1 0,28-5 0,-38 8-779,0 1-1,0 0 1,1 0 0,-1 0 0,0 0 0,1 0 0,-1 1 0,0-1 0,0 1-1,0 0 1,1 0 0,2 2 0,-5-2-135,1-1 1,-1 1-1,0 1 1,0-1-1,0 0 0,0 0 1,0 0-1,0 1 1,0-1-1,0 0 0,-1 1 1,1-1-1,0 1 0,-1-1 1,1 1-1,-1-1 1,0 1-1,1-1 0,-1 1 1,0-1-1,0 1 1,0 0-1,0-1 0,0 1 1,0-1-1,-1 1 1,1 1-1,-2 1 22,1 0 0,0 0-1,-1-1 1,1 1 0,-1-1 0,0 0 0,0 1 0,0-1-1,-1 0 1,1 0 0,-5 4 0,-38 32 252,23-21-122,14-12-102,-36 37 58,42-41-125,-1 1-1,1 0 1,0 0 0,-1 0-1,2 0 1,-1 0-1,0 0 1,1 1-1,-1-1 1,1 1 0,0-1-1,0 1 1,-1 5-1,3-9 7,-1 1-1,1 0 0,-1 0 0,0-1 0,1 1 1,-1 0-1,1-1 0,0 1 0,-1 0 1,1-1-1,-1 1 0,1-1 0,0 1 0,0-1 1,-1 1-1,1-1 0,0 0 0,0 1 0,-1-1 1,1 0-1,0 0 0,0 1 0,0-1 1,0 0-1,-1 0 0,1 0 0,0 0 0,0 0 1,1 0-1,36 0 89,-28-1-115,15 2-371,28 0-1970,-23-10-2542,-30 9 4642,1 0 0,-1 0 0,1 0 0,-1 0 0,0-1 0,1 1 0,-1 0-1,0 0 1,1-1 0,-1 1 0,0 0 0,0-1 0,1 1 0,-1 0 0,0-1 0,0 1 0,0-1 0,1 1 0,-1 0 0,0-1 0,0 1 0,0-1 0,0 1 0,0 0 0,0-1 0,0 1 0,0-1 0,0 0 0,0-4-5473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10314,'0'0'8071,"-6"10"-7019,-9 22-393,1 1 0,1 0 0,2 1 0,1 0 0,2 0 0,1 1 0,2 0 0,-2 59 0,7-94-655,0 1 0,0 0 0,0-1 0,0 1 0,-1 0 0,1-1 0,0 1 0,0 0 0,1-1 0,-1 1 1,0 0-1,0-1 0,0 1 0,0-1 0,1 1 0,-1 0 0,0-1 0,0 1 0,1-1 0,-1 1 0,0 0 0,1-1 0,-1 1 0,1-1 0,-1 1 0,1-1 0,-1 0 0,1 1 0,-1-1 0,1 0 1,-1 1-1,1-1 0,0 0 0,-1 1 0,1-1 0,-1 0 0,1 0 0,0 0 0,-1 0 0,1 1 0,0-1 0,-1 0 0,1 0 0,0 0 0,-1 0 0,1-1 0,0 1 0,-1 0 0,1 0 0,0 0 0,-1 0 1,1-1-1,-1 1 0,1 0 0,-1-1 0,1 1 0,0 0 0,0-1 0,3-2 54,1 0 0,-1 0 0,0 0 1,0 0-1,0 0 0,5-7 0,20-28 125,-2-1-1,-2-1 1,27-59 0,-8-2-2697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7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8200,'0'0'12812,"64"0"-11627,-31 0-288,1 0-545,0 0-320,2-3-865,-7 1-1601,-4-2-2979,-3-3-4933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8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9 12556,'0'0'3870,"-5"9"-2199,-1 2-1393,0 0-1,1 1 1,0 0 0,1 0-1,0 1 1,1-1-1,0 1 1,-2 24-1,6-37-301,-1 1 0,0-1-1,1 1 1,-1-1-1,0 0 1,1 0 0,-1 1-1,1-1 1,-1 0-1,1 0 1,-1 1 0,0-1-1,1 0 1,-1 0-1,1 0 1,-1 0-1,1 0 1,-1 0 0,1 0-1,-1 0 1,1 0-1,-1 0 1,1 0 0,-1 0-1,1 0 1,-1 0-1,1 0 1,-1 0 0,1-1-1,-1 1 1,1 0-1,-1 0 1,0 0-1,1-1 1,-1 1 0,1 0-1,-1-1 1,0 1-1,1 0 1,-1-1 0,20-11-887,-6-3-1914,-1-1 0,0-1 1,14-23-1,-11 15 3265,2-1 8252,-19 33-5622,-13 21-2178,1 0 1,-9 32 0,19-48-2151,0 1-1,0 0 1,1-1-1,0 21 0,-2-54-5196,-5 0 3386,-18-20 4520,-2-5 7343,37 45-4433,25 3-3859,-1 3-442,11 2-1320,-15-5-2328,-7-2-3379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0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17392,'0'0'6246,"-9"54"-5701,9-34-385,0 2-96,0 1-64,0-6-96,3-1-929,-1-5-929,-2-2-897,0-6-960,-7-3-8040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9577,'0'0'14446,"67"-16"-14126,-35 16-256,1 0-128,-1-5-2242,-3 0-4292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5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7719,'0'0'17857,"3"10"-17302,-1-5-620,1 4 178,0-1 0,1 1-1,0-1 1,0 0 0,10 13 0,-13-20-205,0 1 1,0-1-1,0 1 1,1-1-1,-1 0 1,1 1-1,-1-1 1,1 0-1,-1 0 1,1 0-1,0 0 1,-1-1-1,1 1 1,0 0-1,0-1 1,0 1-1,-1-1 1,1 0-1,0 1 1,0-1-1,0 0 1,0 0-1,0 0 1,0 0-1,0-1 1,-1 1 0,1 0-1,0-1 1,0 0-1,0 1 1,-1-1-1,1 0 1,0 0-1,-1 0 1,1 0-1,0 0 1,-1 0-1,0 0 1,3-2-1,39-37-8122,-17 11-201,-15 14 2730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5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3395,'-2'13'9909,"-3"2"-4085,-4 3-2668,-8 11-2730,-3 6 1164,14-23-1918,-24 61 3564,21-35-5052,10-2-7406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5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47 11787,'0'0'13709,"0"7"-13661,3 71-2669,-2-78 2419,1-1 0,0 1-1,0 0 1,-1-1 0,1 1 0,0-1 0,-1 1-1,1-1 1,-1 0 0,1 0 0,-1 0 0,1 0 0,-1 0-1,1 0 1,0-1 0,61-65-7309,-45 41 7384,-4 0 3468,-25 49 939,-13 29-917,18-37-3449,0-1 0,1 1 0,0 0 0,1 1 0,1-1 0,-3 30 0,6-50-7601,0-8 1046</inkml:trace>
  <inkml:trace contextRef="#ctx0" brushRef="#br0" timeOffset="1">0 109 6054,'0'0'17232,"67"3"-17168,-41-13-1153,-4-1-1730,-1 2-2882,-1 0-6631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6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 8872,'0'0'13421,"-35"57"-12428,22-31-160,0 5-161,1-1-351,1 3-161,2-5-64,0-1-64,7-5-64,0-5-1089,2-7-993,0-5-801,4-5-1569,7 0-1570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6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13261,'0'0'8765,"-9"5"-7943,6-3-737,-6 1 160,2 1 0,-1 1 0,0 0 0,1 0 1,0 0-1,0 1 0,1-1 0,-1 2 0,1-1 0,-8 13 1,14-18-231,0-1 0,0 1 1,0 0-1,1 0 1,-1-1-1,0 1 1,1 0-1,-1-1 0,1 1 1,-1-1-1,1 1 1,-1-1-1,1 1 1,-1-1-1,1 1 1,-1-1-1,1 1 0,0-1 1,-1 1-1,1-1 1,0 0-1,-1 0 1,1 1-1,0-1 0,-1 0 1,1 0-1,0 0 1,0 0-1,-1 1 1,1-1-1,0 0 1,0-1-1,1 1 0,37 5-286,-32-4 7,1 0-123,-1 0 0,1 1 1,0 0-1,-1 1 0,10 3 1,-16-5 393,0-1 1,0 0 0,0 1 0,0-1 0,-1 1 0,1-1 0,0 1 0,0 0 0,0-1 0,-1 1 0,1 0 0,0-1 0,-1 1-1,1 0 1,0 0 0,-1 0 0,1-1 0,-1 1 0,1 0 0,-1 0 0,0 0 0,1 0 0,-1 0 0,0 0 0,0 0 0,0 0-1,0 0 1,1 0 0,-1 0 0,-1 0 0,1 0 0,0 0 0,0 0 0,0 0 0,0 0 0,-1 0 0,1 0 0,0 0-1,-1 0 1,1-1 0,-1 1 0,1 0 0,-1 0 0,0 0 0,1 0 0,-1-1 0,0 1 0,1 0 0,-1-1 0,0 1 0,0-1-1,-1 2 1,-8 7 574,0-1 0,-1 0 0,-17 10 0,25-16-476,-1 0 0,1 0 0,-1 0 0,1-1 1,-1 1-1,0-1 0,1 0 0,-1 0 0,0 0 0,0-1 0,1 1 1,-1-1-1,0 0 0,0 0 0,0 0 0,-7-2 0,11 1-164,-1 1 0,1-1 0,-1 0-1,1 1 1,-1-1 0,1 0 0,0 0-1,-1 1 1,1-1 0,0 0-1,-1 0 1,1 0 0,0 1 0,0-1-1,0 0 1,0 0 0,0 0 0,0 0-1,0 0 1,0 1 0,0-1 0,0 0-1,1 0 1,-1 0 0,0 0 0,1 1-1,-1-1 1,0 0 0,1 0 0,-1 1-1,1-1 1,0 0 0,14-25-2685,28-16-5334,-19 17 1745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11115,'0'0'11883,"-13"60"-10666,8-36-544,-1-3-129,2-1-352,4 0-128,0-4-64,0-3-320,0-3-545,0-2-288,0-3-673</inkml:trace>
  <inkml:trace contextRef="#ctx0" brushRef="#br0" timeOffset="1">1 130 1153,'0'0'21332,"53"-37"-20659,-32 33-449,4 0-192,0 4-929,-5-2-2498,-2-1-5958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12908,'0'0'13037,"64"25"-12973,-44-31-449,0-5-1152,1-3-1026,-2-2-928,2-8-1698,2-3 801,0-7-801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8680,'0'0'17329,"12"52"-17265,-9-31 0,-2 0-64,1-1-160,-2 0-1250,0-5-1184,0-3-898,-9-7-1056,-3-5-1602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0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11563,'0'0'11723,"64"-6"-10794,-36 6-449,-1 0-384,3 0-256,-4 0-1826,-3-1-2145,-2-3-3813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12844,'0'0'15279,"45"57"-15215,-34-48-32,-1-2-160,3-4-641,2-3-673,0 0-800,1-4-576,-1-9-1282,-2-1-1698,-1-1-1088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1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5093,'0'0'16052,"-6"11"-14717,-6 7-1002,-58 102 2131,62-105-2373,0 1-1,0 1 1,2-1 0,0 1 0,-6 34 0,11-37-1507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1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6854,'0'0'17777,"-4"9"-16869,-6 9-675,-29 59 849,36-71-1246,0 1 1,0-1-1,1 1 1,0 0-1,1 0 1,-1-1-1,1 1 1,1 0-1,-1 13 1,2-20 99,-1 1 1,0-1 0,1 0 0,-1 0 0,1 0 0,-1 0 0,0 0 0,1 1 0,-1-1 0,1 0 0,-1 0 0,0 0 0,1 0 0,-1 0 0,1 0 0,-1 0 0,0 0-1,1 0 1,-1 0 0,1-1 0,-1 1 0,0 0 0,1 0 0,-1 0 0,0 0 0,1-1 0,-1 1 0,0 0 0,1 0 0,-1 0 0,0-1 0,1 1 0,-1 0 0,0-1-1,1 0 1,13-9-976,-3-3-864,-1 0 1,0 0-1,0-1 1,-2-1-1,8-16 1,3-4 1478,3 1 5697,-26 44 895,-3 13-4527,0 3-1470,0-8 171,1 1 0,-7 31-1,10-12-2919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2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1 167 8008,'0'0'14894,"61"-19"-14894,-36 17-32,0 1-961,-4-3-2338,0-1-3364</inkml:trace>
  <inkml:trace contextRef="#ctx0" brushRef="#br0" timeOffset="1">251 1 14446,'0'0'9288,"-23"60"-8359,13-34 0,-3 3-512,1 0-193,3-2-128,2-1-96,2-3-96,3-6-865,2-4-961,0-7-544,5-6-897,6 0-2307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2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10762,'0'0'9081,"-2"10"-8051,-15 37-267,11-32-226,0 1 1,0-1-1,2 1 1,0 0-1,-2 20 1,6-36-508,0 1 1,1-1-1,-1 1 1,1-1-1,-1 1 1,0-1-1,1 0 0,-1 1 1,1-1-1,-1 0 1,1 1-1,-1-1 1,1 0-1,-1 0 0,1 1 1,-1-1-1,1 0 1,-1 0-1,1 0 1,0 0-1,-1 0 1,1 1-1,-1-1 0,1 0 1,-1 0-1,1-1 1,0 1-1,-1 0 1,1 0-1,-1 0 1,1 0-1,-1 0 0,1-1 1,-1 1-1,1 0 1,-1 0-1,1-1 1,-1 1-1,2-1 1,23-10 288,-15 3-311,-1 0-1,1-1 1,-2 0-1,14-17 0,-18 21 17,0 1-1,-1-1 0,0-1 0,0 1 0,0 0 0,-1-1 1,0 0-1,0 1 0,0-1 0,-1 0 0,2-12 0,-17 53 613,3-11-402,9-18-86,0 0 0,0 1-1,1 0 1,0-1-1,0 1 1,1 11 0,0-16-186,0-1 0,0 0 0,1 1 0,-1-1 0,0 0 0,1 1 0,-1-1 0,1 0 0,0 0 0,-1 1 0,1-1 0,0 0 0,0 0 0,0 0 0,1 1 0,0-1-256,-1 1 0,1-2-1,0 1 1,-1 0 0,1 0 0,0-1-1,0 1 1,0 0 0,-1-1 0,1 0 0,0 1-1,0-1 1,0 0 0,2 0 0,10 0-7052,1 0-8616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15631,'0'0'11082,"-22"59"-11050,22-44-32,0 0 32,0-1-160,0-3-544,0 0-449,0-4-897,0-4-1410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9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6919,'0'0'17232,"52"-1"-16784,-18 1-256,3 0-127,-2 0-1,1-3-481,-6 0-1505,-5-2-1185,-7 0-2370,-1 0-4004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9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 13389,'0'0'9032,"-2"49"-7975,-1-31-416,0 0-449,0 4-128,2 0-128,1 0-737,0 1-608,0-2-513,0-2-256,0-1-993,-3-5-544,-3-4-1667</inkml:trace>
  <inkml:trace contextRef="#ctx0" brushRef="#br0" timeOffset="1">0 260 9321,'0'0'11659,"67"0"-10858,-38-4-353,-1-2-256,0 1-128,-5 0-288,-4-1-1089,-8 0-705,-8-2-641,-3-1-2081,0-1-6567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10346,'0'0'5936,"-5"10"-4153,-5 16-1221,2 0 0,0 1 0,1 0 0,2 0 0,1 0 0,-1 39 0,6-27-214,10 52-1,-3-32-380,-8-59 19,0 0-1,0 1 1,0-1-1,1 0 1,-1 0-1,0 0 1,0 0-1,0 1 0,0-1 1,0 0-1,0 0 1,0 0-1,0 1 1,0-1-1,0 0 0,0 0 1,0 1-1,0-1 1,0 0-1,0 0 1,0 0-1,0 1 1,0-1-1,0 0 0,0 0 1,0 0-1,0 1 1,0-1-1,0 0 1,0 0-1,0 0 0,0 0 1,-1 1-1,1-1 1,0 0-1,0 0 1,0 0-1,0 0 1,-1 0-1,1 1 0,0-1 1,0 0-1,0 0 1,0 0-1,-1 0 1,1 0-1,0 0 0,0 0 1,0 0-1,-1 0 1,1 0-1,0 0 1,0 0-1,0 0 1,-1 0-1,1 0 0,0 0 1,-1 0-1,-12-12-626,-14-24-106,9 8 560,8 14 337,1 0-1,0-1 1,1 0-1,0-1 1,-9-27-1,17 42-45,0 0 0,0-1 0,1 1 0,-1 0 0,0 0 0,0 0 1,1 0-1,-1 0 0,1 0 0,-1 0 0,1 0 0,-1 0 0,1 0 0,0 0 0,-1 0 0,1 0 0,0 0 0,0 1 1,-1-1-1,1 0 0,0 0 0,0 1 0,0-1 0,0 1 0,0-1 0,0 1 0,0-1 0,0 1 0,0-1 0,1 1 0,-1 0 1,0 0-1,0 0 0,0 0 0,0 0 0,2 0 0,55-6-835,-42 5 627,-7 0-339,28-3-2212,-14-2-2612,-12 2-354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9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17104,'0'0'7271,"62"8"-6022,-25-6-768,3-2-353,2 0-64,-1 0-96,-7 0-1249,-4 0-1954,-11-5-1858,-6 1-5669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0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 3427,'0'0'20468,"-10"67"-20020,7-44-320,1-1-128,2 0-256,0-6-929,5-5-481,8-8-480,1-3-32,0-7-1025,0-13-1249</inkml:trace>
  <inkml:trace contextRef="#ctx0" brushRef="#br0" timeOffset="1">124 0 13164,'0'0'5157,"-23"63"-3875,19-38-97,-1-1-545,5-3-255,0-1-257,0-3-352,5-4-1570,1-4-1505,-2-4-2403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0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12364,'0'0'10826,"70"-12"-10826,-45 7-961,-1-4-1858,0 0-5765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1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3523,'0'0'13869,"60"-5"-13036,-30 5-160,4 0-257,3 0-320,-1 0-192,-3 1-1249,-5 2-1794,-7-3-1505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2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10282,'0'0'10794,"81"23"-10410,-43-23-288,3 0-480,-3 0-2274,-5-6-3684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6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1 317 10698,'0'0'3491,"51"-25"-544,-20 6-1569,7-8-161,10-2-32,5-4-673,6-2-416,2-3-96,-5 2-1665,-3-1-2435,-9 0-5093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0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9705,'0'0'304,"-9"5"358,-25 17 1020,25-13 1292,13-4-2105,16-4-1022,-18-1 483,400-6 2723,194 9-5823,-507 6-1020,-16 1-1036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2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9705,'0'0'13143,"10"-7"-12406,95-72-144,-104 78-594,-1 1 1,0-1 0,1 1 0,-1 0 0,1-1 0,-1 1-1,1-1 1,-1 1 0,1 0 0,-1-1 0,1 1 0,-1 0-1,1 0 1,-1-1 0,1 1 0,0 0 0,-1 0 0,1 0-1,-1 0 1,1 0 0,0 0 0,-1 0 0,1 0 0,-1 0 0,1 0-1,0 0 1,-1 0 0,1 0 0,-1 0 0,1 1 0,0-1-1,-1 0 1,1 0 0,-1 1 0,1-1 0,0 1 0,-1 24 176,-18 31 134,10-37-266,4-12-45,1 0 0,0 0 0,0 1 1,1-1-1,0 1 0,0-1 0,-1 12 0,3-19-48,1 1 0,-1-1-1,0 0 1,0 1-1,0-1 1,0 0 0,0 1-1,1-1 1,-1 0 0,0 1-1,0-1 1,1 0-1,-1 0 1,0 1 0,0-1-1,1 0 1,-1 0-1,0 1 1,1-1 0,-1 0-1,0 0 1,1 0 0,-1 0-1,0 0 1,1 1-1,-1-1 1,1 0 0,-1 0-1,0 0 1,1 0-1,-1 0 1,0 0 0,1 0-1,-1 0 1,1-1 0,-1 1-1,0 0 1,1 0-1,-1 0 1,0 0 0,1 0-1,-1 0 1,0-1 0,1 1-1,-1 0 1,0 0-1,1-1 1,-1 1 0,0 0-1,0 0 1,1-1-1,-1 1 1,20-13-2896,1-7-1993,3-4-1602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0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11179,'0'0'2962,"-8"11"-442,2-3-2142,-33 48 2024,37-52-2214,0 0 0,0 0 0,0 0 0,1 0 0,0 0 0,-1 0 0,1 1-1,1-1 1,-1 0 0,1 0 0,-1 1 0,1-1 0,1 1 0,-1-1 0,2 6 0,-1-8-141,0-1 0,0 1 0,0-1 0,1 1 1,-1-1-1,0 0 0,1 1 0,-1-1 0,1 0 0,0 0 0,-1 0 0,1 0 1,0-1-1,-1 1 0,1 0 0,0-1 0,0 1 0,0-1 0,0 0 0,0 1 1,0-1-1,-1 0 0,1 0 0,0 0 0,3-1 0,2 1 124,0 0 1,-1-1-1,1 0 0,0 0 0,0 0 0,7-3 1,-10 1-65,0 1 0,0-1 0,-1 1 0,1-1 0,-1 0 0,1-1 0,-1 1 0,0 0 0,0-1 0,0 0 0,-1 0 0,1 0 0,-1 0 0,0 0 0,0 0 0,0 0 0,-1-1 0,2-6 0,-3 9-97,1 0 0,-1 0 1,1 1-1,-1-1 0,0 0 0,0 0 0,0 0 1,0 0-1,0 0 0,-1 0 0,1 0 1,0 0-1,-1 1 0,1-1 0,-1 0 1,0 0-1,0 0 0,0 1 0,0-1 0,0 1 1,0-1-1,0 0 0,0 1 0,-1 0 1,1-1-1,0 1 0,-1 0 0,1 0 0,-1 0 1,0 0-1,1 0 0,-1 0 0,0 0 1,0 0-1,1 1 0,-1-1 0,0 1 0,0-1 1,0 1-1,0 0 0,0 0 0,0-1 1,0 1-1,1 1 0,-4-1 0,4 0-177,0 0 0,0 0 0,0 1 0,0-1 0,0 0 0,0 0 0,-1 1 0,1-1 0,0 1 0,0-1 0,0 1 0,1-1 0,-1 1 0,0-1 0,0 1 0,0 0-1,0 0 1,0-1 0,0 3 0,0-3-119,1 1-1,0-1 1,0 1-1,0-1 0,-1 1 1,1-1-1,0 1 1,0-1-1,0 1 0,0-1 1,0 1-1,0 0 1,0-1-1,0 1 0,0-1 1,0 1-1,0-1 1,1 1-1,-1-1 1,0 1-1,0-1 0,0 1 1,1-1-1,-1 1 1,0-1-1,1 1 0,-1 0 1,7 4-6627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15887,'0'0'10122,"-17"71"-9642,10-48-320,2 0-128,4-2 32,1-2-64,0-6-64,0 0-833,0-5-416,3-4-481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19506,'0'48'32,"-8"8"-160,8 12 0,8 7-224,23 2-129,13-3 481,9-6 0,9-6 0,4-5 0,4-7 32,-2-7 1,-5-5-1,-7-2-129,-10-5-767,-14-5-930,-11-5-1089,-21-7-1217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6502,'0'0'13362,"4"8"-11904,0 9-963,1-1 0,-2 1 0,3 31 0,-5-38-262,0 0 0,-1 0-1,0 0 1,-1 0 0,0 0 0,0 0-1,-1-1 1,-1 1 0,-4 13 0,21-49 194,2 0 1,0 1 0,2 1 0,1 1-1,32-31 1,-33 37-1335,1 1 0,0 1-1,1 1 1,22-13 0,-39 25-2996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0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1089,'0'0'20980,"67"-5"-20596,-43 5-288,-4 0-96,-2 0-1409,-5-1-2691,-3-2-6822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1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12876,'0'0'4719,"9"0"-3213,154 0-17,-162 0-1508,-1 0-1,1 0 0,0 0 1,0 0-1,0 0 1,-1 0-1,1 0 1,0 0-1,0 1 1,-1-1-1,1 0 0,0 1 1,0-1-1,-1 0 1,1 1-1,0-1 1,-1 1-1,1-1 1,-1 1-1,1-1 0,0 1 1,-1 0-1,1-1 1,-1 1-1,0 0 1,1-1-1,-1 1 1,1 1-1,-3 25-160,-24 30 349,24-52-141,-62 123-247,63-131-4628,-2-5-422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2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12236,'0'0'7206,"61"15"-6085,-25-15-384,3 0-513,3 0-192,5-4-800,-3-5-2211,-5-3-3139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2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14061,'0'0'4933,"-11"8"-4180,1 0-501,-1 0 1,2 1 0,-1 0 0,-13 19-1,19-23-114,0 0-1,1 0 1,0 0 0,1 1-1,-1-1 1,1 1-1,0-1 1,0 1-1,1 0 1,0 0-1,0 0 1,0 0 0,0 0-1,1 0 1,1 10-1,-1-15-116,1 1-1,-1-1 0,0 0 1,1 1-1,-1-1 0,1 0 1,0 0-1,-1 1 0,1-1 0,0 0 1,0 0-1,0 0 0,0 0 1,0 0-1,0 0 0,0 0 1,0 0-1,0 0 0,0 0 1,1-1-1,-1 1 0,2 0 1,1 1 43,1-1 0,-1 1 0,0-1-1,1 0 1,0-1 0,-1 1 0,7-1 0,-4 0-7,0 0 0,0-1 0,0 1 0,0-2 0,-1 1 0,1-1 0,0 0 0,-1 0 0,12-6-1,-15 7-18,-1-1-1,1 0 1,-1 0-1,1 0 1,-1 0-1,0 0 1,0-1-1,0 1 1,0-1-1,0 1 1,0-1-1,-1 0 1,1 0-1,-1 0 1,0 0-1,0 0 1,0 0-1,0 0 1,-1 0-1,1 0 1,-1 0-1,1 0 1,-1 0-1,0-1 1,-1 1-1,1 0 1,0 0-1,-1 0 1,0 0-1,0 0 1,0 0-1,-2-5 1,1 4-150,0 0 1,0 1-1,-1-1 0,1 1 1,-1 0-1,0 0 1,0 0-1,0 0 1,0 1-1,-6-5 0,5 5-626,1 0-1,-1 0 1,0 0-1,0 1 1,0-1-1,-1 1 0,1 0 1,0 0-1,0 1 1,-9-1-1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3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1153,'-1'8'15642,"-3"4"-11530,-5 16-6143,7-17 3638,1-2-1583,-1 1-1,2 0 0,-1 0 1,1 0-1,1-1 0,0 1 0,0 0 1,1 0-1,0-1 0,7 19 1,-7-22-1150,-9-12-10512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4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7944,'0'0'12684,"31"-22"-12236,-5 27-160,3-3-96,5-1-128,-4-1-384,-4 0-2274,-6 0-4453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5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8456,'0'0'8589,"5"-8"-7110,-2 2-1276,-2 3-84,0 1 0,0-1-1,0 1 1,0 0 0,0-1-1,1 1 1,-1 0-1,1 0 1,0 0 0,0 0-1,0 0 1,0 0-1,0 1 1,0-1 0,0 1-1,0-1 1,1 1 0,-1 0-1,1 0 1,-1 0-1,1 0 1,-1 0 0,1 0-1,-1 1 1,1-1-1,3 1 1,-4 0-44,0 0 1,0-1-1,0 1 1,0 1-1,0-1 0,0 0 1,1 1-1,-1-1 1,0 1-1,0-1 0,0 1 1,0 0-1,-1 0 1,1 0-1,0 0 0,0 0 1,0 0-1,2 3 0,-3-2-48,1 1 0,-1-1 0,0 1 0,0-1 0,0 1 0,-1 0 0,1-1 0,-1 1 0,1 0 0,-1-1 0,0 1 0,0 0 0,0-1 0,-1 6-1,-1-3-5,1-1-1,-1 1 1,0 0-1,0 0 1,0-1-1,-1 1 0,0-1 1,0 0-1,0 0 1,0 0-1,-1 0 0,1 0 1,-1-1-1,0 0 1,0 0-1,-8 5 0,8-5-7,0-1-1,0 1 0,0 0 0,0 0 0,1 0 0,-1 0 0,1 0 0,0 1 0,0 0 0,1 0 0,-1-1 0,1 1 1,-1 1-1,1-1 0,0 0 0,1 1 0,-1-1 0,-1 8 0,4-10-31,-1-1 1,1 1-1,0-1 0,0 0 1,0 1-1,-1-1 0,1 0 1,0 0-1,1 0 0,-1 0 1,0 0-1,0 0 0,0 0 1,1 0-1,-1 0 0,0 0 1,1-1-1,-1 1 0,1 0 1,-1-1-1,1 1 0,-1-1 1,1 0-1,-1 1 0,1-1 1,-1 0-1,1 0 0,-1 0 1,1 0-1,2-1 0,53-3-5931,-34-6 19,-3-7-2012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6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5477,'0'0'16117,"-1"9"-15728,-1-4-405,-5 28-182,2 0-1,0 0 0,1 40 0,5-73-43,-1 1 0,1-1 0,-1 1 0,1-1 0,-1 1 0,1-1 0,0 1 0,-1-1 0,1 0 1,0 1-1,-1-1 0,1 0 0,0 0 0,-1 1 0,1-1 0,0 0 0,0 0 0,-1 0 0,1 0 0,0 0 0,0 0 0,-1 0 0,1 0 0,0 0 0,0 0 0,-1 0 0,1-1 0,0 1 1,-1 0-1,2-1 0,10-4-4910</inkml:trace>
  <inkml:trace contextRef="#ctx0" brushRef="#br0" timeOffset="1">164 19 8840,'0'0'1538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6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7015,'5'3'3335,"-9"-2"1963,4-1-4936,-1 0 0,0 1-1,0-1 1,0 0 0,1 0 0,-1 1-1,0-1 1,0 0 0,1 1 0,-1-1-1,0 0 1,1 1 0,-1-1-1,0 1 1,1-1 0,-1 1 0,1 0-1,-1-1 1,1 1 0,-1 0 0,0 0-1,-5 13-317,0 1-1,1 0 0,0 0 1,1 0-1,1 1 1,1-1-1,-2 32 0,4-45-39,0-1-1,0 1 1,0-1-1,1 0 1,-1 1-1,0-1 1,1 0-1,-1 1 1,1-1-1,-1 0 1,1 1-1,0-1 1,0 0-1,-1 0 1,1 0-1,0 0 1,0 0-1,0 0 1,0 0-1,0 0 1,0 0-1,0 0 1,2 1-1,0-1 32,0 0 0,0 0 0,1 0 0,-1 0 0,0 0 0,0-1 0,0 1 0,1-1 0,5 0 0,-1 0 66,-1-1 0,0 0-1,0 0 1,0-1 0,0 0-1,0 0 1,0 0 0,12-7-1,-12 4-52,-2-1 0,1 1 1,-1-1-1,0 0 0,0 0 0,0 0 0,-1-1 0,0 1 0,0-1 0,-1 0 0,5-15 0,-7 20-54,0 0 0,0 0 0,0 0 0,-1-1-1,1 1 1,-1 0 0,1 0 0,-1-1 0,0 1 0,0 0-1,0 0 1,0-1 0,0 1 0,-1 0 0,1-1-1,-1 1 1,1 0 0,-1 0 0,0 0 0,0 0 0,0 0-1,0 0 1,0 0 0,-1 0 0,1 0 0,-1 0-1,1 0 1,-1 1 0,1-1 0,-1 1 0,0-1 0,0 1-1,0 0 1,0 0 0,0-1 0,0 1 0,0 1-1,0-1 1,0 0 0,0 0 0,-1 1 0,1-1 0,0 1-1,-3 0 1,-16 2-3010,12 8-3652,9-4-432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6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7591,'0'0'10826,"-15"54"-9512,12-34-225,3 2-321,0 0-351,0-1-289,0-2-64,3-4-256,5-3-865,-1-5-577,-4-5-960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10698,'0'0'10522,"4"9"-10244,11 28-156,-15-36-114,1 0 0,-1 0 0,1 0 0,0 0 0,-1 0 0,1 0 0,0 0 0,0 0 0,0 0 0,0-1 0,0 1 0,0 0 0,0 0 0,0-1 0,0 1 0,0-1 0,0 1 0,0-1 0,0 0 0,1 1 0,-1-1 0,0 0 0,0 0 0,0 1 0,1-1 0,-1 0 0,0 0 0,0-1 0,1 1 0,-1 0 0,0 0 0,0 0 0,0-1 0,1 1 0,-1-1 0,0 1 0,1-2 0,3 0 24,-1 0 0,0-1 1,0 1-1,0-1 0,-1 0 0,1 0 0,3-4 0,30-45-208,-36 51 117,-1 35-459,1 10-2930,3-39-1528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7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10378,'0'0'7207,"56"-3"-6727,-29 4-352,4 3-128,-1-4-1281,-2 0-3972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9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50 13933,'0'0'6534,"-2"-8"-5386,1 7-1132,-11-29 914,12 29-911,-1 1 0,1-1 0,0 0 0,-1 1 0,1-1 0,-1 0 0,1 1 0,-1-1 0,1 1 0,-1-1 0,1 1 0,-1 0 0,0-1 0,1 1 0,-1-1 0,0 1 0,1 0 0,-1 0 0,0-1 0,1 1 0,-1 0 0,0 0 0,0 0 0,1 0 0,-1 0 0,0 0 0,0 0 0,1 0 0,-1 0 0,0 0 0,1 0 0,-1 0 0,0 0 0,0 1 1,1-1-1,-1 0 0,0 1 0,1-1 0,-1 0 0,0 1 0,1-1 0,-1 1 0,1-1 0,-1 1 0,1-1 0,-1 1 0,1-1 0,-1 1 0,1 0 0,0-1 0,-1 1 0,0 1 0,-2 2 1,0 1 0,0 0 1,0 0-1,1 0 0,0 0 0,0 0 1,0 1-1,0-1 0,1 0 0,0 1 0,0 0 1,1-1-1,-1 1 0,1-1 0,0 1 1,1 0-1,-1-1 0,1 1 0,2 8 1,-1-10-8,-1 0 0,1 0 0,-1 1 0,1-1 0,0 0 0,1 0 0,-1-1 0,1 1 0,-1 0 0,1-1 0,0 0 0,1 0 0,-1 0 1,0 0-1,1 0 0,0 0 0,0-1 0,0 0 0,0 0 0,0 0 0,0 0 0,0-1 0,0 1 0,7 0 0,-6-1 5,0 0-1,0-1 0,1 1 0,-1-1 0,0 0 1,1-1-1,-1 1 0,0-1 0,0 0 1,0 0-1,0-1 0,0 0 0,0 0 0,0 0 1,0 0-1,5-4 0,-8 4-8,1 0-1,-1-1 0,1 1 1,-1-1-1,0 0 1,0 1-1,-1-1 0,1 0 1,0 0-1,-1 0 1,0 0-1,0 0 1,0-1-1,0 1 0,0 0 1,-1 0-1,1-1 1,-1 1-1,0 0 0,0-1 1,0 1-1,0 0 1,-1-1-1,1 1 1,-1 0-1,0-1 0,-1-2 1,0 2-50,1 0-1,-1 0 1,0 1 0,0-1-1,0 1 1,0 0 0,-1-1-1,1 1 1,-1 0 0,0 0 0,-5-4-1,-13-1-9669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2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78 212 5926,'-8'0'4174,"6"0"-3873,-35 1 1480,36-1-1670,0 0 0,-1 0 1,1 0-1,0 0 0,0 0 0,0 0 1,0-1-1,-1 1 0,1 0 0,0 0 1,0-1-1,0 1 0,0-1 0,0 1 1,0-1-1,0 1 0,0-1 0,0 0 1,0 1-1,0-1 0,0 0 0,0 0 1,1 0-1,-1 0 0,0 0 1,1 0-1,-1 0 0,0 0 0,1 0 1,-1-2-1,1 3-56,0-1-1,0 0 1,1 0 0,-1 0-1,0 0 1,1 0 0,-1 0 0,0 1-1,1-1 1,0 0 0,-1 0 0,1 1-1,-1-1 1,1 0 0,0 1-1,-1-1 1,1 0 0,0 1 0,0-1-1,-1 1 1,1-1 0,0 1-1,0 0 1,1-1 0,27-7 243,-24 7-154,92-16 1095,0 5 0,174 0 0,-98 7-675,-26-2-337,43 0-84,254-42-1,-429 47-198,30-7 101,-43 9-130,-1-1 0,1 1 0,0-1 0,0 1 0,0-1 0,0 0 0,0 0 0,-1 0 0,1 0 0,0 0-1,-1-1 1,1 1 0,-1 0 0,1-1 0,-1 1 0,2-3 0,-4-9-2440,-14-3-2883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12492,'0'0'8360,"-38"70"-7656,30-40-287,4-1-193,1 1-160,3-2-32,0-6 0,5-4-64,-1-5-641,1-7-31,-2-6-481,-3-6-2755,-9-11-544,-6-5-129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7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7399,'0'0'15022,"54"-12"-14061,-24 13-352,5 0-385,1-1-128,-1 0-64,0 0-833,-11 0-1473,-4 0-1730,-8-3-3170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8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7976,'0'0'13564,"2"11"-13227,3 17-177,2 55 0,-8-83-227,1 1 0,0 0 1,0-1-1,0 1 0,0 0 0,0 0 0,-1-1 1,1 1-1,0 0 0,0-1 0,1 1 0,-1 0 1,0 0-1,0-1 0,0 1 0,0 0 0,1-1 1,-1 1-1,0 0 0,1-1 0,-1 1 0,0-1 0,1 1 1,-1 0-1,1-1 0,-1 1 0,1-1 0,-1 1 1,1-1-1,-1 0 0,1 1 0,-1-1 0,1 1 1,0-1-1,-1 0 0,1 0 0,0 1 0,-1-1 1,1 0-1,0 0 0,-1 0 0,1 0 0,0 0 1,0 1-1,-1-2 0,2 1 0,0 0-465,0-1-1,0 0 1,-1 0-1,1 0 1,0 0-1,-1 0 1,1-1 0,0 1-1,-1 0 1,1-1-1,-1 1 1,0-1-1,0 0 1,1 1-1,0-3 1,8-14-5458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8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5189,'0'0'12203,"-19"50"-11562,16-32-257,-2 1 65,4-2-161,1 0-192,0-3-96,0-2-512,0-6-1186,0-2-2049</inkml:trace>
  <inkml:trace contextRef="#ctx0" brushRef="#br0" timeOffset="1">0 93 7079,'0'0'12459,"64"-7"-12234,-36 3-193,-3 1-192,-2-3-2211,-2 0-4547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8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13645,'0'0'8552,"0"57"-8552,0-40 32,0 1-352,3-2-353,0 1-352,-2-3-32,1-2-352,-1-3-1282,-1-5-1248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9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8936,'0'0'13453,"74"-14"-13421,-46 18-672,-3-1-2083,-2-3-3651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1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26 9225,'0'0'13490,"-2"-6"-13255,2 5-227,-1 0 0,1 0 0,0 0 1,-1 0-1,1 0 0,-1 0 0,0 0 0,1 0 1,-1 0-1,0 0 0,1 1 0,-1-1 1,0 0-1,0 0 0,0 1 0,0-1 0,1 1 1,-1-1-1,0 1 0,0-1 0,0 1 0,0-1 1,0 1-1,-1 0 0,1-1 0,0 1 1,0 0-1,0 0 0,0 0 0,0 0 0,0 0 1,0 0-1,0 0 0,0 0 0,-1 1 0,1-1 1,0 0-1,0 1 0,-1 0 0,-7 3 54,1 0-1,0 1 0,0 0 1,-12 10-1,8-6-49,2 0 0,-1 1-1,-13 17 1,22-25-9,0 0-1,0 0 1,1 0 0,-1 0-1,1 1 1,-1-1-1,1 0 1,0 1 0,-1-1-1,2 1 1,-1 0-1,0-1 1,0 1 0,1 0-1,-1 0 1,1-1-1,0 1 1,0 0 0,0 0-1,0-1 1,1 1-1,-1 0 1,1 0 0,-1-1-1,1 1 1,1 3-1,0-4-69,0 0 0,0-1 0,0 1 0,1 0 0,-1 0 0,0-1 0,1 0 0,-1 1-1,1-1 1,-1 0 0,1 0 0,0 0 0,-1-1 0,1 1 0,0-1 0,4 1 0,47 2-6514,-53-3 6225,24 0-5948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8072,'0'0'11979,"6"10"-11733,-4-5-393,5 9 353,0-1 0,1 0 0,20 24 0,-26-34-223,0-1 0,0 0 1,1 0-1,-1 0 1,1 0-1,-1 0 0,1 0 1,0-1-1,-1 1 0,1-1 1,0 0-1,5 2 1,-6-3-73,0 0 1,-1 0 0,1 0 0,0 0-1,0 0 1,0-1 0,-1 1-1,1-1 1,0 1 0,0-1 0,-1 1-1,1-1 1,-1 0 0,1 0 0,0 0-1,-1 0 1,0 0 0,1 0-1,-1 0 1,0-1 0,1 1 0,-1-1-1,0 1 1,1-2 0,41-66-11149,-30 45 4756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1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12204,'0'0'6085,"-50"53"-5700,43-31-321,-1-1-32,7-2 0,1-3-96,0-5-449,6-6-480,7-5-1025,4 0-960,-1-14-1667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2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12268,'0'0'3747,"-42"53"-2818,30-34 32,2 1-224,6-3-193,4-5-320,0-1-224,7-5-672,8-6-1731,3 0-2689</inkml:trace>
  <inkml:trace contextRef="#ctx0" brushRef="#br0" timeOffset="1">0 107 11339,'0'0'9961,"27"0"-9737,6-10-128,2-2-160,-5 3-897,-3 3-544,-11 1-1826,-5 3-1954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4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15246,'0'0'5830,"-8"59"-5606,5-36-160,1 0 0,2-2-32,0 0-32,0-6 32,0-2-384,1-4-833,0-6-961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4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10250,'0'0'9353,"51"0"-8553,-22 0-447,1 0-321,0-1-321,0-2-1825,-6 3-3042,-3-3-3012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5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53 8072,'0'0'6230,"9"-7"-3978,27-23-383,-26 17 1986,-19 11-2967,-18 9-998,14-2 118,0 2 0,0 0 0,1 0 1,0 1-1,0 1 0,1 0 0,-16 17 0,26-25-9,0-1 0,1 1 0,-1 0 0,0-1 0,1 1 0,-1 0 0,1 0 0,-1-1 0,1 1 0,0 0 0,-1 0 0,1 0 0,0-1 0,0 1 0,-1 0 0,1 0 0,0 0 0,0 0 0,0 0 0,0 0 0,0 0 0,0-1 0,0 1 0,1 0 0,-1 0 0,0 0 0,0 0 0,1 0 0,-1-1 0,0 1 0,1 0 0,-1 0 1,1 0-1,-1-1 0,1 1 0,-1 0 0,1-1 0,0 1 0,-1 0 0,1-1 0,0 1 0,-1-1 0,1 1 0,0-1 0,0 0 0,0 1 0,1 0 0,50 16 9,-35-12-194,-8-2 86,0 0-1,-1 1 1,1 0-1,-1 0 1,9 7-1,-16-10 102,0 0-1,0-1 1,0 1-1,-1 0 1,1-1 0,0 1-1,0 0 1,-1 0-1,1 0 1,-1 0 0,1 0-1,-1 0 1,1 0-1,-1 0 1,1 0 0,-1 0-1,0 0 1,0 0-1,1 0 1,-1 0 0,0 2-1,-1-2 34,0 1 1,1-1-1,-1 1 0,0-1 1,0 0-1,0 1 0,0-1 1,0 0-1,0 0 0,-1 1 1,1-1-1,0 0 0,0 0 1,-1-1-1,1 1 0,-1 0 0,1 0 1,-1-1-1,-2 2 0,-6 2 254,-1 0 0,0 0-1,-1-1 1,1 0-1,0-1 1,-1-1 0,-17 1-1,28-2-698,27-10-10960,-13 5 4202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5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8488,'0'0'14504,"1"12"-14002,0 17-349,-1 0 0,-6 34 0,6-59-522,-2 30 1209,6-21-2070,-3-12 1056,-1-1-1,1 0 1,-1 0-1,0 0 1,1 1-1,-1-1 1,1 0-1,-1 0 1,1 0 0,-1 0-1,1 0 1,-1 0-1,1 0 1,-1 0-1,0 0 1,1 0-1,-1 0 1,1 0-1,-1 0 1,1 0-1,-1 0 1,1 0-1,-1-1 1,0 1-1,1 0 1,-1 0-1,1 0 1,-1-1-1,7-4-5980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6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10570,'0'0'12876,"0"8"-12609,-2 23-148,0-15-254,0-1 0,2 1 0,0 0 1,4 26-1,0-32-2012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6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10410,'0'0'12396,"54"1"-11724,-35-2-384,-1-1-191,0-4-161,-5 1-961,-1 0-1474,-2-4-2978,-2 1-6502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29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4420,'0'0'21156,"1"7"-20862,-1 5-104,0 1 1,-1-1-1,-4 23 1,-1 8-828,4-3-3898,0-45-1452,-3-3 2434,2 5 1637,-5-8-4148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0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5669,'0'0'17799,"4"-2"-16748,9-3-570,-1 1-1,2 1 0,-1 0 1,0 1-1,17 0 0,22-5-2638,-3-6-7860,-42 10 2704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6919,'0'0'10986,"-4"9"-9838,-8 20-539,2-1 1,1 2-1,2-1 1,-5 37-1,7-26-1049,0 53 0,7-85-1652,2-17-9733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0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14157,'0'0'5574,"0"9"-3994,0 226 133,3-228-2278,3-13-36,5-16-106,-4-36-2131,-5-31-6708,-3 55 6427,1 34 3289,0 0-1,0 0 1,0 1 0,0-1-1,0 0 1,0 0 0,0 0-1,0 0 1,0 0 0,-1 0-1,1 1 1,0-1 0,0 0-1,0 0 1,0 0-1,0 0 1,-1 0 0,1 0-1,0 0 1,0 0 0,0 0-1,0 0 1,0 0 0,-1 0-1,1 0 1,0 0 0,0 0-1,0 0 1,0 0 0,-1 0-1,1 0 1,0 0 0,0 0-1,0 0 1,0 0 0,-1 0-1,1 0 1,0 0 0,0 0-1,0 0 1,0 0 0,0-1-1,0 1 1,-1 0 0,1 0-1,0 0 1,0 0-1,0 0 1,0 0 0,0-1-1,0 1 1,0 0 0,0 0-1,-9 18 2372,7-4-1551,1 0 0,0 1 0,1-1-1,2 21 1,-2-30-881,1 0 0,-1 0 0,1-1 0,0 1 0,0 0 0,1-1 0,0 1 0,-1-1 0,1 1-1,1-1 1,-1 0 0,1 0 0,0 0 0,0 0 0,0 0 0,7 6 0,-9-9-70,0-1 1,0 1-1,0 0 0,0-1 1,0 1-1,0-1 1,0 1-1,0-1 1,0 0-1,0 1 0,0-1 1,0 0-1,0 0 1,1 1-1,-1-1 0,0 0 1,0 0-1,0-1 1,0 1-1,0 0 0,1 0 1,-1 0-1,0-1 1,0 1-1,0-1 0,0 1 1,0-1-1,0 1 1,1-2-1,0 0 82,0 0 0,1 0 0,-2-1 0,1 1 0,0-1 0,0 0 0,-1 1 0,0-1 0,1 0 0,0-5 0,3-9 446,-2 0 1,4-33-1,-7 49-559,2-114 1561,-2 114-1606,10 2-12647,-4 3 6897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2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3 128,'0'0'26073,"-1"5"-25497,-2 11-352,-2 7-126,1 1 0,-1 34 0,5-57-96,0-1 0,1 0 1,-1 1-1,0-1 0,0 0 0,0 1 0,0-1 0,0 1 1,1-1-1,-1 0 0,0 1 0,0-1 0,1 0 0,-1 0 0,0 1 1,0-1-1,1 0 0,-1 1 0,0-1 0,1 0 0,-1 0 0,0 0 1,1 1-1,-1-1 0,0 0 0,1 0 0,-1 0 0,1 0 1,-1 0-1,0 0 0,1 0 0,-1 0 0,1 0 0,-1 0 0,0 0 1,1 0-1,-1 0 0,1 0 0,-1 0 0,0 0 0,1 0 0,-1 0 1,1-1-1,-1 1 0,0 0 0,1 0 0,-1 0 0,0-1 1,1 1-1,-1 0 0,0 0 0,0-1 0,1 1 0,-1 0 0,0-1 1,0 1-1,1 0 0,-1-1 0,0 1-1,6-7 2,0 1-1,-1-1 1,0 0-1,0 0 1,0-1-1,-1 0 1,0 0-1,4-11 0,20-36-371,-25 109-95,-4-49 297,2 27 498,-1-31-397,-1-1-1,1 1 0,0-1 1,0 1-1,0-1 0,0 1 0,0-1 1,0 1-1,0-1 0,0 1 1,0-1-1,0 1 0,0-1 0,0 1 1,0-1-1,0 0 0,0 1 1,1-1-1,-1 1 0,0-1 0,0 1 1,0-1-1,1 0 0,-1 1 1,0-1-1,1 1 0,-1-1 1,0 0-1,1 1 0,-1-1 0,0 0 1,1 0-1,-1 1 0,1-1 1,-1 0-1,1 0 0,-1 0 0,0 1 1,1-1-1,-1 0 0,1 0 1,-1 0-1,2 0 0,-1-3-435,0 1 1,0-1-1,0 0 0,0 0 1,0 0-1,0 0 0,-1 0 0,1 0 1,-1 0-1,0 0 0,0 0 0,0 0 1,0 0-1,-1-3 0,0-3-2435,1-15-4035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3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31 9033,'0'0'16912,"-23"6"-18226,35-8-1216,0-6-1442,0 2-2946</inkml:trace>
  <inkml:trace contextRef="#ctx0" brushRef="#br0" timeOffset="1">111 12 14830,'0'0'11723,"9"7"-12235,-3-12-1378,0-2-2018,-4 0-4420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0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12396,'0'0'9801,"78"24"-9481,-37-22-224,0-2-32,-7 0-32,-5 2-640,-8-1-577,-12 4-289,-9 1-704,0-1-768,-15 2-1090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0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10154,'0'0'8135,"73"18"-7590,-35-18-417,0 0-320,-2-2-4164,-3-9-8553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4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78 9705,'0'0'4516,"8"-4"-2193,-4 3-2260,28-18 2484,-31 18-2381,0 0-1,1 0 0,-1 0 0,0-1 1,0 1-1,0 0 0,0-1 0,0 1 1,0-1-1,0 0 0,-1 1 0,1-1 1,0 1-1,-1-1 0,0 0 0,1 0 1,-1 1-1,0-1 0,0 0 0,0 0 1,0 1-1,0-1 0,0-2 1,-1 3-142,1 0 1,-1 0 0,0 0-1,0 0 1,1 0 0,-1 0-1,0 1 1,0-1-1,0 0 1,0 0 0,0 1-1,0-1 1,0 1 0,0-1-1,0 1 1,0-1 0,-1 1-1,1-1 1,0 1 0,0 0-1,0 0 1,0 0 0,-1 0-1,1 0 1,0 0 0,0 0-1,0 0 1,-1 0 0,-1 1-1,0-1-35,-1 0 0,1 1 0,0-1 0,0 1 1,-1 0-1,1 0 0,0 0 0,0 1 0,0-1 0,-4 3 0,-18 26 17,23-29 3,1 1 0,0-1 0,0 1 0,1-1-1,-1 1 1,0 0 0,0-1 0,1 1 0,-1-1 0,1 1 0,-1 0-1,1 0 1,0-1 0,0 1 0,0 0 0,0 0 0,0-1-1,0 1 1,0 0 0,1 2 0,0-3 9,1 0 1,0 0-1,-1 0 0,1 0 1,0 0-1,-1-1 0,1 1 1,0-1-1,0 0 0,-1 1 0,1-1 1,0 0-1,0 0 0,0 0 1,0 0-1,-1 0 0,5-1 1,32-5 142,-31 4-148,-1-1 0,1 0-1,-1 0 1,0-1 0,7-5 0,21-11 22,-42 53 3,-4-11 216,1 0-1,0 1 1,2 0 0,1 0 0,1 1 0,-6 33 0,13-57-346,0 0 0,1 1 0,-1-1 0,0 0 1,0 0-1,1 0 0,-1 0 0,0 0 0,1 0 0,-1 0 0,0 0 0,1 0 0,-1 0 0,0 0 0,1 0 0,-1 0 0,0 0 0,0 0 0,1 0 0,-1-1 0,0 1 0,1 0 0,-1 0 0,0 0 0,0 0 1,1-1-1,-1 1 0,0 0 0,0 0 0,0 0 0,1-1 0,-1 1 0,0 0 0,0 0 0,0-1 0,1 1 0,-1 0 0,0-1 0,0 1 0,0 0 0,0 0 0,0-1 0,0 0 0,21-21-5490,-12 12 1624,10-10-4706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4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11435,'0'0'7607,"-9"2"-6497,5-1-1023,0 0-1,0 0 0,0 1 1,0-1-1,1 1 0,-1 0 1,0 0-1,1 0 0,-1 0 0,1 1 1,0-1-1,0 1 0,0 0 1,0 0-1,1 0 0,-1 1 1,1-1-1,-1 0 0,1 1 0,0 0 1,1-1-1,-1 1 0,1 0 1,-1 0-1,1 0 0,0 0 1,1 0-1,-1 0 0,0 6 1,1-8-46,-1 1 0,1-1 0,0 1 0,0 0 0,0-1 1,0 1-1,0 0 0,0-1 0,1 1 0,-1 0 1,1-1-1,0 1 0,-1-1 0,1 1 0,0-1 1,1 1-1,-1-1 0,0 0 0,1 0 0,0 1 1,-1-1-1,1 0 0,3 2 0,0-1 68,0-1 0,0 0 0,0-1 1,1 1-1,-1-1 0,0 0 0,1 0 0,-1-1 0,1 0 0,9 0 0,-10-1-80,1 1 1,-1-1-1,0 0 0,0-1 0,1 1 1,-1-1-1,0 0 0,0 0 0,-1-1 0,1 1 1,0-1-1,-1 0 0,0 0 0,0-1 0,0 1 1,0-1-1,5-6 0,-6 7-12,0-1 1,-1 1-1,1-1 0,-1 0 1,0 0-1,0 1 1,0-1-1,0-1 0,-1 1 1,0 0-1,0 0 0,0-1 1,0 1-1,-1 0 0,1-1 1,-1 1-1,0-1 0,0 1 1,-1 0-1,0-1 0,-1-6 1,1 10-138,0-1 1,0 1 0,1 0-1,-1-1 1,0 1-1,-1 0 1,1 0 0,0 0-1,0 0 1,0 0-1,-1 0 1,1 0 0,-1 0-1,1 0 1,0 1 0,-1-1-1,1 1 1,-1-1-1,0 1 1,1-1 0,-1 1-1,1 0 1,-1 0-1,1 0 1,-1 0 0,0 0-1,1 0 1,-1 0-1,1 0 1,-1 1 0,0-1-1,1 1 1,-1-1 0,-1 2-1,1-2-195,-1 1-1,1 0 1,-1 0-1,1 0 1,0 0-1,-1 0 1,1 0-1,0 1 1,0-1-1,0 1 1,0-1-1,0 1 1,0 0-1,1 0 1,-1 0-1,0 0 0,1 0 1,0 0-1,-1 0 1,1 1-1,-1 2 1,1 6-5755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5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12364,'0'0'8840,"-2"68"-8488,1-46-159,1-1-65,0-2-64,0-4-32,0-3-96,1-3-833,1-4-544,1-4-1058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5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6342,'0'0'14574,"28"-26"-14446,-3 32-32,-1 1-256,0-5-1474,-3-2-3426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8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11371,'0'0'12444,"1"10"-11911,0 11-420,-2 1-1,0-1 1,-8 39-1,-2 19-71,10-30-1930,1-49 1763,0 1 0,0-1 0,0 0 0,0 1 0,1-1 0,-1 0 0,0 1 0,0-1 0,0 0 1,1 0-1,-1 1 0,0-1 0,1 0 0,-1 0 0,0 0 0,0 1 0,1-1 0,-1 0 0,0 0 0,1 0 0,-1 0 1,0 0-1,1 1 0,-1-1 0,1 0 0,-1 0 0,0 0 0,1 0 0,-1 0 0,0 0 0,1 0 0,-1 0 0,0-1 0,1 1 1,-1 0-1,0 0 0,1 0 0,-1 0 0,0 0 0,1 0 0,-1-1 0,1 1 0,16-9-5729,-5-4 869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8872,'0'0'11905,"2"10"-11809,-1-7-126,1 9-19,0 0 1,-1 0 0,0 0 0,-1 1-1,0-1 1,-1 0 0,-2 12 0,3-24-89,0 1 0,0-1 0,0 0 0,0 0-1,0 0 1,0 0 0,0 0 0,0 0 0,0 1 0,0-1 0,-1 0 0,1 0 0,0 0 0,0 0 0,0 0 0,0 0 0,0 0 0,0 0 0,0 0 0,-1 0 0,1 1 0,0-1 0,0 0 0,0 0 0,0 0 0,0 0-1,0 0 1,-1 0 0,1 0 0,0 0 0,0 0 0,0 0 0,0 0 0,0 0 0,0 0 0,-1 0 0,1 0 0,0 0 0,0 0 0,0-1 0,0 1 0,0 0 0,0 0 0,-1 0 0,1 0 0,0 0 0,0 0 0,0 0 0,0 0-1,0 0 1,0 0 0,0-1 0,0 1 0,0 0 0,-1 0 0,1 0 0,0 0 0,0 0 0,0 0 0,0-1 0,0 1 0,0 0 0,0 0 0,0 0 0,0 0 0,0 0 0,-4-9-6301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9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8872,'0'0'11830,"0"10"-10933,0 8-481,-1-1-1,-1 1 1,0-1 0,-1 0-1,-1 1 1,-6 17 0,4-23-134,4-7-165,0-1 0,0 1-1,1-1 1,-1 1 0,1 0 0,0 0 0,0 7 0,35-12 112,-28 0-663,0-1 0,-1 0 0,1-1-1,0 1 1,-1-1 0,0 0 0,1 0 0,7-6-1,-7 5-1316,0-1-1,-1 0 0,1-1 0,-1 1 1,0-1-1,7-10 0,-5 4-3613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9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5349,'0'0'14478,"-18"67"-13357,12-46-352,0 2-385,1-1-256,2-3-96,0-5-352,3-2-993,0-6-737,8-6-1121,5 0-673,0-13-2274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9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9929,'0'0'4704,"-9"9"-3087,4-4-1506,-4 4 206,0 0-1,0 1 1,-9 14-1,16-21-185,0 0 0,0 1 0,0 0-1,0-1 1,0 1 0,1 0 0,0 0 0,0 0-1,0 0 1,0 0 0,0 0 0,1 1 0,0-1-1,0 0 1,0 0 0,0 0 0,2 6 0,-1-8-77,0 0 0,1 0 0,-1-1 0,0 1 0,1 0 0,-1 0 0,1-1 0,0 1 0,0-1 0,-1 0 0,1 1 0,0-1 1,0 0-1,0 0 0,0 0 0,1-1 0,-1 1 0,0 0 0,0-1 0,0 1 0,1-1 0,-1 0 0,0 0 0,0 0 0,1 0 0,-1 0 1,0 0-1,5-2 0,0 2 74,0-1 0,1 0 1,-1-1-1,0 1 0,0-1 0,0-1 1,12-5-1,-16 5-62,1 1 0,0-1 1,-1 0-1,0-1 0,1 1 0,-1 0 0,-1-1 1,1 0-1,0 1 0,-1-1 0,0 0 0,0 0 1,0-1-1,0 1 0,-1 0 0,1-1 0,-1 1 1,0-7-1,0 9-106,-1 0 1,0-1-1,0 1 1,-1 0-1,1-1 0,0 1 1,-1 0-1,1 0 1,-1-1-1,0 1 1,0 0-1,0 0 1,0 0-1,0 0 1,0 0-1,-1 0 0,1 0 1,-4-3-1,3 3-267,0 0-1,-1 1 0,0-1 0,1 0 0,-1 1 1,0 0-1,0-1 0,1 1 0,-1 1 1,0-1-1,-3 0 0,-1-2-5441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0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11115,'0'0'11296,"1"9"-10912,5 144-1831,-1-133-1211,1-16-5836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8552,'0'0'11179,"73"-4"-11051,-45 4-96,1 0-993,-4 0-2723,-2 0-1665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1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 14926,'0'0'1393,"-8"-1"305,-5 1-1208,0 0 0,-1 1 0,1 0 0,-14 4 0,23-4-416,1-1 1,0 1-1,0 0 0,0 1 0,0-1 1,0 1-1,0-1 0,1 1 0,-1 0 1,0 0-1,1 0 0,-3 2 0,4-2-73,0-1 0,0 1 0,0-1 0,1 1 0,-1-1-1,0 1 1,1 0 0,-1-1 0,1 1 0,0 0 0,-1-1 0,1 1 0,0 0-1,0-1 1,0 1 0,0 0 0,1 0 0,-1-1 0,0 1 0,1 0 0,-1-1-1,1 1 1,-1 0 0,1-1 0,1 2 0,1 1 10,1-1 1,-1 0-1,1 0 0,0 0 1,-1-1-1,1 1 1,1-1-1,-1 0 0,0 0 1,1-1-1,-1 1 0,9 1 1,17 9 32,-29-12-44,1 1 0,-1-1 1,0 1-1,0-1 0,1 1 0,-1 0 0,0 0 0,0-1 1,0 1-1,0 0 0,0 0 0,0 0 0,0 0 0,0 0 0,0 1 1,-1-1-1,1 0 0,0 0 0,-1 0 0,1 1 0,-1-1 0,1 0 1,-1 1-1,1 1 0,-2-1 58,1-1 1,-1 0 0,0 1-1,0-1 1,1 0-1,-1 1 1,0-1-1,0 0 1,0 0-1,0 0 1,0 0-1,0 0 1,-1 0 0,1 0-1,0 0 1,0-1-1,-1 1 1,-1 0-1,-12 6 508,0-2-1,-1 0 1,-18 4 0,26-7-539,-11 4-2601,44-9-3650,-4-2 859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1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21 14318,'0'0'8584,"-38"60"-8360,35-50-192,3-1 0,0-4-480,8-5-321,9 0-64,1-1-544,2-9-897,0-3-1602,-1-4-160,-1 3-224,-3-2-1057</inkml:trace>
  <inkml:trace contextRef="#ctx0" brushRef="#br0" timeOffset="1">157 11 2755,'8'-11'14445,"-10"21"-13356,-10 4-32,-2 5-384,-1 1 64,2 1-161,3-1-191,6-3-161,4-1-160,0-3-128,0-4-609,9-3-512,-1-3-1185</inkml:trace>
  <inkml:trace contextRef="#ctx0" brushRef="#br0" timeOffset="2">46 127 9097,'0'0'11306,"64"-13"-11274,-42 12-1089,-2-2-3267,4-2-5253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3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8168,'0'0'18113,"2"10"-17921,1 4-174,-1 1-1,-1-1 1,0 1-1,-1-1 1,0 1-1,-5 27 1,4-38-974,-2 10 1324,3-10-5009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4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5029,'0'0'19154,"18"-17"-18578,-5 17-447,2 0-65,0 0-32,4-1-545,3-1-992,-1-2-513,-2-2-961,0 0-3139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4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7944,'0'0'14189,"-7"52"-13388,4-30-289,0 1-224,3-1-223,-2 1-65,2-5 32,0-4-225,0-5-607,0-4-898,2-5-1121,4 0-2338,0-14-160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13 112 8968,'0'0'9305,"-3"-8"-8290,1 3-940,1 4-41,0-1-1,0 1 1,0-1-1,1 1 1,-1-1-1,0 0 1,1 1-1,-1-1 1,1 0 0,0 0-1,0 1 1,-1-1-1,1 0 1,0 0-1,1 1 1,-1-1-1,0 0 1,0 1-1,1-1 1,-1 0-1,1 1 1,-1-1 0,1 0-1,0 1 1,0-1-1,-1 1 1,1-1-1,0 1 1,1-1-1,-1 1 1,0 0-1,0 0 1,0-1-1,1 1 1,-1 0-1,1 0 1,-1 0 0,1 0-1,-1 1 1,1-1-1,2-1 1,11-4 37,1-1-1,0 2 1,0 0 0,1 1 0,-1 1 0,1 0 0,-1 1-1,1 1 1,0 1 0,21 2 0,-36-2-66,0 0 0,0 1 0,1-1-1,-1 1 1,0-1 0,0 1 0,0 0 0,0 0-1,1 0 1,-2 0 0,1 1 0,0-1 0,0 0-1,0 1 1,0-1 0,-1 1 0,1 0 0,-1-1 0,1 1-1,-1 0 1,0 0 0,0 0 0,0 0 0,0 0-1,0 0 1,0 0 0,0 1 0,-1-1 0,1 0-1,-1 0 1,0 1 0,0-1 0,1 0 0,-1 1 0,-1 3-1,1-1 24,-1 1 0,1 0 0,-1-1 1,0 0-1,-1 1 0,1-1 0,-1 0 0,0 1 0,-1-1 0,1 0 0,-1 0 0,0-1 0,-6 9 0,1-5 213,0-1 1,0 0-1,0 0 1,-1 0-1,0-1 1,0-1-1,-1 0 1,1 0-1,-1 0 1,0-1-1,0-1 1,-1 0-1,1 0 1,-1-1-1,0 0 1,-14 0-1,25-2-262,0 0 1,-1 0-1,1 0 0,-1 0 0,1-1 1,-1 1-1,1 0 0,-1 0 0,1 0 1,-1 0-1,1 0 0,-1-1 0,1 1 1,0 0-1,-1 0 0,1-1 0,-1 1 1,1 0-1,0-1 0,-1 1 0,1 0 1,0-1-1,0 1 0,-1-1 0,1 1 1,0 0-1,0-1 0,-1 1 0,1-1 1,0 1-1,0-1 0,0 1 0,0-1 1,0 1-1,0-1 0,0 1 0,0-1 1,0 1-1,0-1 0,0 1 0,0 0 1,0-1-1,0 1 0,0-1 0,0 1 0,1-1 1,-1 1-1,0-1 0,0 1 0,1 0 1,-1-1-1,0 1 0,0-1 0,1 1 1,-1 0-1,0-1 0,1 1 0,0-1 1,20-23-3640,-5 15 334,0 0-2194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4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8 3395,'0'0'11125,"-2"9"-9534,-6 25-137,2-1 0,-4 69 0,10-100-1381,0-1 0,0 0 0,0 0 0,0 1 0,0-1 0,0 0 0,1 0 0,-1 0 0,0 1 0,1-1 0,-1 0 0,1 0 0,-1 0 0,1 0 0,0 0 0,-1 0 0,1 0 0,0 0 0,0 0 0,-1 0 0,1 0 0,0 0 0,0 0 0,0-1 0,0 1 0,0 0 0,1-1 1,-1 1-1,0-1 0,0 1 0,0-1 0,0 1 0,1-1 0,-1 0 0,0 0 0,0 0 0,1 0 0,-1 1 0,0-2 0,0 1 0,0 0 0,1 0 0,-1 0 0,0-1 0,0 1 0,1 0 0,-1-1 0,0 1 0,0-1 0,1 0 0,4-1 81,0 0 0,0-1 0,0 0-1,-1 0 1,1 0 0,-1-1 0,0 0 0,9-8 0,-6 3 29,0-1 1,-1-1 0,0 1-1,8-17 1,-13 22 41,0 1 0,0-1 1,-1 1-1,1-1 0,-1 0 0,0 0 1,-1 0-1,1 0 0,-1 0 1,0 0-1,0 0 0,0 0 0,-1 0 1,-1-7-1,1 10-175,-1 0 0,1 0 1,-1 0-1,0 0 0,1 0 1,-1 0-1,0 0 0,0 0 0,-1 1 1,1-1-1,0 1 0,0 0 0,-1 0 1,1-1-1,-1 1 0,1 1 0,-1-1 1,1 0-1,-1 1 0,0-1 1,1 1-1,-1 0 0,0 0 0,1 0 1,-4 0-1,2 0-166,-1 0 1,0 0-1,1 0 1,-1 1 0,1-1-1,-1 1 1,0 0-1,1 1 1,0-1-1,-1 1 1,1-1-1,0 1 1,-7 5-1,-8 19-3819,12-6-4750,4-6-6566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0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41 3844,'39'-13'9682,"-37"12"-9207,-1 1-1,1-1 1,-1 0-1,1 1 0,-1-1 1,1 0-1,-1 0 1,0 0-1,1 0 1,-1 0-1,0 0 1,0 0-1,1 0 0,-1-1 1,0 1-1,0 0 1,-1-1-1,1 1 1,0-1-1,0 1 1,0-4-1,-40 5 2222,28 1-2671,0 1 0,1 0 1,-1 1-1,1 0 0,0 0 1,0 1-1,0 1 0,0 0 0,1 0 1,-1 1-1,1 0 0,1 0 0,-1 1 1,-12 14-1,20-20-25,1-1-1,-1 1 1,1-1 0,0 1-1,-1-1 1,1 1 0,0 0-1,-1-1 1,1 1 0,0 0 0,0-1-1,0 1 1,0 0 0,0-1-1,-1 1 1,1 0 0,0-1-1,0 1 1,1 0 0,-1 0 0,0-1-1,0 1 1,0 0 0,0-1-1,1 1 1,-1-1 0,0 1-1,1 1 1,19 9 25,41-2-124,-45-7-85,-8-1 129,-1 1 0,0 0-1,0 1 1,0 0 0,0 0 0,0 0-1,-1 1 1,7 4 0,-12-7 48,1 0 0,-1 0 1,0 0-1,0 0 0,0 0 1,0 0-1,0 0 0,0 1 1,0-1-1,0 0 0,0 1 1,-1-1-1,1 0 0,-1 1 1,1-1-1,-1 1 0,1-1 1,-1 3-1,0-3 8,0 1-1,-1 0 1,1-1 0,-1 1-1,1-1 1,-1 1 0,0-1 0,0 0-1,1 1 1,-1-1 0,0 0-1,0 1 1,-1-1 0,1 0-1,0 0 1,0 0 0,0 0 0,-1 0-1,1 0 1,0 0 0,-4 1-1,-22 10 425,0-1-1,-1-1 0,-35 7 0,32-10-6178,75-16-4682,-16-1 752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0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13645,'0'0'10671,"0"9"-9833,-10 50-193,5-39-828,2 0 0,-2 27 1,5-46 101,0-1 1,0 0 0,0 1 0,0-1 0,0 0 0,1 1 0,-1-1 0,0 0 0,0 1 0,0-1-1,1 0 1,-1 0 0,0 1 0,0-1 0,1 0 0,-1 0 0,0 1 0,1-1 0,-1 0-1,0 0 1,1 0 0,-1 0 0,0 1 0,1-1 0,-1 0 0,0 0 0,1 0 0,-1 0 0,0 0-1,1 0 1,-1 0 0,0 0 0,1 0 0,-1 0 0,1 0 0,-1 0 0,0 0 0,1-1 0,-1 1-1,0 0 1,1 0 0,-1 0 0,0 0 0,1-1 0,-1 1 0,0 0 0,0 0 0,1-1 0,-1 1-1,0 0 1,0 0 0,1-1 0,18-12-3020,-2-6-2046,1-4-1655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1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8584,'0'0'13229,"-8"11"-12188,1-3-899,0 1 1,1 0-1,0 0 1,1 0 0,0 1-1,0 0 1,1 0 0,1 0-1,0 1 1,0-1-1,1 1 1,0 0 0,0 13-1,4-9 439,-1-10-3282</inkml:trace>
  <inkml:trace contextRef="#ctx0" brushRef="#br0" timeOffset="1">0 98 1409,'0'0'21525,"69"-3"-21461,-41 3-96,0-2-1730,3-1-2722,0-4-4581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1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13293,'0'0'11595,"63"16"-11531,-38-14-32,1 0-321,-1 0-1120,-3 1-641,-6-1-769,-6-2-992,-7 2-609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1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13229,'0'0'5637,"60"1"-4612,-35-1-321,-1 0-351,1 1-257,-4 4-96,-4 1-545,-4-1-1376,-1-2-3364,-1-2-6599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2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7944,'0'0'13927,"-6"10"-13040,-1 0-717,0-1-49,1 0 0,-1 1-1,2 0 1,-1 0 0,1 1 0,1 0 0,-6 19 0,10-29-116,0 0 1,1-1 0,-1 1 0,0-1-1,1 1 1,-1-1 0,0 1 0,1-1 0,-1 1-1,0-1 1,1 1 0,-1-1 0,1 1-1,-1-1 1,1 0 0,-1 1 0,1-1 0,-1 0-1,1 0 1,0 1 0,-1-1 0,1 0-1,-1 0 1,1 0 0,-1 1 0,1-1 0,0 0-1,-1 0 1,1 0 0,0 0 0,-1 0-1,2-1 1,27 1 121,-21 0-97,25-1 27,-23 0-55,0 0 0,1 1-1,-1 0 1,0 0 0,1 1 0,-1 0 0,0 1 0,0 1 0,0-1 0,0 2 0,12 4 0,-21-7 32,0-1 0,-1 0 0,1 1 0,0-1 0,-1 0 0,1 1 0,-1-1 0,1 1 0,-1-1 0,1 1 0,-1-1-1,1 1 1,-1-1 0,1 1 0,-1 0 0,0-1 0,1 1 0,-1 0 0,0-1 0,1 1 0,-1 0 0,0-1 0,0 1 0,0 0 0,0 0 0,0-1 0,0 1 0,0 0 0,0-1 0,0 1 0,0 0 0,0 1 0,-1-1 44,0 1 1,-1-1-1,1 1 0,0-1 0,0 1 0,-1-1 0,1 0 1,-1 0-1,1 0 0,-1 0 0,1 0 0,-4 1 0,-52 18 1117,56-19-1180,-16 4 133,1-1 0,-1-1 0,0 0 0,-1-2 1,1 0-1,0 0 0,-26-4 0,41 3-259,0-1 1,1 1-1,-1-1 0,0 0 1,0 0-1,1 1 0,-1-1 1,0-1-1,1 1 0,-1 0 1,1 0-1,-1 0 0,1-1 1,0 1-1,0-1 1,-1 1-1,1-1 0,0 0 1,1 1-1,-2-3 0,0 0-976,1 0-1,-1 0 1,1-1-1,0 1 1,0 0-1,1-1 1,-1-7-1,1-7-5115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2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12748,'0'0'6470,"53"-18"-4164,-28 14-64,6-1-736,5-2-898,0 4-511,4-1-226,1 0-1792,0 1-1763,-3-3-4868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3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8 8520,'0'0'7597,"-11"3"-3962,1 1-2928,-1-1 0,1 1 1,0 1-1,0 0 0,-13 8 0,19-11-584,1 1 0,-1 0-1,0 0 1,1 0-1,0 1 1,-1-1-1,1 1 1,1 0-1,-1 0 1,0 0-1,1 0 1,0 0-1,0 0 1,0 1-1,1-1 1,-1 0 0,1 1-1,-1 5 1,2-7-97,-1 0 1,1 0 0,0 1 0,0-1 0,0 0 0,0 0-1,0 0 1,1 0 0,0 0 0,-1 0 0,1 0 0,0 0 0,0-1-1,1 1 1,-1 0 0,1 0 0,-1-1 0,1 1 0,0-1-1,0 1 1,0-1 0,3 3 0,0-2 20,0 0-1,0-1 1,0 0-1,0 0 1,0 0-1,0 0 1,1-1-1,-1 0 1,1 0-1,-1 0 1,0-1 0,8 0-1,-4 1 45,0-1-1,0-1 1,1 0-1,-1 0 1,0-1-1,0 0 1,0-1-1,0 1 1,-1-2-1,1 1 1,11-8-1,-16 8 8,1 0 0,-1 0-1,0-1 1,-1 1 0,1-1-1,-1 0 1,1 0 0,-1 0-1,0 0 1,0-1 0,-1 1-1,0-1 1,1 0 0,-2 1-1,1-1 1,0 0 0,-1 0-1,0 0 1,0-1 0,-1 1-1,1-10 1,-1 12-80,0-1 0,-1 1 0,1 0 0,-1 0 1,0 0-1,0 0 0,0 0 0,0 0 0,0 1 0,-1-1 0,1 0 0,-1 0 0,1 1 0,-1-1 0,0 1 0,0 0 1,-1-1-1,1 1 0,0 0 0,-1 0 0,1 0 0,-1 1 0,1-1 0,-1 1 0,0-1 0,-6-1 0,4 1-260,0 1 0,0-1-1,0 1 1,0 0 0,-1 1 0,-9-1-1,10 2-483,1-1-1,-1 1 1,0-1-1,0 1 1,1 1-1,-1-1 1,-6 3-1,-7 5-5642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18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2659,'0'0'15443,"2"4"-14983,12 14 86,0 0 1,2-1 0,0 0 0,22 17 0,12 15 76,360 311 1360,-114-109-1286,-102-40 613,2 1-986,-124-146-131,500 444 292,-433-385-434,208 239-1,-88-80-2,-63-38-373,-191-241 1157,-5-5-1113,0 0 0,0 0 0,-1 0 0,1 0 0,0 0-1,0 0 1,0 0 0,-1 1 0,1-1 0,0 0 0,0 0-1,0 0 1,-1 0 0,1 0 0,-1 1-1968,1 0 1968,0-1-1,0 0 1,0 0 0,0 0 0,0 1 0,0-1 0,0 0 0,0 0-1,0 1 1,0-1 0,0 0 0,0 0 0,0 0 0,0 1-1,0-1 1,0 0 0,0 0 0,0 0 0,0 1 0,0-1 0,0 0-1,0 0 1,0 0 0,0 1 0,1-1 0,-1 0 0,0 0 0,-13 0-6702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11275,'0'0'8520,"60"-15"-7431,-28 3-288,1 2-385,0-2-320,0 2-32,-4 2-32,-6 2-801,-2 1-800,-7 3-1058,-7 1-2017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18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3267,'1'3'1083,"0"1"0,0-1 0,0 1 1,1-1-1,-1 0 0,1 0 0,0 0 0,0 0 0,0 0 0,0 0 0,5 5 0,-1-3-441,0 0 0,0 0 0,0-1 0,1 1-1,8 3 1,10 3-502,0-1 0,35 8 0,-36-11 1618,26 11-844,-33-12-574,-1 0 1,1 0 0,1-2-1,-1 0 1,31 2 0,-47-6-321,-1 0 0,1 0 0,0-1 0,-1 1 1,1 0-1,-1-1 0,1 1 0,-1-1 0,1 1 0,-1-1 1,0 1-1,1-1 0,-1 1 0,1-1 0,-1 1 1,0-1-1,0 1 0,1-1 0,-1 1 0,0-1 1,0 0-1,0 1 0,1-1 0,-1 0 0,0 1 1,0-1-1,0 1 0,0-1 0,0 0 0,0 1 1,0-1-1,-1 0 0,1 1 0,0-2 0,-4-25 202,-5 1-94,-1 1 0,-14-25 0,-3-9-960,1 1-2632,9 19-1667,-6-7-6111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19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63 11275,'0'0'7367,"0"-9"-4933,2-1-1697,-2 7-461,1 0 1,-1 0 0,0-1-1,1 1 1,-1 0-1,-1 0 1,1-1 0,0 1-1,-1 0 1,-1-5 0,2 8-226,0 0 0,0 0 0,0 0 0,0-1 0,0 1 0,-1 0 0,1 0 1,0 0-1,0-1 0,0 1 0,0 0 0,0 0 0,0 0 0,-1 0 1,1-1-1,0 1 0,0 0 0,0 0 0,-1 0 0,1 0 0,0 0 0,0 0 1,0-1-1,-1 1 0,1 0 0,0 0 0,0 0 0,0 0 0,-1 0 1,1 0-1,0 0 0,0 0 0,-1 0 0,1 0 0,0 0 0,0 0 0,0 0 1,-1 0-1,1 0 0,0 1 0,0-1 0,0 0 0,-1 0 0,-11 10 497,-5 12-554,11-12 32,-51 102 748,51-99-702,1 0 0,1 0 1,0 0-1,1 1 0,1-1 0,0 1 1,0 14-1,2-27-70,0 0-1,1 0 1,-1 0 0,1 0 0,-1 0 0,1 0-1,-1-1 1,1 1 0,0 0 0,-1 0 0,1-1-1,0 1 1,0 0 0,-1-1 0,1 1 0,0-1 0,0 1-1,0-1 1,0 1 0,0-1 0,0 0 0,0 1-1,0-1 1,0 0 0,0 0 0,0 0 0,0 0-1,0 0 1,0 0 0,0 0 0,0 0 0,0 0-1,1 0 1,48-5 59,-35 3-92,-12 2 22,-1 0-1,1-1 1,0 1 0,0 1 0,0-1 0,0 0 0,0 1 0,0-1 0,0 1 0,-1 0 0,1 0 0,0 0 0,0 0 0,-1 1 0,1-1 0,-1 1 0,1-1 0,-1 1 0,0 0 0,0 0 0,4 4 0,-5-3 18,1 0 1,-1 0 0,0-1 0,0 1-1,0 0 1,0 0 0,0 0 0,-1 1-1,1-1 1,-1 0 0,0 0 0,0 0 0,0 0-1,0 0 1,-1 0 0,1 0 0,-1 0-1,0 0 1,0 0 0,0 0 0,-2 4 0,-2 2 224,0 1 1,0-1 0,-1-1 0,-1 1 0,1-1 0,-2-1 0,1 1 0,-1-1 0,0 0-1,0-1 1,-1 0 0,-12 7 0,43-59-7137,-4 14-348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2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1313,'2'-16'11395,"4"15"-3643,1 12-3859,-3 5-4394,3 60 1352,6 46 262,-13-122-1143,0 1-1,0-1 1,0 0-1,0 1 1,0-1-1,0 1 0,0-1 1,0 1-1,0-1 1,0 0-1,0 1 0,0-1 1,0 1-1,0-1 1,1 0-1,-1 1 1,0-1-1,0 1 0,1-1 1,-1 0-1,0 1 1,0-1-1,1 0 0,-1 0 1,0 1-1,1-1 1,-1 0-1,0 0 1,1 1-1,-1-1 0,1 0 1,6-11-2300,2-23-2748,-3-24-4510,-3 28 2803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2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6342,'0'0'12871,"2"10"-11489,1 17-634,12 81 1786,-13-96-2439,1 1 1,0-1-1,1 0 1,0 0 0,1 0-1,8 14 1,-13-26-163,0 0-1,0 0 1,0-1 0,0 1 0,0 0-1,0 0 1,0 0 0,0 0-1,1-1 1,-1 1 0,0 0 0,0 0-1,0 0 1,0 0 0,0 0 0,0 0-1,0-1 1,1 1 0,-1 0-1,0 0 1,0 0 0,0 0 0,0 0-1,0 0 1,1 0 0,-1 0 0,0 0-1,0 0 1,0 0 0,0 0 0,1 0-1,-1 0 1,0 0 0,0 0-1,0 0 1,0 0 0,1 0 0,-1 0-1,0 0 1,0 0 0,0 0 0,0 0-1,1 0 1,-1 0 0,0 0-1,0 0 1,0 0 0,0 0 0,0 1-1,0-1 1,1 0 0,-1 0 0,0 0-1,0 0 1,0 0 0,0 0 0,0 1-1,0-1 1,0 0 0,1-17-7312,-1 14 5576,0-10-8596</inkml:trace>
  <inkml:trace contextRef="#ctx0" brushRef="#br0" timeOffset="1">0 138 12107,'0'0'12524,"22"-8"-12332,-6-2-159,4-3-1,0-1-737,1-3-865,-4 0-1408,-2 2-4069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2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17040,'0'0'12011,"64"-21"-11690,-34 4-257,-3 0-192,0 2-1153,-9 5-930,-3 5-1120,-7 5-737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3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10282,'0'0'16271,"56"3"-15246,-31-16-705,4 1-256,0-2-832,-8-2-2788,0-1-4836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20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1 260 7527,'0'0'12044,"64"-27"-10891,-26 6-417,6-3-415,7-3-225,3-3-96,2 1-289,-3-1-1600,-4-5-2532,-2-2-3650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22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1 253 8520,'0'0'11467,"49"-22"-11083,-9 2 1,7-6-129,6-1-128,3-2-96,0-2 0,-4 0-865,-5-1-2530,-7-3-3940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4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16271,'0'0'8323,"8"8"-8286,0 1-27,-6-6-8,1 1 1,-1-1-1,1 0 0,0 0 1,0-1-1,0 1 0,0-1 0,0 1 1,1-1-1,-1 0 0,7 3 1,39 6 73,-43-11-77,0 1 0,-1 0 0,1 0 0,0 1 0,-1 0 0,1 0 0,6 3 0,-10-3 1,0 0-1,0-1 1,0 1 0,0 0 0,0 0 0,0 1-1,0-1 1,-1 0 0,1 1 0,-1-1 0,0 1-1,0-1 1,0 1 0,0-1 0,0 1 0,0 0-1,-1-1 1,1 1 0,-1 0 0,0 3 0,1-2 100,-1 0 1,0 0 0,0 0-1,-1 0 1,1 0 0,-1 0 0,0 0-1,0 0 1,0 0 0,0 0-1,-1 0 1,0 0 0,0-1-1,0 1 1,0-1 0,0 1-1,-4 3 1,0-1-12,0 0 0,0-1 0,-1 1 0,0-1 1,0-1-1,0 1 0,-12 5 0,18-10-172,-1 1 0,1 0 0,-1-1 0,1 1 1,0-1-1,-1 1 0,1-1 0,-1 0 0,1 1 0,-1-1 0,1 0 1,-1 0-1,1 0 0,-1 0 0,1-1 0,-1 1 0,1 0 1,-1-1-1,1 1 0,-1 0 0,1-1 0,0 0 0,-1 1 0,1-1 1,0 0-1,-1 0 0,1 0 0,-2-1 0,0-2-1057,0 0-1,0 0 1,0 0 0,0-1-1,1 1 1,0-1 0,-2-4-1,-7-16-6615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0 123 11211,'0'0'13228,"41"-55"-12972,-26 43-224,1 1-32,1-1-1025,-1 3-672,-1 3-609,1-2-1922,-4-1-1954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7976,'0'0'12011,"64"-13"-11050,-26-2-609,2-3-256,1 1-96,-2-1-801,-3 2-1601,-9 3-2883,-4 1-2947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5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66 10634,'0'0'9983,"-2"10"-9348,1-3-549,-3 13 280,0 1 0,1-1 0,1 1 0,1 0 0,1 0 0,4 34 0,-4-53-314,1 0 1,0 0-1,-1 0 1,1 0-1,0 0 1,0-1-1,0 1 1,0 0-1,0 0 1,1-1-1,-1 1 1,0 0-1,1-1 1,-1 0-1,1 1 1,0-1-1,-1 0 1,1 0-1,0 0 0,0 0 1,0 0-1,0 0 1,0 0-1,0-1 1,0 1-1,0-1 1,0 1-1,0-1 1,0 0-1,0 0 1,0 0-1,0 0 1,0 0-1,0 0 1,1-1-1,-1 1 1,0-1-1,0 1 1,2-2-1,3 0 105,-1-1 0,1 0 0,-1 0 1,0 0-1,0-1 0,0 0 0,-1 0 0,1 0 0,-1-1 0,8-8 1,-5 2-4,0 0 1,-1 0 0,-1 0 0,0-1 0,0 1 0,-1-2-1,6-19 1,-10 28-119,0 0 0,0 0 0,0 0 0,-1 0-1,1 0 1,-1 0 0,0 0 0,0-1 0,-1 1 0,1 0-1,-1 0 1,0 0 0,0 0 0,0 0 0,-1 0 0,1 1-1,-1-1 1,0 0 0,0 1 0,0-1 0,0 1 0,-1 0-1,0-1 1,1 1 0,-1 1 0,0-1 0,-5-4 0,-40-15-9,19 16-2078,28 6 1685,0 0 0,0 0 0,0 0 0,0 0 0,0 1 0,0-1 0,0 0 0,0 0 1,0 1-1,0-1 0,0 0 0,0 1 0,0-1 0,1 1 0,-1-1 0,0 1 0,0 0 0,0-1 0,-1 2 1,-3 9-7002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8:02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649 1 4004,'0'0'13709,"6"-1"-9839,16 38 821,0-3-4097,6 16-165,-21-40-397,0 1-1,-1 0 1,9 21-1,42 150 97,-53-173-91,0 0-1,1 0 0,0 0 0,0-1 0,8 10 0,20 35 57,-22-32-25,1 0 1,20 28-1,-23-39-31,-2 1-1,1-1 0,-1 1 1,-1 1-1,0-1 0,-1 1 1,0 0-1,0 0 1,-2 1-1,1-1 0,-2 1 1,3 19-1,1 119 121,49 272 1,30-18-153,-4-40 27,-55-258-35,51 140-1,8 21 17,27 201-8,-89-359 1,-15-60-1,3-1 0,24 67 0,-13-52 2,-3 1 0,-3 1-1,15 127 1,-29-177-13,28 358 17,-28-225-11,1-45 0,-4 0 0,-5 0 0,-21 119 0,-9-18 26,-19 85-20,-38 152-32,66-325 39,-4 0 0,-70 165 0,38-110-42,16-47-70,-6-2 0,-5-2 0,-5-3-1,-153 215 1,-6-11 67,49-68 11,-28 72 35,74-110-7,111-187-1,1 1 0,1 0 0,-13 46 0,-16 38 55,43-113-177,-1 0 0,1-1 0,0 1-1,-1 0 1,1-1 0,-1 1 0,1-1 0,-1 1-1,1-1 1,-1 1 0,1-1 0,-1 1-1,1-1 1,-1 0 0,1 1 0,-1-1-1,0 0 1,1 1 0,-1-1 0,0 0 0,-1 1-1,-9-1-9597,6 0 2676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8:03.0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5317,'2'2'8972,"-1"6"-4348,1 50-2749,-4 114 506,-25 177 0,23-327-2025,2-5 262,11-34-306,-1-2-169,2 0 0,0 1 0,1 0 0,1 0 0,1 1 0,24-25 0,100-81-3366,-114 104 1548,7-10-2537,-6-2-2632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8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15 9385,'0'0'19063,"-11"-4"-18694,6 2-322,0 0 0,1 1 0,-1-1 0,0 1 0,0 0 0,0 0 0,0 1 0,0 0 0,0 0 0,0 0 0,0 0 0,0 1 0,0-1 0,0 1 0,0 1 0,0-1 0,0 1 0,0 0 0,1 0 0,-6 3 0,10-5-47,-43 28 105,41-26-108,0 0 0,0-1 0,1 1 0,-1 0-1,0 0 1,1 0 0,-1 0 0,1 0 0,-1 1 0,1-1-1,0 0 1,0 1 0,0-1 0,1 1 0,-1-1 0,0 1-1,0 3 1,2-4 2,-1-1-1,1 0 1,0 0-1,-1 0 0,1 0 1,0 0-1,-1 0 1,1 0-1,0 0 1,0 0-1,0 0 0,0 0 1,0 0-1,0 0 1,0-1-1,0 1 1,0-1-1,1 1 1,-1 0-1,0-1 0,0 0 1,1 1-1,-1-1 1,2 0-1,41 9-86,-34-7 7,0 0-33,-1 1 0,0 0 0,1 0-1,-1 1 1,0 0 0,0 0 0,8 7 0,-16-10 105,0-1 1,1 1 0,-1 0 0,0 0-1,0 0 1,0 0 0,0 0 0,0 0-1,0 1 1,0-1 0,-1 0 0,1 0-1,0 1 1,-1-1 0,1 0 0,-1 1-1,1-1 1,-1 1 0,0-1 0,1 1-1,-1 1 1,-1-1 35,0 0-1,1 0 1,-1 0-1,0-1 0,0 1 1,0 0-1,-1 0 1,1-1-1,0 1 1,-1-1-1,1 1 1,-1-1-1,1 1 1,-1-1-1,0 0 1,0 0-1,1 0 0,-1 0 1,0 0-1,-3 0 1,-11 7 302,-1 0 0,-1-2 0,1 0 1,-1-1-1,0-1 0,0-1 0,-1-1 0,-26 1 1,44-3-539,36-18-4067,26-12-3742,-25 10 1169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8.4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9577,'0'0'18450,"0"9"-17676,-6 68-58,3-55-1011,0 1-1,2-1 0,0 1 1,2-1-1,4 27 1,1-37-560,-2-6-1447,-3-1-5934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8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 11050,'0'0'16848,"33"-30"-16431,-1 30-257,2 0-96,-3 0-576,-1 0-1635,-7 0-1664,0-2-1602,-7-5-6470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9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12236,'0'0'6406,"10"0"-4084,304-20 5865,-70 1-7443,-178 20-1255,18-2-2496,-32-6-3655,-40 3 1430,-6 0-2909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3.9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0 446 12107,'0'0'5670,"69"2"-4261,-11-20 161,21-7-321,15-9-480,12-6-353,9-4-288,-2-5-64,-4 2-32,-13 3-64,-15 4-352,-18 5-673,-12 7-1153,-15 3-2691,-14 7-3042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5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0 328 11018,'0'0'6374,"28"-63"-4996,-1 37-65,10-3-416,10-5-577,5-2-224,6 3-128,0-2-576,-4 0-1923,-8-2-4163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9.4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0 433 12364,'0'0'6694,"59"-13"-5413,-16-10-32,13-8-288,10-10-480,5-3-353,3-5-96,-3-2-352,-8 3-865,-8 3-1410,-13 0-3266,-14 3-7336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12043,'0'0'7447,"4"9"-6544,13 27-396,-17-35-493,1 0 0,0 0-1,0 0 1,0 0 0,1 0 0,-1 0 0,0-1 0,0 1 0,0 0 0,1 0 0,-1-1-1,0 1 1,1-1 0,-1 1 0,0-1 0,1 0 0,-1 1 0,1-1 0,-1 0-1,0 0 1,1 0 0,-1 0 0,1 0 0,-1-1 0,1 1 0,-1 0 0,0-1 0,1 1-1,-1 0 1,2-2 0,33-18-562,-16-7-911,-17 23 1290,0 0 1,-1 0-1,1 0 1,1 1-1,-1-1 1,0 1-1,1-1 1,0 1-1,5-4 1,-7 44 1620,-13 55 799,6-63-1948,-2 50-1,7-67-2411,-2-4-2546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18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3459,'0'0'20777,"1"9"-20040,-1 42-94,-7 58 1,9-77-1793,-2-28-3802,-4-15-2403,3 6 5428,-8-16-8954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18.4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11339,'0'0'9737,"55"-7"-8039,-16 2-289,8-1-224,1 0-608,0-1-417,-2-2-128,-5 5-545,-11-1-1665,-7 0-1697,-4-3-5222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0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6470,'0'0'15407,"0"10"-14900,0 86 272,0-95-775,0-1 0,0 0 0,0 1 0,0-1 0,0 0 0,0 1 0,0-1 0,0 0 0,0 0 0,0 1 0,0-1 0,0 0 0,0 1 0,1-1-1,-1 0 1,0 0 0,0 1 0,0-1 0,0 0 0,1 0 0,-1 1 0,0-1 0,0 0 0,1 0 0,-1 1 0,0-1 0,0 0 0,1 0 0,-1 0 0,0 0 0,0 0 0,1 0 0,-1 1-1,0-1 1,1 0 0,-1 0 0,0 0 0,1 0 0,-1 0 0,17-5 154,12-15 49,-23 13-195,0 0-1,0 0 0,-1-1 0,0 0 0,7-16 0,16-25 990,-28 48-520,0 27 383,-7 89 23,7-114-988,0 0 1,0-1 0,0 1 0,1-1 0,-1 1 0,0-1-1,0 1 1,1-1 0,-1 1 0,0 0 0,1-1 0,-1 1 0,0-1-1,1 0 1,-1 1 0,1-1 0,-1 1 0,1-1 0,-1 0 0,1 1-1,-1-1 1,1 0 0,-1 1 0,1-1 0,-1 0 0,1 0 0,0 0-1,-1 0 1,1 0 0,-1 1 0,1-1 0,0 0 0,-1 0-1,1 0 1,-1 0 0,1-1 0,0 1 0,-1 0 0,1 0 0,0 0-1,2 0-784,10 0-4421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1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9577,'0'0'17905,"0"8"-17761,6 34-307,3-5-7078,-8-34 4895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1.6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5990,'0'0'17520,"57"3"-16975,-26-3-353,-1 0-128,1 0-544,-3-3-1026,-3-2-1281,0-4-5797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2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0 12364,'0'0'11104,"0"11"-10218,-4 29-213,1-19-520,1-1 1,1 1 0,0 0-1,4 23 1,-3-44-295,0 0-1,0 0 0,0-1 1,0 1-1,0 0 1,0 0-1,0 0 1,1 0-1,-1 0 1,0 0-1,0 0 1,0 0-1,0 0 1,0 0-1,0 0 1,0 0-1,1 0 1,-1 0-1,0 1 0,0-1 1,0 0-1,0 0 1,0 0-1,0 0 1,0 0-1,1 0 1,-1 0-1,0 0 1,0 0-1,0 0 1,0 0-1,0 0 1,0 1-1,0-1 1,0 0-1,0 0 0,0 0 1,0 0-1,0 0 1,0 0-1,0 0 1,1 0-1,-1 1 1,0-1-1,2-12-6568,-2-4-1201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2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 9705,'0'0'14606,"63"-9"-13869,-29 6-321,2-2-352,-4 2-32,-4-1-32,-4 3-128,-7-1-833,-2 2-736,-4 0-1154,-7 0-2146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2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11659,'0'0'9230,"-1"9"-7201,-1 5-1581,-1 1 422,1 0 0,1 0 1,0 29-1,4-51-653,0 16-338,-4-2 91,1 0-1,-1-1 1,0 1 0,0 0 0,-1-1-1,1 1 1,-2-1 0,-2 7 0,12-30-16904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3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0 6406,'0'0'14029,"-1"57"-12715,-4-35-546,2 3 1,0-1 0,1-2-257,1-2-288,1-3-159,0-4-33,0-4-289,0-5-511</inkml:trace>
  <inkml:trace contextRef="#ctx0" brushRef="#br0" timeOffset="1">1 111 13741,'0'0'8968,"48"0"-8391,-25 0-481,0 0-96,-5 0-1441,-3 0-2883,-3-5-9674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2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15663,'0'0'9801,"1"10"-9566,0 5-264,5 48 370,-5-58-435,0 0 0,0 0-1,0 0 1,0-1-1,1 1 1,0-1 0,0 1-1,0-1 1,0 0-1,6 7 1,-8-11-18,0 0 0,0 0 0,0 0 0,0 0 1,0-1-1,0 1 0,0 0 0,0 0 0,0 0 0,0 0 0,0-1 0,0 1 0,0 0 1,0 0-1,0 0 0,0 0 0,0-1 0,0 1 0,0 0 0,0 0 0,1 0 0,-1 0 1,0 0-1,0 0 0,0-1 0,0 1 0,0 0 0,0 0 0,0 0 0,1 0 1,-1 0-1,0 0 0,0 0 0,0 0 0,0 0 0,1 0 0,-1 0 0,0 0 0,0 0 1,0 0-1,0 0 0,0 0 0,1 0 0,-1 0 0,0 0 0,0 0 0,0 0 0,0 0 1,1 0-1,-1 0 0,0 0 0,0 0 0,0 0 0,0 0 0,0 0 0,1 0 0,-1 0 1,0 1-1,0-1 0,0 0 0,0 0 0,0 0 0,0 0 0,0 0 0,1 0 1,-1 1-1,0-1 0,0 0 0,0-9-5255,-1 5 4729,-5-11-4076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18 111 3619,'0'0'5333,"-3"-10"-3982,2 5-1082,-13-49 1975,15 12 3710,0 43-5862,0-1-1,0 0 1,0 0 0,0 1 0,0-1 0,0 1-1,0-1 1,0 1 0,0-1 0,0 1 0,-1 0 0,1 0-1,0-1 1,0 1 0,-1 0 0,1 0 0,0 0 0,-1-1-1,2 3 1,20 32 78,-2 2 0,-1 0-1,-2 1 1,-2 1 0,-1 0 0,10 52 0,-11-25-294,-3 1 0,-4 1 1,-1 73-1,-5-138-97,0 0 0,0 0-1,-1 0 1,1 0 0,-1-1-1,1 1 1,-1 0 0,0 0-1,0-1 1,0 1 0,0 0-1,-3 3 1,-18 13-6495,6-10 839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2.4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25 1890,'0'0'20109,"0"0"-20038,-1-1 0,1 1-1,0 0 1,0-1-1,0 1 1,0 0-1,-1-1 1,1 1-1,0-1 1,0 1-1,0 0 1,0-1-1,0 1 1,0-1-1,0 1 1,0 0 0,0-1-1,1 1 1,-1-1-1,0 1 1,0 0-1,0-1 1,0 1-1,0 0 1,1-1-1,-1 1 1,0-1-1,0 1 1,1 0-1,-1 0 1,0-1-1,1 1 1,7-2 196,0 1-1,1 0 1,-1 1-1,0 0 1,0 0-1,13 3 1,10-1 8,-19-1-446,25-1 389,-35 1-493,-1-1 1,0 0 0,0 0-1,0 0 1,1 0 0,-1-1-1,0 1 1,0 0 0,0 0-1,0-1 1,1 1 0,-1-1-1,0 1 1,0-1 0,0 1-1,0-1 1,0 0 0,0 1-1,1-3 1,-1-4-4483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2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14350,'0'0'10922,"1"64"-10698,-1-44-160,0 1-64,0 0 0,0 0 0,0 0-384,0-2-385,0-3-544,0-5-769,0-2-1377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3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 13869,'0'0'9225,"53"10"-7752,-27-10-544,-1 0-480,1 0-321,-3-4-96,-5-1-32,-4 2-737,-5 1-993,-3-2-416,-3-1-1249,-3-3-3459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3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13196,'0'0'9930,"76"-8"-8585,-38 8-448,0-1-673,5 0-160,-7-2-320,-5-1-1954,-6-2-2499,-7-3-9736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6.4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4164,'0'0'23633,"2"7"-22907,0 9-175,-1 1 0,0 0 0,-3 25 0,1 24 202,1-65-742,0-1 0,0 1 0,0 0-1,0 0 1,0-1 0,0 1 0,0 0-1,1 0 1,-1-1 0,0 1 0,0 0-1,1 0 1,-1-1 0,0 1 0,1 0-1,-1-1 1,1 1 0,-1-1 0,1 1-1,-1-1 1,1 1 0,-1-1 0,1 1-1,0-1 1,-1 1 0,1-1 0,0 1-1,-1-1 1,1 0 0,0 0 0,-1 1-1,1-1 1,0 0 0,0 0 0,-1 0 0,1 0-1,0 0 1,0 0 0,0 0 0,-1 0-1,1 0 1,0 0 0,0 0 0,-1 0-1,1-1 1,0 1 0,-1 0 0,2-1-1,1 0 55,0 0 1,0 0-1,0-1 0,-1 1 0,1-1 0,0 0 1,-1 1-1,1-1 0,-1-1 0,4-2 0,8-16-56,-1-1-1,0 0 1,-2-1-1,14-38 1,-32 125-9,1-39 0,1 0 0,1 0 0,0 31 0,4-56-2,0 1 0,0-1-1,0 0 1,0 1 0,0-1 0,0 0 0,0 1-1,0-1 1,0 0 0,0 1 0,0-1 0,0 0-1,0 0 1,1 1 0,-1-1 0,0 0 0,0 1-1,0-1 1,0 0 0,1 0 0,-1 1 0,0-1-1,0 0 1,0 0 0,1 1 0,-1-1 0,0 0-1,1 0 1,-1 0 0,0 0 0,0 1 0,1-1-1,-1 0 1,0 0 0,1 0 0,0 0 0,13-5-388,11-16-2187,-21 8-4203,0-2-6198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7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24 4388,'0'0'21087,"-9"-6"-20516,7 5-559,0 0 19,0-1-1,0 0 0,-1 1 0,1-1 1,0 1-1,-1 0 0,1 0 0,-1 0 1,1 0-1,-1 0 0,0 0 0,1 1 1,-1-1-1,0 1 0,0 0 0,1 0 1,-1 0-1,0 0 0,0 0 0,1 1 1,-1-1-1,0 1 0,1 0 0,-1 0 1,1 0-1,-1 0 0,1 0 0,-1 0 1,1 1-1,-5 2 0,4-1 22,-2-1-26,1 0-1,0 1 1,0-1 0,0 1-1,1 0 1,-1 0-1,1 0 1,-1 1-1,1-1 1,0 1-1,1 0 1,-5 7 0,13-10-13,0 1 1,-1-1 0,1 0-1,0-1 1,0 1 0,11-2 0,-14 1-25,5 0-40,1 1 0,0 0 0,-1 0 0,1 0 0,11 5 0,-18-6 49,-1 0 0,1 1 1,-1 0-1,1-1 0,-1 1 1,1 0-1,-1 0 0,0 0 1,1 0-1,-1 0 0,0 0 1,0 0-1,0 0 0,0 1 1,0-1-1,0 0 0,0 1 0,0-1 1,-1 1-1,1-1 0,0 1 1,-1-1-1,1 1 0,-1-1 1,0 1-1,1-1 0,-1 1 1,0 0-1,0-1 0,0 1 1,0 0-1,0-1 0,-1 1 1,1-1-1,0 1 0,-1 2 1,-1-1 86,1-1-1,-1 1 1,0 0 0,0-1 0,0 1 0,0-1 0,0 0 0,-1 1-1,1-1 1,-1 0 0,1 0 0,-1-1 0,0 1 0,0 0 0,0-1-1,0 0 1,-3 1 0,-53 17 1046,-2-14-1120,60-5-70,1 0 1,0 0-1,0 0 1,-1-1 0,1 1-1,0 0 1,0 0-1,-1 0 1,1 0-1,0-1 1,0 1-1,-1 0 1,1 0 0,0-1-1,0 1 1,0 0-1,0 0 1,-1-1-1,1 1 1,0 0-1,0-1 1,0 1-1,0 0 1,0 0 0,0-1-1,0 1 1,0 0-1,0-1 1,0 1-1,0 0 1,0-1-1,0 1 1,0 0 0,0-1-1,0 1 1,0 0-1,0 0 1,1-1-1,-1 1 1,0 0-1,0 0 1,0-1 0,0 1-1,1 0 1,-1 0-1,0-1 1,0 1-1,1 0 1,9-15-3335,22-9-5404,-12 9 2060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7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 8968,'0'0'17937,"-6"66"-17232,1-46-385,2-2-191,0 0-97,3-3-32,0-2-64,0-4-929,0-3-833,0-3-1057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8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7079,'0'0'14317,"73"-5"-13932,-39 5-353,4 0-641,-1-4-2370,-1-6-7559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7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5637,'0'0'17905,"3"-8"-16832,10-18-61,-10 30-284,-6 23-493,-1-8-112,1 1 0,1-1 0,1 1 0,1 33-1,0-52-113,0 0-1,0 0 0,0 0 1,1-1-1,-1 1 0,0 0 1,0 0-1,0-1 0,0 1 1,1 0-1,-1 0 0,0-1 1,1 1-1,-1 0 0,1-1 0,-1 1 1,1-1-1,-1 1 0,1 0 1,-1-1-1,1 1 0,-1-1 1,1 1-1,0-1 0,-1 0 1,1 1-1,0-1 0,-1 0 1,1 1-1,0-1 0,0 0 1,-1 0-1,1 1 0,0-1 0,0 0 1,-1 0-1,1 0 0,0 0 1,0 0-1,0 0 0,-1 0 1,1-1-1,0 1 0,0 0 1,-1 0-1,1-1 0,0 1 1,-1 0-1,1-1 0,0 1 1,1-1-1,2-1 31,0-1 1,-1 1-1,1-1 0,0 0 1,-1 0-1,1 0 0,3-4 1,5-9 13,-1-1 1,0-1-1,-2 1 0,0-1 1,13-36-1,-29 149 27,5-87-72,-1 12 96,0 0 0,1 0 0,1 0 0,2 26 1,4-38-2249,-5-8 1884,1 0 0,-1 1 0,1-1 1,-1 0-1,0 1 0,1-1 0,-1 0 0,1 0 0,-1 0 0,1 1 0,-1-1 1,1 0-1,-1 0 0,1 0 0,-1 0 0,1 0 0,-1 0 0,1 0 0,-1 0 1,1 0-1,-1 0 0,0 0 0,1 0 0,-1-1 0,1 1 0,-1 0 0,1 0 1,-1 0-1,1-1 0,-1 1 0,0 0 0,1-1 0,4-5-10406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4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73 3267,'10'-5'5504,"2"-1"-2683,0 0 0,0-1 1,14-11-1,-25 18-2619,0-1 0,-1 1 0,1-1 0,0 0 0,0 1 0,-1-1 0,1 0 0,0 0 0,-1 1 0,1-1 0,-1 0 0,1 0 0,-1 0 0,1 0 0,-1 0 0,0 0 0,1 0 0,-1 0 0,0 0 0,0 1 1,0-1-1,0 0 0,0 0 0,0 0 0,0-2 0,-1 2-124,1 0 1,-1 1-1,0-1 1,0 1 0,0-1-1,0 1 1,1-1 0,-1 1-1,0-1 1,0 1-1,0 0 1,0 0 0,0-1-1,0 1 1,0 0-1,0 0 1,0 0 0,0 0-1,-2 0 1,-2 0-84,-1 1 0,1-1 0,0 1 0,0 0 0,0 0 0,0 1 0,0 0 0,0-1 0,-6 5 0,6-2 9,0 0 0,0 0 0,1 1-1,0-1 1,-1 1 0,2 0 0,-1 1 0,1-1 0,0 0 0,0 1 0,0 0 0,1 0 0,-1 0 0,2 0 0,-1 0 0,1 0 0,0 0 0,-1 11-1,2-16 3,0 0-1,0-1 0,0 1 0,0 0 0,1-1 1,-1 1-1,0 0 0,0-1 0,0 1 1,1-1-1,-1 1 0,0 0 0,1-1 0,-1 1 1,1-1-1,-1 1 0,0-1 0,1 1 0,-1-1 1,1 1-1,0-1 0,-1 0 0,1 1 0,-1-1 1,1 0-1,-1 1 0,1-1 0,0 0 1,0 0-1,27 2 132,25-15 7,-3-18-159,-19 11-17,-23 17 20,-9 8 7,-21 30 132,2 0 0,2 2 0,-27 73-1,44-94-1085,8-17-3490,14-19-5176,-8-2-1623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1136 22389,'0'0'1570,"16"-67"-1570,37 4-32,28-30 96,29-29-64,25-24 0,22-12-545,11-7-896,-1 0-1154,-9 9-4676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10474,'0'0'7890,"1"11"-7132,0 3-555,0 1-122,1 1 0,0-1 0,1 0 0,0 0-1,2 0 1,9 24 0,-14-38-77,0-1 1,1 1-1,-1 0 1,1 0-1,-1-1 1,1 1-1,-1 0 1,1-1-1,-1 1 1,1-1-1,0 1 0,-1-1 1,1 1-1,0-1 1,0 1-1,-1-1 1,1 1-1,0-1 1,0 0-1,-1 0 1,1 1-1,0-1 1,0 0-1,0 0 1,0 0-1,-1 0 1,1 0-1,0 0 0,1 0 1,0-1 13,0 0 0,0 0 0,0 0 0,0 0 0,-1 0-1,1 0 1,0 0 0,-1-1 0,1 1 0,-1 0 0,3-4 0,28-45-1205,-16-4-3737,-11 34 2359,-3 18 2805,-2 7 1606,-1 21-735,0-19-928,0 1 0,1-1 0,0 0 0,0 1 0,1-1 0,-1 0 0,1 1 0,1-1-1,0 0 1,4 13 0,-5-20-201,-1 1-1,1 0 1,-1 0 0,1-1-1,-1 1 1,1 0 0,-1-1-1,1 1 1,-1 0 0,1-1-1,0 1 1,0-1 0,-1 1-1,1-1 1,0 1-1,0-1 1,-1 0 0,1 1-1,0-1 1,0 0 0,0 0-1,0 1 1,-1-1 0,1 0-1,0 0 1,0 0-1,0 0 1,0 0 0,0 0-1,0 0 1,-1-1 0,1 1-1,0 0 1,0 0 0,0-1-1,-1 1 1,1 0-1,0-1 1,0 1 0,0-1-1,-1 1 1,1-1 0,0 1-1,-1-1 1,1 0 0,-1 1-1,2-2 1,1-2-471,0 0 0,0 0 0,-1 0 0,1 0 0,-1 0-1,0-1 1,2-5 0,6-24-3771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4.4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0 13164,'0'0'8035,"-4"10"-7058,1-3-840,-23 63 692,24-64-685,1 0 0,-1 0-1,1 1 1,0-1-1,1 0 1,0 1 0,0-1-1,0 1 1,0-1-1,3 11 1,-2-15-91,0-1 0,0 1 0,0 0 0,0 0 0,0 0 0,0-1 0,0 1 0,1-1 0,-1 1 0,1-1 0,-1 1 0,1-1 0,-1 0 0,1 0 0,0 0 0,0 0 1,-1 0-1,1 0 0,0 0 0,0 0 0,0-1 0,0 1 0,0-1 0,0 0 0,0 1 0,0-1 0,0 0 0,0 0 0,0 0 0,1-1 0,-1 1 0,0 0 0,0-1 0,0 1 0,0-1 0,-1 0 0,1 1 0,2-3 0,4 0 62,1 0-1,-2-1 1,1 0-1,0 0 1,-1-1-1,0 0 1,11-10-1,-13 10-82,0-1-1,0 0 0,-1-1 0,0 1 1,0-1-1,-1 0 0,0 0 1,0 0-1,3-12 0,-6 18-22,1-1 0,-1 0-1,1 0 1,-1 0 0,1 1 0,-1-1-1,0 0 1,0 0 0,0 0 0,0 0-1,-1 0 1,1 0 0,0 1 0,-1-1-1,1 0 1,-1 0 0,1 1-1,-1-1 1,0 0 0,0 1 0,0-1-1,0 0 1,0 1 0,0-1 0,0 1-1,-1 0 1,1-1 0,-1 1 0,1 0-1,-1 0 1,1 0 0,-1 0-1,1 0 1,-1 0 0,0 0 0,1 1-1,-1-1 1,0 1 0,0-1 0,0 1-1,0 0 1,-3-1 0,-2 0-4,1 1-1,-1 0 1,0 0 0,0 0-1,-12 2 1,18-1-107,-1-1 1,1 0-1,-1 1 0,1-1 0,0 1 0,-1 0 0,1-1 1,0 1-1,-1 0 0,1 0 0,0 0 0,0 0 1,0 0-1,0 0 0,-1 0 0,2 0 0,-1 0 1,0 1-1,0-1 0,0 0 0,0 1 0,1-1 0,-1 0 1,1 1-1,-1-1 0,1 1 0,0-1 0,-1 1 1,1-1-1,0 1 0,0 2 0,0-3-136,1-1 0,-1 1 1,0 0-1,0-1 0,1 1 0,-1-1 0,1 1 0,-1 0 0,0-1 1,1 1-1,-1-1 0,1 1 0,-1-1 0,1 0 0,0 1 0,-1-1 1,1 1-1,-1-1 0,1 0 0,0 0 0,-1 1 0,1-1 1,0 0-1,-1 0 0,1 0 0,0 0 0,-1 1 0,1-1 0,0 0 1,0 0-1,-1 0 0,1-1 0,0 1 0,-1 0 0,2 0 0,0 0-493,12 0-5339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4.7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 13965,'0'0'10197,"0"9"-9423,-3 9-577,-1 0 1,0 0-1,-8 18 1,-14 60-70,25-56-1572,1-31-1228,4-26-11731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5.1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8776,'0'0'13229,"55"6"-12941,-30-2-192,2 0-352,-6-3-1474,0-1-2370,-6 0-5957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8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0 11179,'0'0'15406,"-9"3"-15336,2 0-59,1 0 1,0 0 0,0 0 0,0 1 0,1 0 0,-1 0 0,1 0 0,0 1 0,0 0 0,0 0 0,1 0 0,0 0 0,0 1 0,0 0 0,1-1-1,-4 9 1,0-2 48,1 0 0,1 1-1,-1 0 1,2 0 0,0 0 0,1 1-1,0-1 1,1 1 0,0 0-1,1 24 1,2-36-51,-1 0-1,0 0 1,1 0-1,-1 0 1,1 0-1,-1 0 1,1-1 0,0 1-1,0 0 1,0 0-1,0-1 1,0 1-1,1 0 1,-1-1-1,0 1 1,1-1 0,-1 0-1,1 1 1,-1-1-1,1 0 1,0 0-1,-1 0 1,1 0 0,0 0-1,0-1 1,0 1-1,0 0 1,-1-1-1,1 1 1,0-1-1,0 0 1,0 0 0,0 0-1,0 0 1,0 0-1,0 0 1,0 0-1,0-1 1,0 1 0,3-2-1,1 1 47,0 0 1,0-1-1,0 0 0,0 0 0,0-1 1,0 0-1,-1 0 0,1 0 1,-1-1-1,0 1 0,8-9 0,-9 9 37,-1-1 0,0 0 0,0 1-1,0-1 1,0 0 0,-1 0 0,1-1-1,-1 1 1,0 0 0,-1-1 0,1 1 0,-1-1-1,0 0 1,0 0 0,0 1 0,0-1-1,-1 0 1,0 0 0,0 0 0,-1-6-1,0 9-74,0 1-1,0 0 0,0 0 1,0-1-1,-1 1 0,1 0 1,0 0-1,0 0 0,-1 0 1,1 0-1,-1 1 0,1-1 0,-1 0 1,1 1-1,-1-1 0,1 1 1,-1-1-1,0 1 0,1 0 1,-1 0-1,1 0 0,-1 0 0,0 0 1,1 0-1,-1 0 0,0 0 1,1 1-1,-1-1 0,-2 1 1,0 0-38,0 0 0,0 0 0,0 0 1,0 0-1,0 1 0,1-1 0,-1 1 1,0 0-1,1 0 0,0 1 0,-4 2 1,1 8-1957,14-9-2433,21-12-2789,-5-4 947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8.6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1 15439,'0'0'4948,"-9"9"-3101,4-3-1568,-1 0-1,1 0 0,0 0 1,0 1-1,1 0 0,0 0 1,0 0-1,1 1 0,0-1 0,0 1 1,1 0-1,0-1 0,0 1 1,-1 15-1,3-20-233,0 0 0,0 0 0,0 0 1,0 0-1,1 0 0,-1 0 0,1 0 0,0 0 0,0-1 1,0 1-1,0 0 0,0 0 0,1-1 0,-1 1 0,1-1 0,-1 1 1,1-1-1,0 0 0,0 1 0,0-1 0,1 0 0,-1 0 1,0-1-1,1 1 0,-1 0 0,1-1 0,-1 0 0,1 1 0,0-1 1,0 0-1,0 0 0,-1-1 0,1 1 0,0 0 0,0-1 0,0 0 1,0 0-1,0 0 0,0 0 0,0 0 0,0-1 0,0 1 1,0-1-1,0 0 0,0 1 0,0-1 0,2-2 0,0 0 49,-1 1 0,0-1 0,1 0-1,-1-1 1,-1 1 0,1-1 0,0 1-1,-1-1 1,0 0 0,0 0-1,0-1 1,0 1 0,-1-1 0,0 1-1,0-1 1,0 0 0,0 0 0,-1 1-1,0-1 1,0 0 0,0-1 0,0 1-1,-1-5 1,0 7-131,0 0 0,1 0-1,-1 0 1,-1 0 0,1 0-1,0 1 1,-1-1 0,0 0-1,1 0 1,-1 0 0,0 1 0,0-1-1,-1 0 1,1 1 0,0-1-1,-1 1 1,0 0 0,0-1 0,1 1-1,-1 0 1,0 0 0,-1 0-1,1 0 1,0 0 0,-1 1-1,1-1 1,-1 1 0,1-1 0,-1 1-1,1 0 1,-1 0 0,0 0-1,0 1 1,0-1 0,1 1-1,-1-1 1,0 1 0,0 0 0,0 0-1,0 0 1,-3 1 0,-14 8-6129,12-4 496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9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10570,'0'0'14296,"-3"9"-13906,-7 20-202,1-1 1,-7 46-1,11-11-4244,2-67-2836,0-4 4094,-2-5-2358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9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 7655,'0'0'15759,"53"-6"-14862,-26 5-577,2 1-256,1 0-64,-2 0-1217,-3-1-2178,-6 0-4196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0.8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31 11179,'0'0'5455,"9"-4"-3127,3-1-1665,0 0 0,0 1 0,1 0 0,-1 2 0,1-1 0,0 1 0,0 1 0,0 0 0,18 2 0,-30-1-641,0 0 0,0 0 0,0 0-1,0 0 1,0 0 0,0 0 0,-1 1-1,1-1 1,0 0 0,0 0 0,0 1 0,0-1-1,-1 1 1,1-1 0,0 1 0,0-1-1,-1 1 1,1-1 0,0 1 0,-1-1 0,1 1-1,-1 0 1,1 0 0,-1-1 0,1 1-1,-1 0 1,1 0 0,-1-1 0,0 1 0,1 0-1,-1 0 1,0 0 0,0 0 0,0-1-1,1 1 1,-1 0 0,0 0 0,0 0 0,0 0-1,-1 0 1,1 0 0,0 0 0,0-1-1,-1 2 1,1 1-5,-1 0 0,-1 0 1,1 0-1,0-1 0,-1 1 0,1 0 0,-1-1 0,0 1 0,0-1 0,0 1 0,-3 2 0,-58 38 232,47-33-23,0 1 0,0 0 0,-20 20 0,35-30-214,0-1 0,0 1-1,1 0 1,-1-1 0,0 1-1,0 0 1,1 0-1,-1 0 1,1 0 0,-1 0-1,0-1 1,1 1-1,0 0 1,-1 0 0,1 0-1,0 0 1,-1 0-1,1 1 1,0-1 0,0 0-1,0 0 1,0 0 0,0 0-1,0 0 1,0 1-1,1-1-7,0 0 0,0 0-1,-1 0 1,1 0-1,0 0 1,0 0 0,0-1-1,0 1 1,1 0 0,-1-1-1,0 1 1,0-1-1,0 1 1,0-1 0,1 0-1,-1 1 1,3-1-1,10 2-352,0-1 0,0-1-1,14 0 1,-16-1-558,0 1-763,-1-1 1,0 0 0,1 0 0,-1-2 0,14-3 0,15-8-10049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1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41 16656,'0'0'2947,"-9"5"-129,2-2-2294,0 1 0,0 0 1,1 1-1,-1 0 0,-7 7 0,12-10-407,0 0 0,0-1-1,1 1 1,-1 0 0,1 0 0,0 0 0,-1 0 0,1 0 0,0 1-1,0-1 1,0 0 0,1 0 0,-1 1 0,1-1 0,-1 1 0,1-1-1,0 0 1,-1 1 0,1-1 0,0 1 0,1-1 0,-1 0 0,0 1 0,1-1-1,0 1 1,-1-1 0,3 4 0,-1-3-93,0-1 0,0 0 0,0 0 1,1 0-1,-1 0 0,1 0 0,-1 0 0,1 0 0,0-1 1,-1 0-1,1 1 0,0-1 0,0 0 0,0 0 0,0-1 1,0 1-1,0-1 0,0 1 0,0-1 0,5 0 0,66-4 158,-70 4-169,1-1 0,-1-1 0,0 1 1,1-1-1,-1 0 0,0 0 0,0 0 0,0 0 1,0-1-1,-1 1 0,1-1 0,-1 0 1,1 0-1,-1-1 0,0 1 0,0-1 1,0 1-1,-1-1 0,1 0 0,-1 0 0,0 0 1,0 0-1,-1-1 0,1 1 0,-1 0 1,1-6-1,-1 7-66,-1 0 0,1 0 0,-1 0 0,0 0 0,0 0 0,-1 0 0,1 0 0,-1 0 0,1 0 0,-1 0 0,0 0 0,0 0 0,0 0 0,0 1 0,-1-1 0,1 0 0,-1 1 0,0-1 0,1 1 0,-1 0 0,0-1 0,0 1 0,-1 0 0,1 0 1,0 0-1,-1 1 0,1-1 0,-1 0 0,0 1 0,1 0 0,-1 0 0,0 0 0,0 0 0,0 0 0,0 0 0,0 1 0,0-1 0,0 1 0,-5 0 0,-31 0-5072,23 5-955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8.1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1 278 12716,'0'0'4933,"53"-19"-4068,-20-5-161,11-9-191,4-3-353,7-4-128,1-1-96,-2-3-1346,-7 4-5284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10410,'0'0'6091,"-3"9"-5461,1-3-529,-1 3 113,1 1-1,-1-1 1,1 0-1,1 1 1,-1 13 0,3-23-202,-1 1 0,1 0 1,-1 0-1,1 0 1,-1-1-1,1 1 1,0 0-1,-1 0 1,1-1-1,0 1 1,-1-1-1,1 1 1,0-1-1,0 1 1,0-1-1,0 1 1,-1-1-1,1 0 1,0 1-1,0-1 1,0 0-1,0 0 0,0 0 1,0 0-1,0 0 1,0 0-1,0 0 1,0 0-1,1 0 1,40 0 172,-30-1-115,-10 1-73,-1 0 0,1 0 0,0 0 0,0 0 0,0 0 0,0 0 0,0 0 0,0 1 0,0-1 0,0 1 0,-1-1 0,1 1 0,0 0 0,0 0 0,-1 0 0,1 0 0,0 0 0,-1 0 0,1 0 0,-1 0 0,0 1 0,1-1 0,-1 1 0,0-1 0,2 4 0,-1 1 81,0-1 1,-1 1-1,0 0 1,0 0 0,-1 0-1,1 0 1,-2 9-1,1-11 53,-1 0-1,0 1 0,1-1 1,-2 0-1,1 0 0,0 1 1,-1-1-1,0 0 1,0 0-1,0-1 0,0 1 1,-1 0-1,-5 6 0,6-8-110,1 0 0,-1 0 0,0-1-1,0 1 1,0 0 0,0-1 0,0 1-1,0-1 1,0 0 0,-1 0-1,1 0 1,0 0 0,-1 0 0,1 0-1,-1-1 1,1 1 0,-1-1 0,1 0-1,-1 1 1,1-1 0,-1-1 0,1 1-1,-1 0 1,1 0 0,-5-2 0,4 0-398,1 0 1,-1 0-1,1-1 1,-1 1-1,1-1 1,0 1 0,0-1-1,0 0 1,1 0-1,-1 0 1,1 0-1,-1 0 1,1 0 0,0 0-1,0-1 1,-1-5-1,0 2-1042,-7-28-4127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9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0 376 12748,'0'0'7015,"95"-61"-6183,-34 22-191,12-9-481,4-5-128,4-3-897,-5-2-2370,-8-2-4196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2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4 10025,'1'-1'633,"0"1"-1,0-1 0,0 1 1,0 0-1,0-1 0,0 1 1,1 0-1,-1 0 0,0 0 1,0 0-1,0 0 0,0 0 1,0 0-1,0 0 0,1 0 1,-1 1-1,0-1 0,0 0 1,0 1-1,0-1 0,1 1 1,-1 0-490,-1 1 1,1-1 0,-1 0-1,0 1 1,0-1 0,0 1-1,0-1 1,0 0 0,0 1-1,0-1 1,0 0 0,0 1-1,0-1 1,-1 0 0,1 1-1,-1-1 1,1 0 0,-1 1-1,1-1 1,-2 1 0,-24 42 613,22-39-742,0 0-1,0 1 1,1-1-1,0 1 1,0 0 0,0 0-1,1 0 1,0 0-1,0 0 1,-2 12 0,4-17-6,1 0 1,-1 0 0,1-1 0,-1 1-1,1 0 1,-1-1 0,1 1 0,-1 0-1,1-1 1,0 1 0,-1-1 0,1 1-1,0-1 1,0 1 0,0-1 0,-1 1-1,1-1 1,0 0 0,0 0 0,0 1-1,0-1 1,0 0 0,-1 0 0,1 0-1,0 0 1,0 0 0,0 0 0,0 0-1,1 0 1,34-2 126,-33 2-127,5-2-377,1 1-1,-1-1 0,0 0 0,1-1 0,-1 0 0,0-1 0,14-8 1,-17 9-962,0 0-1,-1 0 1,1-1 0,-1 0 0,0 0 0,0 0 0,6-8 0,-2-2-5188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3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1 6278,'0'0'13970,"-6"9"-12064,4-5-1828,-5 8 465,1 0-1,0 0 1,1 0-1,0 1 0,1 0 1,0 0-1,1 0 0,-2 14 1,6-26-622,-1 1 1,1-1 0,0 0-1,-1 0 1,1 0-1,0 0 1,-1-1 0,1 1-1,0 0 1,0 0 0,0 0-1,0-1 1,0 1-1,0 0 1,0-1 0,0 1-1,0-1 1,0 1 0,0-1-1,0 1 1,0-1 0,0 0-1,1 0 1,-1 0-1,0 1 1,0-1 0,0 0-1,0 0 1,1-1 0,-1 1-1,0 0 1,0 0-1,0 0 1,0-1 0,2 0-1,45-9-5155,5-23-4775,-26 13 2690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3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12 6598,'0'0'14633,"-8"7"-13699,2-3-745,0 1 1,0 0 0,0 1-1,1-1 1,0 1-1,0 0 1,0 1-1,1-1 1,0 1-1,0 0 1,0 0-1,1 0 1,0 0-1,1 1 1,0-1-1,0 1 1,0-1-1,1 1 1,0 9-1,1-16-165,0 1 0,0-1 0,0 1 0,0-1-1,1 1 1,-1-1 0,1 1 0,-1-1 0,1 1 0,0-1 0,-1 0-1,1 1 1,0-1 0,0 0 0,0 0 0,0 1 0,0-1-1,0 0 1,0 0 0,1 0 0,-1 0 0,3 1 0,-1 0 11,0-1-1,1 0 1,-1 0 0,1 0 0,-1 0 0,0-1-1,1 1 1,0-1 0,-1 0 0,4 0 0,-1-1-4,0 1 0,0-1 0,-1 0 0,1 0 0,0 0 0,-1-1 0,1 0 0,-1 0 0,0-1 0,0 1 0,0-1 0,9-7 0,-11 7-13,0 0 0,-1 0 0,0 0 0,1-1 0,-1 1 0,0-1 0,-1 1 0,1-1 0,-1 0 0,1 0 0,-1 0 0,0 1 0,-1-1 0,1 0 0,-1 0-1,0 0 1,1 0 0,-2-1 0,1 1 0,0 0 0,-1 0 0,0 1 0,0-1 0,0 0 0,0 0 0,-1 0 0,-2-4 0,2 4-215,0 0 0,-1 0-1,0 0 1,0 0-1,0 1 1,0-1 0,0 1-1,-1 0 1,1 0 0,-1 0-1,0 0 1,0 1 0,0-1-1,0 1 1,0 0 0,-1 0-1,1 1 1,0-1-1,-1 1 1,0 0 0,1 0-1,-10 0 1,11 1-3988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4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1 368 16592,'0'0'-64,"107"-60"224,-22 21-32,18-6-32,9 0-160,1-3-1634,-7 2-1248,-9 2-802,-14 4-544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7.1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0 15118,'0'0'6887,"0"52"-6343,-2-28-351,-1 0-161,1-1-97,-3 0-543,4-6 159,-1-4-63,1-5-705,-3-5-64,0-3-257,-3 0-1441,-1-6-1601,-3-9-3043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7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50 6534,'0'0'16272,"45"-32"-15824,-19 31-224,5 0-160,4-1-64,4 1-608,-2-3-1634,0 1-2787,-5-2-5029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7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14 13549,'0'0'7773,"-9"1"-6535,3 1-1061,0 0 0,0 0-1,0 0 1,0 1 0,1-1 0,-1 1 0,1 1-1,0-1 1,0 1 0,0 0 0,0 0 0,1 0 0,0 1-1,0-1 1,0 1 0,0 0 0,1 1 0,0-1-1,0 0 1,0 1 0,0 0 0,1-1 0,0 1-1,-2 10 1,4-14-135,0-1 0,-1 0-1,1 1 1,0-1 0,0 1 0,0-1-1,0 1 1,0-1 0,0 1-1,1-1 1,-1 1 0,0-1 0,1 1-1,-1-1 1,1 0 0,0 1 0,-1-1-1,1 0 1,0 0 0,0 1 0,0-1-1,0 0 1,0 0 0,0 0-1,0 0 1,0 0 0,0 0 0,0 0-1,1 0 1,-1-1 0,0 1 0,2 0-1,0 0 15,0 0-1,0-1 1,1 0-1,-1 1 1,0-1-1,0 0 1,1 0 0,-1-1-1,0 1 1,0-1-1,1 0 1,-1 0-1,0 0 1,5-2-1,-4 1-19,0 0 0,0 0-1,-1 0 1,1 0-1,-1-1 1,1 1 0,-1-1-1,0 0 1,0 0 0,0 0-1,-1 0 1,1-1 0,-1 1-1,0-1 1,0 0-1,0 1 1,0-1 0,0 0-1,-1 0 1,0 0 0,0 0-1,0 0 1,0-1 0,-1 1-1,1 0 1,-1-7-1,-1 8-67,1 0-1,-1-1 1,0 1-1,1 0 0,-1 1 1,-1-1-1,1 0 1,0 0-1,-1 0 0,1 1 1,-1-1-1,0 1 0,0-1 1,0 1-1,-3-3 1,2 2-237,0 1 1,-1 0-1,1 0 1,0 0-1,-1 1 1,1-1-1,-1 1 0,0-1 1,0 1-1,1 1 1,-1-1-1,0 0 1,0 1-1,-7 0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9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4 567 4484,'0'0'8937,"-3"-54"-7560,28 11 32,15-7-127,7-10-322,12-5-543,7 1-193,4 2-160,-5 1-384,-3 7-2211,-12 1-4611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2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13164,'0'0'6599,"-12"67"-5927,6-40-351,-2 1-225,3-1-96,4 0 32,-1-3 0,2-6-32,0-4 0,0-5-288,0-8-673,-2-14-10154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11179,'0'0'7046,"50"-21"-7142,-23 7-1377,2-4-1154,-2-3-832,-3-1-1025</inkml:trace>
  <inkml:trace contextRef="#ctx0" brushRef="#br0" timeOffset="1">207 13 6790,'0'0'9652,"-5"9"-8632,1 0-706,-1 0 0,1 0 0,1 0-1,-1 1 1,2 0 0,-1 0 0,2 0 0,-1 0 0,1 17 0,1-27-306,0 0 0,0 1 1,0-1-1,0 0 0,0 1 1,0-1-1,0 0 0,0 1 1,0-1-1,0 0 0,0 0 1,0 1-1,1-1 0,-1 0 0,0 1 1,0-1-1,0 0 0,1 0 1,-1 1-1,0-1 0,0 0 1,0 0-1,1 0 0,-1 1 1,0-1-1,1 0 0,-1 0 1,0 0-1,0 0 0,1 0 0,-1 0 1,0 1-1,1-1 0,-1 0 1,0 0-1,1 0 0,-1 0 1,0 0-1,1 0 0,-1 0 1,0 0-1,1-1 0,-1 1 0,0 0 1,1 0-1,-1 0 0,0 0 1,0 0-1,1 0 0,-1-1 1,0 1-1,1 0 0,-1 0 1,0 0-1,0-1 0,1 1 1,-1 0-1,0 0 0,0-1 0,0 1 1,0 0-1,1 0 0,-1-1 1,0 1-1,0-1 0,17-16 373,-12 9-332,0 0 1,-1 0-1,0-1 1,-1 1-1,0-1 1,0 1-1,-1-1 1,0 0-1,0 0 1,0-11-1,-3 19-43,1 0 0,-1 0 0,0 0 0,1 0 0,-1 0 1,0 0-1,0 0 0,0 1 0,0-1 0,1 0 0,-1 1 0,0-1 0,0 0 0,0 1 0,-1-1 0,1 1 0,0 0 0,0-1 0,0 1 0,0 0 0,0 0 0,0-1 0,-1 1 0,1 0 0,0 0 0,0 0 0,0 1 1,0-1-1,-1 0 0,1 0 0,0 1 0,-1-1 0,-42 9-24,13 9 319,19-4-1788,12-13 1243,-1-1 0,1 1 0,0-1 0,0 1 0,0-1 0,0 1 0,-1-1 0,1 1 0,0-1 0,0 1 0,0-1 0,0 1 1,0-1-1,0 1 0,0-1 0,0 1 0,1-1 0,-1 1 0,0-1 0,0 1 0,0-1 0,0 1 0,1-1 0,-1 1 0,0-1 0,1 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2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 7079,'0'0'16367,"37"-45"-16079,-19 44-223,0 1-33,6 0-513,-1-4-1697,1 0-3139,0-1-5509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3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0 135 9161,'0'0'14082,"4"6"-13057,-4-5-980,1 0 0,0 0-1,-1 0 1,1 0 0,0 0-1,0 0 1,0 0 0,0 0-1,0 0 1,0 0 0,0 0-1,0 0 1,0-1 0,0 1-1,0-1 1,0 1 0,1 0 0,-1-1-1,0 0 1,0 1 0,1-1-1,-1 0 1,0 0 0,1 1-1,-1-1 1,0 0 0,1-1-1,-1 1 1,2 0 0,1-2 8,1 0 0,-1 0 1,0-1-1,0 0 0,0 0 1,0 0-1,0 0 0,5-6 1,10-10-538,-2 0 0,1-1 1,-2-2-1,15-24 0,-31 45 399,-9 31 74,-19 9 464,22-31-146,-1 0 1,1 0 0,1 0 0,-1 1 0,1 0 0,1 0-1,0 0 1,0 1 0,1-1 0,-4 17 0,7-25-358,1-1 0,-1 0 0,0 1 0,0-1 0,0 1 0,1-1 0,-1 0 0,0 1 0,1-1 0,-1 0 0,0 1 0,1-1 0,-1 0 0,1 1 1,-1-1-1,0 0 0,1 0 0,-1 0 0,1 1 0,-1-1 0,1 0 0,-1 0 0,1 0 0,-1 0 0,0 0 0,1 0 0,0 0 0,9 1-6837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3.4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39 16335,'0'0'8472,"-8"3"-8066,2 0-283,0 0 0,0 0 0,0 0-1,0 1 1,1 0 0,-1 0 0,1 0-1,0 0 1,1 1 0,-1 0 0,1 0 0,0 1-1,0-1 1,0 1 0,1 0 0,0-1 0,0 2-1,0-1 1,1 0 0,0 0 0,0 1-1,1-1 1,-2 13 0,3-18-96,0 1 1,0-1-1,0 0 1,0 0-1,0 1 0,1-1 1,-1 0-1,0 0 1,1 1-1,-1-1 1,1 0-1,-1 0 0,1 0 1,0 0-1,-1 0 1,1 0-1,0 0 0,0 0 1,0 0-1,0 0 1,0 0-1,0 0 1,0-1-1,0 1 0,0 0 1,0-1-1,0 1 1,0-1-1,0 1 0,1-1 1,-1 0-1,0 1 1,0-1-1,1 0 1,-1 0-1,0 0 0,0 0 1,1 0-1,-1 0 1,0 0-1,0 0 0,1-1 1,-1 1-1,0 0 1,2-1-1,3 0 20,0-1 0,0 0-1,1 0 1,-1 0 0,0-1-1,-1 0 1,1 0 0,6-4 0,-3-1-12,0 0 1,0 0-1,0-1 1,-1 0-1,7-10 1,-12 16 24,-1-1 0,0 0 0,1 1 0,-1-1 1,-1 0-1,1 0 0,-1 0 0,1 0 1,-1-1-1,0 1 0,-1 0 0,1 0 1,-1-1-1,0 1 0,0 0 0,0-1 1,-1-5-1,0 8-55,0-1 0,-1 1 0,1 0 1,0 0-1,-1 0 0,1 0 0,-1 1 1,1-1-1,-1 0 0,0 1 0,0-1 1,0 1-1,0-1 0,0 1 0,0 0 1,0 0-1,0 0 0,0 0 0,-1 0 1,1 1-1,0-1 0,-1 1 0,1-1 1,-4 1-1,-65-4-2118,59 4 700,3 0-15,-3 0-1898,4 1-2330,0 1-7738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5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1 271 11339,'0'0'7399,"61"-71"-7303,-28 36-64,7-6-32,-1 0-737,0 2-1857,-6-4-2851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6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1 260 9257,'0'0'12043,"18"-53"-11530,5 32-65,4-2-160,6 1-192,0-2-64,8 0 0,-1-2-640,-4-6-2019,-3-2-3683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3.3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12556,'0'0'13010,"0"11"-12690,1 13-547,2 72 952,-4-33-4896,0-58 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3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14029,'0'0'10666,"71"-16"-10505,-47 12-97,1 0-321,-4 2-1472,0-1-2147,-6-2-3683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4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11851,'0'0'10874,"10"-4"-9865,13-4-712,0 2 0,1 0 0,0 1 0,30-1 0,-58 37 1235,-22 27-933,19-45-513,1 1 0,0 0-1,1 0 1,0 1 0,1-1 0,1 1 0,0 0 0,-1 16 0,5-30-406,-1-1 0,1 0 0,0 0 1,-1 0-1,1 0 0,-1 0 0,1 0 1,-1 0-1,1 0 0,-1 0 0,1 0 1,-1 0-1,1 0 0,-1 0 0,1-1 1,-1 1-1,1 0 0,-1 0 0,1-1 1,-1 1-1,1 0 0,-1 0 0,0-1 1,1 1-1,-1 0 0,1-1 0,-1 1 1,1-1-1,-1-9-6230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4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0 121 12396,'0'0'11109,"11"0"-10442,-2 0-517,23 1-685,0-2-1,34-5 1,-53 3-1200,0 1 0,0-2-1,16-6 1,-21 7-629,0-1 0,0-1 0,0 1 0,0-1 0,12-11 0,-14 10 1741,18-17 3525,-15 9 2729,-6-1 3632,-7 18-4978,-14 14-3551,13-9-467,0 1 0,0 0 0,1 0 1,0 1-1,1 0 0,0-1 1,0 1-1,1 0 0,0 0 1,1 0-1,0 0 0,1 14 1,0-23-255,0 0 0,0 0-1,0 0 1,0 0 0,1 0 0,-1 0 0,0 0 0,0 0 0,1 0 0,-1 0-1,1 0 1,-1 0 0,1 0 0,-1 0 0,1 0 0,0 0 0,0-1 0,-1 1 0,1 0-1,0 0 1,0-1 0,0 1 0,0 0 0,-1-1 0,3 1 0,0 0 23,0 0 1,0 0-1,0 0 1,0-1-1,0 0 1,0 1-1,0-1 1,0 0-1,4-1 1,1 0 19,-1 0 1,0-1 0,1 0-1,-1 0 1,0-1 0,0 1-1,8-6 1,-9 4-36,-1 0 0,1 0 0,-1-1 1,0 1-1,-1-1 0,1 0 0,-1-1 0,0 1 0,3-7 0,-6 11-17,0-1-1,0 0 0,0 0 0,0 0 0,-1 0 0,1 0 0,-1 0 0,1 0 0,-1 0 1,0 0-1,0 0 0,0 0 0,0 0 0,0 0 0,0 0 0,0 0 0,-1 0 0,1 0 1,-1 0-1,0 1 0,1-1 0,-1 0 0,0 0 0,0 0 0,0 1 0,0-1 0,0 0 0,-1 1 1,1-1-1,0 1 0,-1-1 0,1 1 0,-1 0 0,-2-2 0,-46-21-1172,15 9-5216,28 11 294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4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1 326 8040,'0'0'15310,"82"-22"-14061,-34-5-480,8-9-385,1-1-223,2-2-97,2-1 0,-8 5-641,-6 2-1633,-12 3-2018,-8 3-4004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8 929 4132,'0'0'10575,"-7"0"-8007,34-2-2295,0-2 0,-1-1 0,1 0 1,-1-2-1,49-20 0,42-11 58,266-56-75,-302 75-251,136-13 1,-134 19 34,0-4 1,-1-3-1,122-48 1,12-3-48,212-28 1,-107 17 300,-111 24-1,393-101 530,-455 110-719,8-2 123,-98 43 29,-57 8-326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6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11915,'0'0'9129,"62"3"-7656,-35-1-224,6 2-448,6-1-416,1-1-289,-2 1-96,-7 2-64,-6-1-993,-10-1-929,-14 0-1474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6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10762,'0'0'9257,"73"24"-7912,-35-24-416,1 0-545,-2 0-319,-1 0-418,-6 0-1408,-10 0-2467,-2 0-5510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0.2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35 2402,'0'0'18583,"-8"-7"-17718,6 5-817,0 0-11,-1-1-1,1 1 1,-1 0 0,1 0-1,-1 0 1,0 0-1,1 1 1,-1-1 0,0 1-1,0-1 1,0 1-1,0 0 1,-1 0 0,1 1-1,0-1 1,0 1-1,0-1 1,-1 1 0,1 0-1,0 0 1,-1 0-1,1 1 1,0-1 0,0 1-1,0 0 1,0 0-1,-5 2 1,-5 3 204,-1 1 0,1 1 0,1 0 0,-23 18 0,32-22-204,-1-1-1,1 0 0,-1 1 1,1 0-1,0-1 1,1 1-1,-1 0 0,1 1 1,-1-1-1,1 0 0,0 1 1,1-1-1,-1 1 0,1 0 1,0-1-1,0 1 0,1 0 1,-1 0-1,1 5 1,1-7-76,0-1 1,0 1 0,0-1-1,0 1 1,0 0-1,0-1 1,1 0 0,-1 1-1,1-1 1,0 0 0,0 0-1,0 0 1,0 0 0,0 0-1,0 0 1,0-1 0,1 1-1,-1-1 1,1 0 0,-1 1-1,1-1 1,-1 0 0,1 0-1,0-1 1,-1 1 0,1-1-1,3 1 1,9 2-1631,1-1-1,0 0 1,21-1-1,-3-1-4063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0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4 12556,'0'0'8531,"-9"-1"-7795,0 0-630,1 0 0,0 1-1,0 0 1,0 1 0,-1-1-1,-10 4 1,17-4-88,-1 1 0,1 0 0,0 0 0,-1 0 0,1 0 0,0 0 0,0 0 0,0 0 0,0 1 0,0-1 0,0 1 0,0-1 0,0 1 0,1 0 0,-1 0 0,0 0 0,1 0 0,0 0 0,-1 0 0,1 0 0,0 0 0,0 1 0,0-1 0,0 0 0,1 1 0,-1-1 0,1 1 0,-1-1 0,1 0 0,0 5 0,0-5-14,1-1 1,-1 0-1,1 0 1,-1 0-1,1 0 1,-1 0 0,1 0-1,0 0 1,-1 0-1,1 0 1,0 0 0,0 0-1,0 0 1,0-1-1,0 1 1,0 0-1,0-1 1,0 1 0,0 0-1,0-1 1,0 0-1,0 1 1,0-1 0,0 1-1,1-1 1,1 0-1,39 7 73,-32-6-85,0 0-78,30 5-106,-39-6 191,0 0-1,0 0 0,0 1 0,0-1 0,0 0 1,0 0-1,0 1 0,0-1 0,0 1 1,0-1-1,0 1 0,0-1 0,0 1 0,-1 0 1,1-1-1,0 1 0,0 0 0,0 0 0,-1-1 1,1 1-1,-1 0 0,1 0 0,0 0 0,-1 0 1,0 0-1,2 2 0,-4-1 62,0 1-1,0-1 1,0 0 0,0 0-1,0 0 1,0 0-1,-1 0 1,1 0 0,-1 0-1,1-1 1,-1 1-1,0-1 1,0 0 0,1 0-1,-1 0 1,-5 1 0,0 2 117,-5 1 64,0 0 1,0 0-1,0-1 1,-1-1-1,0 0 1,1-1-1,-22 1 1,52-21-5351,6 4 1105,4-2-1718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0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14189,'0'0'11179,"0"62"-11115,0-43-64,0 3 32,0-2-128,0-1-384,-3-1-225,2-3-480,-3-6-417,1-5-640,-1-4-1890,0 0-1633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1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8360,'0'0'11563,"54"-3"-11179,-30 6-256,0 2-160,1-2-1633,-4-2-3268,-2-1-3907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5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14670,'0'0'10698,"50"-11"-10186,-47 21-255,1 4-161,-4 4-96,0 1 0,0 3 32,0-4-513,0 2-640,0-4-640,0-7-610,-3-3-607,-1-6-1987,-3 0-1473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5.7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 9641,'0'0'12236,"73"-26"-11852,-37 21-256,2-3-128,0 3-1633,-2-4-3492,-3 0-9001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6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27 9385,'0'0'3513,"8"-4"-332,-6 3-3012,52-17 3475,-53 17-3573,1 0 1,-1 1-1,0 0 1,1-1-1,-1 1 0,0 0 1,1 0-1,-1 0 1,0 0-1,1 0 0,-1 0 1,1 0-1,-1 0 1,0 1-1,1-1 0,-1 0 1,0 1-1,1-1 1,-1 1-1,0 0 0,0-1 1,0 1-1,1 0 1,-1 0-1,0-1 1,0 1-1,0 0 0,0 0 1,0 0-1,-1 0 1,1 1-1,0-1 0,0 0 1,-1 0-1,1 0 1,-1 1-1,1-1 0,-1 0 1,1 1-1,-1-1 1,1 2-1,-1 2-3,0 0 0,0 0-1,-1 0 1,1 0 0,-1-1 0,0 1 0,0 0-1,0 0 1,-1-1 0,0 1 0,0-1 0,0 1-1,0-1 1,-5 6 0,-3 3 104,0-1 1,-1 0-1,-14 11 1,13-13 206,1 1 0,1 0 1,-14 18-1,23-28-357,1-1-1,-1 1 1,1-1 0,-1 1-1,1 0 1,-1-1-1,1 1 1,0 0-1,-1-1 1,1 1 0,0 0-1,0-1 1,0 1-1,-1 0 1,1 0-1,0-1 1,0 1-1,0 0 1,0 0 0,0-1-1,0 1 1,0 0-1,1 0 1,-1-1-1,0 1 1,0 0-1,1 0 1,-1-1 0,0 1-1,1 0 1,-1-1-1,0 1 1,1-1-1,-1 1 1,2 1-1,0-1 3,0 0-1,1 0 1,-1 1-1,1-1 0,0-1 1,-1 1-1,1 0 0,-1-1 1,1 1-1,4-1 1,68-2-56,-75 1 34,42-8-1216,-22-2-1316,-9-5-3474,-10 6-541</inkml:trace>
  <inkml:trace contextRef="#ctx0" brushRef="#br0" timeOffset="1">29 160 6694,'0'0'16816,"49"21"-16175,-22-21-449,4 0-128,-4 0-480,0 0-1378,-5 0-1633,-2 0-2467,-2-5-1601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6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9865,'0'0'10869,"-1"9"-9918,-1 31-487,1-39-455,1 0 0,0 0 1,0-1-1,0 1 0,0 0 0,0 0 0,1 0 1,-1-1-1,0 1 0,0 0 0,0 0 1,1 0-1,-1-1 0,0 1 0,1 0 0,-1 0 1,1-1-1,-1 1 0,1 0 0,-1-1 0,1 1 1,-1-1-1,1 1 0,0-1 0,-1 1 0,1-1 1,0 1-1,-1-1 0,1 1 0,0-1 1,0 0-1,-1 0 0,1 1 0,0-1 0,0 0 1,0 0-1,-1 0 0,1 0 0,0 0 0,0 0 1,0 0-1,-1 0 0,1 0 0,0 0 1,0 0-1,0 0 0,-1-1 0,1 1 0,0 0 1,1-1-1,34-16 204,15-26-154,-54 68-230,-10 11-286,-8 31 1220,17-44-3818,3 3-3356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5157,'0'0'18609,"7"11"-18155,0 0-349,1 0 0,0-1 0,1 0 0,18 17 0,-25-25-196,0 0 0,1 0 0,-1 0 0,1 0 0,-1 0 0,1-1 0,0 1 0,-1-1 0,1 0 0,0 0 0,0 0 0,0 0 0,0 0 0,0-1 1,0 1-1,0-1 0,0 0 0,0 0 0,0 0 0,0 0 0,1-1 0,-1 1 0,0-1 0,0 1 0,0-1 0,-1 0 0,1 0 0,0-1 0,0 1 0,0-1 0,-1 1 0,4-4 0,3-3-2350,0-1 0,0-1 1,-1 1-1,12-19 0,0-1 4823,-20 35 1794,-6 21-1818,-29 52 1073,27-65-3440,0 1 0,1 1 1,1-1-1,1 1 0,0 0 0,1 1 1,0-1-1,0 18 0,10-35-5286,1-8 474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0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10186,'0'0'11274,"-6"54"-10889,1-25-193,1 1-128,3-2-32,1-3-32,0-6-128,0-5-321,0-8-159,4-6-225,-3 0-768,-1-6-2499,0-8-2723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0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 9993,'0'0'10795,"51"-1"-9770,-23-3-545,0 2-384,2-2-256,-2 1-1826,-2-3-3299,-4-1-4004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1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11755,'0'0'7976,"12"-5"-6412,4-1-1064,0 1 1,0 1-1,0 0 1,17-1-1,-30 5-436,0 0 0,0 0 0,0-1 0,0 2 0,0-1 0,0 0 0,0 1 0,0-1 0,0 1-1,0 0 1,0 0 0,0 0 0,0 0 0,-1 1 0,4 1 0,-5-1-63,1-1 1,-1 1-1,0 0 0,0 0 0,-1-1 1,1 1-1,0 0 0,0 0 1,-1 0-1,1 0 0,-1 0 0,0 0 1,0 0-1,1 0 0,-1 0 0,-1 0 1,1 0-1,0 0 0,0 0 0,-1 0 1,1 0-1,-1 0 0,1 0 0,-1 0 1,0 0-1,0 0 0,-1 1 1,-3 6 44,0-1 0,0 0 1,-1 0-1,0 0 0,0-1 1,-1 0-1,-14 12 0,-27 31 289,46-47-300,-1 1-1,1 0 0,-1-1 1,1 1-1,1 0 1,-1 0-1,0 1 1,1-1-1,0 0 0,0 0 1,0 1-1,0 7 1,2-11-31,-1 0 0,0 0 0,1 0 0,-1-1 0,1 1 0,-1 0 0,1 0 0,-1-1 0,1 1 0,0-1 0,-1 1 0,1 0 0,0-1 0,0 1 0,-1-1 0,1 0 0,0 1 0,0-1 0,0 0 0,0 1 1,-1-1-1,1 0 0,0 0 0,0 0 0,0 0 0,0 1 0,0-1 0,0-1 0,-1 1 0,2 0 0,37 0 153,-31-1-140,-2 1-825,0-1 0,1 0 0,-1 0 0,0-1 1,0 0-1,10-4 0,-15 6 569,0 0 0,1-1 1,-1 1-1,0-1 0,0 0 1,1 1-1,-1-1 0,0 0 1,0 0-1,0 0 0,0 0 0,0 0 1,0 0-1,0 0 0,0 0 1,0 0-1,-1 0 0,1 0 0,0-1 1,-1 1-1,1 0 0,-1 0 1,1-1-1,-1 1 0,0 0 0,1-1 1,-1 1-1,0-1 0,0 1 1,0 0-1,0-1 0,0 1 1,0 0-1,-1-1 0,1-1 0,-7-7-6183</inkml:trace>
  <inkml:trace contextRef="#ctx0" brushRef="#br0" timeOffset="1.07">19 163 6438,'0'0'16592,"70"25"-16496,-45-22-64,1-3-160,-2 0-1410,-2 0-1569,-3 0-2049,-4 0-1827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1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 10826,'0'0'7880,"0"52"-7336,0-35-416,0-2-128,0-2-480,0-3-289,1-5-448,11-5-1153,2 0 416,3-13-416,1-6-1890</inkml:trace>
  <inkml:trace contextRef="#ctx0" brushRef="#br0" timeOffset="1">154 0 11050,'0'0'11179,"-49"61"-10314,37-37 32,3-3-161,0-2-319,6-1-257,3-5-96,0-4-32,6-3-192,0-3-737,0-3-1153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1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11307,'0'0'12331,"61"-5"-11434,-37 5-705,0 0-128,-4 0-608,-3 0-1378,-4 0-2306,-5 3-4324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8.5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0 14862,'0'0'4837,"7"58"-4773,-7-36 0,0-3-32,-1 1-32,-2-4 32,0-3-32,2-1-128,0-4-833,-1-5-897,-3-3-2594,-1 0-705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8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11819,'0'0'10987,"65"-9"-10507,-44 9-288,4 0-128,-6 0-320,-2 0-1410,-3 0-1825,-6-3-2723,-2-1-2466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9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30 10025,'0'0'6086,"-8"52"-4997,8-37-224,0-4-160,6 0 31,4-4-351,1-3-193,3-4-128,1 0-1185,1-4-1858,2-10-1633,0-4-1666</inkml:trace>
  <inkml:trace contextRef="#ctx0" brushRef="#br0" timeOffset="1">176 1 8200,'0'0'6368,"-7"10"-4061,-14 24-424,-17 40 0,30-58-1471,1 0 0,1 0 1,1 1-1,0 0 0,1 0 0,-1 18 0,4 11-774,2-29-8874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9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10 11755,'0'0'8152,"-3"9"-6898,-25 55 198,17-43-1333,2 0 0,0 1 0,-9 33 0,18-54-157,0-1 1,0 0-1,0 0 1,0 1-1,0-1 1,0 0-1,0 1 1,0-1-1,0 0 1,1 0 0,-1 1-1,0-1 1,0 0-1,0 0 1,0 1-1,1-1 1,-1 0-1,0 0 1,0 1 0,0-1-1,1 0 1,-1 0-1,0 0 1,0 0-1,1 1 1,-1-1-1,0 0 1,1 0 0,-1 0-1,0 0 1,0 0-1,1 0 1,-1 0-1,0 0 1,1 0-1,-1 0 1,0 0-1,1 0 1,-1 0 0,0 0-1,0 0 1,1 0-1,-1 0 1,0 0-1,1 0 1,-1-1-1,0 1 1,0 0 0,1 0-1,-1 0 1,0 0-1,0-1 1,1 1-1,-1 0 1,0 0-1,0 0 1,0-1 0,0 1-1,1 0 1,-1 0-1,0-1 1,18-12-1741,-5-1-2084,-1-1 1,18-30-1,-15 17-2613</inkml:trace>
  <inkml:trace contextRef="#ctx0" brushRef="#br0" timeOffset="1">79 10 8072,'52'-8'2973,"-42"6"-144,-14 17 865,-11 11-3036,7-13-13,8-11-653,-10 15 602,2 0-1,0 1 1,-5 18 0,7 5-4717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9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8616,'0'0'12428,"30"-10"-12396,-12 10-192,3 0-1538,-3 0-1889,-1-2-3684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6983,'0'0'14221,"-14"70"-13997,8-38-160,0-1-64,2 1 32,4-8-96,0-6-544,0-6-513,0-6-289,0-26-13420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0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0 9033,'0'0'10489,"-5"9"-9592,-32 60 822,16-32-1020,1 1 1,1 1-1,-24 76 1,40-93-566,4-14-2772,7-12-7158,2-12 2317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0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0 11211,'0'0'9833,"-4"3"-9796,-38 34 199,39-35-148,0 1-1,0 0 1,1 1-1,-1-1 1,1 0 0,0 1-1,0-1 1,0 1 0,1 0-1,-1 0 1,1-1 0,0 1-1,-1 6 1,4-8-76,0-1-1,0 0 1,0 1-1,0-1 1,0 0 0,1 0-1,-1-1 1,0 1-1,1 0 1,-1-1 0,1 1-1,-1-1 1,1 0-1,-1 0 1,0 0 0,1 0-1,2 0 1,9 1-178,-13-1 145,1 0 1,0 0-1,0 1 0,-1-1 1,1 1-1,0-1 1,-1 1-1,1 0 1,0 0-1,-1-1 0,1 1 1,-1 0-1,1 1 1,-1-1-1,0 0 1,3 3-1,-4-4 25,0 1 1,1 0-1,-1 0 0,1 0 0,-1 0 1,0 0-1,0 0 0,0 0 0,0 0 0,0 0 1,0 0-1,0 0 0,0 0 0,0 0 1,0 0-1,0 0 0,0 0 0,-1 0 1,1 0-1,-1 0 0,0 1 0,-1 2 85,0-1-1,0 0 1,0 0-1,-1 0 1,0 0-1,1 0 1,-1-1-1,0 1 1,-1-1-1,1 0 1,0 0-1,0 0 1,-6 2-1,1-1 36,1-1 1,0 0-1,-1-1 0,0 0 1,1 0-1,-12 0 0,18-2-458,1 0 1,-1-1-1,1 1 0,0 0 0,0 0 0,0-1 0,0 1 1,0 0-1,0 0 0,0-1 0,0 1 0,0 0 1,1 0-1,-1-1 0,0 1 0,2-2 0,10-15-5367,3-3-1981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1.1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 15054,'0'0'7645,"-4"11"-6743,-2 11-817,0 2 1,1-1-1,1 0 1,-1 45-1,6-63-1276,-1 6 935,-4-24-18353</inkml:trace>
  <inkml:trace contextRef="#ctx0" brushRef="#br0" timeOffset="1">14 140 480,'-5'-19'4453,"1"2"-1635,2 1-383,-1 5 63,3 2 385,0 4-705,0 1-769,5 1-608,5 3-449,4 0-224,3 0-96,3 0-480,-1 0-2114,-1 0-4325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7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0 10250,'0'0'12572,"1"11"-12161,-2 175 1185,-3-193-9588,-1-4 1725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7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10826,'0'0'13805,"69"4"-12780,-46-4-608,-3 0-321,-5 0-32,0-1-705,-4-3-1537,-7-3-1313,-1 1-3716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7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0 17777,'0'0'9742,"-9"4"-9635,-1 0-104,2 1 0,-1 1 0,1-1 0,-1 1 0,2 0 0,-12 12 0,14-14 7,1 1 0,0-1 0,1 1 0,-1-1 0,1 1 0,0 0 0,0 1 0,1-1 0,-1 0 1,1 1-1,0-1 0,1 1 0,-1 0 0,1 0 0,0 7 0,1-12-4,0 0 0,1 0 0,-1 0 1,1 0-1,-1 0 0,1 0 1,0 0-1,0 0 0,-1-1 0,1 1 1,0 0-1,0 0 0,0-1 1,0 1-1,0 0 0,-1-1 0,1 1 1,1-1-1,-1 1 0,0-1 0,0 0 1,0 1-1,0-1 0,0 0 1,0 0-1,2 1 0,44 5 40,-24-4-309,-22-1 258,1-1 1,-1 1 0,1-1-1,0 1 1,-1-1 0,1 1-1,-1 0 1,1 0 0,-1 0 0,0 0-1,1 0 1,-1 0 0,0 0-1,1 0 1,-1 1 0,0-1-1,0 0 1,0 1 0,0-1-1,-1 1 1,1-1 0,0 1-1,-1-1 1,1 1 0,-1 0 0,1-1-1,-1 1 1,0 0 0,1-1-1,-1 1 1,0 0 0,0-1-1,0 1 1,-1 0 0,1-1-1,0 1 1,-1 0 0,1-1 0,-1 1-1,1 0 1,-1-1 0,0 1-1,-1 2 1,-1 3 229,-1 1-1,0-1 1,0 0-1,0 0 1,-1-1-1,0 1 1,-11 9-1,13-13-104,-1 0-1,0 0 0,0-1 1,0 1-1,0-1 0,0 0 1,0-1-1,-1 1 0,1-1 1,0 1-1,-1-1 0,0-1 1,1 1-1,-1-1 0,1 1 1,-10-2-1,5-5-705,11-5-3332,12-8-7673,0 11 743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8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1 13549,'0'0'13591,"-5"4"-13233,-1 0-264,2 0-1,-1 0 1,0 1-1,1-1 1,0 1-1,0 0 1,0 0-1,1 0 1,-1 1 0,1-1-1,1 1 1,-1 0-1,1 0 1,0 0-1,0 0 1,1 0-1,-1 0 1,1 0-1,1 0 1,-1 10 0,2-14-92,-1 0 1,1-1-1,-1 1 1,1-1-1,0 1 1,0-1-1,0 1 1,-1-1-1,1 0 1,1 1-1,-1-1 1,0 0-1,0 0 1,0 1-1,3 0 1,-2-1-15,-1 0 1,0 0 0,1 1 0,-1-1 0,0 0 0,0 0 0,0 1 0,0-1-1,0 1 1,0-1 0,0 1 0,0-1 0,0 1 0,-1 0 0,1-1 0,-1 1 0,1 3-1,-1-1-22,-1 0 0,1 1 0,-1-1 0,0 0 0,-1 0 0,1 0 0,-1 0 0,1 0 0,-1-1 0,0 1 0,-1 0 0,1-1-1,-1 0 1,1 1 0,-1-1 0,0 0 0,0 0 0,-1-1 0,1 1 0,-1-1 0,1 1 0,-1-1 0,0 0 0,1 0 0,-1-1 0,0 1-1,0-1 1,0 0 0,-1 0 0,1 0 0,0-1 0,0 1 0,-6-1 0,9 0-158,0-1 0,1 1 0,-1 0 0,0-1 0,0 1 0,0-1 0,0 1 0,1-1 0,-1 1-1,0-1 1,0 1 0,1-1 0,-1 0 0,1 1 0,-1-1 0,0 0 0,1 0 0,-1 1 0,1-1 0,0 0 0,-1 0 0,1 0 0,0 0 0,-1 1 0,1-1 0,0 0 0,0 0 0,0 0-1,0 0 1,0 0 0,0 0 0,0 0 0,0 0 0,0 0 0,1-1 0,6-36-9117,6 16 2705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8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10218,'0'0'16132,"2"9"-15294,1 13-555,-1 1 0,0-1 0,-2 1 0,-1 0 0,-6 38 0,6-21-41,1-13-3960,-4-47-4823,0 4 3299,-5-1-331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9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63 6022,'0'0'18577,"67"-32"-17488,-40 30-640,2-1-353,-1-2-320,-3-3-2627,-4-4-4260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8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16 6246,'0'0'21546,"0"0"-21516,1-1 0,-1 1-1,0-1 1,1 0 0,-1 1 0,0-1 0,0 0 0,0 1 0,0-1 0,0 0 0,0 0 0,0 1 0,0-1 0,0 0 0,0 1 0,0-1 0,0 0 0,-1 1-1,1-1 1,0 0 0,0 1 0,-1-2 0,-6 3 41,1 1 0,0-1-1,-1 1 1,1 0 0,0 1 0,0 0-1,1 0 1,-7 4 0,7-5-46,-3 3 19,-1 0-1,1 0 1,-1 1-1,-10 10 1,17-14-38,0 0 0,0 0 0,0 0 0,0 0 0,1 0 0,-1 0 0,1 0 1,0 1-1,-1-1 0,1 1 0,0-1 0,0 1 0,1-1 0,-1 1 1,0 0-1,1-1 0,0 1 0,-1 0 0,1 0 0,0-1 0,1 4 1,0-4-3,-1-1 1,1 1 0,0-1 0,0 1 0,0-1-1,0 0 1,0 0 0,0 1 0,0-1 0,0 0 0,1 0-1,-1 0 1,0 0 0,1 0 0,-1-1 0,1 1-1,-1 0 1,1-1 0,-1 1 0,4 0 0,41 10 21,-29-8-20,-8-1-15,-1 1 1,0-1-1,0 2 0,0-1 1,0 1-1,7 5 0,-13-8 8,-1 0-1,1 0 1,-1 0 0,0 0-1,0 0 1,1 0-1,-1 0 1,0 0 0,0 1-1,0-1 1,0 0 0,0 1-1,-1-1 1,1 1-1,0-1 1,-1 1 0,1-1-1,-1 1 1,1 0 0,-1-1-1,0 1 1,0-1-1,0 1 1,0 0 0,0-1-1,0 1 1,0 0 0,0-1-1,-1 1 1,1 0-1,0-1 1,-1 1 0,0-1-1,1 1 1,-1-1-1,0 1 1,0-1 0,0 0-1,0 1 1,-1 1 0,-2 1 86,0 0 1,0 0 0,-1 0 0,1-1-1,-1 0 1,1 0 0,-1 0 0,0 0 0,-1-1-1,1 0 1,0 0 0,0 0 0,-1 0 0,-6 0-1,-7 1 305,0 0 0,-35-1-1,54-2-393,0 0 0,-1 0 0,1 0 0,0 1-1,0-1 1,-1 0 0,1 0 0,0 0 0,-1 0 0,1 0 0,0 0-1,0 0 1,-1 0 0,1 0 0,0 0 0,-1 0 0,1 0 0,0 0-1,0 0 1,-1 0 0,1 0 0,0 0 0,0-1 0,-1 1-1,1 0 1,0 0 0,0 0 0,-1 0 0,1 0 0,0-1 0,0 1-1,-1 0 1,1 0 0,0 0 0,0-1 0,0 1 0,0 0-1,-1 0 1,1-1 0,0 1 0,0 0 0,0 0 0,0-1 0,0 1-1,0 0 1,0-1 0,0 1 0,0 0 0,0 0 0,0-1-1,0 1 1,0 0 0,0-1 0,0 1 0,0 0 0,0 0 0,0-1-1,0 1 1,16-11-1619,25 3-2982,17-3-7296,-30 4-570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4708,'0'0'17014,"12"-5"-16277,-2 0-667,0 0 0,1 1 0,0 1 0,0 0 0,0 0 0,0 1 0,0 0 0,14 1 0,-19 0-72,1 1 1,-1 1 0,0-1-1,0 1 1,1 0 0,-1 1 0,0-1-1,0 1 1,11 5 0,-15-6 22,-1 1 0,1-1 1,0 1-1,-1-1 1,1 1-1,-1 0 1,1 0-1,-1 0 0,0-1 1,1 1-1,-1 0 1,0 1-1,0-1 1,-1 0-1,1 0 0,0 0 1,-1 0-1,1 1 1,-1-1-1,0 0 1,0 0-1,0 1 0,0-1 1,0 0-1,0 1 1,-1-1-1,1 0 1,-1 0-1,0 0 0,-1 4 1,0-1 121,0 1 0,-1-1 1,0 1-1,-1-1 0,1 0 0,-1 0 1,0-1-1,0 1 0,0-1 0,-1 0 1,1 0-1,-7 4 0,-2 1 184,0 0 0,-1-1 1,-22 10-1,31-16-287,-1 0 1,1 0-1,-1-1 0,1 0 1,-1 0-1,-11 0 1,17-1-101,-1 0 0,1 0 1,0 0-1,0 0 1,-1-1-1,1 1 0,0 0 1,0 0-1,-1 0 0,1-1 1,0 1-1,0 0 1,-1 0-1,1 0 0,0-1 1,0 1-1,0 0 0,0-1 1,-1 1-1,1 0 1,0 0-1,0-1 0,0 1 1,0 0-1,0-1 0,0 1 1,0 0-1,0 0 0,0-1 1,0 1-1,0 0 1,0-1-1,0 1 0,0 0 1,0-1-1,0 1 0,0 0 1,0-1-1,0 1 1,1 0-1,-1 0 0,0-1 1,0 1-1,0 0 0,0 0 1,1-1-1,-1 1 1,0 0-1,0 0 0,1 0 1,-1-1-1,0 1 0,0 0 1,1 0-1,-1 0 1,1 0-1,10-15-4784,4 2-3281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9.1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3 17136,'0'0'6027,"-9"-1"-4607,5 0-1335,-1 1-1,1 0 0,-1 0 1,1 0-1,-1 1 1,1 0-1,0-1 0,-1 2 1,1-1-1,0 0 0,0 1 1,0 0-1,0 0 1,0 0-1,0 0 0,0 1 1,1 0-1,-1-1 0,1 1 1,0 0-1,0 1 1,0-1-1,0 1 0,0-1 1,1 1-1,0 0 1,0 0-1,0 0 0,0 0 1,-2 8-1,4-11-79,0 0 1,-1 0-1,1 0 1,0 0-1,0 0 0,0 0 1,1 0-1,-1 0 1,0 0-1,0 0 0,0 0 1,1 0-1,-1 0 1,1 0-1,-1 0 0,1 0 1,-1-1-1,1 1 1,-1 0-1,1 0 0,0 0 1,-1-1-1,1 1 1,0 0-1,0 0 0,0-1 1,-1 1-1,1-1 1,0 1-1,0-1 0,0 1 1,0-1-1,0 0 1,0 1-1,0-1 0,0 0 1,0 0-1,0 0 1,2 0-1,53 4 95,-36-4-101,-12 1-15,-1 0 1,0 0-1,0 0 0,0 1 1,0 0-1,0 1 0,9 4 0,-15-7 18,1 1 0,0 0-1,-1 0 1,0 0-1,1 0 1,-1 0-1,0 1 1,1-1-1,-1 0 1,0 1 0,0-1-1,0 1 1,0-1-1,-1 1 1,1-1-1,0 1 1,0-1 0,-1 1-1,1 0 1,-1 0-1,0-1 1,1 1-1,-1 0 1,0 0-1,0-1 1,0 1 0,0 0-1,-1 0 1,1-1-1,0 1 1,-1 0-1,1-1 1,-1 1 0,1 0-1,-3 2 1,1 0 116,-1 0 0,0 0 0,1-1 0,-2 1 0,1-1 0,0 0 0,-1 0 0,1 0 0,-1-1 0,0 1 0,0-1 0,0 0 0,0 0 0,-7 2 0,-63 19 1229,35-21-1303,38-2-80,1 0-1,-1 0 1,1 0 0,-1 0 0,1 0 0,0 0-1,-1-1 1,1 1 0,-1 0 0,1 0-1,0 0 1,-1-1 0,1 1 0,0 0 0,-1 0-1,1-1 1,0 1 0,0 0 0,-1-1 0,1 1-1,0 0 1,0-1 0,-1 1 0,1-1-1,0 1 1,0 0 0,0-1 0,0 1 0,-1-1-1,13-18-2699,50-36-11043,-37 31 3786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9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 8808,'0'0'14510,"-14"58"-12652,6-32-705,1 1-448,2 3-257,1-3-384,4-1 0,0-2-64,0-6 0,0-5-448,0-5-673,0-6-705,0-16-11082</inkml:trace>
  <inkml:trace contextRef="#ctx0" brushRef="#br0" timeOffset="1">0 112 7591,'0'0'14734,"63"-14"-13517,-31 14-448,6-1-577,-2-1-160,0 1-768,-1-1-2211,-4-4-3459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9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18642,'0'0'9481,"74"19"-9353,-43-19-64,-1 0-417,-3 0-1184,-4 0-1506,-7 0-1281,-6 0-3427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0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11147,'0'0'15086,"59"32"-14285,-22-32-417,-2 0-320,-2 0-32,-2 0-192,-3 1-1346,-6 0-1729,-3 1-2754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0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 1698,'0'0'14723,"9"-1"-11381,-2-2-2463,-4 2-618,0 0 1,-1 0 0,1 0-1,0 0 1,0 1 0,-1-1 0,1 1-1,0 0 1,0-1 0,0 1 0,0 1-1,0-1 1,5 1 0,-7 0-109,0 1 0,0-1 0,0 1 0,0-1 0,0 1 0,-1-1 0,1 1 0,0-1 0,-1 1 0,1 0 0,-1-1 0,1 1 0,-1 0 0,0 0 0,0-1 0,0 1 0,0 0 0,0 0 1,0-1-1,-1 3 0,-3 39 668,1-32-662,1 14 157,2-24-310,1 0 1,0-1-1,-1 1 0,1 0 1,-1-1-1,1 1 0,0 0 1,0-1-1,-1 1 0,1-1 1,0 1-1,0-1 0,0 0 1,0 1-1,-1-1 1,1 0-1,0 1 0,0-1 1,0 0-1,0 0 0,0 0 1,0 0-1,0 0 0,0 0 1,0 0-1,1-1 0,33 0 88,-26-1-149,0 1 0,1 1 1,-1-1-1,0 2 0,1-1 1,-1 1-1,0 1 0,0 0 0,15 4 1,-23-5 51,0-1 1,1 1-1,-1 0 1,1 0 0,-1 0-1,0 0 1,0 0-1,0 0 1,1 0 0,-1 0-1,0 0 1,0 1 0,-1-1-1,1 0 1,0 1-1,0-1 1,-1 1 0,1-1-1,0 1 1,-1-1-1,0 1 1,1-1 0,-1 1-1,0-1 1,0 1-1,0 0 1,0-1 0,0 1-1,0-1 1,0 1-1,0 0 1,-1-1 0,1 1-1,-1-1 1,1 1-1,-1-1 1,0 1 0,1-1-1,-1 0 1,0 1-1,0-1 1,0 0 0,-1 2-1,-3 2 161,1 0 1,-1 0-1,0-1 0,0 1 0,0-1 1,-1 0-1,1-1 0,-13 6 0,8-3-46,-1-2 0,0 1-1,0-2 1,0 1 0,-1-2-1,1 1 1,-1-2 0,1 1-1,-1-1 1,0-1 0,-15-2-1,25 2-251,1-1-1,0 1 0,0-1 1,-1 1-1,1-1 0,0 0 1,0 0-1,0 0 1,0 1-1,0-1 0,0 0 1,0 0-1,0 0 0,1 0 1,-1-1-1,0 1 0,1 0 1,-1 0-1,0 0 1,1-1-1,0 1 0,-1 0 1,1-1-1,0 1 0,-1-2 1,-1-39-6950,2 34 4741,0-25-7548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1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14958,'0'0'12556,"52"-7"-11243,-28 7-544,6 0-513,5 0-256,4 0-480,7 0-1730,2 0-2659,3 0-4516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1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15 17136,'0'0'5221,"-8"6"-3320,3-4-1748,0 1 0,1 1 1,-1-1-1,1 1 0,0-1 1,0 1-1,0 0 0,1 1 1,-1-1-1,1 1 1,0-1-1,1 1 0,-1 0 1,1 0-1,0 0 0,0 1 1,0-1-1,1 0 0,-1 1 1,2-1-1,-2 9 0,2-9-137,1-1 0,-1 1 0,1 0 0,0-1 0,0 1 0,0-1-1,0 1 1,1-1 0,0 1 0,0-1 0,0 0 0,0 0-1,1 0 1,0 0 0,0-1 0,0 1 0,0-1 0,0 1-1,1-1 1,-1 0 0,1-1 0,0 1 0,0 0 0,0-1 0,0 0-1,0 0 1,1 0 0,-1-1 0,1 0 0,-1 1 0,1-1-1,-1-1 1,1 1 0,9-1 0,-8 1 9,-1-1 0,1 1 1,0-1-1,0-1 0,0 1 0,-1-1 1,1 0-1,0-1 0,-1 1 0,1-1 1,-1 0-1,0 0 0,0-1 0,1 0 1,-1 0-1,-1 0 0,1 0 0,0-1 1,-1 0-1,0 0 0,0 0 0,0 0 1,0-1-1,-1 1 0,0-1 0,0 0 1,0 0-1,4-11 0,-6 12 82,0 0 1,0-1-1,0 1 1,-1 0-1,1-1 0,-1 1 1,0-1-1,-1 1 1,1-1-1,-1 1 0,0 0 1,0-1-1,0 1 1,-1 0-1,1 0 0,-1-1 1,0 1-1,0 1 1,0-1-1,-1 0 0,0 0 1,1 1-1,-1 0 1,0-1-1,-1 1 0,1 0 1,-1 1-1,1-1 1,-1 0-1,-7-3 0,4 2-135,-1 0-1,0 1 1,-1 0-1,1 0 1,0 1-1,-1 0 0,0 0 1,1 1-1,-1 0 1,0 0-1,0 1 0,1 0 1,-1 1-1,0 0 1,-10 2-1,-3 8-1369,11 0-7027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1:34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10 3043,'0'0'22229,"-7"-3"-21551,5 2-644,0 0 0,0 0 0,0 0 0,0 0 1,0 1-1,0-1 0,0 1 0,-1-1 0,1 1 0,0 0 0,0 0 1,-1 0-1,1 0 0,0 1 0,-4 0 0,1 1 31,1 0-1,0 1 0,-1-1 1,1 1-1,1 0 1,-1 0-1,0 0 1,-5 7-1,-4 3 106,1 1 0,1 0 0,-11 17 0,19-27-141,1 0 0,-1 0 0,1 1 0,0-1 0,0 1 1,0 0-1,1 0 0,0 0 0,0-1 0,0 1 0,0 0 0,1 0 0,-1 0 0,2 0 1,-1 1-1,1 5 0,0-9-26,0-1 1,0 1 0,0-1-1,0 1 1,0-1 0,0 0-1,1 0 1,-1 1-1,0-1 1,0 0 0,1 0-1,-1 0 1,1-1 0,-1 1-1,1 0 1,0 0-1,-1-1 1,1 1 0,0-1-1,-1 0 1,1 1 0,1-1-1,48 5 61,-36-4-35,-11-1-19,6 1-20,0 0 0,0 1 0,0 0 1,0 0-1,13 6 0,-21-8 12,0 1 0,-1 0 0,1 0 0,-1-1 0,1 1 0,-1 0 0,0 0 0,1 1 0,-1-1 0,0 0 0,0 0 0,1 1 0,-1-1 0,0 0 0,0 1 0,-1-1 0,1 1 0,0 0 0,0-1 0,-1 1 0,1-1 0,-1 1 0,1 0-1,-1 0 1,0-1 0,0 1 0,0 0 0,0 0 0,0-1 0,0 1 0,0 0 0,0-1 0,-1 1 0,1 0 0,-1-1 0,1 1 0,-1 0 0,0-1 0,0 1 0,-1 2 0,-3 4 246,-1 1 0,0-1 0,0 0 0,-1 0-1,0-1 1,-1 0 0,1 0 0,-1-1 0,-10 6 0,-81 48 1340,97-59-1571,-6 3 28,0 0-1,1 0 1,-2-1 0,-15 4 0,24-7-48,0 0 0,-1 0-1,1 0 1,0 0 0,0 1 0,0-1 0,-1 0 0,1 0-1,0 0 1,0 0 0,-1-1 0,1 1 0,0 0 0,0 0-1,0 0 1,-1 0 0,1 0 0,0 0 0,0 0-1,0 0 1,-1 0 0,1 0 0,0-1 0,0 1 0,0 0-1,-1 0 1,1 0 0,0 0 0,0-1 0,0 1 0,0 0-1,0 0 1,0 0 0,-1-1 0,1 1 0,0 0 0,0 0-1,0 0 1,0-1 0,0 1 0,0 0 0,0 0-1,0 0 1,0-1 0,0 1 0,0 0 0,0 0 0,0-1-1,0 1 1,0 0 0,0 0 0,0 0 0,0-1 0,1 1-1,-1 0 1,0 0 0,0-1 0,4-9-870,0 6 142,0 0 1,0 0-1,0 1 1,0-1-1,1 1 0,-1 0 1,1 0-1,6-2 0,24-11-9530,-10 7-3010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1:35.2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14382,'0'0'15518,"-9"6"-15144,5-3-343,-49 38 568,50-38-578,-1 0-1,2 0 1,-1 0 0,0 1-1,1-1 1,-1 1 0,1 0-1,0-1 1,0 1 0,1 0 0,-1 0-1,1 0 1,0 0 0,0 0-1,-1 9 1,2-13-20,1 1-1,-1 0 1,0-1-1,1 1 1,-1-1 0,1 1-1,-1 0 1,1-1-1,-1 1 1,1-1 0,-1 1-1,1-1 1,0 1-1,-1-1 1,1 0 0,0 1-1,-1-1 1,1 0 0,0 0-1,-1 1 1,1-1-1,0 0 1,0 0 0,-1 0-1,1 0 1,0 0-1,0 0 1,-1 0 0,2 0-1,30 0-12,-24-1-31,-5 1-15,1 0 0,0 0 1,0 1-1,0-1 1,-1 1-1,1 0 1,0 0-1,-1 0 1,1 0-1,0 1 1,-1-1-1,0 1 1,1 0-1,-1 0 1,3 3-1,-4-4 56,-1 1 0,0 0 0,0 0-1,0-1 1,0 1 0,0 0 0,0 0-1,0 0 1,-1 0 0,1 0 0,-1 0-1,1 1 1,-1-1 0,0 0 0,0 0-1,0 0 1,0 0 0,0 0 0,0 0-1,-1 0 1,1 1 0,-1-1 0,1 0-1,-1 0 1,0 0 0,0-1 0,0 1-1,0 0 1,-1 2 0,-4 5 131,0 0 1,-1-1-1,0 0 0,0 0 0,0 0 1,-1-1-1,0 0 0,-1-1 1,0 0-1,0 0 0,0-1 1,0 0-1,-1 0 0,0-1 1,0-1-1,0 0 0,-21 4 0,31-7-149,-1 0 0,1 0 0,-1 0-1,1 0 1,-1 0 0,0-1-1,1 1 1,-1 0 0,1 0 0,-1-1-1,1 1 1,-1 0 0,1-1-1,-1 1 1,1 0 0,0-1-1,-1 1 1,1-1 0,0 1 0,-1 0-1,1-1 1,0 1 0,-1-1-1,1 1 1,0-1 0,0 0 0,-1 1-1,1-1 1,0 1 0,0-1-1,0 1 1,0-1 0,0 1 0,0-1-1,0 0 1,0 1 0,0-1-1,0 1 1,0-1 0,0 1-1,1-1 1,-1 0 0,0 1 0,0-1-1,0 1 1,1-1 0,12-26-2774,43-34-10979,-35 37 3272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1:35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18385,'0'0'10960,"-1"12"-10100,-6 226 159,9-219-1381,-2-19 265,0 0 0,1 1 1,-1-1-1,0 1 0,0-1 1,0 0-1,0 1 0,0-1 0,1 0 1,-1 1-1,0-1 0,0 0 0,0 1 1,1-1-1,-1 0 0,0 1 1,1-1-1,-1 0 0,0 0 0,0 1 1,1-1-1,-1 0 0,0 0 0,1 0 1,-1 0-1,1 1 0,-1-1 1,0 0-1,1 0 0,-1 0 0,1 0 1,-1 0-1,0 0 0,1 0 0,-1 0 1,0 0-1,1 0 0,-1 0 1,1 0-1,-1 0 0,0 0 0,1-1 1,0 0-256,0 1 0,-1-1 0,1 0 0,-1 1 0,0-1 0,1 0 0,-1 0 0,0 0 1,1 1-1,-1-1 0,0 0 0,0 0 0,0 0 0,1 0 0,-1 0 0,0 1 0,0-1 1,0 0-1,-1 0 0,1-1 0,-7-33-6533,2 27 6498,-1 0-1,0 0 1,0 1 0,-1 0 0,0 1 0,0-1 0,-10-6-1,-9-4 3659,2 8 4766,44 8-2464,17-10-4503,-20 6-298,78-28-487,-33 2-6431,-27 9-4227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13645,'0'0'8488,"55"-9"-7879,-15 0-65,5 1-416,1 1-128,-1 2-128,-7 3-1057,-10 2-801,-9 0-1121,-10 3-1569,-9 6-1122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2.2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94 13261,'0'0'13452,"83"-3"-13324,-42-17-96,1-2-160,-5 3-961,-9 3-1537,-10 7-994,-13 5-1857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2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 9897,'0'0'14830,"74"1"-14669,-36-19-129,-2 0-641,-3 1-1729,-5 3-1442,-5 1-3395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2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18 137 18770,'0'0'8861,"-3"10"-8263,-1 1-451,2-8-116,1 1 0,-1 0 1,1 0-1,0-1 1,0 1-1,1 0 0,-1 0 1,1 0-1,0 0 1,0 0-1,0 5 1,1-7-33,-1-1 1,1 0 0,0 1-1,-1-1 1,1 0 0,0 0-1,0 0 1,0 1 0,0-1 0,0 0-1,0 0 1,0 0 0,0-1-1,0 1 1,0 0 0,1 0-1,-1-1 1,0 1 0,1 0 0,-1-1-1,0 0 1,1 1 0,-1-1-1,0 0 1,1 1 0,-1-1-1,3 0 1,49 1-629,-41-2 300,0 1 23,0 0 0,1 1 0,-1 1-1,0 0 1,17 5 0,-27-7 300,0 1-1,0 0 1,-1-1 0,1 1 0,0 0-1,-1 0 1,1 0 0,-1 0-1,1 1 1,-1-1 0,1 0-1,-1 1 1,0-1 0,0 0 0,1 1-1,-1 0 1,0-1 0,0 3-1,0-2 88,-1 0 0,0 1 0,0-1-1,0 0 1,0 1 0,0-1 0,0 0-1,-1 0 1,1 1 0,-1-1 0,1 0 0,-1 0-1,0 0 1,0 0 0,0 1 0,0-1-1,-1-1 1,1 1 0,-2 2 0,-6 9 338,-1-1 1,1 0 0,-13 10 0,18-18-382,1-1 1,-1 0 0,0 0-1,0 0 1,0-1 0,0 1 0,-1-1-1,1 0 1,0 0 0,-1 0-1,0-1 1,1 0 0,-8 2-1,10-3-177,1 0 0,0-1 0,0 1-1,-1 0 1,1 0 0,0 0 0,0-1 0,0 1-1,0-1 1,-1 1 0,1-1 0,0 1-1,0-1 1,0 0 0,0 0 0,0 1-1,0-1 1,0 0 0,1 0 0,-1 0-1,0 0 1,0 0 0,1 0 0,-2-2 0,-10-30-5222,10 23 3376,-7-23-6476</inkml:trace>
  <inkml:trace contextRef="#ctx0" brushRef="#br0" timeOffset="1">0 113 9577,'0'0'17200,"55"-27"-15726,-26 17-545,4-2-577,-1 1-288,-1 1-256,0-1-1314,-6 1-1472,-2 0-1859,-6-2-2146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3.3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26 15503,'0'0'3528,"-3"8"-533,-6 14-1396,0 0 1,-8 44-1,14-57-1437,2 0 0,-1 1 0,1-1 0,1 1 0,0-1 0,0 1 0,1-1 0,0 1 0,0-1 0,1 0 0,4 12 1,-4-17-151,0-1 1,0 1 0,0-1 0,1 1 0,-1-1 0,1 0 0,0 0 0,0 0 0,0 0 0,0-1 0,1 1 0,-1-1-1,1 0 1,-1 0 0,1 0 0,0 0 0,0-1 0,0 1 0,0-1 0,0 0 0,0 0 0,0-1 0,0 1-1,0-1 1,0 0 0,0 0 0,1 0 0,-1 0 0,0-1 0,0 0 0,7-2 0,-2 1-3,0-1 0,0 0 0,0 0 0,0-1 0,0 0 0,0-1 0,-1 0 1,0 0-1,0 0 0,-1-1 0,1-1 0,10-11 0,-13 12 26,-1 0 0,0 0 0,0 0 0,-1 0 0,0 0 0,0-1 0,0 0 0,-1 1 0,0-1 0,0 0 0,-1 0 0,0 0 1,0 0-1,0-1 0,-1 1 0,0 0 0,-1 0 0,1 0 0,-2 0 0,-1-8 0,1 9-6,0 0 1,-1 1-1,0-1 1,0 1-1,0 0 1,0 0-1,-1 0 1,0 0 0,0 1-1,0 0 1,-1 0-1,1 0 1,-1 0-1,0 0 1,0 1-1,-1 0 1,1 0-1,0 1 1,-1-1-1,0 1 1,0 0-1,1 1 1,-13-3-1,9 3-284,0 0-1,0 0 0,0 1 0,0 0 0,0 0 0,0 1 0,0 0 0,-10 3 0,13-2-249,0 0-1,1 0 0,-1 1 0,0-1 0,1 1 1,0 1-1,-1-1 0,1 1 0,0 0 0,1 0 1,-1 0-1,-6 8 0,-3 11-10711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3.2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4728 1 4452,'0'0'7255,"6"0"-6070,10 3-193,-17 6 476,-32 16 1379,10-9-2218,-156 113 3210,-100 78-2184,112-69-1091,-6-8 0,-190 107 0,243-161-420,-150 123 0,109-88-106,29-22-17,109-71-26,-104 75-262,-160 89 0,4-24 219,-378 276 0,493-312-8,51-38-47,-122 112 0,170-137 136,-4-4 1,-1-2-1,-130 67 0,84-50-6,92-52 91,2 2 0,0 1-1,2 1 1,-32 36 0,34-33-6,-2 0 1,-1-3 0,0 0 0,-37 24 0,46-36-320,1 0 1,0 1-1,-23 22 0,37-53-10395,4 2 5952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3.7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6 8264,'2'-5'6097,"0"12"-2340,2 31-1068,-3 58-1208,-7-66-1075,-1 0-1,-2 0 1,-1 0 0,-1-1-1,-23 44 1,17-41-374,3 2 0,0-1 0,-12 54 0,25-86-32,0 1 0,1 0 0,-1-1-1,1 1 1,-1 0 0,1 0 0,0-1 0,0 1-1,0 0 1,0 0 0,0 0 0,0-1 0,0 1-1,1 0 1,-1 0 0,0-1 0,1 1 0,0 0-1,-1-1 1,1 1 0,0 0 0,0-1 0,0 1-1,0-1 1,0 0 0,0 1 0,1-1 0,-1 0-1,2 2 1,2-1 15,0-1 1,0 0-1,0 0 0,0 0 1,0 0-1,0-1 0,0 0 1,9-1-1,5 1 19,1-1-45,0-1 1,0-1 0,0 0-1,0-1 1,-1-2-1,0 0 1,0 0 0,25-14-1,-26 11-1235,-1-1-1,0-1 1,0-1-1,28-25 1,-19 9-4408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5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6 4292,'0'0'19458,"-9"-2"-19164,8 2-290,-1-1 40,-1 1 0,0-1 1,1 0-1,-1 1 0,0-1 1,0 1-1,0 0 1,1 0-1,-1 0 0,0 1 1,0-1-1,0 1 0,1-1 1,-1 1-1,0 0 1,1 0-1,-1 0 0,1 0 1,-1 1-1,1-1 0,-1 0 1,1 1-1,0 0 0,0 0 1,0 0-1,0 0 1,0 0-1,0 0 0,-2 4 1,-1 1-8,1 1 1,-1 0 0,2 1 0,-1-1-1,1 1 1,1-1 0,-1 1 0,1 0-1,1 0 1,0 0 0,0 0 0,1 0-1,0 10 1,0-18-42,1 0-1,-1 0 1,1-1-1,-1 1 1,1 0-1,0 0 0,-1 0 1,1 0-1,0-1 1,0 1-1,-1 0 1,1-1-1,0 1 1,0-1-1,0 1 1,0-1-1,0 1 1,0-1-1,0 1 1,0-1-1,0 0 1,0 0-1,0 0 0,0 1 1,0-1-1,0 0 1,0 0-1,0 0 1,2-1-1,43 1-16,-32-1 29,-10 1 8,0 0-1,0 0 1,0 0 0,0 0 0,0 1 0,0 0 0,-1 0 0,1 0-1,0 0 1,0 0 0,6 4 0,-9-4 31,1 1 1,-1 0-1,0-1 0,0 1 0,0 0 1,0-1-1,0 1 0,0 0 1,0 0-1,0 0 0,-1 0 1,1 0-1,-1 0 0,0 0 0,1 0 1,-1 0-1,0 0 0,0 0 1,0 0-1,0 0 0,-1 0 1,1 0-1,0 0 0,-1 0 0,-1 3 1,1-1 94,-1 1 1,-1-1-1,1 0 1,-1 0-1,1 0 1,-1 0-1,-1 0 1,1 0-1,0-1 0,-1 1 1,0-1-1,1 0 1,-1 0-1,-1-1 1,-4 4-1,-7 3 260,1-1 1,-32 11-1,19-13-403,28-7-56,0 1 0,-1 0 0,1 0-1,0-1 1,0 1 0,0 0 0,0 0-1,0-1 1,0 1 0,0 0 0,0-1-1,-1 1 1,1 0 0,0-1 0,0 1-1,0 0 1,0 0 0,1-1 0,-1 1-1,0 0 1,0-1 0,0 1 0,0 0-1,0 0 1,0-1 0,0 1 0,1 0-1,-1-1 1,0 1 0,0 0 0,0 0-1,0 0 1,1-1 0,-1 1-1,0 0 1,0 0 0,1 0 0,-1-1-1,0 1 1,0 0 0,1 0 0,42-37-7073,-36 32 5919,16-14-4064,1-2-1585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5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15310,'0'0'8168,"0"52"-7207,0-22-448,-3 0-257,0 4-96,1-2-128,2-3-32,0-7 32,0-7-32,5-12-609,5-3-672,6-16-320,2-14-834,-3-9-2049,1-2-3107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5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0 9065,'0'0'10185,"-12"63"-8904,6-31-288,2 3-96,4-1-64,0-1-256,0-4-321,7-9-224,1-2 0,2-9-1057,-4-4-545,-3-5-480,-3-8-6726</inkml:trace>
  <inkml:trace contextRef="#ctx0" brushRef="#br0" timeOffset="1">0 157 11787,'0'0'10570,"56"-16"-10442,-15 13-64,2-7-672,2-4-3044,-1-2-12203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58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0 205 2338,'0'0'716,"6"-9"-466,97-168 15111,-106 195-13067,-7 26-1697,3-26-190,2 0-1,1 0 1,0 0-1,1 0 0,1 1 1,1 0-1,1 36 0,1-53-392,-1-1-1,0 0 1,0 1-1,1-1 1,-1 0-1,1 0 1,-1 0-1,1 1 1,0-1-1,-1 0 1,1 0-1,0 0 0,0 0 1,-1 0-1,1 0 1,0 0-1,0-1 1,0 1-1,0 0 1,0 0-1,1-1 1,-1 1-1,0-1 0,0 1 1,0-1-1,1 1 1,-1-1-1,0 0 1,0 1-1,1-1 1,-1 0-1,0 0 1,0 0-1,1 0 1,-1 0-1,0 0 0,1-1 1,-1 1-1,0 0 1,0-1-1,1 1 1,-1 0-1,2-2 1,3 0 21,0-1 0,0 0 1,0 0-1,0-1 1,0 1-1,-1-1 1,6-5-1,11-12 91,-1 0 1,-2-2-1,0 0 0,-1-1 1,-1-1-1,-1 0 0,-2-2 1,17-40-1,-39 90 769,-4 9-731,1 0 0,1 1 0,2 0 0,1 0 0,-2 37 0,9-68-176,0-1-1,0 1 1,0 0-1,0 0 1,1 0-1,-1-1 1,0 1-1,1 0 1,-1 0-1,1-1 1,0 1-1,-1 0 1,1-1-1,0 1 1,0-1-1,0 1 1,0-1-1,0 0 1,0 1-1,1-1 1,-1 0-1,0 0 1,1 1-1,-1-1 1,1 0-1,-1-1 1,1 1-1,0 0 1,-1 0-1,1-1 1,0 1-1,-1-1 1,1 1-1,0-1 1,0 0 0,0 0-1,-1 0 1,1 0-1,2 0 1,36-6-2506,-5-9-3652,-4-6-4181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11787,'0'0'7239,"82"8"-6823,-35-19-320,3-2-160,2 2-1793,-5-1-2980,-7 2-1921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5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11 3491,'0'0'16015,"10"-3"-14472,-1 1-1211,0 0-1,-1 1 1,1 0-1,0 0 1,0 1-1,0 0 1,9 1-1,-16-1-285,0 1 0,0-1 0,1 0 0,-1 1 0,0 0 0,0-1 0,0 1 1,0 0-1,0 0 0,0 0 0,-1 0 0,1 1 0,0-1 0,0 0 0,-1 1 0,1-1 0,-1 1 0,1 0 0,-1-1 0,0 1 0,0 0 0,0 0 0,0 0 0,0 0 0,0 0 0,0 0 0,0 0 0,-1 0 0,1 0 0,-1 0 0,0 0 1,1 0-1,-1 0 0,0 1 0,0-1 0,-1 0 0,1 0 0,0 0 0,-1 0 0,1 0 0,-2 4 0,0 0 19,0-1 0,-1 1 0,1-1 0,-1 1 0,-1-1 0,1 0 1,-1 0-1,0 0 0,0-1 0,0 1 0,-8 6 0,-62 44 173,55-42-195,-12 7-15,21-14 6,0 0 1,0 0 0,1 1-1,0 0 1,1 1-1,-1 0 1,-9 12 0,18-19-24,0-1 1,-1 0 0,1 1-1,0 0 1,-1-1 0,1 1-1,0-1 1,-1 1 0,1-1 0,0 1-1,0 0 1,0-1 0,0 1-1,0-1 1,0 1 0,0 0-1,0-1 1,0 1 0,0 0 0,0-1-1,0 1 1,0-1 0,0 1-1,0 0 1,1-1 0,-1 1-1,0-1 1,1 1 0,-1-1 0,0 1-1,1-1 1,-1 1 0,0-1-1,1 1 1,-1-1 0,1 1-1,-1-1 1,1 0 0,-1 1 0,1-1-1,-1 0 1,1 1 0,-1-1-1,1 0 1,0 0 0,-1 0-1,1 1 1,-1-1 0,1 0 0,0 0-1,-1 0 1,1 0 0,0 0-1,-1 0 1,1 0 0,44 1 136,-37-1-119,35 1-14,16 1-1080,-23-6-4120,-31 1 1139,-4-2-2328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6.0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10826,'0'0'12268,"72"1"-10987,-41-1-512,2 0-481,0 0-288,-1 0 0,-3 0-609,-2 0-1344,-3 0-1186,-3 0-3812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6.9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9673,'0'0'11729,"-1"9"-10459,-3 11-732,1-7-111,0 0 0,1 1 1,0-1-1,1 21 1,2-33-416,-1 0 1,1 0-1,0 0 1,-1-1-1,1 1 1,0 0-1,0 0 1,0-1-1,-1 1 1,1-1-1,0 1 1,0-1-1,0 1 1,0-1-1,0 0 1,0 1-1,0-1 1,0 0-1,0 0 1,0 0-1,1 0 1,-1 0-1,0 0 1,0 0-1,0 0 1,0 0-1,0 0 1,0-1-1,0 1 1,0 0-1,0-1 1,0 1-1,1-1 1,37-14 117,10-30-63,-15 12-22,-36 64 830,-3-16-1114,2-5 532,0 1 1,0-1-1,1 0 1,-1 17-1,3-25-398,0-1-1,0 1 1,1 0-1,-1 0 1,0-1-1,1 1 1,-1 0-1,1 0 1,-1-1-1,1 1 1,0-1-1,0 1 1,1 2-1,-1-3-170,1 0-1,-1 0 1,0 0-1,0 0 0,0 0 1,1 0-1,-1-1 0,0 1 1,1 0-1,-1-1 1,1 0-1,-1 1 0,1-1 1,-1 0-1,1 1 0,-1-1 1,1 0-1,-1 0 1,2-1-1,15 1-7987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7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0 4068,'0'0'14120,"-11"2"-11675,6-2-2272,0 1 1,0-1-1,1 1 0,-1 0 1,0 1-1,0-1 1,1 1-1,-1 0 0,1 0 1,-1 1-1,1-1 1,0 1-1,0 0 0,0 0 1,0 1-1,1-1 1,-1 1-1,1-1 0,0 1 1,0 0-1,0 0 0,1 1 1,0-1-1,-4 8 1,4-7-141,0-1 0,0 1 0,0 0 0,1 0 0,-1 0 0,1 0 0,1 0 0,-1 0 1,1 1-1,0-1 0,0 0 0,0 0 0,1 0 0,-1 0 0,1 1 0,1-1 0,-1 0 0,3 5 1,-2-6-9,1-1 0,-1 1 1,1-1-1,0 0 0,0 0 1,0 0-1,0-1 0,1 1 1,-1-1-1,1 1 0,-1-1 1,1 0-1,0-1 0,0 1 1,0-1-1,0 1 0,0-1 1,0 0-1,0-1 0,1 1 1,-1-1-1,7 0 0,1 0 131,0 0-1,1-1 1,-1 0-1,0-1 1,0-1-1,0 0 0,0 0 1,0-2-1,16-7 1,-23 10-46,0-1 0,0 0 0,0 0 1,0 0-1,0-1 0,-1 1 0,1-1 0,-1 0 1,0-1-1,-1 1 0,1-1 0,-1 1 1,1-1-1,-1 0 0,-1 0 0,1-1 0,-1 1 1,0 0-1,0-1 0,0 0 0,-1 1 0,1-8 1,-2 11-85,0 0 0,0-1 1,0 1-1,0 0 1,0-1-1,-1 1 0,1 0 1,-1 0-1,0-1 1,1 1-1,-1 0 0,0 0 1,0 0-1,0 0 1,-1 0-1,1 0 0,0 0 1,-1 0-1,1 1 1,-1-1-1,0 0 0,1 1 1,-1-1-1,0 1 1,0 0-1,0 0 0,0 0 1,0 0-1,0 0 1,-1 0-1,-3-1 1,-45-6-551,17 7-2901,3 0-4725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8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0 336 7655,'0'0'8072,"51"-12"-5798,-3-5-416,15-8 64,16-4-193,15-5-512,5-3-544,1-1-417,-4 5-160,-5 2-128,-9 4-1281,-15 1-1570,-16 0-2946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0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6342,'0'0'18893,"1"9"-18765,0 129 50,-2-79-5860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0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40 8264,'0'0'13933,"46"-7"-13837,-26 5-96,3-2-929,3-3-1921,4-2-2852,1-2-3138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1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0 10794,'0'0'10330,"-10"7"-9599,-4 3-466,0 1 0,1 1 0,0 0 0,-12 15 0,21-23-159,1 0-1,0 0 1,0 0 0,0 0 0,0 0 0,0 1 0,1-1-1,0 1 1,0-1 0,0 1 0,1 0 0,0 0-1,0 0 1,0 0 0,0 0 0,1 0 0,0 0-1,0 0 1,0 0 0,0 0 0,1 0 0,2 9 0,-1-11-103,0-1 1,0 1-1,0-1 0,0 1 1,0-1-1,1 0 1,-1 0-1,1 0 1,-1 0-1,1 0 1,0-1-1,0 1 1,0-1-1,-1 0 1,1 0-1,1 0 1,-1 0-1,0 0 1,0-1-1,0 1 1,0-1-1,0 0 1,5 0-1,36-4-2713,-9-9-4144,-19 1 875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1.4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25 7079,'0'0'17707,"-9"-5"-17616,-32-13-75,40 17-16,-1 1 0,1 0 0,0 0 0,-1 0 0,1 0 0,-1 0 0,1 0 0,0 0 0,-1 1 0,1-1 0,0 0 0,-1 1 0,1-1 1,0 1-1,0 0 0,-1-1 0,1 1 0,0 0 0,0 0 0,0-1 0,0 1 0,0 0 0,0 0 0,0 0 0,0 1 0,0-1 0,0 0 0,1 0 0,-2 2 0,0 0 0,1 0-1,-1 0 0,1 0 1,0 1-1,-1-1 0,1 0 1,1 1-1,-1-1 0,0 4 1,1-6-1,1 0 0,-1-1 0,1 1 0,-1 0 0,1-1 1,-1 1-1,1 0 0,0-1 0,-1 1 0,1-1 0,0 1 1,-1-1-1,1 1 0,0-1 0,-1 0 0,1 1 1,0-1-1,0 0 0,0 0 0,-1 0 0,1 1 0,0-1 1,0 0-1,0 0 0,0 0 0,-1 0 0,2 0 0,33 1-129,-25-1 1,-3 0 15,0 1 1,0 0-1,0 0 1,-1 1-1,1 0 1,-1 0 0,1 1-1,10 5 1,-15-7 116,-1 0 0,1 0 0,0 1 0,-1-1 0,1 0 0,-1 1 0,1-1 0,-1 1 0,0-1 0,0 1 0,1 0 0,-1 0 0,0-1 0,-1 1 0,1 0 0,0 0 0,0 0 0,-1 0 0,1 0 0,-1 0 0,0 0 0,1 0 0,-1 0 0,0 0 0,0 0 0,-1 0 0,1 0 0,0 0 0,-1 0 0,1 0 0,-1 0 0,1 0 0,-3 4 0,2-4 116,-1 1-1,0-1 1,0 1-1,0-1 0,0 0 1,-1 0-1,1 0 0,0 0 1,-1 0-1,0 0 0,1-1 1,-1 1-1,0-1 0,0 0 1,-4 1-1,0 1 85,0-1 0,0 0 0,0-1 1,0 1-1,-11-1 0,17-1-310,1-1 0,-1 1 0,1 0 1,-1-1-1,1 1 0,-1-1 0,1 1 0,0-1 1,-1 1-1,1-1 0,0 1 0,0-1 1,-1 1-1,1-1 0,0 0 0,0 1 0,0-1 1,0 1-1,0-1 0,-1 0 0,1 1 1,0-1-1,1 1 0,-1-1 0,0 0 0,0 1 1,0-1-1,0 0 0,0 1 0,0-1 1,1 1-1,-1-1 0,0 1 0,1-1 0,-1 1 1,1-2-1,10-23-5920,0 6-1505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1.8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 13773,'0'0'7207,"-5"52"-5926,2-29-352,-1 1-288,-1 2-257,5-3-224,-1 0-128,1-6 0,0-1-32,0-6 0,1-5-448,4-5-641,-1 0-833,-1-2-1537,-3-10-2787,0-5-2018</inkml:trace>
  <inkml:trace contextRef="#ctx0" brushRef="#br0" timeOffset="1">0 103 3331,'0'0'19635,"54"-5"-19059,-29 7-384,0-2-160,-1 0-768,-3 0-2884,0-2-8839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49 10410,'6'-5'892,"-2"2"86,0 0-1,-1 0 0,1 0 1,-1-1-1,1 1 0,-1-1 1,0 0-1,0 0 1,4-8-1,-31 17 1003,8 4-1963,1 0 0,0 0 0,1 2 0,0 0 0,1 0 0,0 1 0,-14 18 0,21-23 24,0 1 0,1-1 0,-1 1 0,2 0 0,-1 1 0,1-1 0,0 1-1,1 0 1,0 0 0,0 0 0,1 1 0,1-1 0,-1 0 0,1 1 0,1 9 0,0-16-34,1-1 1,0 0 0,0 0 0,-1 1-1,2-1 1,-1 0 0,0 0 0,0 0 0,1 0-1,-1 0 1,1-1 0,-1 1 0,1 0-1,0-1 1,-1 1 0,1-1 0,0 1 0,0-1-1,0 0 1,1 0 0,-1 0 0,0 0-1,0 0 1,0 0 0,1-1 0,-1 1 0,0-1-1,1 0 1,-1 1 0,1-1 0,2-1-1,10 2-669,0 0-1,0-2 0,26-3 0,-6-6-3282,-2-7-2952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2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15695,'0'0'10762,"12"68"-10378,-11-47-255,1 1-65,-1-1-32,2-3-32,-1-4-417,0-3-704,-1-6-865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2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13036,'0'0'8552,"59"-2"-7655,-31 0-480,3 2-353,-3-1-481,2-2-1889,-5-2-4548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3.0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16944,'0'0'11243,"0"9"-10496,-13 173 209,13-182-958,0 1 1,0-1 0,1 0-1,-1 1 1,0-1 0,0 0 0,0 0-1,1 0 1,-1 1 0,0-1-1,1 0 1,-1 0 0,0 0 0,0 1-1,1-1 1,-1 0 0,0 0-1,1 0 1,-1 0 0,0 0-1,1 0 1,-1 0 0,0 0 0,1 0-1,-1 0 1,0 0 0,1 0-1,-1 0 1,0 0 0,1 0 0,-1 0-1,0 0 1,1 0 0,-1 0-1,0-1 1,1 1 0,-1 0-1,0 0 1,0 0 0,1 0 0,-1-1-1,0 1 1,1 0 0,-1 0-1,0-1 1,0 1 0,15-10-958,0-14-2904,-2-1-3821,-6 8-863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3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 10762,'0'0'15535,"69"15"-15247,-44-15-224,-2-9-32,-2 1 0,-4 0-544,-4 0-737,-4 0-513,-6 3-1057,-3-1-3010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3.8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0 7303,'0'0'16912,"-9"50"-16143,4-28-129,2-1-95,0-1-225,0-2-256,3-1-32,0-5-288,0-5-1346,14-12-13676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4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 15855,'0'0'6182,"-5"11"-5440,-2 5-603,1 0 0,1 0 1,1 1-1,1 0 0,-3 28 0,6-41-65,-1 0-1,1 0 0,1 0 0,-1 0 1,1 0-1,-1 0 0,1 0 1,0 0-1,0 0 0,1 0 0,-1-1 1,1 1-1,0 0 0,4 5 1,-4-7 16,0 0 0,1 0 0,-1-1 0,1 1 0,0-1 0,-1 1 0,1-1 0,0 0 0,0 0 0,0 0-1,0 0 1,0 0 0,0-1 0,0 1 0,0-1 0,0 0 0,0 0 0,0 0 0,0-1 0,0 1 0,0-1 0,0 1 0,3-2 0,-2 1-27,0-1 0,1 0-1,-1 1 1,-1-1 0,1-1-1,0 1 1,0 0-1,-1-1 1,1 0 0,-1 0-1,0 0 1,0 0 0,0-1-1,-1 1 1,1-1-1,-1 1 1,1-1 0,2-8-1,-2 6 38,0-1 0,-1 0-1,1 0 1,-2 1 0,1-1-1,-1 0 1,0 0 0,0-1 0,-1 1-1,0 0 1,-1-8 0,0 13-80,0-1 0,1 1 0,-1 0 1,0-1-1,-1 1 0,1 0 0,0 0 1,-1 0-1,1 0 0,-1 0 1,0 0-1,1 0 0,-1 1 0,0-1 1,0 0-1,0 1 0,0 0 0,-1-1 1,1 1-1,0 0 0,-1 0 0,1 0 1,0 1-1,-1-1 0,-3 0 0,-1-1-374,0 1 0,-1 0 0,1 1 0,-1-1 0,1 2 0,0-1 0,-13 2 0,13 1-2903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5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1 371 11307,'0'0'11627,"77"43"-10698,-20-64-193,14-14-319,10-10-289,3-12-64,3-5-705,-5-3-1825,-12 0-2146,-12 2-8393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1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 11787,'0'0'4714,"14"-2"-3887,291-22 3025,174 41-3369,-450-14-759,133 8-2007,-138-11 773,0-1 0,31-6 0,-16-5-3679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2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14318,'0'0'9059,"0"9"-8568,-2 131-683,-14-140-9887,7-7 5322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2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7623,'0'0'15823,"63"-7"-15118,-35 7-321,7 0-320,-3 0-32,-2-4-1089,-4-5-1665,-4 1-3268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15567,'0'0'3016,"8"0"-2803,-5 0-184,0 1-1,1-1 0,-1 1 0,0-1 0,0 1 1,0 0-1,0 0 0,0 1 0,0-1 0,0 1 0,-1-1 1,1 1-1,0 0 0,-1 0 0,4 3 0,36 49 276,-40-52-300,72 93-114,160 157 1,-140-155-2763,-83-87 1747,0 1-1,-1 1 1,0 0 0,-1 0 0,0 1 0,-1 0 0,7 17 0,-8-1-3647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15022,'0'0'9673,"0"59"-9288,0-36-289,0-1-64,4 0 0,2 0-256,0 0-929,1-5-961,-1-4-1346,-4-4-2145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3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1 181 9577,'0'0'14675,"12"-9"-13650,39-38-373,63-72-1,-114 118-650,0 1 0,0 0 0,0 0 0,0-1 0,0 1 0,0 0 0,0 0 0,0 0 0,1-1 0,-1 1 0,0 0 0,0 0 0,0 0 0,0-1 0,1 1 0,-1 0 0,0 0 0,0 0 0,0 0 0,0 0 0,1-1 0,-1 1 0,0 0 0,0 0 0,1 0 0,-1 0 0,0 0 0,0 0 0,1 0 0,-1 0 0,0 0 0,0 0 0,0 0 0,1 0 0,-1 0 0,0 0 0,0 0 0,1 0 0,-1 0 0,0 0 0,0 0 0,1 0 0,-1 1 0,0-1 0,0 0 0,0 0 0,1 0 0,-1 0 0,0 0 0,0 1 0,0-1 0,0 0 0,1 0 0,-1 0 0,0 0 0,0 1 0,0-1 0,0 0 1,0 1-1,3 22 59,-8 32 6,-4-20-21,6-25-47,0 0 0,1 0 0,0 1 0,0-1 0,1 1 1,1 14-1,1-25-286,0 1 0,0-1 0,0 0 1,0 1-1,0-1 0,0 0 0,0 0 1,0 0-1,0 0 0,0 1 0,0-2 1,1 1-1,-1 0 0,0 0 0,0 0 0,0 0 1,0-1-1,0 1 0,0 0 0,2-2 1,11-10-5516,1-6-3096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3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12716,'0'0'14307,"2"4"-13741,-1-1-490,0 1 0,0 0 0,0 0 0,0 0 0,-1 0 0,1 0 0,-1 0 0,0 0 0,0 0 0,-1 0 0,1 0 0,-1-1 0,0 1 0,0 0 0,0 0 0,0 0 0,-3 3 0,2 0 85,0-1 0,0 1-1,0 0 1,1 0-1,0 0 1,1 0-1,0 11 1,0-17-155,1-1 1,-1 1-1,1-1 0,-1 1 1,1-1-1,0 0 1,-1 1-1,1-1 0,-1 0 1,1 0-1,0 1 0,0-1 1,-1 0-1,1 0 1,0 0-1,-1 0 0,1 0 1,0 0-1,-1 0 0,1 0 1,0 0-1,0 0 1,-1 0-1,1 0 0,0-1 1,-1 1-1,1 0 0,0 0 1,0-1-1,22-7 86,24-25-614,-44 31 284,1 0 0,-1-1 1,0 0-1,-1 0 1,1 0-1,0 0 0,-1 0 1,0 0-1,1-1 0,-1 1 1,2-8-1,-22 72-1031,0-1 1833,13-17-6025,6-37-5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3.9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11 11531,'0'0'16512,"-7"11"-16358,3-5-152,-33 58 400,35-61-365,0 1-1,1 0 0,-1-1 1,1 1-1,0 0 0,0 0 1,0 0-1,1 0 0,-1 0 1,1 0-1,0-1 0,0 1 1,0 0-1,1 0 0,-1 0 1,1 0-1,0 0 0,2 4 1,-1-6-26,0 0 1,0 0 0,0-1 0,0 1-1,0-1 1,0 1 0,1-1 0,-1 0 0,1 0-1,-1 0 1,1 0 0,-1 0 0,1-1-1,-1 1 1,1-1 0,0 0 0,-1 0-1,1 0 1,0 0 0,-1 0 0,1 0-1,-1-1 1,4 0 0,4-1 82,-1 1 1,1-1-1,-1-1 1,0 0-1,11-5 1,-12 4-70,1-1 1,-1-1-1,0 1 1,-1-1 0,1-1-1,-1 1 1,7-10 0,-11 13 4,-1 0 0,1 0 1,-1-1-1,0 1 0,0-1 0,0 1 1,-1-1-1,1 0 0,-1 0 1,0 0-1,0 0 0,0 1 1,-1-1-1,0 0 0,1 0 1,-1 0-1,0 0 0,-1 0 1,-1-8-1,2 10-16,-1 1 1,0-1-1,1 1 1,-1-1-1,0 1 1,0 0-1,0-1 1,0 1-1,0 0 0,0 0 1,0-1-1,0 1 1,-1 0-1,1 0 1,0 1-1,-1-1 1,1 0-1,-1 0 0,1 1 1,-1-1-1,1 0 1,-1 1-1,-2-1 1,-19-2-854,2 3-3681,16 0 2373,0 0-3645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9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8168,'0'0'11114,"0"13"-9897,0 3-224,0 6-288,0 4-353,-1 1-256,0 1-64,1-2-32,0-4-64,0-4-352,0-2-321,2-7-288,0-3-192,1-1-577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9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8808,'0'0'11980,"58"9"-10827,-34-8-417,3-1-383,2 0-289,-3 0-64,-1 0-993,-1 0-1217,-4 0-1986,0-6-3716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9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213 14 11243,'0'0'12758,"-10"-4"-12283,6 2-423,1 1-1,-2-1 1,1 1-1,0 0 1,0 0-1,0 0 1,0 1-1,-1 0 1,1-1-1,0 1 1,0 1-1,-1-1 0,1 1 1,0-1-1,0 1 1,0 0-1,0 1 1,0-1-1,0 1 1,0 0-1,0 0 1,0 0-1,1 0 1,-5 4-1,-3 2 226,0 0-1,1 1 1,0 0 0,-15 17-1,21-22-180,1 0 1,0-1-1,1 1 0,-1 1 0,1-1 0,0 0 0,0 0 0,0 1 0,0-1 0,1 1 0,0 0 0,0 0 0,0-1 0,0 1 0,1 0 0,0 8 0,1-12-85,-1 1 0,1 0-1,0-1 1,0 1 0,0 0-1,0-1 1,0 0 0,0 1 0,1-1-1,-1 1 1,0-1 0,1 0-1,-1 0 1,1 0 0,-1 0-1,1 0 1,0 0 0,-1-1-1,1 1 1,0 0 0,0-1 0,-1 1-1,1-1 1,0 0 0,2 1-1,51 5-852,-49-6 472,3 1-208,5 0-2653,1-1 0,28-3 0,-19-4-4221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0.3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8264,'0'0'9225,"5"63"-7496,-5-38-448,-5-3-320,-3-2-320,5 2-321,2-8-256,1-5-160,4-5-1057,11-4-480,6-1-738,2-15-2049,2-5-1666</inkml:trace>
  <inkml:trace contextRef="#ctx0" brushRef="#br0" timeOffset="1">172 12 9161,'0'0'10057,"-33"50"-9160,20-26-128,2-2-161,2 0 33,1 0-97,6-6-319,2-2-161,0-4-64,0 0-737,4-3-1249,0-5-2979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0.6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16367,'0'0'11179,"50"-10"-11083,-27 10-96,-1 0-128,-1 0-865,0 0-1569,-2 0-1859,0 0-5764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6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11851,'0'0'12092,"-2"11"-11777,-5 19-520,-13 64 650,14-31-4187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6.8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10474,'0'0'8680,"57"0"-7687,-26 0-288,5 0-513,2 0-160,-3 0-801,4-5-1729,-7-3-3492,-4 0-5445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12844,'0'0'8456,"56"-29"-8007,-25 24-289,4-3-128,-2 0-288,2 1-1506,-2-3-2050,-4-3-2626</inkml:trace>
  <inkml:trace contextRef="#ctx0" brushRef="#br0" timeOffset="1">451 1 12460,'0'0'6310,"0"68"-5125,-3-41-512,0 3-257,1-1-320,2 0-64,0-2-128,0-5-641,2-1-544,2-7-288,1-5-674,-1-3-1184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7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1 14221,'0'0'8200,"-8"49"-7463,3-26-129,-2 0-319,1 2-225,4 0-32,2 0-96,0-2-545,0-5-864,0-4-1026,0-5-1216,-2-2-1890</inkml:trace>
  <inkml:trace contextRef="#ctx0" brushRef="#br0" timeOffset="1">1 248 10154,'0'0'8584,"54"3"-7399,-22-3-224,2-3-289,2-7-543,-6-2-33,-1 1-417,-7-2-1120,-7-3-577,-8 2-2082,-7 0-768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7.4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11979,'0'0'9449,"56"-5"-8135,-22 1-450,5-1-607,2 2-225,-2-1 0,-4 3-1121,-6 1-1154,-7 0-1440,-2 0-3716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7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13805,'0'0'5403,"-2"11"-3546,0-8-1638,-9 41 971,10-41-1093,0 0-1,1 0 1,-1 0-1,1 0 1,0 1-1,0-1 1,0 0-1,0 0 1,1 0-1,-1 0 1,1 1-1,0-1 1,1 3-1,-1-4-77,1-1 0,-1 0 0,1 1 0,-1-1-1,1 0 1,0 0 0,-1 0 0,1-1 0,0 1 0,0 0 0,0 0-1,-1-1 1,1 0 0,0 1 0,0-1 0,0 0 0,0 0-1,0 0 1,0 0 0,0 0 0,0 0 0,0 0 0,0-1-1,-1 1 1,1-1 0,0 1 0,0-1 0,2-1 0,3 0 36,0-1 1,-1 0-1,1-1 0,0 0 1,-1 1-1,7-7 0,42-56 1371,-60 80-1066,0 0-1,1 0 1,1 1 0,-3 19 0,6-30-408,-1 0 0,1-1 0,1 1 0,-1 0 1,0-1-1,1 1 0,0-1 0,0 1 0,0-1 0,3 6 0,-3-7-167,0 0 0,0 0 0,1 0 0,-1 0 0,1-1 0,-1 1 0,1-1 0,0 1 0,0-1 0,-1 0 0,1 1 0,0-1 0,0 0 0,0 0 0,0-1 0,1 1 0,-1 0-1,4 0 1,16 2-4995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9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0 741 5285,'0'0'10196,"12"-8"-8375,812-507 4761,-493 306-7223,-314 201 112,-12 10-2019,-3 7-3461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0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7399,'0'0'14189,"21"50"-13996,-21-32-129,-3 0-32,1 0-32,-1-2-32,3-2 32,0-1-417,0-2-672,0-4-929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1.1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28 512,'0'0'22165,"38"-13"-22133,-12 13 1,7 0-418,2 0-1377,-2-5-2241,1-4-4389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1.9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60 3876,'0'0'9956,"3"-9"-7869,10-27-341,-13 36-1667,0 0 1,0-1 0,0 1-1,1-1 1,-1 1-1,0-1 1,0 1 0,0 0-1,0-1 1,0 1-1,0-1 1,0 1 0,0-1-1,0 1 1,0-1-1,0 1 1,0 0 0,0-1-1,0 1 1,0-1 0,-1 1-1,1-1 1,0 1-1,0 0 1,0-1 0,-1 1-1,1 0 1,0-1-1,-1 1 1,1 0 0,0-1-1,-1 1 1,1 0-1,-1-1 1,-17 1 1240,-16 12-18,21-2-938,0 0 0,1 0 1,0 1-1,1 1 0,0 0 1,-11 17-1,17-22-269,0 0-1,0 1 1,1 0 0,0 0-1,0 0 1,1 0 0,0 0-1,1 1 1,0-1 0,0 1-1,1 0 1,0-1 0,0 10-1,1-16-80,1 0 1,-1-1-1,0 1 0,1-1 0,-1 1 1,1 0-1,-1-1 0,1 1 0,0-1 1,0 1-1,-1-1 0,1 0 0,0 1 0,0-1 1,1 0-1,-1 0 0,0 0 0,0 0 1,1 0-1,-1 0 0,3 2 0,1-1 8,-1 0 0,1 0-1,0-1 1,-1 1-1,1-1 1,0 0 0,7 0-1,2 0 3,-1-1 0,0-1 0,0 0 0,0 0 0,14-4 0,-19 2-19,0 0 1,0-1-1,-1 0 0,1 0 0,-1-1 0,10-8 1,-15 12 6,-1 0 1,1-1-1,0 1 1,-1-1 0,0 1-1,1-1 1,-1 0-1,0 0 1,0 1 0,0-1-1,0 0 1,0 0-1,1-4 1,-2 5 7,0 0 1,-1 0-1,1 0 1,0-1-1,0 1 1,-1 0-1,1 0 1,0 0-1,-1 0 0,1 0 1,-1 0-1,1 0 1,-1 0-1,0 0 1,1 0-1,-1 0 1,0 1-1,0-1 1,1 0-1,-1 0 1,0 1-1,0-1 0,0 0 1,0 1-1,0-1 1,0 1-1,0-1 1,-1 1-1,-11-5 65,1 2 0,-1-1 0,0 2-1,0 0 1,0 0 0,0 1 0,0 1 0,-26 2 0,25 2 50,13 4-1931,1-7 1565,1 0-1,0-1 1,0 1-1,0 0 1,0 0 0,0-1-1,0 1 1,0 0-1,0-1 1,1 1 0,-1-1-1,0 1 1,0-1-1,0 0 1,1 1 0,-1-1-1,0 0 1,0 0-1,2 0 1,47-1-7665,-20-5 492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2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0 14958,'0'0'8547,"-8"10"-7463,3-5-949,1 0 28,-1 1 0,1-1 0,-1 1 1,2-1-1,-1 1 0,1 0 0,0 0 0,0 1 0,0-1 0,1 1 0,0-1 0,0 1 0,0 10 0,1-15-109,1 1 0,0 0 1,0-1-1,0 1 0,0 0 0,0-1 1,1 1-1,-1 0 0,1-1 0,-1 1 0,1-1 1,0 1-1,0-1 0,1 1 0,-1-1 1,0 0-1,1 1 0,-1-1 0,1 0 1,0 0-1,3 3 0,-1-3 38,0 0 1,1 0-1,-1 0 0,1-1 1,0 0-1,-1 0 0,1 0 0,0 0 1,-1-1-1,1 1 0,9-2 1,-9 1-22,1-1 1,-1 1 0,0-1-1,1 0 1,-1-1 0,0 0-1,1 1 1,-1-2 0,0 1-1,-1 0 1,1-1 0,0 0-1,-1 0 1,1-1-1,4-4 1,-6 5-54,0 0-1,-1 0 1,1 0 0,-1 0 0,0 0-1,0 0 1,0-1 0,0 1-1,0-1 1,-1 0 0,0 1 0,1-1-1,-1 0 1,-1 0 0,1 0-1,-1 0 1,1 0 0,-1 0-1,0 0 1,0 1 0,-1-1 0,0-5-1,0 7-68,0 1-1,0-1 1,1 0-1,-1 0 1,-1 0 0,1 1-1,0-1 1,0 0-1,-1 1 1,1-1-1,0 1 1,-1 0-1,0-1 1,1 1 0,-1 0-1,0 0 1,0 0-1,1 0 1,-1 0-1,0 1 1,0-1 0,0 0-1,0 1 1,0 0-1,-3-1 1,-56-1-7665,54 3 5457,-12 0-6816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4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10218,'0'0'12700,"3"8"-11627,-1 1-944,1-1 0,-1 0 0,-1 1 0,0-1 1,0 1-1,0 0 0,-1-1 0,-1 1 0,-1 12 1,-5 60 503,7-46-3527,0-17-942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4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 8168,'0'0'15342,"56"-18"-14701,-29 18-321,4 0-256,1 0-64,-3 0-769,-3 0-1248,-5-5-1539,-4-5-5092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84 328 8808,'0'0'13261,"72"-19"-13101,-43 8-96,-2-2-32,-2 3-128,-6 0-577,-3 1-928,-6 0-1282,-7-1-2370,-3 1-1954</inkml:trace>
  <inkml:trace contextRef="#ctx0" brushRef="#br0" timeOffset="1">1 75 12908,'0'0'9129,"58"-34"-8232,-22 27-481,0 2-288,2-1-96,-2 2-865,-4-1-1537,-4-2-2338,-3 1-3812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5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3075,'0'0'21759,"2"12"-21273,0 8-437,-1 0 0,0 1 0,-2-1 0,-6 39 1,3-14-1184,5-34-3340,3-31-2896,-1-2 1156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5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12043,'0'0'13325,"72"-6"-12556,-43 6-289,1 0-352,0-1-64,-4-3-64,-3 1-352,-6 2-705,-7 1-577,-7 0-896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5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32 12107,'0'0'13773,"79"5"-12555,-43-17-674,0 3-480,-7 0 0,-2 3-352,-11 5-929,-11 1-929,-6 10-5766,-16 1-576</inkml:trace>
  <inkml:trace contextRef="#ctx0" brushRef="#br0" timeOffset="1">1 143 9257,'0'0'17552,"67"24"-17456,-41-29-64,-2 0-480,0-2-1089,-3 3-994,0-3-864,-1-2-2627,3-3-3427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6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0 14638,'0'0'8136,"-35"60"-7176,15-33-191,-2 3-416,0-2-193,3-5-96,2-3-32,8-7 32,3-6-256,1-7-1090,4-6-3650,-1-10-353,1-5-1858</inkml:trace>
  <inkml:trace contextRef="#ctx0" brushRef="#br0" timeOffset="1">0 50 7239,'0'0'16560,"64"44"-15664,-41-28-543,-1 0-289,-1-1-513,0-2-2497,-6 0-3749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7.3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1 410 6822,'0'0'13736,"10"-7"-12652,92-55 933,134-61 1,26-13-2402,-240 124-304,24-13-267,-44 24 457,0-1-1,1 1 0,-1-1 0,0 0 1,0 1-1,0-1 0,-1 0 1,1-1-1,0 1 0,-1 0 1,1 0-1,-1-1 0,0 1 1,1-3-1,-1-8-8849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6.3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0 13741,'0'0'12172,"4"55"-11884,-4-33-224,0 1-32,-3-4 0,-2-2-96,-1-4-417,-1-4-415,2-3-674,-4-4-576,2-2-1281,-3 0-2082,-1-15 608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6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7399,'0'0'13164,"66"-22"-11498,-42 22-129,5 1-672,-1 6-384,5-3-225,-1-2-224,-1 0-160,-4-2-1634,-8 0-1825,-5-6-5958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8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35 10378,'0'0'7692,"3"-8"-5647,7-16-569,-9 21 1040,-4 9-149,-9 16-1092,7-14-1201,1 0-1,0 1 1,0-1 0,0 1 0,1 0 0,1 0-1,-1 0 1,2 0 0,-1 0 0,0 13-1,3-21-74,-1 0 0,0 0 0,1 0-1,0 0 1,-1 0 0,1 0-1,-1 0 1,1-1 0,0 1 0,0 0-1,-1 0 1,1-1 0,0 1-1,0 0 1,0-1 0,0 1 0,0-1-1,0 1 1,0-1 0,0 1-1,0-1 1,0 0 0,0 1 0,0-1-1,0 0 1,0 0 0,0 0-1,1 0 1,0 0 0,43 0-146,-34 0 49,-4-1-11,0 2-1,-1-1 1,1 1-1,0 0 1,-1 0-1,12 4 1,-17-5 100,0 1 1,0-1 0,0 1 0,0 0 0,0-1 0,0 1-1,0 0 1,0 0 0,0 0 0,-1-1 0,1 1 0,0 0-1,0 0 1,-1 0 0,1 0 0,-1 0 0,1 1 0,-1-1-1,1 0 1,-1 0 0,0 0 0,1 0 0,-1 1 0,0-1-1,0 0 1,0 0 0,0 0 0,0 1 0,0-1 0,0 0-1,0 0 1,-1 0 0,1 1 0,0-1 0,-1 0 0,1 0-1,-1 0 1,1 0 0,-1 0 0,1 0 0,-1 0 0,0 0-1,0 0 1,1 0 0,-3 1 0,-2 5 53,-1 0 0,0-1 0,-1 1 0,1-1 0,-1-1 0,-1 0 0,1 1 0,-1-2 0,0 1 0,0-1 0,-10 3 0,7-3 23,1 0 0,-1 0 0,1-1 1,-1-1-1,0 0 0,0-1 0,0 0 0,-20-1 0,30 0-198,0-1 0,-1 0 1,1 1-1,0-1 0,-1 0 0,1 0 1,0 0-1,0 0 0,0 0 0,0-1 0,0 1 1,0 0-1,0 0 0,0-1 0,0 1 0,1-1 1,-1 1-1,1 0 0,-1-1 0,1 1 0,-1-1 1,1 1-1,0-1 0,0 0 0,0 1 0,0-1 1,0 1-1,0-1 0,0 1 0,1-4 0,7-51-7873,4 23 358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8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75 10154,'0'0'8648,"68"-28"-7047,-42 16-319,2 1-610,-3 3-544,0 3-224,-3 1-1377,-3-1-2051,-1 3-5380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9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0 15407,'0'0'4697,"-11"11"-3202,1-1-1189,1 0-1,0 1 1,0-1 0,1 2-1,1-1 1,0 1-1,0 0 1,1 1 0,1 0-1,0 0 1,-4 16 0,8-23-221,0 0 0,0 0 0,1 0 0,0 0 0,0 0 0,0 0 0,0 0 0,1 0 1,0 0-1,3 7 0,-3-10-56,0-1 0,1 0 0,-1 1 0,1-1 0,-1 0 0,1 0-1,0 0 1,0 0 0,0 0 0,0 0 0,0-1 0,1 1 0,-1-1 0,0 1 0,1-1 0,-1 0 0,1 0 0,-1 0 0,1 0 0,0 0 0,-1-1 0,1 1 0,0-1 0,4 0 0,3 1 64,-1 0-1,1-1 1,0-1 0,-1 1 0,1-1-1,-1-1 1,0 0 0,1 0 0,-1-1-1,0-1 1,0 1 0,-1-1 0,1 0-1,-1-1 1,11-8 0,-14 9-53,1-1 0,0-1 0,-1 1 0,0-1 0,-1 0 0,1 0 0,-1 0 0,0-1 0,-1 1 0,1-1 0,-1 0 0,0 0 0,-1 0 0,0-1 0,0 1 0,-1 0 1,0-1-1,0 0 0,-1-12 0,1 17-50,-1 0 0,0 0 0,-1 0 0,1 0 1,-1 0-1,1 0 0,-1 1 0,0-1 0,0 0 0,0 0 1,0 1-1,-1-1 0,1 1 0,-1-1 0,1 1 1,-1-1-1,0 1 0,0 0 0,0 0 0,0 0 0,0 0 1,-1 0-1,1 0 0,-3-1 0,-30-8-2122,-5 8-3551,17 3-1343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1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12364,'0'0'7399,"0"66"-6214,0-43-256,0 2-609,0 0-256,5 1-32,1 1-929,1-5-832,0 0-642,-1-4-768,-2-4 32,-2-6-544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3.9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1 288,'0'0'20035,"12"2"-18407,67 4-230,99-3-1,-122-3-2691,-56 0 1126,-1 0 1,1 0-1,0 0 1,0 0 0,0 0-1,0 0 1,-1 0-1,1 0 1,0 0 0,0 0-1,0 1 1,0-1-1,0 0 1,-1 0 0,1 0-1,0 0 1,0 0-1,0 0 1,0 1 0,0-1-1,0 0 1,0 0-1,0 0 1,0 0 0,-1 1-1,1-1 1,0 0-1,0 0 1,0 0 0,0 0-1,0 1 1,0-1-1,0 0 1,0 0 0,0 0-1,0 0 1,0 1-1,0-1 1,1 0 0,-1 0-1,0 0 1,0 0 0,0 1-1,0-1 1,0 0-1,0 0 1,0 0 0,0 0-1,0 0 1,0 1-1,1-1 1,-1 0 0,0 0-1,0 0 1,0 0-1,-13 5-6766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4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10858,'0'0'13741,"70"17"-12972,-34-17-385,-1 0-223,-1 0-161,-7 0-129,-5 0-1088,-7 0-1473,-4 0-2916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6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78 3940,'0'0'6368,"10"-8"-5722,37-30 652,-4 7 5209,-43 31-6404,0 0 0,1 0-1,-1 0 1,0 0 0,1 0 0,-1 0-1,0 0 1,1 1 0,-1-1 0,0 0-1,0 0 1,1 0 0,-1 0-1,0 1 1,1-1 0,-1 0 0,0 0-1,0 1 1,0-1 0,1 0 0,-1 0-1,0 1 1,0-1 0,0 0 0,0 0-1,1 1 1,-1-1 0,0 0 0,0 1-1,0-1 1,0 0 0,0 1 0,0-1-1,0 0 1,0 1 0,0-1 0,0 0-1,0 1 1,0-1 0,0 0 0,0 1-1,0-1 1,0 0 0,-1 1 0,1-1-1,0 0 1,0 0 0,0 1-1,-1-1 1,-2 24 397,-12 29 39,9-31-557,0-1 0,1 1 0,1-1 0,-2 38 0,6-59-45,0 1 0,0-1 0,0 0 0,0 1 0,0-1 0,0 0 0,0 1 1,0-1-1,0 0 0,0 1 0,0-1 0,0 1 0,0-1 0,0 0 0,0 1 0,1-1 0,-1 0 0,0 1 1,0-1-1,0 0 0,0 0 0,1 1 0,-1-1 0,0 0 0,0 1 0,1-1 0,-1 0 0,0 0 0,1 0 1,-1 1-1,0-1 0,1 0 0,-1 0 0,0 0 0,1 0 0,-1 1 0,0-1 0,1 0 0,-1 0 1,0 0-1,1 0 0,-1 0 0,0 0 0,1 0 0,-1 0 0,1 0 0,-1 0 0,0 0 0,1-1 0,0 1-260,0 0-1,-1-1 1,1 1-1,0-1 1,-1 1-1,1-1 1,0 1-1,-1-1 1,1 1-1,0-1 1,-1 0-1,1 1 1,-1-1-1,0 0 1,1 1-1,-1-1 1,1 0-1,-1 0 1,0 1-1,0-1 1,1 0-1,-1-1 1,1-15-5480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6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 11851,'0'0'10987,"75"-8"-9386,-29 8-544,7 0-384,3 0-417,0 0-160,-7 0-96,-6 0-897,-7-5-1345,-13-2-929,-9-5-2787,-9-2-6565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7.2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1 18449,'0'0'5488,"-8"10"-4511,-24 35-368,30-42-571,0 0-1,0 0 1,1 0 0,-1 0 0,1 0-1,0 1 1,0-1 0,0 0 0,0 1 0,0-1-1,1 1 1,0 3 0,0-5-28,0-1 0,0 1 0,0-1 0,1 1 0,-1-1-1,1 1 1,-1-1 0,1 1 0,0-1 0,0 1 0,-1-1 0,1 0 0,0 1 0,0-1 0,0 0 0,0 0 0,1 0 0,1 2 0,0-1 0,1 0 1,-1-1-1,0 1 1,1-1 0,-1 0-1,1 0 1,-1-1-1,1 1 1,0-1-1,-1 1 1,1-1 0,-1 0-1,1 0 1,0-1-1,-1 1 1,1-1 0,-1 0-1,7-2 1,1-2 0,-1-1 1,0 0 0,0 0 0,0-1 0,-1-1 0,0 1-1,0-2 1,-1 1 0,0-1 0,-1 0 0,1-1 0,-2 1-1,6-12 1,-11 20 159,-7 37 373,6-35-621,-5 14 289,1 0-1,0 0 1,-2 24-1,5-35-320,1 0-1,0 0 1,1 0 0,-1 0 0,1 0-1,-1 0 1,1 0 0,3 6 0,-4-8-165,1 0 0,0-1 0,0 1 1,0 0-1,0-1 0,1 1 0,-1-1 0,0 0 1,1 1-1,-1-1 0,1 0 0,-1 0 0,1 0 1,-1 0-1,1 0 0,0 0 0,-1-1 0,1 1 1,2 0-1,12 2-6842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8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0 218 6342,'0'0'14798,"54"37"-13389,-3-37-159,13-12-354,10-6-319,6-6-353,3-5-160,-1-2-32,-7 2-608,-6-1-930,-6 3-864,-12 0-1442,-4-1-3362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9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1 3523,'0'0'9407,"-9"4"-7043,-4 3-1970,1 0 0,1 1-1,-1 0 1,1 1-1,1 1 1,0-1 0,0 2-1,1-1 1,0 1-1,-12 21 1,15-22 26,1 1-1,0 0 1,0 0 0,1 0-1,-4 18 1,7-27-356,1 0 1,-1 0-1,1 0 0,0 0 0,0 0 0,-1 0 1,1-1-1,0 1 0,1 0 0,-1 0 1,0 0-1,0 0 0,1 0 0,-1 0 0,1-1 1,0 1-1,-1 0 0,1 0 0,0-1 1,0 1-1,0-1 0,0 1 0,1-1 0,-1 1 1,0-1-1,1 1 0,-1-1 0,0 0 1,1 0-1,0 0 0,-1 0 0,1 0 0,0 0 1,-1 0-1,1-1 0,0 1 0,0 0 0,0-1 1,-1 0-1,1 1 0,0-1 0,2 0 1,5 1 45,0-1 1,-1 0-1,1-1 1,0 0 0,-1 0-1,1-1 1,-1 0-1,10-4 1,-14 5-51,-1 0 0,0 0 0,0-1 1,0 1-1,0-1 0,-1 0 0,1 0 0,0 0 0,-1 0 0,1 0 0,-1 0 0,0-1 1,0 1-1,0-1 0,0 0 0,0 0 0,0 0 0,-1 0 0,1 0 0,-1 0 0,0 0 1,0 0-1,0 0 0,0-5 0,-1 7-11,0 0 1,0 0 0,0 0-1,0 0 1,0 0-1,0 0 1,-1 0 0,1 0-1,0 0 1,-1 0-1,1 0 1,0 0-1,-1 0 1,1 0 0,-1 0-1,0 1 1,1-1-1,-1 0 1,0 0-1,1 0 1,-1 1 0,0-1-1,0 1 1,0-1-1,-1 0 1,-33-10 410,-36 11-373,36 10-39,35-10-84,-1 0 1,0 0-1,0 0 1,0 1-1,0-1 1,1 0-1,-1 1 0,0-1 1,0 1-1,1-1 1,-1 0-1,0 1 1,1 0-1,-1-1 1,0 1-1,1-1 1,-1 1-1,1 0 1,-1-1-1,1 1 1,-1 0-1,1 0 1,0-1-1,-1 1 1,1 0-1,0 0 1,0 0-1,-1-1 0,1 1 1,0 0-1,0 0 1,0 0-1,0 0 1,0 0-1,0-1 1,0 1-1,1 2 1,1-2-325,0 0 1,1 0 0,-1 0-1,1-1 1,-1 1 0,1-1-1,-1 1 1,1-1 0,0 0-1,-1 0 1,1 0-1,-1 0 1,1 0 0,4-1-1,1 0-912,22-2-3062,2-8-1875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0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12043,'0'0'9460,"1"9"-8478,-1 25-340,-1-22-362,1 1 0,0-1 1,0 1-1,2 0 1,-1-1-1,2 0 1,0 1-1,6 15 1,-8-26-214,-1-1 0,1 1 0,0-1 0,1 0-1,-1 1 1,0-1 0,0 0 0,1 0 0,-1 0 0,0 0 0,1 0 0,-1 0 0,1 0 0,-1-1-1,1 1 1,0 0 0,-1-1 0,1 0 0,0 1 0,-1-1 0,1 0 0,0 0 0,-1 1-1,1-1 1,0-1 0,-1 1 0,1 0 0,0 0 0,0-1 0,-1 1 0,1-1 0,-1 1 0,1-1-1,0 0 1,-1 1 0,1-1 0,-1 0 0,0 0 0,1 0 0,-1 0 0,2-2 0,3-2 63,1 0 0,-1-1 0,-1 0 0,1 0 0,-1 0 1,9-15-1,-11 17-34,0-1 1,-1 1-1,0-1 0,0 0 1,0 0-1,0 0 0,-1 0 1,0 0-1,0 0 0,0 0 1,-1-1-1,0 1 0,0 0 1,0 0-1,0 0 1,-1-1-1,0 1 0,0 0 1,-4-10-1,4 12-304,-1-1-1,0 1 1,-1 0 0,1-1-1,-1 1 1,1 0 0,-1 0-1,0 0 1,0 1-1,-6-5 1,-17-6-4465,-6 6-3384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1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12780,'0'0'9353,"69"30"-8072,-32-29-128,1-1-448,1 0-577,0 0-96,-8 0-32,-7 0-609,-12 0-640,-35 5-13613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1.8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 11339,'0'0'5893,"76"0"-3458,-37-8-738,5-2-704,2 1-544,-6 2-321,-4 5-769,-10 2-2242,-11 0-4035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1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11018,'0'0'8553,"60"-25"-8201,-30 22-288,0 2-641,0-3-2241,1 0-3588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5.6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85 9641,'0'0'3844,"59"-2"-2819,-20-4 480,15-3-608,15-1-32,11-2 160,10-2-577,1 1-320,0 3-32,-9 3-64,-11 5-32,-11 2-224,-11 0-609,-8 4-768,-13-1-2147,-5-3-3683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7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7911,'0'0'15727,"26"57"-15118,-21-34-353,-1 0-160,-3 2-32,1-5-32,1-3 0,-1-3-288,-1-5-961,1-7-673,-10-9-9801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7.7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11147,'0'0'11178,"50"24"-11050,-25-24-64,3 0-64,-1 0-929,-1 0-1313,-2-6-1665,-2-2-2211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8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13965,'0'0'9161,"7"55"-8072,7-45-513,2-4-383,2-4-97,1-2-64,3 0-96,1-1-1250,3-11-1184,-4-3-1506,-2-2-2850</inkml:trace>
  <inkml:trace contextRef="#ctx0" brushRef="#br0" timeOffset="1">261 0 5733,'0'0'11526,"-6"10"-9775,-14 25 302,-25 57 0,38-75-1915,0 1 0,2-1 0,0 1 0,0 0 0,2 0 0,-2 28-1,5-45-275,0-1 0,0 0 1,0 1-1,0-1 0,1 0 0,-1 1 0,0-1 0,0 0 0,0 1 0,0-1 0,1 0 0,-1 1 0,0-1 0,0 0 0,1 0 0,-1 1 0,0-1 0,1 0 0,-1 0 0,0 0 0,1 1 0,-1-1 0,0 0 0,1 0 0,-1 0 0,0 0 0,1 0 0,-1 0 0,0 0 0,1 0 0,-1 0 0,0 0 0,1 0 0,-1 0 0,1 0 0,-1 0 0,0 0 0,1 0 0,-1 0 0,0 0 0,1 0 0,-1 0 0,0-1 0,1 1 1,-1 0-1,0 0 0,1 0 0,-1-1 0,0 1 0,0 0 0,1-1 0,9-10-6135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8.4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12204,'0'0'10148,"-2"11"-9182,-2 18-596,-8 92 61,12-121-478,0 1 0,0-1 1,0 0-1,0 0 0,0 1 0,0-1 0,0 0 1,0 0-1,0 1 0,0-1 0,0 0 1,0 0-1,0 1 0,0-1 0,0 0 0,0 0 1,1 0-1,-1 1 0,0-1 0,0 0 1,0 0-1,0 0 0,0 1 0,1-1 1,-1 0-1,0 0 0,0 0 0,0 0 0,1 1 1,-1-1-1,0 0 0,0 0 0,1 0 1,-1 0-1,0 0 0,0 0 0,1 0 0,-1 0 1,0 0-1,0 0 0,1 0 0,-1 0 1,0 0-1,0 0 0,1 0 0,-1 0 1,17-8-1875,10-16-2683,-7 4-211,0-4-321</inkml:trace>
  <inkml:trace contextRef="#ctx0" brushRef="#br0" timeOffset="1">141 14 4228,'0'0'16400,"-8"13"-15669,1-2-694,-48 85 1236,50-84-1120,0-1 0,0 1 0,1 0 1,1 0-1,0 0 0,0 0 0,-1 23 1,4-35-264,0 0 0,0 0 0,1 0 0,-1 0 0,0 0 0,0 0 1,0 0-1,0 0 0,0 0 0,0 1 0,0-1 0,1 0 0,-1 0 1,0 0-1,0 0 0,0 0 0,0 0 0,0 0 0,0 0 0,0 0 1,1 0-1,-1 0 0,0 0 0,0 0 0,0 0 0,0 0 0,0 0 0,0 0 1,1 0-1,-1 0 0,0 0 0,0-1 0,0 1 0,0 0 0,0 0 1,0 0-1,0 0 0,1 0 0,-1 0 0,0 0 0,0 0 0,0 0 1,0 0-1,0-1 0,0 1 0,0 0 0,0 0 0,0 0 0,0 0 1,0 0-1,0 0 0,0 0 0,0-1 0,0 1 0,0 0 0,0 0 0,0 0 1,0 0-1,0 0 0,0 0 0,0-1 0,0 1 0,0 0 0,0 0 1,0 0-1,0 0 0,0 0 0,0-1 0,3-10-7684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8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13229,'0'0'10409,"54"9"-10313,-28-9-320,-2 0-769,-1-5-736,-2-3-545,-1 1-385,-5-2-320,2-2-96,-2-2-2594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9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 11275,'0'0'9860,"-4"8"-8750,1-5-1002,-49 95 2516,47-86-2434,0 0-1,1 0 1,0 1 0,0-1-1,2 1 1,-1-1 0,0 16-1,3-27-241,0-1-1,0 0 0,0 1 0,0-1 0,0 0 0,0 0 1,0 1-1,0-1 0,0 0 0,0 1 0,0-1 0,0 0 0,0 1 1,0-1-1,0 0 0,0 0 0,0 1 0,0-1 0,1 0 1,-1 0-1,0 1 0,0-1 0,0 0 0,0 0 0,1 1 1,-1-1-1,0 0 0,0 0 0,0 0 0,1 1 0,-1-1 0,0 0 1,0 0-1,1 0 0,-1 0 0,0 0 0,1 1 0,-1-1 1,0 0-1,0 0 0,1 0 0,-1 0 0,0 0 0,1 0 1,-1 0-1,0 0 0,0 0 0,1 0 0,-1 0 0,0 0 0,1 0 1,-1 0-1,0-1 0,0 1 0,1 0 0,-1 0 0,1 0 1,12-13-6028,-6-3-956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9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10794,'0'0'12690,"-2"10"-11719,-15 41 140,11-39-890,1 0 0,1 0 0,0 1-1,0 0 1,2-1 0,-1 1 0,0 25 0,3-37-215,1-1 0,-1 1 0,1 0 0,-1 0 0,1-1 0,-1 1 1,1 0-1,-1-1 0,1 1 0,0-1 0,-1 1 0,1-1 0,0 1 1,-1-1-1,1 1 0,0-1 0,0 0 0,0 1 0,-1-1 0,1 0 1,0 0-1,0 1 0,0-1 0,0 0 0,-1 0 0,1 0 1,0 0-1,0 0 0,0 0 0,0 0 0,1-1 0,30-5 128,-24 1-137,-1 1 0,1-1 0,-1 0 0,0-1 0,0 0 0,0 0 0,-1 0-1,0-1 1,7-10 0,-2 2-48,0-1 0,-1-1 1,10-23-1,-37 74 612,12-27-449,1 1-1,0-1 1,1 1-1,0 0 0,0 0 1,0 1-1,1-1 1,1 0-1,-2 17 1,3-24-122,-1 1 1,1 0 0,0 0-1,0 0 1,0 0-1,1 0 1,-1 0-1,0 0 1,1 0-1,-1 0 1,1 0 0,0-1-1,0 1 1,-1 0-1,1 0 1,0-1-1,1 1 1,-1-1-1,0 1 1,0-1-1,3 3 1,15 2-2267,9-4-3616,-9-2-648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9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 10378,'0'0'9705,"-4"61"-8392,-3-32-320,1 1-480,0-2-321,3-1-128,1-3-32,2-5-32,0-5-513,0-6-1024,2-3-737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0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6086,'0'0'18001,"60"-28"-17425,-26 25-448,1-1-63,4 3-65,-2-2-1057,-3-2-2147,-7 1-3041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1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11915,'0'0'6011,"-8"1"-4281,0 1-1518,-1 1 0,1 0 0,0 1 1,0-1-1,0 1 0,0 1 0,1 0 0,0 0 0,0 0 0,0 1 1,1 0-1,-1 0 0,1 1 0,1 0 0,-1 0 0,1 0 0,-6 12 1,4-7-7,1 0 1,-1 0 0,2 1-1,0 0 1,0 0 0,1 0 0,1 0-1,0 1 1,1 0 0,1-1 0,-1 20-1,3-30-198,-1 0-1,1 0 1,-1 0 0,1-1-1,0 1 1,0 0 0,0 0-1,1-1 1,-1 1 0,1 0-1,-1-1 1,1 1-1,0-1 1,0 0 0,0 0-1,0 0 1,0 0 0,5 3-1,-2-1-8,0-1-1,0 0 1,1-1-1,0 0 1,-1 1-1,1-2 1,0 1-1,0-1 1,8 1-1,-9-1-34,1 0-1,0 0 1,-1-1-1,1 0 1,0 0-1,0-1 1,-1 1-1,1-1 1,-1-1-1,1 1 1,-1-1-1,1 0 1,-1 0-1,0 0 1,0-1-1,0 0 1,0 0-1,0 0 1,-1 0 0,1-1-1,4-5 1,-8 8 37,0 0 0,0 0 1,0-1-1,0 1 0,0 0 1,0 0-1,-1-1 0,1 1 1,0-1-1,-1 1 1,1-1-1,-1 1 0,0-1 1,1 1-1,-1-1 0,0 1 1,0-1-1,0 1 0,0-1 1,0 1-1,0-1 0,-1 1 1,1-1-1,0 1 1,-1-1-1,1 1 0,-1-1 1,1 1-1,-1 0 0,0-1 1,0 1-1,0 0 0,0 0 1,0-1-1,0 1 1,0 0-1,0 0 0,0 0 1,0 0-1,0 0 0,-1 1 1,1-1-1,0 0 0,-1 0 1,1 1-1,-1-1 0,1 1 1,-1-1-1,1 1 1,-1 0-1,-1-1 0,2 1 33,-1-1-1,0 1 1,0-1-1,1 1 1,-1 0-1,0 0 1,0 0-1,0 0 1,1 0-1,-1 0 1,0 0-1,0 0 1,0 1-1,1-1 1,-1 1-1,0-1 1,0 1-1,1 0 1,-1 0-1,1 0 1,-1 0-1,1 0 1,-1 0-1,1 0 1,-1 0-1,1 0 1,0 1-1,0-1 1,0 1-1,-1-1 1,1 1-1,1-1 1,-1 1-1,0-1 1,0 1-1,1 0 1,-1 0-1,0 2 1,1-3-25,1 0 0,-1-1-1,1 1 1,-1 0 0,1-1 0,0 1 0,-1-1-1,1 1 1,-1 0 0,1-1 0,0 1 0,0-1 0,-1 0-1,1 1 1,0-1 0,0 0 0,-1 1 0,1-1-1,0 0 1,0 0 0,0 0 0,0 1 0,-1-1-1,1 0 1,0 0 0,0 0 0,1-1 0,35 1 22,-28-1-26,-2 1-185,0-1 0,0-1 0,0 1 1,0-1-1,0 0 0,0-1 0,0 0 0,-1 0 1,1 0-1,-1-1 0,0 0 0,8-7 0,31-16-1320,-45 29 1548,0 0 1,0 0 0,0 0 0,0 0 0,0 0-1,-1 0 1,1 0 0,-1 0 0,1-1 0,-1 1-1,1 0 1,-1 0 0,-2 2 0,-25 73 1647,27-72-1782,-1 1 0,1-1 0,0 1 0,1-1 0,-1 1 0,1 0-1,0-1 1,1 1 0,-1-1 0,1 1 0,0-1 0,3 9-1,8-1-4536,7-7-5221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0.5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17 4965,'0'0'9358,"9"-3"-5290,-1 0-3504,0 0 0,1 1 0,-1 0 0,1 1 0,0-1 0,-1 2 0,15-1 0,-20 1-518,-1 0 1,1 1-1,-1-1 1,1 1-1,-1-1 1,0 1 0,1 0-1,-1-1 1,0 1-1,0 1 1,1-1 0,-1 0-1,0 0 1,0 1-1,0-1 1,0 1-1,-1 0 1,1-1 0,0 1-1,-1 0 1,1 0-1,-1 0 1,0 0-1,1 0 1,-1 1 0,0-1-1,0 0 1,-1 0-1,1 1 1,0-1-1,-1 1 1,1-1 0,-1 1-1,0-1 1,0 0-1,0 5 1,-1-3 76,1 0-1,-1 0 1,0 1 0,0-1-1,-1-1 1,1 1 0,-1 0-1,0 0 1,0-1 0,0 1-1,0-1 1,-1 1 0,1-1-1,-5 4 1,-51 46 1260,30-30-704,20-16-542,6-6-90,0 1 0,-1 0 0,1-1 1,0 1-1,0 0 0,0 0 1,1 0-1,-1 0 0,0 1 1,1-1-1,-1 0 0,1 1 0,0-1 1,0 1-1,0-1 0,0 1 1,-1 5-1,3-7-38,-1-1 0,1 1 0,0 0 0,0-1 0,0 1 0,0 0 0,0-1 0,0 1-1,0-1 1,0 0 0,0 1 0,0-1 0,0 0 0,0 0 0,0 1 0,0-1 0,0 0 0,0 0 0,0 0 0,0 0 0,2-1 0,33 1 44,-27-1-106,2 1-490,0-1-1,1-1 0,-1 0 0,18-6 1,42-21-8622,-37 11-593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0.9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1 175 12716,'0'0'12812,"9"0"-12353,-2-1-431,-1 0-1,1 0 1,-1-1 0,0 0-1,0 0 1,0-1-1,0 1 1,0-1-1,0 0 1,-1-1 0,1 1-1,-1-1 1,0 0-1,0-1 1,0 1 0,-1-1-1,8-10 1,-3 4 28,14-15 322,30-46-1,-53 71 2,-1 13 166,-24 53-274,19-54-270,1 0 1,1 1-1,0-1 1,0 1-1,1 0 1,1-1-1,-2 23 1,4-34-89,0 1 0,1-1 0,-1 1 0,0-1 1,1 1-1,-1 0 0,1-1 0,-1 0 0,0 1 0,1-1 1,0 1-1,-1-1 0,1 1 0,-1-1 0,1 0 1,-1 1-1,1-1 0,0 0 0,-1 0 0,1 0 1,0 1-1,-1-1 0,1 0 0,-1 0 0,1 0 0,0 0 1,-1 0-1,1 0 0,0 0 0,-1 0 0,1 0 1,0-1-1,-1 1 0,1 0 0,1-1 0,26-6-4645,-3-7-1659</inkml:trace>
  <inkml:trace contextRef="#ctx0" brushRef="#br0" timeOffset="1">386 28 15407,'0'0'4137,"-9"6"-1057,3-2-2796,1 0-1,0 0 1,-1 1 0,2 0 0,-1 0-1,0 0 1,1 0 0,0 1-1,0-1 1,1 1 0,-1 0-1,1 0 1,1 1 0,-1-1 0,1 0-1,0 1 1,1 0 0,-1-1-1,1 1 1,0 11 0,2-16-271,-1 0 0,1 0 1,0 0-1,0 0 1,0-1-1,0 1 0,1 0 1,-1-1-1,0 1 1,1 0-1,-1-1 0,1 0 1,-1 1-1,1-1 0,0 0 1,0 0-1,0 0 1,-1 0-1,1 0 0,0 0 1,0 0-1,0-1 1,0 1-1,0-1 0,0 1 1,1-1-1,-1 0 0,0 0 1,0 0-1,0 0 1,4-1-1,0 1 0,0 0-1,1 0 1,-1-1-1,0 0 1,0 0-1,0-1 1,0 0-1,0 0 1,0 0-1,6-3 1,-8 2-1,0-1 0,0 1 1,0 0-1,0-1 1,-1 0-1,1 0 0,-1 0 1,0 0-1,0-1 0,0 1 1,-1-1-1,0 0 1,0 1-1,0-1 0,0 0 1,-1 0-1,0 0 0,0-1 1,0 1-1,-1 0 1,1 0-1,-1 0 0,0-1 1,-2-7-1,2 12-41,-1 0 0,0 0 0,1-1 0,-1 1-1,0 0 1,1 0 0,-1 0 0,0 0 0,0 0-1,0 0 1,0 1 0,0-1 0,0 0 0,0 0 0,0 1-1,0-1 1,0 0 0,0 1 0,0-1 0,-1 1 0,1 0-1,0-1 1,0 1 0,-2 0 0,-31 0-6251,25 2 744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6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1 486 4452,'0'0'18877,"15"-5"-17751,438-177 457,-150 37-5766,-252 118-424,65-47 0,-47 22-4286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7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1 10730,'0'0'10570,"-28"55"-10153,20-30-193,1 2-160,1-2-32,1 1 0,3-4-32,1-5 0,-1-4-384,2-3-353,-2-17-7271,-6-10 930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8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3491,'0'0'16912,"56"23"-15887,-27-18-352,6-2-225,3-3-288,1 0-160,0-3-992,-4-8-1955,-3-2-3619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8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0 5349,'0'0'17873,"1"12"-17756,0 13-346,-2-1-1,-1 1 1,-1 0-1,-1-1 1,-7 25-1,9-39-717,-5 16-2286,-1-11-4118,2-10 1084</inkml:trace>
  <inkml:trace contextRef="#ctx0" brushRef="#br0" timeOffset="1">1 227 10602,'0'0'11947,"66"0"-11370,-35-8-289,0 2-160,-1-2-128,-7 0-32,-2 3-640,-7-1-161,-5-1-609,-7-2-607,-2 0-2564,0-2-4836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8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 15086,'0'0'8969,"53"-27"-7816,-17 23-609,2 1-480,4 2-32,0 1-160,-5 0-897,-3 0-1121,-6 0-1153,-7 0-2306,-4 0-2275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9.4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0 9033,'0'0'14093,"-2"11"-13324,-22 81 789,24-92-1552,0 0-1,0 1 0,0-1 0,0 0 1,-1 1-1,1-1 0,0 0 1,0 0-1,0 1 0,0-1 0,0 0 1,0 1-1,0-1 0,1 0 0,-1 1 1,0-1-1,0 0 0,0 0 1,0 1-1,0-1 0,0 0 0,0 1 1,1-1-1,-1 0 0,0 0 0,0 1 1,0-1-1,1 0 0,-1 0 0,0 0 1,0 1-1,1-1 0,-1 0 1,0 0-1,0 0 0,1 0 0,-1 0 1,0 0-1,1 1 0,-1-1 0,1 0 1,16-5 101,16-14-41,4-12-123,-26 21 34,1 1 0,-1 0 0,21-12 0,-32 21 35,1 0 1,-1 0-1,0 0 0,0 0 1,1 0-1,-1 0 0,0 0 1,0 0-1,0 0 0,1 0 1,-1 0-1,0 0 0,0 1 1,1-1-1,-1 0 0,0 0 1,0 0-1,0 0 0,0 0 1,1 0-1,-1 0 0,0 1 1,0-1-1,0 0 0,0 0 1,1 0-1,-1 0 0,0 1 1,0-1-1,0 0 0,0 0 1,0 0-1,0 1 0,0-1 1,0 0-1,0 0 0,1 1 1,-1-1-1,0 0 0,0 0 1,0 0-1,0 1 0,0-1 1,-1 0-1,1 0 0,0 1 1,0 21 422,-5 19 135,5-40-544,0 0-1,-1-1 0,1 1 1,0 0-1,0-1 0,0 1 1,0 0-1,0-1 0,0 1 1,0 0-1,0-1 0,0 1 0,0 0 1,0-1-1,0 1 0,1 0 1,-1-1-1,0 1 0,0-1 1,1 1-1,-1 0 0,0-1 1,1 1-1,-1-1 0,1 1 0,-1-1 1,1 1-1,-1-1 0,1 1 1,-1-1-1,2 1 0,22-4 257,42-32-537,-42 22 96,-24 13 156,0 0 0,0 0 0,0-1 0,1 1 0,-1 0 0,0 0 0,0 0 0,1 0 0,-1 0 0,0 0 0,0 0 0,1 0 0,-1 0 0,0 0 0,0 0 0,1 0 0,-1 0 0,0 0 0,0 0 0,1 0 0,-1 0 0,0 0 0,0 0 0,0 1 0,1-1 0,-1 0 0,0 0 0,0 0 0,0 0 0,1 0 0,-1 1 0,0-1 0,0 0 0,0 0 0,0 0 0,1 0 0,-1 1 0,0-1 0,0 0 0,0 0 0,0 1 0,0-1 0,0 0 0,0 0 0,0 1 0,0-1 0,1 0 0,-1 0 0,0 1 0,0-1 0,0 0 0,-1 0 0,1 1 0,-3 21 65,-9 10-421,12-33-788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0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8456,'0'0'14649,"0"10"-14132,5 157-1157,-6-166 382,1 0 0,0-1 0,-1 1 0,1-1 0,-1 1 1,1-1-1,0 0 0,-1 1 0,1-1 0,-1 1 0,1-1 0,-1 0 0,0 1 1,1-1-1,-1 0 0,1 0 0,-1 1 0,1-1 0,-1 0 0,0 0 0,1 0 1,-1 0-1,0 0 0,1 0 0,-1 0 0,1 0 0,-1 0 0,0 0 1,1 0-1,-1 0 0,0-1 0,0 1 0,-3 0-2379,-11 0-7500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1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7399,'0'0'13613,"49"-10"-12396,-19 7-512,10-2-257,2 1-320,1 2-96,-1 1-993,-4 0-1665,-5-2-3876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10826,'0'15'2915,"-1"4"-2851,-5 4 128,0 5-160,3 2-32,1 5 0,0-3-32,1-1-288,-1-3-545,2-5 769,-1-4 160,1-5 160,0-3-160,0-1 0,0-2-320,0 0-1890,0 0-1826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1.6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0 236 3876,'0'0'19928,"11"-3"-18636,9-5-1141,-1-2-1,1 0 1,-2-1 0,0-1 0,0-1 0,-1 0-1,18-19 1,84-92 1269,-131 160-790,-6-3-542,2 0-1,1 2 1,2 0-1,-11 41 1,24-76-136,0 1-1,0-1 1,-1 1 0,1-1 0,0 0 0,0 1-1,0-1 1,0 1 0,0-1 0,0 1-1,0-1 1,0 1 0,0-1 0,0 1 0,0-1-1,0 1 1,0-1 0,0 1 0,0-1-1,1 1 1,-1-1 0,0 0 0,0 1 0,0-1-1,1 1 1,-1-1 0,0 0 0,1 1-1,-1-1 1,0 0 0,1 1 0,-1-1 0,0 0-1,1 1 1,-1-1 0,1 0 0,-1 0-1,0 1 1,1-1 0,22-7-2785,18-23-6232,-18 6-36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2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17 13965,'0'0'5349,"-3"12"-3603,1-3-1497,-3 13 539,1 0 0,1 0-1,1 1 1,1-1 0,1 23-1,1-43-776,-1 0-1,1-1 1,0 1 0,0-1-1,-1 1 1,1-1-1,0 1 1,0-1-1,0 0 1,1 1 0,-1-1-1,0 0 1,0 0-1,1 0 1,-1 0-1,0 0 1,1 0 0,-1 0-1,1-1 1,0 1-1,-1-1 1,1 1-1,-1-1 1,1 1 0,0-1-1,-1 0 1,1 0-1,0 1 1,0-1 0,-1-1-1,1 1 1,2 0-1,2-1 92,0 1 0,0-1 0,1 0 0,-1 0-1,0-1 1,-1 0 0,12-4 0,-11 2-27,1 0 0,0-1-1,-1 1 1,0-1 0,0 0 0,0-1-1,-1 1 1,0-1 0,0 0-1,0-1 1,-1 1 0,0-1 0,0 0-1,0 0 1,-1 0 0,0 0 0,-1-1-1,0 1 1,0-1 0,0 0 0,-1 0-1,0 1 1,-1-1 0,1 0 0,-2 0-1,0-8 1,1 15-103,0 0 1,0 0-1,-1 0 1,1 0-1,0 0 1,-1 0-1,1-1 0,-1 1 1,1 0-1,-1 1 1,1-1-1,-1 0 1,0 0-1,0 0 1,1 0-1,-1 0 0,0 1 1,0-1-1,0 0 1,0 0-1,0 1 1,0-1-1,0 1 1,0-1-1,0 1 0,0 0 1,0-1-1,0 1 1,0 0-1,0 0 1,0-1-1,0 1 1,-1 0-1,1 0 0,0 0 1,0 0-1,0 1 1,0-1-1,-2 1 1,-16 6-10279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9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1 540 3908,'0'0'14573,"50"-26"-13099,-4-4-33,10-10-384,10-8-416,13-6-225,5-1-192,0-2-159,-6 5-130,-4 4-1120,-12 3-1217,-16 1-2851,-12 3-6854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1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 4805,'0'0'11402,"-26"68"-10537,23-44-192,3-1-353,0 2-224,0-6-96,0-4 0,5-2 32,-2-5-32,3-3-224,-3-4-609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1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11531,'0'0'10025,"58"0"-9224,-31 0-352,6 0-385,2 0-225,-1-5-1280,0-6-2178,-4-5-3876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1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2 5317,'0'0'18764,"-11"-1"-18545,4 1-206,-1 0-1,1 0 0,-1 1 0,1 0 0,0 0 1,-1 1-1,1 0 0,0 0 0,0 1 0,0 0 1,0 0-1,0 0 0,-6 6 0,11-8-15,-52 41 220,51-40-199,1 0 0,-1 1 0,1-1 0,0 1 0,0-1 0,1 1 0,-1 0 0,0 0 0,1 0 0,0 0 0,-1 0 0,1 0 0,0 0-1,1 0 1,-1 0 0,1 1 0,-1-1 0,1 5 0,0-7-10,1 0 0,-1 0-1,1 0 1,-1 0 0,1-1 0,0 1-1,-1 0 1,1 0 0,0-1 0,0 1-1,-1 0 1,1-1 0,0 1-1,0-1 1,0 1 0,0-1 0,0 1-1,0-1 1,-1 0 0,1 0-1,0 1 1,0-1 0,0 0 0,2 0-1,33 5 77,-20-4-88,-12 0-6,0 0 1,0 0-1,-1 0 1,1 0 0,0 0-1,-1 1 1,1 0-1,-1-1 1,0 1 0,0 1-1,0-1 1,0 0-1,0 1 1,0 0 0,0-1-1,-1 1 1,1 0 0,-1 0-1,0 0 1,0 1-1,3 5 1,-5-6 74,1-1-1,-1 1 1,0-1 0,1 1-1,-1-1 1,-1 1-1,1-1 1,0 1 0,0 0-1,-1-1 1,1 1 0,-1-1-1,0 0 1,0 1 0,0-1-1,0 0 1,0 1 0,-1-1-1,1 0 1,-1 0-1,1 0 1,-1 0 0,0 0-1,0 0 1,0-1 0,0 1-1,0-1 1,0 1 0,0-1-1,0 0 1,-1 1 0,1-1-1,-3 0 1,-6 4 233,0-2 0,0 1 0,0-2 0,0 1 1,-1-2-1,1 1 0,-1-2 0,-20 0 0,26 0-333,5 0-702,8 0-5423,18-2-967,-7-4-1868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2.1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6022,'0'0'15550,"-2"10"-13500,-4 15-1065,1-7-207,1 1 1,0 0 0,-1 24 0,5-43-766,1 1-1,-1 0 0,1 0 1,-1-1-1,1 1 1,0 0-1,-1-1 1,1 1-1,-1-1 0,1 1 1,0 0-1,0-1 1,-1 0-1,1 1 1,0-1-1,0 1 0,0-1 1,-1 0-1,1 0 1,0 1-1,0-1 0,0 0 1,0 0-1,0 0 1,-1 0-1,1 0 1,0 0-1,0 0 0,0 0 1,0 0-1,0-1 1,1 1-1,33-7 224,-27 2-205,0 0 0,0 0 0,0 0 0,-1-1 0,8-8 0,28-19 50,-49 73-102,-3-19 20,-11 28 321,19-47-433,0 1 1,0-1 0,0 1-1,1 0 1,-1-1 0,1 1-1,0-1 1,0 1-1,0 0 1,0-1 0,0 1-1,1 0 1,-1-1 0,2 5-1,3-6-3282,9-1-2424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3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7976,'0'0'16703,"4"9"-16425,-1-1-261,-1 1 1,0 0-1,0 0 1,0 0-1,-1 0 1,0 0-1,-1 0 1,0 0-1,-1 0 1,-1 11-1,0-12-115,-7 47-30,5-19-2833,1-31-3402,-1-5 918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3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56 9321,'0'0'14574,"73"-31"-13998,-40 29-480,4 0-128,3-1-993,1 0-1217,0-4-1986,-3 0-3043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4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7 14382,'0'0'9048,"-8"-3"-8434,4 2-602,0 1 0,0-1 0,0 0 0,0 1 0,-1 0 0,1 0 0,0 0 0,0 0 0,0 1 0,0-1 0,0 1 0,0 0 0,0 1 0,0-1-1,0 1 1,0-1 0,1 1 0,-1 0 0,0 1 0,1-1 0,0 1 0,0-1 0,-1 1 0,-4 6 0,2-3 115,0 0-1,0 1 1,1-1 0,0 1-1,0 1 1,-5 10-1,9-17-115,0 0-1,1 0 0,-1 0 0,1 1 1,-1-1-1,1 0 0,0 0 0,-1 0 1,1 1-1,0-1 0,0 0 0,0 1 1,0-1-1,0 0 0,0 0 0,0 1 1,0-1-1,1 0 0,-1 0 0,0 1 1,1-1-1,-1 0 0,1 0 1,0 0-1,-1 0 0,1 0 0,0 0 1,-1 0-1,1 0 0,0 0 0,0 0 1,0 0-1,0 0 0,0 0 0,0-1 1,0 1-1,0 0 0,0-1 0,1 1 1,-1-1-1,0 1 0,0-1 0,0 0 1,1 1-1,-1-1 0,0 0 0,0 0 1,1 0-1,-1 0 0,2 0 0,29 2 67,-25-2-160,0 0-1,0 1 1,0 0-1,-1 0 0,1 0 1,11 5-1,-16-5 73,0 0-1,0 0 0,-1 0 1,1 0-1,0 1 1,-1-1-1,1 1 0,-1-1 1,0 1-1,1 0 0,-1 0 1,0-1-1,0 1 0,0 0 1,0 0-1,0 0 1,-1 0-1,1 0 0,0 0 1,-1 0-1,0 1 0,1-1 1,-1 0-1,0 0 1,0 0-1,-1 3 0,1-1 112,-1 0 0,1 0 0,-1 0 0,0 0 0,-1 0 0,1 0 0,-1 0 0,0 0 0,0 0 0,0-1 0,0 1 0,-1-1 1,1 1-1,-1-1 0,0 0 0,0 0 0,0 0 0,0-1 0,-1 1 0,-3 2 0,4-4-35,1 1 1,-1 0 0,1-1 0,-1 0-1,0 0 1,0 0 0,1 0 0,-1 0 0,0 0-1,0-1 1,0 1 0,0-1 0,0 0-1,0 0 1,0 0 0,0 0 0,0 0-1,0-1 1,0 0 0,1 1 0,-1-1-1,0 0 1,0 0 0,0-1 0,1 1-1,-1 0 1,1-1 0,-1 0 0,-2-2-1,-2-4 514,5-1-6253,3 8 5147,-1 1-1,1-1 1,-1 1 0,1-1 0,-1 1-1,1-1 1,0 1 0,-1 0 0,1-1 0,0 1-1,-1 0 1,1-1 0,0 1 0,-1 0 0,1 0-1,0 0 1,0 0 0,-1 0 0,1 0-1,0 0 1,0 0 0,1 0 0,14 0-5393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5125,'-2'15'2391,"-10"65"-608,-3 100 0,19-77-4497,0 27-1970,-15-43 5041,-82 466 6375,82-364-1985,10-108-5274,1-75 263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4.4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15599,'0'0'8461,"0"10"-7836,0 0-452,-2-1-40,2 0 0,-1 0 0,2 0 0,-1-1 1,1 1-1,2 12 0,-2-20-105,0 0 1,0-1-1,0 1 1,0-1 0,1 1-1,-1-1 1,0 1-1,0-1 1,0 1-1,0-1 1,0 0-1,1 0 1,-1 0 0,0 0-1,0 0 1,0 0-1,1 0 1,-1 0-1,0 0 1,0 0-1,2-1 1,27-6 160,-19 2-279,-1 0 1,0-1-1,0-1 1,0 1-1,13-14 1,14-9-597,-37 30 691,0-1-1,1 1 0,-1-1 1,0 0-1,1 1 1,-1-1-1,0 1 1,0-1-1,1 1 1,-1 0-1,0-1 1,0 1-1,0-1 1,0 1-1,0-1 1,0 1-1,0-1 1,0 1-1,0-1 1,0 1-1,0 0 1,0-1-1,0 1 1,-1 0-1,-1 11 190,-2 0-1,0 0 0,-8 16 1,8-20-251,0 0 1,0 0-1,1 0 1,1 0-1,0 0 1,0 1-1,0-1 0,1 1 1,0 14-1,6-11-2740,12-10-2814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0.6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248 71 3940,'0'0'12774,"8"-9"-10644,1 0-1498,-5 6-402,-1 0 0,1 0 0,-1-1-1,0 1 1,0-1 0,0 1 0,-1-1 0,1 0 0,-1 0 0,2-6 0,-4 10-168,1 0 0,-1 0 1,0-1-1,0 1 0,0 0 1,0 0-1,0 0 0,0-1 0,0 1 1,0 0-1,0 0 0,0-1 1,0 1-1,0 0 0,0 0 0,0 0 1,0-1-1,0 1 0,0 0 1,0 0-1,0 0 0,0-1 0,0 1 1,0 0-1,-1 0 0,1 0 1,0-1-1,0 1 0,0 0 0,0 0 1,0 0-1,0 0 0,-1-1 1,1 1-1,0 0 0,0 0 1,0 0-1,-1 0 0,1 0 0,0 0 1,0 0-1,0 0 0,-1-1 1,1 1-1,0 0 0,-1 0 0,-15 1 668,-16 9-554,7 2 38,0 1 1,-36 24-1,52-30-161,0-1 0,1 1 0,0 0 1,0 1-1,1 0 0,0 0 0,0 0 0,1 1 0,-10 17 0,15-24-45,0 0 0,0 0 0,0 0 0,0 0 0,0 0 1,0 0-1,1 1 0,-1-1 0,1 0 0,-1 0 0,1 1 0,0-1 0,0 0 0,0 0 0,0 1 0,1-1 0,-1 0 0,0 1 0,1-1 0,0 0 0,-1 0 0,1 0 0,0 0 0,0 0 0,0 0 1,1 0-1,-1 0 0,0 0 0,1 0 0,-1 0 0,1-1 0,0 1 0,-1-1 0,1 1 0,0-1 0,3 2 0,7 2-46,-1 0 0,1-1-1,1 0 1,-1-1 0,22 2 0,19 7-426,-49-11 439,0 0 0,-1 1 0,1 0 0,-1 0 0,1 0-1,-1 0 1,0 1 0,0-1 0,0 1 0,0 0 0,0 0 0,-1 0 0,4 4 0,-6-6 47,1 1 1,0-1 0,0 1 0,-1-1 0,1 1 0,-1 0 0,0-1-1,1 1 1,-1 0 0,0-1 0,0 1 0,0 0 0,0-1 0,0 1-1,0 0 1,-1-1 0,1 1 0,0 0 0,-1-1 0,1 1 0,-1-1-1,0 1 1,1-1 0,-1 1 0,0-1 0,0 1 0,0-1 0,0 0-1,0 0 1,-1 1 0,1-1 0,0 0 0,0 0 0,-3 1 0,-11 8 344,-1-2 1,1 0-1,-1 0 1,-1-2-1,0 0 1,1 0-1,-2-2 1,1 0-1,0-1 1,-1-1-1,1-1 1,-28-1-1,45 0-376,0 0-1,1 0 0,-1 0 1,0-1-1,0 1 0,0 0 1,0 0-1,0 0 0,0 0 0,0-1 1,0 1-1,0 0 0,1 0 1,-1 0-1,0-1 0,0 1 1,0 0-1,0 0 0,0 0 0,0-1 1,0 1-1,0 0 0,0 0 1,0-1-1,0 1 0,-1 0 1,1 0-1,0 0 0,0 0 0,0-1 1,0 1-1,0 0 0,0 0 1,0 0-1,0-1 0,-1 1 1,1 0-1,0 0 0,0 0 0,0 0 1,0 0-1,-1 0 0,1-1 1,0 1-1,0 0 0,0 0 1,-1 0-1,1 0 0,0 0 0,0 0 1,0 0-1,-1 0 0,1 0 1,0 0-1,0 0 0,0 0 1,-1 0-1,1 0 0,0 0 0,0 0 1,0 0-1,-1 0 0,1 0 1,0 0-1,0 0 0,0 0 1,-1 1-1,1-1 0,0 0 0,14-9-1553,77-10-8911,-50 11 2045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1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0 10218,'0'0'15422,"-2"9"-13633,-9 39-317,4-26-1209,2 1 1,0-1-1,-2 32 0,7-53-263,0 0 1,0 0 0,0 0 0,0 0-1,1 0 1,-1 0 0,0 0-1,0 0 1,1 0 0,-1 0-1,0-1 1,1 1 0,-1 0 0,1 0-1,-1 0 1,1 0 0,-1-1-1,1 1 1,0 0 0,-1 0 0,1-1-1,0 1 1,0-1 0,-1 1-1,1-1 1,0 1 0,1 0 0,1 0-3,0-1 0,-1 1 1,1-1-1,-1 1 1,1-1-1,0 0 0,-1 0 1,1-1-1,0 1 1,3-1-1,1-1-39,0 0 1,1 0-1,-1 0 0,0-1 0,0-1 1,10-5-1,37-44-449,-6 4 537,-52 82 716,-6-2-231,6-21-405,1 0 0,0-1 0,1 1 0,0 0-1,0 0 1,0 17 0,2-26-150,0 0-1,0 0 1,0 0 0,1 0-1,-1 0 1,0 0 0,1 0 0,-1 0-1,0 0 1,1 0 0,-1-1-1,1 1 1,-1 0 0,1 0-1,0 0 1,-1-1 0,1 1-1,0 0 1,-1 0 0,1-1-1,0 1 1,0-1 0,0 1-1,0-1 1,0 1 0,0-1 0,0 0-1,-1 1 1,1-1 0,2 0-1,33 3-4023,-29-4 2710,20 1-5197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1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4228,'0'0'20788,"61"22"-19699,-22-19-577,2 1-320,1 0-160,-3 1-352,-2-3-513,-6 2-768,-6 0-545,-10-3-993,-9-1-1602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2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51 14670,'0'0'10826,"72"6"-9609,-29-17-704,2 2-449,7-2-64,-5 3-417,-2 1-1088,-4 2-1890,-7 2-2082,-3 1-5798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2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1 231 7976,'0'0'19917,"12"0"-18791,-10 0-1101,5 1 28,0-1 1,0 0-1,0-1 1,1 0 0,-1 0-1,0 0 1,0-1-1,-1 0 1,1 0-1,0-1 1,-1 0-1,1 0 1,6-5 0,27-23 42,-1-2 0,-1-2 0,57-71 0,-95 107-67,0-1 0,0 0 1,0 0-1,0 0 0,0 0 0,0 0 1,1 0-1,-1 0 0,0 1 0,0-1 1,0 0-1,0 0 0,0 0 0,0 0 1,0 0-1,0 0 0,0 0 0,0 0 1,0 1-1,1-1 0,-1 0 0,0 0 1,0 0-1,0 0 0,0 0 1,0 0-1,0 0 0,0 0 0,1 0 1,-1 0-1,0 0 0,0 0 0,0 0 1,0 0-1,0 0 0,0 0 0,1 0 1,-1 0-1,0 0 0,0 0 0,0 0 1,0 0-1,0 0 0,0 0 0,1 0 1,-1 0-1,0 0 0,0 0 0,0-1 1,0 1-1,0 0 0,0 0 0,0 0 1,0 0-1,0 0 0,1 0 0,-5 22 564,-10 26-291,-1-8-281,8-25-23,1 0-1,0 1 1,1-1 0,1 1 0,0 0-1,1 0 1,1 0 0,0 20-1,2-35-71,1 0 0,-1-1 0,0 1 0,0 0 0,1-1 0,-1 1 0,1 0 0,-1-1 0,0 1-1,1-1 1,-1 1 0,1 0 0,0-1 0,-1 1 0,1-1 0,-1 0 0,1 1 0,0-1 0,-1 1 0,1-1 0,0 0-1,-1 0 1,1 1 0,0-1 0,0 0 0,-1 0 0,1 0 0,0 0 0,-1 0 0,1 0 0,0 0 0,0 0 0,-1 0-1,1 0 1,0 0 0,0 0 0,-1-1 0,1 1 0,0 0 0,1-1 0,30-13-5430,-7-8-1303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2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2 14574,'0'0'9449,"-11"11"-7079,0-1-2040,0 1 0,1 0 0,0 1 0,1 0 0,1 0 1,0 1-1,1 0 0,0 0 0,1 1 0,0 0 0,-5 19 0,9-25-297,1 0 1,0-1-1,0 1 1,1 0-1,0 0 1,0 0-1,1 0 1,0-1-1,0 1 0,1 0 1,3 10-1,-3-14-26,0-1 1,0 1-1,0-1 0,0 0 0,1 0 1,-1 0-1,1 0 0,0-1 0,0 1 1,0-1-1,0 1 0,0-1 0,1 0 0,-1-1 1,1 1-1,-1 0 0,1-1 0,0 0 1,-1 0-1,1 0 0,0 0 0,0 0 0,0-1 1,6 0-1,-1 0 47,0 0 0,0 0 0,0-1-1,0-1 1,-1 1 0,1-1 0,-1-1 0,1 1 0,-1-2-1,0 1 1,0-1 0,0 0 0,0-1 0,-1 0 0,0 0 0,0 0-1,0-1 1,-1 0 0,1-1 0,-1 1 0,-1-1 0,0 0 0,0-1-1,0 1 1,-1-1 0,0 0 0,0 0 0,-1 0 0,0 0 0,0-1-1,-1 0 1,0 1 0,1-15 0,-2 15-111,-1 1 0,0-1 1,0 1-1,0 0 0,-1-1 0,0 1 0,0-1 0,-1 1 1,1 0-1,-2 0 0,1 0 0,-1 0 0,-5-9 1,6 13-8,-1 0 0,1 1 0,0-1 0,-1 1 0,0-1 0,1 1 0,-1 0 1,0 0-1,0 0 0,0 0 0,-1 0 0,1 1 0,0 0 0,0-1 0,-1 1 0,1 0 1,-1 1-1,1-1 0,-1 1 0,0-1 0,1 1 0,-1 0 0,1 0 0,-1 1 1,1-1-1,-1 1 0,1 0 0,-1 0 0,-6 2 0,-12 10-3299,2 3-2766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1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33 3523,'0'0'22059,"6"-6"-21237,18-18-112,-24 21 350,-9 5-659,-10 7-95,5 2-187,0 1 0,1 0 0,0 1 0,1 0 0,1 1 0,0 1 0,1-1 0,0 2 0,-8 18 0,18-33-118,-1 0-1,1 0 0,-1 0 1,1 0-1,0 0 1,-1 0-1,1 0 1,0 0-1,0 0 0,0 0 1,0 0-1,0 0 1,0 0-1,0 0 1,0 0-1,0 0 1,0 0-1,1 0 0,-1 0 1,0 0-1,1 0 1,-1 0-1,1 0 1,-1 0-1,1 0 0,-1 0 1,1 0-1,0 0 1,-1-1-1,1 1 1,0 0-1,1 0 1,35 12 14,0 1-8,-34-12 27,0 0-1,-1 0 1,1 0-1,0 0 1,-1 1-1,0-1 1,1 1-1,-1 0 1,0-1-1,0 1 1,-1 0-1,1 0 1,-1 1-1,1-1 0,-1 0 1,0 0-1,0 1 1,0-1-1,-1 0 1,1 1-1,-1-1 1,0 1-1,0-1 1,0 1-1,0-1 1,-1 5-1,-1-4 18,0 0 0,1 0 1,-1 1-1,-1-1 0,1 0 0,0-1 0,-1 1 0,0 0 1,0-1-1,0 0 0,0 1 0,-1-1 0,1 0 1,-1-1-1,0 1 0,0-1 0,0 1 0,0-1 0,-7 2 1,1 0 52,-1-1 1,0-1-1,0 0 1,0 0-1,0-1 1,-21 0-1,31-1-105,1 0 0,0 0 0,-1-1 0,1 1 0,0 0 0,0 0 0,-1 0 0,1 0 0,0 0 0,0 0 0,-1 0 0,1 0 0,0-1 0,0 1 0,0 0 0,-1 0 0,1 0 0,0-1 0,0 1 0,0 0 0,-1 0 0,1 0 0,0-1 0,0 1 0,0 0 0,0 0 0,0-1 0,0 1 0,0 0 0,0 0 0,0-1 0,0 1 0,-1 0 0,1-1 0,0 1 0,0 0-1,1 0 1,-1-1 0,0 1 0,0 0 0,0 0 0,0-1 0,0 1 0,0 0 0,0 0 0,0-1 0,0 1 0,1 0 0,-1-1 0,10-11-450,4 9-1487,21-7-8925,-21 5 1424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2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 1794,'0'0'27327,"-1"12"-26948,-5 47-411,3 0 0,5 60 0,-2-118-60,0-1 0,0 1 1,0 0-1,-1-1 1,1 1-1,0-1 0,0 1 1,0 0-1,0-1 0,0 1 1,1-1-1,-1 1 0,0 0 1,0-1-1,0 1 0,0-1 1,1 1-1,-1-1 0,0 1 1,1-1-1,-1 1 0,0-1 1,1 1-1,-1-1 0,0 1 1,1-1-1,-1 1 0,1-1 1,-1 0-1,1 1 0,-1-1 1,1 0-1,-1 1 0,1-1 1,0 0-1,-1 0 0,1 1 1,-1-1-1,1 0 0,-1 0 1,1 0-1,0 0 0,-1 0 1,1 0-1,-1 0 0,1 0 1,0 0-1,-1 0 0,1 0 1,-1-1-1,1 1 0,0 0 1,-1 0-1,1-1 0,0 1 1,1-2-764,1 0 0,-1 0 0,0 0 0,1 0 0,-1 0 0,0 0 0,0-1 0,-1 1 0,3-5 1,7-15-4693,-2-4-1137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2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27 9385,'0'0'13143,"2"-5"-13031,-2 3-70,7-14-96,-4 13 159,-2 10 2535,-8-6-4327,0 5 3960,4-3-2978,-1 0-4257,-8-1-14273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5541,'0'0'7335,"64"39"-7431,-35-39 64,3 0-480,1-8-449,0-1-769,-4 0-928,-1 5-4229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3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48 5926,'2'-27'7654,"2"13"-1914,3 8 4184,-8 51-8275,-3-17-1298,-5 90 30,9-106-372,0-1 1,1 1-1,0-1 0,1 1 1,0-1-1,1 1 0,7 17 0,-10-27 0,1-1 0,-1 0 0,1 1-1,-1-1 1,1 0 0,0 1-1,0-1 1,-1 0 0,1 0 0,0 0-1,0 0 1,0 0 0,0 0 0,0 0-1,1 0 1,-1 0 0,0 0-1,0-1 1,1 1 0,-1 0 0,0-1-1,1 1 1,-1-1 0,0 0 0,1 1-1,-1-1 1,1 0 0,-1 0-1,1 0 1,-1 0 0,1 0 0,-1 0-1,0 0 1,1 0 0,-1-1 0,1 1-1,-1-1 1,0 1 0,1-1-1,-1 1 1,3-3 0,1 0 45,-1 0 0,1 0 0,-1-1 0,1 0 0,-1 0 1,0 0-1,-1 0 0,1-1 0,3-5 0,7-18-31,-1-1 0,-2 0-1,0-1 1,-2 0 0,-2-1 0,8-61 0,-23 122-23,1 1 0,-5 44 0,10-45 0,0-21 0,1 0 0,1 0 0,-1 0 0,2 0 0,-1 1 0,1-1 0,1 0 0,3 14 0,7-10-1253,-3-17-1819,-8 2 2715,-1 1 0,0-1 1,1 1-1,-1 0 1,0-1-1,0 1 0,1-1 1,-1 1-1,0-1 1,-1 1-1,1-1 0,0 1 1,0-1-1,-1 1 1,1-1-1,-1 1 1,1-1-1,-1 1 0,1 0 1,-3-3-1,-4-6-6983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6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3273 7079,'0'0'170,"0"0"0,-1 0 0,1 0 0,0 0 1,0 0-1,0 0 0,-1 0 0,1 0 0,0 0 0,0 0 1,0 0-1,-1 0 0,1 0 0,0 0 0,0 0 0,0 0 1,-1 0-1,1 0 0,0 0 0,0 0 0,0 0 0,-1 0 1,1 0-1,0 0 0,0 0 0,0 0 0,-1 0 0,1-1 1,0 1-1,0 0 0,0 0 0,0 0 0,-1 0 0,1-1 1,0 1-1,0 0 0,0 0 0,0 0 0,0 0 0,0-1 1,0 1-1,0 0 0,-1 0 0,1-1 0,0 1 0,0 0 1,0 0-1,11-10 2781,30-15-3081,-28 18 1488,197-131 1803,97-86-2725,-134 95 975,-58 43-1055,153-107 1462,-193 144-1632,137-66 0,-116 65-144,-3-5-1,106-81 1,-157 107-39,587-357 1433,-494 309-954,131-70-259,-197 108-180,-2-3 0,-1-3 0,99-91-1,-19 17 6,-60 47-39,-47 38-14,68-47 1,238-158 57,-33-29 11,-215 181-53,-64 59-11,1 1 0,1 2 0,1 1 0,1 2 0,55-23 0,-66 32 0,-1-1 0,-1-1 0,23-18 0,-89 29-8499,8 4 791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7.1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82 153 545,'17'-48'9546,"-14"38"-8224,2-1 1,0 1 0,0 0-1,1 1 1,0 0-1,0-1 1,1 2 0,14-15-1,-21 23-1246,0-1-1,0 1 1,1 0-1,-1-1 1,0 1-1,1 0 1,-1 0-1,0-1 1,1 1-1,-1 0 1,0 0-1,1-1 1,-1 1-1,0 0 1,1 0-1,-1 0 1,1 0 0,-1 0-1,0-1 1,1 1-1,-1 0 1,1 0-1,-1 0 1,1 0-1,-1 0 1,0 0-1,1 1 1,-1-1-1,1 0 1,-1 0-1,0 0 1,1 0-1,-1 0 1,1 0-1,-1 1 1,0-1-1,1 0 1,-1 0-1,0 1 1,1-1 0,-1 0-1,0 1 1,1-1-1,-1 0 1,0 1-1,0-1 1,1 0-1,-1 1 1,6 30 1078,-10 39-889,-5-27-250,-2-2 1,-2 1-1,-1-1 1,-30 57-1,24-56 143,1 1 0,3 1 0,-17 72 1,32-115-143,1 0 1,0 0-1,0 0 1,-1 0-1,1 1 1,0-1-1,0 0 1,0 0 0,0 0-1,0 0 1,0 1-1,0-1 1,1 0-1,-1 0 1,0 0-1,1 0 1,-1 1-1,1-1 1,-1 0-1,1 0 1,-1 0 0,2 1-1,-1-1 16,0-1-1,0 1 1,0-1-1,1 0 1,-1 0-1,0 1 1,0-1 0,0 0-1,0 0 1,0 0-1,0 0 1,0 0-1,0-1 1,0 1-1,1 0 1,-1 0 0,0-1-1,0 1 1,1-1-1,11-6 273,-1 1-1,0-2 0,14-9 0,-11 6-125,34-18 74,1 3 0,1 2 0,1 2 0,67-18 0,-119 40-286,0 0 0,1 0 1,-1-1-1,0 1 0,0 0 0,1 0 1,-1 0-1,0 0 0,0 0 0,0 0 1,1 0-1,-1 0 0,0-1 0,0 1 1,0 0-1,0 0 0,1 0 1,-1 0-1,0-1 0,0 1 0,0 0 1,0 0-1,0-1 0,0 1 0,1 0 1,-1 0-1,0 0 0,0-1 0,0 1 1,0 0-1,0 0 0,0-1 0,0 1 1,0 0-1,0 0 0,0-1 1,0 1-1,0 0 0,0 0 0,0 0 1,0-1-1,-1 1 0,1 0 0,0 0 1,0-1-1,0 1 0,0 0 0,0 0 1,0 0-1,-1 0 0,1-1 0,0 1 1,0 0-1,0 0 0,0 0 1,-1-1-1,-13-10-5180,11 9 3324,-12-11-7693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3.9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1 187 6182,'0'0'18225,"51"14"-16848,-16-32-416,4-7-448,2-4-385,2-4-128,-7 3-961,-9 1-1954,-6 7-1633,-13 7-2563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4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1 136 6951,'0'0'15310,"75"-14"-14541,-40-8-481,2-1-256,-1 2-512,-2 1-962,-5 2-1472,-1 0-2916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4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1 353 8552,'0'0'14825,"11"-13"-13555,16-17-1005,-3-2 1,0 0-1,-2-2 0,-1 0 0,21-51 0,-34 66 417,-1 0-1,8-36 1,-15 98-33,2 85 263,0-116-876,-1-1 0,1 1 0,1-1 0,0 0 0,0 0-1,1 0 1,1-1 0,9 19 0,-13-28-70,0 0 0,0 1-1,0-1 1,0 0 0,0 0 0,0 0-1,0 0 1,1 0 0,-1 0 0,0 0-1,1 0 1,-1 0 0,1 0-1,-1-1 1,1 1 0,-1-1 0,1 1-1,-1-1 1,1 0 0,-1 1 0,1-1-1,-1 0 1,1 0 0,0 0 0,-1 0-1,1 0 1,-1-1 0,1 1 0,1-1-1,0 0-516,0 0 1,0 0-1,0-1 0,0 1 0,-1-1 1,1 0-1,-1 0 0,1 1 0,-1-2 0,1 1 1,-1 0-1,0 0 0,3-5 0,12-21-8257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4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48 18193,'0'0'5392,"-6"12"-3524,1-2-1667,0 0 0,0 0-1,1 1 1,1-1 0,0 1-1,-3 22 1,5-28-173,0 0 0,1 1 1,0-1-1,0 0 0,1 1 0,0-1 1,-1 0-1,2 1 0,-1-1 1,1 0-1,-1 0 0,2 0 0,-1 0 1,0 0-1,1 0 0,0-1 0,0 0 1,0 1-1,7 6 0,-7-8 10,1-1 0,-1 1-1,1 0 1,-1-1 0,1 1-1,0-1 1,0 0 0,0-1-1,0 1 1,1-1 0,-1 1-1,0-1 1,0 0 0,1-1-1,-1 1 1,1-1-1,-1 0 1,1 0 0,-1 0-1,0-1 1,1 0 0,-1 1-1,0-2 1,1 1 0,-1 0-1,0-1 1,0 0 0,0 0-1,0 0 1,5-4 0,-1 1 65,0-1 1,-1 0-1,0 0 1,0 0-1,-1-1 0,0 0 1,0 0-1,-1-1 1,0 0-1,0 0 1,0 0-1,-1 0 1,5-15-1,-7 17-36,-1 0 1,1 0-1,-1-1 1,0 1-1,-1 0 0,0 0 1,0-1-1,0 1 1,0 0-1,-1 0 0,0-1 1,-1 1-1,1 0 1,-1 0-1,0 0 0,-5-9 1,5 11-107,-1 1 0,1 0 1,-1 0-1,0 0 0,0 0 1,0 0-1,0 1 0,-1-1 1,1 1-1,-1 0 0,1 0 1,-1 0-1,0 0 0,0 1 1,1 0-1,-1-1 0,0 1 1,0 1-1,-1-1 0,1 1 1,0-1-1,0 1 0,0 0 1,0 1-1,0-1 0,-5 2 1,3-1-389,1 0 0,0 0 0,0 1 0,0 0 0,1 0 0,-1 0 0,0 1 1,1 0-1,-9 6 0,-17 19-7177,7-3-7173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10.4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69 5285,'0'0'10159,"9"-2"-8691,177-23 2177,111 4-2555,1203 16-400,-1112 5-547,-409 0-139,-40-1-1625,24-6-3125,23-1-641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28.6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3908,'0'0'10329,"9"2"-8903,39 15 711,-18-6-810,1-1 0,38 7 0,-43-11-954,-1 0 0,1 2 1,-1 1-1,31 15 1,-37-14-155,1-1 0,0-2 0,0 0 0,1 0 0,0-2 0,0-1 0,38 3 0,-37-6-8,1 1 0,-1 1 1,0 1-1,1 1 0,-2 1 0,25 10 0,126 63 1233,-123-55-1419,10 4 160,1-3 1,2-3-1,121 27 1,-104-39-163,-58-8 36,0 0-1,1 2 0,-1 0 0,24 9 1,85 27-5,21 7 73,269 102-29,-339-123-89,267 113 160,29 9-44,-84-63-56,109 36 11,-142-38-65,53 19 13,219 60 32,10-37 5,-524-121-62,118 33 239,205 84 1,-249-85-210,-88-35-19,5 2-10,-1 0 0,1 1 0,-1 0 0,1 1 0,-1-1 1,8 8-1,-15-11-127,-29-5-4887,6 1-3614,13 3 1764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29.1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1 434 11050,'53'0'8136,"1"2"-3978,203 22-954,-253-23-2969,0 0 1,0 0 0,0-1-1,0 0 1,0 1 0,0-2-1,0 1 1,0 0 0,7-2-1,-10 1-161,0 0 0,0 0 0,0 0 0,0 0 0,0 0 0,0 0 0,-1 0 0,1 0 0,0-1 0,-1 1 0,1 0 0,0 0 0,-1-1 0,0 1-1,1 0 1,-1-1 0,0 1 0,0 0 0,0-1 0,1 1 0,-1-1 0,-1 1 0,1 0 0,0-1 0,0 1 0,0 0 0,-1-1 0,1 1 0,-2-3 0,-4-15 108,-1 1 0,-1-1 0,0 1-1,-1 0 1,-1 1 0,-1 0 0,-15-18 0,-6-12 7,-90-151-4657,114 188-86,1 5-1959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5445,'0'0'2306,"56"4"-1537,-33-2-513,4 1-192,3 2 0,5 1-352,-1 0-1217,-1-2-1955</inkml:trace>
  <inkml:trace contextRef="#ctx0" brushRef="#br0" timeOffset="1">653 55 8872,'0'0'1218,"63"-2"-1186,-38-6 64,1-1 0,2 3-96,4 1 32,-2 1-224,2 2-641,-4 2-897,5 0-1313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31.5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175 0 3972,'0'0'16325,"-1"9"-14863,-4 14-1129,-1-1-1,-1 0 1,-1-1-1,-1 0 1,0 0 0,-2-1-1,-23 35 1,15-26-192,2 1 0,2 1 0,-14 36 0,28-65-119,0 0 1,1 0 0,-1 0-1,1 0 1,-1 0 0,1 0-1,0 0 1,0 0 0,0 1 0,0-1-1,0 0 1,0 0 0,0 0-1,1 0 1,-1 0 0,2 2-1,-2-3 16,1 1 0,0-1 1,0 0-1,0 0 0,0 0 0,0-1 0,0 1 0,0 0 0,0 0 0,0 0 0,0-1 0,0 1 0,1-1 0,-1 1 1,0-1-1,0 1 0,1-1 0,-1 0 0,2 1 0,6-1 163,1 1 0,0-2 0,-1 1 1,1-1-1,15-4 0,35-9 219,23-3 416,-54 14-4213,1 1-3348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32.0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1 4036,'0'0'19917,"-2"10"-19399,-15 58-253,-10 48 165,20-39-10350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32.5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66 3555,'0'0'18156,"10"-8"-16341,-4 2-1550,0 1 1,0 0-1,1 0 0,0 1 0,0 0 0,0 0 0,0 1 0,0 0 1,1 0-1,0 0 0,0 1 0,-1 0 0,1 1 0,9-1 0,7 0 133,45-2 136,-65 4-513,1 0 0,0 0 0,-1 1 0,1-1 0,0 1 0,-1 0 1,1 1-1,-1-1 0,1 1 0,6 3 0,-9-3 1,-1-1-1,1 1 1,-1 0 0,1-1-1,-1 1 1,0 0 0,1 0-1,-1 0 1,0 0-1,0 0 1,-1 1 0,1-1-1,0 0 1,-1 0 0,1 1-1,-1-1 1,0 0 0,0 0-1,0 1 1,0-1-1,0 0 1,0 1 0,0-1-1,-1 0 1,1 0 0,-1 0-1,0 1 1,0-1 0,0 0-1,0 0 1,0 0-1,-2 3 1,-4 8 325,-1 0-1,0-1 1,-15 18 0,22-29-297,-2 1-16,1 1-1,0-1 1,0 1-1,0-1 1,1 1-1,-1 0 1,1-1-1,-1 1 1,1 0-1,-1 5 1,2-6-49,0-1 0,0 0 1,1 0-1,-1 1 0,1-1 1,-1 0-1,1 0 0,-1 0 1,1 1-1,0-1 0,-1 0 1,1 0-1,0 0 0,0 0 1,0 0-1,0-1 0,0 1 1,0 0-1,0 0 0,0 0 1,0-1-1,1 1 0,-1-1 0,0 1 1,0-1-1,1 1 0,1-1 1,3 3-57,1 0 0,-1 1 1,1-1-1,-1 1 0,0 1 0,-1-1 1,1 1-1,-1 0 0,0 0 0,0 0 0,6 9 1,-10-11 68,1 0 0,0 0 1,-1 0-1,0 0 0,0 0 0,0 0 1,0 1-1,0-1 0,-1 0 1,1 0-1,-1 1 0,0-1 1,0 0-1,0 1 0,0-1 0,-1 0 1,1 0-1,-1 1 0,0-1 1,0 0-1,0 0 0,0 0 0,-1 0 1,1 0-1,-1 0 0,0 0 1,-4 4-1,-1 1 155,-1 0 0,0 0 0,-1-1-1,1-1 1,-1 1 0,-1-1 0,1-1 0,-1 0 0,0 0 0,0-1 0,-1 0 0,1-1-1,-1 0 1,0-1 0,-20 2 0,23-3-160,0 0 0,0 0 0,0-1 0,-1 0 0,1-1 0,0 0-1,0 0 1,0-1 0,0 0 0,0 0 0,1-1 0,-1 0 0,0 0 0,1-1 0,0 0 0,0 0 0,0-1-1,1 1 1,-1-2 0,1 1 0,-10-12 0,16 17-207,-1-1 0,1 1 0,0 0-1,0-1 1,0 1 0,-1-1 0,1 1 0,0 0 0,0-1-1,0 1 1,0 0 0,0-1 0,0 1 0,0-1 0,0 1-1,0 0 1,0-1 0,0 1 0,0-1 0,0 1 0,0 0-1,1-1 1,-1 1 0,0-1 0,0 1 0,0 0-1,0-1 1,1 1 0,-1 0 0,0-1 0,0 1 0,1 0-1,-1 0 1,0-1 0,1 1 0,-1 0 0,0 0 0,1-1-1,-1 1 1,0 0 0,1 0 0,-1 0 0,0 0 0,1 0-1,-1-1 1,1 1 0,3-2-600,9-8-5036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7.1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8104,'0'0'13709,"71"23"-13037,-37-21-415,4-2-193,-3 0-96,-1 0-449,-6 0-160,-9 0-31,-7 0-513,-9 2-865,-3 5-1345,-5 1-513,-14 1-769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7.5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11627,'0'0'8488,"58"26"-7079,-21-26-288,7 0-512,0 0-545,-1-3-352,-5-3-1794,-7-1-1506,-10 0-3362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7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77 0 12107,'0'0'8809,"-34"50"-7176,25-24-736,1 0-480,0 8-97,3 0-288,0 4 64,2-1-224,1-3-256,-1-5 223,3-6 33,0-7-288,0-6-417,0-6-512,0-21-11627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8.24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 14318,'0'0'10409,"54"-11"-9095,-30 11-514,4 0-511,-3 0-257,3-1-32,-2-2-481,-3 2-480,-5 1-544,-4-1-33,-6 1-287,-2 0-930</inkml:trace>
  <inkml:trace contextRef="#ctx0" brushRef="#br0" timeOffset="1">66 149 12812,'0'0'13837,"77"36"-13228,-44-43-513,3 0-96,-6 3-993,-7 4-1217,-8 0-609,-9 3-704,-6 7-2082,-3-1-1634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8.5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1 187 13293,'0'0'11947,"53"23"-10762,-18-25-705,2-7-448,0 2-128,-4-2-1185,-5 5-1473,-5-1-1186,-5 1-2402,-4 0-1281</inkml:trace>
  <inkml:trace contextRef="#ctx0" brushRef="#br0" timeOffset="1">564 0 10922,'0'0'12332,"-45"75"-11723,20-42-257,-6 4-128,1-2-64,2-1-96,3-7-32,6-7 32,4-6-64,7-10-224,6-4-1313,2-10-1346,0-14-3459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8.9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 1 14606,'0'0'5989,"-18"62"-3842,18-41-386,5-2-319,9-1-546,7-2-607,6-5-225,4 1-481,1-6-1889,-2-1-2018,-2-5-4452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9.2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16528,'0'0'11338,"59"19"-10633,-31-18-545,0 0-128,-1 2-897,-4-3-1024,-5 0-1827,-3 0-4259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116 979 12492,'0'0'1729,"-80"-36"1090,54 10-1281,17-7-385,9-12-449,15-11-447,23-13-129,13-13 32,17-12 0,9-4 0,8-1-96,1 4-64,-8 3-1473,-8 10-3492,-15 11-6950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3908,'0'0'1153,"65"0"-897,-41-6-288,-1 0-128,2 2 128,-2 1 128,0 3 0,0 0-32,-1 0-64,1 5-32,3 1-833,-1-3-576</inkml:trace>
  <inkml:trace contextRef="#ctx0" brushRef="#br0" timeOffset="1">491 42 4805,'0'0'3683,"53"3"-3683,-43-11-1826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9.9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41 0 7399,'0'0'9961,"-10"55"-7911,2-28-320,0 3-641,4 2-448,1 0-193,3 0-320,0-3-96,0-1-32,0-4 32,0 0-160,0-5-448,0-5-1026,0-4-1281,0-4-2498,-8-4-5189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0.2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68 10698,'0'0'13837,"59"14"-13292,-29-14-385,3-1-96,1-7-64,-2 1 0,-6-2-705,-3 1-576,-6-2-481,-5-1-768,-7-2-2275,-5-2-3907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0.6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48 16432,'0'0'7142,"74"-2"-5764,-35 2-514,5-3-607,2 1-193,-3-5-256,-2-1-1122,-12-2-992,-8 2-1441,-10 1-4069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0.9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63 9 16143,'0'0'2061,"-1"11"-118,-6 43 240,-15 58 0,-9 67-266,31-179-1875,-1 0 0,1 1 0,0-1-1,0 0 1,0 1 0,0-1 0,0 1-1,-1-1 1,1 0 0,0 1 0,0-1-1,0 1 1,0-1 0,0 0 0,0 1-1,0-1 1,0 1 0,1-1 0,-1 0-1,0 1 1,0-1 0,0 1 0,0-1-1,0 0 1,1 1 0,-1-1 0,0 0-1,0 1 1,1-1 0,-1 0 0,0 1-1,1-1 1,-1 0 0,1 1 0,9-13 540,11-26-341,-14 12-269,0 0-1,-1-1 1,-2 0-1,-1 0 1,-1 0-1,-1 0 1,-2 0-1,-4-32 1,6 57 18,-1 1 0,0 0-1,0 0 1,-1-1 0,1 1 0,0 0 0,0-1-1,-1 1 1,1 0 0,0 0 0,-1 0 0,1 0 0,-1-1-1,0 1 1,1 0 0,-1 0 0,0 0 0,0 0-1,1 0 1,-3-1 0,3 2 3,-1 1 0,0-1-1,1 1 1,-1-1 0,0 1-1,1-1 1,-1 1 0,1-1 0,-1 1-1,1-1 1,-1 1 0,1-1 0,-1 1-1,1 0 1,0 0 0,-1-1 0,1 1-1,0 0 1,0-1 0,-1 1-1,1 0 1,0 0 0,0-1 0,0 1-1,0 0 1,0 0 0,0-1 0,0 1-1,0 0 1,0 0 0,0-1-1,1 2 1,-2 3 8,1-1 0,0 1 0,0-1 0,0 1 0,1-1 0,-1 1 0,1-1 0,0 1 0,0-1 0,1 1 1,0-1-1,-1 0 0,4 5 0,-4-7 11,1-1 0,0 1 0,0-1 0,0 1 0,0-1 0,0 1 0,1-1 1,-1 0-1,0 0 0,0 0 0,1-1 0,-1 1 0,1 0 0,-1-1 0,1 0 1,-1 1-1,1-1 0,-1 0 0,1 0 0,-1 0 0,0-1 0,1 1 0,-1-1 0,1 1 1,-1-1-1,4-1 0,1-1 5,0 0 1,0 0-1,-1-1 1,1 0-1,-1 0 1,0-1-1,0 0 1,-1 0-1,1 0 1,-1 0-1,0-1 1,-1 0-1,1 0 1,5-11-1,31-33 68,-37 91-219,-8-8-353,-14 58 0,11-63-520,1 1 0,2-1 0,-2 36 0,6-53-5543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2.2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4708,'0'0'20884,"67"31"-20852,-44-28-288,1-2-1698,0-1-1569,-7 0-3075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2.7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86 0 13100,'0'0'8819,"-1"10"-7617,-47 177-129,11-53-1479,41-142-5029,4-18 1795,0-6-1496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3.0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76 3043,'0'0'16442,"1"11"-15342,0 8-657,2 1 0,0-1 0,1 0 0,1 0 0,0 0 0,2-1 0,0 0 0,19 34 1,-25-51-356,0 1 1,1-1-1,-1 1 1,0-1 0,1 0-1,-1 1 1,1-1-1,0 0 1,-1 0 0,1 0-1,0 0 1,-1 0-1,1 0 1,0-1 0,0 1-1,0 0 1,0-1 0,0 0-1,0 1 1,0-1-1,0 0 1,0 0 0,0 0-1,0 0 1,-1-1-1,1 1 1,0 0 0,0-1-1,0 1 1,0-1-1,0 0 1,0 0 0,-1 0-1,1 1 1,0-2-1,-1 1 1,1 0 0,0 0-1,-1 0 1,0-1-1,3-2 1,5-5 83,0 0 0,0-1-1,-1 0 1,13-21 0,-11 15 2,-1 0-1,0 0 1,-2-1 0,1 0 0,-2 0-1,0-1 1,-2 0 0,1 0 0,-2 0-1,2-33 1,-24 101-3051,11-12-1874,4-13-3006,2-10-1580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3.44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 1 7687,'0'0'14766,"0"8"-13730,0 16-415,-1 0 1,-1 0-1,-7 30 1,5-29-182,0 1 1,1 0 0,2 42 0,1-67-426,0 0 0,0-1 0,1 1 0,-1 0 0,0 0 0,0-1 0,1 1 0,-1 0 0,1-1 0,-1 1 0,1 0 0,-1-1 1,1 1-1,-1-1 0,1 1 0,-1 0 0,1-1 0,0 1 0,-1-1 0,1 0 0,0 1 0,-1-1 0,1 0 0,0 1 0,0-1 0,-1 0 0,1 0 0,0 0 0,0 1 0,0-1 0,-1 0 0,1 0 0,0 0 0,0 0 0,0 0 0,-1-1 0,1 1 0,0 0 0,0 0 0,0 0 0,-1-1 0,1 1 0,0 0 0,1-2 0,34-17 393,-18 2-379,-2-1 0,0-1-1,0 0 1,-2-1 0,-1-1 0,0 0 0,-2 0 0,0-1-1,14-44 1,-46 124 90,12-36-107,1 0 0,1 0 0,0 1 0,2 0 0,1 0 0,-1 25 0,5-47-70,-1 0-1,1 0 0,1 0 1,-1 0-1,0-1 1,0 1-1,0 0 1,0 0-1,1 0 1,-1 0-1,0 0 1,1-1-1,-1 1 1,1 0-1,-1 0 0,1 0 1,-1-1-1,1 1 1,-1 0-1,1-1 1,0 1-1,-1-1 1,1 1-1,0-1 1,0 1-1,0-1 1,-1 1-1,1-1 0,0 0 1,0 1-1,0-1 1,0 0-1,-1 0 1,1 1-1,0-1 1,0 0-1,0 0 1,0 0-1,0 0 1,2-1-1,-2 1-254,0 0 1,0-1-1,1 1 1,-1 0-1,0-1 1,0 1-1,0-1 1,0 1-1,0-1 0,0 0 1,0 0-1,0 1 1,0-1-1,0 0 1,0 0-1,0 0 1,0 0-1,1-2 1,6-15-6410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3.8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22 11147,'0'0'16719,"62"-9"-16494,-44 9-193,0 0-1250,-1 0-2209,0-5-2178,-3-3-7495</inkml:trace>
  <inkml:trace contextRef="#ctx0" brushRef="#br0" timeOffset="1">187 34 11531,'0'0'18674,"-4"26"-19379,9-29-2306,0-7-3843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3.0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0 100 8968,'0'0'2776,"10"-4"-1836,23-8-338,1 2 1,0 1-1,49-6 1,121-6-1604,-80 10 948,-92 7 224,36-4 804,0 3 0,71 4 0,-119 4-972,-1 1 0,0 1-1,0 0 1,0 1 0,34 18-1,-29-13 7,0-2 0,47 14 0,-15-15 538,0-2 0,1-3-1,0-2 1,0-2 0,-1-3 0,72-14 0,-29-3 3176,-35 5-7190,-47 11-1044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8040,'0'0'10506,"0"49"-10122,0-30 224,2 0-447,6-3-129,7-2 0,3-9-32,6-4-321,5-1-511,2-3-642,1-9-928,-1-2-705,0-1-64,-7 2-2498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3.8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 0 15118,'0'0'6054,"8"78"-5798,-8-42-128,-3 2-96,-5-2 0,4-5-32,2-4 32,2-13-64,2-8-448,14-6-897,5-13-801,4-13-2082,1-6-2275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4.1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125 0 5189,'0'0'10698,"-30"63"-9641,12-23-609,0 3-159,3-1 31,1-2-128,6-7-96,2-6-32,5-8-224,1-10-1025</inkml:trace>
  <inkml:trace contextRef="#ctx0" brushRef="#br0" timeOffset="1">0 134 9449,'0'0'12492,"74"40"-13005,-43-44-2337,2-5-3396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4.5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 0 10954,'0'0'9513,"14"55"-8520,-14-26-608,-3 4-257,-4-2-64,2-2-64,0-3 0,4-4-32,1-8-833,0-6-961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4.8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23 13036,'0'0'2499,"12"-3"-198,16-3-1155,0 0 1,1 2 0,38 0 0,-55 4-896,-1 1 1,1 0-1,-1 0 1,1 2-1,17 4 1,-25-5-213,1 0 0,-1-1 0,0 2 0,0-1 0,1 0 1,-2 1-1,1 0 0,0 0 0,-1 0 0,1 0 0,-1 0 1,0 1-1,0 0 0,4 6 0,-5-7 133,-1 0 0,1 0 1,-1 0-1,0 0 0,0 1 0,0-1 0,0 0 0,-1 0 0,1 1 0,-1-1 1,0 0-1,0 1 0,0-1 0,0 0 0,-1 1 0,1-1 0,-1 0 0,-1 5 1,-1-3 32,1 0 0,-1 0 0,0 0 0,0 0 0,0 0 0,-1-1 0,0 0 0,0 0 1,0 0-1,-6 4 0,1-1-69,0-1 0,0 0 1,-1 0-1,0-1 0,0 0 0,-1-1 1,1 0-1,-1-1 0,0 0 0,-17 2 1,19-4-785,-37 0 920,32-4-3855,5-3-4230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5.5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0 7847,'0'0'15791,"3"4"-14803,-1-2-887,0 0 0,0 0 1,0 0-1,0 0 0,1-1 0,-1 1 1,1-1-1,-1 1 0,1-1 0,0 0 0,-1 0 1,1 0-1,0 0 0,0-1 0,0 1 1,2-1-1,57 0 596,-54-1-680,-1 0 1,0 1-1,1-1 0,-1 1 0,1 1 0,-1 0 0,1 0 1,-1 0-1,0 1 0,0 0 0,0 0 0,0 1 0,8 3 0,-13-5-1,-1 0-1,0 1 0,1-1 0,-1 0 0,0 0 0,1 1 0,-1-1 1,0 1-1,0-1 0,0 1 0,0-1 0,-1 1 0,1-1 0,0 1 1,-1 0-1,1 0 0,-1-1 0,1 1 0,-1 0 0,0 0 0,0 0 0,0-1 1,0 1-1,0 0 0,0 0 0,0 0 0,-1-1 0,1 1 0,-1 0 1,1 0-1,-1-1 0,0 1 0,-1 2 0,1-1 67,-2 1-1,1-1 0,0 0 1,-1 0-1,0 0 1,1 0-1,-1 0 1,0 0-1,-1-1 1,1 1-1,0-1 0,-1 0 1,-6 3-1,-12 2 256,-1 0 0,1-2 0,-1-1 0,0 0 0,-1-2 0,1-1 0,0 0 0,-41-5 0,64 3-399,-1 1 1,1 0 0,-1 0-1,1 0 1,-1 0 0,1 0 0,-1-1-1,1 1 1,-1 0 0,1 0-1,-1-1 1,1 1 0,-1 0-1,1-1 1,0 1 0,-1 0 0,1-1-1,0 1 1,-1-1 0,1 1-1,0-1 1,-1 1 0,1-1 0,0 1-1,0-1 1,-1 1 0,1-1-1,0 1 1,0-1 0,0 1-1,0-1 1,0 1 0,0-1 0,0 1-1,0-1 1,0 1 0,0-1-1,0 1 1,0-1 0,0 0-1,1 1 1,-1-1 0,0 1 0,0-1-1,1 1 1,-1 0 0,0-1-1,0 1 1,1-1 0,-1 1 0,0-1-1,1 1 1,-1 0 0,1-1-1,22-26-7778,-23 27 7451,20-20-9092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5.86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41 4292,'0'0'20115,"70"-27"-19891,-37 22-160,3 1-32,-4 1-96,-4 2-1217,-7 1-737,-14 0-800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6.2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23 9129,'0'0'13645,"74"26"-13325,-41-29-224,3-7-32,2 0-993,1 1-1665,-5 0-2884,-6 1-4675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6.69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28 9545,'0'0'8045,"10"-4"-6203,62-16 361,-67 19-2045,1 0 0,-1 0 0,1 1 0,-1-1 0,1 1 0,0 0 0,-1 1 0,1-1 0,-1 1 0,1 0 0,-1 1 0,1-1 0,6 4 0,-10-4-145,-1 0-1,0 0 1,0 0 0,0-1 0,0 1 0,0 0 0,0 0 0,-1 1 0,1-1 0,0 0 0,0 0 0,-1 0 0,1 0 0,-1 1 0,1-1 0,-1 0 0,1 1 0,-1-1 0,0 0 0,0 1 0,1-1-1,-1 0 1,0 1 0,0-1 0,-1 0 0,1 1 0,0-1 0,0 0 0,-1 1 0,1-1 0,0 0 0,-1 1 0,1-1 0,-1 0 0,0 0 0,0 0 0,1 1 0,-1-1 0,0 0 0,0 0 0,-1 1-1,-4 6 137,-1-1-1,0 1 0,-17 12 0,22-18-121,-91 63 950,93-65-976,0 1 0,0-1-1,-1 0 1,1 0 0,0 0-1,0 0 1,0 0-1,0 0 1,-1 0 0,1 0-1,0 1 1,0-1 0,0 0-1,0 0 1,0 0 0,0 0-1,0 1 1,-1-1 0,1 0-1,0 0 1,0 0 0,0 0-1,0 1 1,0-1 0,0 0-1,0 0 1,0 0 0,0 0-1,0 1 1,0-1-1,0 0 1,0 0 0,0 0-1,0 1 1,0-1 0,0 0-1,0 0 1,0 0 0,1 0-1,-1 1 1,0-1 0,0 0-1,0 0 1,0 0 0,0 0-1,0 1 1,0-1 0,1 0-1,13 5 38,32 1-11,-25-4-92,-14-1 24,0 1-1,0 0 0,0 0 0,0 0 1,0 1-1,-1 0 0,1 0 0,8 6 1,-13-7 50,-1-1 0,1 0 0,-1 1 1,0-1-1,1 1 0,-1 0 0,0-1 0,0 1 1,0 0-1,0 0 0,0 0 0,0 0 0,-1 0 1,1 0-1,-1 0 0,1 0 0,-1 0 0,0 0 1,0 0-1,0 0 0,0 0 0,0 0 0,0 0 1,0 0-1,-1 0 0,1 0 0,-1 0 0,0 0 1,1 0-1,-1 0 0,0-1 0,0 1 0,0 0 1,-2 2-1,-2 2 187,1 0 1,-1 0-1,0-1 1,-1 0-1,1 0 1,-1 0-1,0-1 1,0 1-1,0-2 0,-1 1 1,1-1-1,-1 0 1,0 0-1,-14 3 1,9-2 24,0-1 1,-1-1-1,0 0 1,1-1-1,-1 0 1,0-1-1,-24-3 1,36 3-303,0 0 0,0-1 0,0 1 0,0-1 0,1 1 0,-1-1 0,0 1 0,0-1 0,0 0 0,1 1 0,-1-1-1,0 0 1,1 0 0,-1 1 0,0-1 0,1 0 0,-1 0 0,1 0 0,-1 0 0,1 0 0,0 0 0,-1 0 0,1 0 0,0 0 0,0 0 0,0 0 0,0 0 0,0 0 0,0 0 0,0 0 0,0 0 0,0 0-1,0 0 1,0 0 0,1 0 0,-1 0 0,0 0 0,1 1 0,-1-1 0,0 0 0,1 0 0,0 0 0,-1 0 0,1 0 0,-1 1 0,1-1 0,0 0 0,0 0 0,-1 1 0,1-1 0,0 1 0,0-1 0,0 1 0,1-1-1,65-32-9249,-39 20 3133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7.0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114 0 11627,'0'0'11280,"-10"3"-10784,4 0-323,0-1 1,0 1-1,0 1 0,0-1 0,0 1 0,1 0 0,0 1 0,0-1 0,0 1 0,0 0 0,1 0 0,0 0 0,0 1 0,0 0 0,0-1 0,1 1 0,0 1 0,1-1 0,-1 0 0,1 1 0,-2 10 0,3-12-33,-1 0 0,1 0 0,1 0 0,-1 0 0,1 0 0,-1 0 0,2 0 0,-1 0 0,0 0 0,1 0 0,0 0 0,0 0 0,2 5 0,-1-7-87,0 0-1,-1-1 1,1 0 0,0 1-1,0-1 1,0 0-1,1 0 1,-1 0 0,0 0-1,1-1 1,-1 1 0,1 0-1,0-1 1,0 0 0,-1 0-1,1 0 1,0 0 0,0 0-1,0-1 1,0 1-1,0-1 1,5 1 0,5-1 9,-1 1 0,1-2-1,-1 0 1,1 0 0,-1-1 0,1-1 0,-1 0 0,0 0 0,0-1 0,14-8 0,-20 9-47,0 0 0,0 0 0,0 0 0,-1-1 0,0 0 1,1 0-1,-2 0 0,1-1 0,0 0 0,-1 0 0,0 0 1,0 0-1,-1-1 0,1 0 0,-1 1 0,0-1 0,-1 0 0,1 0 1,-1-1-1,0 1 0,1-10 0,-3 14 0,0-1-1,0 1 1,0 0-1,0-1 1,0 1-1,0 0 1,-1 0-1,1-1 1,-1 1 0,0 0-1,1 0 1,-1 0-1,0 0 1,0 0-1,-1 0 1,1 0 0,0 0-1,-1 0 1,-2-2-1,1 1 2,-1 0 0,0 0 0,1 0 0,-1 1-1,-1 0 1,1 0 0,0 0 0,-1 0 0,-4-1 0,-10-1-158,0 1 0,1 0 1,-32 0-1,49 3 131,-68 2-3278,25 9-3768,17 2-3582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9.5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0 127 9129,'0'0'9139,"14"-3"-8066,139-27 275,192-14 1,172 20-1516,-472 22-2152,61-8-1,-42-3-4662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8712,'0'0'9609,"-44"83"-8424,19-40-160,0 4-64,1 0-352,2-5-289,4-3-256,5-11 0,6-6-64,3-8-224,3-10-865,1-8-6886,5-16-1186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9.6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105 0 7591,'0'0'14526,"-2"12"-13218,-9 23-599,-1 0 0,-20 40 1,-5 12 594,35-84-1204,0 1 0,1 0-1,0-1 1,0 1 0,0 0 0,0 0-1,0 0 1,1 0 0,0 0-1,0 0 1,0 0 0,1 5-1,-1-7-50,1-1 0,0 1 0,1-1 0,-1 1 1,0-1-1,0 1 0,1-1 0,-1 0 0,0 0 0,1 0 0,-1 1 0,1-2 0,0 1 0,-1 0 0,1 0 0,0 0 0,-1-1 0,1 1 0,0-1 0,0 1 0,0-1 0,0 0 0,-1 0 0,1 0 0,0 0 0,0 0 1,3 0-1,7 0-271,10 1 649,0 0 0,36-5 0,-10-11-2168,-43 13 880,-1-1 1,1 1 0,-1-1-1,0 0 1,0-1 0,0 1-1,6-7 1,1-5-5247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9.9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1 15182,'0'0'11980,"1"69"-11660,-4-39-288,1 1 0,-2-2-32,2-1-352,0-6-1026,0-5-864,2-7 64,0-9-672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0.3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45 10698,'0'0'4063,"8"-5"-732,7-2-2471,0 1 1,0 0-1,0 1 1,1 1 0,-1 0-1,1 1 1,0 1-1,0 0 1,19 2-1,-29-1-782,0 1-1,0 1 0,0-1 1,0 1-1,0 0 1,0 1-1,0-1 0,7 4 1,-11-4-60,-1 0 0,0 0 0,1 0 1,-1 0-1,0 0 0,0 0 0,0 0 0,0 0 1,0 1-1,0-1 0,0 0 0,0 1 0,0-1 1,-1 1-1,1-1 0,-1 0 0,1 1 0,-1-1 1,1 1-1,-1 0 0,0-1 0,0 1 0,0-1 0,0 1 1,0-1-1,0 1 0,0 0 0,0-1 0,-1 1 1,1-1-1,0 1 0,-1-1 0,0 1 0,1-1 1,-1 1-1,0-1 0,-1 3 0,-1 0 137,0 1 1,0-1-1,-1 0 0,1 1 0,-1-2 1,0 1-1,0 0 0,-1-1 0,-7 6 1,6-6 16,1 1 1,0 0-1,0 0 1,0 1-1,1-1 1,-5 7-1,38-11-199,-19 1-256,1-1-1,-1 2 0,1-1 0,-1 1 0,0 1 0,0 0 0,12 5 0,-19-7 243,0 1-1,0-1 1,0 0 0,-1 1 0,1-1-1,0 1 1,-1 0 0,1 0-1,-1 0 1,0 0 0,1 1 0,-1-1-1,0 0 1,0 1 0,-1 0 0,1-1-1,0 1 1,-1 0 0,0 0-1,0 0 1,0 0 0,0 0 0,0 0-1,0 0 1,-1 0 0,1 0 0,-1 5-1,-1-4 128,0-1-1,-1 0 1,1 0-1,-1 0 1,1 0-1,-1 0 1,0 0 0,0 0-1,0 0 1,-1-1-1,1 1 1,-1-1-1,1 1 1,-1-1-1,0 0 1,0 0-1,0-1 1,0 1 0,0 0-1,-6 1 1,-5 3 445,-2 0 1,1-1 0,-17 4 0,19-7-275,1 0-1,0-1 1,-1 0 0,1-1-1,-23-2 1,33 2-297,-1 0-1,0 0 1,1 0 0,-1-1 0,0 1-1,1-1 1,-1 0 0,1 0-1,-1 0 1,1 0 0,0 0 0,-1 0-1,1-1 1,0 1 0,0-1 0,0 0-1,0 0 1,0 1 0,0-1 0,0 0-1,1 0 1,-1-1 0,1 1-1,-1 0 1,1-1 0,0 1 0,0 0-1,0-1 1,0 1 0,1-1 0,-1 0-1,1 1 1,-1-5 0,2 6-359,-1-1-1,1 1 1,0-1 0,0 1 0,0 0 0,0-1 0,0 1-1,1 0 1,-1-1 0,0 1 0,1 0 0,-1 0-1,0 0 1,1 0 0,-1 1 0,1-1 0,0 0 0,-1 1-1,1-1 1,-1 1 0,1-1 0,3 0 0,5-2-2405,14-8-4718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0.6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14061,'0'0'11948,"58"10"-11436,-24-10-320,4 0-192,-3 0 32,-2 0-320,-8 0-993,-9 0-929,-6 0-673,-10 6-640,0-2-1474,-5 1-2306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1.0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11979,'0'0'12556,"59"32"-12043,-26-32-321,0 0-128,-1-5 0,-3-1-160,-4 2-865,-8-2-1473,-3 0-3300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3.17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99 1 4773,'0'0'21721,"2"5"-21512,-4 46 52,4-50-251,1-1 0,-1 1-1,0 0 1,1-1 0,-1 1 0,1-1-1,-1 1 1,0-1 0,1 0 0,-1 0 0,5-1-1,-4 1 2,9 0-34,0 1 0,0 0 0,0 0 0,0 1 0,0 1 0,12 4 0,-22-6 18,0-1 1,0 1-1,0 0 1,0 0-1,0 0 1,0 0 0,0 0-1,-1 0 1,1 0-1,0 0 1,-1 1-1,1-1 1,-1 1 0,1 0-1,-1-1 1,0 1-1,1 0 1,-1 0-1,0-1 1,0 1 0,0 0-1,-1 0 1,1 0-1,0 0 1,-1 0-1,1 1 1,-1-1-1,0 0 1,0 0 0,0 0-1,0 0 1,0 0-1,0 0 1,-1 1-1,1-1 1,0 0 0,-1 0-1,0 0 1,0 0-1,1 0 1,-1 0-1,-3 3 1,0 2 74,-1 0 1,-1 0-1,1 0 0,-1-1 0,0 0 1,-1 0-1,1-1 0,-1 1 1,-1-1-1,1-1 0,-10 5 1,4-2 74,1-1 1,-1-1 0,0 0-1,0-1 1,-1-1-1,-17 3 1,28-5-229,0-1-1,0 0 0,0 1 1,-1-2-1,1 1 1,0 0-1,0 0 1,0-1-1,0 0 1,0 0-1,0 0 1,0 0-1,-3-1 1,5 0-306,-1 1 0,0-1 1,1 1-1,-1-1 1,1 1-1,0-1 0,-1 0 1,1 0-1,0 0 0,0 0 1,0 0-1,0 0 1,1 0-1,-1 0 0,0 0 1,1 0-1,0 0 0,-1 0 1,1-4-1,-1-23-6556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3.5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9 10698,'0'0'12428,"60"-2"-10923,-42 2-768,8 0-577,1 0-128,5 0-801,4 0-1345,4 0-1025,-3-1-2786,1-5-7688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3.8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150 0 11691,'0'0'3801,"-11"7"-806,0-1-2455,0 1 0,1 1 0,-1 0 0,2 0 1,-1 1-1,1 0 0,1 1 0,-1 0 0,2 0 0,-11 18 0,14-19-298,0 0 0,0 0-1,1 1 1,0-1-1,1 0 1,-2 17-1,3-24-217,1 0 0,0 0 0,-1 0-1,1 1 1,0-1 0,1 0 0,-1 0-1,0 0 1,1 0 0,-1 0 0,1 0 0,-1 0-1,1 0 1,0 0 0,0 0 0,0 0-1,0 0 1,0 0 0,0 0 0,1-1-1,-1 1 1,1-1 0,-1 1 0,1-1-1,0 1 1,-1-1 0,1 0 0,0 0 0,0 0-1,0 0 1,0 0 0,0 0 0,0 0-1,0-1 1,3 2 0,3-2 59,0 1-1,0-1 1,-1-1 0,1 0-1,0 0 1,0 0 0,-1-1-1,1 0 1,-1 0 0,1-1-1,-1 0 1,0 0 0,0-1 0,0 0-1,-1 0 1,1 0 0,7-8-1,-9 8-32,0 0 0,-1 0 0,1-1 0,-1 0 0,0 1 0,-1-1 0,1-1 0,-1 1 0,0 0 0,0-1 0,0 0 0,-1 1 0,0-1 0,0 0-1,-1 0 1,0 0 0,0-1 0,0 1 0,-1 0 0,1 0 0,-1 0 0,-2-10 0,1 13-13,0 1-1,-1 0 1,1-1-1,-1 1 1,1 0-1,-1 0 1,0 0 0,0 0-1,0 0 1,0 0-1,0 1 1,0-1-1,0 1 1,-1-1 0,1 1-1,-1 0 1,1 0-1,-1 0 1,1 0-1,-1 0 1,1 1 0,-1-1-1,-4 0 1,4 1-287,1 0 0,-1-1 1,0 1-1,0 0 0,1 1 1,-1-1-1,0 0 0,1 1 1,-1 0-1,-4 1 0,5-1-258,1-1-1,0 1 1,0-1-1,0 1 1,0 0-1,0 0 1,0 0-1,0 0 1,0 0-1,0 0 1,0 0-1,0 0 1,1 0-1,-1 0 0,0 0 1,1 0-1,-1 1 1,1-1-1,-1 0 1,1 0-1,0 1 1,-1 1-1,1 3-7050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4.2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25 13036,'0'0'16752,"60"15"-15855,-35-15-417,-2 0-351,2-5-97,-5-4 0,-2 3-737,-8-1-1217,-5 1-1409,-5-1-2210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4.8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 0 7431,'0'0'16597,"3"11"-15465,-1-1-961,0 1-1,0-1 1,-1 1 0,-1-1 0,0 1 0,0-1 0,-1 1-1,-4 15 1,1-5-194,1 0-1,1 0 1,1 0-1,1 24 1,0-44-184,0 0 0,0-1 0,1 1 0,-1 0 0,0-1 0,1 1-1,-1-1 1,0 1 0,1 0 0,-1-1 0,0 1 0,1-1 0,-1 1 0,1-1 0,-1 1 0,1-1 0,0 0 0,-1 1 0,1-1 0,-1 0 0,1 1 0,0-1 0,-1 0 0,1 0 0,0 1-1,-1-1 1,1 0 0,0 0 0,-1 0 0,1 0 0,0 0 0,-1 0 0,1 0 0,0 0 0,-1 0 0,1 0 0,0-1 0,-1 1 0,1 0 0,0 0 0,0-1 0,14-5-6659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13100,'0'0'9588,"-5"8"-9348,-93 156 591,43-75-498,97-177 177,-13 24-1564,-5 17 749,-23 79-287,-5 5 654,2-19 71,0-1 0,1 0-1,1 1 1,4 33 0,-4-50-108,0 1 0,1 0 0,-1-1 0,1 1 0,-1-1 0,1 1 1,0-1-1,0 1 0,0-1 0,0 0 0,0 1 0,0-1 0,0 0 0,0 0 0,0 0 0,1 0 1,-1 0-1,0 0 0,1 0 0,-1 0 0,1-1 0,-1 1 0,1 0 0,-1-1 0,1 1 1,-1-1-1,1 0 0,-1 1 0,1-1 0,0 0 0,-1 0 0,1 0 0,0 0 0,-1 0 0,1 0 1,1-1-1,-2 0-11,0 1 0,0-1 1,-1 0-1,1 1 0,0-1 1,0 0-1,-1 0 1,1 1-1,-1-1 0,1 0 1,-1 0-1,1 0 0,-1 0 1,1 0-1,-1 0 0,0 0 1,0 0-1,1 0 1,-1 0-1,0 0 0,0 0 1,0 0-1,0 0 0,0 0 1,0 0-1,0 0 0,-1 0 1,1 0-1,0 0 1,0 0-1,-1 0 0,1 0 1,-1 0-1,1 1 0,-1-1 1,0-1-1,-20-34 154,-56-38-123,69 67-58,0 1-1,-1 0 0,0 0 1,-1 1-1,1 0 0,-1 0 1,-19-5-1,12 9-46,13 7 87,5-4-27,-1-1 0,1 0 1,0 0-1,-1 0 0,1 0 1,0 0-1,0 0 0,0 0 1,0 0-1,0 0 0,0 0 1,0-1-1,0 1 0,0 0 1,0-1-1,1 1 0,-1 0 1,0-1-1,2 1 0,21 4-78,0 0 0,0-2 0,1 0 0,-1-2 0,50-3 0,-40 0-890,19-1-2566,-4-7-4142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5.1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0 3011,'0'0'17665,"-7"9"-16550,-2 4-759,-1 1 0,2 0-1,0 0 1,1 1-1,-7 18 1,12-28-231,0 0 1,1 0-1,0 0 1,0 1 0,0-1-1,1 0 1,0 0-1,0 0 1,0 1-1,2 8 1,-1-12-80,-1 1 1,1-1 0,0 0-1,1 1 1,-1-1-1,0 0 1,1 0 0,-1 1-1,1-1 1,0 0 0,-1-1-1,1 1 1,0 0 0,0 0-1,0-1 1,1 1 0,-1-1-1,0 0 1,0 0-1,1 0 1,-1 0 0,1 0-1,2 1 1,1-1 1,0 1 0,0-1-1,0 0 1,0-1 0,0 1 0,0-1 0,0-1-1,0 1 1,0-1 0,0 0 0,0 0 0,0 0-1,0-1 1,0 0 0,-1 0 0,1-1 0,-1 0-1,0 0 1,1 0 0,-1 0 0,-1-1 0,1 0-1,0 0 1,-1 0 0,0-1 0,0 1 0,0-1 0,0 0-1,-1 0 1,0 0 0,0-1 0,-1 1 0,1-1-1,-1 1 1,0-1 0,0 0 0,-1 0 0,0 0-1,0 0 1,0 0 0,-1 0 0,0 0 0,-1-9-1,0 11-37,0 1-1,1-1 1,-2 1-1,1 0 1,0-1-1,-1 1 1,1 0-1,-1 0 1,0 0-1,0 0 0,-1 0 1,1 0-1,0 1 1,-1-1-1,1 1 1,-1 0-1,0 0 1,0 0-1,0 0 1,0 0-1,0 0 1,-1 1-1,1 0 0,0-1 1,-1 1-1,1 1 1,-1-1-1,-4 0 1,3 0-285,0 0 1,0 1-1,0 0 1,0 0-1,0 0 1,0 1-1,0 0 1,0 0-1,0 0 1,0 0-1,1 1 1,-1 0-1,0 0 1,1 0-1,0 1 1,-1-1-1,1 1 1,0 0-1,-5 4 1,-4 9-5721,4-3-6647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6.59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 15759,'0'0'7175,"48"0"-5702,-12 0-352,7 0-352,1-4-449,-2 2-256,-3 2-128,-7 0-1537,-11 0-2403,-4 0-6598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9.4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0 242 15150,'0'0'2210,"3"-1"-314,41-25 1498,22-28-2510,-28 21-684,115-94 1680,-168 167-669,8-26-1174,-1-2-42,1 0-1,1 0 1,0 1 0,0 0 0,1 1-1,1-1 1,0 1 0,-3 25 0,7-38-109,0-1-1,0 1 1,0 0 0,1-1 0,-1 1 0,0 0 0,1-1 0,-1 1 0,0-1 0,1 1 0,-1-1-1,1 1 1,-1-1 0,0 1 0,1-1 0,-1 1 0,1-1 0,0 1 0,-1-1 0,1 0-1,-1 1 1,1-1 0,0 0 0,-1 0 0,1 1 0,0-1 0,-1 0 0,1 0 0,0 0 0,-1 0-1,1 0 1,0 0 0,-1 0 0,1 0 0,1 0 0,28-5-6957,-5-7-1775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9.8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109 0 11723,'0'0'7362,"-11"8"-5590,-1 1-1342,0 0 0,1 1 0,0 1 0,-13 15 0,22-23-353,-1 0-1,0 0 0,1 0 0,0 0 0,0 1 0,0-1 1,0 1-1,0-1 0,1 1 0,-1 0 0,1 0 0,0 0 0,0-1 1,1 1-1,-1 0 0,1 0 0,0 0 0,0 0 0,0 0 1,0 0-1,1 0 0,0 0 0,0 0 0,0 0 0,0-1 1,2 6-1,-1-6-62,1-1 0,-1 0 0,0 0 0,0 0 0,1 0 0,-1 0 0,1-1 0,0 1 0,-1-1 0,1 0 0,0 1 1,0-1-1,0 0 0,0-1 0,0 1 0,0-1 0,0 1 0,0-1 0,0 0 0,0 0 0,0 0 0,5-1 0,-3 1 42,0-1-1,0 0 1,1 0 0,-1 0-1,-1 0 1,1-1-1,0 0 1,0 0 0,0 0-1,-1-1 1,1 1-1,7-7 1,-8 4 9,1-1 0,-1 0 0,0 1 0,0-1 0,-1-1-1,0 1 1,0 0 0,0-1 0,-1 0 0,0 1 0,0-1 0,-1 0 0,0 0 0,0 0 0,0 0-1,-1 0 1,0 0 0,-2-12 0,1 17-77,1 1 0,-1 0 1,0-1-1,1 1 0,-1 0 0,0 0 0,0 0 0,0 0 0,0 0 0,0 0 1,0 0-1,0 0 0,0 0 0,0 0 0,0 1 0,-1-1 0,1 0 0,0 1 1,-1-1-1,1 1 0,0-1 0,-1 1 0,1 0 0,0 0 0,-1-1 0,1 1 1,-3 0-1,-11 1-2428,3 4-3361,7-2-2175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1.7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 14221,'0'0'9866,"70"0"-9226,-33 0-415,4 0-193,1 0 0,-4 0-449,-4-1-992,-6 1-737,-10-3-737,-12 1-1345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2.0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38 12364,'0'0'6598,"66"8"-5573,-25-8-288,4 0-417,3-8-224,1 3-448,-2-5-1698,-8-1-2563,-4-1-4964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2.4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 16015,'0'0'6433,"11"-3"-5552,14-3-256,48-4 0,-64 8-586,-1 2 0,1-1 0,-1 1 0,1 1 0,-1 0 0,0 0 0,1 0 0,-1 1 0,0 0 1,0 1-1,11 4 0,-18-6-31,-1-1-1,1 0 1,0 1 0,-1-1 0,1 1 0,0-1 0,-1 1-1,1-1 1,-1 1 0,1-1 0,-1 1 0,1-1-1,-1 1 1,1 0 0,-1-1 0,0 1 0,1 0 0,-1 0-1,0-1 1,1 1 0,-1 0 0,0 0 0,0-1 0,0 1-1,0 0 1,0 0 0,0 0 0,0-1 0,0 1 0,0 0-1,0 0 1,0-1 0,0 1 0,-1 0 0,1 0 0,0-1-1,-1 1 1,1 0 0,0 0 0,-1-1 0,1 1 0,-1-1-1,1 1 1,-1 0 0,1-1 0,-1 1 0,0-1 0,1 1-1,-1-1 1,1 1 0,-1-1 0,0 0 0,0 1 0,1-1-1,-2 1 1,-43 21 891,41-21-827,-32 11 563,26-9-335,-1 1 0,1 0 0,0 0 0,-18 10 0,34-11-281,0 0 0,0-1-1,1 0 1,-1-1 0,13 2-1,-9-1-64,1 1 0,-1 0-1,0 0 1,0 1-1,0 0 1,-1 1-1,0 0 1,1 1 0,10 8-1,-18-12 44,1 0 0,0 1-1,-1-1 1,0 0 0,1 1-1,-1 0 1,0-1 0,0 1-1,0 0 1,-1 0 0,1 0 0,-1 0-1,1 0 1,-1 1 0,0-1-1,-1 0 1,1 1 0,0-1-1,-1 0 1,0 1 0,0-1 0,0 1-1,0-1 1,0 0 0,-1 1-1,1-1 1,-1 0 0,0 1-1,0-1 1,0 0 0,-1 0 0,1 0-1,-3 4 1,1-3 127,0 0-1,0-1 1,0 0 0,0 1-1,0-1 1,-1 0 0,0-1-1,1 1 1,-1-1 0,0 1 0,0-1-1,0 0 1,-1-1 0,1 1-1,0-1 1,-6 1 0,-1 1 120,1-1 1,-1-1 0,0 0 0,1-1 0,-21-1-1,30 1-293,0 0 0,0 0-1,0 0 1,0 0 0,0 0-1,0-1 1,0 1 0,0 0-1,0 0 1,0-1 0,0 1-1,0-1 1,0 1 0,0-1 0,0 1-1,0-1 1,0 0 0,0 1-1,0-1 1,1 0 0,-1 0-1,0 0 1,1 1 0,-1-1-1,0 0 1,1 0 0,-1 0-1,1 0 1,0 0 0,-1 0-1,1 0 1,0 0 0,-1 0-1,1 0 1,0-1 0,0 1 0,0 0-1,0 0 1,0 0 0,0 0-1,1-2 1,-1 0-475,1 0 1,0 0-1,1 0 1,-1 1-1,0-1 1,1 0-1,-1 1 1,1-1-1,0 0 1,0 1-1,0 0 0,0 0 1,5-4-1,18-11-4632,5 0-2345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2.7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182 33 11627,'0'0'14969,"-9"-8"-14339,4 4-556,4 2-58,-1 1 0,0-1 1,1 0-1,-1 1 0,0-1 1,0 1-1,0 0 1,0-1-1,0 1 0,0 0 1,0 0-1,0 0 0,0 1 1,0-1-1,-1 0 1,1 1-1,0 0 0,-1-1 1,1 1-1,0 0 0,0 0 1,-1 0-1,1 0 1,0 1-1,-1-1 0,1 1 1,0-1-1,0 1 1,-1 0-1,1 0 0,-3 2 1,-4 3 55,0 1 0,1 1 1,0-1-1,1 1 0,0 1 0,0-1 1,0 1-1,1 0 0,1 1 0,-1-1 1,-4 14-1,9-20-51,-1 0 1,1 0-1,0 1 0,0-1 0,0 0 1,1 1-1,-1-1 0,1 1 1,0-1-1,0 1 0,0-1 0,0 1 1,1-1-1,-1 1 0,1-1 1,0 1-1,0-1 0,0 0 0,0 1 1,1-1-1,0 0 0,-1 0 1,1 0-1,0 0 0,0 0 0,1 0 1,-1-1-1,0 1 0,1-1 1,0 0-1,-1 1 0,1-1 0,0-1 1,0 1-1,0 0 0,1-1 1,5 3-1,-1-1 8,0-1 0,0 1 0,0-2 0,1 1 0,-1-1 0,0 0 0,1-1 0,-1 0 0,1 0 0,-1-1 0,1 0 0,-1 0 0,0-1 0,1 0 0,-1-1 1,0 1-1,-1-2 0,15-7 0,-16 8 1,-1 0 0,0-1 1,0 0-1,-1 0 1,1 0-1,-1-1 0,0 1 1,0-1-1,0 0 0,-1 0 1,1-1-1,-1 1 1,0-1-1,-1 1 0,0-1 1,0 0-1,0 0 0,0 0 1,-1 0-1,0 0 1,0 0-1,-1 0 0,0-1 1,0 1-1,0 0 1,-2-8-1,1 11-64,1 1 0,-1-1 1,0 0-1,0 1 0,-1-1 1,1 1-1,-1 0 0,1-1 0,-1 1 1,1 0-1,-1 0 0,0 0 1,0 0-1,0 0 0,0 1 0,-1-1 1,1 0-1,0 1 0,-1 0 1,1 0-1,-1-1 0,1 1 0,-1 1 1,0-1-1,1 0 0,-1 1 1,-3-1-1,-38-3-3144,5 8-5026,15 3-6018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30.3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0 494 8008,'0'0'13100,"17"-11"-11942,56-35 144,3 3 0,158-65 0,195-44-1961,-384 137 349,72-29-3561,-46 3-3816,-31 8-2210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31.2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0 350 7399,'0'0'14542,"73"-49"-13517,-13 20-257,10-5-255,9-3-225,2-1-256,3 2-96,-6-3-1762,-5-3-2978,-13-4-9001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7783,'0'0'9679,"0"12"-9028,-29 499 2197,9-253-2130,-20 1349 2031,42-1405-2500,-7 356 1723,-4-298-999,8-199-9697,1-93-1141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06.8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2403 96 7143,'-236'-8'5677,"-313"4"-6203,494 10 551,2 3-1,-1 1 1,1 3-1,1 2 1,1 3 0,0 1-1,1 3 1,-49 30-1,14-2 109,2 5 0,3 3 0,-112 104 0,127-98-56,3 3-1,2 3 1,4 2 0,3 2-1,3 3 1,4 2-1,3 2 1,3 2 0,4 1-1,4 2 1,4 1-1,4 1 1,3 1 0,4 1-1,5 1 1,-2 104 0,13-100-78,4-1 1,5 0 0,3-1 0,34 133-1,-25-154 2,4 0 0,2-2 0,4-1 0,3-1 0,2-1 0,46 63 0,-44-79 6,3-1 0,1-3-1,3-1 1,1-2 0,2-2 0,2-2 0,2-2-1,1-3 1,59 30 0,-42-31 65,2-3-1,1-4 1,1-2-1,1-4 1,0-2-1,2-4 1,81 5 0,-54-12 47,0-4 1,0-4 0,0-5 0,0-4 0,-1-5 0,0-5 0,-2-3 0,0-5 0,-2-5 0,-1-3 0,-2-5 0,-2-4 0,-1-4 0,100-71 0,-108 56-113,-3-3 1,-4-4 0,-2-3 0,-3-3 0,-4-4 0,-4-2-1,-3-3 1,-4-2 0,-3-3 0,52-122 0,-58 99 255,-5-1 0,-5-3 1,-5 0-1,-6-2 0,-4-2 0,-6 0 1,-5 0-1,-5-184 0,-11 247-148,-2 0 1,-2 0-1,-3 1 0,-3 0 0,-1 1 0,-4 0 1,-2 1-1,-2 2 0,-45-77 0,42 88-120,-1 2 0,-2 1 0,-2 1-1,-2 2 1,-1 1 0,-1 1 0,-2 2-1,-2 2 1,0 1 0,-2 3-1,-78-39 1,61 41-898,0 3-1,-2 2 1,-121-21-1,-23 13-4674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0.1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4805,'0'0'15604,"5"12"-14531,8 39-16,-2 0 0,5 60 0,-15-101-857,0-1 1,1 1-1,0-1 1,0 0-1,1 1 1,6 12-1,-8-20-117,0 0-1,0-1 0,1 1 0,-1 0 0,0 0 1,1-1-1,-1 1 0,1-1 0,-1 1 1,1-1-1,0 1 0,0-1 0,0 0 0,-1 0 1,1 0-1,0 0 0,0-1 0,0 1 0,1 0 1,-1-1-1,0 1 0,0-1 0,0 0 1,0 0-1,0 0 0,1 0 0,-1 0 0,0 0 1,0 0-1,0-1 0,0 1 0,0-1 1,0 0-1,4-1 0,2-2 140,0 0-1,0-1 1,-1 0 0,1 0-1,-1 0 1,-1-1 0,1 0-1,-1 0 1,11-14 0,46-74 370,-50 74-460,60-105 461,-74 125-667,1 0-1,0 0 1,0 0-1,0 0 1,0 0-1,0-1 1,0 1-1,0 0 1,0 0-1,0 0 1,0 0 0,0 0-1,0-1 1,0 1-1,0 0 1,1 0-1,-1 0 1,0 0-1,0 0 1,0 0-1,0-1 1,0 1 0,0 0-1,0 0 1,0 0-1,0 0 1,0 0-1,1 0 1,-1 0-1,0-1 1,0 1-1,0 0 1,0 0-1,0 0 1,0 0 0,1 0-1,-1 0 1,0 0-1,0 0 1,0 0-1,0 0 1,0 0-1,1 0 1,-1 0-1,0 0 1,0 0-1,0 0 1,0 0 0,0 0-1,1 0 1,-1 0-1,0 0 1,0 0-1,0 0 1,0 0-1,0 0 1,0 1-1,1-1 1,-1 0 0,0 0-1,0 0 1,0 0-1,0 0 1,0 0-1,0 0 1,1 1-1,0 9-8261,-1-5 404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0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251 1 18033,'0'0'5995,"-2"8"-4527,-2 5-1289,0-1 0,-1 0 1,0 0-1,-1-1 0,0 1 0,-1-1 0,-12 16 0,-70 73 247,60-71-435,-46 62 1,86-93-2031,-2-4 817,0-1 1,-1 0 0,1 0-1,-2-1 1,1 0 0,8-12-1,-1 2-2368,19-22-6622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0.8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0 9801,'0'0'13538,"-6"12"-11803,-3 4-1268,1 0 0,1 1 0,1 0-1,0 0 1,1 0 0,-4 28-1,8-39-623,-7 129 168,7-78-6436,-7-67-6889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1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75 8840,'0'0'15919,"63"-37"-15310,-27 33-417,-1 0-192,-2 1-32,-3 0-1601,-9-3-1314,-7-1-2146,-5-3-3779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1.5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12812,'0'0'9930,"54"39"-11756,-31-39-1666,0-1-4643</inkml:trace>
  <inkml:trace contextRef="#ctx0" brushRef="#br0" timeOffset="1">182 16 11275,'0'0'14798,"-38"51"-14158,38-46-480,2-5-1953,6 0-2724,2-13-7430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39.0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14 10890,'1'0'304,"-1"0"0,0 0 0,1-1 0,-1 1 0,0 0 0,0 0 0,1-1 0,-1 1 0,0 0 0,0-1 0,1 1 0,-1 0 0,0-1 0,0 1 0,0 0 0,0-1 0,0 1 0,1-1 0,-1 1 0,0 0 0,0-1 0,0 1 0,0-1 0,0 1 0,0 0 0,0-1 0,0 1 0,-1-1 0,1 1 0,0 0 0,0-1 0,-12-1 2357,-18 10-2360,18-2-86,2 0 0,-1 1 0,1 0 1,0 1-1,0 0 0,-9 11 1,16-16-164,0 0 1,0 0-1,0 0 1,1 1-1,-1 0 1,1-1 0,0 1-1,0 0 1,0 0-1,1 0 1,-1 0 0,1 0-1,0 0 1,0 1-1,0-1 1,1 0 0,0 0-1,0 1 1,0-1-1,0 0 1,1 7-1,1-8-46,-1 0-1,1 0 0,0 0 0,0 0 0,0-1 0,0 1 1,1-1-1,-1 1 0,1-1 0,-1 0 0,1 0 0,0 0 1,0 0-1,0-1 0,0 1 0,6 1 0,-6-1-1,0-1 0,0 0 0,0 0 1,0 1-1,0 0 0,0 0 0,0 0 0,0 0 0,-1 0 0,1 0 0,-1 1 0,0-1 0,0 1 0,0-1 0,0 1 0,0 0 1,0 0-1,-1 0 0,1 0 0,-1 0 0,0 0 0,1 4 0,-1-4 33,-1 0 0,0 0 0,1-1 0,-1 1 0,0 0 0,-1 0 1,1-1-1,0 1 0,-1 0 0,1 0 0,-1-1 0,0 1 0,0-1 0,0 1 0,0-1 0,-1 1 0,1-1 0,-1 1 0,1-1 1,-1 0-1,0 0 0,0 0 0,0 0 0,0 0 0,0 0 0,0-1 0,0 1 0,-1-1 0,1 1 0,-1-1 0,1 0 0,-5 1 0,-6 2 203,0-2 0,0 0 0,0 0 0,-1-1 0,-19-1-1,22 0-210,4-4-1545,16-4-1580,17-6-6183,-4 5-2038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39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3 9833,'0'0'15337,"-9"-1"-14995,3 0-288,0 0 0,-1 1 0,1 0 0,0 0-1,-1 1 1,-7 2 0,12-3-37,0 0 0,0 0-1,0 1 1,0-1 0,0 1 0,0 0 0,0 0-1,1-1 1,-1 1 0,0 0 0,1 1-1,-1-1 1,0 0 0,1 0 0,-1 1-1,1-1 1,0 0 0,0 1 0,-1 0 0,1-1-1,0 1 1,0 0 0,0-1 0,1 1-1,-1 0 1,0 0 0,1 0 0,-1 0-1,1 0 1,-1 3 0,2-4-14,-1 0 0,1 0 0,-1-1-1,1 1 1,-1 0 0,1 0 0,0-1 0,-1 1 0,1-1 0,0 1 0,0-1 0,-1 1-1,1-1 1,0 1 0,0-1 0,0 0 0,0 1 0,0-1 0,-1 0 0,1 0-1,0 0 1,0 1 0,0-1 0,1 0 0,31 3 32,-25-2-62,-3-1-24,0 1 0,0 0 0,0 0 0,-1 0 0,1 1-1,0-1 1,-1 1 0,1 0 0,-1 1 0,1-1 0,4 5 0,-8-7 48,0 1 1,-1 0-1,1 0 1,0 0 0,0 0-1,-1 0 1,1 0-1,-1 0 1,1 0-1,-1 0 1,1 0-1,-1 0 1,1 0 0,-1 0-1,0 0 1,0 0-1,0 0 1,0 1-1,0-1 1,0 2-1,0-1 45,-1 0 0,0 1 0,0-1-1,0 0 1,0 0 0,0 0 0,0 0-1,-1 0 1,1 0 0,-1 0 0,1 0-1,-1 0 1,-3 2 0,1 0-31,-1-1 0,0 0 0,1 0 0,-1 0 0,0-1 0,-1 0 0,1 0 0,0 0 0,0 0 0,-1-1 0,1 0 0,-1 0 0,0 0 0,1-1 0,-7 0 0,11 0-139,1 0-1,-1-1 1,1 1-1,-1 0 1,1-1-1,0 1 1,-1-1-1,1 1 1,0-1-1,-1 1 1,1-1-1,0 1 1,0-1-1,-1 1 1,1-1-1,0 1 1,0-1 0,0 1-1,0-1 1,0 0-1,0 1 1,0-1-1,0 1 1,0-1-1,0 1 1,0-1-1,0 1 1,0-1-1,0 0 1,0 1-1,1-1 1,-1 1-1,0-1 1,0 1-1,1-1 1,-1 1-1,0-1 1,1 1-1,-1 0 1,0-1-1,1 0 1,12-23-4694,5 1-2416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39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13036,'0'0'7047,"-18"48"-4645,13-27-768,0 1-513,3 2-641,2-3-352,0-3-96,0 0-256,0-2-929,2-5-512,1-4-449,-3-5-705</inkml:trace>
  <inkml:trace contextRef="#ctx0" brushRef="#br0" timeOffset="1">1 115 8936,'0'0'11980,"60"0"-10763,-35 0-416,0 0-545,3 0-192,-4 0-993,1-5-1890,0-4-3523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0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0 14189,'0'0'11115,"-32"66"-10635,28-43-384,1 0-31,3-1-130,0-4-831,0 0-610,0-2-512,0-3-480,0-6-609,0-2-1057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8968,'0'0'2910,"13"-7"-1821,5-4-674,1 2 0,1 0 0,-1 2 0,1 0 0,1 1 0,-1 0 0,42-3 0,67 6 332,198 21-1,16 2-493,355-37 2012,-1-1-1039,-495 18-491,623 5-220,-549 7-549,171 0 180,-298-24-448,-100 7 709,0 1-1,87 5 1,-135-1-543,11 1-1576,-5-3-2798,-4-3-2046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0.6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48 10154,'0'0'13805,"51"-27"-13549,-25 27-160,2 0-192,2-2-993,1-1-1185,-3-3-3075,2-4-8040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0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0 11531,'0'0'10794,"-11"3"-10746,-54 22 925,60-23-755,1 0 0,-1 0 0,1 1 1,0-1-1,0 1 0,0 0 0,0 0 0,1 1 0,-1-1 0,1 1 0,0 0 1,0 0-1,0 0 0,1 0 0,-3 5 0,5-8-210,0 0 1,0 0-1,0-1 1,0 1-1,0 0 0,0 0 1,0 0-1,0 0 1,0 0-1,0 0 0,1 0 1,-1 0-1,0 0 1,1-1-1,-1 1 0,1 0 1,-1 0-1,1 0 0,-1-1 1,1 1-1,0 0 1,-1-1-1,1 1 0,0 0 1,0-1-1,-1 1 1,1-1-1,0 1 0,0-1 1,0 0-1,-1 1 1,1-1-1,0 0 0,2 1 1,42 11-250,-23-7-170,-17-3 261,0 0 0,0 1 0,0-1 1,0 1-1,-1 0 0,1 0 0,-1 1 0,0-1 0,1 1 0,-2 0 0,1 0 0,0 0 0,-1 1 0,5 8 0,-6-10 189,-1-1 1,0 1 0,0 0-1,0 0 1,0-1-1,-1 1 1,1 0-1,-1 0 1,0 0 0,0 0-1,0 0 1,0 0-1,0 0 1,-1 0-1,1 0 1,-1-1 0,0 1-1,0 0 1,0 0-1,0 0 1,0-1-1,-1 1 1,1-1 0,-1 1-1,0-1 1,1 0-1,-1 1 1,0-1-1,-3 2 1,0 1 99,-1-1 0,1-1-1,-1 1 1,1-1 0,-1 0 0,0 0 0,0-1-1,0 1 1,-1-1 0,1-1 0,-1 1 0,1-1-1,-1 0 1,1-1 0,-1 0 0,1 0 0,-1 0-1,-7-2 1,14 2-211,-1 0-1,0 0 0,1 0 1,-1 0-1,1 0 1,-1 0-1,1 0 0,-1 0 1,0-1-1,1 1 0,-1 0 1,1 0-1,-1-1 1,1 1-1,-1 0 0,1-1 1,0 1-1,-1-1 1,1 1-1,-1 0 0,1-1 1,0 1-1,-1-1 0,1 1 1,0-1-1,-1 1 1,1-1-1,0 0 0,0 1 1,0-1-1,0 1 1,-1-1-1,1 1 0,0-1 1,0 0-1,0 1 0,0-1 1,0 1-1,0-1 1,0 1-1,1-1 0,-1 0 1,0 1-1,0-1 1,1 0-1,-1-1-628,1 0 1,0 0-1,0 0 0,0 0 1,0 0-1,0 1 0,0-1 1,0 0-1,1 1 0,-1-1 0,0 1 1,3-3-1,15-7-8016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1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16400,'0'0'12208,"-1"9"-11946,0 3-220,-1-6-22,2 0-1,-1 0 1,1 0 0,-1-1 0,1 1-1,2 8 1,-2-12-21,0-1 1,1 1-1,-1-1 1,1 1 0,0-1-1,-1 1 1,1-1-1,0 0 1,0 1-1,0-1 1,0 0-1,0 1 1,0-1-1,0 0 1,1 0-1,-1 0 1,0 0 0,1 0-1,-1 0 1,0-1-1,1 1 1,-1 0-1,1-1 1,-1 1-1,1-1 1,0 1-1,-1-1 1,1 0-1,-1 0 1,4 0-1,0 1-46,0-2-1,0 1 1,-1 0-1,1-1 0,0 0 1,0 0-1,0 0 1,0-1-1,-1 0 0,1 0 1,-1 0-1,1 0 0,-1-1 1,0 0-1,0 1 1,0-2-1,0 1 0,-1 0 1,1-1-1,-1 1 1,0-1-1,0 0 0,0 0 1,3-6-1,-6 9 176,-6 12 502,2-5-601,1 0-1,0 1 0,0-1 1,0 1-1,1-1 1,0 1-1,0 0 1,1 0-1,0-1 1,0 1-1,1 0 1,-1 0-1,1 0 1,2 10-1,-2-17-227,0 1 1,1 0-1,-1 0 0,1 0 0,-1 0 0,1-1 1,-1 1-1,1 0 0,0 0 0,-1-1 0,1 1 1,0 0-1,0-1 0,-1 1 0,1-1 0,0 1 1,0-1-1,0 1 0,0-1 0,0 0 0,-1 1 1,1-1-1,0 0 0,2 0 0,12 1-5764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2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1730,'0'0'-289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2.9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1505,'0'0'18797,"8"-4"-16550,24-12-266,-31 16-1899,-1 0-1,1 0 1,-1 0 0,1 1-1,-1-1 1,1 0 0,-1 0-1,1 1 1,-1-1 0,1 0-1,-1 1 1,1-1 0,-1 1-1,1-1 1,-1 0 0,0 1-1,1-1 1,-1 1 0,0-1-1,0 1 1,1-1 0,-1 1-1,0-1 1,0 1 0,0 0-1,1-1 1,-1 1 0,0-1-1,0 1 1,0-1 0,0 1-1,0 0 1,0-1 0,0 1-1,0-1 1,-1 1 0,1 0-1,0-1 1,0 1 0,-1 29 397,1-29-376,-9 82 378,2-27-1353,4 2-3333,4-54 1458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3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13741,'0'0'9065,"52"-1"-7336,-22-2-512,3-1-640,0 1-417,0-2-160,-3 1-480,-8-3-1506,-5 2-1570,-4-7-4419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4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55 4164,'0'0'5237,"11"-5"-2269,4-3-3178,39-20 6101,-27 15 153,-59 31-3382,18-11-2351,1 0-230,-1-1 0,2 2 0,-1 0 0,1 0 1,0 1-1,1 1 0,0 0 0,-14 15 0,24-24-79,1 0 0,-1-1 1,0 1-1,1 0 0,-1 0 0,1 0 1,-1-1-1,1 1 0,-1 0 0,1 0 1,0 0-1,-1 0 0,1 0 0,0 0 1,0 0-1,-1 0 0,1 0 0,0-1 1,0 1-1,0 0 0,0 0 0,0 0 1,1 0-1,-1 0 0,0 0 0,0 0 1,1 0-1,-1 0 0,0 0 0,1 0 1,-1 0-1,1-1 0,-1 1 0,1 0 1,0 0-1,-1-1 0,1 1 0,0 0 1,-1-1-1,1 1 0,0 0 0,0-1 1,-1 1-1,1-1 0,0 1 0,0-1 1,0 0-1,0 1 0,0-1 0,1 0 1,8 2 9,-1 0 0,1-1 0,-1 0 0,14-1 0,-6 1-6,-7-1-19,60 8-63,-65-8 71,0 1 0,-1 0 0,1 1 0,0-1 0,-1 1 0,1 0 0,-1 0 0,0 0 0,1 1 0,-1-1 0,6 6 0,-9-7 8,0 0-1,0 1 1,0-1-1,-1 0 1,1 0-1,0 0 1,-1 1-1,1-1 1,-1 0 0,1 1-1,-1-1 1,1 1-1,-1-1 1,0 0-1,0 1 1,0-1-1,0 1 1,0-1 0,0 1-1,0-1 1,0 0-1,-1 1 1,1-1-1,0 1 1,-1-1-1,1 0 1,-1 1-1,0-1 1,1 0 0,-1 0-1,0 1 1,0-1-1,0 0 1,0 0-1,0 0 1,0 0-1,0 0 1,0 0 0,0 0-1,0-1 1,0 1-1,-1 0 1,-1 0-1,-8 6 222,-1 0-1,0-1 1,-20 7 0,23-9 34,-1 1-69,-1 0 0,-1-1 0,1 0-1,-1-1 1,1-1 0,-1 1 0,0-2-1,0 0 1,0 0 0,-14-2 0,26 1-235,-1 0 0,1 0 0,-1 0-1,1 0 1,0 0 0,-1 0 0,1-1 0,-1 1 0,1 0 0,0 0 0,-1-1 0,1 1-1,0 0 1,-1 0 0,1-1 0,0 1 0,0 0 0,-1-1 0,1 1 0,0 0 0,0-1-1,-1 1 1,1 0 0,0-1 0,0 1 0,0-1 0,0 1 0,0-1 0,0 1 0,0 0 0,0-1-1,0 1 1,0-1 0,0 1 0,0 0 0,0-1 0,0 1 0,0-1 0,0 1 0,0-1-1,0 1 1,0 0 0,1-1 0,-1 1 0,0 0 0,0-1 0,1 0 0,12-15-5215,4 5-1332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5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5862,'0'0'21679,"3"11"-21129,-2 0-483,1 0 0,-1 1 1,-1-1-1,0 1 1,-1-1-1,0 1 0,-4 16 1,3-20-291,0-1 0,1 1 0,0-1 0,0 1 0,0-1 0,1 1 1,1 8-1,-1-15 111,1-1 1,-1 0-1,0 0 1,1 1-1,-1-1 0,0 0 1,1 0-1,-1 0 1,0 0-1,1 1 1,-1-1-1,0 0 1,1 0-1,-1 0 0,0 0 1,1 0-1,-1 0 1,1 0-1,-1 0 1,0 0-1,1 0 1,-1 0-1,1 0 1,-1 0-1,0 0 0,1 0 1,-1 0-1,0-1 1,1 1-1,-1 0 1,0 0-1,1 0 1,-1-1-1,0 1 1,1 0-1,-1 0 0,0-1 1,0 1-1,1-1 1,13-9-3905,3-11-2822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5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1 13036,'0'0'8104,"-30"60"-6663,24-37-416,4 0-256,2 2-449,0-1-288,0-2-128,0-3-897,0 0-896,0-1-674,0-5-95,0-4-65,0-5-512</inkml:trace>
  <inkml:trace contextRef="#ctx0" brushRef="#br0" timeOffset="1">0 202 10314,'0'0'13933,"63"-23"-13485,-28 14-352,3 1-448,-4-2-2274,2-3-4773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5.8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8296,'0'0'14542,"65"7"-13229,-26-10-673,3-1-511,-1-1-129,-5 1-1025,-5 3-929,-12 1-64,-6 0-737,-11 0-1601,-2 6-1634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8360,'0'0'15294,"11"-6"-14546,-5 3-658,-2 0-69,-1 1 0,1 0 0,-1 0 0,1 1 0,0-1 0,-1 1 1,1-1-1,0 1 0,0 1 0,0-1 0,0 0 0,0 1 0,0 0 0,0 0 1,0 0-1,0 0 0,0 1 0,0 0 0,5 1 0,30 11 26,-12-5 8,-1 1-1,0 2 1,0 0 0,44 28 0,-68-38-11,0 0 1,-1 0 0,1 0 0,-1 0 0,1 0 0,-1 1 0,1-1 0,-1 1 0,1-1 0,-1 1 0,0-1 0,0 1 0,0 0 0,0-1 0,0 1-1,0 0 1,-1 0 0,1 0 0,-1 0 0,1-1 0,-1 1 0,0 0 0,1 0 0,-1 0 0,0 0 0,0 0 0,0 0 0,-1 0 0,1 0-1,0 0 1,-1 0 0,0 0 0,1 0 0,-1 0 0,0-1 0,0 1 0,0 0 0,0-1 0,0 1 0,0 0 0,0-1 0,-1 1 0,1-1-1,0 0 1,-1 1 0,-1 0 0,-10 8 391,1 0 0,-2 0 1,0-2-1,-21 11 0,21-12-234,-27 14 55,-60 35 704,92-50-1357,1 0 1,-1 0-1,1 1 0,0 0 1,1 0-1,0 0 0,0 1 1,-6 11-1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6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 12139,'0'0'10987,"78"2"-9738,-35-2-544,1-4-353,-4 0-288,0 3-352,-7-3-2082,-9 0-2403,-2-1-12171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6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4708,'0'0'19283,"6"55"-18418,-6-27-417,0 1-224,0 4-160,0-1-64,0-1-32,0-3-737,0-2-768,0-4-641,0-7-1506,0-4-3138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6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63 10378,'0'0'9385,"59"0"-7624,-23-5-543,4 0-450,2 2-255,-4-1-385,-3 0-128,-10 2-449,-5-2-992,-9-3-641,-7 1-608,-4-5-1474,0 0-2627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7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7655,'0'0'13997,"80"-9"-12619,-32 7-225,3 0-320,3-2-641,-7 2-128,-3-3-352,-6 1-1922,-10-4-2595,-10 0-7655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8.2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 0 3395,'0'0'224,"-47"18"930,32-14 1984,1 0-2241,1-4-64,4 1-577,1-1-192,5 0-192,0 0-480,2 0-545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8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11179,'0'0'12908,"-10"2"-12529,10-2-367,-54 15 140,52-14-149,0 0 0,0 0-1,-1 0 1,1 1 0,0-1-1,0 0 1,0 1 0,1 0-1,-1-1 1,0 1 0,-1 3-1,2-5-1,1 1-1,-1 1 0,1-1 0,0 0 1,-1 0-1,1 0 0,0 0 0,0 0 1,0 0-1,0 0 0,0 0 0,0 0 0,0 0 1,0 1-1,0-1 0,0 0 0,0 0 1,1 0-1,-1 0 0,1 0 0,-1 0 1,1 0-1,-1 0 0,1 0 0,-1 0 0,2 1 1,1 1 6,1 0 0,-1 0 0,0 0 0,1-1 1,0 1-1,0-1 0,-1 0 0,1 0 0,1 0 1,3 1-1,30 16-4,-36-18 8,-1 1-1,1-1 1,-1 0 0,0 1 0,0-1 0,1 1 0,-1-1 0,0 1-1,0-1 1,-1 1 0,1 0 0,0 0 0,0-1 0,-1 1-1,1 0 1,-1 0 0,0 0 0,1-1 0,-1 5 0,0-4 58,0 1 0,-1-1 0,1 1 1,-1-1-1,1 1 0,-1-1 1,0 0-1,0 0 0,0 1 1,0-1-1,0 0 0,-1 0 0,1 0 1,-1 0-1,1 0 0,-1 0 1,0 0-1,0-1 0,1 1 0,-1-1 1,0 1-1,-1-1 0,1 0 1,0 0-1,0 0 0,0 0 0,-1 0 1,1 0-1,0-1 0,-5 2 1,-8 0 145,1 1 0,-1-2 0,-28 0 0,33-1-261,10 0-1,-1 0 0,1 0 0,0 0-1,-1 0 1,1 0 0,0 0 0,-1-1 0,1 1-1,0 0 1,-1 0 0,1 0 0,0 0-1,0 0 1,-1-1 0,1 1 0,0 0-1,-1 0 1,1 0 0,0-1 0,0 1-1,-1 0 1,1-1 0,0 1 0,0 0-1,0 0 1,0-1 0,-1 1 0,1 0-1,0-1 1,0 1 0,0 0 0,0-1-1,0 1 1,0 0 0,0-1 0,0 1 0,0 0-1,0-1 1,0 1 0,0 0 0,0-1-1,0 1 1,0 0 0,0-1 0,0 1-1,1 0 1,-1-1 0,0 1 0,0 0-1,0-1 1,0 1 0,1 0 0,-1 0-1,0-1 1,0 1 0,1 0 0,-1-1-1,15-17-3468,29-17-5874,-17 14 1750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9.0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 10442,'0'0'15503,"10"55"-15407,-10-31-64,0-1 0,0 0-64,0-2-481,0-2-704,0-5-417,2-2-255,-2-7-321,0-2-1858</inkml:trace>
  <inkml:trace contextRef="#ctx0" brushRef="#br0" timeOffset="1">0 82 10762,'0'0'11883,"72"-18"-11819,-40 15-480,0-1-1506,-4-2-2082,0 1-4580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9.4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 10314,'0'0'14285,"-20"67"-14157,20-47-128,0 2-128,0 2-416,0-3-193,3-2-288,0-1-416,-2-7-673,-1-6-1730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9.7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1 137 12812,'0'0'9737,"49"-10"-9000,-24 10-545,3-1-160,0-1-640,0 0-1699,-5-6-2401,-3 3-2691</inkml:trace>
  <inkml:trace contextRef="#ctx0" brushRef="#br0" timeOffset="1">340 0 9513,'0'0'14702,"-5"69"-14542,2-41-96,-2 0-96,3 0-480,0-1-641,2-4-577,0 0-96,0-7-96,0-3-448,0-6-833,0-2-1089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0.1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0 273 10634,'0'0'10218,"64"-3"-9097,-34-2-320,0 1-129,-1-1-223,-1 0-321,-3 0-128,-8-3-673,-6 3-768,-3-4-353,-6 0-320,-2-4-1730,0-3-2754</inkml:trace>
  <inkml:trace contextRef="#ctx0" brushRef="#br0" timeOffset="1">23 8 14510,'0'0'9289,"73"-7"-8136,-42 7-513,2 0-416,0 0-192,-3 0-224,-4 0-961,-4 0-1025,-4 3-1569,-5-2-4581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0 376 7527,'0'0'15716,"0"-9"-14813,0 4-833,1 1 0,-1-1 0,1 0 1,0 0-1,0 1 0,1-1 0,-1 1 1,1-1-1,0 1 0,0 0 1,4-6-1,45-51 453,156-178 128,-207 239-642,0-1 0,1 1 0,-1-1 0,0 1 0,1 0 0,-1-1 0,0 1-1,1-1 1,-1 1 0,1 0 0,-1-1 0,1 1 0,-1 0 0,1 0 0,-1-1 0,1 1-1,-1 0 1,1 0 0,-1 0 0,1-1 0,-1 1 0,1 0 0,-1 0 0,1 0 0,0 0-1,-1 0 1,1 0 0,-1 0 0,1 0 0,-1 1 0,1-1 0,-1 0 0,1 0-1,-1 0 1,1 1 0,-1-1 0,1 0 0,-1 0 0,1 1 0,-1-1 0,1 0 0,-1 1-1,1-1 1,-1 1 0,0-1 0,1 0 0,-1 1 0,0-1 0,0 1 0,1-1 0,-1 1-1,0-1 1,0 1 0,1-1 0,-1 1 0,0 0 0,0-1 0,0 1 0,0 0-1,15 49 395,-9-28-159,-1-8-133,1 1 0,0-1 0,1 0 0,1 0-1,0-1 1,1 0 0,13 14 0,-17-21-277,1 0 1,0-1-1,0 0 1,1 0-1,0-1 1,-1 0-1,1 0 1,1 0-1,-1-1 1,1 0-1,-1 0 1,1-1-1,0 0 1,0-1-1,14 2 1,13-2-4587,-2-1-3266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10954,'0'0'15583,"-1"9"-15247,1-1-302,0 0 0,1 0 0,0 1-1,3 12 1,-4-20-39,0 0 0,0 0 0,0 0 0,0 0 0,1 0 0,-1 0 0,0 0 0,1 0 0,-1 0 0,1 0 0,-1 0 0,1 0 0,0 0 0,-1 0 0,1 0 0,0 0 0,0 0 0,-1-1 0,1 1-1,0 0 1,0-1 0,0 1 0,0 0 0,0-1 0,0 1 0,0-1 0,0 0 0,0 1 0,0-1 0,0 0 0,0 0 0,0 1 0,1-1 0,-1 0 0,0 0 0,0 0 0,0 0 0,0-1 0,0 1 0,0 0 0,0 0 0,0-1 0,1 1 0,-1 0 0,0-1 0,0 1 0,0-1 0,-1 0 0,1 1 0,0-1 0,0 0 0,0 1 0,0-1 0,-1 0 0,1 0 0,0 0 0,0-1 0,4-2-72,-1 0 1,0 0 0,0-1 0,-1 0-1,1 0 1,-1 0 0,0 0 0,0-1-1,-1 1 1,0-1 0,0 1-1,0-1 1,1-8 294,-10 43 588,2 30-899,11-39-4635,3-14-1379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1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 5958,'0'0'15054,"-24"56"-13805,13-29-608,3 3-481,0 1-128,3-3-224,5 2-449,0-6-320,0-2-352,0-5-929,3-7-1217,-3-6-1730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1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14798,'0'0'6470,"67"-21"-5125,-36 17-608,1 2-513,3 2-288,-3 0-1057,-5 0-1505,-4 0-3332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1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0 12748,'0'0'9193,"-5"68"-8713,3-40-288,-3 1-128,5 2-32,0 1-32,0-4-448,0-1-1025,7-4-1154,-2-8-2209,-2-4-3268</inkml:trace>
  <inkml:trace contextRef="#ctx0" brushRef="#br0" timeOffset="1">0 248 9897,'0'0'12620,"56"8"-11883,-28-8-385,2 0-256,-4 0-96,-1 0-576,-5-1-417,-4-3-737,-7-4-95,-6-1-1539,-3-2-1536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2.2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8872,'0'0'10731,"48"0"-8682,-13-2-543,4 1-705,5-3-513,-2 1-224,-2 0-512,-3-4-1474,-9 0-2466,-7-4-8425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3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3267,'2'0'12652,"-2"7"-10282,0 6-992,0 3 479,-3 4-672,-2 4-256,1-2-416,4-2-353,0-4-96,0-4 0,2-4-64,6-5-512,4-3-449,-1 0-641,-1-7-672,-2-7-1826,2-3-1537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4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10090,'0'0'10217,"-24"54"-9384,21-32-288,3 3-193,0-2-64,0 0-192,9-2-64,3-2-352,1-5-385,-4 0-608,-3-2-513,-5-6-864,-1-2-1602</inkml:trace>
  <inkml:trace contextRef="#ctx0" brushRef="#br0" timeOffset="1">0 123 1217,'0'0'20980,"70"-14"-20980,-37 15-673,3-1-2305,0-1-4486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2.0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4356,'0'0'20120,"6"9"-19393,-1-1-650,0 0 1,-1 1-1,-1-1 1,0 1 0,0-1-1,0 1 1,-1 0 0,0 0-1,-1 0 1,1 15 0,-5 34-30,2-36-535,0-1 0,1 1-1,5 35 1,-7-82-7833,2 22 7700,0 1 0,0-1-1,0 0 1,-1 0 0,1 0-1,-1 0 1,1 0 0,-1 0-1,0 1 1,0-1 0,-1 0-1,1 1 1,0-1-1,-1 1 1,1-1 0,-3-2-1,-14-14-4669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2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51 3587,'0'0'5670,"-50"-26"-2659,42 24-1,1 1 3236,9 1-5189,15 0 321,5 0-225,7 0-385,4 0-447,3 0-257,-1-2-32,1-1-609,-3 1-1601,-6-6-1409,-3 2-2627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2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 16624,'0'0'9838,"0"12"-9752,-1 7-74,-1 0 1,0 0-1,-2 0 1,0-1-1,-12 32 1,6-26-11,6-16 15,0 0 0,0 0 0,1 1 0,1 0 0,-1-1 0,1 1 0,-1 13 0,4-21 1,0 0 0,-1 0 0,1 0 0,0 0 0,0 0 0,0 0-1,0 0 1,0 0 0,0 0 0,0-1 0,0 1 0,0 0 0,0-1 0,0 1-1,0-1 1,1 1 0,-1-1 0,0 1 0,0-1 0,1 0 0,-1 0-1,0 1 1,1-1 0,-1 0 0,0 0 0,0-1 0,1 1 0,-1 0 0,0 0-1,2-1 1,45-6 80,-19 0-297,-3 0-2275,-10 2-3256,-9 2-436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17617,'0'0'4484,"-14"65"-3523,14-37 64,0 4-353,0-1-351,18-8-289,6-4 0,9-12-417,8-7-928,4-6-641,-1-19-224,-5-6-1729,-4-7-1539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3.1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15599,'0'0'8424,"0"49"-8136,-3-26-288,0 0 0,2 2 0,0-2-512,1-1-578,0-4-863,0-5-610,0-7-1344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3.4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46 6790,'0'0'10688,"9"-5"-8227,7-2-1663,0 1-1,1 0 1,0 1-1,0 1 1,0 1 0,22-3-1,-6 4-419,-1 0-1,60 6 1,-91-5-376,0 1 0,1 0 0,-1 0 0,0 0 0,0 0 1,0 1-1,1-1 0,-1 0 0,0 0 0,0 1 0,0-1 1,0 0-1,1 1 0,-1 0 0,0-1 0,0 1 0,0-1 1,0 1-1,0 0 0,-1 0 0,1 0 0,0-1 1,0 1-1,0 0 0,-1 0 0,1 0 0,0 0 0,-1 0 1,1 1-1,-1-1 0,1 0 0,-1 0 0,0 0 0,1 0 1,-1 0-1,0 1 0,0-1 0,0 0 0,0 0 0,0 0 1,0 1-1,0-1 0,0 0 0,-1 0 0,1 0 1,0 1-1,-1-1 0,0 1 0,-1 4 75,-1-1-1,1 0 1,-1 0-1,0 0 1,-1 0-1,1-1 1,-1 1-1,-6 4 1,-54 40 1781,98-44-1618,-22-6-590,1 2 0,-1 0-1,1 0 1,-1 1 0,22 6 0,-32-7 315,0 0 0,0 0 1,1-1-1,-1 1 0,0 0 0,0 1 1,0-1-1,0 0 0,0 1 0,-1-1 1,1 1-1,0-1 0,-1 1 0,1 0 1,-1 0-1,1-1 0,-1 1 0,0 0 1,0 1-1,0-1 0,0 0 0,0 0 1,0 0-1,-1 0 0,1 1 0,-1-1 0,1 0 1,-1 1-1,0-1 0,0 0 0,0 1 1,0-1-1,0 0 0,-1 1 0,1-1 1,-1 0-1,0 0 0,1 1 0,-2 1 1,-1 1 175,0 0 0,0 0 0,0 0 0,0-1 0,-1 0 1,0 0-1,0 0 0,0 0 0,0 0 0,0-1 0,-1 0 1,1 1-1,-8 2 0,-2 1 563,0 0 1,-1-1-1,-22 7 1,23-9-390,0-1 1,0-1-1,0 0 1,0-1-1,-14-1 1,24 0-352,0 0-1,0 0 1,0 0 0,0-1-1,0 0 1,0 0 0,1 0-1,-1 0 1,0 0 0,0-1-1,1 0 1,-1 0 0,1 0-1,0 0 1,-1 0 0,1-1-1,0 1 1,0-1 0,0 0 0,1 0-1,-5-6 1,4-2-2628,4 0-3673,2 4-688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3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1 406 6598,'0'0'11019,"63"-16"-9354,-7-17-640,13-11-192,10-5-449,3-4-256,-3 4-63,-7 4-33,-8 8-801,-17 7-705,-11 4-2081,-13 3-2627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7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0 528 13645,'0'0'3523,"67"-19"-864,-5-11-1282,20-11-448,12-12-32,10-5-513,1-4-320,-4 1-64,-9 2-288,-17 5-1346,-17 7-1889,-16 4-5189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1.2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1 215 10890,'0'0'6054,"-1"52"-4869,16-50-128,3-2-160,7-4 96,10-12-32,0-10-417,5-7-383,3-5-161,1 0 0,-2-1-673,-4 0-2434,-8 3-4773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5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1 12139,'0'0'15685,"-4"10"-14901,2-6-676,-1 0-54,0 0 1,0 1 0,1-1 0,0 1 0,0 0-1,0-1 1,1 1 0,-1 0 0,1 0-1,0 0 1,1 0 0,-1 0 0,1 0 0,0 6-1,4-9-43,0-1 0,0 0 0,0 0-1,0 0 1,0-1 0,0 0 0,0 1 0,0-1-1,0 0 1,0-1 0,5 0 0,1 0-7,-3 1-56,-1 0 0,1 0-1,0 1 1,0-1 0,-1 2 0,1-1 0,-1 1 0,8 2 0,-13-3 46,1 0 1,0 0 0,-1 1-1,1-1 1,-1 0 0,0 1-1,1-1 1,-1 1 0,0-1-1,0 1 1,0 0-1,0 0 1,0-1 0,0 1-1,-1 0 1,1 0 0,-1 0-1,1 0 1,-1 0 0,1 0-1,-1 0 1,0 0-1,0 0 1,0 0 0,0-1-1,-1 1 1,1 0 0,0 0-1,-1 0 1,1 0-1,-1 0 1,-1 2 0,0 3 27,0-1-1,-1 0 1,0 0 0,0 0 0,-1-1 0,1 1-1,-1-1 1,0 0 0,-1 0 0,1 0 0,-1 0-1,0-1 1,0 0 0,-11 7 0,8-6 77,0-1 0,1 0-1,-2 0 1,1 0 0,0-1 0,-1-1 0,1 0 0,-1 0 0,0 0 0,-14 0-1,21-2-145,1 0-1,-1 0 0,1 0 0,-1-1 1,1 1-1,-1 0 0,1-1 0,0 1 0,-1-1 1,1 1-1,0-1 0,-1 0 0,1 1 0,0-1 1,0 0-1,-1 0 0,1 0 0,0 0 1,0 0-1,0 0 0,0 0 0,0 0 0,0-1 1,1 1-1,-1 0 0,0-1 0,1 1 0,-1 0 1,1-1-1,-1-1 0,-4-47-7258,5 42 5604,0-26-6877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5.6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16432,'0'0'11050,"58"-10"-9673,-33 7-736,6-2-545,2 0-64,3 2-865,-3 2-1313,-1 1-1922,-6 0-2658,-4 0-6599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6.0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 7687,'0'0'10490,"-8"10"-7378,-1 3-2524,0 0 0,1 0 0,0 0-1,1 1 1,0 1 0,1-1 0,1 1 0,0 0-1,-4 29 1,8-40-576,1 1 0,0 0 0,1 0 0,-1-1 0,1 1-1,0 0 1,0 0 0,0-1 0,0 1 0,1-1 0,0 1 0,0-1 0,0 0 0,1 0 0,2 4-1,-2-5 33,-1-1-1,0-1 1,0 1-1,1 0 0,-1 0 1,1-1-1,0 0 0,-1 1 1,1-1-1,0 0 0,0 0 1,0-1-1,-1 1 1,1 0-1,0-1 0,0 0 1,0 0-1,0 0 0,0 0 1,0 0-1,0-1 1,0 1-1,0-1 0,0 0 1,0 1-1,3-3 0,-2 1 22,1 0 0,-1 0 0,0-1 0,0 0 0,0 0 0,0 0-1,-1 0 1,1 0 0,-1-1 0,0 1 0,0-1 0,0 0 0,0 0 0,-1 0 0,0 0-1,0 0 1,0-1 0,0 1 0,1-6 0,1-3 59,-1 1 0,0 0 1,-1 0-1,-1-1 0,0 1 0,-1-15 1,0 25-131,0 0 1,-1 0 0,1 0-1,-1 0 1,0 0 0,0 0-1,1 0 1,-1 0 0,0 0-1,-1 1 1,1-1 0,0 0-1,0 1 1,-1-1 0,1 1-1,-1-1 1,0 1 0,1 0 0,-1 0-1,0-1 1,1 1 0,-4 0-1,-18-4-2491,21 6 2051,1-1 1,0 0 0,0 1-1,-1-1 1,1 1 0,0-1-1,0 1 1,0-1 0,-1 1-1,1 0 1,0 0-1,0-1 1,0 1 0,0 0-1,0 0 1,-1 2 0,-4 6-6223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6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16656,'0'0'12299,"-3"72"-12170,2-47-97,1-1 0,0 2-129,0-4-799,4-2-546,0-1-960,0-7-224,-4-4-930</inkml:trace>
  <inkml:trace contextRef="#ctx0" brushRef="#br0" timeOffset="1">0 117 10570,'0'0'14478,"46"-37"-13678,-21 36-415,2 0-353,2 1-224,-4 0-1762,1 0-2594,-3-2-9738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9.0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1 203 1505,'0'0'21429,"8"-7"-20303,99-106 731,-36 36-1216,-71 76-640,0 1 0,0 0-1,0-1 1,0 1 0,0 0-1,1 0 1,-1-1 0,0 1-1,0 0 1,0 0 0,1-1-1,-1 1 1,0 0 0,0 0-1,1 0 1,-1-1 0,0 1-1,1 0 1,-1 0 0,0 0-1,0 0 1,1 0 0,-1 0-1,0-1 1,1 1-1,-1 0 1,0 0 0,1 0-1,-1 0 1,0 0 0,1 0-1,-1 0 1,0 1 0,1-1-1,-1 0 1,0 0 0,1 0-1,-1 0 1,2 15 34,-10 21 54,-9 2-51,12-29-122,1 0 0,0 0 0,0 0 0,1 0-1,0 1 1,1 0 0,-3 16 0,7-25-321,0-1 1,0 0-1,0 1 1,0-1-1,0 0 1,-1 0-1,1 0 1,0-1 0,0 1-1,0 0 1,0-1-1,0 1 1,-1-1-1,1 1 1,0-1-1,1-1 1,20-15-5618,3-6-2380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15535,'0'0'2594,"-48"85"-640,15-24-513,-4 5-512,-1 3 96,4 1-128,3-7-481,10-8-319,7-6-546,7-16-2113,1-14-3652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9.3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 12876,'0'0'4052,"-8"8"-1089,-7 7-1670,2 1 0,-22 31 0,31-42-1115,1 0 1,0 1 0,0-1 0,1 0 0,-1 1-1,1 0 1,0 0 0,1 0 0,-1 0 0,1 0-1,0 0 1,1 0 0,-1 0 0,1 0 0,1 0 0,1 11-1,-1-14-153,0-1 0,0 1 0,1-1 0,-1 0-1,1 1 1,-1-1 0,1 0 0,0 0 0,0 0-1,0 0 1,0-1 0,0 1 0,0 0 0,1-1-1,-1 0 1,0 1 0,1-1 0,-1 0 0,1 0-1,0 0 1,-1-1 0,1 1 0,0-1 0,-1 1-1,1-1 1,0 0 0,0 0 0,-1 0 0,1 0-1,0-1 1,-1 1 0,5-2 0,0 1 31,0 0 0,-1-1 0,1 0 0,-1 0 0,1 0 1,-1-1-1,0 0 0,0 0 0,0-1 0,0 1 0,-1-1 0,7-7 0,-7 4 29,0 0 1,0-1-1,-1 0 0,0 0 0,0 0 0,-1-1 0,0 1 0,0-1 0,-1 1 0,0-1 0,1-15 0,-3 20-89,0 0 0,0 0 0,0 1 0,-1-1 1,1 0-1,-1 0 0,0 0 0,0 1 1,0-1-1,0 0 0,-1 1 0,-3-7 0,4 8-64,-1 0 1,0 1-1,0-1 0,1 0 0,-1 0 0,0 1 0,0 0 0,-1-1 0,1 1 0,0 0 0,0 0 0,-1 0 1,1 0-1,-1 0 0,1 1 0,0-1 0,-1 1 0,1-1 0,-1 1 0,1 0 0,-4 0 0,6 0-84,-1 0 0,1 0 0,-1 0 0,1 0 0,-1 0-1,1 0 1,-1 0 0,1 0 0,-1 0 0,1 0 0,-1 1 0,1-1-1,-1 0 1,1 0 0,0 0 0,-1 1 0,1-1 0,-1 0 0,1 0-1,0 1 1,-1-1 0,1 0 0,0 1 0,-1-1 0,1 1 0,0-1-1,-1 0 1,1 1 0,0-1 0,0 1 0,0-1 0,-1 1 0,1-1-1,0 0 1,0 1 0,0-1 0,0 1 0,-1 10-5886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9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12812,'0'0'12556,"-8"51"-11115,7-34-640,1 2-384,0-1-289,0 1-96,4 0-513,1-6-1697,-2 0-2530,-1-6-5158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0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19346,'0'0'7463,"68"-7"-6502,-35 2-737,3 1-224,-6 3-768,-4-3-2659,-1 0-4357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2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13100,'0'0'13442,"0"5"-13260,1-2-175,0-1 0,-1 1 0,1 0 0,0-1-1,0 1 1,1-1 0,-1 0 0,0 1 0,1-1 0,-1 0 0,1 0 0,0 0 0,0 0 0,0 0 0,0 0-1,0-1 1,0 1 0,0-1 0,0 1 0,1-1 0,-1 0 0,1 0 0,-1 0 0,5 1 0,-5-1-9,1 1-3,0-1-1,0 1 1,-1-1 0,1 1 0,0 0 0,-1 0 0,0 1 0,1-1-1,-1 0 1,0 1 0,0-1 0,0 1 0,-1 0 0,1 0 0,0-1-1,-1 1 1,0 0 0,0 0 0,0 0 0,0 1 0,0-1-1,-1 0 1,1 0 0,-1 0 0,0 1 0,0-1 0,0 0 0,0 0-1,-1 0 1,1 1 0,-1-1 0,0 0 0,0 0 0,0 0 0,-3 5-1,2-4 69,0 0-1,0-1 1,0 1-1,0 0 1,-1-1-1,0 0 0,0 0 1,0 0-1,0 0 1,0 0-1,0 0 1,-1-1-1,1 1 0,-1-1 1,0 0-1,0 0 1,0-1-1,0 1 0,0-1 1,0 0-1,0 0 1,0 0-1,0-1 1,-1 1-1,1-1 0,-8 0 1,11-1-98,-1 1 0,1-1 0,-1 0 0,1 1 0,-1-1-1,1 0 1,-1 0 0,1 0 0,0 0 0,-1 0 0,1 0 0,0 0 0,0 0 0,0-1 0,0 1 0,0 0 0,0-1 0,0 1 0,0-1-1,1 1 1,-1-1 0,0 1 0,1-1 0,0 0 0,-1-1 0,-5-44-6711,5 44 5932,0-22-7002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2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46 71 10090</inkml:trace>
  <inkml:trace contextRef="#ctx0" brushRef="#br0" timeOffset="1">46 71 10090,'-45'-5'6342,"46"2"-2883,9-2-705,5 0-768,3-3-672,4-1-546,6 0-576,0 0-160,6 1-544,-6 3-1922,2 4-2307,-2-2-5669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3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15 16496,'0'0'3133,"-8"8"-618,0 0-1933,-1 1-1,2 0 1,-1 1 0,2 0 0,-11 19 0,15-26-493,1 0-1,-1 0 0,1 0 1,0 1-1,0-1 1,1 0-1,-1 1 0,1-1 1,-1 1-1,1-1 1,0 0-1,1 7 1,0-8-91,0 0 0,0 0 0,0 0-1,0 1 1,0-1 0,0-1 0,0 1 0,1 0 0,-1 0 0,1 0 0,-1-1 0,1 1 0,0-1 0,0 1 0,0-1 0,-1 0 0,1 1 0,1-1 0,-1 0 0,0-1 0,4 3 0,-1-2 61,0 1 1,1-1-1,-1 0 0,1 0 0,-1 0 1,0-1-1,1 0 0,-1 0 1,1 0-1,-1-1 0,1 0 0,-1 0 1,1 0-1,-1 0 0,0-1 1,0 0-1,0 0 0,0-1 1,0 1-1,0-1 0,5-5 0,-6 5-12,-1 0 0,0 0 0,0 0 0,0 0 0,0-1-1,-1 1 1,1-1 0,-1 0 0,0 0 0,0 0 0,-1 0-1,1 0 1,-1 0 0,0 0 0,0 0 0,0-1 0,0 1-1,-1 0 1,0-1 0,0 1 0,0 0 0,0-1 0,-1 1-1,1 0 1,-1-1 0,0 1 0,-3-6 0,2 6-22,0 0 0,0 1 1,0-1-1,0 1 0,-1 0 1,1-1-1,-1 1 0,-4-3 0,6 5-216,0 0 0,0-1 0,-1 1 0,1 0 0,0 0 0,-1 0 0,1 1 0,-1-1 1,1 0-1,-1 0 0,1 1 0,-1-1 0,1 1 0,-1 0 0,0-1 0,1 1 0,-1 0 0,0 0 0,1 0 0,-1 0 0,0 0 0,1 0 0,-3 1 0,2 8-9995,2-1-816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3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0 16432,'0'0'11627,"62"25"-11563,-33-25-417,-3 0-1504,-7 0-1763,-8 0-1441</inkml:trace>
  <inkml:trace contextRef="#ctx0" brushRef="#br0" timeOffset="1">1 88 15599,'0'0'8200,"81"11"-7688,-41-11-384,4 0-96,2-4-769,-11-1-2530,-4-1-5125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6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0 165 9225,'0'0'11915,"59"50"-10922,-23-50-288,11 0-97,9-15-223,6-12-289,4-7-64,-3-8-2050,-9-5-3395,-12-3-7111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2.3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0 578 6887,'0'0'10884,"16"-6"-9442,30-15-371,0-3-1,62-43 1,96-79-488,-150 106-540,49-37-76,149-104-2277,-247 178 1572,4-3-588,-6 0-3289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9.1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1 332 10250,'0'0'2690,"73"-58"-2434,-24 21-223,6-6 31,9-2-32,1-4-257,-1-2-1024,-5 2-2915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18129,'0'0'1249,"4"61"-1249,3-21 0,7 2 32,7-2 0,8 0-64,2-4-512,5-1-65,2 0-127,0 0-450,-2 2-287,-10-5-1474,-12 2-3106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122 117 4484,'0'0'7463,"5"-9"-3897,-2 5-3374,3-3 676,-1-1 0,0 0 1,-1 0-1,0 0 0,0 0 0,-1-1 1,0 1-1,0-1 0,-1 0 1,2-12-1,-7 21-640,0 0 1,-1 0 0,1 0-1,0 0 1,0 1-1,-1-1 1,1 1 0,0 0-1,0 0 1,-4 2-1,-4 2 161,-26 19 1043,37-24-1358,-10 19 1070,-5 19-1156,0 12 220,0-4-138,-15 90-1,56-169-11296,-19 26 8542,10-10-5162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7.4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39 4708,'0'0'17356,"12"-6"-16390,-10 5-926,55-23 797,-51 23-736,0-1 1,0 1 0,0-1 0,0 2-1,0-1 1,0 1 0,0 0 0,1 0 0,-1 0-1,0 1 1,7 2 0,-13-3-91,1 0 1,-1 0 0,0 0-1,1 0 1,-1 1 0,1-1-1,-1 0 1,0 0 0,1 1 0,-1-1-1,1 0 1,-1 0 0,0 1-1,1-1 1,-1 1 0,0-1-1,0 0 1,1 1 0,-1-1-1,0 1 1,0-1 0,0 0-1,1 1 1,-1-1 0,0 1-1,0-1 1,0 1 0,0-1-1,0 1 1,0-1 0,0 0-1,0 1 1,0-1 0,0 1-1,0-1 1,0 1 0,0-1-1,-1 1 1,1-1 0,0 1-1,0-1 1,0 0 0,-1 1-1,1-1 1,0 1 0,0-1 0,-1 0-1,1 1 1,0-1 0,-1 0-1,1 1 1,-1-1 0,-19 18 602,-17 4 19,22-14-346,1 0 1,0 0 0,1 2 0,0 0 0,1 0 0,-18 19 0,29-28-280,0-1 1,0 1-1,1 0 0,-1 0 1,0 0-1,1 0 1,-1 0-1,0 0 0,1 0 1,0 0-1,-1 0 1,1 0-1,-1 0 1,1 0-1,0 0 0,0 0 1,0 0-1,-1 0 1,1 0-1,0 0 0,0 1 1,1-1-1,-1 0 1,0 0-1,0 0 0,0 0 1,1 1-1,0-1-10,0 0 0,1 1 0,-1-1 0,0-1 0,1 1 0,-1 0 0,1 0 0,-1 0 0,1-1 0,-1 1 0,1-1 0,-1 1-1,1-1 1,-1 0 0,1 1 0,2-1 0,10 1-551,1-1 0,0-1 0,16-1 0,-26 1 8,42-10-4560,-17 0-1423,8-6-6497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7.8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36 14990,'0'0'3059,"-9"3"123,1 0-2625,1 0 0,0 0 0,-1 0 0,1 1 0,-8 6-1,13-9-419,0 1-1,0 0 0,0-1 0,0 1 1,1 0-1,-1 0 0,0 0 0,1 0 1,-1 1-1,1-1 0,0 0 0,0 1 1,0-1-1,0 0 0,0 1 0,0 0 1,1-1-1,-1 1 0,1-1 0,0 1 0,-1 0 1,1-1-1,1 1 0,-1 3 0,1-4-111,0 0-1,0 0 1,0 0-1,1-1 0,-1 1 1,0 0-1,1-1 0,-1 1 1,1-1-1,0 1 0,-1-1 1,1 0-1,0 0 1,0 0-1,0 0 0,0 0 1,0 0-1,0 0 0,0-1 1,0 1-1,0-1 1,0 1-1,0-1 0,0 0 1,0 0-1,4 0 0,63-1 61,-63 1-48,0-1-27,1 0 0,-1 0 0,0 0 1,1-1-1,-1 0 0,0 0 0,0-1 0,0 0 1,0 0-1,-1 0 0,10-8 0,-12 9 11,-1 0 0,0 0 0,0 0 0,0 0 0,0 0 0,0-1 0,0 1 0,0-1 0,-1 0 0,1 0 0,-1 1 0,0-1 0,0 0 0,0 0 0,0 0 0,0 0 0,-1 0 0,1 0 0,-1 0 0,0 0 0,0 0 0,0 0 0,-1-1 0,1 1 0,0 0 0,-2-4 0,0 4 6,0 0 0,0 0 0,0 1 0,-1-1 1,1 0-1,-1 1 0,1-1 0,-1 1 1,0 0-1,0 0 0,0 0 0,0 0 1,0 1-1,0-1 0,-1 1 0,1 0 0,0 0 1,-1 0-1,1 0 0,-1 1 0,1-1 1,-1 1-1,-4 0 0,3 0-282,0 0 1,0 0-1,0 0 0,0 0 0,0 1 0,0 0 1,-7 3-1,10-4-242,0 1 0,0 0 1,0 0-1,0 0 0,0 0 1,0 0-1,1 0 1,-1 1-1,1-1 0,-1 1 1,1-1-1,-1 1 0,1-1 1,0 1-1,-1 0 0,1-1 1,-1 4-1,1 5-6389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8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 10474,'0'0'15182,"6"53"-14285,-12-30-352,3 5-257,0-3-192,3 2-96,0-5 32,0-4-576,3-5-738,3-4-159,-3-8-385,0-1-928</inkml:trace>
  <inkml:trace contextRef="#ctx0" brushRef="#br0" timeOffset="1">0 93 9801,'0'0'12908,"69"0"-11594,-37 0-802,1 0-448,-3 1-320,-4-1-2627,-5 0-4452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4.0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84 3812,'0'0'5600,"6"-8"-1890,-2 2-2834,22-31 2308,-17 6 3384,-10 31-6497,1 0 0,-1 0-1,1-1 1,-1 1 0,1 0-1,0 0 1,-1 0 0,1 0-1,-1 0 1,1 0 0,-1 0-1,1 0 1,-1 0-1,1 0 1,-1 0 0,1 0-1,-1 0 1,1 0 0,-1 0-1,1 1 1,0-1 0,-1 0-1,1 0 1,-1 1 0,1-1-1,0 0 1,-1 0 0,1 1-1,0-1 1,-1 0-1,1 1 1,0-1 0,-1 0-1,1 1 1,0-1 0,-1 1-1,-16 14-132,2 5 179,2 0 0,0 0 0,1 1 0,-11 27 0,17-35-51,1 1-1,1 0 1,0 0-1,0 0 1,2 1-1,0-1 1,1 1-1,0 16 1,1-29-46,0 0 1,0 0-1,0 0 1,1-1-1,-1 1 1,1 0-1,-1 0 1,1-1-1,-1 1 1,1 0-1,0-1 1,0 1-1,0 0 1,0-1-1,0 1 1,0-1-1,1 0 1,-1 1-1,0-1 1,1 0-1,-1 0 1,4 2-1,-3-2 17,1 0 0,0 0 0,1 0 0,-1 0 0,0 0 0,0-1 0,0 0 0,0 1 0,0-1 0,1 0-1,-1-1 1,5 0 0,-3 0-10,0 0 0,0 0-1,0 0 1,0-1-1,0 0 1,0 0 0,-1 0-1,1-1 1,-1 1-1,1-1 1,-1 0 0,0 0-1,0-1 1,-1 1-1,1-1 1,5-7 0,-8 9 13,1 0-1,-1-1 1,0 1 0,0-1 0,0 1 0,-1-1 0,1 1 0,0-1-1,-1 1 1,0-1 0,0 0 0,0 1 0,0-1 0,0 0 0,0 1-1,0-1 1,-1 0 0,1 1 0,-1-1 0,0 1 0,0-1 0,0 1 0,0 0-1,0-1 1,-1 1 0,1 0 0,-1 0 0,1 0 0,-3-3 0,1 3-34,0 0 1,0 0-1,0 0 1,-1 0 0,1 0-1,0 0 1,-1 1-1,1 0 1,-1 0 0,1 0-1,-1 0 1,0 0-1,1 1 1,-1 0 0,0-1-1,0 1 1,1 1-1,-1-1 1,0 1 0,-4 0-1,7-1-71,0 1-1,1-1 1,-1 0 0,0 0-1,0 1 1,1-1-1,-1 0 1,0 1 0,1-1-1,-1 1 1,0-1-1,1 1 1,-1-1 0,1 1-1,-1-1 1,1 1-1,-1 0 1,1-1 0,-1 1-1,1 0 1,0-1-1,-1 1 1,1 0 0,-1 1-1,1-2-162,0 1 0,0 0 1,0-1-1,0 1 0,0 0 0,0 0 0,0-1 0,0 1 0,0 0 1,1 0-1,-1-1 0,0 1 0,0 0 0,1-1 0,-1 1 0,0 0 0,1-1 1,-1 1-1,0-1 0,1 1 0,-1 0 0,1-1 0,-1 1 0,1-1 0,-1 0 1,1 1-1,0-1 0,-1 1 0,1-1 0,0 0 0,-1 1 0,1-1 1,0 0-1,-1 0 0,1 1 0,0-1 0,-1 0 0,2 0 0,20 1-6130,6-1-3165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4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26 15791,'0'0'4815,"-11"5"-3032,3 1-1465,-1 0 0,1 1 0,0 0-1,0 0 1,0 1 0,-7 9 0,13-15-270,0 1 0,0-1 0,0 1 0,1 0 0,-1-1-1,0 1 1,1 0 0,0 0 0,0 0 0,0 0 0,0 0 0,0 0 0,0 0 0,1 0 0,0 0 0,-1 1 0,1-1-1,1 0 1,-1 0 0,0 0 0,1 0 0,-1 1 0,1-1 0,0 0 0,0 0 0,0 0 0,0 0 0,1-1 0,-1 1-1,3 3 1,-1-3 4,0 0-1,1 0 0,-1 0 1,0-1-1,1 0 1,-1 0-1,1 0 0,0 0 1,-1 0-1,1-1 0,0 1 1,0-1-1,0 0 0,0 0 1,0-1-1,1 1 1,-1-1-1,0 0 0,0 0 1,0 0-1,0-1 0,0 1 1,0-1-1,6-2 0,-5 2 55,0-1 0,0 1 0,0-1 0,0 0-1,0-1 1,0 1 0,0-1 0,-1 0-1,0 0 1,1 0 0,-1-1 0,0 0-1,-1 1 1,1-1 0,-1-1 0,0 1 0,0 0-1,4-8 1,-4 6-25,-1 0 0,0-1 0,-1 1 0,1-1 0,-1 1 0,-1 0 0,1-1 0,-1 0 1,0 1-1,0-1 0,-1 1 0,0-1 0,-2-7 0,2 11-165,0 0 1,0 1-1,0-1 0,0 1 1,-1-1-1,1 1 1,-1 0-1,0 0 1,1 0-1,-1-1 1,0 2-1,0-1 0,-1 0 1,1 0-1,0 1 1,0-1-1,-1 1 1,1 0-1,-1-1 1,1 1-1,-1 0 0,0 1 1,1-1-1,-1 0 1,0 1-1,1 0 1,-1-1-1,0 1 1,0 0-1,0 0 0,1 1 1,-6 0-1,6-1-383,1 1-1,-1 0 0,1-1 0,-1 1 0,1 0 1,-1-1-1,1 1 0,0 0 0,-1 0 1,1 0-1,0 0 0,0 1 0,0-1 0,-1 0 1,1 0-1,1 1 0,-1-1 0,0 0 1,0 1-1,0-1 0,1 1 0,-1-1 0,0 3 1,-2 9-7269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4.7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1 17521,'0'0'7724,"-4"11"-6186,-7 17-867,-22 57 760,31-78-1433,0 0 1,0 0 0,1 0-1,0 0 1,0 0 0,1 0-1,0 0 1,0 0 0,1 0-1,2 11 1,5-1-1325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5.0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 12684,'0'0'11018,"50"-14"-9736,-18 12-738,3 2-448,0 0-96,-2 0-1601,-5-1-2243,-2-1-5220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0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94 4548,'0'0'10010,"9"-9"-7592,-3 3-1832,33-36 1876,-37 39-1852,0 0 1,0 0-1,0-1 1,0 1-1,0-1 0,-1 1 1,0-1-1,2-6 0,-18 18 1200,2 4-1804,2 1 0,0 0 0,0 1 0,1 0 0,1 0 0,0 1 1,1 0-1,1 1 0,1-1 0,0 1 0,0 1 0,2-1 0,0 1 0,-2 20 0,6-35 2,0-1-1,0 1 1,0 0-1,0 0 1,0 0 0,0-1-1,0 1 1,1 0 0,-1 0-1,1 0 1,-1-1 0,1 1-1,0 0 1,-1-1-1,1 1 1,0 0 0,0-1-1,0 1 1,0-1 0,0 0-1,1 1 1,-1-1 0,0 0-1,1 0 1,-1 0-1,1 0 1,-1 0 0,1 0-1,0 0 1,-1 0 0,1-1-1,0 1 1,-1 0 0,1-1-1,0 0 1,0 1-1,0-1 1,-1 0 0,1 0-1,0 0 1,0 0 0,2-1-1,2 1 42,1-1 0,-1 0 0,1-1-1,-1 1 1,1-1 0,-1 0 0,0-1-1,0 0 1,0 0 0,8-6 0,-6 4 37,-1-1 0,0-1 0,0 1 0,0-1 0,-1 0 1,0 0-1,-1-1 0,1 0 0,-2 0 0,1 0 0,-1 0 0,0-1 1,-1 0-1,0 0 0,0 0 0,-1 0 0,0 0 0,-1 0 0,0-1 1,0 1-1,-1-16 0,0 24-115,0 0 0,-1-1 1,1 1-1,0 0 0,0 0 1,0 0-1,-1-1 0,1 1 0,-1 0 1,1 0-1,-1 0 0,1 0 1,-1 0-1,0 0 0,0 0 0,1 0 1,-1 0-1,0 0 0,0 0 1,0 0-1,0 1 0,0-1 0,0 0 1,0 1-1,0-1 0,0 1 1,0-1-1,-1 1 0,1-1 0,0 1 1,0 0-1,0 0 0,-1-1 1,1 1-1,0 0 0,0 0 0,-1 0 1,1 1-1,0-1 0,0 0 1,0 0-1,-1 0 0,1 1 0,0-1 1,-2 2-1,-23 14-4598,24-14 3678,0-1 1,1 1 0,-1 0-1,1 0 1,0-1 0,0 1-1,0 0 1,-1 0 0,2 0-1,-1 1 1,-1 1-1,1 6-10555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1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14862,'0'0'13090,"2"11"-12567,3 16-404,-2 1 0,1 34 1,-10-10-2373,5-51 1913,1-1 1,0 1-1,-1-1 0,1 1 1,-1-1-1,1 1 1,-1-1-1,1 0 0,-1 1 1,0-1-1,1 0 0,-1 0 1,1 1-1,-1-1 1,0 0-1,1 0 0,-1 0 1,0 0-1,1 0 0,-1 0 1,1 0-1,-1 0 1,0 0-1,1 0 0,-1 0 1,0 0-1,1 0 1,-1 0-1,1-1 0,-1 1 1,0 0-1,1-1 0,-2 1 1,-6-10-5341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1.6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 9257,'0'0'16431,"57"-35"-15630,-33 33-513,1 1-224,0 1-96,1 0-1345,-3-2-2787,-5 2-5605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13837,'0'0'12508,"-9"3"-12428,7-2-80,-38 17 81,38-17-81,1 1 1,-1-1-1,1 0 1,-1 0 0,1 1-1,-1-1 1,1 1-1,0-1 1,0 1-1,0-1 1,0 1 0,0 0-1,0-1 1,0 1-1,0 0 1,1 0-1,-1 0 1,1 0 0,0 0-1,-1 0 1,1 0-1,0 0 1,0-1-1,0 1 1,0 0 0,1 2-1,1-1-1,0-1 1,0 0-1,1 0 0,-1 0 0,1 0 1,-1 0-1,1 0 0,0-1 1,-1 0-1,1 1 0,0-1 0,0 0 1,0 0-1,0 0 0,5 0 0,4 2 2,0 2 75,-1 0 0,1 1 0,-1 0 0,21 15-1,-30-20-51,0 0-1,-1 0 0,1 1 0,0-1 1,0 1-1,-1-1 0,1 1 0,-1-1 1,1 1-1,-1 0 0,1 0 0,-1 0 0,0 0 1,0 0-1,0 0 0,0 0 0,-1 0 1,1 0-1,0 1 0,-1-1 0,0 0 1,1 0-1,-1 1 0,0-1 0,0 0 0,0 0 1,-1 1-1,1-1 0,0 0 0,-1 0 1,1 0-1,-1 1 0,0-1 0,0 0 0,0 0 1,-2 3-1,-1-2 190,1 0 1,-1 0-1,0 0 1,0-1-1,0 0 0,0 1 1,0-1-1,-1-1 1,1 1-1,-1-1 0,1 0 1,-1 0-1,1 0 1,-9 0-1,6 0-146,-1 0-1,1-1 0,0 0 1,-1 0-1,1-1 0,0 0 1,0 0-1,0-1 1,-8-2-1,14 3-173,-1 1 1,1-1-1,0 0 0,-1 1 0,1-1 1,0 0-1,0 0 0,0 0 1,-1 0-1,1 0 0,0 0 1,0 0-1,0 0 0,1 0 0,-1 0 1,0-1-1,0 1 0,1 0 1,-1-1-1,1 1 0,-1 0 1,1-1-1,-1 1 0,1-1 1,0 1-1,0-1 0,0 1 0,-1-1 1,2 1-1,-1-3 0,0 2-425,1 0 0,0 0-1,0 0 1,0 0 0,0 0-1,0 0 1,0 0 0,1 0-1,-1 1 1,1-1 0,-1 0-1,1 1 1,-1-1-1,1 1 1,0-1 0,0 1-1,0 0 1,0 0 0,2-1-1,21-8-6460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3.4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36 8072,'-4'-3'8489,"6"-4"-5298,10-5-1136,-3 9-1778,0 0 0,0 1 0,0 0-1,1 0 1,-1 1 0,0 1 0,18 0-1,-22 0-150,0 1-1,0 0 0,0 0 0,0 0 1,0 0-1,0 1 0,7 3 0,-11-4-105,1 0 0,-1 0 0,1 0 0,-1 0 0,1 0 0,-1 0 0,0 1 0,1-1 0,-1 0 0,0 1 0,0-1 0,0 1 0,0 0 0,0-1 0,-1 1 0,1-1 0,0 1 0,-1 0 0,1 0 0,0 2 0,-2-2 3,1 1 0,-1-1 0,1 0 0,-1 0 0,1 1 0,-1-1 0,0 0 0,0 0 0,0 0 0,-1 0 0,1 0 0,0 0 0,-1 0 0,1-1 0,-1 1 0,0 0 0,1-1 0,-1 1 0,0-1 0,0 0 0,0 1 0,0-1 0,0 0 0,0 0 0,-1 0 0,-2 0 0,-65 22 875,65-22-842,-19 6 160,22-4 77,37-4 278,-5 0-397,-17 1-240,-1 1 0,1 0 1,-1 1-1,1 0 0,18 7 0,-28-8 53,0 0 1,0-1-1,-1 1 0,1 0 0,-1 1 1,1-1-1,-1 0 0,1 1 0,-1-1 1,0 1-1,1 0 0,-1 0 0,0 0 1,0 0-1,-1 0 0,1 0 0,0 1 1,-1-1-1,1 0 0,-1 1 0,0-1 1,0 1-1,0 0 0,0-1 0,0 1 1,0 0-1,-1 0 0,0-1 0,1 1 1,-1 5-1,-1-6 24,0 1 0,0-1 1,-1 0-1,1 0 0,0 1 0,-1-1 0,0 0 0,1 0 1,-1 0-1,0-1 0,0 1 0,0 0 0,0-1 1,0 1-1,0-1 0,-1 0 0,1 1 0,0-1 1,-1 0-1,-4 1 0,-55 16 816,59-18-757,-19 5 286,0-2 0,1-1 1,-26 0-1,42-5-1107,11-4-131,12-4-699,15-3-3671,47-12 0,-48 17 1028,11-5-2108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3.8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23 11819,'0'0'15973,"-10"-1"-15616,8 0-326,-1 1-1,1-1 1,0 1-1,-1-1 1,1 1-1,-1 0 1,1 0-1,-1 0 1,1 0-1,0 1 0,-1-1 1,1 1-1,-1-1 1,1 1-1,0 0 1,-1 0-1,1 0 1,0 0-1,0 0 1,0 0-1,0 1 1,0-1-1,0 1 1,0 0-1,0-1 0,1 1 1,-1 0-1,1 0 1,-1 0-1,1 0 1,0 0-1,0 0 1,0 1-1,0-1 1,0 0-1,0 1 1,0-1-1,1 0 1,-1 1-1,1 2 0,-1-1 2,0 0 0,1-1-1,0 1 1,0 0 0,0 0-1,0 0 1,0-1 0,1 1-1,-1 0 1,1 0-1,0-1 1,0 1 0,1 0-1,-1-1 1,1 1 0,0-1-1,0 0 1,0 1-1,0-1 1,0 0 0,1 0-1,3 3 1,0-2-13,-1 0 1,1 0-1,0-1 1,0 0-1,1 0 1,-1-1-1,0 0 1,1 0-1,0 0 0,-1-1 1,15 2-1,-13-2 0,1 0 0,0-1-1,0 0 1,0 0 0,0-1 0,0 0-1,12-4 1,-18 4-12,-1 0 0,1 0 1,-1 0-1,1-1 0,-1 1 0,1-1 1,-1 1-1,0-1 0,0 0 0,0 0 1,0 0-1,0 0 0,0 0 0,0 0 1,-1-1-1,1 1 0,-1 0 0,0-1 1,0 1-1,0-1 0,0 0 0,0 1 1,0-1-1,-1 0 0,1 0 0,-1 1 1,1-4-1,-1 2-71,0 0 1,0 0-1,0 0 0,-1 0 1,1 0-1,-1 0 0,0 0 1,0 0-1,0 1 1,0-1-1,-1 0 0,1 1 1,-1-1-1,0 1 0,0-1 1,-1 1-1,1 0 1,-1 0-1,-5-5 0,-28-15-3351,-6 8-4587,9 8-4094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4.9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1 169 11339,'0'0'7100,"18"4"-5291,3 1-1389,1-2-1,-1 0 1,1-2-1,-1 0 1,1-1-1,34-5 1,818-155-399,-857 155-2307,-10-3-3414,-6 1-5068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6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0 276 9161,'0'0'9112,"9"-1"-7574,6-2-1271,0-1 0,-1 0 0,1-2 1,-1 1-1,0-2 0,-1 0 0,1 0 1,14-12-1,102-84-190,-23-6 1380,-117 149-1190,-10 2-248,11-26-163,1 0 1,1 1-1,1-1 0,0 1 0,1 1 0,1-1 0,0 1 0,0 18 1,4-36 76,0 1-80,-1-1 1,1 1-1,0-1 1,0 1-1,0-1 0,0 1 1,0-1-1,0 1 1,0-1-1,0 1 1,0-1-1,0 1 1,0-1-1,0 1 1,1-1-1,-1 1 1,0-1-1,0 1 1,0-1-1,1 1 1,-1-1-1,0 0 1,1 1-1,-1-1 0,0 1 1,1-1-1,-1 0 1,0 1-1,1-1 1,-1 0-1,1 1 1,-1-1-1,1 0 1,-1 0-1,0 0 1,1 1-1,-1-1 1,2 0-1,10 1-5698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6.7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1 240 5477,'0'0'14729,"12"-5"-13234,24-15-1187,-1-1 1,0-2-1,-2-1 1,37-35-1,18-28-265,-100 131 267,10-42-295,-6 12 29,0 0 1,1 0 0,1 1 0,0-1 0,1 1 0,1 1 0,0-1 0,1 0 0,-2 19 0,6-33-142,-1 0 0,0 0-1,1 1 1,-1-1 0,0 0 0,1 0-1,0 0 1,-1 1 0,1-1 0,0 0-1,-1 0 1,1 0 0,0 0-1,0 0 1,0 0 0,0-1 0,0 1-1,0 0 1,0 0 0,0-1 0,0 1-1,0 0 1,1-1 0,-1 1 0,0-1-1,0 0 1,1 1 0,-1-1 0,0 0-1,0 0 1,1 0 0,-1 0 0,0 0-1,3 0 1,2 0-1378,1 0 1,0 0-1,-1-1 1,1 0-1,12-3 1,11-10-5050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7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12011,'0'0'6033,"-12"8"-4357,-4 1-1239,1 2-1,1 0 1,0 0 0,-22 25 0,31-31-342,1 0 1,0 1-1,-1-1 1,1 1-1,1 0 1,0 1-1,-1-1 1,2 0-1,-1 1 1,1 0-1,0 0 1,0-1-1,1 1 1,0 0-1,0 0 1,1 0-1,0 1 1,1 6-1,-1-12-78,1 1 0,-1 0 0,1-1 0,0 0 0,0 1 0,0-1 0,0 1 0,0-1 0,1 0-1,-1 0 1,1 0 0,-1 0 0,1 0 0,0 0 0,0 0 0,0 0 0,0-1 0,0 1 0,3 1 0,0 0 10,0-1 1,0 0 0,0 0 0,0-1-1,1 1 1,-1-1 0,0 0 0,12 0-1,-7-1-1,0 0-1,1-1 1,-1 0 0,0 0-1,0-1 1,0-1-1,0 1 1,0-2-1,15-6 1,-18 4 19,0 1 1,0-1 0,0 0-1,-1 0 1,0-1-1,0 0 1,-1 0-1,1-1 1,-2 1-1,1-1 1,-1 0-1,4-12 1,-6 17-13,-1 0-1,1 0 1,-1-1 0,0 1-1,0-1 1,-1 1 0,1-1-1,0 1 1,-1-1 0,0 1-1,0-1 1,0 0 0,-1 1-1,1-1 1,-1 1 0,0-1-1,0 1 1,0-1 0,0 1-1,0 0 1,-1-1 0,1 1-1,-1 0 1,0 0 0,0 0-1,0 0 1,-1 1 0,1-1 0,-1 1-1,1-1 1,-1 1 0,0 0-1,-4-3 1,1 3-119,0-1 0,0 1 0,0 1 0,0-1 0,-1 1 0,1 0 0,0 0 0,-1 1 0,1 0 0,-1 0 0,-6 1 0,9-1-557,0 1 0,0 0 1,0 0-1,1 0 0,-1 0 1,0 0-1,1 1 0,-1-1 1,1 1-1,-1 0 0,-4 4 1,-4 7-9704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7.4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79 194 3748,'0'0'14023,"-6"8"-12554,-6 9-738,4-8-149,1 0 1,0 1-1,0 0 1,1 0-1,1 0 1,0 0-1,0 1 1,-6 21-1,11-32-544,0 1 0,0 0 0,0-1 0,0 1 0,0 0 0,1-1 0,-1 1 0,0-1 0,0 1 0,0 0 0,1-1 0,-1 1 0,0-1 0,1 1 0,-1-1 0,0 1 0,1-1 0,-1 1 0,1-1 0,-1 1 0,1-1 0,-1 1 0,1-1 0,-1 0 0,1 1 0,-1-1 0,1 0 0,-1 0-1,2 1 1,26 3 638,30-10 13,-36 0-635,0-1-1,0 0 1,-1-2 0,0-1 0,0-1 0,32-22-1,-13 5-333,-2-3 0,41-40-1,-54 46-2094,29-38-1,-25 21-3533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0 262 4612,'0'0'16266,"8"0"-14995,3-2-1083,0 0 0,-1 0 0,1-1 1,-1-1-1,0 0 0,0 0 0,0-1 0,16-10 0,84-63-72,-57 39-51,-12 8-40,-29 20-34,1 1 0,-1 1 0,2 0 0,0 0 0,0 2 0,22-10 0,-36 17 6,1 0 0,-1 0 1,1 0-1,-1 0 0,1 0 0,-1 0 0,1 0 0,-1 0 0,0 0 0,1 0 0,-1 0 0,1 0 0,-1 0 0,1 0 0,-1 0 0,1 1 0,-1-1 1,1 0-1,-1 0 0,0 0 0,1 1 0,-1-1 0,0 0 0,1 1 0,-1-1 0,1 0 0,-1 1 0,0-1 0,0 0 0,1 1 0,-1-1 0,0 0 1,0 1-1,1-1 0,-1 1 0,0-1 0,0 1 0,0-1 0,0 1 0,0-1 0,0 1 0,0-1 0,0 0 0,0 1 0,0-1 0,0 1 0,0 0 1,-3 25-24,3-26 27,-7 23 50,0-1 1,-2 0-1,-13 25 0,14-32-94,0 0 0,2 1 0,-1-1 0,2 1 0,0 1 0,1-1 0,1 0 0,-2 23 0,5-39-12,0 1 0,0-1-1,1 1 1,-1-1 0,0 1-1,0-1 1,0 0 0,1 1-1,-1-1 1,0 1 0,0-1-1,1 0 1,-1 1 0,0-1-1,1 0 1,-1 0 0,0 1-1,1-1 1,-1 0 0,1 0-1,-1 1 1,0-1 0,1 0-1,-1 0 1,1 0 0,-1 0-1,1 0 1,-1 0 0,1 1-1,-1-1 1,0 0 0,1 0-1,-1-1 1,1 1 0,-1 0-1,1 0 1,-1 0 0,1 0-1,-1 0 1,0 0 0,1 0-1,-1-1 1,1 1 0,-1 0-1,0 0 1,1-1 0,23-11-3767,1-13-3657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4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0 231 14189,'0'0'5109,"12"-10"-3742,46-37-361,-3 2-983,82-83 0,-135 130 109,-4 13 145,-8 18 258,4-21-382,-2 3-7,1 0 0,0 1-1,1 0 1,0 0 0,2 0 0,0 1-1,-3 31 1,7-47-158,0 0 1,0 0-1,0 0 0,0-1 1,1 1-1,-1 0 0,0-1 0,1 1 1,-1 0-1,1-1 0,-1 1 1,1 0-1,-1-1 0,1 1 1,-1-1-1,1 1 0,-1-1 0,1 1 1,0-1-1,-1 1 0,1-1 1,0 0-1,-1 1 0,1-1 1,0 0-1,0 0 0,-1 0 1,1 1-1,0-1 0,0 0 0,0 0 1,-1 0-1,1 0 0,0 0 1,0 0-1,-1 0 0,1-1 1,0 1-1,0 0 0,-1 0 0,3-1 1,34-13-2797,-10-9-2365,2-7-3673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5.2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4 9033,'-6'8'5909,"0"1"-5029,0-1-330,0 0 1,1 1-1,0 0 1,0 0-1,1 0 1,0 0-1,1 0 1,0 1-1,-3 11 1,6-20-516,0-1 0,0 1 0,0 0 0,0 0-1,0 0 1,1-1 0,-1 1 0,0 0 0,0 0 0,0-1 0,1 1 0,-1 0 0,0-1 0,1 1 0,-1 0 0,1-1-1,-1 1 1,1 0 0,-1-1 0,1 1 0,-1-1 0,1 1 0,0-1 0,-1 1 0,1-1 0,0 1 0,-1-1 0,2 1-1,28 2 295,-21-4-297,1-1 0,-1 0-1,0 0 1,12-5 0,-11 3-25,1-2 0,0 1-1,-1-2 1,16-11 0,-23 15 88,0 1 0,0-1 0,0 1 0,0-1 1,-1 0-1,1 0 0,-1 0 0,0-1 0,0 1 0,0-1 0,0 1 0,-1-1 0,1 1 0,-1-1 0,0 0 0,0 0 1,0-7-1,-1 10-41,0 0 1,-1-1 0,1 1 0,-1 0 0,0 0-1,1 0 1,-1-1 0,0 1 0,0 0 0,0 0-1,0 0 1,0 0 0,0 0 0,0 0 0,0 1 0,0-1-1,0 0 1,0 0 0,-1 1 0,1-1 0,0 1-1,-1-1 1,1 1 0,0-1 0,-1 1 0,1 0-1,0 0 1,-1 0 0,1 0 0,0 0 0,-1 0 0,1 0-1,-1 0 1,-1 1 0,-5-1 0,0 0 0,0 1 0,0 0 1,-15 5-1,15-2-56,-1-1 1,1 2 0,0-1 0,0 1-1,1 1 1,-8 6 0,-1 11-6778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13293,'0'0'10730,"51"0"-9225,-36 0-832,2 0-545,2 0-96,1-1-513,1-4-1504,-1 0-1475,-5-2-2978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5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12908,'0'0'9353,"72"0"-8584,-30 0-513,5 2-224,5 2-416,-6 0-1474,-7-2-1665,-11 0-2980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6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14574,'0'0'4292,"59"8"-3427,-9-8-513,9-7-352,7-5-1345,2-4-3780,-2 0-6342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7.8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11 673 10346,'0'0'4196,"-10"62"-2210,10-42-609,19-1-192,10-7 64,12-12-128,19 0-288,16-27 32,16-21 32,16-15-321,18-16-319,15-11-225,6-13-129,-4-13-1024,-8-9-2786,-15-9-7784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8:0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14862,'0'0'1676,"15"-9"-1484,43-21-105,1 2-1,2 3 0,0 3 0,2 2 1,0 3-1,1 2 0,0 4 0,83-5 1,-4 10 77,0 5 1,261 34 0,-333-23-214,26 3 589,114 2-1,-220-17-5893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8:4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10602,'0'0'8307,"14"-3"-7587,440-56 2099,-260 41-2307,318-59 614,-343 49-559,-145 26-539,-24 1-25,0 1 0,0 0 0,0 0-1,0 0 1,0 0 0,1 0 0,-1 0 0,0 0 0,0 0-1,0 0 1,0 0 0,0 0 0,0 0 0,0 0 0,1 0 0,-1 0-1,0 0 1,0 0 0,0 0 0,0 0 0,0 0 0,0 0-1,0 0 1,0 0 0,1 1 0,-1-1 0,0 0 0,0 0 0,0 0-1,0 0 1,0 0 0,0 0 0,0 0 0,0 0 0,0 0-1,0 0 1,0 0 0,0 1 0,0-1 0,0 0 0,0 0 0,1 0-1,-1 0 1,0 0 0,0 0 0,0 0 0,0 0 0,0 1-1,0-1 1,0 0 0,0 0 0,0 0 0,0 0 0,0 0 0,-1 0-1,1 0 1,0 1 0,0-1 0,0 0 0,0 0 0,0 0-1,0 0 1,0 0 0,0 0 0,0 0 0,0 0 0,0 0 0,0 1-1,-31 17 262,-3 2-1163,32-18 268,-1 0-200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8:5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10698,'0'0'1564,"13"1"-1158,494 20-165,-271-19-119,993 7 2008,-44-2-790,1027-38-5,448-107 1158,-2568 134-2518,94-7-1723,-157 5-926,-3-4-2318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18706,'0'0'961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8456,'0'0'14189,"5"50"-13068,-5-19-736,0 0-225,0 4-160,0 2 0,0 1-577,0-6-1088,0-1-1026,0-9-2658,0-9-2146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16335,'0'0'1864,"2"-11"-145,-1 8-1605,-1-2 49,1 0 0,0 0 1,0 0-1,1 0 0,-1 0 0,1 0 0,0 0 0,0 1 0,1-1 1,0 1-1,-1-1 0,1 1 0,1 0 0,-1 0 0,1 0 0,4-4 1,16-10 251,1 2 1,0 0 0,1 1 0,0 2 0,34-12 0,-44 19-429,1 1 1,-1 0 0,1 1-1,0 1 1,0 1 0,1 0-1,-1 1 1,0 1 0,1 1-1,21 3 1,-37-3 7,1-1-1,0 1 1,-1-1 0,1 1-1,0 0 1,-1 0 0,1 0-1,-1 1 1,0-1 0,1 1-1,-1-1 1,0 1 0,0 0-1,0-1 1,0 1 0,0 0-1,0 0 1,-1 1 0,1-1-1,-1 0 1,1 1 0,-1-1-1,0 0 1,0 1 0,0 0-1,0-1 1,0 1 0,-1-1-1,1 1 1,-1 0 0,0 0-1,0-1 1,0 1 0,0 0-1,0-1 1,0 1 0,-1 0-1,1 0 1,-3 4 0,0 4 100,0 0-1,-1 0 1,-1 0 0,0 0-1,0-1 1,-1 0 0,-14 18 0,-105 100 3343,125-128-3439,0 0 1,0 0-1,-1 1 1,1-1-1,0 0 1,0 0 0,0 0-1,0 0 1,0 1-1,0-1 1,0 0-1,0 0 1,0 0 0,-1 1-1,1-1 1,0 0-1,0 0 1,0 0 0,0 1-1,0-1 1,0 0-1,0 0 1,0 0-1,0 1 1,1-1 0,-1 0-1,0 0 1,0 0-1,0 0 1,0 1-1,0-1 1,0 0 0,0 0-1,0 0 1,0 0-1,1 1 1,-1-1-1,0 0 1,0 0 0,0 0-1,0 0 1,0 0-1,1 1 1,-1-1 0,0 0-1,1 0 1,14 4-13,28-4-117,-34 0 26,13-1-300,0 2 1,0 0 0,-1 2 0,1 0 0,24 7 0,-42-9 363,0 0 1,0 1 0,0-1-1,-1 1 1,1 0 0,0 0-1,-1 0 1,1 0 0,-1 0-1,0 1 1,1 0 0,-1 0-1,0 0 1,-1 0 0,1 0-1,-1 0 1,1 1 0,-1-1-1,0 1 1,0 0 0,0-1-1,-1 1 1,0 0 0,1 0-1,-1 0 1,-1 0 0,1 0-1,0 1 1,-1-1 0,0 0-1,0 0 1,0 0 0,-1 0-1,-1 8 1,0-6 215,0 1 0,-1-1 0,1 0 0,-2 0 0,1 0 0,0 0 0,-1 0 0,0-1 0,-1 0 0,1 1 0,-1-2 0,0 1 0,0 0 0,-1-1 0,1 0 0,-12 6 0,-1 0 506,-1 0-1,0-1 1,0-1 0,-26 7 0,31-11-521,1-1 0,-1 0 0,1-1 1,-1-1-1,0 0 0,0-1 0,1 0 0,-17-3 1,26 3-225,0-1 1,0 0-1,0 0 1,0 0-1,0-1 1,0 1-1,1-1 1,-1 0-1,0 0 1,1 0-1,-1-1 1,1 1-1,0-1 1,0 0 0,0 0-1,0 0 1,0 0-1,1 0 1,0-1-1,-1 1 1,1-1-1,0 1 1,1-1-1,-1 0 1,1 0-1,-1 0 1,1 0-1,0 0 1,1 0-1,-1-8 1,0 10-196,1 0-1,0 0 1,0 0 0,0 0 0,1 0-1,-1 0 1,0 0 0,1 0 0,0 0-1,-1 0 1,1 0 0,0 0 0,0 0-1,0 0 1,0 0 0,0 1 0,0-1-1,2-1 1,34-22-8176,-10 12 160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20692,'0'0'6181,"2"61"-5924,-12-25-65,1 4-128,-2 3-32,1 2-32,-1-4 64,4-3-64,4-5-64,3-11-801,0-9-1281,3-10-1249,7-3-2883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10410,'0'0'12540,"3"12"-11291,1 0-1040,-2-1 0,0 1 0,0-1 0,-1 1 0,0-1 0,-1 1 1,-1 0-1,0-1 0,0 1 0,-1 0 0,-4 12 0,-8 11 49,8-24-44,1 1 1,0 0 0,1 0 0,0 1 0,1-1 0,-3 23 0,7-35-197,0 1 0,-1 0 1,1-1-1,0 1 1,0-1-1,-1 1 0,1-1 1,0 1-1,0-1 1,0 1-1,0-1 1,0 0-1,0 1 0,-1-1 1,1 0-1,0 0 1,0 0-1,0 0 0,0 0 1,0 0-1,0 0 1,0 0-1,0 0 0,1 0 1,28-2 119,-18 0-623,0 0 1,0-1 0,0 0 0,0-1 0,15-8 0,26-17-7101,-28 10-423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19346,'0'0'7431,"-5"54"-6726,-3-24-417,-1 4-192,3 2-96,2-2-64,-2 4-352,1-5-417,0-2-929,3-4-672,-1-5-32,-2-5-705,2-10-1281,-3-7-1410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6 155 9513,'-1'-9'4297,"0"1"-3559,0 5-420,0-1 0,1 1-1,-1-1 1,1 1 0,-1-1 0,1 0 0,0 1 0,1-1-1,-1 1 1,1-1 0,-1 0 0,1 1 0,0-1 0,0 1 0,1 0-1,-1-1 1,1 1 0,-1 0 0,1 0 0,0 0 0,4-4-1,3 0 6,1 1-1,0 0 1,0 0-1,1 1 0,0 1 1,0 0-1,0 0 0,0 1 1,21-3-1,-1 2-92,-1 1 0,48 2-1,-73 2-230,1-1 0,0 1 0,0 0-1,-1 1 1,1-1 0,0 1-1,-1 0 1,0 0 0,1 1-1,-1 0 1,0 0 0,0 0-1,-1 1 1,1-1 0,-1 1 0,8 8-1,-10-10 102,-1 0 0,1 1 0,0-1 0,-1 1 0,1 0 0,-1-1 1,0 1-1,0 0 0,0 0 0,0 0 0,-1 0 0,1-1 0,-1 1 0,1 0 0,-1 0 0,0 0 0,0 0 0,-1 0 0,1 0 0,-1 0 0,1 0 0,-1 0 0,0 0 0,0 0 0,0-1 0,0 1 0,-1 0 0,1-1 0,-1 1 0,1-1 0,-1 1 1,0-1-1,-4 4 0,-1 2 110,-1-1 0,0 1 0,0-2 1,0 1-1,-1-1 0,0 0 1,-1-1-1,1 0 0,-1 0 0,0-1 1,0 0-1,0-1 0,-1 0 0,1-1 1,-1 0-1,0-1 0,-15 1 1,26-2-269,0 0 1,-1 0 0,1 0-1,-1 0 1,1 0 0,-1 0 0,1 0-1,-1 0 1,1-1 0,-1 1 0,1 0-1,-1 0 1,1 0 0,0-1 0,-1 1-1,1 0 1,-1-1 0,1 1 0,0 0-1,-1 0 1,1-1 0,0 1 0,-1-1-1,1 1 1,0 0 0,0-1 0,-1 1-1,1-1 1,0 1 0,0-1-1,0 1 1,0-1 0,-1 0-332,1 0 0,0 0 0,0 0-1,1 0 1,-1 0 0,0 0 0,0 0 0,0 0 0,1 0 0,-1 0 0,0 0 0,1 0-1,-1 0 1,1 1 0,-1-1 0,1 0 0,1-1 0,12-11-7544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19859,'0'0'7623,"51"-17"-7591,-10 9-64,5-1-705,-2 3-1953,-2-1-994,-6 0-3394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18225,'0'0'5413,"-17"62"-4900,12-33-449,1 4-96,3-1-417,1 3-640,0-3-480,0-4-1378,0-6-2402,0-6-577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15663,'0'0'8408,"11"-6"-7757,-1 1-562,-1 1 0,1 0 0,0 1-1,0 0 1,0 0 0,0 1 0,1 0 0,-1 1 0,1 0 0,-1 1-1,1 0 1,-1 0 0,13 3 0,4 1-76,1 2 0,40 13-1,-60-16-31,0 0 0,0 0 0,-1 1 0,1 0 1,-1 0-1,0 0 0,0 1 0,0 0 0,0 1 0,-1 0 0,0 0 0,9 11 0,-13-13 30,0-1 1,0 1-1,0-1 1,-1 1-1,0 0 1,1-1-1,-1 1 1,-1 0-1,1 0 1,0 0-1,-1 0 1,0 0-1,0 0 1,0 0-1,0 0 1,-1 0-1,-1 4 1,0-2 133,0 0 0,0 0 0,-1 0 1,0 0-1,-1-1 0,1 1 0,-1-1 0,0 1 1,-7 6-1,-4 2 441,-2 0 1,0 0-1,0-2 1,-1 0-1,-22 10 1,25-14-404,0-1 0,-1-1 0,0 0 0,0-1 0,0-1 1,-1-1-1,1 0 0,-1-1 0,-21 0 0,36-2-223,0 0 1,0 0-1,0 0 0,0 0 0,-1-1 1,1 1-1,0-1 0,0 1 0,0-1 1,1 0-1,-1 0 0,0 0 1,-2-1-1,3 1-25,0 1 1,1-1-1,-1 1 1,0-1-1,1 0 1,-1 0-1,1 1 1,-1-1-1,1 0 1,0 0-1,-1 0 1,1 1-1,0-1 1,0 0-1,-1 0 1,1 0-1,0 0 1,0 0-1,0 0 1,0 1-1,0-3 1,1 1-143,0-1 0,-1 1 0,1-1 1,0 1-1,0-1 0,1 1 0,-1 0 0,1 0 1,-1-1-1,1 1 0,-1 0 0,1 0 0,0 1 1,0-1-1,0 0 0,0 1 0,0-1 1,4-1-1,25-13-4817,6-1-2818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17969,'0'0'3972,"48"1"-1794,-5-1 32,9-1-929,6-3-864,1-1-353,-5 2-353,-7 2-1857,-11 1-1313,-14 0-2178,-12 0-2851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15375,'0'0'11146,"71"13"-9833,-22-13-416,6-5-705,2-3-128,0-1-896,-8 2-2692,-7-4-3554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6406,'0'0'16592,"26"53"-15759,-26-18-545,0 1-160,-4 0-64,-1 0-64,2-5-480,-2-6-994,5-6-672,-2-9-801,-2-9-2882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8168,'0'0'10287,"-1"-9"-8301,0 6-1853,1 1 0,0-1 0,-1 0 1,1 1-1,0-1 0,0 1 0,1-1 0,-1 0 1,0 1-1,1-1 0,0 1 0,0-1 0,-1 1 1,3-3-1,-1 2-6,0 0-1,1 1 1,-1 0-1,1-1 1,-1 1-1,1 0 1,0 0 0,0 0-1,0 1 1,0-1-1,1 1 1,-1-1 0,0 1-1,4-1 1,13-3 106,0 0 0,0 1 1,1 0-1,-1 2 0,32 0 1,-43 2-236,0 0 1,-1 1 0,1 0-1,0 0 1,0 1-1,0 0 1,-1 1-1,1 0 1,-1 0 0,0 1-1,0 0 1,0 0-1,-1 1 1,1 0-1,6 6 1,-11-9-1,-1 0 0,0 0 0,0 1-1,0-1 1,-1 0 0,1 1 0,0-1 0,-1 1 0,0 0 0,0 0-1,0-1 1,0 1 0,0 0 0,0 0 0,-1 0 0,1 0 0,-1 0 0,0 0-1,0 0 1,0 0 0,-1 4 0,0-2 37,-1-1 1,1 1-1,-1 0 1,0-1-1,-1 1 1,1-1-1,-1 0 1,0 0-1,0 0 1,-1 0-1,-5 6 1,-5 1 216,0 0 1,0 0-1,-1-1 1,0-1-1,-1-1 1,-18 8-1,44-16-306,0 1 1,0 1-1,0-1 1,0 1-1,0 1 1,0 0-1,14 7 1,-15-7-3,-1 1 1,0 0 0,-1 1 0,1-1 0,10 10-1,-16-12 48,1 0-1,-1 0 1,0 0-1,0 1 1,-1-1-1,1 0 1,0 1-1,-1 0 1,1-1-1,-1 1 1,0 0-1,0-1 1,0 1-1,0 0 1,-1 0-1,1 0 1,0 4-1,-1-5 34,-1 0-1,1 0 0,0 0 1,-1 0-1,1 0 0,-1 0 1,0 0-1,1 0 0,-1-1 1,0 1-1,0 0 0,0-1 1,-1 1-1,1 0 1,0-1-1,0 1 0,-1-1 1,-2 2-1,-1 1 153,0 0 1,0-1 0,-1 0-1,1 0 1,-12 4-1,-4-1 490,-1 0 0,-28 3 0,30-6-316,0 0 0,0-2 1,0 0-1,-39-4 0,58 3-362,-1 0-1,1 0 0,0 0 1,-1 0-1,1 0 0,-1 0 1,1-1-1,0 1 1,0 0-1,-1-1 0,1 1 1,0-1-1,0 1 0,-1-1 1,1 0-1,0 0 1,0 1-1,0-1 0,0 0 1,0 0-1,0 0 0,0 0 1,0 0-1,1 0 1,-1 0-1,0 0 0,1-1 1,-1 1-1,0 0 0,1 0 1,0-1-1,-1 1 1,1 0-1,0-1 0,-1 1 1,1 0-1,0-1 0,0 1 1,0 0-1,0-1 1,1 1-1,-1 0 0,0-2 1,2 0-316,-1 0 0,1 0 0,-1 0 0,1 1 0,0-1 0,0 0 1,0 1-1,0-1 0,0 1 0,1 0 0,-1 0 0,1 0 0,0 0 0,-1 0 0,1 1 1,0-1-1,3 0 0,25-9-4451,2 0-2509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3908,'0'0'23862,"9"54"-23702,-9-25-96,0-1-31,-3-2-33,3-4-833,0-8-993,0-1-1089,0-8-160,3-5-1665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 17457,'0'0'1670,"-6"9"306,-2 3-1554,0 1 1,1 0 0,1 0-1,0 0 1,1 1-1,0 0 1,1 0 0,1 0-1,0 1 1,1-1-1,0 18 1,1-31-420,1 0 0,0 0 0,0 0 0,0 0 0,0 0 0,0 0 0,0 0 0,0 0 0,0 0 0,0 0-1,0 0 1,0 0 0,1 0 0,-1-1 0,0 1 0,1 0 0,-1 0 0,1 0 0,-1 0 0,1 0 0,-1-1 0,1 1 0,0 1 0,13-15 189,9-38-145,-9-2-429,8-65 0,-25 135 384,-2 9 443,-4 46 0,9-70-437,1-1 0,-1 1 1,0 0-1,1-1 0,-1 1 1,1-1-1,-1 1 0,1-1 0,0 1 1,0-1-1,-1 0 0,1 1 1,0-1-1,0 0 0,1 1 0,-1-1 1,0 0-1,0 0 0,0 0 1,1 0-1,-1 0 0,1-1 0,-1 1 1,1 0-1,-1 0 0,1-1 1,-1 1-1,1-1 0,-1 0 0,1 1 1,0-1-1,-1 0 0,1 0 1,-1 0-1,1 0 0,0 0 0,-1 0 1,4-1-1,1 0 19,0 1 1,0-1-1,1 0 1,-1-1-1,0 0 1,0 0-1,0 0 1,-1 0-1,8-5 1,-5 1-6,0-1 0,0 0 0,-1-1 0,0 0 0,0 0 0,6-10 1,12-14 83,-23 70-357,-3 0 440,0-20-385,0 0-1,5 36 1,4-37-2516,5-7-3075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6502,'0'0'15022,"0"47"-13901,0-26-512,0 2-513,0 4-64,-3 3-32,1-2 0,-1 2-544,0-3-642,0-5-639,2-8-1026,-1-6-1313,-2-8-801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14189,'0'0'5451,"9"-7"-3492,0-1-1604,1 1-1,0 1 1,0 0-1,0 0 0,1 1 1,0 0-1,0 1 1,0 0-1,23-4 1,-29 7-243,31-4 336,46-2 0,-75 6-449,1 1 1,-1 0-1,0 0 0,1 1 0,-1 0 1,0 1-1,0-1 0,0 1 1,0 1-1,0-1 0,0 1 0,-1 0 1,10 6-1,-14-7 39,0 0 0,0 0-1,0 0 1,0 0 0,0 0 0,0 1 0,-1-1-1,1 0 1,-1 1 0,1 0 0,-1-1 0,0 1 0,0 0-1,0-1 1,-1 1 0,1 0 0,0 0 0,-1 0-1,0 0 1,0-1 0,0 1 0,0 0 0,0 0-1,-1 0 1,1 0 0,-1 0 0,0-1 0,0 1-1,0 0 1,0 0 0,0-1 0,0 1 0,-1-1-1,1 1 1,-3 1 0,0 1 134,0 0 0,0 0 0,0-1-1,0 1 1,-1-1 0,0 0 0,0-1 0,0 1 0,0-1 0,0 0-1,-1 0 1,0-1 0,1 1 0,-1-1 0,-10 2 0,10-4-250,1 1 0,-1-1 0,1 0 0,-1-1 0,1 1 0,-8-3 0,13 3-6,-1 0 0,1 0 1,-1 0-1,1 0 0,0 0 1,-1 0-1,1 0 0,0 0 1,-1-1-1,1 1 0,0 0 1,-1 0-1,1 0 0,0-1 0,-1 1 1,1 0-1,0 0 0,-1-1 1,1 1-1,0 0 0,0-1 1,-1 1-1,1 0 0,0-1 1,0 1-1,0 0 0,0-1 0,0 1 1,-1 0-1,1-1 0,0 1 1,0-1-1,19-12-4515,3 4-589,4 0-2425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16239,'0'0'13837,"65"24"-13644,-30-29-129,3-4-1346,-6-1-2049,-7-2-3203,-4 1-11211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4516,'0'0'22742,"-9"60"-22582,7-34-96,-3-4-64,2-1 0,1-5-256,0-3-609,1-6-576,-5-7-641,1 0 64,-1-8-1410,-3-13-2721,2-8-1507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8968,'-44'-58'2483,"46"76"5736,12 72-5532,-12-83-2459,0-1 0,1 1 0,0-1-1,0 0 1,0 0 0,1 0 0,0 0 0,0 0-1,1-1 1,-1 0 0,1 0 0,11 9 0,-14-13-132,1 1 0,-1-1 0,1 0 0,-1 0-1,1 0 1,0 0 0,-1 0 0,1 0 0,0-1 0,0 1 0,-1-1 0,1 0 0,0 0 0,0 0 0,0 0 0,-1 0 0,1-1 0,0 1 0,0-1 0,-1 0 0,1 0 0,-1 0 0,1 0 0,0 0 0,-1 0 0,0-1 0,1 1 0,-1-1 0,0 0 0,0 0 0,0 1 0,0-1 0,0-1 0,3-3 0,3-4 120,1-1 0,-2-1 0,0 0 1,0 0-1,5-14 0,-9 19-91,0 0 1,0 0-1,-1 0 0,0 0 0,-1-1 0,0 1 1,0 0-1,0-1 0,-1 1 0,-2-16 0,-1 20 236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60 10570,'0'0'11168,"2"-9"-8995,5-28-561,-7 37-1579,1-1 0,-1 1 0,0 0 0,0-1 0,0 1 0,0-1-1,0 1 1,0-1 0,0 1 0,0-1 0,0 1 0,0 0 0,0-1 0,0 1 0,0-1 0,0 1 0,-1-1 0,1 1 0,0 0 0,0-1 0,0 1 0,-1 0 0,1-1 0,0 1 0,0 0 0,-1-1-1,1 1 1,0 0 0,-1-1 0,1 1 0,0 0 0,-1 0 0,1-1 0,-1 1 0,1 0 0,0 0 0,-1 0 0,1-1 0,-1 1 0,1 0 0,0 0 0,-1 0 0,1 0 0,-1 0 0,1 0 0,-1 0-1,1 0 1,0 0 0,-1 0 0,1 0 0,-1 1 0,1-1 0,-1 0 0,1 0 0,0 0 0,-1 0 0,1 1 0,-1-1 0,1 1 0,-23 10 77,20-7-111,0-1 0,0 1 0,0 0 1,1 0-1,-1 1 0,1-1 0,0 1 0,0-1 0,0 1 0,1-1 0,-2 6 0,3-9 2,0 1-1,-1-1 1,1 0-1,0 0 1,0 1-1,0-1 1,0 0-1,0 1 1,0-1-1,1 0 1,-1 1-1,0-1 0,0 0 1,1 0-1,-1 0 1,1 1-1,-1-1 1,1 0-1,0 0 1,-1 0-1,1 0 1,0 0-1,0 0 1,0 0-1,0 0 1,0 0-1,0 0 1,0-1-1,0 1 1,0 0-1,0-1 1,0 1-1,0 0 1,1-1-1,-1 0 0,0 1 1,0-1-1,1 0 1,-1 1-1,0-1 1,1 0-1,-1 0 1,0 0-1,2-1 1,12 1 23,-1-2 0,0 0 0,1 0 1,-1-2-1,0 0 0,-1 0 0,1-1 1,-1-1-1,15-8 0,34-13-207,-61 26 180,0 0 0,0 1 0,0-1 0,0 1 1,0-1-1,1 1 0,-1-1 0,0 1 1,0 0-1,0-1 0,0 1 0,0 0 1,1 0-1,-1 0 0,0 0 0,0 0 0,0 0 1,1 0-1,-1 1 0,0-1 0,0 0 1,0 1-1,0-1 0,0 0 0,0 1 1,0 0-1,2 0 0,-2 1 14,-1 0 0,1 0 1,0 0-1,-1 0 0,0 0 0,0 0 0,1 0 1,-1 1-1,0-1 0,-1 0 0,1 4 0,2 29 280,-2-34-269,1 0 1,-1-1 0,1 1 0,0 0 0,0-1 0,-1 1 0,1-1 0,0 1 0,0-1 0,0 1 0,0-1 0,0 0 0,-1 0 0,1 1 0,0-1 0,0 0 0,0 0 0,0 0 0,0 0 0,0 0 0,0 0 0,0 0 0,0 0 0,0 0 0,0 0 0,0-1 0,-1 1 0,1 0 0,0-1 0,0 1 0,0 0 0,0-1 0,0 1 0,1-2 0,30-16 283,-25 13-511,1-1-1,-1 2 1,1-1 0,0 1-1,0 0 1,1 1 0,-1-1 0,1 2-1,-1-1 1,17-1 0,-24 4 197,-1 1-1,1-1 1,-1 0 0,0 1-1,1-1 1,-1 1 0,1-1 0,-1 1-1,0-1 1,1 1 0,-1-1 0,0 1-1,0-1 1,1 1 0,-1-1 0,0 1-1,0 0 1,0-1 0,0 1-1,0-1 1,0 1 0,0 0 0,0-1-1,0 1 1,0-1 0,0 1 0,0 0-1,0-1 1,0 1 0,-1 0 0,1 0 15,0 0 1,0 0-1,-1 0 1,1 0-1,0 0 1,0 0-1,0 0 1,0 0-1,0 0 1,0 0-1,0 0 1,1 0 0,-1 0-1,0 0 1,1 0-1,-1 0 1,0 0-1,1 0 1,-1 0-1,1 0 1,0 0-1,-1-1 1,1 1-1,0 0 1,-1 0 0,1-1-1,0 1 1,0 0-1,-1-1 1,1 1-1,0-1 1,0 1-1,1 0 1,17-1-1026,-7-5-3276,1-6-4557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23286,'0'0'7399,"55"-23"-7431,-31 18-1025,-1 2-961,-2 3-801,-2 0-1505,-1-1-3075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20563,'0'0'7239,"2"55"-7047,-4-33-95,-2 0-258,0 1-1344,-3 0-1570,0-1-1601,-4 0-4133</inkml:trace>
  <inkml:trace contextRef="#ctx0" brushRef="#br0" timeOffset="1">0 279 14606,'0'0'12876,"58"-13"-12428,-24 4-127,1 0-257,1 0-32,-6 1-32,0 3-224,-6-1-1154,-7 1-1504,-6 2-65,-7-2-96,-4 0-3267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18001,'0'0'4356,"37"-56"-2402,1 35-224,7 3-577,8 4-833,-3 5-288,1 6-64,-10 3-1185,-6 0-2787,-6 4-4868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7944,'0'0'9822,"13"5"-8199,13 4-1052,1-1 0,0-2 1,1-1-1,-1-1 0,34 1 0,200 10-69,488 15-1168,-572-33 442,0-6-1,212-40 0,91-60 5045,-253 54-2332,-210 51-2437,0 1 0,0 1 0,28-1-1,-44 3-88,0 0-1,-1 1 1,1-1-1,0 0 0,0 1 1,-1-1-1,1 1 1,0-1-1,-1 1 1,1 0-1,-1-1 1,1 1-1,0-1 0,-1 1 1,0 0-1,1 0 1,-1-1-1,1 1 1,-1 0-1,0 0 1,0-1-1,1 1 1,-1 0-1,0 0 0,0 0 1,0 0-1,0-1 1,0 1-1,0 0 1,0 0-1,0 0 1,0 0-1,0-1 0,0 1 1,-1 0-1,1 0 1,-1 1-1,1-2-196,0 1 0,-1 0 0,1 0-1,0 0 1,-1-1 0,1 1 0,0 0 0,-1-1 0,1 1-1,-1 0 1,1-1 0,-1 1 0,1-1 0,-1 1 0,0-1-1,1 1 1,-1-1 0,0 1 0,1-1 0,-1 1-1,0-1 1,0 0 0,1 0 0,-1 1 0,0-1 0,0 0-1,0 0 1,-1 0 0,-8 0-6491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6566,'0'0'20948,"50"6"-21140,-13-6-1410,3 0-1793,4-9-1730,-6-9-5957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5157,'0'0'16560,"24"68"-15023,-23-39-480,-1 5-609,0 0-287,0-1-97,0-6-96,0-4-865,-4-5-1473,-5-6-1282,-5-9-3747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12524,'4'-9'3635,"-1"4"-3276,-1 1 0,1-1 0,0 0 0,0 1 0,0-1 0,1 1 0,-1 0 0,1 0 0,0 1 0,0-1 0,1 1 0,-1 0 0,1 0 0,0 0 0,-1 0 0,1 1 0,0 0 0,1 0 0,5-1 0,6-1 34,0 0-1,0 2 1,1 0-1,-1 1 0,20 1 1,-30 0-368,0 1-1,0-1 1,0 1 0,-1 1-1,1-1 1,0 1 0,-1 0-1,1 1 1,-1-1 0,0 1-1,0 0 1,0 1 0,0 0-1,-1 0 1,10 9 0,-13-12-24,0 1 0,0 0 1,0 1-1,-1-1 0,1 0 1,-1 0-1,0 1 0,0-1 0,0 1 1,0-1-1,0 1 0,0-1 1,-1 1-1,1-1 0,-1 1 1,1 0-1,-1-1 0,0 1 1,0 0-1,-1 0 0,1-1 0,0 1 1,-1-1-1,0 1 0,1 0 1,-1-1-1,0 1 0,0-1 1,-1 0-1,1 1 0,0-1 0,-1 0 1,1 0-1,-1 0 0,0 0 1,-3 3-1,-5 4 114,-1 0 0,0-1 0,0-1 0,0 0 0,-18 8 0,11-5 86,18-10-200,0 0 1,0 0-1,1 0 1,-1 0 0,0 0-1,0 0 1,0 0-1,0 0 1,0 0-1,0 0 1,0 0 0,0 0-1,1 0 1,-1 0-1,0 0 1,0 0-1,0 0 1,0 0 0,0 0-1,0 0 1,0 0-1,0 0 1,0 0 0,0 0-1,1 0 1,-1 1-1,0-1 1,0 0-1,0 0 1,0 0 0,0 0-1,0 0 1,0 0-1,0 0 1,0 0 0,0 0-1,0 1 1,0-1-1,0 0 1,0 0-1,0 0 1,0 0 0,0 0-1,0 0 1,0 0-1,0 0 1,0 1 0,0-1-1,0 0 1,0 0-1,16 0-93,0 1 0,0 1-1,0 0 1,23 7 0,-33-7-13,0 0 0,0 0-1,0 0 1,-1 1 0,1 0 0,0 0 0,-1 0-1,0 1 1,0-1 0,0 1 0,0 1 0,-1-1-1,1 1 1,4 7 0,-8-11 93,0 1-1,0-1 1,0 1 0,0 0 0,0-1-1,-1 1 1,1 0 0,-1 0-1,1 0 1,-1-1 0,0 1 0,0 0-1,0 0 1,0 0 0,0 0-1,0 0 1,0 0 0,0-1-1,-1 1 1,1 0 0,-1 0 0,0 2-1,-1-1 113,0 0 0,0 0 0,-1 0 0,1 0 0,-1-1-1,1 1 1,-1-1 0,0 1 0,0-1 0,-5 3 0,-7 3 617,0-1 0,0 0 0,-30 7 0,28-9-256,-1 0 1,0-2 0,-1 0 0,1-1-1,-26-1 1,44-1-484,-1 0 0,1 0-1,0 0 1,-1 0 0,1 0 0,0 0 0,0 0-1,-1 0 1,1 0 0,0 0 0,-1 0-1,1 0 1,0 0 0,0 0 0,-1 0-1,1-1 1,0 1 0,0 0 0,-1 0 0,1 0-1,0 0 1,0-1 0,-1 1 0,1 0-1,0 0 1,0 0 0,0-1 0,0 1-1,-1 0 1,1 0 0,0-1 0,0 1 0,0 0-1,0-1 1,0 1 0,0 0 0,0 0-1,0-1 1,0 1 0,6-14-1582,15-9-2058,6 3-924,7-3-2647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18257,'0'0'6791,"-6"58"-5414,-2-33-416,5 0-673,2 1-224,1-4-96,0-1-865,4-6-1281,8-5-929,4-4-1249,0-6-3171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36 10794,'0'0'12620,"-23"67"-11947,14-32-449,1 4-160,2-2-96,1-1-224,3-5-1057,0-5-705,2-7-1570,0-10-3234</inkml:trace>
  <inkml:trace contextRef="#ctx0" brushRef="#br0" timeOffset="1">1 58 7976,'0'0'10121,"12"-9"-7751,-4 3-2124,-1 0 0,2 1 0,-1 0 0,1 1 0,-1 0 0,1 0 0,0 1 0,1 0 0,-1 0 0,1 1 0,-1 0 0,16 0 0,-14 2-219,-1 1 0,1 0 1,-1 0-1,1 1 0,-1 1 0,0-1 0,11 6 1,-17-7-39,-1 1 0,0-1 0,0 1 0,1 0 0,-1-1 1,-1 2-1,1-1 0,0 0 0,0 0 0,-1 1 0,1 0 1,-1-1-1,0 1 0,0 0 0,0 0 0,0 0 0,-1 0 1,1 1-1,-1-1 0,0 0 0,1 1 0,-2-1 0,1 1 1,0 4-1,-1-5 181,-1 0 0,1 0 0,-1 0 0,0 0 0,0 0 1,-1 0-1,1-1 0,0 1 0,-1 0 0,0-1 0,0 1 1,0-1-1,0 0 0,0 0 0,0 1 0,0-1 0,-1-1 0,1 1 1,-1 0-1,1-1 0,-1 1 0,-4 1 0,-69 29 2507,69-29-2445,-38 8-151,45-11-181,0 0 0,0 0 0,0 0 0,0 0 0,0 0-1,0 0 1,0 0 0,0 0 0,0 0 0,0 0-1,0 0 1,0 0 0,0 0 0,0-1 0,1 1-1,-1 0 1,0 0 0,0 0 0,0 0 0,0 0-1,0 0 1,0 0 0,0 0 0,0 0 0,0 0-1,0 0 1,0-1 0,0 1 0,0 0 0,0 0 0,0 0-1,0 0 1,0 0 0,-1 0 0,1 0 0,0 0-1,0 0 1,0 0 0,0-1 0,27-9-8087,-5 3-1550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18065,'0'0'11019,"69"18"-10891,-45-22-961,0-6-2562,-1-2-3043,0-1-8392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69 833,'0'0'23734,"-14"63"-23638,7-31-64,4-1-32,0-1-576,-2-4-962,2-7-896,-2-5-1762,-2-7-1922</inkml:trace>
  <inkml:trace contextRef="#ctx0" brushRef="#br0" timeOffset="1">0 48 7239,'0'0'5098,"12"-7"-849,1 0-3197,0 0-1,1 1 0,0 1 1,0 0-1,18-3 1,-28 7-815,0 1 1,0-1 0,-1 1 0,1 0-1,0 0 1,0 0 0,0 0-1,0 1 1,0 0 0,0 0 0,-1 0-1,7 3 1,-7-3-216,-1 1 0,0-1 1,0 1-1,0 0 0,0 0 0,0 0 0,-1 0 1,1 0-1,0 0 0,-1 0 0,0 0 0,1 1 0,-1-1 1,0 1-1,0-1 0,0 1 0,-1-1 0,1 1 1,-1 0-1,1-1 0,-1 5 0,0-1 141,0 0 0,0 1 1,-1-1-1,0 0 0,0 0 0,-1 1 0,1-1 1,-1 0-1,-1 0 0,1-1 0,-1 1 0,0 0 1,0-1-1,-1 0 0,1 0 0,-7 6 1,-23 44 1796,33-55-1949,-1 1-1,1 0 0,0 0 1,-1-1-1,1 1 1,0 0-1,0 0 0,-1-1 1,1 1-1,0 0 1,0 0-1,0 0 0,0-1 1,0 1-1,0 0 1,0 0-1,0-1 0,1 1 1,-1 0-1,0 0 1,0 0-1,1-1 0,-1 1 1,0 0-1,1-1 0,-1 1 1,1 0-1,-1-1 1,1 1-1,0 0 0,1 0-99,0 0 0,0 0 0,-1 0 0,1 0 0,0-1 0,0 1 0,0-1 0,0 1 0,0-1 0,0 0-1,0 0 1,3 0 0,3 0-1386,0-1-1,0 0 1,1 0-1,-1-1 1,14-5-1,6-6-6174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15759,'0'0'11915,"3"5"-11797,-2-4-111,-1 0 1,1 1-1,0-1 1,0 0-1,0 0 1,0 0 0,0 0-1,0 1 1,0-2-1,0 1 1,1 0-1,-1 0 1,0 0 0,0 0-1,1-1 1,-1 1-1,1-1 1,-1 1-1,0-1 1,1 1-1,-1-1 1,1 0 0,-1 0-1,1 0 1,-1 0-1,1 0 1,-1 0-1,1 0 1,-1 0-1,1-1 1,-1 1 0,1 0-1,-1-1 1,1 1-1,-1-1 1,0 0-1,1 1 1,-1-1 0,0 0-1,0 0 1,0 0-1,1 0 1,-1 0-1,0 0 1,0 0-1,0 0 1,1-3 0,-2 4 25,0 0 0,-1 0 1,1 0-1,0 1 0,0-1 1,-1 0-1,1 0 0,0 0 1,0 0-1,0 0 0,-1 0 1,1 0-1,0 0 0,0 0 1,-1 0-1,1 0 0,0 0 1,0 0-1,-1 0 0,1 0 1,0 0-1,0 0 0,-1-1 1,1 1-1,0 0 0,0 0 1,0 0-1,-1 0 0,1 0 1,0 0-1,0-1 0,0 1 1,-1 0-1,1 0 0,0 0 1,0-1-1,0 1 0,0 0 1,0 0-1,0 0 0,-1-1 1,1 1-1,0 0 0,0 0 1,0-1-1,0 1 0,0 0 1,0 0-1,0-1 0,0 1 1,0 0-1,0 0 0,0 0 1,0-1-1,0 1 0,0 0 1,0 0-1,1-1 0,-1 1 1,0 0-1,0 0 0,0-1 0,0 1 1,-22 5-117,-37 30 152,56-33-61,0 0-1,0 0 1,1 1-1,-1-1 0,0 1 1,1-1-1,0 1 1,-1 0-1,1 0 0,0 0 1,1 0-1,-1 0 0,0 0 1,1 0-1,0 1 1,-1-1-1,1 4 0,1-6-120,1 0-1,-1-1 0,1 1 1,-1-1-1,1 1 0,-1-1 1,1 1-1,0-1 0,-1 1 1,1-1-1,0 1 0,-1-1 0,1 0 1,0 1-1,0-1 0,-1 0 1,1 0-1,0 0 0,0 1 1,0-1-1,-1 0 0,1 0 1,0 0-1,0 0 0,0 0 0,1-1 1,29 0-5868,-28 1 4883,24-3-8143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21044,'0'0'5958,"-11"1"-4581,3 0-1196,1 1-1,-1-1 1,1 2 0,-1-1 0,1 1-1,-12 6 1,16-8-153,1 0 0,-1 1 0,1 0 0,0 0-1,0-1 1,0 1 0,0 0 0,0 1 0,0-1 0,1 0 0,-1 0 0,1 1-1,-1-1 1,1 1 0,0-1 0,0 1 0,0 0 0,0 0 0,1-1 0,-1 1-1,1 0 1,-1 0 0,1-1 0,0 1 0,0 0 0,1 5 0,0-7-36,-1 0 1,1 0-1,0 0 1,-1 0-1,1 0 1,0 0-1,0 0 1,0 0-1,0 0 1,0 0-1,0 0 1,0-1-1,0 1 1,0 0-1,0-1 1,0 1-1,0-1 1,1 1-1,-1-1 1,0 1 0,0-1-1,0 0 1,1 0-1,-1 0 1,0 0-1,1 0 1,-1 0-1,0 0 1,0 0-1,1 0 1,-1 0-1,0-1 1,0 1-1,0-1 1,3 0-1,1 0-48,1-1 1,-1 1-1,1-1 0,-1 0 1,0 0-1,1-1 0,4-3 0,2-4-144,0-1 0,-1 0 0,0-1 0,-1 0-1,12-19 1,-51 70 221,23-33-6,2-1-1,-1 0 1,0 1 0,1 0 0,0 0 0,1 0 0,-1 1 0,1-1 0,1 1 0,-1-1 0,1 1 0,0 0 0,-1 10 0,3-16-306,1-1 1,-1 1-1,1 0 0,-1-1 1,1 1-1,-1-1 0,1 0 1,0 1-1,-1-1 1,1 0-1,0 1 0,-1-1 1,1 0-1,0 0 0,0 1 1,-1-1-1,1 0 1,0 0-1,0 0 0,-1 0 1,1 0-1,0 0 0,0 0 1,-1 0-1,1 0 1,0-1-1,0 1 0,-1 0 1,1 0-1,0-1 0,-1 1 1,1 0-1,1-1 0,16-11-8832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17905,'0'0'14446,"66"4"-14446,-40-4-545,0 0-1024,2 0-1410,0-8-2082,2-3-4228</inkml:trace>
  <inkml:trace contextRef="#ctx0" brushRef="#br0" timeOffset="1">516 0 17713,'0'0'11210,"-1"62"-11146,1-42 0,0 1-352,0 1-1185,0-5-1826,0-3-2243,0-4-7718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10954,'0'0'15791,"50"12"-14413,-12-13-930,5-8-224,-3-3-128,-2 0-32,-6 0-192,-5 1-801,-9 0-1281,-7 3-1633,-7 0-1891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13869,'0'0'2659,"-5"8"-615,-3 7-1640,1 0-1,1 0 1,0 1 0,0 0-1,2 0 1,0 0-1,1 0 1,1 1-1,-1 21 1,9-70 3381,3-26-3715,3-60-1,-12 118-83,1 32 25,-1-30-9,0 0 1,1-1-1,-1 1 0,1-1 0,-1 1 0,1-1 0,0 1 0,0-1 0,-1 1 0,1-1 1,0 0-1,0 1 0,0-1 0,1 0 0,-1 0 0,0 0 0,0 0 0,1 0 0,-1 0 1,0 0-1,1 0 0,-1-1 0,1 1 0,-1 0 0,1-1 0,-1 1 0,1-1 0,2 1 0,3-1 18,-1 0-1,1-1 1,0 1-1,0-1 0,0 0 1,-1-1-1,1 0 1,0 0-1,-1 0 0,0-1 1,0 0-1,1 0 1,-2-1-1,11-7 0,-12 9-7,0-1 0,0-1 0,0 1 0,0 0 0,-1-1 0,1 0 0,-1 0 0,0 0 0,0 0 0,0 0 1,-1-1-1,1 1 0,-1-1 0,0 0 0,0 0 0,-1 1 0,2-10 0,-8 90-17,-1 4-1184,10-29-3420,1-40 7,6-6-2578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19859,'0'0'5541,"63"-37"-4196,-15 23-160,9 3-576,1-1-481,-1 4-96,-7 3-96,-5-2-1505,-4 3-3364,-3-3-7431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19058,'0'0'4420,"59"-54"-9032,-47 44-417,-2 2-6117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12780,'0'0'10597,"10"-5"-9722,22-14-591,-2 0-1,0-2 0,-2-1 0,43-42 1,-35 27-253,0-2 1,52-77-1,-58 53 624,-26 55-264,-15 34-402,-52 146 32,55-146-91,1 1 1,2-1 0,1 1 0,-2 47 0,6-72-21,0 0 1,0-1-1,0 1 1,0 0-1,0 0 1,0 0-1,0 0 0,1 0 1,-1 0-1,1-1 1,0 1-1,-1 0 1,1 0-1,0-1 0,0 1 1,0 0-1,0-1 1,0 1-1,0-1 0,1 0 1,-1 1-1,0-1 1,1 0-1,-1 0 1,1 1-1,-1-1 0,1 0 1,0-1-1,-1 1 1,1 0-1,0 0 1,0-1-1,1 1 0,1-1-387,-1 0 0,0 0 0,1 0 0,-1 0 0,0-1 0,1 1 0,-1-1 0,0 0 0,0 0 0,1 0 0,-1 0 0,0-1 0,0 1 0,-1-1 0,1 0 0,0 0 0,4-4 0,22-24-9656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8648,'-7'11'5050,"-7"7"-4450,-35 53 1581,46-66-2065,0 0 1,1 0 0,-1 1 0,1-1-1,1 0 1,-1 1 0,1 0 0,-1-1-1,2 1 1,-1 0 0,1 0 0,-1-1-1,2 8 1,0-11-116,0 0 0,-1 0 1,1 0-1,0 0 0,0 0 0,1-1 0,-1 1 1,0 0-1,1-1 0,-1 1 0,1-1 0,-1 1 0,1-1 1,-1 0-1,1 1 0,0-1 0,0 0 0,0 0 0,0-1 1,0 1-1,0 0 0,0 0 0,0-1 0,0 0 0,3 1 1,58 4-4,-56-5 11,2 0 61,1-1 1,0 0-1,-1 0 1,1 0 0,-1-2-1,0 1 1,0-1-1,1 0 1,-2-1 0,1 0-1,0 0 1,-1-1-1,10-7 1,-13 8 251,0-1 1,0 1-1,-1-1 1,1 0-1,-1-1 0,0 1 1,-1-1-1,1 0 1,-1 0-1,0 0 0,0 0 1,-1 0-1,0-1 1,0 1-1,-1-1 0,1 1 1,-1-1-1,-1 0 0,1-9 1,-2 14-277,1-1 1,-1 0-1,1 1 1,-1-1-1,0 1 1,0 0-1,0-1 1,0 1-1,0 0 1,-1-1-1,1 1 1,-1 0-1,0 0 0,1 0 1,-1 0-1,0 1 1,0-1-1,0 0 1,0 1-1,0-1 1,-1 1-1,1 0 1,0 0-1,-1 0 1,1 0-1,-1 0 1,1 0-1,-1 1 1,1-1-1,-1 1 0,0 0 1,1 0-1,-1 0 1,1 0-1,-1 0 1,-3 1-1,3-1-179,0 0 0,-1 0-1,1 0 1,0 0 0,0 1-1,0-1 1,0 1 0,0 0 0,0 0-1,0 0 1,1 0 0,-1 1-1,0-1 1,1 1 0,-1 0-1,0-1 1,1 1 0,0 0-1,0 1 1,-1-1 0,1 0 0,0 1-1,1-1 1,-1 1 0,0-1-1,1 1 1,-1 0 0,1 0-1,0 0 1,0 0 0,0 3-1,0-5-25,1-1-1,0 1 1,0 0-1,1-1 1,-1 1-1,0 0 1,0-1-1,0 1 1,0 0-1,1-1 1,-1 1-1,0 0 1,0-1-1,1 1 1,-1-1-1,0 1 1,1 0-1,-1-1 1,1 1-1,-1-1 1,1 1-1,-1-1 1,1 0-1,-1 1 1,1-1-1,0 1 1,-1-1-1,1 0 1,0 0-1,-1 1 1,1-1-1,0 0 1,0 0-1,27 2-5428,-20-2 3633,27 0-6678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3043,'0'0'11018,"-9"2"-7441,-7 4-3101,1 1 0,-1 0 1,1 1-1,1 1 0,-1 0 0,2 1 1,-20 17-1,24-19-358,0 1 1,0 0-1,0 0 1,1 1-1,1 0 1,0 1-1,0-1 1,1 1-1,0 0 1,1 1-1,-6 18 1,11-28-118,-1 0 0,1 1 0,-1-1 0,1 1 0,0-1 0,0 0 0,0 1 0,0-1 0,0 1 0,1-1 0,-1 0 0,1 1 0,-1-1 0,1 0 0,0 1 0,0-1 0,0 0 0,0 0 0,1 0 0,-1 0 0,0 0 0,3 3 0,0-2 10,-1-1-1,1 1 1,0-1-1,-1 0 1,1 0 0,0 0-1,0 0 1,0-1-1,1 0 1,-1 0-1,8 1 1,3 0 38,0-1 1,1-1-1,-1 0 1,1-1-1,-1-1 1,20-4-1,-28 4 135,0 0-1,1-1 1,-1 0-1,0 0 1,0-1-1,0 0 1,-1 0-1,1 0 1,-1-1-1,0 0 1,-1 0-1,1-1 1,-1 1-1,0-1 1,0 0-1,-1-1 1,0 1-1,0-1 1,0 0-1,-1 0 1,0 0-1,0 0 1,-1-1-1,0 1 1,0-1-1,-1 0 1,0 1-1,0-1 1,-1 0-1,0 0 1,-2-14-1,2 19-167,-1 0 0,1 1-1,-1-1 1,0 0-1,0 1 1,0-1 0,0 1-1,-1 0 1,1-1 0,-1 1-1,1 0 1,-1 0-1,0 0 1,0 0 0,0 0-1,0 0 1,0 0 0,0 1-1,-1-1 1,1 1-1,-5-3 1,-25-4-1281,-1 9-3910,21 3-1535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4420,'0'0'2434,"-26"5"-2786,25-5 256,-1 0-1505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 1986,'-13'2'2197,"-1"0"136,1-1 6291,73-2 2101,-25-1-9543,69-12 0,-78 9-1284,42-8 201,-24 14-3106,-44-1 2890,1 0 1,-1 0 0,0 0-1,0 0 1,1 0 0,-1 1 0,0-1-1,0 0 1,1 0 0,-1 0 0,0 0-1,0 0 1,1 1 0,-1-1-1,0 0 1,0 0 0,0 0 0,1 1-1,-1-1 1,0 0 0,0 0 0,0 0-1,0 1 1,0-1 0,0 0-1,1 0 1,-1 1 0,0-1 0,0 0-1,0 1 1,0-1 0,0 0-1,0 0 1,0 1 0,0-1 0,0 0-1,0 0 1,0 1 0,0-1 0,0 0-1,-1 1 1,1-1 0,0 0-1,0 0 1,0 1 0,0-1 0,0 0-1,-1 0 1,1 0 0,0 1 0,0-1-1,-11 12-5319,-8 0-2150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12268,'0'0'13324,"77"6"-11722,-30-15-705,3 0-673,0 0-192,-6 4-288,-4 4-1602,-11 1-2498,-12 0-4805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8488,'0'0'12369,"11"-3"-10287,11-7-1630,-1 0 0,-1-2-1,0 0 1,-1-1 0,0-1 0,-1-1-1,20-20 1,161-182 488,-198 252-214,-8 3-158,-25 71-1,22-82-445,1 1-1,2-1 0,0 1 0,2 0 1,-2 41-1,8-68-264,-1-1 0,0 0-1,1 1 1,-1-1 0,1 0 0,-1 1 0,1-1 0,-1 0 0,1 1 0,0-1-1,-1 0 1,1 0 0,-1 0 0,1 1 0,0-1 0,-1 0 0,1 0 0,-1 0-1,1 0 1,0 0 0,-1 0 0,1 0 0,-1-1 0,1 1 0,0 0 0,-1 0-1,1 0 1,-1 0 0,1-1 0,-1 1 0,1 0 0,-1-1 0,1 1-1,-1 0 1,1-1 0,0 0 0,11-13-5681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76 7015,'0'0'13404,"7"-10"-12053,22-29-139,-28 38-1045,0 0 0,0 0 0,-1 0 1,1 0-1,0-1 0,-1 1 0,1 0 0,-1 0 0,0 0 1,1-1-1,-1 1 0,0 0 0,1 0 0,-1-1 1,0-1-1,0 2-115,-1 1-1,1 0 1,0-1 0,0 1 0,-1 0-1,1-1 1,0 1 0,0 0 0,-1-1 0,1 1-1,0 0 1,-1 0 0,1-1 0,-1 1 0,1 0-1,0 0 1,-1 0 0,1-1 0,-1 1-1,1 0 1,0 0 0,-1 0 0,1 0 0,-1 0-1,1 0 1,-1 0 0,1 0 0,-1 0-1,-29 8 716,18-1-755,1 0 0,1 1 0,-1 1 0,1 0 0,1 0 1,0 1-1,0 0 0,1 0 0,0 1 0,1 0 0,0 1 0,1-1 0,0 1 0,0 1 0,2-1 0,0 1 0,0 0 1,-3 22-1,7-33-11,0 0 1,0 0 0,0 1-1,0-1 1,0 0-1,1 0 1,-1 0 0,1 1-1,0-1 1,-1 0-1,1 0 1,0 0 0,0 0-1,0 0 1,1 0 0,-1-1-1,0 1 1,1 0-1,-1 0 1,1-1 0,0 1-1,-1-1 1,1 0 0,0 1-1,0-1 1,0 0-1,0 0 1,0 0 0,0 0-1,0-1 1,0 1 0,0 0-1,0-1 1,1 0-1,-1 1 1,0-1 0,0 0-1,1 0 1,-1 0-1,0 0 1,0-1 0,3 0-1,4 1 27,1-2 0,0 1 0,-1-2 0,0 1 0,1-1-1,-1 0 1,0-1 0,15-8 0,-12 4 49,-1-1 0,0 0 0,0 0 0,0-1 0,-2-1 0,1 1 0,11-18 0,-16 21 67,-1-1 0,0 0 0,0 0 0,0 0 0,-1 0 0,0-1 0,-1 1 0,1-1 0,-2 0 0,1 1 0,-1-1 0,-1 0 0,0-9 0,0 17-157,0 0 1,0-1 0,0 1 0,0 0-1,-1 0 1,1 0 0,0 0-1,-1 0 1,1-1 0,-1 1-1,1 0 1,-1 0 0,1 0-1,-1 0 1,0 0 0,0 1-1,1-1 1,-1 0 0,0 0-1,0 0 1,0 1 0,0-1-1,0 0 1,0 1 0,0-1 0,0 1-1,0-1 1,0 1 0,0-1-1,0 1 1,0 0 0,-1 0-1,1 0 1,0-1 0,0 1-1,0 0 1,0 0 0,-1 1-1,1-1 1,0 0 0,0 0-1,0 0 1,0 1 0,0-1 0,-1 1-1,1-1 1,-1 2 0,-3 0-283,0-1 1,0 2 0,1-1-1,-1 1 1,1-1 0,-1 1 0,1 0-1,0 1 1,-6 5 0,-8 20-3370,12-9-3984,6-13-1374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13549,'0'0'4943,"-8"10"-3219,-27 35-773,33-42-877,0-1 1,1 1 0,-1-1 0,1 1-1,-1 0 1,1 0 0,0-1 0,0 1-1,0 0 1,0 0 0,0 0 0,1 0-1,-1 0 1,1 0 0,0 0 0,0 0-1,0 1 1,1-1 0,-1 0 0,1 0-1,-1 0 1,1 0 0,0 0 0,2 3-1,-2-4-68,1 0-1,0 0 0,-1 0 1,1 0-1,0 0 0,0-1 1,1 1-1,-1-1 0,0 1 1,0-1-1,1 0 0,-1 0 1,1 0-1,-1 0 0,1 0 1,-1-1-1,1 1 0,0-1 1,-1 1-1,1-1 0,-1 0 1,1 0-1,5-1 0,-7 1 3,0 0 0,1-1-1,-1 1 1,1-1 0,-1 1-1,0-1 1,0 1 0,1-1-1,-1 0 1,0 1 0,0-1-1,0 0 1,0 0 0,0 0-1,0 0 1,0 0 0,0 0-1,0 0 1,0 0 0,0 0 0,-1-1-1,2-1 1,0-1 27,-1 0-1,0 0 1,0 0 0,0-1-1,0 1 1,0 0 0,-1-8 0,0 6-58,0-1 0,0 1 0,-1 0 0,0-1 0,0 1 0,-1 0 1,1 0-1,-1 0 0,-1 0 0,-4-9 0,6 14-81,1 0-1,-1 0 0,1 1 1,-1-1-1,0 0 1,1 1-1,-1-1 0,0 1 1,1-1-1,-1 1 0,0-1 1,1 1-1,-1 0 1,0-1-1,0 1 0,0 0 1,0-1-1,1 1 1,-1 0-1,0 0 0,0 0 1,0 0-1,0 0 1,-1 0-1,2 0-55,0 0 1,0 1-1,-1-1 0,1 0 1,0 1-1,0-1 1,0 0-1,0 1 0,-1-1 1,1 0-1,0 1 0,0-1 1,0 0-1,0 1 0,0-1 1,0 0-1,0 1 0,0-1 1,0 0-1,0 1 0,0-1 1,0 0-1,0 1 0,1-1 1,-1 0-1,0 1 0,0-1 1,0 0-1,0 1 0,0-1 1,1 0-1,-1 1 1,0-1-1,0 0 0,1 0 1,-1 1-1,0-1 0,0 0 1,1 0-1,-1 0 0,0 1 1,1-1-1,-1 0 0,0 0 1,1 0-1,-1 0 0,0 0 1,1 0-1,-1 1 0,0-1 1,1 0-1,15 7-4281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15695,'0'0'13335,"-2"10"-12796,-3 6-299,2-5-176,-1 0 0,2 0 0,-1 1 1,0 13-1,3-24-65,0 0-1,0-1 1,1 1 0,-1-1 0,0 1-1,1-1 1,-1 1 0,0-1 0,1 1-1,-1-1 1,1 1 0,-1-1 0,1 1-1,-1-1 1,1 0 0,-1 1 0,1-1-1,-1 0 1,1 0 0,0 1 0,-1-1-1,1 0 1,-1 0 0,1 0 0,0 0-1,-1 1 1,1-1 0,-1 0 0,1 0-1,1-1 1,27 2-139,-20-2 41,1 1-119,0 0 0,0 1 0,0 0 0,1 0 0,18 6 0,-27-7 194,-1 1 0,1 0 1,0 0-1,-1-1 0,1 1 1,-1 0-1,1 0 0,-1 1 1,0-1-1,1 0 0,-1 0 1,0 1-1,0-1 0,0 1 1,0-1-1,0 1 0,1 1 1,-2 0 22,1-1 0,-1 0 0,1 1 0,-1-1 0,0 1 0,0-1 0,0 1 0,-1-1 0,1 0 0,-1 1 0,1-1 0,-1 0 0,0 1 0,1-1 0,-1 0 0,-2 4 0,-2 2 210,-1 0 0,1-1 1,-1 1-1,0-1 0,-1 0 0,0 0 0,0-1 0,0 0 0,-1 0 0,-10 5 1,13-7-137,-1-1 0,1 0 0,0 0 1,-1-1-1,1 0 0,-1 0 1,0 0-1,0 0 0,0-1 0,0 0 1,1-1-1,-2 1 0,1-1 1,0 0-1,0 0 0,0-1 0,-8-1 1,11 0-248,0 1 0,1-1 0,-1 0 1,1 1-1,-1-1 0,1 0 1,0 0-1,-1-1 0,1 1 0,0 0 1,1-1-1,-1 1 0,0-1 0,1 1 1,-1-1-1,1 0 0,-1-3 0,-1-3-1617,0 1-1,1-1 0,0 1 0,-1-17 1,1-11-7434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15951,'0'0'7239,"56"0"-4484,-33 0-898,2 0-896,-2 0-833,0 0-96,1 1-993,-4 0-2081,-1 2-3397</inkml:trace>
  <inkml:trace contextRef="#ctx0" brushRef="#br0" timeOffset="1">320 191 15118,'0'0'4837,"-19"52"-1282,6-22-1441,4 2-768,1 0-898,-2 0-384,7-2-160,0-2-1602,3-10-1633,0-5-1698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 14350,'0'0'11990,"-10"1"-10362,5 0-1480,-1 0 0,1 0 0,-1 0 0,1 1 0,0 0 0,0 0 0,-1 0 0,1 1 0,-7 5 0,10-6-127,-1 0 0,0 0 0,0 0 0,1 1 0,0-1 0,-1 1 0,1-1 0,0 1 0,0 0 0,1 0 1,-1 0-1,0 0 0,1 1 0,0-1 0,0 0 0,0 0 0,0 1 0,0-1 0,1 1 0,-1 5 0,2-8-49,-1 1 1,1 0 0,0-1 0,-1 1 0,1-1 0,0 1 0,0-1-1,0 0 1,0 1 0,0-1 0,0 0 0,1 0 0,-1 1 0,0-1-1,1 0 1,-1 0 0,0 0 0,1-1 0,-1 1 0,1 0-1,0-1 1,-1 1 0,1 0 0,0-1 0,-1 0 0,4 1 0,50 7-1811,-52-7 1659,24 0-1314,-19-1 1212,0 0 0,0 0-1,0 0 1,0 1-1,0 1 1,0-1-1,0 1 1,-1 1 0,1-1-1,-1 1 1,0 0-1,10 6 1,-16-7 350,0-1 1,0 0-1,0 1 1,0-1-1,-1 1 1,1-1-1,0 1 1,-1-1-1,1 1 1,-1 0-1,1-1 1,-1 1-1,0 0 1,1 0-1,-1-1 1,0 1 0,0 0-1,-1-1 1,1 1-1,0 0 1,0-1-1,-1 1 1,1 0-1,-1-1 1,0 1-1,1-1 1,-1 1-1,0-1 1,0 1-1,0-1 1,0 1-1,-2 1 1,-2 4 424,-1 1 1,-1-1 0,1 0-1,-11 7 1,0 0 550,-1 0 0,-25 13 1,38-24-923,1 0-1,-1-1 1,0 0 0,0 0 0,0 0 0,0 0 0,0-1 0,0 0 0,0 0 0,0 0 0,0-1 0,-1 1 0,1-1 0,0-1 0,0 1 0,-6-2 0,10 2-120,0-1 0,0 0 0,0 0 0,0 1 0,0-1 0,0 0 0,0 0 0,0 0 0,1 0 0,-1 0 0,0 0 0,0 0 0,1 0 0,-1 0 0,1 0 0,-1-1 0,1 1 0,0 0 0,-1 0 0,1-1 0,0 1 0,0 0-1,0 0 1,0-1 0,0 1 0,0 0 0,0 0 0,0-1 0,0 1 0,0 0 0,1 0 0,-1-1 0,1 1 0,-1 0 0,1 0 0,1-2 0,0-2-23,0-1 1,0 1-1,1 0 0,0 1 0,0-1 1,0 0-1,5-4 0,15-10-18,1 1-1,51-30 1,-54 37 63,-1-1-1,0-1 1,-1 0 0,-1-2 0,0 0 0,16-19 0,-33 33-18,1 0 0,-1-1 0,1 1 0,-1-1 0,0 0 0,0 0 0,0 1 0,0-1 0,0 0 0,0 0 0,0 0 0,0 0 0,-1 0 0,1 0 0,-1 0 0,0 0 0,1 0 0,-1 0 0,0 0 0,0 0 0,0-1 0,-1-2 0,0 3 7,0 1-1,0-1 0,-1 1 0,1 0 0,0-1 0,-1 1 0,1 0 0,-1 0 0,1 0 0,-1 0 0,0 0 0,1 0 0,-1 0 1,0 0-1,0 1 0,1-1 0,-1 1 0,0-1 0,-3 1 0,-6-2 31,0 1 0,0 1 0,0 0-1,0 0 1,0 1 0,0 1 0,-14 3 0,19-3-448,1 0-1,-1 0 1,1 1-1,-1 0 1,1 0 0,0 1-1,-6 5 1,9-8 256,1-1 1,0 1-1,0 0 1,0 0-1,0 0 1,0 0-1,0 0 1,0 1-1,0-1 1,0 0-1,1 0 1,-1 1-1,0-1 1,1 0-1,-1 1 1,1-1-1,0 0 1,-1 1-1,1-1 1,0 1-1,0-1 1,0 1-1,0-1 1,0 0-1,0 1 1,0-1-1,0 1 1,1-1-1,-1 1 1,1-1-1,-1 0 1,1 1-1,-1-1 1,1 0-1,0 0 1,-1 1-1,2 0 1,11 6-6003,6-2-3619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21300,'0'0'4570,"-9"3"-3107,4 0-1399,0-1 0,1 1 1,-1 0-1,0 0 0,1 0 1,0 1-1,0-1 1,0 1-1,0 0 0,0 0 1,1 1-1,0-1 0,0 1 1,0 0-1,0-1 1,-2 8-1,1-4-73,-22 59-79,25-63 84,0-1 1,0 1-1,0 0 0,0-1 1,1 1-1,-1 0 1,1 0-1,0-1 0,1 1 1,-1 0-1,0 0 1,1 0-1,0-1 0,0 1 1,3 6-1,-2-8 2,-1 0-1,1 0 1,0-1-1,0 1 1,0-1 0,0 1-1,1-1 1,-1 0-1,0 0 1,1 0 0,-1 0-1,0 0 1,1 0-1,-1-1 1,1 1 0,-1-1-1,1 0 1,3 1-1,57-2-117,-41 0 46,-21 1 64,-1 0 0,1 0 0,0 0 0,-1 0 0,1 0 0,0 0 0,-1 0 0,1 0 1,0 0-1,-1 0 0,1 0 0,0 0 0,-1 0 0,1 1 0,-1-1 0,1 0 0,0 0 0,-1 1 0,1-1 0,-1 0 0,1 1 0,-1-1 1,1 0-1,-1 1 0,1-1 0,-1 1 0,1-1 0,-1 1 0,0-1 0,1 1 0,-1 0 0,0-1 0,1 1 0,-1-1 0,0 1 1,0 0-1,1-1 0,-1 1 0,0 0 0,0 0 0,-1 2 11,1 0-1,-1-1 1,0 1-1,0 0 1,0-1 0,-1 1-1,1-1 1,0 1 0,-1-1-1,-2 3 1,-47 50 420,38-43 102,-1-1 0,-29 17 0,39-26-380,0 1 0,-1-1 1,1 0-1,-1 0 0,1-1 0,-1 1 1,1-1-1,-1 0 0,0-1 0,1 1 1,-1-1-1,0 1 0,0-2 0,1 1 0,-1 0 1,-6-2-1,10 1-136,-1 1 1,0-1-1,0 0 0,0 0 0,1 0 1,-1 0-1,0 0 0,1-1 0,-1 1 1,1 0-1,-1-1 0,1 1 0,0-1 1,-1 0-1,1 1 0,0-1 1,0 0-1,0 0 0,1 1 0,-1-1 1,0 0-1,1 0 0,-1 0 0,1 0 1,-1 0-1,1 0 0,0 0 1,0 0-1,0-3 0,1 1-10,-1 1 0,1-1 0,-1 1 0,1-1 0,0 1 0,1-1-1,-1 1 1,0 0 0,1 0 0,0 0 0,0 0 0,0 0 0,0 0 0,0 0 0,0 0 0,4-2-1,20-14-22,54-29-1,20-13 70,-91 54-22,-1 0-1,1 0 1,-1-1 0,-1 0 0,1 0-1,-1-1 1,-1 0 0,7-10 0,-12 17-1,0 1 0,0 0 0,0-1 1,-1 1-1,1-1 0,0 1 0,0-1 1,-1 0-1,1 1 0,-1-1 0,0 0 1,1 1-1,-1-1 0,0 0 0,0 1 0,0-1 1,0 0-1,0 1 0,-1-1 0,1 0 1,0 1-1,-1-1 0,1 0 0,-1 1 1,0-1-1,1 1 0,-1-1 0,0 1 1,0-1-1,0 1 0,0-1 0,0 1 1,0 0-1,-1 0 0,1 0 0,0 0 0,0 0 1,-1 0-1,1 0 0,-1 0 0,1 0 1,-1 0-1,0 1 0,1-1 0,-1 1 1,1-1-1,-4 0 0,0 0-221,-1 0 1,1 1-1,0-1 0,-1 1 1,1 0-1,-9 1 0,10 0-797,0-1 0,-1 1 0,1 0 0,0 1 0,0-1-1,0 1 1,-6 3 0,-1 1-7672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0 5093,'-40'8'2902,"-256"60"7296,294-66-8638,9 0-561,21 0-161,39 2-130,703 17 2601,743 9-3735,-1556-2-2184,30-24-144,4-3-2409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7847,'0'0'15663,"11"-7"-14269,239-171 1115,-203 142-2376,-47 36-131,0 0-1,0 1 1,0-1-1,0 0 0,0 0 1,0 0-1,0 0 1,0 0-1,0 0 1,0 0-1,0 0 1,0 0-1,0 0 1,1 0-1,-1 0 1,0 1-1,0-1 1,0 0-1,0 0 1,0 0-1,0 0 1,0 0-1,0 0 1,0 0-1,0 0 1,0 0-1,0 0 1,1 0-1,-1 0 1,0 0-1,0 0 1,0 0-1,0 0 1,0 0-1,0 0 0,0 0 1,0 0-1,0 0 1,0 0-1,1 0 1,-1 0-1,0 0 1,0 0-1,0 0 1,0 0-1,0 0 1,0 0-1,0 0 1,-7 13-9,-14 19 5,6-12-11,-63 94 158,69-98-211,0-1-1,1 1 1,1 1-1,1-1 1,-7 28-1,12-43-37,1 0 1,0 0-1,-1 0 0,1 0 0,0 0 0,0 0 0,0 0 0,0 0 1,0 0-1,0 0 0,0 0 0,0 0 0,0 0 0,0 0 1,0 0-1,1 0 0,-1 0 0,0 0 0,1 0 0,-1 0 0,1 0 1,-1 0-1,1 0 0,0-1 0,-1 1 0,1 0 0,0 0 1,-1-1-1,1 1 0,0 0 0,0-1 0,1 2 0,1-2-134,-1 1-1,1-1 0,0 1 0,0-1 0,-1 0 1,1 0-1,0 0 0,0-1 0,-1 1 1,1 0-1,0-1 0,2-1 0,9-2-1272,-1-1-1,0-1 1,23-13-1,12-15-3677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 12940,'0'0'5824,"-6"11"-4580,4-8-1188,-4 6 352,1 1 0,0 0 0,1 0 0,-6 21 0,9-29-355,1 1 0,-1-1 0,0 1-1,1 0 1,0-1 0,0 1 0,0 0-1,0-1 1,0 1 0,0 0 0,1-1-1,-1 1 1,1 0 0,0-1 0,0 1-1,0-1 1,0 1 0,0-1 0,1 0-1,-1 1 1,1-1 0,-1 0 0,1 0-1,0 0 1,0 0 0,0 0 0,0-1 0,0 1-1,0 0 1,3 0 0,5 3 123,0-1 0,1 0-1,-1-1 1,1 0 0,0-1 0,-1 0 0,1-1 0,0 0-1,0-1 1,1 0 0,-1 0 0,16-4 0,-17 3-26,0-1 1,0 0-1,-1-1 1,1 0 0,0-1-1,-1 0 1,0 0-1,0-1 1,0 0-1,-1-1 1,0 0-1,0 0 1,12-12-1,-17 15-45,-1 0 1,1 0-1,-1-1 0,0 1 0,0 0 1,0-1-1,-1 1 0,1-1 0,-1 0 0,0 1 1,0-1-1,0 0 0,-1 0 0,1 0 1,-1 1-1,0-1 0,0-7 0,-1 9-78,1-1-1,-1 1 0,0-1 1,0 1-1,0 0 0,0-1 1,-1 1-1,1 0 0,0 0 1,-1 0-1,0 0 0,1 0 1,-1 0-1,0 0 1,0 1-1,0-1 0,0 1 1,0-1-1,-1 1 0,1 0 1,0 0-1,-1 0 0,1 0 1,0 0-1,-1 0 0,1 1 1,-4-1-1,-4-1-67,-1 0 0,0 1-1,0 0 1,1 0 0,-1 1-1,0 1 1,0 0 0,1 0 0,-1 1-1,0 1 1,1 0 0,0 0-1,-1 1 1,-16 9 0,26-13-26,0 0 0,0 1 0,0-1 0,1 0 0,-1 1 1,0-1-1,1 0 0,-1 1 0,0-1 0,1 1 0,-1-1 0,0 1 0,1-1 1,-1 1-1,1 0 0,-1-1 0,1 1 0,-1 0 0,1-1 0,0 1 0,-1 0 1,1 0-1,0-1 0,-1 1 0,1 0 0,0 0 0,0 0 0,0-1 0,0 1 1,0 0-1,0 0 0,0 0 0,0 1 0,1-1-149,1 0 0,-1 0 0,1 0 1,-1 0-1,1 0 0,-1 0 0,1-1 0,0 1 0,-1 0 0,1-1 0,0 1 0,-1-1 0,5 1 1,62 3-7468,-67-4 7449,35 0-6385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17360,'-8'0'2248,"0"1"-1784,0-1-1,0 1 1,1 0 0,-1 1-1,0 0 1,1 0 0,0 1-1,-1 0 1,1 0 0,0 1-1,-10 6 1,13-7-383,0 0 1,1 0-1,0 0 1,0 0-1,-1 0 1,2 1-1,-1-1 1,0 1-1,1 0 1,0-1 0,0 1-1,0 1 1,0-1-1,0 0 1,1 0-1,0 1 1,0-1-1,0 0 1,0 1-1,1-1 1,0 1-1,0-1 1,0 1-1,1 5 1,0-7-47,1 1 0,-1-1-1,1 1 1,-1-1 0,1 0 0,0 0 0,0 0 0,1 0 0,-1 0 0,1 0 0,-1 0-1,1-1 1,0 1 0,0-1 0,0 0 0,0 0 0,1 0 0,-1 0 0,0-1 0,1 1 0,-1-1-1,1 0 1,0 0 0,-1 0 0,1 0 0,7 0 0,-4 0 145,1 0 1,0 0-1,0-1 1,-1 0-1,1 0 1,0-1-1,0 0 1,-1 0-1,1-1 1,0 0-1,-1 0 1,10-5-1,-11 4-86,-1-1 1,0 0-1,-1-1 0,1 1 1,-1-1-1,0 0 0,0 0 1,0 0-1,-1-1 0,1 1 1,-1-1-1,-1 0 0,4-10 0,-5 13-88,1 0-1,-1 0 0,-1 0 1,1 0-1,0-1 0,-1 1 0,1 0 1,-1-1-1,0 1 0,0 0 0,-1 0 1,1-1-1,-1 1 0,1 0 1,-1-1-1,0 1 0,0 0 0,-1 0 1,1 0-1,-1 0 0,1 0 1,-1 0-1,0 1 0,0-1 0,0 1 1,0-1-1,-4-2 0,0 1-193,1 0-1,-1 1 0,0 0 0,-1 0 1,1 1-1,0-1 0,-1 1 0,1 1 1,-1-1-1,-9 0 0,-39 0-5783,44 1 3765,-7 1-6980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15887,'0'0'6054,"-4"52"-6214,10-52-769,4 0-993,-2-3-2883,-3-7-5829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11307,'0'0'14355,"10"-1"-13832,2 0-404,2-1-63,-1 1 0,1 0 1,0 1-1,26 4 0,-38-4-53,0 0 0,0 1 0,0-1 0,0 0 0,0 1 0,0 0 0,0-1 0,0 1 1,0 0-1,0 0 0,-1 0 0,1 0 0,0 1 0,-1-1 0,1 0 0,0 1 0,-1-1 0,0 1 0,1 0 0,-1-1 0,0 1 0,0 0 0,0 0 0,0 0 0,0-1 0,0 1 0,-1 0 0,1 0 0,-1 0 0,1 1 0,-1-1 0,0 0 0,1 0 0,-1 0 0,0 0 0,-1 0 0,1 0 0,0 0 0,-1 0 0,1 0 1,-1 0-1,1 0 0,-2 3 0,-1 0 49,0 1 0,0-1 1,0 1-1,-1-1 0,1 0 1,-1 0-1,-1 0 1,1-1-1,-1 0 0,1 0 1,-1 0-1,-8 4 1,6-2 89,0-1 1,0 1 0,1 0 0,-1 0-1,-4 8 1,10-14-144,1 1 0,0-1 0,0 1 0,-1-1 0,1 0 0,0 1 1,0-1-1,0 1 0,-1-1 0,1 1 0,0-1 0,0 1 0,0-1 0,0 1 0,0-1 0,0 1 0,0-1 0,0 1 0,0-1 0,0 1 0,0-1 0,1 0 1,-1 1-1,0-1 0,0 1 0,0-1 0,1 1 0,-1-1 0,0 0 0,0 1 0,1-1 0,-1 1 0,0-1 0,1 0 0,-1 1 0,0-1 0,1 0 1,-1 0-1,1 1 0,-1-1 0,0 0 0,1 0 0,-1 0 0,1 1 0,-1-1 0,1 0 0,28 7 21,-22-5-17,8 2-127,0 0 1,0 1 0,-1 1-1,0 1 1,0 0 0,16 12 0,-27-18 109,0 1 1,0 0 0,0 0 0,-1 1 0,1-1 0,-1 0-1,1 1 1,-1 0 0,0-1 0,0 1 0,0 0 0,0 0-1,0 0 1,-1 1 0,0-1 0,1 0 0,-1 0 0,0 1-1,-1-1 1,1 1 0,-1-1 0,1 1 0,-1-1 0,0 1-1,0-1 1,-1 1 0,1-1 0,-1 1 0,1-1 0,-1 0-1,0 1 1,0-1 0,-1 0 0,-1 5 0,-1-4 186,1 1 0,0-1 0,-1 0 0,0 0-1,0 0 1,0-1 0,-1 1 0,1-1 0,-1 0 0,0 0 0,1 0 0,-1-1 0,-1 0 0,1 0 0,0 0 0,0-1 0,-1 1 0,-6-1 0,-5 2 336,0-1 1,-1-1 0,1-1 0,-27-2 0,41 2-489,0-1 0,0 1 0,0-1 0,0 0 0,1 0 0,-1 0 0,0 0 0,0-1 0,0 1 0,1-1 0,-1 0 0,1 1 1,-1-1-1,-2-4 0,4 6-70,1-1 0,-1 0 0,1 1 1,-1-1-1,1 0 0,-1 0 0,1 1 0,0-1 1,-1 0-1,1 0 0,0 0 0,0 0 1,0 0-1,0 1 0,-1-1 0,1 0 0,0 0 1,0 0-1,1 0 0,-1-1 0,0 1-229,1 0 0,0 0-1,-1-1 1,1 1 0,0 0-1,0 0 1,0 0 0,0 0-1,-1 0 1,2 0 0,-1 0-1,0 0 1,0 0 0,0 0-1,0 1 1,3-2 0,12-8-5600,3-2-3859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125 183 11082,'0'0'2312,"-11"6"469,-3 2-1700,-1 1-1,-24 20 0,35-26-894,1 1 1,-1-1-1,0 0 0,1 1 0,0 0 1,0 0-1,0 0 0,0 0 0,1 1 0,0-1 1,0 1-1,0-1 0,0 1 0,0 0 1,1-1-1,0 1 0,0 6 0,1-11-185,-1 1 0,1-1 0,0 1 0,0-1 0,1 1 0,-1-1 1,0 1-1,0-1 0,0 1 0,0-1 0,0 1 0,1-1 0,-1 1 0,0-1 0,0 1 0,1-1 0,-1 1 0,0-1 0,1 0 0,-1 1 0,0-1 0,1 1 0,-1-1 0,1 0 0,-1 0 0,0 1 0,1-1 0,-1 0 1,1 0-1,-1 1 0,1-1 0,0 0 0,21-3 18,17-17-46,-29 9-79,0 1-1,-1-2 1,0 0 0,-1 0-1,0 0 1,0-1 0,-2 0-1,0 0 1,6-20 0,2-14 383,12-68 0,-26 112-243,-22 87 3288,16-66-3149,0 0-1,2 0 1,0 0 0,1 0-1,1 1 1,0-1-1,2 27 1,0-42-234,1 0 0,-1-1 0,1 1 0,0 0 0,0 0 1,0 0-1,0-1 0,0 1 0,0 0 0,1-1 0,0 1 0,-1-1 0,1 0 0,0 1 0,0-1 1,3 3-1,-4-4-227,1 0 0,0-1 0,-1 1 1,1 0-1,-1 0 0,1-1 1,0 1-1,-1-1 0,1 1 0,0-1 1,0 0-1,0 1 0,-1-1 0,1 0 1,0 0-1,0-1 0,0 1 0,2-1 1,10-4-4859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5894,'2'-1'18257,"-2"6"-16688,0 8-287,0 1-450,0 6-287,0 0-321,0 2-128,0 0-96,0-4 0,0-1 0,0-7-480,0-3-385,0-5-705,6-13-13035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15855,'0'0'13757,"3"7"-13127,-1-2-575,0 0 0,-1 1-1,0-1 1,0 1 0,0 0 0,0-1-1,-1 1 1,0-1 0,-1 1 0,1 0 0,-1-1-1,0 1 1,0-1 0,-1 1 0,0-1 0,0 0-1,0 1 1,-5 8 0,-7 15 3,-15 39 18,27-63-69,0 1 0,1-1 0,-1 1 0,1 0-1,1-1 1,-1 1 0,1 0 0,0 0 0,1 9 0,-1-14-4,1-1 0,-1 1 0,1 0 0,0 0 1,-1-1-1,1 1 0,0 0 0,-1-1 0,1 1 0,0-1 1,0 1-1,-1-1 0,1 1 0,0-1 0,0 1 0,0-1 1,0 0-1,0 0 0,0 1 0,-1-1 0,1 0 1,0 0-1,0 0 0,0 0 0,2 0 0,28-1-152,-26 1 8,2-1-470,0 0 0,-1 0 1,1-1-1,0 0 1,-1 0-1,0-1 1,1 1-1,8-7 0,23-20-10159,-25 13 1107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16752,'0'0'5637,"-21"68"-2882,14-37-609,2-1-737,0 2-576,5-2-641,0-3-160,0-3-288,3-6-1282,5-6-1633,1-10-2402,-1-2-7303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15407,'0'0'12048,"0"13"-11813,-1 1-192,0 0 0,-1-1-1,0 1 1,-1-1 0,0 0-1,-2 1 1,-5 12 0,7-18-95,-16 44 898,19-51-813,0 0 0,-1 0 0,1 0 0,0 0 0,0 0 0,0 0 0,0 0 0,0 0 0,0 0 0,0 0 0,0 0 0,0 0 0,0 0 0,1 0 0,-1 0 0,0 0 0,1 0 0,-1 0 0,1 0 0,-1 0 0,1 0 0,-1 0 0,1 0 0,0-1 0,-1 1 0,1 0 0,0-1 0,0 1 0,-1 0 0,1-1 0,0 1 0,0-1 0,0 1 0,0-1 0,0 1 0,0-1 0,0 0 0,0 1 0,0-1 0,0 0 0,0 0 0,0 0 0,0 0 0,1 0 0,13 1 25,2-1-625,-1 0-1,28-3 1,-39 2-462,0 0 0,1 0 0,-1-1 0,0 0 0,0 0 0,0 0 0,5-4 0,8-9-7491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12396,'0'0'12395,"-23"70"-10857,18-37-385,0-1-448,0 3-353,3-3-256,2-5-64,0-2 0,0-6-512,8-7-1538,6-10-2146,4-2-4677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120 129 10090,'0'0'1585,"-8"-4"145,-39-15 1194,37 17-1650,1-1 0,-1 2 0,0-1 0,-14 1 0,23 3-329,8 4-635,13 4-12,28-4 212,1-2 0,-1-2 0,51-4 0,-22 0-254,842-60 327,-748 46-526,-52 6-29,194-25 361,-322 36 1192,-19 2-1224,26-3-743,0 1 0,0 0 0,-1 0 0,1 0 0,0 0 0,0 0 0,0 1 1,0-1-1,1 0 0,-1 1 0,0-1 0,0 1 0,-1 3 0,1-3-673,-7 6-8489,2-6 115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5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1 10346,'0'0'13282,"-12"2"-11905,-12 3-1100,1 2-1,0 1 1,0 1 0,1 1 0,1 1 0,-27 17-1,-131 96 905,148-102-1170,2 2 1,0 1 0,2 1 0,-34 41-1,60-77-6803,7-17 2864,-5 25 3219,6-32-7107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15310,'0'0'8553,"72"8"-6920,-37 12-384,9 4-416,6 1-481,5 2-255,1 2-1,-1-1-96,-3 0-1282,-7-2-2273,-5-4-3972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0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9513,'0'0'14798,"50"3"-14318,-5-3-319,3 0-97,4 0-64,-5 0-609,0 0-1505,-10 0-512,-12 0-1955,-11 0-992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10314,'0'0'7847,"79"10"-6758,-28-12-640,8-6-353,2 1-64,-2 2-192,-4 0-2018,-7-1-4100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15887,'0'0'6828,"9"1"-5931,6-2-693,-1 1 0,1-2 1,-1 0-1,0-1 1,27-8-1,-32 8-194,0 0 1,1-1-1,-1 0 0,0-1 1,-1 1-1,1-2 0,-1 1 1,0-2-1,0 1 0,10-12 1,-17 17-8,1-1 0,-1 1 0,1-1 0,-1 0 0,0 0 0,0 1 0,0-1 1,0 0-1,0 0 0,0 0 0,-1 0 0,1 0 0,-1 0 0,1 0 0,-1-1 1,0-2-1,0 4-2,0 0 1,-1 0-1,1 0 1,0 1-1,-1-1 1,1 0-1,-1 0 0,1 1 1,-1-1-1,0 0 1,1 1-1,-1-1 1,1 0-1,-1 1 1,0-1-1,0 1 1,1-1-1,-1 1 1,0-1-1,0 1 1,0 0-1,0-1 1,1 1-1,-1 0 1,0 0-1,-1 0 1,-2-1-2,0 1 1,-1 0-1,1 0 1,0 0-1,0 0 1,0 1-1,0 0 1,0 0-1,0 0 1,0 0-1,0 1 1,0-1-1,0 1 1,1 0 0,-6 4-1,-4 4 21,0 1-1,1 1 1,1 0-1,-16 21 1,23-29 77,1 1 1,0-1-1,0 1 1,0 0-1,1-1 1,-1 1 0,1 0-1,0 0 1,1 1-1,-1-1 1,1 0-1,0 0 1,1 1-1,-1-1 1,1 1 0,0-1-1,0 1 1,2 5-1,-1-9-66,0 0-1,0-1 0,0 1 0,0-1 1,0 1-1,1-1 0,-1 0 1,0 1-1,1-1 0,-1 0 1,1 0-1,0 0 0,-1 0 1,1 0-1,0-1 0,0 1 1,0 0-1,-1-1 0,1 1 1,0-1-1,0 0 0,0 0 0,0 1 1,3-2-1,52-1 70,-54 2-88,13-3-30,0-1 1,0 0-1,0-1 1,-1-1-1,0-1 1,0 0-1,-1 0 0,0-2 1,0 0-1,0 0 1,-2-1-1,18-17 0,-5 3 315,-2-2-1,-1 0 0,0-1 0,32-57 1,-50 79-224,2-6 39,0 1 0,-1-1 0,0 0 0,0 0 0,5-22 0,-10 32-111,0 1-1,0-1 0,0 1 0,0 0 1,0-1-1,1 1 0,-1-1 1,0 1-1,0 0 0,0-1 0,0 1 1,0-1-1,-1 1 0,1-1 0,0 1 1,0 0-1,0-1 0,0 1 1,0-1-1,0 1 0,-1 0 0,1-1 1,0 1-1,0 0 0,-1-1 1,1 1-1,0 0 0,0-1 0,-1 1 1,1 0-1,0 0 0,-1-1 0,1 1 1,-1 0-1,-16 3-31,-15 16-38,11-3 67,1 2 1,1 0-1,-28 33 0,42-44 2,0 0 0,0 1 0,0 0 0,1-1 0,0 1 0,0 1 0,1-1-1,0 1 1,1-1 0,0 1 0,0 0 0,1 0 0,0-1 0,0 16 0,2-21-54,-1 1 0,1 0 0,0-1 0,0 1 1,1 0-1,-1-1 0,1 0 0,0 1 1,0-1-1,0 0 0,0 0 0,0 0 0,1 0 1,-1 0-1,1 0 0,0-1 0,0 1 0,0-1 1,0 0-1,0 0 0,0 0 0,1 0 0,-1-1 1,1 0-1,-1 1 0,8 1 0,4 0-547,0 1-1,0-2 1,1 0-1,-1-1 0,23 0 1,7-4-5251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11755,'0'0'2296,"8"0"-807,57-6 1017,109 7 1,-169-1-2505,-1 1 1,1-1-1,0 1 1,-1 0-1,1 1 1,-1-1-1,1 1 1,8 4-1,-12-5 21,0 0 0,0 0-1,0-1 1,0 1 0,0 0 0,0 0 0,-1 0-1,1 0 1,0 0 0,0 0 0,-1 0 0,1 0-1,0 0 1,-1 1 0,1-1 0,-1 0 0,0 0-1,1 0 1,-1 1 0,0-1 0,0 0 0,0 1-1,0-1 1,0 0 0,0 0 0,0 1 0,0-1-1,0 0 1,-1 0 0,1 1 0,0-1 0,-1 0-1,1 0 1,-1 0 0,0 0 0,1 1 0,-1-1-1,0 0 1,-1 1 0,-7 10 309,-1-1 0,0 0 1,-1-1-1,0 0 0,-1 0 0,0-1 0,-15 8 1,15-10-689,1 0 0,0 1 0,1 0 0,-1 0 0,1 2 0,1-1 0,0 1 0,0 0 0,-10 18 0,16-21-5015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10922,'0'0'11574,"-6"8"-11142,-47 61-858,-3-2 1,-116 107-1,157-160-176,5-7-2494,11-19-4122,8-13-314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14414,'0'0'8103,"56"27"-7206,-36-3-320,7 3-225,3 2-192,6-4-96,2-1-32,7-2-832,-2-7-2019,-4-5-4196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15887,'0'0'8040,"68"3"-6855,-24-3-513,11 0-447,-1-1-193,4-3-64,-9 4-1057,-11-1-1730,-10 1-1121,-18 0-3619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10090,'0'0'10217,"49"5"-8711,-4-5-65,8-5-480,7-3-545,-1 0-352,2-2-512,-11 2-2915,-6 2-5830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4740,'0'0'16117,"12"-6"-15023,-5 2-959,-1 0-18,1 0 0,0 0-1,1 1 1,-1 0 0,0 1 0,1-1 0,0 1 0,0 1 0,-1-1 0,15 1-1,-6 1 73,-5-1-104,0 0 0,0 1-1,1 1 1,-1 0 0,0 1 0,1 0-1,-1 0 1,0 1 0,-1 1 0,12 4 0,-21-7-85,0-1 1,0 1 0,0-1-1,0 1 1,0 0 0,0-1 0,0 1-1,-1 0 1,1-1 0,0 1-1,0 0 1,-1 0 0,1 0 0,0 0-1,-1 0 1,1 0 0,-1 0 0,1 0-1,-1 0 1,0 0 0,1 0-1,-1 0 1,0 0 0,0 0 0,0 0-1,0 2 1,0-1 3,-1 0 0,0 0 0,1-1 1,-1 1-1,0 0 0,0-1 0,0 1 0,-1-1 0,1 1 0,0-1 0,0 0 1,-1 1-1,-2 1 0,-6 4 34,0-1-1,-1 0 1,-16 7 0,26-12-37,-143 46 917,160-47-895,1 0 1,0 1-1,-1 1 0,1 0 0,20 7 0,-31-7-28,1-1-1,-1 2 1,-1-1-1,1 1 1,0 0 0,0 0-1,-1 0 1,0 1-1,0 0 1,0 0 0,0 0-1,6 7 1,-10-9 6,1 0 1,-1 0-1,1 0 0,-1 0 1,0 0-1,0 0 0,0 1 1,0-1-1,-1 0 0,1 0 1,0 1-1,-1-1 1,0 0-1,1 1 0,-1-1 1,0 1-1,0-1 0,0 0 1,-1 1-1,1-1 0,-1 0 1,1 1-1,-1-1 0,0 0 1,1 1-1,-1-1 1,-1 0-1,1 0 0,0 0 1,0 0-1,-1 0 0,1 0 1,-1 0-1,0-1 0,-1 3 1,-5 3 267,0 0 0,-1-1 0,0 0 0,0 0 1,0-1-1,0 0 0,-1 0 0,0-1 0,0 0 0,0-1 1,0 0-1,-1-1 0,1 0 0,-1-1 0,1 0 0,-1-1 1,0 0-1,-13-1 0,23 1-305,1 0 0,-1 0-1,0 0 1,0 0 0,1 0 0,-1-1 0,0 1 0,1 0-1,-1 0 1,0 0 0,1-1 0,-1 1 0,1 0 0,-1-1-1,0 1 1,1 0 0,-1-1 0,1 1 0,-1-1 0,1 1-1,-1-1 1,1 1 0,-1-1 0,1 0 0,0 1 0,-1-1-1,1 1 1,0-1 0,-1 0 0,1 1 0,0-1 0,0 0-1,0 1 1,0-1 0,-1 0 0,1 0 0,0 1 0,0-1 0,0 0-1,1 1 1,-1-1 0,0 0 0,0 1 0,0-1 0,0 0-1,1 1 1,-1-1 0,0 0 0,1 1 0,-1-1 0,1 0-1,1-2-743,-1 1-1,2-1 0,-1 1 0,0-1 0,0 1 0,1 0 0,-1 0 0,1 0 1,4-2-1,13-7-5764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21076,'0'0'7079,"4"50"-6631,-4-32-384,0 4 0,0-4-384,0 1-737,0-2-865,0-6-1185,0-7-704,7-4-2371,0-3-3716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18738,'0'0'7639,"-2"10"-6683,-23 64 191,14-46-877,-13 52-1,23-79-260,1 1 0,-1-1 0,1 1 0,0 0-1,0-1 1,0 1 0,0-1 0,0 1-1,0 0 1,0-1 0,0 1 0,0-1 0,1 1-1,-1-1 1,1 1 0,-1-1 0,1 1 0,0-1-1,0 1 1,-1-1 0,1 0 0,0 1-1,0-1 1,0 0 0,1 0 0,-1 0 0,0 0-1,0 0 1,0 0 0,1 0 0,-1 0-1,1 0 1,-1 0 0,1-1 0,2 2 0,2-1-514,0 0 1,0 0 0,0-1-1,0 0 1,0 0 0,0 0-1,1-1 1,9-2 0,-13 3-292,-1-1 0,1 0 0,-1 0 0,0 0 1,1 0-1,-1 0 0,0 0 0,0-1 0,0 1 0,0-1 1,0 0-1,3-3 0,7-9-9267</inkml:trace>
  <inkml:trace contextRef="#ctx0" brushRef="#br0" timeOffset="1">145 183 11691,'0'0'8040,"-17"49"-5798,15-30-64,2-1-769,0 2-704,0-3-417,4 1-192,5-2-672,3-7-1891,-1-1-1344,2-7-3973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15983,'0'0'2920,"-8"0"-2338,2 1-463,1-1 0,-1 1 0,1 1-1,-1-1 1,1 1 0,0 0 0,-1 0 0,1 0 0,0 1-1,1 0 1,-1 0 0,0 0 0,1 0 0,0 1 0,-1 0-1,1 0 1,1 0 0,-1 0 0,1 1 0,0-1 0,0 1 0,-4 7-1,4-7 76,-1 0-1,1 1 0,0-1 0,1 1 0,0 0 0,-1-1 1,2 1-1,-1 0 0,1 1 0,0-1 0,0 0 1,0 0-1,1 0 0,0 1 0,1 6 0,0-12-180,0 0 0,0 0 0,0 0 0,0 0-1,0 0 1,0 0 0,1 0 0,-1 0 0,0 0 0,0-1-1,1 1 1,-1 0 0,1-1 0,-1 1 0,0-1-1,1 0 1,-1 1 0,1-1 0,-1 0 0,1 0 0,-1 0-1,1 0 1,-1 0 0,1 0 0,-1 0 0,1-1 0,-1 1-1,3-1 1,2 0 21,0 0 0,0-1 1,0 1-1,0-1 0,11-5 0,-10 2-15,0 0 0,0-1 1,0 0-1,-1 0 0,0 0 1,10-14-1,-13 16 24,0 0-1,-1 0 1,0 0-1,0-1 1,0 1 0,0 0-1,0-1 1,-1 1-1,0-1 1,0 0 0,0 1-1,-1-1 1,1 0-1,-1-6 1,-1 10-64,1 1-1,0-1 1,-1 0 0,1 1-1,0-1 1,-1 1 0,1-1-1,-1 1 1,1 0 0,-1-1-1,1 1 1,-1-1 0,1 1 0,-1 0-1,0 0 1,1-1 0,-1 1-1,1 0 1,-1 0 0,0-1-1,1 1 1,-1 0 0,0 0-1,1 0 1,-1 0 0,1 0 0,-1 0-1,0 0 1,1 0 0,-1 0-1,0 1 1,1-1 0,-1 0-1,1 0 1,-1 1 0,0-1-1,1 0 1,-1 0 0,1 1 0,-1-1-1,1 1 1,-1-1 0,1 0-1,-2 2 1,-25 15-4743,15-5-959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17489,'0'0'8546,"-3"12"-7094,-2 7-1162,-1 0-1,0 0 0,-2-1 0,0 0 0,-17 26 0,-29 25-60,37-51-47,2 1 0,0 1-1,2 0 1,-19 35-1,32-54-154,-1 1-1,1-1 1,-1 0 0,1 0-1,0 0 1,-1 0-1,1 0 1,0 1-1,0-1 1,0 0-1,0 0 1,0 1-1,0-1 1,0 0 0,0 0-1,0 0 1,1 1-1,-1-1 1,1 0-1,-1 0 1,0 0-1,1 0 1,0 0-1,-1 0 1,1 0 0,0 0-1,-1 0 1,1 0-1,0 0 1,0 0-1,0 0 1,0-1-1,0 1 1,0 0 0,0-1-1,0 1 1,0-1-1,0 1 1,0-1-1,0 1 1,1-1-1,-1 0 1,0 1-1,0-1 1,0 0 0,1 0-1,-1 0 1,2 0-1,12 1 123,-1-1 0,0 0 0,21-3 0,-20 2 4,12-1-141,0-2 0,0 0 0,0-2 0,-1-1 0,0-1 0,0-2 0,26-13 0,-50 23-128,-1-1 0,1 0-1,-1 0 1,1 0-1,-1 0 1,0 0 0,1 0-1,-1 0 1,0 0-1,0 0 1,0 0 0,0-1-1,0 1 1,0 0-1,1-4 1,1-15-5677,-3 7-896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14606,'0'0'3715,"15"-53"-2433,29 15-450,16-14 33,15-10-160,12-9-353,6-1-256,1 0-192,-5 5-865,-11-1-2978,-11 0-7176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6598,'0'0'18113,"-1"10"-17782,-11 48-41,7-41-259,1 0-1,0 0 1,2 0-1,0 1 1,1-1-1,0 1 1,3 22-1,-1-39-11,-1 0 0,1 0 0,-1 1 0,1-1 0,0 0 0,-1 0 0,1 0-1,0 0 1,0 0 0,0 0 0,0 0 0,0 0 0,0-1 0,0 1 0,0 0 0,0 0 0,0-1-1,1 1 1,-1-1 0,0 1 0,0-1 0,1 0 0,-1 1 0,0-1 0,1 0 0,-1 0 0,0 0-1,1 0 1,-1 0 0,0 0 0,1 0 0,-1 0 0,0-1 0,0 1 0,1 0 0,-1-1 0,0 1 0,2-2-1,2 0-42,0 1-1,0-1 1,-1-1-1,1 1 0,-1-1 1,1 1-1,-1-1 1,0 0-1,4-4 0,-5 2-391,1 1 0,-1-1 0,0 0 0,-1 1-1,1-2 1,-1 1 0,0 0 0,0 0-1,1-9 1,2-30-6002,-4-1-4649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17553,'0'0'9929,"-5"51"-7687,5-28-833,-1 3-768,-1 2-321,2 1-256,0-1-64,0-5-256,0-1-1057,0-6-1794,0-9-2498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17745,'0'0'14189,"8"16"-14605,4-16-1378,-3 0-1761,-5-3-2403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5894,'0'0'15817,"8"-2"-14199,6-2-1407,-1-1 0,0-1 1,0 0-1,0 0 0,-1-2 0,0 1 1,0-2-1,0 1 0,-2-2 1,15-13-1,11-14 114,50-68-1,-74 88-289,3-4 461,-18 37-290,-39 70-194,25-55-265,-18 49 0,32-70-405,0-1 0,1 1 0,0 0 0,0 0 0,0 15 0,2-24 534,0-1-1,0 0 0,0 1 0,0-1 0,0 1 0,0-1 0,0 0 1,0 1-1,0-1 0,0 0 0,0 1 0,0-1 0,0 0 1,0 1-1,1-1 0,-1 0 0,0 1 0,0-1 0,0 0 1,1 1-1,-1-1 0,0 0 0,0 0 0,1 1 0,-1-1 0,0 0 1,0 0-1,1 0 0,-1 1 0,0-1 0,1 0 0,-1 0 1,0 0-1,1 0 0,-1 0 0,0 1 0,1-1 0,-1 0 0,0 0 1,1 0-1,-1 0 0,0 0 0,1 0 0,-1 0 0,0 0 1,1 0-1,-1-1 0,1 1 0,-1 0 0,0 0 0,1 0 1,-1 0-1,0 0 0,0-1 0,1 1 0,0 0-101,19-5-6186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45 12011,'0'0'13325,"-6"8"-13160,1 2-74,-1-1 0,2 1-1,-8 20 1,11-27-58,0 0 0,0 1-1,1-1 1,0 0 0,-1 0-1,1 0 1,0 0 0,0 0-1,0 0 1,2 4 0,-2-5-23,0-1-1,1 0 1,0 0 0,-1 1 0,1-1 0,0 0-1,-1 0 1,1 0 0,0 0 0,0 0 0,0 0-1,0 0 1,0 0 0,0-1 0,0 1-1,0 0 1,0-1 0,0 1 0,1 0 0,-1-1-1,0 1 1,0-1 0,1 0 0,-1 1 0,2-1-1,1 1 51,0 0 0,0-1 0,0 0 0,-1 1 0,1-1 0,0-1 0,0 1 0,0-1-1,0 1 1,0-1 0,-1 0 0,1 0 0,0-1 0,-1 1 0,1-1 0,-1 1 0,0-1-1,1 0 1,-1-1 0,0 1 0,0-1 0,0 1 0,-1-1 0,1 0 0,3-5-1,-2 2 139,0-1 0,-1 1-1,0-1 1,-1 0 0,1 0-1,-1 0 1,-1-1 0,1 1-1,-1 0 1,-1-1 0,1 1-1,-2-12 1,1 17-194,1 1 1,-1 0-1,-1-1 1,1 1-1,0 0 0,0 0 1,0-1-1,-1 1 1,1 0-1,-1 0 0,1 0 1,-1 0-1,1-1 0,-1 1 1,0 0-1,1 0 1,-1 0-1,0 0 0,0 0 1,0 0-1,0 1 1,0-1-1,0 0 0,0 0 1,0 1-1,0-1 1,0 0-1,0 1 0,0-1 1,0 1-1,-1 0 1,1-1-1,0 1 0,0 0 1,-1 0-1,1 0 1,0 0-1,0 0 0,-1 0 1,-1 0-1,0 1-84,0-1 0,0 1 0,0 0 0,0 0 0,0 0 0,1 0 0,-1 0 0,0 1 0,1-1 0,-1 1 0,1 0 0,-1 0 0,1 0 0,0 0 0,0 0 0,-3 4 0,-15 38-2613,17-18-1049,3-25 3401,0 0 0,0-1 0,0 1-1,0 0 1,1 0 0,-1-1 0,0 1 0,1 0 0,-1 0-1,0-1 1,1 1 0,-1-1 0,1 1 0,-1 0 0,1-1 0,-1 1-1,1-1 1,0 1 0,-1-1 0,1 1 0,-1-1 0,1 0-1,0 1 1,0-1 0,0 1 0,18 1-7853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16720,'0'0'6240,"-11"5"-4948,5-4-1229,1 2-1,-1-1 0,1 1 1,0-1-1,0 1 1,0 1-1,0-1 1,0 1-1,1 0 0,0 0 1,-1 0-1,2 1 1,-1-1-1,0 1 0,1 0 1,0 0-1,0 0 1,0 1-1,1-1 0,0 1 1,0-1-1,0 1 1,1 0-1,-1 0 0,2-1 1,-1 1-1,0 0 1,2 9-1,-1-13-56,0 0 1,0 0-1,1 0 0,-1 0 1,1 0-1,-1-1 0,1 1 1,0 0-1,0 0 0,0-1 1,0 1-1,0-1 0,0 1 1,0-1-1,0 1 0,1-1 1,-1 0-1,0 1 0,1-1 1,-1 0-1,1 0 0,2 1 1,-1 0 25,1-1 0,0 0 1,0 0-1,0 0 0,0 0 1,0-1-1,0 1 0,0-1 1,0 0-1,5-1 1,-1 1 87,1-2 1,0 1 0,-1-1-1,0 0 1,1-1 0,-1 0-1,0-1 1,-1 1 0,12-8-1,-13 7-5,-1 0 0,0 0 0,0 0-1,-1 0 1,1-1 0,-1 0 0,0 0-1,0 0 1,-1 0 0,1-1 0,-1 1 0,-1-1-1,1 0 1,-1 0 0,0 0 0,0 0-1,0 0 1,-1-1 0,1-10 0,-3 15-122,1 0 0,-1 1 1,1-1-1,-1 0 0,0 1 0,1-1 1,-1 1-1,0-1 0,0 1 0,0-1 1,-1 1-1,1-1 0,0 1 0,0 0 1,-1 0-1,1 0 0,-1 0 1,1 0-1,-1 0 0,1 0 0,-1 0 1,0 1-1,1-1 0,-1 0 0,0 1 1,1 0-1,-1-1 0,0 1 0,0 0 1,1 0-1,-1 0 0,0 0 0,-3 1 1,-3-1-244,-1 0 1,1 0-1,0 2 1,0-1-1,0 1 1,-11 3 0,4 2-1298,0 1 0,1 1 0,0 0 0,-21 19 0,28-22 84,-23 19-6828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13741,'0'0'6887,"12"4"-4934,21 5-954,1-2 0,0-1 0,0-2 0,55 0 0,154-11 241,-228 6-1223,94-5 204,307-24-1382,-373 21 1043,-38 8-3911,-19 0-15841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10474,'0'0'15204,"11"-4"-13891,9-6-1082,-1-1 1,0-1 0,-1 0-1,0-2 1,-1 0 0,25-26-1,93-114 689,-145 169-989,1 1 0,-10 24 1,1-5-217,12-23 98,-1-1-263,1 1 0,0 0 0,1 1 0,0-1 0,1 1 0,-4 20 0,8-32 347,0-1 0,-1 0-1,1 1 1,0-1 0,0 1-1,0-1 1,0 0 0,0 1-1,0-1 1,1 1 0,-1-1-1,0 0 1,0 1 0,0-1-1,0 1 1,0-1 0,1 0-1,-1 1 1,0-1 0,0 0-1,0 1 1,1-1-1,-1 0 1,0 0 0,0 1-1,1-1 1,-1 0 0,0 0-1,1 1 1,-1-1 0,0 0-1,1 0 1,-1 0 0,1 0-1,-1 1 1,0-1 0,1 0-1,0 0 1,20-4-2381,16-15-1769,-2-7-1139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10570,'0'0'6241,"-9"4"-3903,-1 2-1934,0 1 1,0 0 0,0 0-1,1 1 1,0 0-1,1 1 1,-14 17 0,16-19-157,1 0 1,0 0 0,1 1-1,0 0 1,0 0 0,0 0 0,1 0-1,0 1 1,1-1 0,0 1-1,0 0 1,0 14 0,2-22-215,0-1 1,0 1-1,0 0 0,0 0 1,0 0-1,0 0 1,1 0-1,-1-1 0,0 1 1,1 0-1,-1 0 1,0 0-1,1-1 0,-1 1 1,1 0-1,-1-1 1,1 1-1,-1 0 0,1-1 1,0 1-1,-1-1 1,1 1-1,0-1 0,0 1 1,-1-1-1,1 1 1,0-1-1,1 1 0,31 1 917,-24-4-710,1 0 0,0 0 1,-1-1-1,17-7 1,-6 0 19,0-1 0,35-28 0,-51 36-172,1 0 0,-1-1 0,0 0-1,0 0 1,0 0 0,-1 0 0,1-1-1,-1 1 1,0-1 0,0 0 0,-1 0-1,1 0 1,-1 0 0,0 0 0,-1-1-1,1 1 1,0-10 0,-2 13-72,-1 0-1,1 0 1,-1 0 0,0 0 0,0 0-1,0 0 1,0 1 0,0-1 0,0 0-1,0 0 1,-1 1 0,1-1 0,-1 1-1,1-1 1,-1 1 0,1-1 0,-1 1 0,0 0-1,0 0 1,0 0 0,1 0 0,-1 0-1,0 0 1,0 1 0,0-1 0,-1 1-1,1-1 1,-3 1 0,-1-1-194,1 0 1,0 0-1,0 0 0,0 1 1,-1 0-1,1 0 0,0 0 1,0 1-1,0 0 1,-1 0-1,-4 2 0,0 7-1606,10-10 1530,0 1 1,0 0-1,0-1 0,-1 1 1,1 0-1,0-1 0,0 1 1,0 0-1,0-1 1,0 1-1,0 0 0,0-1 1,1 1-1,-1 0 0,0-1 1,0 1-1,0 0 0,1-1 1,-1 1-1,0 0 1,1-1-1,-1 1 0,0-1 1,1 1-1,-1-1 0,1 1 1,-1-1-1,1 1 1,-1-1-1,1 1 0,0-1 1,-1 0-1,1 1 0,-1-1 1,1 0-1,0 1 0,-1-1 1,1 0-1,0 0 1,-1 0-1,1 1 0,1-1 1,20 0-6213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18834,'0'0'5269,"-8"6"-3379,0 0-1605,-1 0 0,2 0 0,-1 0 0,1 1 0,0 0 1,0 1-1,1 0 0,0 0 0,0 0 0,1 1 0,-7 14 0,12-23-292,0 1 0,0-1 0,0 1 0,0 0 0,1-1 0,-1 1 0,0-1 0,0 1 0,1-1 0,-1 1 0,0-1-1,0 1 1,1-1 0,-1 1 0,1-1 0,-1 1 0,0-1 0,1 1 0,-1-1 0,1 0 0,-1 1 0,1-1 0,-1 0-1,1 1 1,-1-1 0,1 0 0,-1 0 0,1 0 0,0 0 0,-1 1 0,1-1 0,-1 0 0,1 0 0,0 0-1,-1 0 1,1 0 0,-1 0 0,1 0 0,0-1 0,34 1-519,-25 0 353,6-1-170,46 3-1213,-60-2 1519,-1 0 1,1 0 0,-1 0 0,1 0 0,-1 0 0,1 1 0,-1-1 0,1 1 0,-1-1 0,1 1 0,-1-1-1,0 1 1,1 0 0,-1 0 0,0 0 0,0 0 0,0 0 0,0 0 0,1 0 0,-1 0 0,-1 0-1,1 0 1,0 0 0,0 1 0,0-1 0,-1 0 0,1 1 0,0-1 0,-1 1 0,1-1 0,-1 1-1,0 1 1,0-1 97,0 0 0,-1-1-1,0 1 1,1 0 0,-1 0 0,0 0-1,0-1 1,0 1 0,0 0 0,0-1-1,0 1 1,0-1 0,-1 1-1,1-1 1,-1 0 0,1 1 0,-1-1-1,1 0 1,-1 0 0,0 0-1,-2 1 1,-45 19 1036,36-16-743,2-1-72,0 0 0,0 0 0,-24 3 0,32-6-377,1-1 1,-1 0-1,0 0 0,1 0 0,-1 0 0,0-1 1,1 1-1,-1-1 0,1 1 0,-5-3 1,5 2-146,1 1 1,0-1 0,0 0-1,0 0 1,0 0 0,0 0 0,0 0-1,0 0 1,0 0 0,0 0 0,0 0-1,0-1 1,1 1 0,-1 0 0,0-1-1,1 1 1,-1 0 0,1-1-1,0 1 1,-1 0 0,1-3 0,-1-21-5746,0-6-3677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14638,'0'0'8200,"58"-6"-7688,-43 7-320,0 6-256,-3-2-2114,0 0-4292</inkml:trace>
  <inkml:trace contextRef="#ctx0" brushRef="#br0" timeOffset="1">178 215 15663,'0'0'2498,"-37"63"737,25-33-1473,6-3-993,4-5-673,2-5-1217,0-8-2082,9-8-4100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18738,'0'0'8648,"17"-8"-19474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17489,'0'0'2530,"-11"5"-219,5-2-2146,-2 1 172,0 0 1,1 1-1,-1-1 0,-11 11 0,16-12-282,0-1 0,1 1 1,-1 0-1,1 0 0,0 0 1,0 0-1,0 0 0,0 0 0,1 0 1,-1 1-1,1-1 0,0 1 0,0-1 1,0 1-1,0 0 0,1-1 1,-1 7-1,2-8-47,-1-1-1,1 1 1,0-1 0,-1 0-1,1 0 1,0 1 0,0-1 0,0 0-1,0 0 1,0 0 0,0 0-1,0 0 1,0 0 0,1 0-1,-1 0 1,0-1 0,0 1 0,1 0-1,-1-1 1,0 1 0,4 0-1,40 13 34,-29-9-96,-7-2-308,0 1 0,0 0 0,0 0 0,13 9 0,-21-12 354,0-1-1,0 1 1,0-1 0,0 1-1,0 0 1,0 0 0,0 0 0,0-1-1,0 1 1,0 0 0,-1 0 0,1 0-1,0 0 1,0 0 0,-1 0 0,1 1-1,-1-1 1,1 0 0,-1 0-1,0 0 1,1 0 0,-1 1 0,0-1-1,0 0 1,0 0 0,0 1 0,0-1-1,0 0 1,0 0 0,0 1 0,0-1-1,-1 0 1,1 0 0,-1 0 0,1 0-1,-1 1 1,1-1 0,-1 0-1,1 0 1,-1 0 0,0 0 0,0 0-1,1 0 1,-1 0 0,0-1 0,0 1-1,0 0 1,-1 1 0,-7 4 397,-1 1 1,0-1 0,0 0-1,0-1 1,0 0 0,-1-1-1,0 0 1,0-1 0,0 0-1,0 0 1,-1-1-1,1-1 1,-1 0 0,-13-1-1,24 0-378,1 0 0,-1-1 0,1 1 0,-1-1 0,1 1 0,-1-1 0,1 1-1,-1 0 1,1-1 0,-1 0 0,1 1 0,0-1 0,-1 1 0,1-1 0,0 1 0,-1-1-1,1 0 1,0 1 0,0-1 0,0 0 0,-1 1 0,1-1 0,0 0 0,0 1 0,0-1-1,0 0 1,0 1 0,0-1 0,1 0 0,-1 1 0,0-2 0,6-21-38,5 7-65,0 1 1,0 0-1,2 0 1,0 2 0,0-1-1,25-17 1,14-16-206,-46 41 281,-1 3 15,0-1 0,-1 0 0,0 0 0,0-1 0,0 1 0,-1-1 0,1 0 0,-1 0 0,0 0 0,0 0 1,-1-1-1,0 1 0,0-1 0,0 1 0,1-10 0,-3 14 4,0 0 1,-1 0 0,1 0 0,-1 1 0,0-1-1,1 0 1,-1 1 0,0-1 0,1 0 0,-1 1-1,0-1 1,0 1 0,1-1 0,-1 1 0,0-1-1,0 1 1,0 0 0,0 0 0,0-1 0,1 1-1,-1 0 1,0 0 0,0 0 0,0 0 0,0 0-1,0 0 1,0 0 0,-1 0 0,-37 0-8,31 0-2,-46 5 98,52-4-178,-1-1 0,1 1-1,-1-1 1,1 1-1,-1 0 1,1 0-1,-1 0 1,1 0 0,0 1-1,0-1 1,0 1-1,0-1 1,0 1 0,0-1-1,0 1 1,0 0-1,0 0 1,-1 3 0,3-4-127,0 0 0,0-1 1,0 1-1,0-1 1,1 1-1,-1-1 1,0 1-1,0-1 1,1 1-1,-1-1 1,0 1-1,1-1 1,-1 0-1,0 1 1,1-1-1,-1 1 0,1-1 1,-1 0-1,1 0 1,-1 1-1,1-1 1,-1 0-1,1 0 1,-1 1-1,1-1 1,-1 0-1,1 0 1,-1 0-1,1 0 0,0 0 1,-1 0-1,1 0 1,-1 0-1,1 0 1,-1 0-1,1 0 1,-1 0-1,1 0 1,0 0-1,-1-1 1,1 1-1,-1 0 0,1-1 1,3 1-988,20 0-6305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46 19058,'-9'7'2231,"0"-1"-1736,-46 41 4120,52-45-4477,0 1 0,1 0 0,-1 0 0,1 0 0,0 0-1,0 0 1,0 1 0,0-1 0,0 0 0,1 1 0,0 0 0,0-1-1,0 1 1,0 0 0,0-1 0,1 1 0,-1 7 0,2-9-173,0 0 1,0 0-1,0 0 1,1 0-1,-1 0 1,0-1-1,1 1 1,-1 0-1,1-1 1,-1 1-1,1-1 1,0 1-1,0-1 1,0 0-1,0 0 1,0 0-1,0 0 1,0 0-1,3 1 0,45 14-1103,-47-15 1082,29 6-496,-22-6 2,0 1-1,0 1 1,0 0 0,-1 0-1,18 9 1,-27-12 536,1 1 1,0 0 0,0-1-1,0 1 1,0 0-1,0 0 1,-1-1-1,1 1 1,0 0 0,-1 0-1,1 0 1,-1 0-1,1 0 1,-1 0-1,1 0 1,-1 0 0,0 0-1,1 0 1,-1 0-1,0 1 1,0-1 0,0 0-1,0 0 1,0 0-1,0 0 1,0 0-1,0 0 1,0 0 0,-1 0-1,1 1 1,0-1-1,-1 0 1,1 0-1,-1 0 1,1 0 0,-1 0-1,1-1 1,-1 1-1,0 0 1,0 0-1,1 0 1,-1 0 0,0-1-1,0 1 1,-1 1-1,-42 32 1283,15-16 589,-41 18 0,63-32-1549,-1 0 0,0-1 0,-1 0 0,1-1 0,0 0 0,-1 0 1,1-1-1,-1 0 0,1 0 0,-17-2 0,24 1-299,0-1-1,0 1 1,0-1-1,0 1 1,0-1-1,1 1 1,-1-1-1,0 0 1,0 0-1,0 1 1,1-1-1,-1 0 1,0 0-1,1 0 1,-1 0-1,1 0 1,-1 0-1,1 0 1,-1 0-1,1 0 1,0 0-1,-1 0 1,1 0-1,0 0 1,0 0-1,0 0 1,0 0-1,0 0 1,0 0-1,0-1 0,0 1 1,0 0-1,1 0 1,-1 0-1,0 0 1,1 0-1,0-2 1,17-38-125,0 21 21,0 1 0,1 0 0,2 2 0,-1 0 1,43-25-1,-36 25 109,-1-1 0,0-2 1,33-34-1,-55 51-10,-1-1 0,-1 1 0,1-1 0,0 0-1,-1 0 1,0 0 0,0-1 0,0 1 0,1-8 0,-2 11 6,-1 0 0,0-1 1,0 1-1,0 0 0,0 0 1,0-1-1,0 1 0,0 0 1,0 0-1,0-1 0,-1 1 1,1 0-1,0 0 0,-1 0 0,1 0 1,-1-1-1,1 1 0,-1 0 1,0 0-1,0 0 0,1 0 1,-1 0-1,0 0 0,0 1 1,0-1-1,0 0 0,0 0 0,0 0 1,0 1-1,0-1 0,0 1 1,0-1-1,-1 1 0,1-1 1,0 1-1,0 0 0,0-1 1,-1 1-1,1 0 0,-1 0 0,-9-1-40,1 0-1,-1 0 1,1 1-1,-1 1 1,1 0-1,-1 0 1,1 1-1,0 0 1,0 1-1,-18 7 1,-25 12-5743,40-18-2930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4548,'0'0'7207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79 9353,'0'0'5952,"-1"-10"-3053,1 7-2778,0 1 1,0-1 0,0 0-1,0 1 1,0-1-1,-1 0 1,1 1-1,-1-1 1,0 1-1,0-1 1,0 1 0,0-1-1,0 1 1,0 0-1,-1-1 1,1 1-1,-1 0 1,0 0-1,1 0 1,-1 0-1,0 0 1,0 1 0,0-1-1,-1 0 1,1 1-1,0 0 1,0-1-1,-1 1 1,1 0-1,-1 0 1,1 0 0,-1 1-1,0-1 1,1 1-1,-1-1 1,1 1-1,-1 0 1,-3 0-1,-3 1-60,0-1-1,1 2 0,-1-1 1,0 1-1,0 1 0,1-1 1,0 1-1,-1 1 0,1 0 1,0 0-1,1 0 0,-1 1 1,1 0-1,0 1 0,0 0 1,0 0-1,1 0 0,0 1 0,0 0 1,-5 8-1,-4 6-80,1 1 0,1 1 1,1 0-1,1 1 0,-15 43 0,22-53 22,0 0-1,1-1 1,1 1-1,0 1 1,0 27 0,2-38 0,0-1 1,0 1 0,0-1 0,1 0 0,-1 1-1,1-1 1,0 0 0,0 1 0,0-1 0,0 0-1,1 0 1,-1 0 0,1 0 0,0 0 0,0 0-1,0-1 1,0 1 0,0 0 0,1-1 0,-1 0-1,1 0 1,0 1 0,0-2 0,0 1-1,-1 0 1,2 0 0,-1-1 0,0 0 0,0 0-1,4 1 1,4 0 117,0-1-1,0 0 1,0-1-1,1 0 1,-1-1 0,0-1-1,0 1 1,0-2-1,0 1 1,0-2-1,-1 1 1,1-2 0,-1 1-1,0-1 1,17-12-1,1-2 157,0-1 0,-2-2 0,46-47-1,-59 55-42,-1-1 0,0 0-1,0-1 1,-2 0 0,14-26-1,-22 38-171,0-1-1,-1 1 1,1-1-1,-1 0 1,0 1-1,0-1 1,-1 0-1,1 0 1,-1 0 0,0 1-1,0-1 1,-2-5-1,2 7-33,-1 0 0,-1 0 0,1 0 0,0 0 0,-1 0 0,1 1 0,-1-1 0,0 0 0,0 1 0,0-1 0,0 1 0,-1 0 0,1 0 0,0 0 0,-1 0 0,0 0 0,1 1 0,-1-1 0,0 1 0,-4-2 0,-4-1-8,-1 0 1,1 0 0,-1 2 0,0-1 0,0 2-1,0-1 1,0 2 0,0-1 0,0 2-1,0 0 1,-21 4 0,13-1-733,1 1 1,0 2-1,0 0 0,1 0 1,-1 2-1,-20 13 0,56-34-19396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8456,'0'0'11018,"-4"13"-10003,2-8-935,-1 3 71,1-1-1,0 1 1,0 0 0,1 0-1,0 0 1,0 0 0,1 0 0,0 0-1,0 0 1,1 0 0,0-1-1,3 12 1,9 17 279,2 0-1,1-1 1,2 0-1,1-1 1,30 39-1,130 148 117,-45-76-1087,-86-100-2459,-1-2-3869,-32-29-1293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14350,'0'0'11157,"1"10"-10816,1 23-179,-3-1 0,-1 1 0,-8 47 0,4-45-125,2-1 0,1 1 0,4 68 0,-1-102-34,0 0 0,1 0 1,-1 1-1,0-1 0,1 0 0,-1 0 1,1 1-1,-1-1 0,1 0 0,0 0 1,-1 0-1,1 0 0,0 0 0,0 0 1,0 0-1,0 0 0,0 0 0,0 0 1,0-1-1,0 1 0,0 0 0,0-1 1,0 1-1,0 0 0,0-1 0,1 0 1,-1 1-1,0-1 0,0 0 0,1 1 1,-1-1-1,0 0 0,1 0 0,-1 0 1,0 0-1,1 0 0,1-1 0,3 0 37,-1 0-1,1 0 0,0-1 0,-1 0 1,0 0-1,1 0 0,8-6 1,17-14 29,-1-1 0,49-50 0,-18 16-138,-61 57 64,0 0 0,0 0-1,0 0 1,1-1-1,-1 1 1,0 0-1,0 0 1,0 0 0,0-1-1,0 1 1,0 0-1,1 0 1,-1 0-1,0 0 1,0 0 0,0-1-1,1 1 1,-1 0-1,0 0 1,0 0-1,0 0 1,1 0 0,-1 0-1,0 0 1,0 0-1,0 0 1,1 0-1,-1 0 1,0 0-1,0 0 1,1 0 0,-1 0-1,0 0 1,0 0-1,0 0 1,1 0-1,-1 0 1,0 0 0,0 0-1,1 0 1,-1 0-1,0 1 1,0-1-1,0 0 1,0 0 0,1 0-1,-1 0 1,0 0-1,0 1 1,0-1-1,0 0 1,0 0 0,1 0-1,-1 1 1,0-1-1,0 0 1,-1 20-41,-9 26 322,10-45-261,-3 9 90,1-6-72,1-1 1,0 1-1,0-1 1,0 1-1,1 0 1,0-1-1,-1 1 1,2 7-1,-1-11-12,0 1-1,1-1 1,0 1-1,-1-1 1,1 1-1,-1-1 1,1 0 0,0 1-1,-1-1 1,1 0-1,0 1 1,-1-1-1,1 0 1,0 0 0,-1 0-1,1 0 1,0 1-1,0-1 1,-1 0-1,1 0 1,0 0 0,-1 0-1,1-1 1,0 1-1,0 0 1,-1 0-1,1 0 1,1-1 0,21-5 386,-11-1-284,0 0-1,-1 0 1,0-1 0,10-10 0,-14 12-122,0-1 1,1 1 0,-1 1-1,1-1 1,1 1-1,-1 1 1,1-1-1,-1 1 1,19-5 0,-26 10-10,0-1 0,-1 0 0,1 1 0,0-1 0,-1 1 0,1-1 0,0 1-1,-1-1 1,1 1 0,-1-1 0,1 1 0,-1 0 0,1-1 0,-1 1 0,1 0 0,-1-1 0,0 1 0,1 0 0,-1 0 0,0-1 0,0 1 0,1 0 0,-1 0 0,0-1 0,0 1 0,0 0 0,0 0 0,0 0 0,0-1 0,0 1 0,0 0 0,-1 1 0,0 34 102,1-33-78,-6 57-1778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71 138 3940,'4'-11'6048,"-1"1"-4891,12-34 1669,-10 9 2261,-8 38-1718,-12 20-3012,-3 24-102,3 1-1,2 1 1,2 0-1,2 1 1,3 0-1,1 0 0,3 0 1,4 54-1,-2-100-239,1 0-1,0 0 1,-1 0 0,2 0-1,-1 0 1,0 0-1,1-1 1,0 1-1,2 5 1,-3-9-7,-1 1-1,0-1 1,0 1 0,1-1 0,-1 0 0,0 1 0,1-1 0,-1 1 0,1-1-1,-1 0 1,0 1 0,1-1 0,-1 0 0,1 0 0,-1 1 0,1-1 0,-1 0-1,1 0 1,-1 0 0,1 1 0,0-1 0,-1 0 0,1 0 0,-1 0 0,1 0-1,0 0 1,0-1 7,0 0 0,0 0 0,0 1 0,0-1-1,0 0 1,0 0 0,0 0 0,0 0 0,0 0-1,-1 0 1,1 0 0,-1 0 0,1-1 0,0 1 0,-1 0-1,0 0 1,1-2 0,3-11-25,-1 1 1,-1-1 0,0 1-1,0-1 1,-2 0-1,1 0 1,-4-19-1,1 8-195,-2 0 0,-1 1-1,-10-30 1,-5 1 130,19 52 17,1 3 37,0-1 1,0 0 0,0 1-1,1-1 1,-1 0 0,0 0-1,1 1 1,-1-1-1,1 0 1,-1 0 0,1 1-1,0-1 1,-1 0 0,1 0-1,1 1 1,2 0 22,-1 0 0,1 0 1,0 0-1,0 0 0,0-1 0,0 0 0,0 0 1,0 0-1,0 0 0,0-1 0,1 1 0,-1-1 1,0 0-1,0 0 0,1-1 0,-1 1 0,6-3 1,-1 2 16,0-2 1,-1 1 0,1-1 0,-1 0-1,0 0 1,0-1 0,11-7 0,-9 3 10,0 0 0,0-1 1,-1 0-1,0-1 0,-1 0 1,0 0-1,0-1 0,-1 0 1,0 0-1,-1-1 0,-1 0 1,0 0-1,0 0 0,-1-1 1,-1 1-1,0-1 0,-1 0 1,0 0-1,-1 0 0,0 0 1,-2-17-1,1 29-31,0 1-1,1-1 1,-1 0 0,0 1 0,0-1-1,0 1 1,0-1 0,0 0-1,0 1 1,0-1 0,0 1 0,-1-1-1,1 0 1,0 1 0,0-1 0,0 1-1,0-1 1,-1 1 0,1-1 0,0 1-1,-1-1 1,1 1 0,0-1 0,-1 1-1,1-1 1,-1 1 0,1 0-1,-1-1 1,1 1 0,-1 0 0,1-1-1,-1 1 1,1 0 0,-1 0 0,1-1-1,-1 1 1,1 0 0,-1 0 0,1 0-1,-1 0 1,0 0 0,1 0 0,-1 0-1,1 0 1,-1 0 0,0 0-1,1 0 1,-1 0 0,1 0 0,-1 0-1,1 0 1,-1 1 0,0-1 0,1 0-1,-1 0 1,1 1 0,-1-1 0,1 0-1,-1 1 1,1-1 0,0 1 0,-1-1-1,1 0 1,-1 1 0,1-1-1,0 1 1,-1-1 0,1 2 0,-28 34-147,14-5 228,1 1 0,1 0 0,2 0 0,1 1 0,2 1 0,1-1 0,-2 45 1,8-76-68,0 0 1,0 1-1,0-1 1,0 0-1,1 1 1,-1-1-1,0 0 1,1 1-1,0-1 1,0 0-1,-1 0 1,1 0-1,0 0 1,1 0-1,-1 0 0,0 0 1,1 0-1,-1 0 1,1 0-1,-1-1 1,1 1-1,0-1 1,0 1-1,-1-1 1,1 0-1,0 1 1,0-1-1,1 0 1,1 0-1,0 1-14,1-1-1,-1-1 0,1 1 1,-1-1-1,1 0 0,-1 0 0,1 0 1,-1 0-1,1-1 0,-1 1 0,1-1 1,-1-1-1,0 1 0,7-3 1,30-20-2191,-35 17-1741,-3 0-3283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12364,'-8'0'2311,"-1"1"-1877,1 1 0,-1 0 0,1 0 0,-1 0 0,1 1 0,0 0 0,0 1 0,1 0 0,-9 6 0,12-8-277,0 1 0,0-1 0,0 1 0,1 0 0,-1 0-1,1 1 1,0-1 0,0 1 0,0-1 0,0 1 0,1 0-1,0 0 1,0 0 0,0 1 0,0-1 0,0 0 0,1 1 0,0-1-1,0 1 1,-1 9 0,2-13-145,1 0-1,-1 1 1,1-1-1,0 1 1,-1-1 0,1 0-1,0 0 1,0 1-1,-1-1 1,1 0 0,0 0-1,0 0 1,0 0-1,1 0 1,-1 0 0,0 0-1,0-1 1,0 1-1,1 0 1,-1-1 0,0 1-1,1 0 1,-1-1-1,1 0 1,-1 1 0,0-1-1,1 0 1,-1 0-1,1 0 1,-1 0 0,1 0-1,-1 0 1,3 0-1,53-4 156,-44 1-213,0-1 0,0 0 1,0-1-1,14-7 0,-18 7-30,1 0 0,-1 1 0,1 1-1,0-1 1,0 2 0,0-1 0,19-1 0,-28 9 230,0 0 1,-1-1 0,1 1 0,-1 0 0,0 0-1,0 0 1,-2 5 0,2-9-80,0 0 1,0 0-1,-1 0 1,1 0-1,0 0 0,0 0 1,0 0-1,0 0 1,0 0-1,0 0 0,0 0 1,1 0-1,-1 0 0,0 0 1,1 0-1,-1 0 1,0 0-1,1 0 0,-1 0 1,1 0-1,-1 0 1,1-1-1,0 1 0,-1 0 1,1 0-1,1 0 1,1 0-2,-1-1 0,1 1 0,0-1 0,-1 0 0,1 0 0,0 0 0,-1 0 0,1 0 0,5-1 0,4-2-34,-1 0 0,0-1 0,1 0 0,-1 0 0,19-12 0,-22 11-189,1 0 0,0 1 0,1 0 0,-1 0 0,1 1 0,0 0 1,0 1-1,0 0 0,11-1 0,-19 6 170,-1-1 0,0 1 1,0-1-1,0 1 0,0 0 1,-1 0-1,1-1 0,-1 1 0,1 0 1,-1 0-1,0 0 0,0 0 1,-1-1-1,1 1 0,-1 3 0,1 13-25,5-6-1131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11723,'0'0'12204,"10"-2"-10832,-10 1-1308,42-10 943,-17 11-458,-25 0-536,1 1 0,-1-1 1,1 0-1,0 0 0,-1 0 0,1 1 0,-1-1 0,1 0 1,-1 0-1,1 1 0,-1-1 0,1 1 0,-1-1 0,1 0 1,-1 1-1,0-1 0,1 1 0,-1-1 0,0 1 0,1-1 1,-1 1-1,0-1 0,0 1 0,1-1 0,-1 1 0,0 0 1,0-1-1,0 1 0,0-1 0,0 2 0,0 1 5,0 0-1,0 0 1,-1 0-1,1 1 1,-1-1-1,0 0 1,0 0-1,0 0 1,-1 0-1,1 0 1,-1-1-1,1 1 1,-1 0-1,0-1 1,-2 3-1,-40 36 98,36-35-105,0 1 1,1 0 0,-1 0 0,-5 8 0,12-15-11,1 1 0,0-1 0,-1 1 1,1-1-1,0 0 0,-1 1 0,1-1 0,0 1 1,-1-1-1,1 1 0,0-1 0,0 1 1,0-1-1,-1 1 0,1-1 0,0 1 0,0-1 1,0 1-1,0-1 0,0 1 0,0 0 1,0-1-1,0 1 0,0-1 0,0 1 0,0-1 1,1 1-1,-1-1 0,0 1 0,0-1 1,0 1-1,1-1 0,-1 1 0,0-1 0,1 1 1,-1-1-1,0 0 0,1 1 0,0 0 1,26 4-10,34-12-1187,15-17-3793,-28 0-1329,-12 2-1172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 13741,'-9'0'3433,"0"1"-2853,1 0 1,-1 1-1,0 0 0,1 0 1,-1 0-1,1 1 1,-1 1-1,1-1 1,-12 9-1,16-10-428,0 0-1,0 1 0,1-1 1,-1 1-1,1 0 1,-1 0-1,1 0 0,0 1 1,1-1-1,-1 1 1,0-1-1,1 1 0,0 0 1,0 0-1,0 0 1,0 0-1,1 1 0,0-1 1,0 0-1,0 1 1,0-1-1,0 1 0,1 6 1,0-10-143,0 0 0,1 0 0,-1 0 0,0 0 0,1 0 0,-1 0 0,0 0 0,1 0 0,0 0 0,-1 0 0,1 0 0,-1 0 0,1 0 0,0-1 0,0 1 0,-1 0 0,1 0 0,0-1 0,0 1 0,0-1 0,0 1 0,0-1 0,2 2 0,33 5 124,-24-7-97,0 0-1,0-1 1,22-4-1,-26 3-23,1-1-1,-1 0 1,0-1 0,0 0-1,-1 0 1,1 0 0,-1-1-1,0 0 1,11-11-1,-15 14-5,0-1-1,-1 0 1,1 1-1,-1-1 0,1-1 1,-1 1-1,0 0 0,0 0 1,0-1-1,-1 1 1,1-1-1,-1 0 0,0 1 1,0-1-1,0 0 0,0 0 1,-1 1-1,0-1 1,1 0-1,-2 0 0,1 0 1,0 0-1,-1 1 1,0-5-1,0 7-12,0-1 1,1 1-1,-1 0 0,0 0 1,0 0-1,0 0 0,0 0 1,0 0-1,0 0 0,0 0 1,0 0-1,-1 0 0,1 0 1,0 1-1,0-1 0,-1 0 1,1 1-1,0-1 0,-1 1 1,1 0-1,-1-1 0,1 1 1,-1 0-1,1 0 0,0 0 1,-1 0-1,1 0 0,-1 0 1,1 1-1,-1-1 0,1 0 1,0 1-1,-1-1 0,-1 1 1,0 0-243,-1 0 1,1 0 0,0 0 0,-1 1 0,1-1 0,0 1 0,0 0-1,0 0 1,0 0 0,0 0 0,1 0 0,-5 6 0,-5 18-6788,12-17 843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9065,'0'0'11018,"78"-22"-9961,-33 4-288,9-3-545,2 4-160,1 5-32,-3 11-32,-3 1-480,-8 6-994,-8 12-992,-9 2-2979,-9-6-4293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16111,'0'0'7655,"-42"53"-6213,28-26-161,3-1-672,6-3-449,2 0-160,3-3-64,0-4-961,8-4-833,3-4-736,-3-6-802,3-2-2850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59 16143,'0'0'1522,"-11"1"736,9-1-2078,-45 7 1343,45-7-1503,1 1 0,0-1 0,-1 1 0,1-1 0,0 1 0,0-1 0,0 1 0,-1 0 0,1-1 0,0 1 0,0 0 0,0 0 0,0 0 0,0 0 0,0 0 0,0 0 0,1 0 0,-1 0 0,0 1 0,1-1 0,-1 0 0,0 0 0,1 1 0,-1-1 0,1 0 0,0 1 0,0-1 0,-1 0 0,1 1 0,0-1 0,0 0 0,0 1 0,0-1 0,0 1 0,1-1 1,-1 0-1,0 1 0,1-1 0,0 2 0,0-1-34,1 1 1,-1-1-1,1 1 1,0-1-1,0 0 1,0 0 0,0 0-1,0 0 1,0 0-1,1 0 1,-1-1 0,1 1-1,-1-1 1,1 1-1,5 1 1,47 15-710,-45-16 577,16 3-202,-20-4 310,0-1-1,-1 1 1,1 0 0,-1 1 0,1-1 0,-1 1 0,0 0-1,0 1 1,0-1 0,0 1 0,6 4 0,-10-6 47,-1-1 0,1 1-1,-1 0 1,0 0 0,1 0 0,-1-1 0,0 1 0,1 0 0,-1 0 0,0 0 0,0 0-1,0 0 1,0 0 0,0 0 0,0 0 0,0 0 0,0-1 0,0 1 0,0 0 0,0 0 0,-1 0-1,1 0 1,0 0 0,-1 0 0,1-1 0,-1 1 0,1 0 0,-1 0 0,1 0 0,-1-1-1,1 1 1,-1 0 0,0-1 0,1 1 0,-1-1 0,0 1 0,0-1 0,1 1 0,-3 0 0,-36 22 570,32-20-484,-5 3 251,0 0 0,-1-1-1,0 0 1,0-1 0,0-1 0,0 0 0,-1 0 0,-15 0-1,28-3-337,1 0 1,0 0-1,0 0 0,-1 0 0,1 0 0,0 0 0,-1 0 0,1 0 0,0 0 1,0 0-1,-1 0 0,1 0 0,0 0 0,0 0 0,-1 0 0,1 0 1,0 0-1,0 0 0,-1-1 0,1 1 0,0 0 0,0 0 0,-1 0 0,1 0 1,0 0-1,0-1 0,0 1 0,0 0 0,-1 0 0,1 0 0,0-1 0,0 1 1,0 0-1,0 0 0,0-1 0,-1 1 0,1 0 0,0 0 0,0-1 0,7-10 39,15-8-77,56-20 84,-47 26-40,37-23 0,-60 31 1,-1 0 1,1-1-1,-1 0 0,0 0 0,-1 0 1,1-1-1,-1 0 0,-1 0 1,8-12-1,-12 18 15,1-1 1,-1 0-1,0 0 1,0 1-1,0-1 0,0 0 1,-1 0-1,1 0 1,0 0-1,-1 0 0,1 0 1,-1-1-1,0 1 1,0 0-1,1 0 1,-1 0-1,-1 0 0,1 0 1,0 0-1,-1 0 1,1 0-1,-1 0 0,1-1 1,-1 2-1,0-1 1,0 0-1,0 0 0,0 0 1,0 0-1,0 0 1,-1 1-1,1-1 1,0 1-1,-1-1 0,1 1 1,-1-1-1,0 1 1,0 0-1,1 0 0,-1 0 1,0 0-1,0 0 1,-2-1-1,-6-1-186,0 0 0,0 0 0,0 1 0,0 1 0,-1-1 1,1 2-1,-16 0 0,9 6-3904,12 4-1714,4-3-1283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17649,'0'0'9417,"-1"9"-8980,-8 22-295,-1-1-1,-27 57 1,25-65-544,2 0-1,1 1 1,0 0-1,2 0 1,0 1-1,2 0 1,1 0-1,-2 32 1,5-56 255,1 1 0,0 0 0,0-1 0,0 1 0,0 0 0,0-1 0,0 1 0,0-1 0,0 1 0,0 0 0,0-1 0,0 1 0,0 0 0,0-1 0,1 1 0,-1-1 0,0 1 0,0-1 0,1 1 0,-1 0 0,0-1 0,1 1 0,-1-1 0,0 1 0,1-1 0,-1 0 0,1 1 0,-1-1 0,1 1 0,-1-1 0,1 0 0,-1 1 0,1-1 0,-1 0 0,1 0 0,0 1 0,-1-1 0,1 0 0,-1 0 0,2 0 0,13 1-6505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13164,'0'0'7341,"11"-9"-5766,37-28-70,-44 35-1294,-1 0-1,1 0 1,-1 0-1,1 0 1,0 1 0,0-1-1,0 1 1,0 0-1,0 1 1,0-1-1,0 1 1,0-1 0,0 1-1,0 0 1,4 1-1,6 0 419,-14-1-621,1 0 0,-1 0 0,0 0-1,1 0 1,-1 0 0,1 0 0,-1 0-1,0 1 1,1-1 0,-1 0 0,0 0 0,1 1-1,-1-1 1,0 0 0,1 0 0,-1 1-1,0-1 1,0 0 0,1 1 0,-1-1-1,0 0 1,0 1 0,1-1 0,-1 0-1,0 1 1,0-1 0,0 1 0,0-1-1,0 0 1,0 1 0,0-1 0,0 1-1,0-1 1,0 0 0,0 1 0,0-1-1,0 1 1,0-1 0,0 0 0,0 1-1,0-1 1,0 1 0,0-1 0,-1 0 0,1 1-1,0-1 1,0 0 0,-1 1 0,1-1-1,-1 1 1,-12 20 130,-17 4 184,-25 23 364,53-45-640,-1 0 1,0 0 0,1 0-1,-1 1 1,1-1-1,0 1 1,0-1 0,0 1-1,1 0 1,-1-1 0,1 1-1,0 0 1,-1 8 0,2-11-44,0 0 0,0-1 0,0 1 1,1 0-1,-1 0 0,0 0 1,1 0-1,-1 0 0,0 0 1,1 0-1,-1-1 0,1 1 1,0 0-1,-1 0 0,1-1 0,-1 1 1,1 0-1,0-1 0,0 1 1,-1-1-1,1 1 0,0-1 1,0 1-1,0-1 0,0 1 1,0-1-1,0 0 0,-1 0 0,1 1 1,0-1-1,2 0 0,36 3-222,-29-3-20,49 1-3097,-1-7-4549,-20-5-1030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42 9513,'0'0'7089,"-9"-2"-3378,2 1-3224,-1 1 1,0-1-1,1 1 1,-1 0 0,0 1-1,0 0 1,1 0-1,-12 4 1,16-4-412,1 0 1,-1 0-1,1 0 0,0 0 1,-1 0-1,1 0 1,0 0-1,0 1 0,0-1 1,0 1-1,0 0 0,0 0 1,1-1-1,-1 1 0,0 0 1,1 0-1,0 1 0,-1-1 1,1 0-1,0 0 1,0 1-1,0-1 0,0 0 1,1 1-1,-1-1 0,1 1 1,-1-1-1,1 1 0,0-1 1,0 1-1,0 0 1,0-1-1,1 1 0,-1-1 1,2 5-1,-1-4-64,0 0 0,1-1 0,0 1-1,0 0 1,0 0 0,0-1 0,0 1 0,0-1 0,0 1 0,1-1 0,0 0 0,-1 0-1,1 0 1,0-1 0,0 1 0,0-1 0,0 1 0,0-1 0,0 0 0,0 0-1,0 0 1,1 0 0,-1-1 0,0 0 0,6 1 0,-4 0-5,0-1 0,1 0 0,-1 1 0,1-2 0,-1 1 0,0-1 0,0 1 0,1-1 0,-1-1 0,0 1 0,0-1 0,0 0 1,0 0-1,0-1 0,7-4 0,-8 3-3,0-1 1,0 0 0,-1 0 0,1 0 0,-1 0-1,0-1 1,-1 1 0,1-1 0,-1 0-1,0 0 1,0 0 0,-1 0 0,0 0 0,0 0-1,0 0 1,-1 0 0,0-1 0,-1-6-1,1 12-13,0-1-1,-1 0 1,1 0-1,-1 1 1,0-1-1,1 1 1,-1-1-1,0 1 1,0-1-1,0 1 1,0-1-1,0 1 0,0 0 1,-1-1-1,1 1 1,0 0-1,-1 0 1,1 0-1,-1 0 1,1 0-1,-1 0 1,1 1-1,-1-1 0,0 0 1,1 1-1,-1-1 1,0 1-1,1 0 1,-1 0-1,0-1 1,0 1-1,1 0 1,-3 1-1,2-2-89,0 1-1,0 0 1,0 0 0,-1 1-1,1-1 1,0 0-1,0 1 1,0-1 0,0 1-1,0 0 1,0 0 0,0 0-1,0 0 1,0 0-1,1 0 1,-1 0 0,0 0-1,1 1 1,-1-1 0,1 1-1,-1-1 1,1 1-1,0 0 1,-1-1 0,1 1-1,0 0 1,-1 3 0,1-1-850,0 0 1,0 0-1,1 0 1,0 0-1,0 0 1,0 0-1,0 0 1,2 7-1,2-2-4640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60 12492,'0'0'8114,"-3"-8"-5429,2 5-2589,0 0-1,0 0 0,0 1 0,0-1 0,-1 0 0,1 1 0,-1-1 0,0 1 1,1-1-1,-1 1 0,0 0 0,-1 0 0,1 0 0,0 0 0,-1 0 0,1 1 1,-1-1-1,1 1 0,-1-1 0,0 1 0,0 0 0,1 0 0,-1 0 1,0 0-1,0 1 0,0-1 0,0 1 0,0 0 0,0 0 0,0 0 0,0 0 1,0 0-1,0 1 0,0-1 0,0 1 0,0 0 0,0 0 0,-2 1 1,0 0-88,0 1 1,0-1 0,0 1 0,0 0 0,1 0 0,0 0-1,0 0 1,-1 1 0,-5 7 0,8-9-5,0 0 1,0 0-1,1 0 1,-1 1-1,1-1 1,-1 0 0,1 0-1,0 1 1,0-1-1,0 1 1,0-1-1,0 1 1,1 0-1,-1-1 1,1 1-1,0 0 1,-1-1-1,1 1 1,1 0-1,-1-1 1,0 1-1,1 3 1,1-5 4,-1 1 0,0-1-1,1 0 1,0 1 0,-1-1 0,1 0 0,0 0 0,0 0 0,-1 0 0,1 0 0,0 0-1,0-1 1,0 1 0,0-1 0,0 1 0,0-1 0,0 0 0,0 0 0,0 0 0,0 0 0,0 0-1,4-1 1,1 1 0,0 0 0,1-1-1,-1 0 1,0-1-1,9-2 1,-8 0-41,-1 1 0,-1-2 0,1 1 0,0-1 0,-1 1 0,0-2 0,0 1 0,-1-1 0,1 0 0,-1 0 0,-1 0 0,1-1 0,6-12 0,-52 68-337,30-31 558,0 1 0,-12 29-1,20-41-105,0 1 0,1-1-1,-1 1 1,1 0 0,1 0 0,0 0-1,0 0 1,0 0 0,2 15 0,-1-22-109,0-1 1,0 1 0,1-1 0,-1 0 0,0 1-1,0-1 1,0 0 0,0 1 0,1-1 0,-1 1-1,0-1 1,0 0 0,1 0 0,-1 1 0,0-1-1,0 0 1,1 0 0,-1 1 0,0-1 0,1 0-1,-1 0 1,1 0 0,-1 1 0,0-1 0,1 0-1,-1 0 1,0 0 0,1 0 0,-1 0 0,1 0-1,-1 0 1,0 0 0,1 0 0,-1 0 0,1 0-1,-1 0 1,0 0 0,1 0 0,-1 0 0,1 0-1,-1-1 1,0 1 0,1 0 0,-1 0 0,0 0-1,1-1 1,16-12-5277,-8-8-2561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5637,'0'0'19672,"9"8"-19191,-6-5-470,1 0 0,-1 1 0,1-1 0,-1 1 0,0-1 0,0 1 0,-1 0 0,1 0 1,-1 1-1,0-1 0,0 0 0,0 1 0,-1 0 0,1-1 0,-1 1 0,0 0 0,-1-1 0,1 1 0,-1 0 0,0 0 1,0 0-1,0-1 0,-1 1 0,1 0 0,-4 8 0,-21 43 100,21-50-169,0 1-1,0-1 0,1 1 1,0 0-1,1 0 1,-1 0-1,1 0 0,1 0 1,-2 11-1,3-17-62,0-1 1,0 1-1,0 0 1,0-1-1,0 1 1,0 0-1,0 0 1,0-1-1,1 1 1,-1-1-1,0 1 1,1 0-1,-1-1 1,0 1-1,1 0 1,-1-1-1,0 1 1,1-1-1,-1 1 0,1-1 1,-1 1-1,1-1 1,0 0-1,-1 1 1,1-1-1,-1 1 1,1-1-1,0 0 1,-1 0-1,1 1 1,0-1-1,-1 0 1,1 0-1,0 0 1,27-1-5265,-24 1 4327,24-6-6069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15439,'0'0'10121,"59"3"-9224,-3-11-384,3-1-385,2-1-96,-5 4-96,-11 2-961,-12 4-993,-17 0-769,-11 0-1057,-5 9-3266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7623,'0'0'12588,"69"7"-11243,-21-7-31,4 0-385,1 0-673,-5 0-224,-8 0-1217,-10 0-2114,-8 0-4325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10634,'0'0'8008,"0"15"-6951,0 7 0,0 5-64,-3 9-353,-4 4-352,1 1-191,0-2-33,1-1-32,2-9-32,2-6-289,1-7-95,0-10-673,2-6-961,5-4-2466,-1-17-3171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10346,'0'0'10922,"10"50"-9288,1-33-577,4 1-193,1-1-255,3 0-481,2-2-64,1-3-32,3-5 0,3-5-544,0-2-833,2-5-801,-1-11-1506,-6-6-2946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13997,'0'0'10090,"68"-14"-9321,-47 19-353,3 0-256,4-1-96,2-4 0,-1 0-96,-6 0-640,-4 0-546,-7 0-575,-8 0-994,-11 0-6598</inkml:trace>
  <inkml:trace contextRef="#ctx0" brushRef="#br0" timeOffset="1">0 192 9833,'0'0'15151,"76"35"-14190,-34-50-609,0 0-288,-4 2-256,-5 5-1378,-11 5-1825,-11 3-769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12492,'0'0'8039,"55"10"-10345,-26-23-4260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10474,'0'0'9710,"8"-9"-8423,10-10-672,2 0 0,34-26-1,-45 38-485,1 0-1,0 1 1,0 0-1,0 1 0,1 0 1,-1 0-1,1 1 1,1 1-1,20-4 0,-31 7-128,-1-1 1,1 1-1,0 0 0,-1 0 0,1 0 0,0 1 0,-1-1 1,1 0-1,0 0 0,-1 0 0,1 0 0,0 1 0,-1-1 0,1 0 1,0 1-1,-1-1 0,1 0 0,-1 1 0,1-1 0,-1 1 1,1-1-1,-1 1 0,1-1 0,-1 1 0,0-1 0,1 1 1,-1-1-1,0 1 0,1 0 0,-1-1 0,1 2 0,0 27 15,-16 27 45,6-38 5,6-12 25,0-1 0,1 1 0,-1-1 0,1 1 0,1 0 0,-1-1 0,-1 13 0,22-37 524,-6-6-564,-1-1 0,-2 0 1,12-43-1,-19 62-251,-4 10 197,1 0 1,0 0-1,0 0 1,0 0-1,0-1 1,1 1-1,-1 0 1,1 0-1,0 0 1,0 0-1,0 0 1,0-1-1,0 1 0,0 0 1,1-1-1,2 4 1,-2-5-18,1 1 1,0 0-1,0-1 0,0 0 1,0 0-1,0 0 1,0 0-1,1 0 0,-1-1 1,0 1-1,0-1 1,1 0-1,-1 0 0,0 0 1,4-1-1,-1 0-95,0 0-1,-1 0 0,1-1 1,0 1-1,-1-1 1,0-1-1,1 1 0,-1-1 1,0 0-1,0 0 1,5-5-1,-7 6 122,0 0 0,0-1 0,0 1 0,0-1 0,-1 0 0,1 0 1,-1 0-1,1 0 0,-1 0 0,0 0 0,0-1 0,0 1 0,-1-1 0,1 1 0,-1-1 0,0 0 0,1-7 0,-19 35 524,12-15-442,2 0 0,-1-1 0,1 1 0,0 1 0,1-1 0,0 0 0,1 0 0,0 1 0,0 15 0,1-24-79,0 0-1,0 0 1,0 0 0,0 0-1,0 0 1,0 0-1,0 0 1,1-1 0,-1 1-1,0 0 1,1 0 0,-1 0-1,0 0 1,1-1-1,-1 1 1,1 0 0,-1 0-1,1-1 1,0 1 0,-1 0-1,1-1 1,0 1 0,-1 0-1,1-1 1,0 1-1,0-1 1,1 1 0,0 0 8,1-1 1,-1 1 0,0-1-1,0 0 1,1 0 0,-1 0-1,0 0 1,1 0 0,-1 0-1,0-1 1,3 0 0,1 0 13,-1-1 0,1 0-1,0 0 1,-1-1 0,0 1 0,1-1 0,-1 0 0,7-6 0,-7 3 80,0 1 1,0-1-1,-1 0 0,1 0 0,-2-1 0,1 1 0,0-1 0,-1 0 0,-1 1 0,1-2 0,-1 1 0,0 0 0,-1 0 0,1-1 0,-1 1 1,-1-1-1,0 1 0,0-1 0,0 1 0,-2-10 0,2 17-107,0-1 0,0 0 0,0 1 0,0-1 0,0 0 0,0 1 0,0-1 0,-1 0 0,1 1 0,0-1 0,0 0 0,-1 1 0,1-1 0,0 0 0,-1 1 0,1-1 0,0 1 0,-1-1 0,1 1 0,-1-1 0,1 1 0,-1-1 0,1 1 0,-1-1 0,0 1 0,1 0 0,-1-1 0,1 1 0,-1 0 0,0 0 0,1-1 0,-1 1 0,0 0 0,1 0 0,-1 0 0,-1 0 0,1 0-59,0 1 0,0-1 0,1 0 0,-1 1 0,0-1 0,0 1 0,0 0 0,1-1 0,-1 1 0,0 0 0,1-1 0,-1 1 0,0 0 0,1 0 0,-1 0 0,1-1 0,-1 1 0,1 0 0,0 0 0,-1 0 0,1 0 0,0 0 0,0 0 0,0 0 0,-1 1 0,-1 25-6671,2-15-362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15150,'0'0'10730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15855,'0'0'5445,"-34"65"-4996,17-22 63,1 6 33,0 1-321,5-4-160,2-4-32,5-5 0,4-5-96,0-7-897,0-7-769,0-7-1313,-3-8-2882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13741,'0'0'8680,"77"0"-7014,-39 0-545,5 0-705,2 0-320,-1-7-32,-2-2-64,-5-2-832,-10 2-866,-8-4-864,-11-3-1186,-8-4-2754</inkml:trace>
  <inkml:trace contextRef="#ctx0" brushRef="#br0" timeOffset="1">87 21 10570,'0'0'12460,"56"-17"-12108,-16 15-288,3 0-64,2 2-1569,-1 0-2275,-8 2-3235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25 12460,'-3'9'3069,"-2"0"-1921,3-6-730,1 1 1,-1-1 0,1 1 0,-1 0 0,1-1 0,0 1 0,1 0 0,-1 0-1,1 0 1,-1 5 0,1-9-359,1 1-1,-1 0 0,0-1 1,1 1-1,-1-1 1,0 1-1,1-1 0,-1 1 1,1-1-1,-1 1 1,1-1-1,-1 0 0,1 1 1,-1-1-1,1 0 1,-1 1-1,1-1 0,0 0 1,-1 0-1,1 1 1,-1-1-1,1 0 0,0 0 1,-1 0-1,1 0 1,0 0-1,-1 0 0,1 0 1,0 0-1,-1 0 1,1 0-1,0 0 0,24-3 186,-15 0-196,-1 0-1,0-1 1,1 0-1,-2 0 1,1-1 0,0 0-1,-1-1 1,11-8 0,-11 7-327,-1 1 0,1 1 1,1-1-1,-1 2 1,1-1-1,0 1 0,19-6 1,-28 11 264,1-1 0,0 1 0,0 0 0,-1-1 0,1 1 0,0 0 0,-1 0 1,1-1-1,-1 1 0,1 0 0,-1 0 0,0 0 0,1 0 0,-1 0 0,0 0 0,1 0 0,-1 0 0,0 0 1,0 0-1,0 0 0,0 0 0,0 0 0,0 0 0,0 0 0,0 0 0,-1 0 0,1 0 0,-1 1 0,-3 35 286,2-31-260,0 0-1,1 1 1,0-1-1,0 0 1,1 1-1,0 7 1,0-14-54,0 1 1,0-1-1,0 0 0,0 1 1,0-1-1,0 0 1,0 1-1,0-1 1,0 0-1,0 1 1,0-1-1,1 0 0,-1 1 1,0-1-1,0 0 1,0 0-1,1 1 1,-1-1-1,0 0 0,0 0 1,1 0-1,-1 1 1,0-1-1,0 0 1,1 0-1,-1 0 0,0 1 1,1-1-1,-1 0 1,0 0-1,1 0 1,-1 0-1,0 0 0,1 0 1,-1 0-1,0 0 1,1 0-1,-1 0 1,0 0-1,1 0 1,23-19-4417,-4-2-2659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13389,'0'0'3363,"-5"12"-1932,-7 15-425,1 0 1,1 1 0,2 1 0,-7 40 0,-32 232-1600,54-329-1399,2 0 1,21-44-1,6-20-1332,-35 89 3521,-1 0 0,1 0 1,-1 0-1,1 1 0,0-1 1,0 0-1,1 1 0,-1-1 1,0 1-1,1-1 0,0 1 1,-1 0-1,1-1 0,0 1 1,0 0-1,0 0 1,1 0-1,-1 1 0,0-1 1,1 1-1,-1-1 0,1 1 1,-1 0-1,1-1 0,0 2 1,-1-1-1,1 0 0,0 0 1,0 1-1,4-1 0,3-1-145,1-1 0,-1 0 0,0 0 0,0-1 0,0-1 0,-1 0 0,0 0 0,1-1 0,-2 0 0,10-7-1,-14 9 93,1-1-1,0 0 0,-1 0 0,0 0 1,0 0-1,-1 0 0,0-1 0,1 0 1,-2 1-1,1-1 0,-1 0 1,0 0-1,0-1 0,0 1 0,-1 0 1,0-1-1,0-10 0,-1 16-135,0 1 1,0-1-1,0 1 0,1-1 0,-1 1 1,0-1-1,0 1 0,0-1 0,0 1 1,0-1-1,0 1 0,0-1 1,-1 1-1,1-1 0,0 1 0,0-1 1,0 1-1,0-1 0,-1 1 0,1-1 1,0 1-1,0 0 0,-1-1 0,1 1 1,0-1-1,-1 1 0,1 0 1,0-1-1,-1 1 0,1 0 0,-1-1 1,1 1-1,-1 0 0,1 0 0,-1-1 1,1 1-1,0 0 0,-1 0 0,1 0 1,-1 0-1,1 0 0,-1 0 1,0 0-1,1 0 0,-1 0 0,1 0 1,-1 0-1,1 0 0,-1 0 0,1 0 1,-1 0-1,1 0 0,-1 0 0,1 1 1,0-1-1,-1 0 0,1 0 1,-1 1-1,1-1 0,-1 0 0,1 1 1,-1 0-1,-25 23-134,17-7 245,1 0-1,0 0 0,1 1 1,1 0-1,0 0 1,2 1-1,0 0 0,1-1 1,1 1-1,0 21 1,2-38-117,0 0 1,0 1-1,1-1 1,-1 0-1,0 0 1,1 1-1,0-1 1,-1 0-1,1 0 0,0 1 1,0-1-1,0 0 1,0 0-1,1 0 1,-1-1-1,1 1 1,-1 0-1,1 0 1,-1-1-1,1 1 1,0-1-1,0 1 1,0-1-1,0 0 1,0 0-1,0 0 1,4 2-1,28 1-2046,0-16-4459,-12-4-3672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65 227 352,'0'0'14713,"-10"10"-12316,-30 31-870,39-40-1462,0 0 0,0 1-1,-1-1 1,1 0 0,0 0 0,0 1 0,0-1 0,1 1 0,-1-1 0,0 1 0,0-1 0,1 1 0,-1 0 0,1-1 0,0 1 0,-1 3 0,1-5-79,0 1 1,1-1-1,-1 1 0,0-1 1,1 1-1,-1-1 0,1 1 1,-1-1-1,1 0 0,-1 1 1,1-1-1,-1 1 0,1-1 1,-1 0-1,1 0 1,-1 1-1,1-1 0,-1 0 1,1 0-1,-1 0 0,1 0 1,0 1-1,-1-1 0,1 0 1,-1 0-1,1 0 0,0 0 1,0-1-1,4 1-408,0 0 0,0-1 0,-1 0-1,1 0 1,0 0 0,0 0 0,6-4-1,12-16-3497,-21 18 3744,0 0 0,1 0 0,-1 1 0,1-1 0,-1 1 0,1 0 0,0-1 0,0 1 0,0 0 0,0 1 0,1-1 0,-1 1 0,6-2 0,-3 13 2934,-5-8-2592,0 0 1,0 0-1,0 0 1,0 0-1,0 0 1,0 0-1,0-1 1,0 1-1,1-1 0,-1 1 1,1-1-1,1 2 1,-1-2-43,0 0-1,1-1 1,-1 1 0,0-1 0,0 1 0,0-1 0,1 0-1,-1 0 1,0 0 0,0 0 0,1 0 0,-1-1 0,0 1-1,0-1 1,0 1 0,1-1 0,-1 0 0,3-1-1,0-1-23,0 0-1,0-1 0,0 1 1,-1-1-1,0 0 0,0 0 0,5-6 1,3-7 29,1-1 0,17-37 0,-19 34 341,0-1-1,-2 0 1,0 0 0,10-48 0,-21 79-443,-1 0 0,0 0 0,-1 0 1,-7 12-1,-7 19 98,10-18-52,1 0 0,1 0 0,1 1 0,1 0 0,1 1 0,1-1 0,1 0 0,2 29 0,-1-51-74,0 0-1,0 0 1,1 0 0,-1 0 0,0 0-1,0 0 1,0 0 0,1-1 0,-1 1 0,1 0-1,-1 0 1,0 0 0,1 0 0,0-1-1,-1 1 1,1 0 0,-1 0 0,1-1-1,0 1 1,-1 0 0,1-1 0,0 1 0,0-1-1,1 1 1,-1-1-1,-1 0 1,1 0-1,-1 0 0,1-1 0,-1 1 1,1 0-1,-1-1 0,0 1 1,1-1-1,-1 1 0,1 0 0,-1-1 1,0 1-1,1-1 0,-1 1 0,0-1 1,0 1-1,1-1 0,-1 1 1,0-1-1,0 1 0,0-1 0,0 1 1,0-1-1,1 1 0,-1-1 1,0 0-1,0 1 0,0-1 0,-1 1 1,1-1-1,0 1 0,0-1 0,0 1 1,0-1-1,0 1 0,-1-1 1,1 1-1,0-1 0,-1 0 0,-1-6-10,-1 0 0,0 0-1,0 0 1,-1 0 0,1 0-1,-2 1 1,1 0-1,-1 0 1,-6-7 0,6 8 244,1 1 1,0-1 0,0 0-1,0 0 1,0-1 0,1 1-1,0-1 1,0 1 0,1-1-1,0 0 1,0 0 0,0 0-1,-2-13 1,5 18-171,-1 1 0,1-1-1,-1 0 1,1 0 0,-1 1 0,1-1-1,0 0 1,-1 1 0,1-1 0,0 0-1,-1 1 1,1-1 0,0 1 0,0 0-1,0-1 1,0 1 0,-1-1 0,1 1-1,0 0 1,0 0 0,0-1 0,0 1-1,0 0 1,0 0 0,0 0 0,-1 0-1,1 0 1,2 1 0,36-2-188,-29 2 201,45-1-2214,-17 0-4690,-21 0-1376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 11627,'-4'-6'2306,"0"5"3492,3 1-4709,1 8-449,0 7 449,0 3 96,0 0-448,0 3-481,0-4-160,0-2-63,0-5 31,0-1-225,0-6-1184,1-22-13453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11179,'0'0'6342,"-61"77"-3684,33-36-448,-1 7-384,0 0-609,3 1-480,3-3-481,7-8-224,8-6-64,7-12-1281,1-8-2147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14894,'0'0'5349,"5"56"-6758,6-38-1570,1 0-1057,1-1-1217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80 8904,'0'0'8835,"-1"-9"-8189,1-3-254,-1-13-409,1-2 4303,0 27-4222,0 0-1,0 0 1,0 0 0,0-1-1,0 1 1,0 0 0,0 0-1,0 0 1,0-1 0,0 1 0,0 0-1,0 0 1,0 0 0,0-1-1,-1 1 1,1 0 0,0 0 0,0 0-1,0-1 1,0 1 0,0 0-1,0 0 1,-1 0 0,1 0 0,0-1-1,0 1 1,0 0 0,0 0-1,-1 0 1,1 0 0,0 0 0,0 0-1,0 0 1,-1 0 0,1-1-1,0 1 1,0 0 0,0 0 0,-1 0-1,1 0 1,0 0 0,0 0-1,0 0 1,-1 0 0,1 0 0,0 0-1,0 1 1,-1-1 0,1 0-1,0 0 1,0 0 0,-1 0-1,-15 11 477,-14 19-885,26-24 337,0 1-1,1 0 1,0-1-1,0 1 1,1 1-1,0-1 1,0 0 0,1 1-1,0-1 1,0 1-1,1 13 1,-1-20 6,1 0 0,1 0 0,-1-1-1,0 1 1,0 0 0,0 0 0,0-1 0,0 1 0,1 0 0,-1-1 0,0 1 0,1 0 0,-1-1 0,0 1 0,1 0 0,-1-1 0,1 1-1,-1-1 1,1 1 0,-1-1 0,1 1 0,0-1 0,-1 1 0,1-1 0,0 1 0,-1-1 0,1 0 0,0 1 0,0-1 0,28 1 59,-22-2-28,-1-1-1,0 1 1,0-1 0,0-1-1,0 1 1,0-1-1,7-4 1,-4-2 28,0 0 0,0 0 0,-1-1 1,0 0-1,-1-1 0,10-17 0,18-26 509,-36 58-589,1 1-1,0-1 1,0 0-1,0 1 1,1-1-1,0 0 1,-1 1-1,1-1 1,1 0-1,-1 0 1,1 0-1,-1 0 1,1 0-1,5 7 1,1-9-27,0 1 1,0-1 0,0 0-1,0-1 1,0 0-1,0-1 1,1 1-1,-1-1 1,0-1 0,11-1-1,13 0-159,-25 2 138,-4-1 67,0 1 0,0 0 0,-1 0 0,1 0 0,0 0 0,0 0 0,0 1 0,0-1 0,0 1 0,0 0 0,-1 0 0,1 0-1,0 0 1,-1 0 0,1 1 0,-1-1 0,5 4 0,-5-4-42,0 0 0,0 0 1,0 0-1,0 0 0,0-1 0,0 1 0,0-1 0,0 1 0,1-1 1,-1 0-1,0 0 0,0 0 0,0 0 0,0 0 0,3-1 1,5 0-6973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43 10314,'0'0'9139,"10"-7"-6854,31-22-1068,-41 28-1182,0 1 0,1-1 1,-1 1-1,1-1 0,-1 1 0,1 0 1,-1-1-1,1 1 0,0 0 0,-1-1 0,1 1 1,-1 0-1,1 0 0,0-1 0,-1 1 0,1 0 1,0 0-1,-1 0 0,1 0 0,0 0 1,-1 0-1,1 0 0,-1 0 0,1 0 0,0 0 1,-1 0-1,1 0 0,0 1 0,-1-1 0,1 0 1,-1 0-1,1 1 0,0-1 0,-1 0 1,1 1-1,-1-1 0,1 1 0,-1-1 0,1 1 1,-1-1-1,0 1 0,1-1 0,-1 1 0,1-1 1,-1 1-1,0-1 0,0 1 0,1 0 1,-1-1-1,0 1 0,0-1 0,0 1 0,1 0 1,-1-1-1,0 1 0,0 0 0,0-1 0,0 1 1,0 0-1,-1-1 0,1 1 0,0 0 1,0-1-1,0 1 0,-1 0 0,-7 42 262,-2-26-148,0 0 0,-1-1 0,-1-1 0,0 0 0,-1 0 0,-25 21 0,-14 16 960,51-52-1098,1 1 0,-1-1 0,1 0 1,0 0-1,-1 1 0,1-1 0,0 0 1,-1 1-1,1-1 0,0 0 1,-1 1-1,1-1 0,0 1 0,0-1 1,-1 0-1,1 1 0,0-1 0,0 1 1,0-1-1,0 1 0,-1-1 0,1 1 1,0-1-1,0 1 0,0-1 1,0 1-1,0-1 0,0 0 0,0 1 1,0-1-1,1 1 0,-1-1 0,0 1 1,0-1-1,0 1 0,0-1 0,1 0 1,-1 1-1,0-1 0,0 1 1,1-1-1,-1 0 0,0 1 0,1 0 1,27 3-247,36-13-2562,0-12-3786,-31 10 519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54 11723,'0'0'13154,"-8"-2"-12289,5 1-815,-1 0 0,1 0 0,-1 1 1,1 0-1,0-1 0,-1 1 1,1 0-1,-1 1 0,1-1 0,0 1 1,-1-1-1,1 1 0,0 0 0,-1 1 1,1-1-1,0 0 0,0 1 1,0 0-1,0-1 0,0 1 0,0 0 1,1 1-1,-1-1 0,1 0 0,-1 1 1,1 0-1,0-1 0,0 1 1,0 0-1,1 0 0,-1 0 0,0 0 1,1 0-1,0 0 0,-1 6 0,1-8-45,0 1 0,1-1 0,-1 1 0,1-1 0,-1 1 0,1-1-1,0 1 1,0 0 0,0-1 0,-1 1 0,2-1 0,-1 1 0,0-1-1,0 1 1,0 0 0,1-1 0,-1 1 0,1-1 0,-1 1 0,1-1 0,0 1-1,-1-1 1,1 0 0,0 1 0,0-1 0,0 0 0,0 0 0,0 0-1,0 1 1,1-1 0,-1 0 0,0 0 0,1-1 0,-1 1 0,0 0-1,1 0 1,-1-1 0,1 1 0,-1-1 0,1 1 0,-1-1 0,1 0 0,-1 1-1,1-1 1,0 0 0,2 0 0,2 0 24,0 1-1,0-1 1,0-1-1,0 1 1,0-1-1,0 0 1,0-1-1,-1 1 1,1-1 0,0 0-1,7-4 1,-8 3-23,-1 0 0,1 0 1,-1-1-1,1 1 1,-1-1-1,0 0 0,0 0 1,-1-1-1,1 1 1,-1-1-1,0 0 0,0 0 1,-1 0-1,0 0 1,1 0-1,-2 0 1,1-1-1,-1 1 0,1-1 1,-1 1-1,-1-1 1,1 1-1,-1-1 0,-1-7 1,1 12-54,0 0-1,0 0 1,0 0 0,0 0 0,-1 0-1,1 0 1,0 0 0,-1 0 0,1 0-1,-1 0 1,1 0 0,-1 0 0,0 0 0,1 0-1,-1 1 1,0-1 0,1 0 0,-1 0-1,0 1 1,0-1 0,0 0 0,0 1 0,0-1-1,0 1 1,0-1 0,0 1 0,0 0-1,0-1 1,0 1 0,0 0 0,0 0-1,0 0 1,0 0 0,0-1 0,0 2 0,0-1-1,0 0 1,0 0 0,0 0 0,-1 0-1,1 1 1,0-1 0,0 0 0,0 1 0,0-1-1,0 1 1,1-1 0,-1 1 0,-1 0-1,-4 2-523,0 0-1,0 0 0,1 0 1,-1 1-1,1 0 0,-9 8 0,-10 21-7195,17-18-427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45 12780,'0'0'5189,"11"-6"-3806,1 0-978,1 0 0,-1 1 0,1 0 0,0 1 1,0 0-1,0 1 0,0 1 0,1 0 0,15 0 0,-29 2-394,1 0 0,-1 0 0,0 0 0,1 0 0,-1 0-1,0 0 1,0 1 0,1-1 0,-1 0 0,0 0 0,1 0-1,-1 0 1,0 0 0,0 1 0,1-1 0,-1 0 0,0 0-1,0 0 1,0 1 0,1-1 0,-1 0 0,0 0 0,0 1-1,0-1 1,0 0 0,0 1 0,0-1 0,1 0-1,-1 0 1,0 1 0,0-1 0,0 0 0,0 1 0,0-1-1,0 0 1,0 0 0,0 1 0,0-1 0,0 0 0,0 1-1,0-1 1,-1 0 0,1 1 0,0-1 0,0 0 0,0 0-1,0 1 1,0-1 0,-1 0 0,1 0 0,0 1 0,0-1-1,0 0 1,-1 0 0,-11 16 547,-8-1-120,-1 0 1,-25 12-1,23-14 236,-40 29 0,62-41-650,0 0 1,0-1-1,0 1 0,0 0 0,0 0 0,0-1 0,0 1 0,1 0 0,-1 0 0,0 0 0,0 0 0,1 0 0,-1 0 0,1 1 0,-1-1 0,1 0 0,0 0 0,-1 3 0,1-4-13,0 1-1,1-1 1,-1 1-1,0-1 0,1 1 1,-1-1-1,1 1 0,-1-1 1,1 1-1,-1-1 1,1 1-1,-1-1 0,1 0 1,-1 1-1,1-1 0,-1 0 1,1 1-1,0-1 1,-1 0-1,1 0 0,-1 0 1,1 0-1,0 1 0,1-1 1,56 0 27,-45-1-136,-2 1-519,0-1-1,0-1 0,0 0 1,0 0-1,12-5 1,28-14-7855,-18 7-1719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31 8456,'0'0'13816,"-9"4"-13021,2 0-578,0 0 0,1 0 0,-1 0 0,1 1 0,0 0 0,-7 7-1,11-10-143,0 1 0,0-1 0,0 0-1,1 1 1,-1-1 0,1 1 0,-1-1-1,1 1 1,0 0 0,0-1-1,0 1 1,0 0 0,1 0 0,-1 0-1,1 0 1,-1-1 0,1 1 0,0 0-1,0 0 1,1 0 0,-1 0-1,1 0 1,-1 0 0,3 5 0,-2-6-47,0-1 0,1 1 0,-1 0 0,1-1 1,-1 1-1,1-1 0,0 1 0,0-1 0,0 0 0,-1 0 1,1 0-1,0 0 0,0 0 0,1 0 0,-1 0 1,0-1-1,0 1 0,0-1 0,0 1 0,1-1 0,-1 0 1,0 0-1,0 0 0,1 0 0,-1-1 0,0 1 1,3-1-1,1 0 25,1 0-1,-1 0 1,0-1 0,0 1 0,0-2 0,0 1-1,0-1 1,8-4 0,-9 3 74,1-1 0,-2 0 0,1 0 0,0 0 0,-1-1 0,0 0-1,0 1 1,-1-1 0,1-1 0,-2 1 0,1 0 0,3-12 0,-5 16-107,-1 0 0,1 0 0,-1 0 0,0 0 0,0 0 0,0 0 0,0 0 0,0 0 0,0 0 0,0 0 0,0 0-1,-1 0 1,1 0 0,-1 0 0,0 0 0,0 0 0,1 1 0,-1-1 0,0 0 0,0 0 0,-1 1 0,1-1 0,0 1 0,0-1 0,-1 1 0,1-1 0,-1 1 0,0 0 0,1-1 0,-1 1 0,0 0 0,1 0 0,-1 1 0,0-1 0,0 0 0,0 0 0,0 1 0,0 0 0,0-1 0,0 1 0,0 0 0,0 0-1,0 0 1,0 0 0,-4 0 0,2 0-200,0 0 1,0 0-1,1 1 0,-1-1 0,0 1 0,0 0 0,0 0 0,0 0 0,0 0 0,1 1 0,-6 2 0,-21 17-4644,12-8-1457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11563,'0'0'11723,"67"26"-10089,-11-23-129,14-3-544,9 0-705,4-6-224,-1 0-1153,-16 2-1666,-17 2-1441,-22 2-2498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13453,'0'0'5829,"67"-2"-3651,-3-10-608,16-5-161,11 0-672,6 3-481,-3-1-192,-10 0-3075,-14 1-8392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72 8136,'0'0'8984,"1"-11"-6064,2-31-1051,-4 41-1813,1 0 1,0 0 0,0 0 0,0 0-1,0 0 1,-1 1 0,1-1 0,-1 0 0,1 0-1,0 1 1,-1-1 0,1 0 0,-1 0-1,1 1 1,-1-1 0,0 0 0,1 1-1,-1-1 1,0 1 0,1-1 0,-1 1-1,0-1 1,0 1 0,1 0 0,-1-1-1,0 1 1,0 0 0,0 0 0,0-1-1,1 1 1,-1 0 0,0 0 0,0 0-1,0 0 1,0 0 0,0 0 0,0 0-1,-1 1 1,-31 11 725,21-4-734,2 0 0,-1 1 1,1 1-1,1-1 0,-1 2 1,2-1-1,-1 1 0,-9 18 1,1 1 14,1 1 0,-14 39 0,18-37 19,2-1 1,-10 59-1,17-78-92,2 1 1,-1 0-1,2 0 0,0-1 0,1 1 1,0 0-1,1 0 0,0-1 0,6 20 1,-6-29-111,0 0 0,0 0 0,0 0 1,0 0-1,1-1 0,0 1 1,-1-1-1,1 0 0,0 0 1,1 0-1,-1 0 0,0 0 0,1-1 1,0 1-1,0-1 0,-1 0 1,1 0-1,6 1 0,-3 0-455,0-1-1,1-1 1,0 1-1,-1-1 1,1-1-1,0 0 1,-1 0 0,1 0-1,12-3 1,29-10-5735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16752,'0'0'8136,"8"-3"-6946,31-17-1067,-1-1 0,-1-2 0,61-50 1,19-12-1754,-117 84 1618,1 1-1,0-1 1,-1 1-1,1-1 1,-1 1 0,1-1-1,0 1 1,0 0 0,-1-1-1,1 1 1,0 0-1,0 0 1,-1-1 0,1 1-1,0 0 1,0 0 0,-1 0-1,1 0 1,0 0-1,0 0 1,1 0 0,-2 13 25,-20 30 286,16-36-275,-3 7-37,-2 1-54,1 0 0,1 1 1,0 0-1,1 1 0,1 0 0,0 0 1,1 0-1,-1 19 0,5-32-442,1 4-1206,5-7-2318,7-1-2986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4644,'0'0'6401,"10"0"-5926,508-37 4532,7-44-3577,334-33-1253,-119 108 599,-174 7 365,-532-1-1093,-1-3 0,0 0 0,0-3 0,0 0 0,-1-2 0,0-2 0,0 0 0,30-17 0,-62 27-65,0 0-1,0 0 0,0 0 0,-1 0 1,1 0-1,0 0 0,0 0 0,0 0 1,0 0-1,0 0 0,0 0 0,0 0 1,0-1-1,0 1 0,0 0 0,0 0 0,0 0 1,0 0-1,0 0 0,0 0 0,0 0 1,0 0-1,0-1 0,0 1 0,0 0 1,0 0-1,0 0 0,0 0 0,0 0 1,0 0-1,0 0 0,0 0 0,0 0 1,0-1-1,0 1 0,0 0 0,0 0 1,0 0-1,0 0 0,0 0 0,0 0 0,1 0 1,-1 0-1,0 0 0,0 0 0,-16 0-2662,6 0-10,-11 0-4848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16720,'0'0'6886,"-27"65"-5412,15-36-225,3 3-608,2 3-417,2-1-160,2 0-32,3-2-32,0-5-320,0-7-1090,0-7-1312,4-9-1154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18161,'0'0'3620,"48"-5"-2948,-13 2 33,6-1-417,-2 0-256,3 3-672,-6-3-2724,1 0-4707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10698,'10'0'2760,"1"0"-2125,8 0 702,0 0-1,-1 1 0,1 1 0,29 7 0,-45-8-1233,0-1-1,0 1 0,0 0 1,0 0-1,0 0 0,0 0 1,0 0-1,-1 1 0,1-1 0,0 1 1,-1 0-1,1 0 0,-1 0 1,0 0-1,0 0 0,0 0 1,0 1-1,0-1 0,0 1 1,-1-1-1,1 1 0,-1 0 1,1-1-1,-1 1 0,0 0 1,0 0-1,-1 0 0,1 0 1,-1 0-1,1 0 0,-1 0 1,0 0-1,0 0 0,0 0 0,0 0 1,-1 0-1,1 0 0,-2 5 1,-2 1 93,0 0 0,0-1 0,-1 1 0,0-1 1,0 0-1,-1 0 0,0-1 0,-13 12 0,14-14-123,-1 0-1,1 1 1,0-1-1,0 1 1,1 0-1,-1 1 1,2-1-1,-1 1 1,0-1-1,1 1 1,1 0-1,-1 1 1,1-1-1,0 0 1,-1 9-1,4-15-128,-1 0 1,1 0-1,-1 0 0,1 0 0,-1-1 0,1 1 1,0 0-1,-1 0 0,1-1 0,0 1 0,0 0 1,0-1-1,-1 1 0,1 0 0,0-1 0,0 1 0,0-1 1,0 0-1,0 1 0,0-1 0,0 0 0,0 0 1,0 1-1,0-1 0,0 0 0,0 0 0,0 0 1,0 0-1,0 0 0,2-1 0,37-3-4433,-8-10-2024,3-10-5402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21 18642,'0'0'2535,"-11"0"-800,7 0-1569,-1 0 0,1 1 0,-1-1 0,0 1 0,1 0 0,-1 0 1,1 1-1,0-1 0,-1 1 0,1 0 0,-6 4 0,8-5-110,0 1 1,0 0 0,0 1 0,0-1-1,1 0 1,-1 0 0,1 1 0,-1-1-1,1 1 1,0 0 0,0-1 0,0 1-1,0 0 1,0-1 0,1 1 0,-1 0 0,1 0-1,0 0 1,-1 0 0,1-1 0,1 1-1,-1 0 1,0 0 0,2 4 0,0 3-57,1 0 1,1 0 0,-1 0-1,2-1 1,-1 0 0,1 0-1,0 0 1,1 0 0,0-1 0,1 0-1,0 0 1,0-1 0,13 11-1,30 36-474,-49-53 459,0 0 0,0 1 0,0-1 0,0 1-1,0-1 1,0 1 0,0 0 0,-1-1 0,1 1 0,0 0-1,-1 0 1,0 0 0,1-1 0,-1 1 0,0 0 0,0 0 0,0 0-1,0 0 1,0-1 0,0 1 0,-1 0 0,1 0 0,-1 0-1,1-1 1,-2 3 0,0-1 9,0 1 0,-1-1 0,1 1 0,-1-1 0,0 0 0,0 0 0,0-1 0,0 1 0,-1-1 0,-6 4 0,-8 4 73,-1-1 0,0-1 0,-27 8 0,44-16-62,-6 3 178,-1 0 0,0-1-1,0 0 1,0-1 0,-1 0-1,1 0 1,0-1 0,-11 0 0,19 0-171,0-1 0,0 1 0,0 0 0,0-1 0,0 1 0,0-1 1,0 1-1,0-1 0,0 1 0,1-1 0,-1 0 0,0 1 0,0-1 1,1 0-1,-1 0 0,0 1 0,1-1 0,-1 0 0,0 0 0,1 0 0,0 0 1,-1 0-1,1 0 0,-1 0 0,1 0 0,0 0 0,0 0 0,0 0 1,-1 0-1,1 0 0,0 0 0,0 0 0,0 0 0,1 0 0,-1 0 1,0 0-1,0 0 0,0 0 0,1 0 0,-1 0 0,1-2 1,1-2-38,0 0 1,0 0-1,0 0 1,0 0 0,1 1-1,0-1 1,3-4-1,14-12-61,2 1-1,-1 1 0,2 1 1,38-23-1,-38 27 175,0-1 0,-1-1 1,-1-2-1,-1 0 0,26-29 1,-43 44 11,-1 0 1,0 0-1,0 0 0,0 0 1,0 0-1,-1 0 1,1 0-1,-1-1 1,0 1-1,0-1 1,0 1-1,0-1 1,0 1-1,-1-1 1,0 0-1,1 1 1,-2-1-1,1-5 1,-1 7-80,0-1 0,0 1 0,0 0 1,-1 0-1,1 0 0,-1 0 0,1 0 1,-1 1-1,1-1 0,-1 0 0,0 1 0,0-1 1,0 1-1,0-1 0,0 1 0,0 0 1,0 0-1,0 0 0,-1 0 0,1 0 1,0 1-1,-1-1 0,1 1 0,0-1 1,-1 1-1,1 0 0,-4 0 0,0 0-67,1-1 0,0 1 0,-1 0-1,1 1 1,-1-1 0,1 1 0,0 0 0,-9 3-1,-8 13-2560,21-15 1956,0 0-1,0 0 1,-1 0-1,1 0 0,0 1 1,1-1-1,-1 1 0,0-1 1,1 0-1,-1 4 0,0 11-7761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22709,'0'0'2659,"-42"62"-257,24-26-1153,3 0-864,4-2-321,7-2-192,4-8-2307,0-7-3490,4-8-8233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60 10410,'0'0'6219,"8"-9"-2941,1-1-2298,-4 6-498,-2 0-1,1 0 0,0 0 1,-1-1-1,0 0 0,0 1 1,3-7-1,-10 11 2781,-17 11-2953,19-9-289,0 0-1,0 0 0,0 0 1,0 0-1,0 0 0,1 0 0,-1 0 1,1 1-1,-1-1 0,1 1 1,0-1-1,0 1 0,0 0 1,0-1-1,-1 7 0,3-8-17,-1 0 0,0 1 0,1-1 0,-1 1 1,1-1-1,-1 0 0,1 1 0,0-1 0,0 0 0,-1 1 0,1-1 0,0 0 0,0 0 0,0 0 1,0 0-1,0 0 0,1 0 0,-1 0 0,0 0 0,0 0 0,1-1 0,-1 1 0,0 0 0,1-1 1,-1 1-1,1-1 0,-1 0 0,1 1 0,-1-1 0,3 0 0,44 10 5,43 10-736,-85-18 679,0 0 0,0 1 1,0-1-1,0 1 0,0 0 1,-1 1-1,1 0 0,-1 0 1,0 0-1,0 0 0,5 6 1,-9-8 31,1-1 0,-1 1 1,0 0-1,0-1 1,0 1-1,0 0 1,0 0-1,0 0 1,0 0-1,-1 0 1,1 0-1,-1 0 0,1 0 1,-1 0-1,0 0 1,0 0-1,0 1 1,0-1-1,0 0 1,0 0-1,0 0 0,-1 0 1,-1 4-1,1-3 44,-2 1 0,1-1 0,0 0 0,-1 1 0,1-1 0,-1 0 0,0-1 0,0 1 0,0 0 0,0-1 0,-6 4 0,-6 2 253,-1 0 1,1-1-1,-1-1 0,-30 8 0,35-11-113,-1 0-1,0-1 0,0 0 1,1-1-1,-23-1 0,31 0-238,0-1 0,0 1 0,-1-1-1,1 0 1,0 0 0,0 0-1,0 0 1,1-1 0,-1 1 0,0-1-1,-3-2 1,4 2-211,0 0 0,0 0 0,1 0 0,-1 0 0,0 0 0,1-1 0,0 1 0,-1 0 0,1-1 0,0 1 0,0-1 0,1 0 0,-1 1 0,0-1 0,0-3 0,0-21-4499,1-4-2771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12716,'0'0'12364,"70"-13"-11499,-39 13-577,3 0-224,6 0-352,1 4-1762,-1 1-2114,3-3-4292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11275,'0'0'14109,"8"1"-13153,97 2-1730,-104-2 757,-1-1 0,1 0 1,-1 0-1,1 1 1,-1-1-1,1 0 1,-1 1-1,1-1 1,-1 0-1,1 1 1,-1-1-1,1 1 1,-1-1-1,1 1 0,-1-1 1,0 1-1,1-1 1,-1 1-1,0-1 1,0 1-1,1-1 1,-1 1-1,0 0 1,0-1-1,0 1 1,0-1-1,0 1 0,0 0 1,0-1-1,0 1 1,0-1-1,0 1 1,0 0-1,0-1 1,0 1-1,0 0 1,-1-1-1,1 1 1,0-1-1,-1 2 1,-9 26 234,-64 80 539,53-82-601,2 2 0,1 0 1,0 2-1,-13 33 0,25-40 273,5-10-1395,5-8-4316,2-5-617</inkml:trace>
  <inkml:trace contextRef="#ctx0" brushRef="#br0" timeOffset="1">1 194 10954,'0'0'12460,"67"-15"-11627,-30 13-417,4 0-320,4 2-96,-3 0-672,-2 0-1923,-6-1-3362,-4-3-6055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6502,'0'0'16464,"-34"54"-15119,11-29-352,-5 6-320,3-2-385,-1-1-224,6-2-32,4-6 32,7-4-64,3-10-897,6-15-12171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17 14382,'-8'0'1927,"0"-1"-1518,-4-1 718,0 1 0,0 1 0,0 0-1,-13 2 1,24-2-1057,-1 0 1,1 0-1,0 0 0,-1 0 0,1 0 0,-1 1 0,1-1 0,0 0 1,-1 1-1,1-1 0,0 1 0,0-1 0,-1 1 0,1 0 1,0 0-1,0-1 0,0 1 0,0 0 0,0 0 0,0 0 0,0 0 1,0 0-1,0 0 0,1 1 0,-1-1 0,0 0 0,1 0 1,-1 1-1,1-1 0,-1 0 0,1 0 0,-1 1 0,1-1 0,0 1 1,0-1-1,0 0 0,0 1 0,0-1 0,0 0 0,0 1 1,0-1-1,0 1 0,1-1 0,-1 0 0,1 1 0,-1-1 0,1 0 1,1 2-1,-1 0-26,2-1 1,-1 1-1,0-1 1,0 0-1,1 0 1,-1 0-1,1 0 0,-1-1 1,1 1-1,0-1 1,0 1-1,0-1 1,0 0-1,0 0 1,0 0-1,0-1 1,0 1-1,0-1 1,6 0-1,3 2 11,0-2 1,0 1-1,23-4 0,-34 3-46,1 0-1,0-1 1,-1 1-1,1 0 1,0-1-1,-1 1 1,1-1 0,-1 0-1,1 1 1,-1-1-1,1 0 1,-1 0-1,0 0 1,1 0-1,-1 0 1,0-1-1,0 1 1,1 0 0,-1 0-1,0-1 1,-1 1-1,1-1 1,0 1-1,0-1 1,0 1-1,-1-1 1,1 1-1,-1-1 1,0 0 0,1 1-1,-1-1 1,0 0-1,0 1 1,0-1-1,0 0 1,0 1-1,-1-4 1,1 3-9,-1 0 0,1 0 0,-1-1 0,0 1 0,0 0 0,0 0 0,0 0 0,0 0 0,0 0 0,-1 0 0,1 1 0,-1-1 0,1 0 0,-1 1 0,0-1 0,0 1 0,1-1 0,-1 1 1,0 0-1,0 0 0,0 0 0,0 0 0,-1 0 0,1 0 0,0 1 0,0-1 0,-5 0 0,3 0-37,1 1 1,-1 0 0,1 0 0,-1 0-1,1 0 1,-1 1 0,1-1-1,-1 1 1,1 0 0,0 0 0,-1 0-1,1 1 1,0-1 0,0 1-1,-1 0 1,1-1 0,1 1-1,-1 1 1,0-1 0,0 0 0,-4 6-1,4-3-406,0 0 0,0 1 0,1-1-1,-1 1 1,1-1 0,0 1-1,1 0 1,-1 0 0,1 0 0,0 0-1,1 0 1,-1 9 0,2 13-4356,4-4-2547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12204,'0'0'5167,"11"0"-4254,31-7-124,0-1 0,-1-3 0,66-24 0,-31 9-496,-48 17-243,513-151 285,-409 127-581,3 7 0,153-11 0,-261 38-261,-252 46 1788,-372 30 1,305-42-1205,227-23-69,0 3 0,-88 32 0,135-37-57,30-8-137,36-7 85,353-81 267,-189 35-300,-65 18-153,309-57-1572,-809 171 2843,149-28-383,188-49-591,-66 16-86,-1-4-1,-145 11 1,223-27-153,-1 1 1,1-1-1,0-1 0,0 1 0,0-1 1,-8-2-1,11 2-68,0 0 1,0-1 0,0 1 0,0 0-1,0-1 1,1 0 0,-1 1-1,1-1 1,-1 0 0,1 0 0,-2-3-1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 13229,'0'0'6181,"-3"10"-4419,-8 15-794,5-15-186,1 2 1,0-1 0,0 1 0,2-1-1,-6 25 1,12-35-709,-1-1 1,0 1-1,1-1 1,-1 0-1,1 0 0,-1 0 1,1 0-1,-1 0 0,0 0 1,1-1-1,-1 1 1,0-1-1,1 0 0,3-1 1,-2-1 11,0 0 0,0 0-1,0-1 1,0 1 0,0-1 0,-1 0 0,0 0 0,0 0 0,0 0-1,0-1 1,-1 1 0,1-1 0,-1 1 0,0-1 0,-1 0 0,3-10 0,-4 13-70,1 1 0,-1-1 0,1 0 0,-1 0 0,0 0 0,0 0 0,0 0 0,0 0 0,0 0 0,0 0 0,-1 0 1,1 0-1,-1 0 0,1 0 0,-1 1 0,0-1 0,0 0 0,0 0 0,0 1 0,0-1 0,0 0 0,0 1 0,0-1 0,-1 1 1,1 0-1,0-1 0,-1 1 0,1 0 0,-1 0 0,0 0 0,1 0 0,-1 0 0,0 0 0,0 0 0,0 1 0,0-1 1,1 1-1,-1-1 0,0 1 0,0 0 0,0-1 0,0 1 0,0 0 0,-3 1 0,4-1-171,0 0-1,0 0 0,0 0 1,0 0-1,0 0 0,0 0 1,0 1-1,1-1 0,-1 0 0,0 1 1,0-1-1,0 1 0,0-1 1,1 1-1,-1-1 0,0 1 1,1-1-1,-1 1 0,0 0 1,1-1-1,-1 1 0,1 0 1,-1 0-1,1-1 0,-1 1 1,0 1-1,-2 15-7166,3-7-686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8104,'0'0'10025,"36"50"-7014,-16-24-1442,-2 5 353,-3 4-480,-8 5-578,-7 5-607,-7 4-161,-22 4-32,-13 2 0,-9 2 0,-5-2-352,-3-5-1922,6-11-3332,9-13-9031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5541,'0'0'17713,"-56"27"-17489,34 10 737,1 7 0,1 9-224,7 8-225,3 2-95,10-1-161,0-3-96,12-5-160,13-7 32,6-11-1249,10-11-1698,5-16-1697,2-9-5125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0 294 15567,'0'0'9401,"13"-5"-7309,40-17-1127,0-3-1,56-35 0,-81 42-924,-1-1 0,0-1 1,-1-1-1,-1-1 0,35-41 0,-46 44-71,-17 20-201,-23 32-2,8-5 210,1 1-1,-21 48 0,31-61-353,1 1 0,1-1-1,1 1 1,0 0 0,1 0-1,-1 31 1,9-20-2675,-4-27 2750,-1 0 0,1 0 0,0 0 0,0-1 0,0 1 0,0 0 0,0-1-1,0 1 1,0-1 0,0 1 0,0-1 0,0 1 0,0-1 0,0 0 0,0 1-1,0-1 1,0 0 0,0 0 0,1 0 0,-1 0 0,2 0 0,18 0-7822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16047,'0'0'11435,"-13"55"-10218,5-30-448,4 2-161,1 4-383,0-2-161,3 1-64,0-5-449,0-3-928,0-5-545,0-5-832,0-7-1314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15054,'0'0'3748,"66"0"-3172,-33 2-383,3 2-65,0-4-160,-1 0-2851,0 0-9064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14125,'0'0'7063,"8"-5"-4340,196-131 1644,-157 101-4264,-2-2 0,55-57 0,-94 87-58,-1 3 3,-1-1 1,1 0-1,-1 0 1,0 0-1,0-1 0,-1 0 1,0 1-1,3-8 0,-36 44-64,23-23-56,-75 111 247,75-108-341,1 0 1,0 1-1,1 0 1,0-1-1,1 1 0,1 1 1,0-1-1,0 1 1,0 13-1,3-25-17,0 0-1,0 0 1,0 0-1,0-1 1,0 1-1,0 0 1,0 0-1,1 0 1,-1-1-1,0 1 1,1 0-1,-1 0 1,0-1-1,1 1 1,-1 0 0,1-1-1,-1 1 1,1-1-1,0 1 1,-1-1-1,1 1 1,-1-1-1,1 1 1,0-1-1,0 1 1,-1-1-1,1 0 1,0 1-1,0-1 1,-1 0 0,1 0-1,0 1 1,0-1-1,0 0 1,-1 0-1,1 0 1,0 0-1,0 0 1,0 0-1,-1 0 1,1-1-1,0 1 1,0 0-1,-1 0 1,1-1 0,0 1-1,0 0 1,0-1-1,22-5-7946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53 179 11979,'0'0'3604,"-8"9"-609,-25 30 47,32-38-2817,0 0 0,0 0 0,0 0 0,0 1-1,0-1 1,0 0 0,0 0 0,1 1-1,-1-1 1,1 1 0,-1-1 0,1 1-1,-1-1 1,1 0 0,0 1 0,0-1 0,-1 3-1,2-4-132,-1 1 1,0-1-1,1 1 0,-1-1 0,0 0 0,1 1 0,-1-1 0,1 1 1,-1-1-1,1 0 0,-1 1 0,1-1 0,-1 0 0,1 1 0,-1-1 1,1 0-1,-1 0 0,1 0 0,-1 0 0,1 1 0,0-1 0,-1 0 1,1 0-1,-1 0 0,1 0 0,0 0 0,0 0 0,45-10 1712,-17 0-1612,0-2 1,-1-1 0,-1-1 0,48-33-1,-59 36-192,-1 0 0,-1-2-1,1 0 1,-2 0 0,0-1 0,-1-1-1,0 0 1,-1-1 0,9-17 0,-83 114-652,48-57 631,-22 47 0,33-63-382,1-1-1,1 1 1,-1 0-1,1-1 0,0 1 1,1 0-1,0 1 1,0-1-1,1 0 1,0 0-1,1 10 1,7-5-3889,8-7-2029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17585,'0'0'5445,"-48"68"-4260,45-47-448,3-2-481,0-3-192,0-5-1794,6-5-3234,6-6-8906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8616,'0'0'14852,"14"-8"-13219,168-99-253,-146 83-1339,-1-1 0,0-2-1,36-38 1,-121 149 39,39-65-23,0-3 15,1 1 0,0 0 0,2 1 0,0 0 0,1 0 0,-8 34-1,15-52-71,0 1-1,0 0 0,0-1 0,-1 1 0,1 0 1,0 0-1,1-1 0,-1 1 0,0 0 0,0-1 0,0 1 1,0 0-1,0-1 0,1 1 0,-1 0 0,0-1 0,1 1 1,-1 0-1,0-1 0,1 1 0,-1-1 0,1 1 0,-1-1 1,1 1-1,-1-1 0,1 1 0,-1-1 0,1 1 1,-1-1-1,1 0 0,0 1 0,-1-1 0,1 0 0,1 1 1,31-2-1522,-23-1-368,0-1 1,-1 0 0,1-1 0,14-7-1,6-10-8920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5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4068,'0'0'16682,"1"10"-16185,0-4-438,0 0 1,0 0 0,1 0-1,0-1 1,0 1 0,0 0-1,0-1 1,1 1 0,0-1-1,0 0 1,1 0 0,-1 0-1,1-1 1,0 1 0,0-1-1,7 6 1,372 367 1841,104 89-1362,138 119-230,-93-54 1699,-479-475-1443,-71-60-7190,-1-8 241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17104,'0'0'13944,"12"0"-13341,-2-1-578,1 0 0,-1 0-1,0-1 1,0 0-1,0-1 1,0 0 0,0-1-1,0 0 1,-1 0 0,0-1-1,0-1 1,9-6 0,5-6-157,-2-1 0,0 0 0,-1-2 0,-1 0 0,-1-2 0,18-28 0,-57 86-63,1 2 0,2 0 0,-26 76 1,41-106-351,1-1 0,0 1 0,0 0 0,0 0 0,1 0 0,1 0 0,-1 0 0,1 1 0,0-1 0,1 10 0,4-15-5445,5-2-4735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13261,'0'0'6053,"-48"58"-5604,23-31-257,-3 4 96,0-2 64,4-4-95,4-3-161,2-3-64,6-2 32,3-8-737,7-5-1409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41 15246,'0'0'3801,"-11"0"-2637,7 0-1071,-1 0 0,1 1 1,0-1-1,0 1 0,0 0 0,-1 0 0,1 0 0,0 0 0,0 1 0,1-1 1,-1 1-1,0 0 0,0 1 0,1-1 0,-1 0 0,1 1 0,0 0 0,0 0 1,0 0-1,0 0 0,0 0 0,1 1 0,0-1 0,-1 1 0,1 0 0,0 0 1,1-1-1,-1 1 0,1 0 0,0 0 0,0 1 0,0-1 0,0 0 0,1 0 1,-1 8-1,1-10-37,1-1 0,-1 0 1,0 0-1,0 0 1,0 0-1,0 0 1,1 0-1,-1 0 0,1 0 1,-1 0-1,1 0 1,-1 0-1,1 0 1,-1 0-1,1 0 0,0 0 1,-1-1-1,1 1 1,0 0-1,0 0 0,0-1 1,0 1-1,0 0 1,1 0-1,31 6 808,-25-7-787,-1-1 1,0 1-1,1-1 0,-1-1 1,0 1-1,0-1 1,10-4-1,-11 3-55,-1 1 0,1-1-1,-1-1 1,0 1 0,0-1 0,0 0 0,-1 0-1,1-1 1,-1 1 0,0-1 0,0 0-1,-1 0 1,1 0 0,-1 0 0,0-1 0,-1 0-1,1 1 1,-1-1 0,0 0 0,-1 0-1,1 0 1,-1 0 0,0 0 0,0-10 0,-1 15-23,-1-1 1,1 1 0,0 0 0,0-1 0,-1 1 0,1 0 0,-1-1 0,1 1 0,-1 0 0,0 0 0,0-1-1,1 1 1,-1 0 0,0 0 0,0 0 0,0 0 0,0 0 0,0 0 0,0 0 0,0 1 0,0-1-1,-1 0 1,1 1 0,0-1 0,0 0 0,-1 1 0,1-1 0,0 1 0,-1 0 0,1 0 0,0-1 0,-1 1-1,1 0 1,-1 0 0,1 0 0,0 0 0,-1 0 0,1 1 0,0-1 0,-1 0 0,1 1 0,0-1 0,-1 1-1,1-1 1,-1 2 0,-4-1-35,0 1 1,1 0-1,-1 1 0,1 0 0,0-1 0,0 2 1,0-1-1,0 0 0,-6 7 0,4-1-275,0 0 1,0 1-1,1 0 0,1 0 0,-1 0 0,-5 18 0,8-18-845,1-1 0,0 1 1,0 0-1,-1 16 0,3-3-4322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73 13036,'0'0'3508,"-10"7"-1133,2-2-2086,-6 3 982,0 2 1,-23 18-1,34-25-1036,-1 0 0,1 1 0,0-1 0,0 1 0,0 0 0,0-1 0,1 1 0,0 0 0,-1 0 0,1 1 0,1-1 0,-1 0 0,1 1 0,-1-1 1,1 1-1,0 7 0,1-11-193,1 0 1,-1 0-1,1 0 1,0 0 0,-1 0-1,1 0 1,0 0 0,-1 0-1,1 0 1,0-1-1,0 1 1,0 0 0,0-1-1,0 1 1,0 0 0,0-1-1,0 1 1,0-1-1,0 0 1,0 1 0,0-1-1,0 0 1,1 0 0,-1 0-1,0 1 1,0-1-1,0 0 1,0-1 0,0 1-1,2 0 1,42-2 620,-44 2-651,7-2 18,1 0-1,-1 0 0,0 0 1,0-1-1,0-1 1,-1 1-1,1-1 0,-1-1 1,1 1-1,-2-1 1,1-1-1,0 1 0,9-12 1,-13 14-18,0 0 1,0 0-1,0-1 0,-1 1 0,1-1 1,-1 1-1,0-1 0,0 0 1,0 0-1,0 0 0,-1 0 1,0-1-1,0 1 0,0 0 1,0 0-1,-1-1 0,1 1 0,-1 0 1,0-1-1,-1 1 0,1 0 1,-1-1-1,0 1 0,0 0 1,0 0-1,0-1 0,-1 1 1,-3-7-1,2 9-33,1-1 1,-1 0-1,0 1 1,0-1 0,0 1-1,0 0 1,0 0-1,0 0 1,0 0-1,-1 0 1,1 1-1,-1 0 1,-4-2-1,6 3-191,0-1 1,-1 1-1,1-1 0,0 1 0,0 0 0,0 0 0,-1 0 0,1 0 0,0 0 0,0 0 0,0 1 0,-1-1 0,1 1 0,0-1 0,-2 2 0,3-1-126,1-1 1,0 0-1,-1 1 1,1-1 0,-1 1-1,1-1 1,0 1-1,0 0 1,-1-1-1,1 1 1,0-1 0,0 1-1,-1-1 1,1 1-1,0 0 1,0-1-1,0 1 1,0 0 0,0-1-1,0 1 1,0-1-1,0 1 1,1 1-1,1 5-6938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15855,'0'0'4869,"16"81"-2339,-1-38-512,-1 7-481,-3 8-576,-9 2-416,-2 3-321,-18 2-160,-16 5-32,-12 2-32,-11 6-416,-9-4-1218,-8-3-1985,1-9-2275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74 4164,'0'0'17019,"-5"-9"-15306,2 5-1574,1 0 0,-1-1 0,0 1 0,0 0 0,0 0 1,-1 1-1,0-1 0,1 1 0,-1 0 0,0 0 0,-1 0 0,1 0 0,0 1 0,-1-1 0,1 1 0,-1 0 0,0 1 0,0-1 0,0 1 0,0 0 0,0 0 0,-5 0 0,-9 0-91,0 1 0,0 0 0,0 1 0,1 2 0,-1-1 0,1 2 0,-1 1 0,1 0 0,0 1 0,1 1 1,0 1-1,0 0 0,0 1 0,1 1 0,0 0 0,1 2 0,1-1 0,-1 2 0,2 0 0,0 1 0,-12 15 0,23-26-47,0-1-1,0 1 0,0-1 1,1 1-1,-1 0 1,1-1-1,0 1 1,-1 0-1,1 0 1,1 0-1,-1 0 1,0 0-1,1 0 1,-1 0-1,1 0 1,0 1-1,0-1 1,0 0-1,1 0 1,-1 0-1,1 0 1,-1 0-1,1 0 1,2 3-1,-1-2 5,1 0 1,0-1-1,0 1 0,1-1 0,-1 0 1,1 0-1,0 0 0,-1-1 0,1 1 1,0-1-1,0 0 0,1 0 0,-1 0 1,0-1-1,8 2 0,1 0-24,-1 1 0,0 1 1,0 0-1,22 12 0,-31-15 10,1 1 0,-1-1-1,0 1 1,0 0 0,0 0 0,0 1 0,0-1 0,-1 1-1,0-1 1,1 1 0,-1 0 0,0-1 0,-1 1 0,1 0-1,-1 0 1,0 1 0,0-1 0,0 0 0,0 5 0,1 13 10,-2 0 0,0 0 1,-2 1-1,0-1 1,-9 36-1,-40 110 25,22-78-23,18-58-4,2 1 0,1 0 0,2 1 0,-4 57 0,10-88-2,0-1 1,1 1 0,-1-1-1,0 1 1,1-1 0,0 1 0,-1-1-1,1 0 1,0 0 0,0 1-1,1-1 1,-1 0 0,0 0 0,1 0-1,-1 0 1,1 0 0,0 0-1,-1-1 1,1 1 0,0 0-1,0-1 1,0 0 0,0 1 0,0-1-1,1 0 1,-1 0 0,0 0-1,1 0 1,-1-1 0,0 1 0,3 0-1,10 2-6,-1-1-1,1-1 1,-1 0 0,18-2-1,-14 1 34,9-1-655,45-6 0,-8-7-8596,-37 7-4402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15471,'0'0'3955,"12"1"-2535,240 5 1797,-214-8-3493,1-1 0,0-2 0,-1-1 0,66-20 0,-134 63 367,16-18 131,1 0 0,0 1 0,1 1 0,2 0 0,0 0 0,1 1 0,1 0 0,1 1 0,1-1 0,1 1 0,-2 33 0,4-11-94,2 0 0,2 0 0,2 0 0,2 0 0,11 46 0,-12-72-132,-1-1-1,-1 1 1,0 0 0,-1 0-1,-2-1 1,-1 20 0,0-27 19,0-1 1,-1 1 0,0-1 0,-1 0 0,0 0 0,0 0 0,-1-1 0,0 1 0,-1-1-1,0 0 1,-14 15 0,9-12 246,-1-1 0,-1 0 0,0-1 0,0 0 0,-1-1 0,0-1-1,-1 0 1,0-1 0,0-1 0,0 0 0,-1-1 0,0 0 0,0-2 0,0 0-1,-1 0 1,1-2 0,-21 0 0,34-1-366,1 0 1,-1 0-1,1 0 0,-1 0 0,1-1 1,-1 1-1,1-1 0,-1 1 1,1-1-1,-1 0 0,1 0 0,-3-2 1,-7-16-4720,8 1-2117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12268,'0'0'13036,"31"78"-12203,-38-40-417,2-1-352,4 2-32,1-6-32,0 0-416,7-3-1218,1-6-1601,-6-7-3299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6919,'0'0'16495,"55"-11"-14925,-17 4-353,9 1-577,5 2-479,4 0-129,-2 4-225,-2 0-1376,-12 0-1890,-9 0-2883,-10 0-5574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12940,'0'0'7175,"10"-1"-5056,122-19 476,-82 10-2397,96-5-1,-140 15-167,4-1-7,-1 1 0,1 1 0,-1-1 0,0 2 1,12 2-1,-20-4-20,0 1 0,1-1 1,-1 0-1,0 1 0,0 0 1,0-1-1,1 1 0,-1 0 1,0-1-1,0 1 0,0 0 1,0 0-1,0 0 0,0 0 1,-1 0-1,1 0 0,0 0 1,0 0-1,-1 0 0,1 1 1,-1-1-1,1 0 0,-1 0 1,1 1-1,-1-1 0,0 0 1,0 0-1,1 1 1,-1-1-1,0 0 0,0 1 1,0-1-1,-1 0 0,1 1 1,0-1-1,0 0 0,-1 1 1,1-1-1,-1 0 0,1 0 1,-1 0-1,1 1 0,-1-1 1,0 0-1,1 0 0,-3 2 1,-1 3 43,0-1 0,-1 1 0,1-1 0,-1 0 0,-1 0 0,1-1 0,0 1 0,-1-1 0,-8 4 1,-63 32 354,66-35-341,-191 74 2955,245-74-2716,35-4-317,-2-2-527,88-1 552,-55 6-9770,-82-2-2708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11 5701,'4'-7'8642,"-5"3"-3653,-15 4-1906,-21 13-3119,27-6 185,1 0 0,0 0 1,1 1-1,0 1 1,0-1-1,-11 17 1,16-21-101,0 0 0,1 1 1,-1-1-1,1 1 0,0-1 0,0 1 0,0 0 1,1 0-1,-1 0 0,1 0 0,1 0 1,-1 0-1,1 0 0,-1 0 0,1 1 1,1-1-1,0 6 0,0-9-48,0-1 1,-1 0-1,1 0 0,0 0 1,0 0-1,0 0 0,0 0 1,0 0-1,0 0 1,0 0-1,1 0 0,-1-1 1,0 1-1,0 0 0,1-1 1,-1 1-1,0-1 0,1 1 1,0-1-1,35 8 38,-23-5-36,-11-3-9,0 1 0,1 0 0,-1 0 0,0 1 0,0-1-1,0 0 1,-1 1 0,1 0 0,0 0 0,-1 0 0,1 0 0,-1 0-1,1 0 1,-1 1 0,0-1 0,0 1 0,0-1 0,-1 1-1,4 5 1,-5-6 54,1 0 0,-1 0 0,1 0 0,-1 0 0,0 0 0,0 0-1,0 1 1,0-1 0,0 0 0,0 0 0,-1 0 0,1 0 0,-1 0 0,0 0 0,1 0-1,-1 0 1,0 0 0,0 0 0,0 0 0,0 0 0,-1 0 0,1-1 0,0 1 0,-1 0-1,1-1 1,-1 1 0,1-1 0,-1 0 0,0 0 0,-3 2 0,-5 4 242,0-1 1,-1-1 0,0 0-1,0 0 1,0-1 0,-1 0 0,1-1-1,-1 0 1,0-1 0,-19 1-1,31-3-685,22-7-5989,-4-4 1819,2-4-3037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18578,'0'0'3139,"48"2"-2179,-15-2-383,10-2-417,7-3-128,10 0-160,6-1-1377,2-2-1378,-4-4-2851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18866,'0'0'2936,"8"-4"-1735,33-15-732,0-2-1,-2-2 0,44-33 1,-46 27-846,-1-1-1,-1-2 1,-2-1 0,-2-1 0,51-72-1,-76 99 890,-3 9-94,-3 21 203,-14 53 242,9-47-335,-1 11-258,1 1 1,2-1-1,2 1 1,2 0-1,9 55 1,-10-95-302,1 5-840,0 0 0,0 0-1,1 0 1,0-1 0,4 11-1,4-6-6441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9129,'0'0'17915,"3"10"-17322,0 3-437,-1-1 0,-1 0 0,0 1 0,-1-1 0,0 1 0,0 0 0,-2-1 0,-3 18 0,1-9 24,1-1-1,0 39 1,4-58-177,-1 1-1,1 0 1,-1 0-1,1 0 1,-1 0-1,1-1 1,0 1 0,0 0-1,0 0 1,0-1-1,0 1 1,0-1 0,0 1-1,1-1 1,-1 1-1,0-1 1,1 0-1,0 0 1,-1 0 0,1 0-1,-1 0 1,1 0-1,0 0 1,0 0 0,-1-1-1,1 1 1,0-1-1,0 1 1,0-1-1,0 0 1,0 0 0,3 1-1,12 0 34,0 0-1,31-2 1,-25-1-89,160-6-1832,-182 8 1877,1 0 0,-1 0-1,0 0 1,1 0 0,-1 0 0,0 0-1,1 0 1,-1 1 0,0-1-1,0 0 1,1 1 0,-1-1-1,0 1 1,0-1 0,0 1 0,0 0-1,0 0 1,0-1 0,2 3-1,-2-2 5,-1 0-1,0-1 1,1 1-1,-1 0 0,0 0 1,0 0-1,0 0 1,0 0-1,0 0 0,0 0 1,0-1-1,0 1 1,0 0-1,0 0 0,0 0 1,0 0-1,-1 0 1,1 0-1,0-1 1,-1 1-1,0 1 0,-1 3 52,-1-1-1,0 1 0,0-1 0,-1 0 1,1 0-1,-1 0 0,0 0 1,-5 3-1,-15 9 475,-1-1 1,0 0-1,-50 18 1,58-26-358,0-2 0,0 0 1,-1 0-1,0-2 0,1 0 1,-1-2-1,-24 1 0,39-3-188,0 1 0,0-1 0,0 0 0,0 0 0,0-1 0,0 1 0,0 0 0,1-1 0,-1 0 0,1 1 0,-1-1 0,1 0 0,0 0 0,-1-1-1,1 1 1,0 0 0,0-1 0,1 1 0,-4-6 0,-4-14-3354,5 0-4726,6 18 1901,8-2-2275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22 6662,'0'0'8323,"10"-4"-5328,32-12-737,-39 16-2096,0-1 0,-1 1-1,1 0 1,0-1 0,-1 2 0,1-1 0,-1 0 0,1 0 0,0 1 0,-1-1-1,1 1 1,-1 0 0,1 0 0,-1 0 0,1 0 0,-1 0 0,0 1 0,1-1-1,-1 1 1,2 1 0,39 41 1501,-34-33-1200,7 6-233,-2 1-1,0 0 0,-1 1 1,-1 0-1,-1 1 1,-1 0-1,-1 1 1,8 22-1,-14-32-191,0-1 1,-1 1-1,0 0 0,-1 0 0,0 0 1,-1 0-1,0 0 0,0 0 0,-1 0 1,-1 0-1,0 0 0,0 0 0,-1 0 1,-1-1-1,0 1 0,0-1 1,-1 0-1,-9 14 0,-5 3 24,-1-2 1,-1 0-1,-2-2 1,0 0-1,-40 29 1,-21 4-2990,62-47-2769,10-8-5226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4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8488,'0'0'11467,"36"-54"-9385,4 42-353,13 3-127,15 0-545,11 3-705,8 3-224,-1 3-96,-4 0 1,-7 7-66,-13 6-575,-12-1-865,-14 1-1186,-16 0-512,-15-4-2114,-5 0-2883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6022,'0'0'14541,"80"14"-12362,-13-32-354,12-4-608,9-3-704,-1 1-385,-4 10-128,-9 5-1121,-15 6-2434,-11 3-2755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1 450 10218,'0'0'9817,"10"-1"-8039,6-3-1469,0 0 0,-1-1-1,1 0 1,-1-1 0,-1-1 0,1-1 0,-1 0 0,14-10 0,114-93-198,-116 90-29,246-229-749,-268 249 479,-8 11 146,-11 18 80,-29 38 191,15-24-71,1 0 0,3 1 0,1 2 0,-26 69 0,48-109-155,0 1-1,1-1 0,0 1 1,0-1-1,0 1 0,1 0 1,0-1-1,0 1 0,1 6 1,-1-11-61,1 1-1,-1 0 1,1-1 0,-1 1-1,1-1 1,0 1 0,0-1 0,0 1-1,0-1 1,0 1 0,0-1 0,0 0-1,0 0 1,1 0 0,-1 1-1,0-1 1,1 0 0,-1-1 0,1 1-1,-1 0 1,1 0 0,-1-1-1,1 1 1,0-1 0,-1 1 0,1-1-1,0 1 1,-1-1 0,1 0 0,3 0-1,31-2-3277,1-12-2718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8 13004,'0'0'5237,"-9"-3"-4431,8 3-799,-2-1 69,-1 0 0,1 0-1,-1 0 1,0 1-1,0-1 1,1 1 0,-1 0-1,0 0 1,1 0-1,-1 1 1,0-1-1,1 1 1,-1 0 0,0 0-1,1 0 1,-1 1-1,1-1 1,0 1 0,-1 0-1,1 0 1,0 0-1,-5 4 1,-2 4 201,2 0-1,-1 0 1,1 1 0,-6 12 0,12-20-189,0 0 0,0 0 0,0 0 0,0 1 0,1-1 0,0 1 0,0-1 0,0 1 0,0-1 0,0 1 0,1 0 0,-1-1 0,1 1 0,0 0 0,0 0 0,0-1 0,1 1 0,0 0 0,0 3 0,0-6-79,0 1 1,1-1-1,-1 0 0,0 0 0,0 0 0,0 0 0,1 0 0,-1 0 0,1 0 0,-1-1 0,1 1 1,-1 0-1,1-1 0,-1 1 0,1-1 0,-1 0 0,1 1 0,-1-1 0,1 0 0,3 0 1,38-2 121,-35 2-91,5-2-153,0-1-1,0 0 1,0-1-1,-1 0 1,1-1-1,-1 0 1,0-1-1,0 0 1,-1-1-1,0 0 0,0-1 1,-1 0-1,0-1 1,14-16-1,-67 75 269,30-28 168,1 1 0,2 0 0,0 0 0,1 1 0,1 1 0,1-1 0,1 1 0,2 0 0,0 1 0,2-1 0,1 52 0,2-75-246,-2 1-1,1-1 1,0 1-1,0-1 1,-1 1 0,1-1-1,-1 1 1,0-1 0,0 0-1,0 1 1,0-1 0,0 0-1,-1 0 1,1 0 0,0 0-1,-1 0 1,0 0 0,1 0-1,-4 2 1,0-1 73,1 0 1,0-1-1,-1 0 0,1 0 0,-1 0 1,1 0-1,-1-1 0,0 1 1,-7 0-1,-7-1 188,-1 1-1,1-2 1,0-1 0,-21-3-1,27 2-268,1 0-1,-1-1 0,1-1 0,0 0 0,0-1 1,0 0-1,1 0 0,-18-13 0,29 18-98,-1 0-1,1 0 0,0 0 1,-1 0-1,1-1 1,0 1-1,-1 0 1,1 0-1,0-1 0,-1 1 1,1 0-1,0-1 1,-1 1-1,1 0 0,0-1 1,0 1-1,-1 0 1,1-1-1,0 1 0,0 0 1,0-1-1,0 1 1,-1-1-1,1 1 1,0 0-1,0-1 0,0 1 1,0-1-1,0 1 1,0 0-1,0-1 0,0 1 1,0-1-1,1 0 1,14-5-1329,38 2-2026,-37 3 1683,23-4-2953,5-1-2264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19603,'0'0'6502,"3"50"-5221,-11-24-192,-2 1-545,2 3-447,1-3-97,3 0-129,3-8-1152,1-2-865,0-8-961,6-15-7815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19154,'-9'5'2071,"-9"4"-1050,1 1 0,0 0 0,-27 24 0,38-30-846,1 0-1,0 1 0,0 0 0,0 0 1,1 0-1,0 0 0,0 1 1,0-1-1,0 1 0,1 0 0,0 0 1,0 1-1,1-1 0,0 1 1,0-1-1,-2 12 0,5-17-172,-1 0 0,0 0 0,0 0-1,1 0 1,-1 0 0,1 0 0,-1 0 0,1 0 0,-1 0 0,1 0-1,0 0 1,-1 0 0,1 0 0,0 0 0,0 0 0,-1-1 0,1 1-1,0 0 1,0-1 0,0 1 0,0 0 0,0-1 0,0 1 0,0-1-1,0 0 1,1 1 0,-1-1 0,0 0 0,0 0 0,0 1-1,2-1 1,45 2 47,-35-3-77,5 2-143,68 4-736,-80-4 830,0 0 0,0 0-1,0 1 1,0-1-1,0 1 1,-1 1-1,1-1 1,-1 1-1,0 0 1,1 0-1,5 5 1,-10-7 81,0 1-1,0-1 1,0 1 0,0 0-1,0-1 1,0 1 0,0 0 0,-1 0-1,1 0 1,-1-1 0,1 1-1,-1 0 1,0 0 0,0 0-1,0 0 1,0 0 0,0 0-1,0 0 1,0 0 0,-1-1 0,1 1-1,-1 0 1,1 0 0,-1 0-1,0 0 1,1-1 0,-1 1-1,0 0 1,0-1 0,-1 1 0,1-1-1,-3 4 1,-4 5 203,0 0 0,-2-1 0,-12 12 0,19-19-127,-7 7 150,-69 55 1472,72-58-1592,-1-1 0,0-1 0,0 1 0,0-1-1,-1 0 1,0-1 0,1 0 0,-15 3-1,21-6-205,1 0-1,0 0 1,-1 0-1,1 0 1,0 0-1,-1 0 1,1-1 0,0 1-1,-1 0 1,1-1-1,0 1 1,-1-1-1,1 1 1,0-1-1,0 0 1,0 1-1,-1-1 1,1 0-1,0 0 1,0 0-1,0 0 1,0 0-1,1 0 1,-1 0-1,0 0 1,0 0-1,1-1 1,-1 1-1,0 0 1,1 0 0,-1-1-1,1 1 1,-1-2-1,-6-52-8147,6 42 4869,-2-33-10452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8296,'0'0'14093,"-2"9"-13452,-28 143 634,27-128-1217,1-1 0,1 1-1,1-1 1,6 47 0,7-38-838,-12-31 348,0 0-1,-1 0 1,1 0 0,0 0-1,0 0 1,0 0-1,1 0 1,-1 0 0,0 0-1,0-1 1,0 1 0,1 0-1,-1-1 1,3 1-1,6 0-9144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18481,'0'0'6567,"76"-27"-4645,-39 22-705,3 0-833,0 5-352,-2 0-480,0 0-1666,-5 0-2082,-2 0-3203</inkml:trace>
  <inkml:trace contextRef="#ctx0" brushRef="#br0" timeOffset="1">612 2 17969,'0'0'10597,"9"0"-10250,-4-1-336,0 0 1,0 1-1,0 0 1,1 0 0,-1 1-1,0-1 1,0 1-1,10 3 1,-13-3-14,0 0 0,0 0-1,0 1 1,0-1 0,-1 1 0,1-1 0,0 1 0,-1 0 0,1 0-1,-1 0 1,1 0 0,-1 0 0,0 0 0,0 0 0,0 0-1,0 0 1,0 1 0,0-1 0,-1 0 0,1 0 0,-1 1-1,0-1 1,1 1 0,-1-1 0,-1 5 0,1 0 6,-1 1 0,0-1 1,0 0-1,-1 0 1,0 1-1,0-1 0,0 0 1,-1-1-1,0 1 0,-1 0 1,0-1-1,0 0 1,0 0-1,0 0 0,-10 9 1,-10 9 82,-1-1 0,-35 24 0,9-6 361,41-34-299,8-6-122,0 0 0,0 1 0,0-1 1,0 1-1,0-1 0,0 1 0,0 0 1,0-1-1,1 1 0,-1 0 0,1 0 1,-1 0-1,1 0 0,0 1 0,0-1 1,0 0-1,0 0 0,0 1 0,1-1 1,-2 4-1,4-5-18,1 0 0,-1 0-1,0 1 1,0-2 0,1 1 0,-1 0 0,0 0 0,1-1-1,-1 1 1,1-1 0,-1 0 0,1 0 0,-1 0 0,1 0 0,-1 0-1,1 0 1,2-1 0,1 1 19,136-7-2019,-47-5-8281,-57 6 1016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20275,'0'0'5605,"-53"64"-4772,29-32-352,-3 2-353,0 1-64,1-1-96,5-3-385,6-4-896,3-5-1057,5-9-545,4-8-1057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0 705,'-11'2'13223,"1"0"-12356,-1 0 0,0 1 0,1 1 0,-1 0 0,1 0 0,0 1 0,-15 9 0,22-12-677,0 0 0,-1 0 1,1 1-1,0-1 0,0 1 0,0-1 0,1 1 0,-1 0 0,0 0 0,1 0 0,0 1 0,0-1 0,0 1 1,0-1-1,1 1 0,-1-1 0,1 1 0,0 0 0,0 0 0,0 0 0,0-1 0,1 1 0,0 0 0,0 0 1,0 0-1,0 0 0,0 0 0,3 7 0,-2-8-148,0-1 1,0 0-1,0 0 1,1 0-1,-1 0 1,1 0-1,-1 0 1,1-1-1,0 1 1,0 0-1,0-1 1,0 1-1,0-1 1,0 0-1,0 0 1,1 0-1,-1 0 1,0 0-1,0 0 1,1 0-1,-1-1 1,1 1-1,2-1 1,62 4 276,-58-4-275,7 0-88,1-1 1,-1-1 0,1 0 0,-1-2-1,0 0 1,23-8 0,-34 10 9,-1 0 0,1 0 0,0 0 0,-1 0 0,1-1 0,-1 1 0,0-1 0,0 0 0,0-1 0,0 1 0,0-1 0,-1 1 0,0-1 0,0 0 0,0 0 0,0-1 0,0 1 0,-1-1 0,0 1 0,0-1 0,0 0 0,0 0 0,-1 0 0,2-9-1,-3 13 25,0-1 0,0 1 0,0 0 0,0-1 0,-1 1-1,1 0 1,0-1 0,-1 1 0,1 0 0,0-1-1,-1 1 1,0 0 0,1 0 0,-1 0 0,0-1-1,1 1 1,-1 0 0,0 0 0,0 0 0,0 0-1,0 0 1,0 1 0,0-1 0,0 0 0,0 0-1,0 1 1,-2-2 0,-1 1-12,0 0 0,0 0-1,0 0 1,0 0 0,0 0 0,0 1-1,0 0 1,0 0 0,-6 1-1,1-1-43,0 2-1,-1-1 0,1 1 0,1 1 0,-1 0 0,0 0 0,1 0 0,-11 7 0,11-4-307,1 0 0,0 1 0,0 0 0,0 1 0,1-1 0,0 1 1,-5 9-1,6-9-1116,0 1-1,1 0 1,1 0 0,-4 10 0,1 7-7574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14414,'0'0'2888,"-6"9"-619,-1 0-1693,-42 66 2409,47-70-2795,-1 0-1,0 1 1,1-1 0,0 0-1,0 1 1,1-1 0,-1 1-1,1 0 1,0-1-1,1 1 1,0 0 0,-1 0-1,2 0 1,0 7 0,0-12-135,0 1 1,0-1 0,0 0 0,0 0 0,0 0 0,1 1-1,-1-1 1,0 0 0,1 0 0,-1-1 0,0 1 0,1 0-1,-1 0 1,1-1 0,0 1 0,-1-1 0,1 1 0,-1-1 0,1 0-1,0 1 1,-1-1 0,1 0 0,0 0 0,2-1 0,43-1 443,-36 0-479,-1 0 1,1-1 0,-1 0-1,0-1 1,0 0 0,-1-1-1,1 0 1,10-7 0,-16 9 8,1 0 0,-1 0 1,0 0-1,0 0 0,0-1 0,-1 0 1,1 0-1,-1 0 0,0 0 0,0 0 1,0-1-1,0 0 0,-1 1 0,0-1 1,0 0-1,0 0 0,-1 0 0,2-7 1,-3 10 25,0 0 0,0 0 1,0 0-1,0 1 0,0-1 1,-1 0-1,1 1 1,-1-1-1,1 0 0,-1 1 1,0-1-1,1 0 0,-1 1 1,0-1-1,0 1 0,0-1 1,0 1-1,0 0 0,-1-1 1,1 1-1,-2-1 0,-1-1-9,0 1 0,0-1 0,0 1 0,0 0 0,0 0 0,-1 1 0,1 0 0,-6-2 0,-10 0-64,1 1 0,-40 0 1,52 2 40,1 0-76,-1 0-1,1 1 0,0 0 1,-1 0-1,-9 3 1,-2 8-2746,17-11 2289,0 0 0,1 0 1,-1 0-1,1 0 0,-1 1 1,1-1-1,-1 0 0,1 0 1,0 0-1,0 0 1,-1 1-1,1-1 0,0 0 1,0 0-1,0 0 0,1 1 1,-1 0-1,4 12-15297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13261,'0'0'5957,"-3"62"-4003,-5-31-865,3 5-352,2 2-385,3-2-224,0-7-96,7-4 0,8-7-384,1-5-353,1-6-512,-6-5-1313,-5-2-1890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6278,'0'0'18289,"84"-19"-16591,-28 12-833,6-3-641,5 1-160,-4 0-96,-5 3-673,-10 2-1088,-14 4-1410,-18 0-1410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11819,'0'0'7271,"70"-7"-4580,-23-7-1154,12 0-544,2 1-929,5 0-673,-10 3-2305,-5 5-3973</inkml:trace>
  <inkml:trace contextRef="#ctx0" brushRef="#br0" timeOffset="1">621 191 12844,'0'0'9673,"-30"64"-8199,21-44-385,6 1-801,3-4-224,0-3-96,0-5-1185,9-4-705,2-5-544,-1 0-1058,-5-9-1408,-2-14-3524</inkml:trace>
  <inkml:trace contextRef="#ctx0" brushRef="#br0" timeOffset="2">581 1 9225,'0'0'14029,"10"35"-14125,22-22-1377,7-4-1795,3-1-4291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11787,'0'0'8776,"-9"9"-6523,-7 5-1439,-36 35 2264,51-49-3080,1 0 1,0 1-1,0-1 1,0 1-1,0-1 0,0 1 1,0-1-1,0 1 0,0-1 1,0 1-1,0-1 1,0 1-1,0-1 0,0 1 1,0-1-1,0 1 1,0-1-1,0 0 0,1 1 1,-1-1-1,0 1 1,0-1-1,0 1 0,1-1 1,-1 0-1,0 1 1,1-1-1,-1 0 0,0 1 1,1-1-1,-1 0 1,1 1-1,-1-1 0,0 0 1,1 0-1,-1 1 1,1-1-1,-1 0 0,1 0 1,-1 0-1,1 0 1,-1 0-1,1 0 0,-1 0 1,0 0-1,1 0 0,-1 0 1,1 0-1,0 0 1,40 9-1714,-21-6 398,43 23-1289,-60-24 2572,0-1 1,0 1-1,-1-1 1,1 1 0,0 0-1,-1 0 1,0 0-1,1 0 1,-1 0 0,0 1-1,0-1 1,0 1 0,0-1-1,0 1 1,-1 0-1,1 0 1,-1 0 0,2 5-1,-3-7 141,-1 1 0,1 0-1,-1-1 1,1 1 0,-1-1 0,1 1-1,-1-1 1,0 1 0,0-1 0,0 0-1,0 1 1,0-1 0,0 0 0,0 0-1,0 0 1,0 1 0,0-1-1,-1 0 1,1-1 0,0 1 0,-1 0-1,1 0 1,-1-1 0,1 1 0,-3 0-1,-46 15 2046,43-14-1676,-20 3 458,0 0 0,-1-2 0,-52-1 1,79-2-959,0 0 0,0 0 0,0 0 0,0 0 0,1 0 1,-1 0-1,0 0 0,0 0 0,0 0 0,0 0 0,0 0 1,0-1-1,1 1 0,-1 0 0,0-1 0,0 1 0,0-1 0,1 1 1,-1-1-1,0 1 0,1-1 0,-2-1 0,6-13-2631,29-15-5197,-4 11 79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14990,'0'0'13031,"-1"10"-12753,-4 30 121,-16 64 0,12-66-289,1 0 0,2 0 0,-1 42 0,7-79-104,-1 1 0,1-1 0,0 1 0,0 0 0,0-1 0,1 1 0,-1-1 0,0 1 0,1 0 0,-1-1 0,1 1 0,-1-1 0,1 1 0,-1-1 0,1 0 0,0 1 0,0-1 0,0 0 0,0 1 0,0-1 0,0 0 0,0 0 0,0 0 0,1 0 0,-1 0 0,0 0 0,1 0 0,-1 0 0,1-1 0,-1 1 0,1-1 0,-1 1 0,1-1 0,-1 1 0,1-1 0,-1 0 0,1 1 0,-1-1 0,1 0 0,0 0 0,-1-1 0,1 1 0,-1 0 0,1 0 0,0-1 0,-1 1 0,1-1 0,-1 1 0,2-2 0,7-1-12,-1 0 0,0-1-1,-1 0 1,1-1 0,-1 1 0,15-13 0,-5 0-228,31-37 1,-2 3 155,-47 50 73,0 1 1,0 0-1,0 0 0,0 0 0,0 0 1,0-1-1,0 1 0,1 0 0,-1 0 1,0 0-1,0 0 0,0 0 0,0 0 1,0-1-1,1 1 0,-1 0 1,0 0-1,0 0 0,0 0 0,1 0 1,-1 0-1,0 0 0,0 0 0,0 0 1,1 0-1,-1 0 0,0 0 1,0 0-1,0 0 0,0 0 0,1 0 1,-1 0-1,0 0 0,0 0 0,0 0 1,1 0-1,-1 0 0,0 0 0,0 0 1,0 1-1,0-1 0,1 0 1,-1 0-1,0 0 0,0 0 0,0 0 1,0 1-1,0-1 0,0 0 0,1 0 1,-1 0-1,0 0 0,0 1 0,0-1 1,0 0-1,0 0 0,0 0 1,0 0-1,0 1 0,0-1 0,0 0 1,1 22 13,-8 27 190,-6-16 20,9-24-403,0 0 0,1 0 0,0 0 0,1 1 1,-1-1-1,0 16 0,5-24-3387,9-1-2440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4869,'0'0'17280,"10"8"-15711,-4-4-1398,-1 0 0,1 0-1,0-1 1,0 1-1,0-1 1,1-1-1,-1 1 1,1-1-1,0 0 1,-1-1 0,1 1-1,0-1 1,0-1-1,0 1 1,0-1-1,0 0 1,0-1 0,0 0-1,10-2 1,-2-1-70,-1-1 1,1-1-1,-1 0 1,-1-1-1,18-10 1,-27 14-85,1 0 0,-1 0-1,1 0 1,-1-1 0,0 1 0,0-1 0,-1 0 0,1 0-1,-1 0 1,0-1 0,0 1 0,0-1 0,-1 1-1,0-1 1,0 0 0,0 0 0,0 0 0,1-7 0,-3 11-14,0 0 0,0 0 1,0 0-1,-1 0 1,1 0-1,0 0 1,0 0-1,-1 1 1,1-1-1,0 0 0,-1 0 1,1 0-1,-1 0 1,1 1-1,-1-1 1,0 0-1,1 1 1,-1-1-1,0 0 0,1 1 1,-1-1-1,0 1 1,0-1-1,1 1 1,-1-1-1,0 1 1,0 0-1,0-1 0,0 1 1,1 0-1,-1 0 1,0 0-1,0-1 1,0 1-1,0 0 1,0 0-1,0 0 0,0 1 1,0-1-1,-1 0 1,-3 0-15,1 1 0,-1-1 0,0 1 0,0 0 0,1 0 0,-9 4 0,5-1 6,1 1 0,0-1 0,1 1 0,-1 1 0,1-1 0,0 1 0,0 0 1,1 1-1,0-1 0,0 1 0,1 0 0,-1 0 0,1 1 0,1-1 0,0 1 1,0 0-1,0 0 0,1 0 0,0 0 0,1 0 0,0 1 0,-1 10 1,3-17 9,-1 0 1,1 0-1,0 0 1,0 0-1,0 0 1,0-1-1,0 1 1,0 0-1,0 0 1,1-1-1,-1 1 1,1-1-1,-1 1 1,1-1-1,0 0 1,-1 0-1,1 0 1,0 1-1,0-2 1,0 1-1,-1 0 1,1 0-1,0 0 1,0-1-1,4 1 1,57 7 81,-59-8-77,86 1-19,-52-1-306,0 1-1,66 10 0,-104-11 422,1 0 1,-1-1-1,0 1 0,1-1 0,-1 1 1,1 0-1,-1-1 0,0 1 0,0-1 0,1 1 1,-1-1-1,0 1 0,0-1 0,1 1 1,-1-1-1,0 1 0,0-1 0,0 1 1,0-1-1,0 1 0,0-1 0,0 1 0,0-1 1,0 0-1,0 1 0,0-1 0,0 1 1,0-1-1,-1 1 0,1-1 0,0 1 1,0-1-1,-1 1 0,1-1 0,0 1 0,0 0 1,-1-2-1,-13-43 253,-2-9-351,15 48-1,0-1-5,0 0 0,0 0 1,1 0-1,0 0 0,0 0 1,2-12-1,-1 17-9,-1 1-1,1-1 1,0 0 0,0 1 0,0-1-1,0 1 1,0-1 0,0 1 0,0-1-1,0 1 1,1 0 0,-1-1-1,0 1 1,1 0 0,-1 0 0,1 0-1,0 0 1,-1 0 0,1 1-1,0-1 1,-1 0 0,1 1 0,0-1-1,0 1 1,-1 0 0,1-1 0,0 1-1,0 0 1,0 0 0,2 1-1,77 0-779,1 0-3563,-28-6-4504,-21-4-4615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99" Type="http://schemas.openxmlformats.org/officeDocument/2006/relationships/customXml" Target="../ink/ink148.xml"/><Relationship Id="rId21" Type="http://schemas.openxmlformats.org/officeDocument/2006/relationships/customXml" Target="../ink/ink9.xml"/><Relationship Id="rId63" Type="http://schemas.openxmlformats.org/officeDocument/2006/relationships/customXml" Target="../ink/ink30.xml"/><Relationship Id="rId159" Type="http://schemas.openxmlformats.org/officeDocument/2006/relationships/customXml" Target="../ink/ink78.xml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5" Type="http://schemas.openxmlformats.org/officeDocument/2006/relationships/customXml" Target="../ink/ink1.xml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279" Type="http://schemas.openxmlformats.org/officeDocument/2006/relationships/customXml" Target="../ink/ink138.xml"/><Relationship Id="rId43" Type="http://schemas.openxmlformats.org/officeDocument/2006/relationships/customXml" Target="../ink/ink20.xml"/><Relationship Id="rId139" Type="http://schemas.openxmlformats.org/officeDocument/2006/relationships/customXml" Target="../ink/ink68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customXml" Target="../ink/ink41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image" Target="../media/image123.png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6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79.xml"/><Relationship Id="rId217" Type="http://schemas.openxmlformats.org/officeDocument/2006/relationships/customXml" Target="../ink/ink107.xml"/><Relationship Id="rId259" Type="http://schemas.openxmlformats.org/officeDocument/2006/relationships/customXml" Target="../ink/ink128.xml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image" Target="../media/image134.png"/><Relationship Id="rId65" Type="http://schemas.openxmlformats.org/officeDocument/2006/relationships/customXml" Target="../ink/ink31.xml"/><Relationship Id="rId130" Type="http://schemas.openxmlformats.org/officeDocument/2006/relationships/image" Target="../media/image64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customXml" Target="../ink/ink139.xml"/><Relationship Id="rId34" Type="http://schemas.openxmlformats.org/officeDocument/2006/relationships/image" Target="../media/image16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97" Type="http://schemas.openxmlformats.org/officeDocument/2006/relationships/customXml" Target="../ink/ink47.xml"/><Relationship Id="rId120" Type="http://schemas.openxmlformats.org/officeDocument/2006/relationships/image" Target="../media/image59.png"/><Relationship Id="rId141" Type="http://schemas.openxmlformats.org/officeDocument/2006/relationships/customXml" Target="../ink/ink69.xml"/><Relationship Id="rId7" Type="http://schemas.openxmlformats.org/officeDocument/2006/relationships/customXml" Target="../ink/ink2.xml"/><Relationship Id="rId162" Type="http://schemas.openxmlformats.org/officeDocument/2006/relationships/image" Target="../media/image80.png"/><Relationship Id="rId183" Type="http://schemas.openxmlformats.org/officeDocument/2006/relationships/customXml" Target="../ink/ink90.xml"/><Relationship Id="rId218" Type="http://schemas.openxmlformats.org/officeDocument/2006/relationships/image" Target="../media/image108.png"/><Relationship Id="rId239" Type="http://schemas.openxmlformats.org/officeDocument/2006/relationships/customXml" Target="../ink/ink118.xml"/><Relationship Id="rId250" Type="http://schemas.openxmlformats.org/officeDocument/2006/relationships/image" Target="../media/image124.png"/><Relationship Id="rId271" Type="http://schemas.openxmlformats.org/officeDocument/2006/relationships/customXml" Target="../ink/ink134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image" Target="../media/image11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Relationship Id="rId87" Type="http://schemas.openxmlformats.org/officeDocument/2006/relationships/customXml" Target="../ink/ink42.xml"/><Relationship Id="rId110" Type="http://schemas.openxmlformats.org/officeDocument/2006/relationships/image" Target="../media/image54.png"/><Relationship Id="rId131" Type="http://schemas.openxmlformats.org/officeDocument/2006/relationships/customXml" Target="../ink/ink64.xml"/><Relationship Id="rId152" Type="http://schemas.openxmlformats.org/officeDocument/2006/relationships/image" Target="../media/image75.png"/><Relationship Id="rId173" Type="http://schemas.openxmlformats.org/officeDocument/2006/relationships/customXml" Target="../ink/ink85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3.xml"/><Relationship Id="rId240" Type="http://schemas.openxmlformats.org/officeDocument/2006/relationships/image" Target="../media/image119.png"/><Relationship Id="rId261" Type="http://schemas.openxmlformats.org/officeDocument/2006/relationships/customXml" Target="../ink/ink129.xml"/><Relationship Id="rId14" Type="http://schemas.openxmlformats.org/officeDocument/2006/relationships/image" Target="../media/image6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17" Type="http://schemas.openxmlformats.org/officeDocument/2006/relationships/customXml" Target="../ink/ink157.xml"/><Relationship Id="rId8" Type="http://schemas.openxmlformats.org/officeDocument/2006/relationships/image" Target="../media/image3.png"/><Relationship Id="rId98" Type="http://schemas.openxmlformats.org/officeDocument/2006/relationships/image" Target="../media/image48.png"/><Relationship Id="rId121" Type="http://schemas.openxmlformats.org/officeDocument/2006/relationships/customXml" Target="../ink/ink59.xml"/><Relationship Id="rId142" Type="http://schemas.openxmlformats.org/officeDocument/2006/relationships/image" Target="../media/image70.png"/><Relationship Id="rId163" Type="http://schemas.openxmlformats.org/officeDocument/2006/relationships/customXml" Target="../ink/ink80.xml"/><Relationship Id="rId184" Type="http://schemas.openxmlformats.org/officeDocument/2006/relationships/image" Target="../media/image91.png"/><Relationship Id="rId219" Type="http://schemas.openxmlformats.org/officeDocument/2006/relationships/customXml" Target="../ink/ink108.xml"/><Relationship Id="rId230" Type="http://schemas.openxmlformats.org/officeDocument/2006/relationships/image" Target="../media/image114.png"/><Relationship Id="rId251" Type="http://schemas.openxmlformats.org/officeDocument/2006/relationships/customXml" Target="../ink/ink124.xml"/><Relationship Id="rId25" Type="http://schemas.openxmlformats.org/officeDocument/2006/relationships/customXml" Target="../ink/ink11.xml"/><Relationship Id="rId46" Type="http://schemas.openxmlformats.org/officeDocument/2006/relationships/image" Target="../media/image22.png"/><Relationship Id="rId67" Type="http://schemas.openxmlformats.org/officeDocument/2006/relationships/customXml" Target="../ink/ink32.xml"/><Relationship Id="rId272" Type="http://schemas.openxmlformats.org/officeDocument/2006/relationships/image" Target="../media/image135.png"/><Relationship Id="rId293" Type="http://schemas.openxmlformats.org/officeDocument/2006/relationships/customXml" Target="../ink/ink145.xml"/><Relationship Id="rId307" Type="http://schemas.openxmlformats.org/officeDocument/2006/relationships/customXml" Target="../ink/ink152.xml"/><Relationship Id="rId88" Type="http://schemas.openxmlformats.org/officeDocument/2006/relationships/image" Target="../media/image43.png"/><Relationship Id="rId111" Type="http://schemas.openxmlformats.org/officeDocument/2006/relationships/customXml" Target="../ink/ink54.xml"/><Relationship Id="rId132" Type="http://schemas.openxmlformats.org/officeDocument/2006/relationships/image" Target="../media/image65.png"/><Relationship Id="rId153" Type="http://schemas.openxmlformats.org/officeDocument/2006/relationships/customXml" Target="../ink/ink75.xml"/><Relationship Id="rId174" Type="http://schemas.openxmlformats.org/officeDocument/2006/relationships/image" Target="../media/image86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220" Type="http://schemas.openxmlformats.org/officeDocument/2006/relationships/image" Target="../media/image109.png"/><Relationship Id="rId241" Type="http://schemas.openxmlformats.org/officeDocument/2006/relationships/customXml" Target="../ink/ink119.xml"/><Relationship Id="rId15" Type="http://schemas.openxmlformats.org/officeDocument/2006/relationships/customXml" Target="../ink/ink6.xml"/><Relationship Id="rId36" Type="http://schemas.openxmlformats.org/officeDocument/2006/relationships/image" Target="../media/image17.png"/><Relationship Id="rId57" Type="http://schemas.openxmlformats.org/officeDocument/2006/relationships/customXml" Target="../ink/ink27.xml"/><Relationship Id="rId262" Type="http://schemas.openxmlformats.org/officeDocument/2006/relationships/image" Target="../media/image130.png"/><Relationship Id="rId283" Type="http://schemas.openxmlformats.org/officeDocument/2006/relationships/customXml" Target="../ink/ink140.xml"/><Relationship Id="rId318" Type="http://schemas.openxmlformats.org/officeDocument/2006/relationships/image" Target="../media/image158.png"/><Relationship Id="rId78" Type="http://schemas.openxmlformats.org/officeDocument/2006/relationships/image" Target="../media/image3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0.png"/><Relationship Id="rId143" Type="http://schemas.openxmlformats.org/officeDocument/2006/relationships/customXml" Target="../ink/ink70.xml"/><Relationship Id="rId164" Type="http://schemas.openxmlformats.org/officeDocument/2006/relationships/image" Target="../media/image81.png"/><Relationship Id="rId185" Type="http://schemas.openxmlformats.org/officeDocument/2006/relationships/customXml" Target="../ink/ink91.xml"/><Relationship Id="rId9" Type="http://schemas.openxmlformats.org/officeDocument/2006/relationships/customXml" Target="../ink/ink3.xml"/><Relationship Id="rId210" Type="http://schemas.openxmlformats.org/officeDocument/2006/relationships/image" Target="../media/image104.png"/><Relationship Id="rId26" Type="http://schemas.openxmlformats.org/officeDocument/2006/relationships/image" Target="../media/image12.png"/><Relationship Id="rId231" Type="http://schemas.openxmlformats.org/officeDocument/2006/relationships/customXml" Target="../ink/ink114.xml"/><Relationship Id="rId252" Type="http://schemas.openxmlformats.org/officeDocument/2006/relationships/image" Target="../media/image125.png"/><Relationship Id="rId273" Type="http://schemas.openxmlformats.org/officeDocument/2006/relationships/customXml" Target="../ink/ink135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2.xml"/><Relationship Id="rId68" Type="http://schemas.openxmlformats.org/officeDocument/2006/relationships/image" Target="../media/image33.png"/><Relationship Id="rId89" Type="http://schemas.openxmlformats.org/officeDocument/2006/relationships/customXml" Target="../ink/ink43.xml"/><Relationship Id="rId112" Type="http://schemas.openxmlformats.org/officeDocument/2006/relationships/image" Target="../media/image55.png"/><Relationship Id="rId133" Type="http://schemas.openxmlformats.org/officeDocument/2006/relationships/customXml" Target="../ink/ink65.xml"/><Relationship Id="rId154" Type="http://schemas.openxmlformats.org/officeDocument/2006/relationships/image" Target="../media/image76.png"/><Relationship Id="rId175" Type="http://schemas.openxmlformats.org/officeDocument/2006/relationships/customXml" Target="../ink/ink86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09.xml"/><Relationship Id="rId242" Type="http://schemas.openxmlformats.org/officeDocument/2006/relationships/image" Target="../media/image120.png"/><Relationship Id="rId263" Type="http://schemas.openxmlformats.org/officeDocument/2006/relationships/customXml" Target="../ink/ink130.xml"/><Relationship Id="rId284" Type="http://schemas.openxmlformats.org/officeDocument/2006/relationships/image" Target="../media/image141.png"/><Relationship Id="rId319" Type="http://schemas.openxmlformats.org/officeDocument/2006/relationships/customXml" Target="../ink/ink158.xml"/><Relationship Id="rId37" Type="http://schemas.openxmlformats.org/officeDocument/2006/relationships/customXml" Target="../ink/ink17.xml"/><Relationship Id="rId58" Type="http://schemas.openxmlformats.org/officeDocument/2006/relationships/image" Target="../media/image28.png"/><Relationship Id="rId79" Type="http://schemas.openxmlformats.org/officeDocument/2006/relationships/customXml" Target="../ink/ink38.xml"/><Relationship Id="rId102" Type="http://schemas.openxmlformats.org/officeDocument/2006/relationships/image" Target="../media/image50.png"/><Relationship Id="rId123" Type="http://schemas.openxmlformats.org/officeDocument/2006/relationships/customXml" Target="../ink/ink60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1.xml"/><Relationship Id="rId186" Type="http://schemas.openxmlformats.org/officeDocument/2006/relationships/image" Target="../media/image92.png"/><Relationship Id="rId211" Type="http://schemas.openxmlformats.org/officeDocument/2006/relationships/customXml" Target="../ink/ink104.xml"/><Relationship Id="rId232" Type="http://schemas.openxmlformats.org/officeDocument/2006/relationships/image" Target="../media/image115.png"/><Relationship Id="rId253" Type="http://schemas.openxmlformats.org/officeDocument/2006/relationships/customXml" Target="../ink/ink125.xml"/><Relationship Id="rId274" Type="http://schemas.openxmlformats.org/officeDocument/2006/relationships/image" Target="../media/image136.png"/><Relationship Id="rId295" Type="http://schemas.openxmlformats.org/officeDocument/2006/relationships/customXml" Target="../ink/ink146.xml"/><Relationship Id="rId309" Type="http://schemas.openxmlformats.org/officeDocument/2006/relationships/customXml" Target="../ink/ink153.xml"/><Relationship Id="rId27" Type="http://schemas.openxmlformats.org/officeDocument/2006/relationships/customXml" Target="../ink/ink12.xml"/><Relationship Id="rId48" Type="http://schemas.openxmlformats.org/officeDocument/2006/relationships/image" Target="../media/image23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66.png"/><Relationship Id="rId320" Type="http://schemas.openxmlformats.org/officeDocument/2006/relationships/image" Target="../media/image159.png"/><Relationship Id="rId80" Type="http://schemas.openxmlformats.org/officeDocument/2006/relationships/image" Target="../media/image39.png"/><Relationship Id="rId155" Type="http://schemas.openxmlformats.org/officeDocument/2006/relationships/customXml" Target="../ink/ink76.xml"/><Relationship Id="rId176" Type="http://schemas.openxmlformats.org/officeDocument/2006/relationships/image" Target="../media/image87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0.png"/><Relationship Id="rId243" Type="http://schemas.openxmlformats.org/officeDocument/2006/relationships/customXml" Target="../ink/ink120.xml"/><Relationship Id="rId264" Type="http://schemas.openxmlformats.org/officeDocument/2006/relationships/image" Target="../media/image131.png"/><Relationship Id="rId285" Type="http://schemas.openxmlformats.org/officeDocument/2006/relationships/customXml" Target="../ink/ink141.xml"/><Relationship Id="rId17" Type="http://schemas.openxmlformats.org/officeDocument/2006/relationships/customXml" Target="../ink/ink7.xml"/><Relationship Id="rId38" Type="http://schemas.openxmlformats.org/officeDocument/2006/relationships/image" Target="../media/image18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1.png"/><Relationship Id="rId310" Type="http://schemas.openxmlformats.org/officeDocument/2006/relationships/image" Target="../media/image154.png"/><Relationship Id="rId70" Type="http://schemas.openxmlformats.org/officeDocument/2006/relationships/image" Target="../media/image34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82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5.png"/><Relationship Id="rId233" Type="http://schemas.openxmlformats.org/officeDocument/2006/relationships/customXml" Target="../ink/ink115.xml"/><Relationship Id="rId254" Type="http://schemas.openxmlformats.org/officeDocument/2006/relationships/image" Target="../media/image126.png"/><Relationship Id="rId28" Type="http://schemas.openxmlformats.org/officeDocument/2006/relationships/image" Target="../media/image13.png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275" Type="http://schemas.openxmlformats.org/officeDocument/2006/relationships/customXml" Target="../ink/ink136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image" Target="../media/image29.png"/><Relationship Id="rId81" Type="http://schemas.openxmlformats.org/officeDocument/2006/relationships/customXml" Target="../ink/ink39.xml"/><Relationship Id="rId135" Type="http://schemas.openxmlformats.org/officeDocument/2006/relationships/customXml" Target="../ink/ink66.xml"/><Relationship Id="rId156" Type="http://schemas.openxmlformats.org/officeDocument/2006/relationships/image" Target="../media/image77.png"/><Relationship Id="rId177" Type="http://schemas.openxmlformats.org/officeDocument/2006/relationships/customXml" Target="../ink/ink87.xml"/><Relationship Id="rId198" Type="http://schemas.openxmlformats.org/officeDocument/2006/relationships/image" Target="../media/image98.png"/><Relationship Id="rId321" Type="http://schemas.openxmlformats.org/officeDocument/2006/relationships/customXml" Target="../ink/ink159.xml"/><Relationship Id="rId202" Type="http://schemas.openxmlformats.org/officeDocument/2006/relationships/image" Target="../media/image100.png"/><Relationship Id="rId223" Type="http://schemas.openxmlformats.org/officeDocument/2006/relationships/customXml" Target="../ink/ink110.xml"/><Relationship Id="rId244" Type="http://schemas.openxmlformats.org/officeDocument/2006/relationships/image" Target="../media/image121.png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265" Type="http://schemas.openxmlformats.org/officeDocument/2006/relationships/customXml" Target="../ink/ink131.xml"/><Relationship Id="rId286" Type="http://schemas.openxmlformats.org/officeDocument/2006/relationships/image" Target="../media/image142.png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1.xml"/><Relationship Id="rId146" Type="http://schemas.openxmlformats.org/officeDocument/2006/relationships/image" Target="../media/image72.png"/><Relationship Id="rId167" Type="http://schemas.openxmlformats.org/officeDocument/2006/relationships/customXml" Target="../ink/ink82.xml"/><Relationship Id="rId188" Type="http://schemas.openxmlformats.org/officeDocument/2006/relationships/image" Target="../media/image93.png"/><Relationship Id="rId311" Type="http://schemas.openxmlformats.org/officeDocument/2006/relationships/customXml" Target="../ink/ink154.xml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13" Type="http://schemas.openxmlformats.org/officeDocument/2006/relationships/customXml" Target="../ink/ink10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55" Type="http://schemas.openxmlformats.org/officeDocument/2006/relationships/customXml" Target="../ink/ink126.xml"/><Relationship Id="rId276" Type="http://schemas.openxmlformats.org/officeDocument/2006/relationships/image" Target="../media/image137.png"/><Relationship Id="rId297" Type="http://schemas.openxmlformats.org/officeDocument/2006/relationships/customXml" Target="../ink/ink147.xml"/><Relationship Id="rId40" Type="http://schemas.openxmlformats.org/officeDocument/2006/relationships/image" Target="../media/image19.png"/><Relationship Id="rId115" Type="http://schemas.openxmlformats.org/officeDocument/2006/relationships/customXml" Target="../ink/ink56.xml"/><Relationship Id="rId136" Type="http://schemas.openxmlformats.org/officeDocument/2006/relationships/image" Target="../media/image67.png"/><Relationship Id="rId157" Type="http://schemas.openxmlformats.org/officeDocument/2006/relationships/customXml" Target="../ink/ink77.xml"/><Relationship Id="rId178" Type="http://schemas.openxmlformats.org/officeDocument/2006/relationships/image" Target="../media/image88.png"/><Relationship Id="rId301" Type="http://schemas.openxmlformats.org/officeDocument/2006/relationships/customXml" Target="../ink/ink149.xml"/><Relationship Id="rId322" Type="http://schemas.openxmlformats.org/officeDocument/2006/relationships/image" Target="../media/image160.png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customXml" Target="../ink/ink8.xml"/><Relationship Id="rId224" Type="http://schemas.openxmlformats.org/officeDocument/2006/relationships/image" Target="../media/image111.png"/><Relationship Id="rId245" Type="http://schemas.openxmlformats.org/officeDocument/2006/relationships/customXml" Target="../ink/ink121.xml"/><Relationship Id="rId266" Type="http://schemas.openxmlformats.org/officeDocument/2006/relationships/image" Target="../media/image132.png"/><Relationship Id="rId287" Type="http://schemas.openxmlformats.org/officeDocument/2006/relationships/customXml" Target="../ink/ink142.xml"/><Relationship Id="rId30" Type="http://schemas.openxmlformats.org/officeDocument/2006/relationships/image" Target="../media/image14.png"/><Relationship Id="rId105" Type="http://schemas.openxmlformats.org/officeDocument/2006/relationships/customXml" Target="../ink/ink51.xml"/><Relationship Id="rId126" Type="http://schemas.openxmlformats.org/officeDocument/2006/relationships/image" Target="../media/image62.png"/><Relationship Id="rId147" Type="http://schemas.openxmlformats.org/officeDocument/2006/relationships/customXml" Target="../ink/ink72.xml"/><Relationship Id="rId168" Type="http://schemas.openxmlformats.org/officeDocument/2006/relationships/image" Target="../media/image83.png"/><Relationship Id="rId312" Type="http://schemas.openxmlformats.org/officeDocument/2006/relationships/image" Target="../media/image155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189" Type="http://schemas.openxmlformats.org/officeDocument/2006/relationships/customXml" Target="../ink/ink93.xml"/><Relationship Id="rId3" Type="http://schemas.openxmlformats.org/officeDocument/2006/relationships/image" Target="../media/image1.jpeg"/><Relationship Id="rId214" Type="http://schemas.openxmlformats.org/officeDocument/2006/relationships/image" Target="../media/image106.png"/><Relationship Id="rId235" Type="http://schemas.openxmlformats.org/officeDocument/2006/relationships/customXml" Target="../ink/ink116.xml"/><Relationship Id="rId256" Type="http://schemas.openxmlformats.org/officeDocument/2006/relationships/image" Target="../media/image127.png"/><Relationship Id="rId277" Type="http://schemas.openxmlformats.org/officeDocument/2006/relationships/customXml" Target="../ink/ink137.xml"/><Relationship Id="rId298" Type="http://schemas.openxmlformats.org/officeDocument/2006/relationships/image" Target="../media/image148.png"/><Relationship Id="rId116" Type="http://schemas.openxmlformats.org/officeDocument/2006/relationships/image" Target="../media/image57.png"/><Relationship Id="rId137" Type="http://schemas.openxmlformats.org/officeDocument/2006/relationships/customXml" Target="../ink/ink67.xml"/><Relationship Id="rId158" Type="http://schemas.openxmlformats.org/officeDocument/2006/relationships/image" Target="../media/image78.png"/><Relationship Id="rId302" Type="http://schemas.openxmlformats.org/officeDocument/2006/relationships/image" Target="../media/image150.png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62" Type="http://schemas.openxmlformats.org/officeDocument/2006/relationships/image" Target="../media/image30.png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1.xml"/><Relationship Id="rId246" Type="http://schemas.openxmlformats.org/officeDocument/2006/relationships/image" Target="../media/image122.png"/><Relationship Id="rId267" Type="http://schemas.openxmlformats.org/officeDocument/2006/relationships/customXml" Target="../ink/ink132.xml"/><Relationship Id="rId288" Type="http://schemas.openxmlformats.org/officeDocument/2006/relationships/image" Target="../media/image143.png"/><Relationship Id="rId106" Type="http://schemas.openxmlformats.org/officeDocument/2006/relationships/image" Target="../media/image52.png"/><Relationship Id="rId127" Type="http://schemas.openxmlformats.org/officeDocument/2006/relationships/customXml" Target="../ink/ink62.xml"/><Relationship Id="rId313" Type="http://schemas.openxmlformats.org/officeDocument/2006/relationships/customXml" Target="../ink/ink155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52" Type="http://schemas.openxmlformats.org/officeDocument/2006/relationships/image" Target="../media/image25.png"/><Relationship Id="rId73" Type="http://schemas.openxmlformats.org/officeDocument/2006/relationships/customXml" Target="../ink/ink35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3.xml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9.png"/><Relationship Id="rId215" Type="http://schemas.openxmlformats.org/officeDocument/2006/relationships/customXml" Target="../ink/ink106.xml"/><Relationship Id="rId236" Type="http://schemas.openxmlformats.org/officeDocument/2006/relationships/image" Target="../media/image117.png"/><Relationship Id="rId257" Type="http://schemas.openxmlformats.org/officeDocument/2006/relationships/customXml" Target="../ink/ink127.xml"/><Relationship Id="rId278" Type="http://schemas.openxmlformats.org/officeDocument/2006/relationships/image" Target="../media/image138.png"/><Relationship Id="rId303" Type="http://schemas.openxmlformats.org/officeDocument/2006/relationships/customXml" Target="../ink/ink150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customXml" Target="../ink/ink122.xml"/><Relationship Id="rId107" Type="http://schemas.openxmlformats.org/officeDocument/2006/relationships/customXml" Target="../ink/ink52.xml"/><Relationship Id="rId289" Type="http://schemas.openxmlformats.org/officeDocument/2006/relationships/customXml" Target="../ink/ink143.xml"/><Relationship Id="rId11" Type="http://schemas.openxmlformats.org/officeDocument/2006/relationships/customXml" Target="../ink/ink4.xml"/><Relationship Id="rId53" Type="http://schemas.openxmlformats.org/officeDocument/2006/relationships/customXml" Target="../ink/ink25.xml"/><Relationship Id="rId149" Type="http://schemas.openxmlformats.org/officeDocument/2006/relationships/customXml" Target="../ink/ink73.xml"/><Relationship Id="rId314" Type="http://schemas.openxmlformats.org/officeDocument/2006/relationships/image" Target="../media/image156.png"/><Relationship Id="rId95" Type="http://schemas.openxmlformats.org/officeDocument/2006/relationships/customXml" Target="../ink/ink46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image" Target="../media/image128.png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71" Type="http://schemas.openxmlformats.org/officeDocument/2006/relationships/customXml" Target="../ink/ink84.xml"/><Relationship Id="rId227" Type="http://schemas.openxmlformats.org/officeDocument/2006/relationships/customXml" Target="../ink/ink112.xml"/><Relationship Id="rId269" Type="http://schemas.openxmlformats.org/officeDocument/2006/relationships/customXml" Target="../ink/ink133.xml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280" Type="http://schemas.openxmlformats.org/officeDocument/2006/relationships/image" Target="../media/image139.png"/><Relationship Id="rId75" Type="http://schemas.openxmlformats.org/officeDocument/2006/relationships/customXml" Target="../ink/ink36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291" Type="http://schemas.openxmlformats.org/officeDocument/2006/relationships/customXml" Target="../ink/ink144.xml"/><Relationship Id="rId305" Type="http://schemas.openxmlformats.org/officeDocument/2006/relationships/customXml" Target="../ink/ink151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4.xml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49" Type="http://schemas.openxmlformats.org/officeDocument/2006/relationships/customXml" Target="../ink/ink123.xml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hyperlink" Target="http://bernhardkoester.de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69.xml"/><Relationship Id="rId170" Type="http://schemas.openxmlformats.org/officeDocument/2006/relationships/customXml" Target="../ink/ink244.xml"/><Relationship Id="rId268" Type="http://schemas.openxmlformats.org/officeDocument/2006/relationships/customXml" Target="../ink/ink293.xml"/><Relationship Id="rId475" Type="http://schemas.openxmlformats.org/officeDocument/2006/relationships/image" Target="../media/image400.png"/><Relationship Id="rId682" Type="http://schemas.openxmlformats.org/officeDocument/2006/relationships/customXml" Target="../ink/ink500.xml"/><Relationship Id="rId128" Type="http://schemas.openxmlformats.org/officeDocument/2006/relationships/customXml" Target="../ink/ink223.xml"/><Relationship Id="rId335" Type="http://schemas.openxmlformats.org/officeDocument/2006/relationships/image" Target="../media/image330.png"/><Relationship Id="rId542" Type="http://schemas.openxmlformats.org/officeDocument/2006/relationships/customXml" Target="../ink/ink430.xml"/><Relationship Id="rId987" Type="http://schemas.openxmlformats.org/officeDocument/2006/relationships/image" Target="../media/image656.png"/><Relationship Id="rId1172" Type="http://schemas.openxmlformats.org/officeDocument/2006/relationships/customXml" Target="../ink/ink745.xml"/><Relationship Id="rId402" Type="http://schemas.openxmlformats.org/officeDocument/2006/relationships/customXml" Target="../ink/ink360.xml"/><Relationship Id="rId847" Type="http://schemas.openxmlformats.org/officeDocument/2006/relationships/image" Target="../media/image586.png"/><Relationship Id="rId1032" Type="http://schemas.openxmlformats.org/officeDocument/2006/relationships/customXml" Target="../ink/ink675.xml"/><Relationship Id="rId707" Type="http://schemas.openxmlformats.org/officeDocument/2006/relationships/image" Target="../media/image516.png"/><Relationship Id="rId914" Type="http://schemas.openxmlformats.org/officeDocument/2006/relationships/customXml" Target="../ink/ink616.xml"/><Relationship Id="rId43" Type="http://schemas.openxmlformats.org/officeDocument/2006/relationships/customXml" Target="../ink/ink180.xml"/><Relationship Id="rId192" Type="http://schemas.openxmlformats.org/officeDocument/2006/relationships/customXml" Target="../ink/ink255.xml"/><Relationship Id="rId497" Type="http://schemas.openxmlformats.org/officeDocument/2006/relationships/image" Target="../media/image411.png"/><Relationship Id="rId357" Type="http://schemas.openxmlformats.org/officeDocument/2006/relationships/image" Target="../media/image341.png"/><Relationship Id="rId1194" Type="http://schemas.openxmlformats.org/officeDocument/2006/relationships/customXml" Target="../ink/ink756.xml"/><Relationship Id="rId217" Type="http://schemas.openxmlformats.org/officeDocument/2006/relationships/image" Target="../media/image271.png"/><Relationship Id="rId564" Type="http://schemas.openxmlformats.org/officeDocument/2006/relationships/customXml" Target="../ink/ink441.xml"/><Relationship Id="rId771" Type="http://schemas.openxmlformats.org/officeDocument/2006/relationships/image" Target="../media/image548.png"/><Relationship Id="rId869" Type="http://schemas.openxmlformats.org/officeDocument/2006/relationships/image" Target="../media/image597.png"/><Relationship Id="rId424" Type="http://schemas.openxmlformats.org/officeDocument/2006/relationships/customXml" Target="../ink/ink371.xml"/><Relationship Id="rId631" Type="http://schemas.openxmlformats.org/officeDocument/2006/relationships/image" Target="../media/image478.png"/><Relationship Id="rId729" Type="http://schemas.openxmlformats.org/officeDocument/2006/relationships/image" Target="../media/image527.png"/><Relationship Id="rId1054" Type="http://schemas.openxmlformats.org/officeDocument/2006/relationships/customXml" Target="../ink/ink686.xml"/><Relationship Id="rId1261" Type="http://schemas.openxmlformats.org/officeDocument/2006/relationships/image" Target="../media/image793.png"/><Relationship Id="rId936" Type="http://schemas.openxmlformats.org/officeDocument/2006/relationships/customXml" Target="../ink/ink627.xml"/><Relationship Id="rId1121" Type="http://schemas.openxmlformats.org/officeDocument/2006/relationships/image" Target="../media/image723.png"/><Relationship Id="rId1219" Type="http://schemas.openxmlformats.org/officeDocument/2006/relationships/image" Target="../media/image772.png"/><Relationship Id="rId65" Type="http://schemas.openxmlformats.org/officeDocument/2006/relationships/image" Target="../media/image195.png"/><Relationship Id="rId281" Type="http://schemas.openxmlformats.org/officeDocument/2006/relationships/image" Target="../media/image303.png"/><Relationship Id="rId141" Type="http://schemas.openxmlformats.org/officeDocument/2006/relationships/image" Target="../media/image233.png"/><Relationship Id="rId379" Type="http://schemas.openxmlformats.org/officeDocument/2006/relationships/image" Target="../media/image352.png"/><Relationship Id="rId586" Type="http://schemas.openxmlformats.org/officeDocument/2006/relationships/customXml" Target="../ink/ink452.xml"/><Relationship Id="rId793" Type="http://schemas.openxmlformats.org/officeDocument/2006/relationships/image" Target="../media/image559.png"/><Relationship Id="rId7" Type="http://schemas.openxmlformats.org/officeDocument/2006/relationships/customXml" Target="../ink/ink162.xml"/><Relationship Id="rId239" Type="http://schemas.openxmlformats.org/officeDocument/2006/relationships/image" Target="../media/image282.png"/><Relationship Id="rId446" Type="http://schemas.openxmlformats.org/officeDocument/2006/relationships/customXml" Target="../ink/ink382.xml"/><Relationship Id="rId653" Type="http://schemas.openxmlformats.org/officeDocument/2006/relationships/image" Target="../media/image489.png"/><Relationship Id="rId1076" Type="http://schemas.openxmlformats.org/officeDocument/2006/relationships/customXml" Target="../ink/ink697.xml"/><Relationship Id="rId1283" Type="http://schemas.openxmlformats.org/officeDocument/2006/relationships/image" Target="../media/image804.png"/><Relationship Id="rId306" Type="http://schemas.openxmlformats.org/officeDocument/2006/relationships/customXml" Target="../ink/ink312.xml"/><Relationship Id="rId860" Type="http://schemas.openxmlformats.org/officeDocument/2006/relationships/customXml" Target="../ink/ink589.xml"/><Relationship Id="rId958" Type="http://schemas.openxmlformats.org/officeDocument/2006/relationships/customXml" Target="../ink/ink638.xml"/><Relationship Id="rId1143" Type="http://schemas.openxmlformats.org/officeDocument/2006/relationships/image" Target="../media/image734.png"/><Relationship Id="rId87" Type="http://schemas.openxmlformats.org/officeDocument/2006/relationships/image" Target="../media/image206.png"/><Relationship Id="rId513" Type="http://schemas.openxmlformats.org/officeDocument/2006/relationships/image" Target="../media/image419.png"/><Relationship Id="rId720" Type="http://schemas.openxmlformats.org/officeDocument/2006/relationships/customXml" Target="../ink/ink519.xml"/><Relationship Id="rId818" Type="http://schemas.openxmlformats.org/officeDocument/2006/relationships/customXml" Target="../ink/ink568.xml"/><Relationship Id="rId1003" Type="http://schemas.openxmlformats.org/officeDocument/2006/relationships/image" Target="../media/image664.png"/><Relationship Id="rId1210" Type="http://schemas.openxmlformats.org/officeDocument/2006/relationships/customXml" Target="../ink/ink764.xml"/><Relationship Id="rId1308" Type="http://schemas.openxmlformats.org/officeDocument/2006/relationships/customXml" Target="../ink/ink813.xml"/><Relationship Id="rId14" Type="http://schemas.openxmlformats.org/officeDocument/2006/relationships/image" Target="../media/image170.png"/><Relationship Id="rId163" Type="http://schemas.openxmlformats.org/officeDocument/2006/relationships/image" Target="../media/image244.png"/><Relationship Id="rId370" Type="http://schemas.openxmlformats.org/officeDocument/2006/relationships/customXml" Target="../ink/ink344.xml"/><Relationship Id="rId230" Type="http://schemas.openxmlformats.org/officeDocument/2006/relationships/customXml" Target="../ink/ink274.xml"/><Relationship Id="rId468" Type="http://schemas.openxmlformats.org/officeDocument/2006/relationships/customXml" Target="../ink/ink393.xml"/><Relationship Id="rId675" Type="http://schemas.openxmlformats.org/officeDocument/2006/relationships/image" Target="../media/image500.png"/><Relationship Id="rId882" Type="http://schemas.openxmlformats.org/officeDocument/2006/relationships/customXml" Target="../ink/ink600.xml"/><Relationship Id="rId1098" Type="http://schemas.openxmlformats.org/officeDocument/2006/relationships/customXml" Target="../ink/ink708.xml"/><Relationship Id="rId328" Type="http://schemas.openxmlformats.org/officeDocument/2006/relationships/customXml" Target="../ink/ink323.xml"/><Relationship Id="rId535" Type="http://schemas.openxmlformats.org/officeDocument/2006/relationships/image" Target="../media/image430.png"/><Relationship Id="rId742" Type="http://schemas.openxmlformats.org/officeDocument/2006/relationships/customXml" Target="../ink/ink530.xml"/><Relationship Id="rId1165" Type="http://schemas.openxmlformats.org/officeDocument/2006/relationships/image" Target="../media/image745.png"/><Relationship Id="rId602" Type="http://schemas.openxmlformats.org/officeDocument/2006/relationships/customXml" Target="../ink/ink460.xml"/><Relationship Id="rId1025" Type="http://schemas.openxmlformats.org/officeDocument/2006/relationships/image" Target="../media/image675.png"/><Relationship Id="rId1232" Type="http://schemas.openxmlformats.org/officeDocument/2006/relationships/customXml" Target="../ink/ink775.xml"/><Relationship Id="rId907" Type="http://schemas.openxmlformats.org/officeDocument/2006/relationships/image" Target="../media/image616.png"/><Relationship Id="rId36" Type="http://schemas.openxmlformats.org/officeDocument/2006/relationships/image" Target="../media/image181.png"/><Relationship Id="rId185" Type="http://schemas.openxmlformats.org/officeDocument/2006/relationships/image" Target="../media/image255.png"/><Relationship Id="rId392" Type="http://schemas.openxmlformats.org/officeDocument/2006/relationships/customXml" Target="../ink/ink355.xml"/><Relationship Id="rId697" Type="http://schemas.openxmlformats.org/officeDocument/2006/relationships/image" Target="../media/image511.png"/><Relationship Id="rId252" Type="http://schemas.openxmlformats.org/officeDocument/2006/relationships/customXml" Target="../ink/ink285.xml"/><Relationship Id="rId1187" Type="http://schemas.openxmlformats.org/officeDocument/2006/relationships/image" Target="../media/image756.png"/><Relationship Id="rId112" Type="http://schemas.openxmlformats.org/officeDocument/2006/relationships/customXml" Target="../ink/ink215.xml"/><Relationship Id="rId557" Type="http://schemas.openxmlformats.org/officeDocument/2006/relationships/image" Target="../media/image441.png"/><Relationship Id="rId764" Type="http://schemas.openxmlformats.org/officeDocument/2006/relationships/customXml" Target="../ink/ink541.xml"/><Relationship Id="rId971" Type="http://schemas.openxmlformats.org/officeDocument/2006/relationships/image" Target="../media/image648.png"/><Relationship Id="rId417" Type="http://schemas.openxmlformats.org/officeDocument/2006/relationships/image" Target="../media/image371.png"/><Relationship Id="rId624" Type="http://schemas.openxmlformats.org/officeDocument/2006/relationships/customXml" Target="../ink/ink471.xml"/><Relationship Id="rId831" Type="http://schemas.openxmlformats.org/officeDocument/2006/relationships/image" Target="../media/image578.png"/><Relationship Id="rId1047" Type="http://schemas.openxmlformats.org/officeDocument/2006/relationships/image" Target="../media/image686.png"/><Relationship Id="rId1254" Type="http://schemas.openxmlformats.org/officeDocument/2006/relationships/customXml" Target="../ink/ink786.xml"/><Relationship Id="rId929" Type="http://schemas.openxmlformats.org/officeDocument/2006/relationships/image" Target="../media/image627.png"/><Relationship Id="rId1114" Type="http://schemas.openxmlformats.org/officeDocument/2006/relationships/customXml" Target="../ink/ink716.xml"/><Relationship Id="rId1321" Type="http://schemas.openxmlformats.org/officeDocument/2006/relationships/image" Target="../media/image823.png"/><Relationship Id="rId58" Type="http://schemas.openxmlformats.org/officeDocument/2006/relationships/customXml" Target="../ink/ink188.xml"/><Relationship Id="rId274" Type="http://schemas.openxmlformats.org/officeDocument/2006/relationships/customXml" Target="../ink/ink296.xml"/><Relationship Id="rId481" Type="http://schemas.openxmlformats.org/officeDocument/2006/relationships/image" Target="../media/image403.png"/><Relationship Id="rId134" Type="http://schemas.openxmlformats.org/officeDocument/2006/relationships/customXml" Target="../ink/ink226.xml"/><Relationship Id="rId579" Type="http://schemas.openxmlformats.org/officeDocument/2006/relationships/image" Target="../media/image452.png"/><Relationship Id="rId786" Type="http://schemas.openxmlformats.org/officeDocument/2006/relationships/customXml" Target="../ink/ink552.xml"/><Relationship Id="rId993" Type="http://schemas.openxmlformats.org/officeDocument/2006/relationships/image" Target="../media/image659.png"/><Relationship Id="rId341" Type="http://schemas.openxmlformats.org/officeDocument/2006/relationships/image" Target="../media/image333.png"/><Relationship Id="rId439" Type="http://schemas.openxmlformats.org/officeDocument/2006/relationships/image" Target="../media/image382.png"/><Relationship Id="rId646" Type="http://schemas.openxmlformats.org/officeDocument/2006/relationships/customXml" Target="../ink/ink482.xml"/><Relationship Id="rId1069" Type="http://schemas.openxmlformats.org/officeDocument/2006/relationships/image" Target="../media/image697.png"/><Relationship Id="rId1276" Type="http://schemas.openxmlformats.org/officeDocument/2006/relationships/customXml" Target="../ink/ink797.xml"/><Relationship Id="rId201" Type="http://schemas.openxmlformats.org/officeDocument/2006/relationships/image" Target="../media/image263.png"/><Relationship Id="rId506" Type="http://schemas.openxmlformats.org/officeDocument/2006/relationships/customXml" Target="../ink/ink412.xml"/><Relationship Id="rId853" Type="http://schemas.openxmlformats.org/officeDocument/2006/relationships/image" Target="../media/image589.png"/><Relationship Id="rId1136" Type="http://schemas.openxmlformats.org/officeDocument/2006/relationships/customXml" Target="../ink/ink727.xml"/><Relationship Id="rId713" Type="http://schemas.openxmlformats.org/officeDocument/2006/relationships/image" Target="../media/image519.png"/><Relationship Id="rId920" Type="http://schemas.openxmlformats.org/officeDocument/2006/relationships/customXml" Target="../ink/ink619.xml"/><Relationship Id="rId1203" Type="http://schemas.openxmlformats.org/officeDocument/2006/relationships/image" Target="../media/image764.png"/><Relationship Id="rId296" Type="http://schemas.openxmlformats.org/officeDocument/2006/relationships/customXml" Target="../ink/ink307.xml"/><Relationship Id="rId156" Type="http://schemas.openxmlformats.org/officeDocument/2006/relationships/customXml" Target="../ink/ink237.xml"/><Relationship Id="rId363" Type="http://schemas.openxmlformats.org/officeDocument/2006/relationships/image" Target="../media/image344.png"/><Relationship Id="rId570" Type="http://schemas.openxmlformats.org/officeDocument/2006/relationships/customXml" Target="../ink/ink444.xml"/><Relationship Id="rId223" Type="http://schemas.openxmlformats.org/officeDocument/2006/relationships/image" Target="../media/image274.png"/><Relationship Id="rId430" Type="http://schemas.openxmlformats.org/officeDocument/2006/relationships/customXml" Target="../ink/ink374.xml"/><Relationship Id="rId668" Type="http://schemas.openxmlformats.org/officeDocument/2006/relationships/customXml" Target="../ink/ink493.xml"/><Relationship Id="rId875" Type="http://schemas.openxmlformats.org/officeDocument/2006/relationships/image" Target="../media/image600.png"/><Relationship Id="rId1060" Type="http://schemas.openxmlformats.org/officeDocument/2006/relationships/customXml" Target="../ink/ink689.xml"/><Relationship Id="rId1298" Type="http://schemas.openxmlformats.org/officeDocument/2006/relationships/customXml" Target="../ink/ink808.xml"/><Relationship Id="rId528" Type="http://schemas.openxmlformats.org/officeDocument/2006/relationships/customXml" Target="../ink/ink423.xml"/><Relationship Id="rId735" Type="http://schemas.openxmlformats.org/officeDocument/2006/relationships/image" Target="../media/image530.png"/><Relationship Id="rId942" Type="http://schemas.openxmlformats.org/officeDocument/2006/relationships/customXml" Target="../ink/ink630.xml"/><Relationship Id="rId1158" Type="http://schemas.openxmlformats.org/officeDocument/2006/relationships/customXml" Target="../ink/ink738.xml"/><Relationship Id="rId1018" Type="http://schemas.openxmlformats.org/officeDocument/2006/relationships/customXml" Target="../ink/ink668.xml"/><Relationship Id="rId1225" Type="http://schemas.openxmlformats.org/officeDocument/2006/relationships/image" Target="../media/image775.png"/><Relationship Id="rId71" Type="http://schemas.openxmlformats.org/officeDocument/2006/relationships/image" Target="../media/image198.png"/><Relationship Id="rId802" Type="http://schemas.openxmlformats.org/officeDocument/2006/relationships/customXml" Target="../ink/ink560.xml"/><Relationship Id="rId29" Type="http://schemas.openxmlformats.org/officeDocument/2006/relationships/customXml" Target="../ink/ink173.xml"/><Relationship Id="rId178" Type="http://schemas.openxmlformats.org/officeDocument/2006/relationships/customXml" Target="../ink/ink248.xml"/><Relationship Id="rId385" Type="http://schemas.openxmlformats.org/officeDocument/2006/relationships/image" Target="../media/image355.png"/><Relationship Id="rId592" Type="http://schemas.openxmlformats.org/officeDocument/2006/relationships/customXml" Target="../ink/ink455.xml"/><Relationship Id="rId245" Type="http://schemas.openxmlformats.org/officeDocument/2006/relationships/image" Target="../media/image285.png"/><Relationship Id="rId452" Type="http://schemas.openxmlformats.org/officeDocument/2006/relationships/customXml" Target="../ink/ink385.xml"/><Relationship Id="rId897" Type="http://schemas.openxmlformats.org/officeDocument/2006/relationships/image" Target="../media/image611.png"/><Relationship Id="rId1082" Type="http://schemas.openxmlformats.org/officeDocument/2006/relationships/customXml" Target="../ink/ink700.xml"/><Relationship Id="rId105" Type="http://schemas.openxmlformats.org/officeDocument/2006/relationships/image" Target="../media/image215.png"/><Relationship Id="rId312" Type="http://schemas.openxmlformats.org/officeDocument/2006/relationships/customXml" Target="../ink/ink315.xml"/><Relationship Id="rId757" Type="http://schemas.openxmlformats.org/officeDocument/2006/relationships/image" Target="../media/image541.png"/><Relationship Id="rId964" Type="http://schemas.openxmlformats.org/officeDocument/2006/relationships/customXml" Target="../ink/ink641.xml"/><Relationship Id="rId93" Type="http://schemas.openxmlformats.org/officeDocument/2006/relationships/image" Target="../media/image209.png"/><Relationship Id="rId617" Type="http://schemas.openxmlformats.org/officeDocument/2006/relationships/image" Target="../media/image471.png"/><Relationship Id="rId824" Type="http://schemas.openxmlformats.org/officeDocument/2006/relationships/customXml" Target="../ink/ink571.xml"/><Relationship Id="rId1247" Type="http://schemas.openxmlformats.org/officeDocument/2006/relationships/image" Target="../media/image786.png"/><Relationship Id="rId1107" Type="http://schemas.openxmlformats.org/officeDocument/2006/relationships/image" Target="../media/image716.png"/><Relationship Id="rId1314" Type="http://schemas.openxmlformats.org/officeDocument/2006/relationships/customXml" Target="../ink/ink816.xml"/><Relationship Id="rId20" Type="http://schemas.openxmlformats.org/officeDocument/2006/relationships/image" Target="../media/image173.png"/><Relationship Id="rId267" Type="http://schemas.openxmlformats.org/officeDocument/2006/relationships/image" Target="../media/image296.png"/><Relationship Id="rId474" Type="http://schemas.openxmlformats.org/officeDocument/2006/relationships/customXml" Target="../ink/ink396.xml"/><Relationship Id="rId127" Type="http://schemas.openxmlformats.org/officeDocument/2006/relationships/image" Target="../media/image226.png"/><Relationship Id="rId681" Type="http://schemas.openxmlformats.org/officeDocument/2006/relationships/image" Target="../media/image503.png"/><Relationship Id="rId779" Type="http://schemas.openxmlformats.org/officeDocument/2006/relationships/image" Target="../media/image552.png"/><Relationship Id="rId986" Type="http://schemas.openxmlformats.org/officeDocument/2006/relationships/customXml" Target="../ink/ink652.xml"/><Relationship Id="rId334" Type="http://schemas.openxmlformats.org/officeDocument/2006/relationships/customXml" Target="../ink/ink326.xml"/><Relationship Id="rId541" Type="http://schemas.openxmlformats.org/officeDocument/2006/relationships/image" Target="../media/image433.png"/><Relationship Id="rId639" Type="http://schemas.openxmlformats.org/officeDocument/2006/relationships/image" Target="../media/image482.png"/><Relationship Id="rId1171" Type="http://schemas.openxmlformats.org/officeDocument/2006/relationships/image" Target="../media/image748.png"/><Relationship Id="rId1269" Type="http://schemas.openxmlformats.org/officeDocument/2006/relationships/image" Target="../media/image797.png"/><Relationship Id="rId401" Type="http://schemas.openxmlformats.org/officeDocument/2006/relationships/image" Target="../media/image363.png"/><Relationship Id="rId846" Type="http://schemas.openxmlformats.org/officeDocument/2006/relationships/customXml" Target="../ink/ink582.xml"/><Relationship Id="rId1031" Type="http://schemas.openxmlformats.org/officeDocument/2006/relationships/image" Target="../media/image678.png"/><Relationship Id="rId1129" Type="http://schemas.openxmlformats.org/officeDocument/2006/relationships/image" Target="../media/image727.png"/><Relationship Id="rId706" Type="http://schemas.openxmlformats.org/officeDocument/2006/relationships/customXml" Target="../ink/ink512.xml"/><Relationship Id="rId913" Type="http://schemas.openxmlformats.org/officeDocument/2006/relationships/image" Target="../media/image619.png"/><Relationship Id="rId42" Type="http://schemas.openxmlformats.org/officeDocument/2006/relationships/image" Target="../media/image184.png"/><Relationship Id="rId191" Type="http://schemas.openxmlformats.org/officeDocument/2006/relationships/image" Target="../media/image258.png"/><Relationship Id="rId289" Type="http://schemas.openxmlformats.org/officeDocument/2006/relationships/image" Target="../media/image307.png"/><Relationship Id="rId496" Type="http://schemas.openxmlformats.org/officeDocument/2006/relationships/customXml" Target="../ink/ink407.xml"/><Relationship Id="rId149" Type="http://schemas.openxmlformats.org/officeDocument/2006/relationships/image" Target="../media/image237.png"/><Relationship Id="rId356" Type="http://schemas.openxmlformats.org/officeDocument/2006/relationships/customXml" Target="../ink/ink337.xml"/><Relationship Id="rId563" Type="http://schemas.openxmlformats.org/officeDocument/2006/relationships/image" Target="../media/image444.png"/><Relationship Id="rId770" Type="http://schemas.openxmlformats.org/officeDocument/2006/relationships/customXml" Target="../ink/ink544.xml"/><Relationship Id="rId1193" Type="http://schemas.openxmlformats.org/officeDocument/2006/relationships/image" Target="../media/image759.png"/><Relationship Id="rId216" Type="http://schemas.openxmlformats.org/officeDocument/2006/relationships/customXml" Target="../ink/ink267.xml"/><Relationship Id="rId423" Type="http://schemas.openxmlformats.org/officeDocument/2006/relationships/image" Target="../media/image374.png"/><Relationship Id="rId868" Type="http://schemas.openxmlformats.org/officeDocument/2006/relationships/customXml" Target="../ink/ink593.xml"/><Relationship Id="rId1053" Type="http://schemas.openxmlformats.org/officeDocument/2006/relationships/image" Target="../media/image689.png"/><Relationship Id="rId1260" Type="http://schemas.openxmlformats.org/officeDocument/2006/relationships/customXml" Target="../ink/ink789.xml"/><Relationship Id="rId630" Type="http://schemas.openxmlformats.org/officeDocument/2006/relationships/customXml" Target="../ink/ink474.xml"/><Relationship Id="rId728" Type="http://schemas.openxmlformats.org/officeDocument/2006/relationships/customXml" Target="../ink/ink523.xml"/><Relationship Id="rId935" Type="http://schemas.openxmlformats.org/officeDocument/2006/relationships/image" Target="../media/image630.png"/><Relationship Id="rId64" Type="http://schemas.openxmlformats.org/officeDocument/2006/relationships/customXml" Target="../ink/ink191.xml"/><Relationship Id="rId1120" Type="http://schemas.openxmlformats.org/officeDocument/2006/relationships/customXml" Target="../ink/ink719.xml"/><Relationship Id="rId1218" Type="http://schemas.openxmlformats.org/officeDocument/2006/relationships/customXml" Target="../ink/ink768.xml"/><Relationship Id="rId280" Type="http://schemas.openxmlformats.org/officeDocument/2006/relationships/customXml" Target="../ink/ink299.xml"/><Relationship Id="rId140" Type="http://schemas.openxmlformats.org/officeDocument/2006/relationships/customXml" Target="../ink/ink229.xml"/><Relationship Id="rId378" Type="http://schemas.openxmlformats.org/officeDocument/2006/relationships/customXml" Target="../ink/ink348.xml"/><Relationship Id="rId585" Type="http://schemas.openxmlformats.org/officeDocument/2006/relationships/image" Target="../media/image455.png"/><Relationship Id="rId792" Type="http://schemas.openxmlformats.org/officeDocument/2006/relationships/customXml" Target="../ink/ink555.xml"/><Relationship Id="rId6" Type="http://schemas.openxmlformats.org/officeDocument/2006/relationships/image" Target="../media/image166.png"/><Relationship Id="rId238" Type="http://schemas.openxmlformats.org/officeDocument/2006/relationships/customXml" Target="../ink/ink278.xml"/><Relationship Id="rId445" Type="http://schemas.openxmlformats.org/officeDocument/2006/relationships/image" Target="../media/image385.png"/><Relationship Id="rId652" Type="http://schemas.openxmlformats.org/officeDocument/2006/relationships/customXml" Target="../ink/ink485.xml"/><Relationship Id="rId1075" Type="http://schemas.openxmlformats.org/officeDocument/2006/relationships/image" Target="../media/image700.png"/><Relationship Id="rId1282" Type="http://schemas.openxmlformats.org/officeDocument/2006/relationships/customXml" Target="../ink/ink800.xml"/><Relationship Id="rId291" Type="http://schemas.openxmlformats.org/officeDocument/2006/relationships/image" Target="../media/image308.png"/><Relationship Id="rId305" Type="http://schemas.openxmlformats.org/officeDocument/2006/relationships/image" Target="../media/image315.png"/><Relationship Id="rId512" Type="http://schemas.openxmlformats.org/officeDocument/2006/relationships/customXml" Target="../ink/ink415.xml"/><Relationship Id="rId957" Type="http://schemas.openxmlformats.org/officeDocument/2006/relationships/image" Target="../media/image641.png"/><Relationship Id="rId1142" Type="http://schemas.openxmlformats.org/officeDocument/2006/relationships/customXml" Target="../ink/ink730.xml"/><Relationship Id="rId86" Type="http://schemas.openxmlformats.org/officeDocument/2006/relationships/customXml" Target="../ink/ink202.xml"/><Relationship Id="rId151" Type="http://schemas.openxmlformats.org/officeDocument/2006/relationships/image" Target="../media/image238.png"/><Relationship Id="rId389" Type="http://schemas.openxmlformats.org/officeDocument/2006/relationships/image" Target="../media/image357.png"/><Relationship Id="rId596" Type="http://schemas.openxmlformats.org/officeDocument/2006/relationships/customXml" Target="../ink/ink457.xml"/><Relationship Id="rId817" Type="http://schemas.openxmlformats.org/officeDocument/2006/relationships/image" Target="../media/image571.png"/><Relationship Id="rId1002" Type="http://schemas.openxmlformats.org/officeDocument/2006/relationships/customXml" Target="../ink/ink660.xml"/><Relationship Id="rId249" Type="http://schemas.openxmlformats.org/officeDocument/2006/relationships/image" Target="../media/image287.png"/><Relationship Id="rId456" Type="http://schemas.openxmlformats.org/officeDocument/2006/relationships/customXml" Target="../ink/ink387.xml"/><Relationship Id="rId663" Type="http://schemas.openxmlformats.org/officeDocument/2006/relationships/image" Target="../media/image494.png"/><Relationship Id="rId870" Type="http://schemas.openxmlformats.org/officeDocument/2006/relationships/customXml" Target="../ink/ink594.xml"/><Relationship Id="rId1086" Type="http://schemas.openxmlformats.org/officeDocument/2006/relationships/customXml" Target="../ink/ink702.xml"/><Relationship Id="rId1293" Type="http://schemas.openxmlformats.org/officeDocument/2006/relationships/image" Target="../media/image809.png"/><Relationship Id="rId1307" Type="http://schemas.openxmlformats.org/officeDocument/2006/relationships/image" Target="../media/image816.png"/><Relationship Id="rId13" Type="http://schemas.openxmlformats.org/officeDocument/2006/relationships/customXml" Target="../ink/ink165.xml"/><Relationship Id="rId109" Type="http://schemas.openxmlformats.org/officeDocument/2006/relationships/image" Target="../media/image217.png"/><Relationship Id="rId316" Type="http://schemas.openxmlformats.org/officeDocument/2006/relationships/customXml" Target="../ink/ink317.xml"/><Relationship Id="rId523" Type="http://schemas.openxmlformats.org/officeDocument/2006/relationships/image" Target="../media/image424.png"/><Relationship Id="rId968" Type="http://schemas.openxmlformats.org/officeDocument/2006/relationships/customXml" Target="../ink/ink643.xml"/><Relationship Id="rId1153" Type="http://schemas.openxmlformats.org/officeDocument/2006/relationships/image" Target="../media/image739.png"/><Relationship Id="rId97" Type="http://schemas.openxmlformats.org/officeDocument/2006/relationships/image" Target="../media/image211.png"/><Relationship Id="rId730" Type="http://schemas.openxmlformats.org/officeDocument/2006/relationships/customXml" Target="../ink/ink524.xml"/><Relationship Id="rId828" Type="http://schemas.openxmlformats.org/officeDocument/2006/relationships/customXml" Target="../ink/ink573.xml"/><Relationship Id="rId1013" Type="http://schemas.openxmlformats.org/officeDocument/2006/relationships/image" Target="../media/image669.png"/><Relationship Id="rId162" Type="http://schemas.openxmlformats.org/officeDocument/2006/relationships/customXml" Target="../ink/ink240.xml"/><Relationship Id="rId467" Type="http://schemas.openxmlformats.org/officeDocument/2006/relationships/image" Target="../media/image396.png"/><Relationship Id="rId1097" Type="http://schemas.openxmlformats.org/officeDocument/2006/relationships/image" Target="../media/image711.png"/><Relationship Id="rId1220" Type="http://schemas.openxmlformats.org/officeDocument/2006/relationships/customXml" Target="../ink/ink769.xml"/><Relationship Id="rId1318" Type="http://schemas.openxmlformats.org/officeDocument/2006/relationships/customXml" Target="../ink/ink818.xml"/><Relationship Id="rId674" Type="http://schemas.openxmlformats.org/officeDocument/2006/relationships/customXml" Target="../ink/ink496.xml"/><Relationship Id="rId881" Type="http://schemas.openxmlformats.org/officeDocument/2006/relationships/image" Target="../media/image603.png"/><Relationship Id="rId979" Type="http://schemas.openxmlformats.org/officeDocument/2006/relationships/image" Target="../media/image652.png"/><Relationship Id="rId24" Type="http://schemas.openxmlformats.org/officeDocument/2006/relationships/image" Target="../media/image175.png"/><Relationship Id="rId327" Type="http://schemas.openxmlformats.org/officeDocument/2006/relationships/image" Target="../media/image326.png"/><Relationship Id="rId534" Type="http://schemas.openxmlformats.org/officeDocument/2006/relationships/customXml" Target="../ink/ink426.xml"/><Relationship Id="rId741" Type="http://schemas.openxmlformats.org/officeDocument/2006/relationships/image" Target="../media/image533.png"/><Relationship Id="rId839" Type="http://schemas.openxmlformats.org/officeDocument/2006/relationships/image" Target="../media/image582.png"/><Relationship Id="rId1164" Type="http://schemas.openxmlformats.org/officeDocument/2006/relationships/customXml" Target="../ink/ink741.xml"/><Relationship Id="rId173" Type="http://schemas.openxmlformats.org/officeDocument/2006/relationships/image" Target="../media/image249.png"/><Relationship Id="rId380" Type="http://schemas.openxmlformats.org/officeDocument/2006/relationships/customXml" Target="../ink/ink349.xml"/><Relationship Id="rId601" Type="http://schemas.openxmlformats.org/officeDocument/2006/relationships/image" Target="../media/image463.png"/><Relationship Id="rId1024" Type="http://schemas.openxmlformats.org/officeDocument/2006/relationships/customXml" Target="../ink/ink671.xml"/><Relationship Id="rId1231" Type="http://schemas.openxmlformats.org/officeDocument/2006/relationships/image" Target="../media/image778.png"/><Relationship Id="rId240" Type="http://schemas.openxmlformats.org/officeDocument/2006/relationships/customXml" Target="../ink/ink279.xml"/><Relationship Id="rId478" Type="http://schemas.openxmlformats.org/officeDocument/2006/relationships/customXml" Target="../ink/ink398.xml"/><Relationship Id="rId685" Type="http://schemas.openxmlformats.org/officeDocument/2006/relationships/image" Target="../media/image505.png"/><Relationship Id="rId892" Type="http://schemas.openxmlformats.org/officeDocument/2006/relationships/customXml" Target="../ink/ink605.xml"/><Relationship Id="rId906" Type="http://schemas.openxmlformats.org/officeDocument/2006/relationships/customXml" Target="../ink/ink612.xml"/><Relationship Id="rId35" Type="http://schemas.openxmlformats.org/officeDocument/2006/relationships/customXml" Target="../ink/ink176.xml"/><Relationship Id="rId100" Type="http://schemas.openxmlformats.org/officeDocument/2006/relationships/customXml" Target="../ink/ink209.xml"/><Relationship Id="rId338" Type="http://schemas.openxmlformats.org/officeDocument/2006/relationships/customXml" Target="../ink/ink328.xml"/><Relationship Id="rId545" Type="http://schemas.openxmlformats.org/officeDocument/2006/relationships/image" Target="../media/image435.png"/><Relationship Id="rId752" Type="http://schemas.openxmlformats.org/officeDocument/2006/relationships/customXml" Target="../ink/ink535.xml"/><Relationship Id="rId1175" Type="http://schemas.openxmlformats.org/officeDocument/2006/relationships/image" Target="../media/image750.png"/><Relationship Id="rId184" Type="http://schemas.openxmlformats.org/officeDocument/2006/relationships/customXml" Target="../ink/ink251.xml"/><Relationship Id="rId391" Type="http://schemas.openxmlformats.org/officeDocument/2006/relationships/image" Target="../media/image358.png"/><Relationship Id="rId405" Type="http://schemas.openxmlformats.org/officeDocument/2006/relationships/image" Target="../media/image365.png"/><Relationship Id="rId612" Type="http://schemas.openxmlformats.org/officeDocument/2006/relationships/customXml" Target="../ink/ink465.xml"/><Relationship Id="rId1035" Type="http://schemas.openxmlformats.org/officeDocument/2006/relationships/image" Target="../media/image680.png"/><Relationship Id="rId1242" Type="http://schemas.openxmlformats.org/officeDocument/2006/relationships/customXml" Target="../ink/ink780.xml"/><Relationship Id="rId251" Type="http://schemas.openxmlformats.org/officeDocument/2006/relationships/image" Target="../media/image288.png"/><Relationship Id="rId489" Type="http://schemas.openxmlformats.org/officeDocument/2006/relationships/image" Target="../media/image407.png"/><Relationship Id="rId696" Type="http://schemas.openxmlformats.org/officeDocument/2006/relationships/customXml" Target="../ink/ink507.xml"/><Relationship Id="rId917" Type="http://schemas.openxmlformats.org/officeDocument/2006/relationships/image" Target="../media/image621.png"/><Relationship Id="rId1102" Type="http://schemas.openxmlformats.org/officeDocument/2006/relationships/customXml" Target="../ink/ink710.xml"/><Relationship Id="rId46" Type="http://schemas.openxmlformats.org/officeDocument/2006/relationships/image" Target="../media/image186.png"/><Relationship Id="rId349" Type="http://schemas.openxmlformats.org/officeDocument/2006/relationships/image" Target="../media/image337.png"/><Relationship Id="rId556" Type="http://schemas.openxmlformats.org/officeDocument/2006/relationships/customXml" Target="../ink/ink437.xml"/><Relationship Id="rId763" Type="http://schemas.openxmlformats.org/officeDocument/2006/relationships/image" Target="../media/image544.png"/><Relationship Id="rId1186" Type="http://schemas.openxmlformats.org/officeDocument/2006/relationships/customXml" Target="../ink/ink752.xml"/><Relationship Id="rId111" Type="http://schemas.openxmlformats.org/officeDocument/2006/relationships/image" Target="../media/image218.png"/><Relationship Id="rId195" Type="http://schemas.openxmlformats.org/officeDocument/2006/relationships/image" Target="../media/image260.png"/><Relationship Id="rId209" Type="http://schemas.openxmlformats.org/officeDocument/2006/relationships/image" Target="../media/image267.png"/><Relationship Id="rId416" Type="http://schemas.openxmlformats.org/officeDocument/2006/relationships/customXml" Target="../ink/ink367.xml"/><Relationship Id="rId970" Type="http://schemas.openxmlformats.org/officeDocument/2006/relationships/customXml" Target="../ink/ink644.xml"/><Relationship Id="rId1046" Type="http://schemas.openxmlformats.org/officeDocument/2006/relationships/customXml" Target="../ink/ink682.xml"/><Relationship Id="rId1253" Type="http://schemas.openxmlformats.org/officeDocument/2006/relationships/image" Target="../media/image789.png"/><Relationship Id="rId623" Type="http://schemas.openxmlformats.org/officeDocument/2006/relationships/image" Target="../media/image474.png"/><Relationship Id="rId830" Type="http://schemas.openxmlformats.org/officeDocument/2006/relationships/customXml" Target="../ink/ink574.xml"/><Relationship Id="rId928" Type="http://schemas.openxmlformats.org/officeDocument/2006/relationships/customXml" Target="../ink/ink623.xml"/><Relationship Id="rId57" Type="http://schemas.openxmlformats.org/officeDocument/2006/relationships/image" Target="../media/image191.png"/><Relationship Id="rId262" Type="http://schemas.openxmlformats.org/officeDocument/2006/relationships/customXml" Target="../ink/ink290.xml"/><Relationship Id="rId567" Type="http://schemas.openxmlformats.org/officeDocument/2006/relationships/image" Target="../media/image446.png"/><Relationship Id="rId1113" Type="http://schemas.openxmlformats.org/officeDocument/2006/relationships/image" Target="../media/image719.png"/><Relationship Id="rId1197" Type="http://schemas.openxmlformats.org/officeDocument/2006/relationships/image" Target="../media/image761.png"/><Relationship Id="rId1320" Type="http://schemas.openxmlformats.org/officeDocument/2006/relationships/customXml" Target="../ink/ink819.xml"/><Relationship Id="rId122" Type="http://schemas.openxmlformats.org/officeDocument/2006/relationships/customXml" Target="../ink/ink220.xml"/><Relationship Id="rId774" Type="http://schemas.openxmlformats.org/officeDocument/2006/relationships/customXml" Target="../ink/ink546.xml"/><Relationship Id="rId981" Type="http://schemas.openxmlformats.org/officeDocument/2006/relationships/image" Target="../media/image653.png"/><Relationship Id="rId1057" Type="http://schemas.openxmlformats.org/officeDocument/2006/relationships/image" Target="../media/image691.png"/><Relationship Id="rId427" Type="http://schemas.openxmlformats.org/officeDocument/2006/relationships/image" Target="../media/image376.png"/><Relationship Id="rId634" Type="http://schemas.openxmlformats.org/officeDocument/2006/relationships/customXml" Target="../ink/ink476.xml"/><Relationship Id="rId841" Type="http://schemas.openxmlformats.org/officeDocument/2006/relationships/image" Target="../media/image583.png"/><Relationship Id="rId1264" Type="http://schemas.openxmlformats.org/officeDocument/2006/relationships/customXml" Target="../ink/ink791.xml"/><Relationship Id="rId273" Type="http://schemas.openxmlformats.org/officeDocument/2006/relationships/image" Target="../media/image299.png"/><Relationship Id="rId480" Type="http://schemas.openxmlformats.org/officeDocument/2006/relationships/customXml" Target="../ink/ink399.xml"/><Relationship Id="rId701" Type="http://schemas.openxmlformats.org/officeDocument/2006/relationships/image" Target="../media/image513.png"/><Relationship Id="rId939" Type="http://schemas.openxmlformats.org/officeDocument/2006/relationships/image" Target="../media/image632.png"/><Relationship Id="rId1124" Type="http://schemas.openxmlformats.org/officeDocument/2006/relationships/customXml" Target="../ink/ink721.xml"/><Relationship Id="rId68" Type="http://schemas.openxmlformats.org/officeDocument/2006/relationships/customXml" Target="../ink/ink193.xml"/><Relationship Id="rId133" Type="http://schemas.openxmlformats.org/officeDocument/2006/relationships/image" Target="../media/image229.png"/><Relationship Id="rId340" Type="http://schemas.openxmlformats.org/officeDocument/2006/relationships/customXml" Target="../ink/ink329.xml"/><Relationship Id="rId578" Type="http://schemas.openxmlformats.org/officeDocument/2006/relationships/customXml" Target="../ink/ink448.xml"/><Relationship Id="rId785" Type="http://schemas.openxmlformats.org/officeDocument/2006/relationships/image" Target="../media/image555.png"/><Relationship Id="rId992" Type="http://schemas.openxmlformats.org/officeDocument/2006/relationships/customXml" Target="../ink/ink655.xml"/><Relationship Id="rId200" Type="http://schemas.openxmlformats.org/officeDocument/2006/relationships/customXml" Target="../ink/ink259.xml"/><Relationship Id="rId438" Type="http://schemas.openxmlformats.org/officeDocument/2006/relationships/customXml" Target="../ink/ink378.xml"/><Relationship Id="rId645" Type="http://schemas.openxmlformats.org/officeDocument/2006/relationships/image" Target="../media/image485.png"/><Relationship Id="rId852" Type="http://schemas.openxmlformats.org/officeDocument/2006/relationships/customXml" Target="../ink/ink585.xml"/><Relationship Id="rId1068" Type="http://schemas.openxmlformats.org/officeDocument/2006/relationships/customXml" Target="../ink/ink693.xml"/><Relationship Id="rId1275" Type="http://schemas.openxmlformats.org/officeDocument/2006/relationships/image" Target="../media/image800.png"/><Relationship Id="rId284" Type="http://schemas.openxmlformats.org/officeDocument/2006/relationships/customXml" Target="../ink/ink301.xml"/><Relationship Id="rId491" Type="http://schemas.openxmlformats.org/officeDocument/2006/relationships/image" Target="../media/image408.png"/><Relationship Id="rId505" Type="http://schemas.openxmlformats.org/officeDocument/2006/relationships/image" Target="../media/image415.png"/><Relationship Id="rId712" Type="http://schemas.openxmlformats.org/officeDocument/2006/relationships/customXml" Target="../ink/ink515.xml"/><Relationship Id="rId1135" Type="http://schemas.openxmlformats.org/officeDocument/2006/relationships/image" Target="../media/image730.png"/><Relationship Id="rId79" Type="http://schemas.openxmlformats.org/officeDocument/2006/relationships/image" Target="../media/image202.png"/><Relationship Id="rId144" Type="http://schemas.openxmlformats.org/officeDocument/2006/relationships/customXml" Target="../ink/ink231.xml"/><Relationship Id="rId589" Type="http://schemas.openxmlformats.org/officeDocument/2006/relationships/image" Target="../media/image457.png"/><Relationship Id="rId796" Type="http://schemas.openxmlformats.org/officeDocument/2006/relationships/customXml" Target="../ink/ink557.xml"/><Relationship Id="rId1202" Type="http://schemas.openxmlformats.org/officeDocument/2006/relationships/customXml" Target="../ink/ink760.xml"/><Relationship Id="rId351" Type="http://schemas.openxmlformats.org/officeDocument/2006/relationships/image" Target="../media/image338.png"/><Relationship Id="rId449" Type="http://schemas.openxmlformats.org/officeDocument/2006/relationships/image" Target="../media/image387.png"/><Relationship Id="rId656" Type="http://schemas.openxmlformats.org/officeDocument/2006/relationships/customXml" Target="../ink/ink487.xml"/><Relationship Id="rId863" Type="http://schemas.openxmlformats.org/officeDocument/2006/relationships/image" Target="../media/image594.png"/><Relationship Id="rId1079" Type="http://schemas.openxmlformats.org/officeDocument/2006/relationships/image" Target="../media/image702.png"/><Relationship Id="rId1286" Type="http://schemas.openxmlformats.org/officeDocument/2006/relationships/customXml" Target="../ink/ink802.xml"/><Relationship Id="rId211" Type="http://schemas.openxmlformats.org/officeDocument/2006/relationships/image" Target="../media/image268.png"/><Relationship Id="rId295" Type="http://schemas.openxmlformats.org/officeDocument/2006/relationships/image" Target="../media/image310.png"/><Relationship Id="rId309" Type="http://schemas.openxmlformats.org/officeDocument/2006/relationships/image" Target="../media/image317.png"/><Relationship Id="rId516" Type="http://schemas.openxmlformats.org/officeDocument/2006/relationships/customXml" Target="../ink/ink417.xml"/><Relationship Id="rId1146" Type="http://schemas.openxmlformats.org/officeDocument/2006/relationships/customXml" Target="../ink/ink732.xml"/><Relationship Id="rId723" Type="http://schemas.openxmlformats.org/officeDocument/2006/relationships/image" Target="../media/image524.png"/><Relationship Id="rId930" Type="http://schemas.openxmlformats.org/officeDocument/2006/relationships/customXml" Target="../ink/ink624.xml"/><Relationship Id="rId1006" Type="http://schemas.openxmlformats.org/officeDocument/2006/relationships/customXml" Target="../ink/ink662.xml"/><Relationship Id="rId155" Type="http://schemas.openxmlformats.org/officeDocument/2006/relationships/image" Target="../media/image240.png"/><Relationship Id="rId362" Type="http://schemas.openxmlformats.org/officeDocument/2006/relationships/customXml" Target="../ink/ink340.xml"/><Relationship Id="rId1213" Type="http://schemas.openxmlformats.org/officeDocument/2006/relationships/image" Target="../media/image769.png"/><Relationship Id="rId1297" Type="http://schemas.openxmlformats.org/officeDocument/2006/relationships/image" Target="../media/image811.png"/><Relationship Id="rId222" Type="http://schemas.openxmlformats.org/officeDocument/2006/relationships/customXml" Target="../ink/ink270.xml"/><Relationship Id="rId667" Type="http://schemas.openxmlformats.org/officeDocument/2006/relationships/image" Target="../media/image496.png"/><Relationship Id="rId874" Type="http://schemas.openxmlformats.org/officeDocument/2006/relationships/customXml" Target="../ink/ink596.xml"/><Relationship Id="rId17" Type="http://schemas.openxmlformats.org/officeDocument/2006/relationships/customXml" Target="../ink/ink167.xml"/><Relationship Id="rId527" Type="http://schemas.openxmlformats.org/officeDocument/2006/relationships/image" Target="../media/image426.png"/><Relationship Id="rId734" Type="http://schemas.openxmlformats.org/officeDocument/2006/relationships/customXml" Target="../ink/ink526.xml"/><Relationship Id="rId941" Type="http://schemas.openxmlformats.org/officeDocument/2006/relationships/image" Target="../media/image633.png"/><Relationship Id="rId1157" Type="http://schemas.openxmlformats.org/officeDocument/2006/relationships/image" Target="../media/image741.png"/><Relationship Id="rId70" Type="http://schemas.openxmlformats.org/officeDocument/2006/relationships/customXml" Target="../ink/ink194.xml"/><Relationship Id="rId166" Type="http://schemas.openxmlformats.org/officeDocument/2006/relationships/customXml" Target="../ink/ink242.xml"/><Relationship Id="rId373" Type="http://schemas.openxmlformats.org/officeDocument/2006/relationships/image" Target="../media/image349.png"/><Relationship Id="rId580" Type="http://schemas.openxmlformats.org/officeDocument/2006/relationships/customXml" Target="../ink/ink449.xml"/><Relationship Id="rId801" Type="http://schemas.openxmlformats.org/officeDocument/2006/relationships/image" Target="../media/image563.png"/><Relationship Id="rId1017" Type="http://schemas.openxmlformats.org/officeDocument/2006/relationships/image" Target="../media/image671.png"/><Relationship Id="rId1224" Type="http://schemas.openxmlformats.org/officeDocument/2006/relationships/customXml" Target="../ink/ink77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79.png"/><Relationship Id="rId440" Type="http://schemas.openxmlformats.org/officeDocument/2006/relationships/customXml" Target="../ink/ink379.xml"/><Relationship Id="rId678" Type="http://schemas.openxmlformats.org/officeDocument/2006/relationships/customXml" Target="../ink/ink498.xml"/><Relationship Id="rId885" Type="http://schemas.openxmlformats.org/officeDocument/2006/relationships/image" Target="../media/image605.png"/><Relationship Id="rId1070" Type="http://schemas.openxmlformats.org/officeDocument/2006/relationships/customXml" Target="../ink/ink694.xml"/><Relationship Id="rId28" Type="http://schemas.openxmlformats.org/officeDocument/2006/relationships/image" Target="../media/image177.png"/><Relationship Id="rId300" Type="http://schemas.openxmlformats.org/officeDocument/2006/relationships/customXml" Target="../ink/ink309.xml"/><Relationship Id="rId538" Type="http://schemas.openxmlformats.org/officeDocument/2006/relationships/customXml" Target="../ink/ink428.xml"/><Relationship Id="rId745" Type="http://schemas.openxmlformats.org/officeDocument/2006/relationships/image" Target="../media/image535.png"/><Relationship Id="rId952" Type="http://schemas.openxmlformats.org/officeDocument/2006/relationships/customXml" Target="../ink/ink635.xml"/><Relationship Id="rId1168" Type="http://schemas.openxmlformats.org/officeDocument/2006/relationships/customXml" Target="../ink/ink743.xml"/><Relationship Id="rId81" Type="http://schemas.openxmlformats.org/officeDocument/2006/relationships/image" Target="../media/image203.png"/><Relationship Id="rId177" Type="http://schemas.openxmlformats.org/officeDocument/2006/relationships/image" Target="../media/image251.png"/><Relationship Id="rId384" Type="http://schemas.openxmlformats.org/officeDocument/2006/relationships/customXml" Target="../ink/ink351.xml"/><Relationship Id="rId591" Type="http://schemas.openxmlformats.org/officeDocument/2006/relationships/image" Target="../media/image458.png"/><Relationship Id="rId605" Type="http://schemas.openxmlformats.org/officeDocument/2006/relationships/image" Target="../media/image465.png"/><Relationship Id="rId812" Type="http://schemas.openxmlformats.org/officeDocument/2006/relationships/customXml" Target="../ink/ink565.xml"/><Relationship Id="rId1028" Type="http://schemas.openxmlformats.org/officeDocument/2006/relationships/customXml" Target="../ink/ink673.xml"/><Relationship Id="rId1235" Type="http://schemas.openxmlformats.org/officeDocument/2006/relationships/image" Target="../media/image780.png"/><Relationship Id="rId244" Type="http://schemas.openxmlformats.org/officeDocument/2006/relationships/customXml" Target="../ink/ink281.xml"/><Relationship Id="rId689" Type="http://schemas.openxmlformats.org/officeDocument/2006/relationships/image" Target="../media/image507.png"/><Relationship Id="rId896" Type="http://schemas.openxmlformats.org/officeDocument/2006/relationships/customXml" Target="../ink/ink607.xml"/><Relationship Id="rId1081" Type="http://schemas.openxmlformats.org/officeDocument/2006/relationships/image" Target="../media/image703.png"/><Relationship Id="rId1302" Type="http://schemas.openxmlformats.org/officeDocument/2006/relationships/customXml" Target="../ink/ink810.xml"/><Relationship Id="rId39" Type="http://schemas.openxmlformats.org/officeDocument/2006/relationships/customXml" Target="../ink/ink178.xml"/><Relationship Id="rId451" Type="http://schemas.openxmlformats.org/officeDocument/2006/relationships/image" Target="../media/image388.png"/><Relationship Id="rId549" Type="http://schemas.openxmlformats.org/officeDocument/2006/relationships/image" Target="../media/image437.png"/><Relationship Id="rId756" Type="http://schemas.openxmlformats.org/officeDocument/2006/relationships/customXml" Target="../ink/ink537.xml"/><Relationship Id="rId1179" Type="http://schemas.openxmlformats.org/officeDocument/2006/relationships/image" Target="../media/image752.png"/><Relationship Id="rId104" Type="http://schemas.openxmlformats.org/officeDocument/2006/relationships/customXml" Target="../ink/ink211.xml"/><Relationship Id="rId188" Type="http://schemas.openxmlformats.org/officeDocument/2006/relationships/customXml" Target="../ink/ink253.xml"/><Relationship Id="rId311" Type="http://schemas.openxmlformats.org/officeDocument/2006/relationships/image" Target="../media/image318.png"/><Relationship Id="rId395" Type="http://schemas.openxmlformats.org/officeDocument/2006/relationships/image" Target="../media/image360.png"/><Relationship Id="rId409" Type="http://schemas.openxmlformats.org/officeDocument/2006/relationships/image" Target="../media/image367.png"/><Relationship Id="rId963" Type="http://schemas.openxmlformats.org/officeDocument/2006/relationships/image" Target="../media/image644.png"/><Relationship Id="rId1039" Type="http://schemas.openxmlformats.org/officeDocument/2006/relationships/image" Target="../media/image682.png"/><Relationship Id="rId1246" Type="http://schemas.openxmlformats.org/officeDocument/2006/relationships/customXml" Target="../ink/ink782.xml"/><Relationship Id="rId92" Type="http://schemas.openxmlformats.org/officeDocument/2006/relationships/customXml" Target="../ink/ink205.xml"/><Relationship Id="rId616" Type="http://schemas.openxmlformats.org/officeDocument/2006/relationships/customXml" Target="../ink/ink467.xml"/><Relationship Id="rId823" Type="http://schemas.openxmlformats.org/officeDocument/2006/relationships/image" Target="../media/image574.png"/><Relationship Id="rId255" Type="http://schemas.openxmlformats.org/officeDocument/2006/relationships/image" Target="../media/image290.png"/><Relationship Id="rId462" Type="http://schemas.openxmlformats.org/officeDocument/2006/relationships/customXml" Target="../ink/ink390.xml"/><Relationship Id="rId1092" Type="http://schemas.openxmlformats.org/officeDocument/2006/relationships/customXml" Target="../ink/ink705.xml"/><Relationship Id="rId1106" Type="http://schemas.openxmlformats.org/officeDocument/2006/relationships/customXml" Target="../ink/ink712.xml"/><Relationship Id="rId1313" Type="http://schemas.openxmlformats.org/officeDocument/2006/relationships/image" Target="../media/image819.png"/><Relationship Id="rId115" Type="http://schemas.openxmlformats.org/officeDocument/2006/relationships/image" Target="../media/image220.png"/><Relationship Id="rId322" Type="http://schemas.openxmlformats.org/officeDocument/2006/relationships/customXml" Target="../ink/ink320.xml"/><Relationship Id="rId767" Type="http://schemas.openxmlformats.org/officeDocument/2006/relationships/image" Target="../media/image546.png"/><Relationship Id="rId974" Type="http://schemas.openxmlformats.org/officeDocument/2006/relationships/customXml" Target="../ink/ink646.xml"/><Relationship Id="rId199" Type="http://schemas.openxmlformats.org/officeDocument/2006/relationships/image" Target="../media/image262.png"/><Relationship Id="rId627" Type="http://schemas.openxmlformats.org/officeDocument/2006/relationships/image" Target="../media/image476.png"/><Relationship Id="rId834" Type="http://schemas.openxmlformats.org/officeDocument/2006/relationships/customXml" Target="../ink/ink576.xml"/><Relationship Id="rId1257" Type="http://schemas.openxmlformats.org/officeDocument/2006/relationships/image" Target="../media/image791.png"/><Relationship Id="rId266" Type="http://schemas.openxmlformats.org/officeDocument/2006/relationships/customXml" Target="../ink/ink292.xml"/><Relationship Id="rId473" Type="http://schemas.openxmlformats.org/officeDocument/2006/relationships/image" Target="../media/image399.png"/><Relationship Id="rId680" Type="http://schemas.openxmlformats.org/officeDocument/2006/relationships/customXml" Target="../ink/ink499.xml"/><Relationship Id="rId901" Type="http://schemas.openxmlformats.org/officeDocument/2006/relationships/image" Target="../media/image613.png"/><Relationship Id="rId1117" Type="http://schemas.openxmlformats.org/officeDocument/2006/relationships/image" Target="../media/image721.png"/><Relationship Id="rId1324" Type="http://schemas.openxmlformats.org/officeDocument/2006/relationships/customXml" Target="../ink/ink821.xml"/><Relationship Id="rId30" Type="http://schemas.openxmlformats.org/officeDocument/2006/relationships/image" Target="../media/image178.png"/><Relationship Id="rId126" Type="http://schemas.openxmlformats.org/officeDocument/2006/relationships/customXml" Target="../ink/ink222.xml"/><Relationship Id="rId333" Type="http://schemas.openxmlformats.org/officeDocument/2006/relationships/image" Target="../media/image329.png"/><Relationship Id="rId540" Type="http://schemas.openxmlformats.org/officeDocument/2006/relationships/customXml" Target="../ink/ink429.xml"/><Relationship Id="rId778" Type="http://schemas.openxmlformats.org/officeDocument/2006/relationships/customXml" Target="../ink/ink548.xml"/><Relationship Id="rId985" Type="http://schemas.openxmlformats.org/officeDocument/2006/relationships/image" Target="../media/image655.png"/><Relationship Id="rId1170" Type="http://schemas.openxmlformats.org/officeDocument/2006/relationships/customXml" Target="../ink/ink744.xml"/><Relationship Id="rId638" Type="http://schemas.openxmlformats.org/officeDocument/2006/relationships/customXml" Target="../ink/ink478.xml"/><Relationship Id="rId845" Type="http://schemas.openxmlformats.org/officeDocument/2006/relationships/image" Target="../media/image585.png"/><Relationship Id="rId1030" Type="http://schemas.openxmlformats.org/officeDocument/2006/relationships/customXml" Target="../ink/ink674.xml"/><Relationship Id="rId1268" Type="http://schemas.openxmlformats.org/officeDocument/2006/relationships/customXml" Target="../ink/ink793.xml"/><Relationship Id="rId277" Type="http://schemas.openxmlformats.org/officeDocument/2006/relationships/image" Target="../media/image301.png"/><Relationship Id="rId400" Type="http://schemas.openxmlformats.org/officeDocument/2006/relationships/customXml" Target="../ink/ink359.xml"/><Relationship Id="rId484" Type="http://schemas.openxmlformats.org/officeDocument/2006/relationships/customXml" Target="../ink/ink401.xml"/><Relationship Id="rId705" Type="http://schemas.openxmlformats.org/officeDocument/2006/relationships/image" Target="../media/image515.png"/><Relationship Id="rId1128" Type="http://schemas.openxmlformats.org/officeDocument/2006/relationships/customXml" Target="../ink/ink723.xml"/><Relationship Id="rId137" Type="http://schemas.openxmlformats.org/officeDocument/2006/relationships/image" Target="../media/image231.png"/><Relationship Id="rId344" Type="http://schemas.openxmlformats.org/officeDocument/2006/relationships/customXml" Target="../ink/ink331.xml"/><Relationship Id="rId691" Type="http://schemas.openxmlformats.org/officeDocument/2006/relationships/image" Target="../media/image508.png"/><Relationship Id="rId789" Type="http://schemas.openxmlformats.org/officeDocument/2006/relationships/image" Target="../media/image557.png"/><Relationship Id="rId912" Type="http://schemas.openxmlformats.org/officeDocument/2006/relationships/customXml" Target="../ink/ink615.xml"/><Relationship Id="rId996" Type="http://schemas.openxmlformats.org/officeDocument/2006/relationships/customXml" Target="../ink/ink657.xml"/><Relationship Id="rId41" Type="http://schemas.openxmlformats.org/officeDocument/2006/relationships/customXml" Target="../ink/ink179.xml"/><Relationship Id="rId551" Type="http://schemas.openxmlformats.org/officeDocument/2006/relationships/image" Target="../media/image438.png"/><Relationship Id="rId649" Type="http://schemas.openxmlformats.org/officeDocument/2006/relationships/image" Target="../media/image487.png"/><Relationship Id="rId856" Type="http://schemas.openxmlformats.org/officeDocument/2006/relationships/customXml" Target="../ink/ink587.xml"/><Relationship Id="rId1181" Type="http://schemas.openxmlformats.org/officeDocument/2006/relationships/image" Target="../media/image753.png"/><Relationship Id="rId1279" Type="http://schemas.openxmlformats.org/officeDocument/2006/relationships/image" Target="../media/image802.png"/><Relationship Id="rId190" Type="http://schemas.openxmlformats.org/officeDocument/2006/relationships/customXml" Target="../ink/ink254.xml"/><Relationship Id="rId204" Type="http://schemas.openxmlformats.org/officeDocument/2006/relationships/customXml" Target="../ink/ink261.xml"/><Relationship Id="rId288" Type="http://schemas.openxmlformats.org/officeDocument/2006/relationships/customXml" Target="../ink/ink303.xml"/><Relationship Id="rId411" Type="http://schemas.openxmlformats.org/officeDocument/2006/relationships/image" Target="../media/image368.png"/><Relationship Id="rId509" Type="http://schemas.openxmlformats.org/officeDocument/2006/relationships/image" Target="../media/image417.png"/><Relationship Id="rId1041" Type="http://schemas.openxmlformats.org/officeDocument/2006/relationships/image" Target="../media/image683.png"/><Relationship Id="rId1139" Type="http://schemas.openxmlformats.org/officeDocument/2006/relationships/image" Target="../media/image732.png"/><Relationship Id="rId495" Type="http://schemas.openxmlformats.org/officeDocument/2006/relationships/image" Target="../media/image410.png"/><Relationship Id="rId716" Type="http://schemas.openxmlformats.org/officeDocument/2006/relationships/customXml" Target="../ink/ink517.xml"/><Relationship Id="rId923" Type="http://schemas.openxmlformats.org/officeDocument/2006/relationships/image" Target="../media/image624.png"/><Relationship Id="rId52" Type="http://schemas.openxmlformats.org/officeDocument/2006/relationships/image" Target="../media/image189.png"/><Relationship Id="rId148" Type="http://schemas.openxmlformats.org/officeDocument/2006/relationships/customXml" Target="../ink/ink233.xml"/><Relationship Id="rId355" Type="http://schemas.openxmlformats.org/officeDocument/2006/relationships/image" Target="../media/image340.png"/><Relationship Id="rId562" Type="http://schemas.openxmlformats.org/officeDocument/2006/relationships/customXml" Target="../ink/ink440.xml"/><Relationship Id="rId1192" Type="http://schemas.openxmlformats.org/officeDocument/2006/relationships/customXml" Target="../ink/ink755.xml"/><Relationship Id="rId1206" Type="http://schemas.openxmlformats.org/officeDocument/2006/relationships/customXml" Target="../ink/ink762.xml"/><Relationship Id="rId215" Type="http://schemas.openxmlformats.org/officeDocument/2006/relationships/image" Target="../media/image270.png"/><Relationship Id="rId422" Type="http://schemas.openxmlformats.org/officeDocument/2006/relationships/customXml" Target="../ink/ink370.xml"/><Relationship Id="rId867" Type="http://schemas.openxmlformats.org/officeDocument/2006/relationships/image" Target="../media/image596.png"/><Relationship Id="rId1052" Type="http://schemas.openxmlformats.org/officeDocument/2006/relationships/customXml" Target="../ink/ink685.xml"/><Relationship Id="rId299" Type="http://schemas.openxmlformats.org/officeDocument/2006/relationships/image" Target="../media/image312.png"/><Relationship Id="rId727" Type="http://schemas.openxmlformats.org/officeDocument/2006/relationships/image" Target="../media/image526.png"/><Relationship Id="rId934" Type="http://schemas.openxmlformats.org/officeDocument/2006/relationships/customXml" Target="../ink/ink626.xml"/><Relationship Id="rId63" Type="http://schemas.openxmlformats.org/officeDocument/2006/relationships/image" Target="../media/image194.png"/><Relationship Id="rId159" Type="http://schemas.openxmlformats.org/officeDocument/2006/relationships/image" Target="../media/image242.png"/><Relationship Id="rId366" Type="http://schemas.openxmlformats.org/officeDocument/2006/relationships/customXml" Target="../ink/ink342.xml"/><Relationship Id="rId573" Type="http://schemas.openxmlformats.org/officeDocument/2006/relationships/image" Target="../media/image449.png"/><Relationship Id="rId780" Type="http://schemas.openxmlformats.org/officeDocument/2006/relationships/customXml" Target="../ink/ink549.xml"/><Relationship Id="rId1217" Type="http://schemas.openxmlformats.org/officeDocument/2006/relationships/image" Target="../media/image771.png"/><Relationship Id="rId226" Type="http://schemas.openxmlformats.org/officeDocument/2006/relationships/customXml" Target="../ink/ink272.xml"/><Relationship Id="rId433" Type="http://schemas.openxmlformats.org/officeDocument/2006/relationships/image" Target="../media/image379.png"/><Relationship Id="rId878" Type="http://schemas.openxmlformats.org/officeDocument/2006/relationships/customXml" Target="../ink/ink598.xml"/><Relationship Id="rId1063" Type="http://schemas.openxmlformats.org/officeDocument/2006/relationships/image" Target="../media/image694.png"/><Relationship Id="rId1270" Type="http://schemas.openxmlformats.org/officeDocument/2006/relationships/customXml" Target="../ink/ink794.xml"/><Relationship Id="rId640" Type="http://schemas.openxmlformats.org/officeDocument/2006/relationships/customXml" Target="../ink/ink479.xml"/><Relationship Id="rId738" Type="http://schemas.openxmlformats.org/officeDocument/2006/relationships/customXml" Target="../ink/ink528.xml"/><Relationship Id="rId945" Type="http://schemas.openxmlformats.org/officeDocument/2006/relationships/image" Target="../media/image635.png"/><Relationship Id="rId74" Type="http://schemas.openxmlformats.org/officeDocument/2006/relationships/customXml" Target="../ink/ink196.xml"/><Relationship Id="rId377" Type="http://schemas.openxmlformats.org/officeDocument/2006/relationships/image" Target="../media/image351.png"/><Relationship Id="rId500" Type="http://schemas.openxmlformats.org/officeDocument/2006/relationships/customXml" Target="../ink/ink409.xml"/><Relationship Id="rId584" Type="http://schemas.openxmlformats.org/officeDocument/2006/relationships/customXml" Target="../ink/ink451.xml"/><Relationship Id="rId805" Type="http://schemas.openxmlformats.org/officeDocument/2006/relationships/image" Target="../media/image565.png"/><Relationship Id="rId1130" Type="http://schemas.openxmlformats.org/officeDocument/2006/relationships/customXml" Target="../ink/ink724.xml"/><Relationship Id="rId1228" Type="http://schemas.openxmlformats.org/officeDocument/2006/relationships/customXml" Target="../ink/ink773.xml"/><Relationship Id="rId5" Type="http://schemas.openxmlformats.org/officeDocument/2006/relationships/customXml" Target="../ink/ink161.xml"/><Relationship Id="rId237" Type="http://schemas.openxmlformats.org/officeDocument/2006/relationships/image" Target="../media/image281.png"/><Relationship Id="rId791" Type="http://schemas.openxmlformats.org/officeDocument/2006/relationships/image" Target="../media/image558.png"/><Relationship Id="rId889" Type="http://schemas.openxmlformats.org/officeDocument/2006/relationships/image" Target="../media/image607.png"/><Relationship Id="rId1074" Type="http://schemas.openxmlformats.org/officeDocument/2006/relationships/customXml" Target="../ink/ink696.xml"/><Relationship Id="rId444" Type="http://schemas.openxmlformats.org/officeDocument/2006/relationships/customXml" Target="../ink/ink381.xml"/><Relationship Id="rId651" Type="http://schemas.openxmlformats.org/officeDocument/2006/relationships/image" Target="../media/image488.png"/><Relationship Id="rId749" Type="http://schemas.openxmlformats.org/officeDocument/2006/relationships/image" Target="../media/image537.png"/><Relationship Id="rId1281" Type="http://schemas.openxmlformats.org/officeDocument/2006/relationships/image" Target="../media/image803.png"/><Relationship Id="rId290" Type="http://schemas.openxmlformats.org/officeDocument/2006/relationships/customXml" Target="../ink/ink304.xml"/><Relationship Id="rId304" Type="http://schemas.openxmlformats.org/officeDocument/2006/relationships/customXml" Target="../ink/ink311.xml"/><Relationship Id="rId388" Type="http://schemas.openxmlformats.org/officeDocument/2006/relationships/customXml" Target="../ink/ink353.xml"/><Relationship Id="rId511" Type="http://schemas.openxmlformats.org/officeDocument/2006/relationships/image" Target="../media/image418.png"/><Relationship Id="rId609" Type="http://schemas.openxmlformats.org/officeDocument/2006/relationships/image" Target="../media/image467.png"/><Relationship Id="rId956" Type="http://schemas.openxmlformats.org/officeDocument/2006/relationships/customXml" Target="../ink/ink637.xml"/><Relationship Id="rId1141" Type="http://schemas.openxmlformats.org/officeDocument/2006/relationships/image" Target="../media/image733.png"/><Relationship Id="rId1239" Type="http://schemas.openxmlformats.org/officeDocument/2006/relationships/image" Target="../media/image782.png"/><Relationship Id="rId85" Type="http://schemas.openxmlformats.org/officeDocument/2006/relationships/image" Target="../media/image205.png"/><Relationship Id="rId150" Type="http://schemas.openxmlformats.org/officeDocument/2006/relationships/customXml" Target="../ink/ink234.xml"/><Relationship Id="rId595" Type="http://schemas.openxmlformats.org/officeDocument/2006/relationships/image" Target="../media/image460.png"/><Relationship Id="rId816" Type="http://schemas.openxmlformats.org/officeDocument/2006/relationships/customXml" Target="../ink/ink567.xml"/><Relationship Id="rId1001" Type="http://schemas.openxmlformats.org/officeDocument/2006/relationships/image" Target="../media/image663.png"/><Relationship Id="rId248" Type="http://schemas.openxmlformats.org/officeDocument/2006/relationships/customXml" Target="../ink/ink283.xml"/><Relationship Id="rId455" Type="http://schemas.openxmlformats.org/officeDocument/2006/relationships/image" Target="../media/image390.png"/><Relationship Id="rId662" Type="http://schemas.openxmlformats.org/officeDocument/2006/relationships/customXml" Target="../ink/ink490.xml"/><Relationship Id="rId1085" Type="http://schemas.openxmlformats.org/officeDocument/2006/relationships/image" Target="../media/image705.png"/><Relationship Id="rId1292" Type="http://schemas.openxmlformats.org/officeDocument/2006/relationships/customXml" Target="../ink/ink805.xml"/><Relationship Id="rId1306" Type="http://schemas.openxmlformats.org/officeDocument/2006/relationships/customXml" Target="../ink/ink812.xml"/><Relationship Id="rId12" Type="http://schemas.openxmlformats.org/officeDocument/2006/relationships/image" Target="../media/image169.png"/><Relationship Id="rId108" Type="http://schemas.openxmlformats.org/officeDocument/2006/relationships/customXml" Target="../ink/ink213.xml"/><Relationship Id="rId315" Type="http://schemas.openxmlformats.org/officeDocument/2006/relationships/image" Target="../media/image320.png"/><Relationship Id="rId522" Type="http://schemas.openxmlformats.org/officeDocument/2006/relationships/customXml" Target="../ink/ink420.xml"/><Relationship Id="rId967" Type="http://schemas.openxmlformats.org/officeDocument/2006/relationships/image" Target="../media/image646.png"/><Relationship Id="rId1152" Type="http://schemas.openxmlformats.org/officeDocument/2006/relationships/customXml" Target="../ink/ink735.xml"/><Relationship Id="rId96" Type="http://schemas.openxmlformats.org/officeDocument/2006/relationships/customXml" Target="../ink/ink207.xml"/><Relationship Id="rId161" Type="http://schemas.openxmlformats.org/officeDocument/2006/relationships/image" Target="../media/image243.png"/><Relationship Id="rId399" Type="http://schemas.openxmlformats.org/officeDocument/2006/relationships/image" Target="../media/image362.png"/><Relationship Id="rId827" Type="http://schemas.openxmlformats.org/officeDocument/2006/relationships/image" Target="../media/image576.png"/><Relationship Id="rId1012" Type="http://schemas.openxmlformats.org/officeDocument/2006/relationships/customXml" Target="../ink/ink665.xml"/><Relationship Id="rId259" Type="http://schemas.openxmlformats.org/officeDocument/2006/relationships/image" Target="../media/image292.png"/><Relationship Id="rId466" Type="http://schemas.openxmlformats.org/officeDocument/2006/relationships/customXml" Target="../ink/ink392.xml"/><Relationship Id="rId673" Type="http://schemas.openxmlformats.org/officeDocument/2006/relationships/image" Target="../media/image499.png"/><Relationship Id="rId880" Type="http://schemas.openxmlformats.org/officeDocument/2006/relationships/customXml" Target="../ink/ink599.xml"/><Relationship Id="rId1096" Type="http://schemas.openxmlformats.org/officeDocument/2006/relationships/customXml" Target="../ink/ink707.xml"/><Relationship Id="rId1317" Type="http://schemas.openxmlformats.org/officeDocument/2006/relationships/image" Target="../media/image821.png"/><Relationship Id="rId23" Type="http://schemas.openxmlformats.org/officeDocument/2006/relationships/customXml" Target="../ink/ink170.xml"/><Relationship Id="rId119" Type="http://schemas.openxmlformats.org/officeDocument/2006/relationships/image" Target="../media/image222.png"/><Relationship Id="rId326" Type="http://schemas.openxmlformats.org/officeDocument/2006/relationships/customXml" Target="../ink/ink322.xml"/><Relationship Id="rId533" Type="http://schemas.openxmlformats.org/officeDocument/2006/relationships/image" Target="../media/image429.png"/><Relationship Id="rId978" Type="http://schemas.openxmlformats.org/officeDocument/2006/relationships/customXml" Target="../ink/ink648.xml"/><Relationship Id="rId1163" Type="http://schemas.openxmlformats.org/officeDocument/2006/relationships/image" Target="../media/image744.png"/><Relationship Id="rId740" Type="http://schemas.openxmlformats.org/officeDocument/2006/relationships/customXml" Target="../ink/ink529.xml"/><Relationship Id="rId838" Type="http://schemas.openxmlformats.org/officeDocument/2006/relationships/customXml" Target="../ink/ink578.xml"/><Relationship Id="rId1023" Type="http://schemas.openxmlformats.org/officeDocument/2006/relationships/image" Target="../media/image674.png"/><Relationship Id="rId172" Type="http://schemas.openxmlformats.org/officeDocument/2006/relationships/customXml" Target="../ink/ink245.xml"/><Relationship Id="rId477" Type="http://schemas.openxmlformats.org/officeDocument/2006/relationships/image" Target="../media/image401.png"/><Relationship Id="rId600" Type="http://schemas.openxmlformats.org/officeDocument/2006/relationships/customXml" Target="../ink/ink459.xml"/><Relationship Id="rId684" Type="http://schemas.openxmlformats.org/officeDocument/2006/relationships/customXml" Target="../ink/ink501.xml"/><Relationship Id="rId1230" Type="http://schemas.openxmlformats.org/officeDocument/2006/relationships/customXml" Target="../ink/ink774.xml"/><Relationship Id="rId337" Type="http://schemas.openxmlformats.org/officeDocument/2006/relationships/image" Target="../media/image331.png"/><Relationship Id="rId891" Type="http://schemas.openxmlformats.org/officeDocument/2006/relationships/image" Target="../media/image608.png"/><Relationship Id="rId905" Type="http://schemas.openxmlformats.org/officeDocument/2006/relationships/image" Target="../media/image615.png"/><Relationship Id="rId989" Type="http://schemas.openxmlformats.org/officeDocument/2006/relationships/image" Target="../media/image657.png"/><Relationship Id="rId34" Type="http://schemas.openxmlformats.org/officeDocument/2006/relationships/image" Target="../media/image180.png"/><Relationship Id="rId544" Type="http://schemas.openxmlformats.org/officeDocument/2006/relationships/customXml" Target="../ink/ink431.xml"/><Relationship Id="rId751" Type="http://schemas.openxmlformats.org/officeDocument/2006/relationships/image" Target="../media/image538.png"/><Relationship Id="rId849" Type="http://schemas.openxmlformats.org/officeDocument/2006/relationships/image" Target="../media/image587.png"/><Relationship Id="rId1174" Type="http://schemas.openxmlformats.org/officeDocument/2006/relationships/customXml" Target="../ink/ink746.xml"/><Relationship Id="rId183" Type="http://schemas.openxmlformats.org/officeDocument/2006/relationships/image" Target="../media/image254.png"/><Relationship Id="rId390" Type="http://schemas.openxmlformats.org/officeDocument/2006/relationships/customXml" Target="../ink/ink354.xml"/><Relationship Id="rId404" Type="http://schemas.openxmlformats.org/officeDocument/2006/relationships/customXml" Target="../ink/ink361.xml"/><Relationship Id="rId611" Type="http://schemas.openxmlformats.org/officeDocument/2006/relationships/image" Target="../media/image468.png"/><Relationship Id="rId1034" Type="http://schemas.openxmlformats.org/officeDocument/2006/relationships/customXml" Target="../ink/ink676.xml"/><Relationship Id="rId1241" Type="http://schemas.openxmlformats.org/officeDocument/2006/relationships/image" Target="../media/image783.png"/><Relationship Id="rId250" Type="http://schemas.openxmlformats.org/officeDocument/2006/relationships/customXml" Target="../ink/ink284.xml"/><Relationship Id="rId488" Type="http://schemas.openxmlformats.org/officeDocument/2006/relationships/customXml" Target="../ink/ink403.xml"/><Relationship Id="rId695" Type="http://schemas.openxmlformats.org/officeDocument/2006/relationships/image" Target="../media/image510.png"/><Relationship Id="rId709" Type="http://schemas.openxmlformats.org/officeDocument/2006/relationships/image" Target="../media/image517.png"/><Relationship Id="rId916" Type="http://schemas.openxmlformats.org/officeDocument/2006/relationships/customXml" Target="../ink/ink617.xml"/><Relationship Id="rId1101" Type="http://schemas.openxmlformats.org/officeDocument/2006/relationships/image" Target="../media/image713.png"/><Relationship Id="rId45" Type="http://schemas.openxmlformats.org/officeDocument/2006/relationships/customXml" Target="../ink/ink181.xml"/><Relationship Id="rId110" Type="http://schemas.openxmlformats.org/officeDocument/2006/relationships/customXml" Target="../ink/ink214.xml"/><Relationship Id="rId348" Type="http://schemas.openxmlformats.org/officeDocument/2006/relationships/customXml" Target="../ink/ink333.xml"/><Relationship Id="rId555" Type="http://schemas.openxmlformats.org/officeDocument/2006/relationships/image" Target="../media/image440.png"/><Relationship Id="rId762" Type="http://schemas.openxmlformats.org/officeDocument/2006/relationships/customXml" Target="../ink/ink540.xml"/><Relationship Id="rId1185" Type="http://schemas.openxmlformats.org/officeDocument/2006/relationships/image" Target="../media/image755.png"/><Relationship Id="rId194" Type="http://schemas.openxmlformats.org/officeDocument/2006/relationships/customXml" Target="../ink/ink256.xml"/><Relationship Id="rId208" Type="http://schemas.openxmlformats.org/officeDocument/2006/relationships/customXml" Target="../ink/ink263.xml"/><Relationship Id="rId415" Type="http://schemas.openxmlformats.org/officeDocument/2006/relationships/image" Target="../media/image370.png"/><Relationship Id="rId622" Type="http://schemas.openxmlformats.org/officeDocument/2006/relationships/customXml" Target="../ink/ink470.xml"/><Relationship Id="rId1045" Type="http://schemas.openxmlformats.org/officeDocument/2006/relationships/image" Target="../media/image685.png"/><Relationship Id="rId1252" Type="http://schemas.openxmlformats.org/officeDocument/2006/relationships/customXml" Target="../ink/ink785.xml"/><Relationship Id="rId261" Type="http://schemas.openxmlformats.org/officeDocument/2006/relationships/image" Target="../media/image293.png"/><Relationship Id="rId499" Type="http://schemas.openxmlformats.org/officeDocument/2006/relationships/image" Target="../media/image412.png"/><Relationship Id="rId927" Type="http://schemas.openxmlformats.org/officeDocument/2006/relationships/image" Target="../media/image626.png"/><Relationship Id="rId1112" Type="http://schemas.openxmlformats.org/officeDocument/2006/relationships/customXml" Target="../ink/ink715.xml"/><Relationship Id="rId56" Type="http://schemas.openxmlformats.org/officeDocument/2006/relationships/customXml" Target="../ink/ink187.xml"/><Relationship Id="rId359" Type="http://schemas.openxmlformats.org/officeDocument/2006/relationships/image" Target="../media/image342.png"/><Relationship Id="rId566" Type="http://schemas.openxmlformats.org/officeDocument/2006/relationships/customXml" Target="../ink/ink442.xml"/><Relationship Id="rId773" Type="http://schemas.openxmlformats.org/officeDocument/2006/relationships/image" Target="../media/image549.png"/><Relationship Id="rId1196" Type="http://schemas.openxmlformats.org/officeDocument/2006/relationships/customXml" Target="../ink/ink757.xml"/><Relationship Id="rId121" Type="http://schemas.openxmlformats.org/officeDocument/2006/relationships/image" Target="../media/image223.png"/><Relationship Id="rId219" Type="http://schemas.openxmlformats.org/officeDocument/2006/relationships/image" Target="../media/image272.png"/><Relationship Id="rId426" Type="http://schemas.openxmlformats.org/officeDocument/2006/relationships/customXml" Target="../ink/ink372.xml"/><Relationship Id="rId633" Type="http://schemas.openxmlformats.org/officeDocument/2006/relationships/image" Target="../media/image479.png"/><Relationship Id="rId980" Type="http://schemas.openxmlformats.org/officeDocument/2006/relationships/customXml" Target="../ink/ink649.xml"/><Relationship Id="rId1056" Type="http://schemas.openxmlformats.org/officeDocument/2006/relationships/customXml" Target="../ink/ink687.xml"/><Relationship Id="rId1263" Type="http://schemas.openxmlformats.org/officeDocument/2006/relationships/image" Target="../media/image794.png"/><Relationship Id="rId840" Type="http://schemas.openxmlformats.org/officeDocument/2006/relationships/customXml" Target="../ink/ink579.xml"/><Relationship Id="rId938" Type="http://schemas.openxmlformats.org/officeDocument/2006/relationships/customXml" Target="../ink/ink628.xml"/><Relationship Id="rId67" Type="http://schemas.openxmlformats.org/officeDocument/2006/relationships/image" Target="../media/image196.png"/><Relationship Id="rId272" Type="http://schemas.openxmlformats.org/officeDocument/2006/relationships/customXml" Target="../ink/ink295.xml"/><Relationship Id="rId577" Type="http://schemas.openxmlformats.org/officeDocument/2006/relationships/image" Target="../media/image451.png"/><Relationship Id="rId700" Type="http://schemas.openxmlformats.org/officeDocument/2006/relationships/customXml" Target="../ink/ink509.xml"/><Relationship Id="rId1123" Type="http://schemas.openxmlformats.org/officeDocument/2006/relationships/image" Target="../media/image724.png"/><Relationship Id="rId132" Type="http://schemas.openxmlformats.org/officeDocument/2006/relationships/customXml" Target="../ink/ink225.xml"/><Relationship Id="rId784" Type="http://schemas.openxmlformats.org/officeDocument/2006/relationships/customXml" Target="../ink/ink551.xml"/><Relationship Id="rId991" Type="http://schemas.openxmlformats.org/officeDocument/2006/relationships/image" Target="../media/image658.png"/><Relationship Id="rId1067" Type="http://schemas.openxmlformats.org/officeDocument/2006/relationships/image" Target="../media/image696.png"/><Relationship Id="rId437" Type="http://schemas.openxmlformats.org/officeDocument/2006/relationships/image" Target="../media/image381.png"/><Relationship Id="rId644" Type="http://schemas.openxmlformats.org/officeDocument/2006/relationships/customXml" Target="../ink/ink481.xml"/><Relationship Id="rId851" Type="http://schemas.openxmlformats.org/officeDocument/2006/relationships/image" Target="../media/image588.png"/><Relationship Id="rId1274" Type="http://schemas.openxmlformats.org/officeDocument/2006/relationships/customXml" Target="../ink/ink796.xml"/><Relationship Id="rId283" Type="http://schemas.openxmlformats.org/officeDocument/2006/relationships/image" Target="../media/image304.png"/><Relationship Id="rId490" Type="http://schemas.openxmlformats.org/officeDocument/2006/relationships/customXml" Target="../ink/ink404.xml"/><Relationship Id="rId504" Type="http://schemas.openxmlformats.org/officeDocument/2006/relationships/customXml" Target="../ink/ink411.xml"/><Relationship Id="rId711" Type="http://schemas.openxmlformats.org/officeDocument/2006/relationships/image" Target="../media/image518.png"/><Relationship Id="rId949" Type="http://schemas.openxmlformats.org/officeDocument/2006/relationships/image" Target="../media/image637.png"/><Relationship Id="rId1134" Type="http://schemas.openxmlformats.org/officeDocument/2006/relationships/customXml" Target="../ink/ink726.xml"/><Relationship Id="rId78" Type="http://schemas.openxmlformats.org/officeDocument/2006/relationships/customXml" Target="../ink/ink198.xml"/><Relationship Id="rId143" Type="http://schemas.openxmlformats.org/officeDocument/2006/relationships/image" Target="../media/image234.png"/><Relationship Id="rId350" Type="http://schemas.openxmlformats.org/officeDocument/2006/relationships/customXml" Target="../ink/ink334.xml"/><Relationship Id="rId588" Type="http://schemas.openxmlformats.org/officeDocument/2006/relationships/customXml" Target="../ink/ink453.xml"/><Relationship Id="rId795" Type="http://schemas.openxmlformats.org/officeDocument/2006/relationships/image" Target="../media/image560.png"/><Relationship Id="rId809" Type="http://schemas.openxmlformats.org/officeDocument/2006/relationships/image" Target="../media/image567.png"/><Relationship Id="rId1201" Type="http://schemas.openxmlformats.org/officeDocument/2006/relationships/image" Target="../media/image763.png"/><Relationship Id="rId9" Type="http://schemas.openxmlformats.org/officeDocument/2006/relationships/customXml" Target="../ink/ink163.xml"/><Relationship Id="rId210" Type="http://schemas.openxmlformats.org/officeDocument/2006/relationships/customXml" Target="../ink/ink264.xml"/><Relationship Id="rId448" Type="http://schemas.openxmlformats.org/officeDocument/2006/relationships/customXml" Target="../ink/ink383.xml"/><Relationship Id="rId655" Type="http://schemas.openxmlformats.org/officeDocument/2006/relationships/image" Target="../media/image490.png"/><Relationship Id="rId862" Type="http://schemas.openxmlformats.org/officeDocument/2006/relationships/customXml" Target="../ink/ink590.xml"/><Relationship Id="rId1078" Type="http://schemas.openxmlformats.org/officeDocument/2006/relationships/customXml" Target="../ink/ink698.xml"/><Relationship Id="rId1285" Type="http://schemas.openxmlformats.org/officeDocument/2006/relationships/image" Target="../media/image805.png"/><Relationship Id="rId294" Type="http://schemas.openxmlformats.org/officeDocument/2006/relationships/customXml" Target="../ink/ink306.xml"/><Relationship Id="rId308" Type="http://schemas.openxmlformats.org/officeDocument/2006/relationships/customXml" Target="../ink/ink313.xml"/><Relationship Id="rId515" Type="http://schemas.openxmlformats.org/officeDocument/2006/relationships/image" Target="../media/image420.png"/><Relationship Id="rId722" Type="http://schemas.openxmlformats.org/officeDocument/2006/relationships/customXml" Target="../ink/ink520.xml"/><Relationship Id="rId1145" Type="http://schemas.openxmlformats.org/officeDocument/2006/relationships/image" Target="../media/image735.png"/><Relationship Id="rId89" Type="http://schemas.openxmlformats.org/officeDocument/2006/relationships/image" Target="../media/image207.png"/><Relationship Id="rId154" Type="http://schemas.openxmlformats.org/officeDocument/2006/relationships/customXml" Target="../ink/ink236.xml"/><Relationship Id="rId361" Type="http://schemas.openxmlformats.org/officeDocument/2006/relationships/image" Target="../media/image343.png"/><Relationship Id="rId599" Type="http://schemas.openxmlformats.org/officeDocument/2006/relationships/image" Target="../media/image462.png"/><Relationship Id="rId1005" Type="http://schemas.openxmlformats.org/officeDocument/2006/relationships/image" Target="../media/image665.png"/><Relationship Id="rId1212" Type="http://schemas.openxmlformats.org/officeDocument/2006/relationships/customXml" Target="../ink/ink765.xml"/><Relationship Id="rId459" Type="http://schemas.openxmlformats.org/officeDocument/2006/relationships/image" Target="../media/image392.png"/><Relationship Id="rId666" Type="http://schemas.openxmlformats.org/officeDocument/2006/relationships/customXml" Target="../ink/ink492.xml"/><Relationship Id="rId873" Type="http://schemas.openxmlformats.org/officeDocument/2006/relationships/image" Target="../media/image599.png"/><Relationship Id="rId1089" Type="http://schemas.openxmlformats.org/officeDocument/2006/relationships/image" Target="../media/image707.png"/><Relationship Id="rId1296" Type="http://schemas.openxmlformats.org/officeDocument/2006/relationships/customXml" Target="../ink/ink807.xml"/><Relationship Id="rId16" Type="http://schemas.openxmlformats.org/officeDocument/2006/relationships/image" Target="../media/image171.png"/><Relationship Id="rId221" Type="http://schemas.openxmlformats.org/officeDocument/2006/relationships/image" Target="../media/image273.png"/><Relationship Id="rId319" Type="http://schemas.openxmlformats.org/officeDocument/2006/relationships/image" Target="../media/image322.png"/><Relationship Id="rId526" Type="http://schemas.openxmlformats.org/officeDocument/2006/relationships/customXml" Target="../ink/ink422.xml"/><Relationship Id="rId1156" Type="http://schemas.openxmlformats.org/officeDocument/2006/relationships/customXml" Target="../ink/ink737.xml"/><Relationship Id="rId733" Type="http://schemas.openxmlformats.org/officeDocument/2006/relationships/image" Target="../media/image529.png"/><Relationship Id="rId940" Type="http://schemas.openxmlformats.org/officeDocument/2006/relationships/customXml" Target="../ink/ink629.xml"/><Relationship Id="rId1016" Type="http://schemas.openxmlformats.org/officeDocument/2006/relationships/customXml" Target="../ink/ink667.xml"/><Relationship Id="rId165" Type="http://schemas.openxmlformats.org/officeDocument/2006/relationships/image" Target="../media/image245.png"/><Relationship Id="rId372" Type="http://schemas.openxmlformats.org/officeDocument/2006/relationships/customXml" Target="../ink/ink345.xml"/><Relationship Id="rId677" Type="http://schemas.openxmlformats.org/officeDocument/2006/relationships/image" Target="../media/image501.png"/><Relationship Id="rId800" Type="http://schemas.openxmlformats.org/officeDocument/2006/relationships/customXml" Target="../ink/ink559.xml"/><Relationship Id="rId1223" Type="http://schemas.openxmlformats.org/officeDocument/2006/relationships/image" Target="../media/image774.png"/><Relationship Id="rId232" Type="http://schemas.openxmlformats.org/officeDocument/2006/relationships/customXml" Target="../ink/ink275.xml"/><Relationship Id="rId884" Type="http://schemas.openxmlformats.org/officeDocument/2006/relationships/customXml" Target="../ink/ink601.xml"/><Relationship Id="rId27" Type="http://schemas.openxmlformats.org/officeDocument/2006/relationships/customXml" Target="../ink/ink172.xml"/><Relationship Id="rId537" Type="http://schemas.openxmlformats.org/officeDocument/2006/relationships/image" Target="../media/image431.png"/><Relationship Id="rId744" Type="http://schemas.openxmlformats.org/officeDocument/2006/relationships/customXml" Target="../ink/ink531.xml"/><Relationship Id="rId951" Type="http://schemas.openxmlformats.org/officeDocument/2006/relationships/image" Target="../media/image638.png"/><Relationship Id="rId1167" Type="http://schemas.openxmlformats.org/officeDocument/2006/relationships/image" Target="../media/image746.png"/><Relationship Id="rId80" Type="http://schemas.openxmlformats.org/officeDocument/2006/relationships/customXml" Target="../ink/ink199.xml"/><Relationship Id="rId176" Type="http://schemas.openxmlformats.org/officeDocument/2006/relationships/customXml" Target="../ink/ink247.xml"/><Relationship Id="rId383" Type="http://schemas.openxmlformats.org/officeDocument/2006/relationships/image" Target="../media/image354.png"/><Relationship Id="rId590" Type="http://schemas.openxmlformats.org/officeDocument/2006/relationships/customXml" Target="../ink/ink454.xml"/><Relationship Id="rId604" Type="http://schemas.openxmlformats.org/officeDocument/2006/relationships/customXml" Target="../ink/ink461.xml"/><Relationship Id="rId811" Type="http://schemas.openxmlformats.org/officeDocument/2006/relationships/image" Target="../media/image568.png"/><Relationship Id="rId1027" Type="http://schemas.openxmlformats.org/officeDocument/2006/relationships/image" Target="../media/image676.png"/><Relationship Id="rId1234" Type="http://schemas.openxmlformats.org/officeDocument/2006/relationships/customXml" Target="../ink/ink776.xml"/><Relationship Id="rId243" Type="http://schemas.openxmlformats.org/officeDocument/2006/relationships/image" Target="../media/image284.png"/><Relationship Id="rId450" Type="http://schemas.openxmlformats.org/officeDocument/2006/relationships/customXml" Target="../ink/ink384.xml"/><Relationship Id="rId688" Type="http://schemas.openxmlformats.org/officeDocument/2006/relationships/customXml" Target="../ink/ink503.xml"/><Relationship Id="rId895" Type="http://schemas.openxmlformats.org/officeDocument/2006/relationships/image" Target="../media/image610.png"/><Relationship Id="rId909" Type="http://schemas.openxmlformats.org/officeDocument/2006/relationships/image" Target="../media/image617.png"/><Relationship Id="rId1080" Type="http://schemas.openxmlformats.org/officeDocument/2006/relationships/customXml" Target="../ink/ink699.xml"/><Relationship Id="rId1301" Type="http://schemas.openxmlformats.org/officeDocument/2006/relationships/image" Target="../media/image813.png"/><Relationship Id="rId38" Type="http://schemas.openxmlformats.org/officeDocument/2006/relationships/image" Target="../media/image182.png"/><Relationship Id="rId103" Type="http://schemas.openxmlformats.org/officeDocument/2006/relationships/image" Target="../media/image214.png"/><Relationship Id="rId310" Type="http://schemas.openxmlformats.org/officeDocument/2006/relationships/customXml" Target="../ink/ink314.xml"/><Relationship Id="rId548" Type="http://schemas.openxmlformats.org/officeDocument/2006/relationships/customXml" Target="../ink/ink433.xml"/><Relationship Id="rId755" Type="http://schemas.openxmlformats.org/officeDocument/2006/relationships/image" Target="../media/image540.png"/><Relationship Id="rId962" Type="http://schemas.openxmlformats.org/officeDocument/2006/relationships/customXml" Target="../ink/ink640.xml"/><Relationship Id="rId1178" Type="http://schemas.openxmlformats.org/officeDocument/2006/relationships/customXml" Target="../ink/ink748.xml"/><Relationship Id="rId91" Type="http://schemas.openxmlformats.org/officeDocument/2006/relationships/image" Target="../media/image208.png"/><Relationship Id="rId187" Type="http://schemas.openxmlformats.org/officeDocument/2006/relationships/image" Target="../media/image256.png"/><Relationship Id="rId394" Type="http://schemas.openxmlformats.org/officeDocument/2006/relationships/customXml" Target="../ink/ink356.xml"/><Relationship Id="rId408" Type="http://schemas.openxmlformats.org/officeDocument/2006/relationships/customXml" Target="../ink/ink363.xml"/><Relationship Id="rId615" Type="http://schemas.openxmlformats.org/officeDocument/2006/relationships/image" Target="../media/image470.png"/><Relationship Id="rId822" Type="http://schemas.openxmlformats.org/officeDocument/2006/relationships/customXml" Target="../ink/ink570.xml"/><Relationship Id="rId1038" Type="http://schemas.openxmlformats.org/officeDocument/2006/relationships/customXml" Target="../ink/ink678.xml"/><Relationship Id="rId1245" Type="http://schemas.openxmlformats.org/officeDocument/2006/relationships/image" Target="../media/image785.png"/><Relationship Id="rId254" Type="http://schemas.openxmlformats.org/officeDocument/2006/relationships/customXml" Target="../ink/ink286.xml"/><Relationship Id="rId699" Type="http://schemas.openxmlformats.org/officeDocument/2006/relationships/image" Target="../media/image512.png"/><Relationship Id="rId1091" Type="http://schemas.openxmlformats.org/officeDocument/2006/relationships/image" Target="../media/image708.png"/><Relationship Id="rId1105" Type="http://schemas.openxmlformats.org/officeDocument/2006/relationships/image" Target="../media/image715.png"/><Relationship Id="rId1312" Type="http://schemas.openxmlformats.org/officeDocument/2006/relationships/customXml" Target="../ink/ink815.xml"/><Relationship Id="rId49" Type="http://schemas.openxmlformats.org/officeDocument/2006/relationships/customXml" Target="../ink/ink183.xml"/><Relationship Id="rId114" Type="http://schemas.openxmlformats.org/officeDocument/2006/relationships/customXml" Target="../ink/ink216.xml"/><Relationship Id="rId461" Type="http://schemas.openxmlformats.org/officeDocument/2006/relationships/image" Target="../media/image393.png"/><Relationship Id="rId559" Type="http://schemas.openxmlformats.org/officeDocument/2006/relationships/image" Target="../media/image442.png"/><Relationship Id="rId766" Type="http://schemas.openxmlformats.org/officeDocument/2006/relationships/customXml" Target="../ink/ink542.xml"/><Relationship Id="rId1189" Type="http://schemas.openxmlformats.org/officeDocument/2006/relationships/image" Target="../media/image757.png"/><Relationship Id="rId198" Type="http://schemas.openxmlformats.org/officeDocument/2006/relationships/customXml" Target="../ink/ink258.xml"/><Relationship Id="rId321" Type="http://schemas.openxmlformats.org/officeDocument/2006/relationships/image" Target="../media/image323.png"/><Relationship Id="rId419" Type="http://schemas.openxmlformats.org/officeDocument/2006/relationships/image" Target="../media/image372.png"/><Relationship Id="rId626" Type="http://schemas.openxmlformats.org/officeDocument/2006/relationships/customXml" Target="../ink/ink472.xml"/><Relationship Id="rId973" Type="http://schemas.openxmlformats.org/officeDocument/2006/relationships/image" Target="../media/image649.png"/><Relationship Id="rId1049" Type="http://schemas.openxmlformats.org/officeDocument/2006/relationships/image" Target="../media/image687.png"/><Relationship Id="rId1256" Type="http://schemas.openxmlformats.org/officeDocument/2006/relationships/customXml" Target="../ink/ink787.xml"/><Relationship Id="rId833" Type="http://schemas.openxmlformats.org/officeDocument/2006/relationships/image" Target="../media/image579.png"/><Relationship Id="rId1116" Type="http://schemas.openxmlformats.org/officeDocument/2006/relationships/customXml" Target="../ink/ink717.xml"/><Relationship Id="rId265" Type="http://schemas.openxmlformats.org/officeDocument/2006/relationships/image" Target="../media/image295.png"/><Relationship Id="rId472" Type="http://schemas.openxmlformats.org/officeDocument/2006/relationships/customXml" Target="../ink/ink395.xml"/><Relationship Id="rId900" Type="http://schemas.openxmlformats.org/officeDocument/2006/relationships/customXml" Target="../ink/ink609.xml"/><Relationship Id="rId1323" Type="http://schemas.openxmlformats.org/officeDocument/2006/relationships/image" Target="../media/image824.png"/><Relationship Id="rId125" Type="http://schemas.openxmlformats.org/officeDocument/2006/relationships/image" Target="../media/image225.png"/><Relationship Id="rId332" Type="http://schemas.openxmlformats.org/officeDocument/2006/relationships/customXml" Target="../ink/ink325.xml"/><Relationship Id="rId777" Type="http://schemas.openxmlformats.org/officeDocument/2006/relationships/image" Target="../media/image551.png"/><Relationship Id="rId984" Type="http://schemas.openxmlformats.org/officeDocument/2006/relationships/customXml" Target="../ink/ink651.xml"/><Relationship Id="rId637" Type="http://schemas.openxmlformats.org/officeDocument/2006/relationships/image" Target="../media/image481.png"/><Relationship Id="rId844" Type="http://schemas.openxmlformats.org/officeDocument/2006/relationships/customXml" Target="../ink/ink581.xml"/><Relationship Id="rId1267" Type="http://schemas.openxmlformats.org/officeDocument/2006/relationships/image" Target="../media/image796.png"/><Relationship Id="rId276" Type="http://schemas.openxmlformats.org/officeDocument/2006/relationships/customXml" Target="../ink/ink297.xml"/><Relationship Id="rId483" Type="http://schemas.openxmlformats.org/officeDocument/2006/relationships/image" Target="../media/image404.png"/><Relationship Id="rId690" Type="http://schemas.openxmlformats.org/officeDocument/2006/relationships/customXml" Target="../ink/ink504.xml"/><Relationship Id="rId704" Type="http://schemas.openxmlformats.org/officeDocument/2006/relationships/customXml" Target="../ink/ink511.xml"/><Relationship Id="rId911" Type="http://schemas.openxmlformats.org/officeDocument/2006/relationships/image" Target="../media/image618.png"/><Relationship Id="rId1127" Type="http://schemas.openxmlformats.org/officeDocument/2006/relationships/image" Target="../media/image726.png"/><Relationship Id="rId40" Type="http://schemas.openxmlformats.org/officeDocument/2006/relationships/image" Target="../media/image183.png"/><Relationship Id="rId136" Type="http://schemas.openxmlformats.org/officeDocument/2006/relationships/customXml" Target="../ink/ink227.xml"/><Relationship Id="rId343" Type="http://schemas.openxmlformats.org/officeDocument/2006/relationships/image" Target="../media/image334.png"/><Relationship Id="rId550" Type="http://schemas.openxmlformats.org/officeDocument/2006/relationships/customXml" Target="../ink/ink434.xml"/><Relationship Id="rId788" Type="http://schemas.openxmlformats.org/officeDocument/2006/relationships/customXml" Target="../ink/ink553.xml"/><Relationship Id="rId995" Type="http://schemas.openxmlformats.org/officeDocument/2006/relationships/image" Target="../media/image660.png"/><Relationship Id="rId1180" Type="http://schemas.openxmlformats.org/officeDocument/2006/relationships/customXml" Target="../ink/ink749.xml"/><Relationship Id="rId203" Type="http://schemas.openxmlformats.org/officeDocument/2006/relationships/image" Target="../media/image264.png"/><Relationship Id="rId648" Type="http://schemas.openxmlformats.org/officeDocument/2006/relationships/customXml" Target="../ink/ink483.xml"/><Relationship Id="rId855" Type="http://schemas.openxmlformats.org/officeDocument/2006/relationships/image" Target="../media/image590.png"/><Relationship Id="rId1040" Type="http://schemas.openxmlformats.org/officeDocument/2006/relationships/customXml" Target="../ink/ink679.xml"/><Relationship Id="rId1278" Type="http://schemas.openxmlformats.org/officeDocument/2006/relationships/customXml" Target="../ink/ink798.xml"/><Relationship Id="rId287" Type="http://schemas.openxmlformats.org/officeDocument/2006/relationships/image" Target="../media/image306.png"/><Relationship Id="rId410" Type="http://schemas.openxmlformats.org/officeDocument/2006/relationships/customXml" Target="../ink/ink364.xml"/><Relationship Id="rId494" Type="http://schemas.openxmlformats.org/officeDocument/2006/relationships/customXml" Target="../ink/ink406.xml"/><Relationship Id="rId508" Type="http://schemas.openxmlformats.org/officeDocument/2006/relationships/customXml" Target="../ink/ink413.xml"/><Relationship Id="rId715" Type="http://schemas.openxmlformats.org/officeDocument/2006/relationships/image" Target="../media/image520.png"/><Relationship Id="rId922" Type="http://schemas.openxmlformats.org/officeDocument/2006/relationships/customXml" Target="../ink/ink620.xml"/><Relationship Id="rId1138" Type="http://schemas.openxmlformats.org/officeDocument/2006/relationships/customXml" Target="../ink/ink728.xml"/><Relationship Id="rId147" Type="http://schemas.openxmlformats.org/officeDocument/2006/relationships/image" Target="../media/image236.png"/><Relationship Id="rId354" Type="http://schemas.openxmlformats.org/officeDocument/2006/relationships/customXml" Target="../ink/ink336.xml"/><Relationship Id="rId799" Type="http://schemas.openxmlformats.org/officeDocument/2006/relationships/image" Target="../media/image562.png"/><Relationship Id="rId1191" Type="http://schemas.openxmlformats.org/officeDocument/2006/relationships/image" Target="../media/image758.png"/><Relationship Id="rId1205" Type="http://schemas.openxmlformats.org/officeDocument/2006/relationships/image" Target="../media/image765.png"/><Relationship Id="rId51" Type="http://schemas.openxmlformats.org/officeDocument/2006/relationships/customXml" Target="../ink/ink184.xml"/><Relationship Id="rId561" Type="http://schemas.openxmlformats.org/officeDocument/2006/relationships/image" Target="../media/image443.png"/><Relationship Id="rId659" Type="http://schemas.openxmlformats.org/officeDocument/2006/relationships/image" Target="../media/image492.png"/><Relationship Id="rId866" Type="http://schemas.openxmlformats.org/officeDocument/2006/relationships/customXml" Target="../ink/ink592.xml"/><Relationship Id="rId1289" Type="http://schemas.openxmlformats.org/officeDocument/2006/relationships/image" Target="../media/image807.png"/><Relationship Id="rId214" Type="http://schemas.openxmlformats.org/officeDocument/2006/relationships/customXml" Target="../ink/ink266.xml"/><Relationship Id="rId298" Type="http://schemas.openxmlformats.org/officeDocument/2006/relationships/customXml" Target="../ink/ink308.xml"/><Relationship Id="rId421" Type="http://schemas.openxmlformats.org/officeDocument/2006/relationships/image" Target="../media/image373.png"/><Relationship Id="rId519" Type="http://schemas.openxmlformats.org/officeDocument/2006/relationships/image" Target="../media/image422.png"/><Relationship Id="rId1051" Type="http://schemas.openxmlformats.org/officeDocument/2006/relationships/image" Target="../media/image688.png"/><Relationship Id="rId1149" Type="http://schemas.openxmlformats.org/officeDocument/2006/relationships/image" Target="../media/image737.png"/><Relationship Id="rId158" Type="http://schemas.openxmlformats.org/officeDocument/2006/relationships/customXml" Target="../ink/ink238.xml"/><Relationship Id="rId726" Type="http://schemas.openxmlformats.org/officeDocument/2006/relationships/customXml" Target="../ink/ink522.xml"/><Relationship Id="rId933" Type="http://schemas.openxmlformats.org/officeDocument/2006/relationships/image" Target="../media/image629.png"/><Relationship Id="rId1009" Type="http://schemas.openxmlformats.org/officeDocument/2006/relationships/image" Target="../media/image667.png"/><Relationship Id="rId62" Type="http://schemas.openxmlformats.org/officeDocument/2006/relationships/customXml" Target="../ink/ink190.xml"/><Relationship Id="rId365" Type="http://schemas.openxmlformats.org/officeDocument/2006/relationships/image" Target="../media/image345.png"/><Relationship Id="rId572" Type="http://schemas.openxmlformats.org/officeDocument/2006/relationships/customXml" Target="../ink/ink445.xml"/><Relationship Id="rId1216" Type="http://schemas.openxmlformats.org/officeDocument/2006/relationships/customXml" Target="../ink/ink767.xml"/><Relationship Id="rId225" Type="http://schemas.openxmlformats.org/officeDocument/2006/relationships/image" Target="../media/image275.png"/><Relationship Id="rId432" Type="http://schemas.openxmlformats.org/officeDocument/2006/relationships/customXml" Target="../ink/ink375.xml"/><Relationship Id="rId877" Type="http://schemas.openxmlformats.org/officeDocument/2006/relationships/image" Target="../media/image601.png"/><Relationship Id="rId1062" Type="http://schemas.openxmlformats.org/officeDocument/2006/relationships/customXml" Target="../ink/ink690.xml"/><Relationship Id="rId737" Type="http://schemas.openxmlformats.org/officeDocument/2006/relationships/image" Target="../media/image531.png"/><Relationship Id="rId944" Type="http://schemas.openxmlformats.org/officeDocument/2006/relationships/customXml" Target="../ink/ink631.xml"/><Relationship Id="rId73" Type="http://schemas.openxmlformats.org/officeDocument/2006/relationships/image" Target="../media/image199.png"/><Relationship Id="rId169" Type="http://schemas.openxmlformats.org/officeDocument/2006/relationships/image" Target="../media/image247.png"/><Relationship Id="rId376" Type="http://schemas.openxmlformats.org/officeDocument/2006/relationships/customXml" Target="../ink/ink347.xml"/><Relationship Id="rId583" Type="http://schemas.openxmlformats.org/officeDocument/2006/relationships/image" Target="../media/image454.png"/><Relationship Id="rId790" Type="http://schemas.openxmlformats.org/officeDocument/2006/relationships/customXml" Target="../ink/ink554.xml"/><Relationship Id="rId804" Type="http://schemas.openxmlformats.org/officeDocument/2006/relationships/customXml" Target="../ink/ink561.xml"/><Relationship Id="rId1227" Type="http://schemas.openxmlformats.org/officeDocument/2006/relationships/image" Target="../media/image776.png"/><Relationship Id="rId4" Type="http://schemas.openxmlformats.org/officeDocument/2006/relationships/image" Target="../media/image165.png"/><Relationship Id="rId236" Type="http://schemas.openxmlformats.org/officeDocument/2006/relationships/customXml" Target="../ink/ink277.xml"/><Relationship Id="rId443" Type="http://schemas.openxmlformats.org/officeDocument/2006/relationships/image" Target="../media/image384.png"/><Relationship Id="rId650" Type="http://schemas.openxmlformats.org/officeDocument/2006/relationships/customXml" Target="../ink/ink484.xml"/><Relationship Id="rId888" Type="http://schemas.openxmlformats.org/officeDocument/2006/relationships/customXml" Target="../ink/ink603.xml"/><Relationship Id="rId1073" Type="http://schemas.openxmlformats.org/officeDocument/2006/relationships/image" Target="../media/image699.png"/><Relationship Id="rId1280" Type="http://schemas.openxmlformats.org/officeDocument/2006/relationships/customXml" Target="../ink/ink799.xml"/><Relationship Id="rId303" Type="http://schemas.openxmlformats.org/officeDocument/2006/relationships/image" Target="../media/image314.png"/><Relationship Id="rId748" Type="http://schemas.openxmlformats.org/officeDocument/2006/relationships/customXml" Target="../ink/ink533.xml"/><Relationship Id="rId955" Type="http://schemas.openxmlformats.org/officeDocument/2006/relationships/image" Target="../media/image640.png"/><Relationship Id="rId1140" Type="http://schemas.openxmlformats.org/officeDocument/2006/relationships/customXml" Target="../ink/ink729.xml"/><Relationship Id="rId84" Type="http://schemas.openxmlformats.org/officeDocument/2006/relationships/customXml" Target="../ink/ink201.xml"/><Relationship Id="rId387" Type="http://schemas.openxmlformats.org/officeDocument/2006/relationships/image" Target="../media/image356.png"/><Relationship Id="rId510" Type="http://schemas.openxmlformats.org/officeDocument/2006/relationships/customXml" Target="../ink/ink414.xml"/><Relationship Id="rId594" Type="http://schemas.openxmlformats.org/officeDocument/2006/relationships/customXml" Target="../ink/ink456.xml"/><Relationship Id="rId608" Type="http://schemas.openxmlformats.org/officeDocument/2006/relationships/customXml" Target="../ink/ink463.xml"/><Relationship Id="rId815" Type="http://schemas.openxmlformats.org/officeDocument/2006/relationships/image" Target="../media/image570.png"/><Relationship Id="rId1238" Type="http://schemas.openxmlformats.org/officeDocument/2006/relationships/customXml" Target="../ink/ink778.xml"/><Relationship Id="rId247" Type="http://schemas.openxmlformats.org/officeDocument/2006/relationships/image" Target="../media/image286.png"/><Relationship Id="rId899" Type="http://schemas.openxmlformats.org/officeDocument/2006/relationships/image" Target="../media/image612.png"/><Relationship Id="rId1000" Type="http://schemas.openxmlformats.org/officeDocument/2006/relationships/customXml" Target="../ink/ink659.xml"/><Relationship Id="rId1084" Type="http://schemas.openxmlformats.org/officeDocument/2006/relationships/customXml" Target="../ink/ink701.xml"/><Relationship Id="rId1305" Type="http://schemas.openxmlformats.org/officeDocument/2006/relationships/image" Target="../media/image815.png"/><Relationship Id="rId107" Type="http://schemas.openxmlformats.org/officeDocument/2006/relationships/image" Target="../media/image216.png"/><Relationship Id="rId454" Type="http://schemas.openxmlformats.org/officeDocument/2006/relationships/customXml" Target="../ink/ink386.xml"/><Relationship Id="rId661" Type="http://schemas.openxmlformats.org/officeDocument/2006/relationships/image" Target="../media/image493.png"/><Relationship Id="rId759" Type="http://schemas.openxmlformats.org/officeDocument/2006/relationships/image" Target="../media/image542.png"/><Relationship Id="rId966" Type="http://schemas.openxmlformats.org/officeDocument/2006/relationships/customXml" Target="../ink/ink642.xml"/><Relationship Id="rId1291" Type="http://schemas.openxmlformats.org/officeDocument/2006/relationships/image" Target="../media/image808.png"/><Relationship Id="rId11" Type="http://schemas.openxmlformats.org/officeDocument/2006/relationships/customXml" Target="../ink/ink164.xml"/><Relationship Id="rId314" Type="http://schemas.openxmlformats.org/officeDocument/2006/relationships/customXml" Target="../ink/ink316.xml"/><Relationship Id="rId398" Type="http://schemas.openxmlformats.org/officeDocument/2006/relationships/customXml" Target="../ink/ink358.xml"/><Relationship Id="rId521" Type="http://schemas.openxmlformats.org/officeDocument/2006/relationships/image" Target="../media/image423.png"/><Relationship Id="rId619" Type="http://schemas.openxmlformats.org/officeDocument/2006/relationships/image" Target="../media/image472.png"/><Relationship Id="rId1151" Type="http://schemas.openxmlformats.org/officeDocument/2006/relationships/image" Target="../media/image738.png"/><Relationship Id="rId1249" Type="http://schemas.openxmlformats.org/officeDocument/2006/relationships/image" Target="../media/image787.png"/><Relationship Id="rId95" Type="http://schemas.openxmlformats.org/officeDocument/2006/relationships/image" Target="../media/image210.png"/><Relationship Id="rId160" Type="http://schemas.openxmlformats.org/officeDocument/2006/relationships/customXml" Target="../ink/ink239.xml"/><Relationship Id="rId826" Type="http://schemas.openxmlformats.org/officeDocument/2006/relationships/customXml" Target="../ink/ink572.xml"/><Relationship Id="rId1011" Type="http://schemas.openxmlformats.org/officeDocument/2006/relationships/image" Target="../media/image668.png"/><Relationship Id="rId1109" Type="http://schemas.openxmlformats.org/officeDocument/2006/relationships/image" Target="../media/image717.png"/><Relationship Id="rId258" Type="http://schemas.openxmlformats.org/officeDocument/2006/relationships/customXml" Target="../ink/ink288.xml"/><Relationship Id="rId465" Type="http://schemas.openxmlformats.org/officeDocument/2006/relationships/image" Target="../media/image395.png"/><Relationship Id="rId672" Type="http://schemas.openxmlformats.org/officeDocument/2006/relationships/customXml" Target="../ink/ink495.xml"/><Relationship Id="rId1095" Type="http://schemas.openxmlformats.org/officeDocument/2006/relationships/image" Target="../media/image710.png"/><Relationship Id="rId1316" Type="http://schemas.openxmlformats.org/officeDocument/2006/relationships/customXml" Target="../ink/ink817.xml"/><Relationship Id="rId22" Type="http://schemas.openxmlformats.org/officeDocument/2006/relationships/image" Target="../media/image174.png"/><Relationship Id="rId118" Type="http://schemas.openxmlformats.org/officeDocument/2006/relationships/customXml" Target="../ink/ink218.xml"/><Relationship Id="rId325" Type="http://schemas.openxmlformats.org/officeDocument/2006/relationships/image" Target="../media/image325.png"/><Relationship Id="rId532" Type="http://schemas.openxmlformats.org/officeDocument/2006/relationships/customXml" Target="../ink/ink425.xml"/><Relationship Id="rId977" Type="http://schemas.openxmlformats.org/officeDocument/2006/relationships/image" Target="../media/image651.png"/><Relationship Id="rId1162" Type="http://schemas.openxmlformats.org/officeDocument/2006/relationships/customXml" Target="../ink/ink740.xml"/><Relationship Id="rId171" Type="http://schemas.openxmlformats.org/officeDocument/2006/relationships/image" Target="../media/image248.png"/><Relationship Id="rId837" Type="http://schemas.openxmlformats.org/officeDocument/2006/relationships/image" Target="../media/image581.png"/><Relationship Id="rId1022" Type="http://schemas.openxmlformats.org/officeDocument/2006/relationships/customXml" Target="../ink/ink670.xml"/><Relationship Id="rId269" Type="http://schemas.openxmlformats.org/officeDocument/2006/relationships/image" Target="../media/image297.png"/><Relationship Id="rId476" Type="http://schemas.openxmlformats.org/officeDocument/2006/relationships/customXml" Target="../ink/ink397.xml"/><Relationship Id="rId683" Type="http://schemas.openxmlformats.org/officeDocument/2006/relationships/image" Target="../media/image504.png"/><Relationship Id="rId890" Type="http://schemas.openxmlformats.org/officeDocument/2006/relationships/customXml" Target="../ink/ink604.xml"/><Relationship Id="rId904" Type="http://schemas.openxmlformats.org/officeDocument/2006/relationships/customXml" Target="../ink/ink611.xml"/><Relationship Id="rId1327" Type="http://schemas.openxmlformats.org/officeDocument/2006/relationships/image" Target="../media/image826.png"/><Relationship Id="rId33" Type="http://schemas.openxmlformats.org/officeDocument/2006/relationships/customXml" Target="../ink/ink175.xml"/><Relationship Id="rId129" Type="http://schemas.openxmlformats.org/officeDocument/2006/relationships/image" Target="../media/image227.png"/><Relationship Id="rId336" Type="http://schemas.openxmlformats.org/officeDocument/2006/relationships/customXml" Target="../ink/ink327.xml"/><Relationship Id="rId543" Type="http://schemas.openxmlformats.org/officeDocument/2006/relationships/image" Target="../media/image434.png"/><Relationship Id="rId988" Type="http://schemas.openxmlformats.org/officeDocument/2006/relationships/customXml" Target="../ink/ink653.xml"/><Relationship Id="rId1173" Type="http://schemas.openxmlformats.org/officeDocument/2006/relationships/image" Target="../media/image749.png"/><Relationship Id="rId182" Type="http://schemas.openxmlformats.org/officeDocument/2006/relationships/customXml" Target="../ink/ink250.xml"/><Relationship Id="rId403" Type="http://schemas.openxmlformats.org/officeDocument/2006/relationships/image" Target="../media/image364.png"/><Relationship Id="rId750" Type="http://schemas.openxmlformats.org/officeDocument/2006/relationships/customXml" Target="../ink/ink534.xml"/><Relationship Id="rId848" Type="http://schemas.openxmlformats.org/officeDocument/2006/relationships/customXml" Target="../ink/ink583.xml"/><Relationship Id="rId1033" Type="http://schemas.openxmlformats.org/officeDocument/2006/relationships/image" Target="../media/image679.png"/><Relationship Id="rId487" Type="http://schemas.openxmlformats.org/officeDocument/2006/relationships/image" Target="../media/image406.png"/><Relationship Id="rId610" Type="http://schemas.openxmlformats.org/officeDocument/2006/relationships/customXml" Target="../ink/ink464.xml"/><Relationship Id="rId694" Type="http://schemas.openxmlformats.org/officeDocument/2006/relationships/customXml" Target="../ink/ink506.xml"/><Relationship Id="rId708" Type="http://schemas.openxmlformats.org/officeDocument/2006/relationships/customXml" Target="../ink/ink513.xml"/><Relationship Id="rId915" Type="http://schemas.openxmlformats.org/officeDocument/2006/relationships/image" Target="../media/image620.png"/><Relationship Id="rId1240" Type="http://schemas.openxmlformats.org/officeDocument/2006/relationships/customXml" Target="../ink/ink779.xml"/><Relationship Id="rId347" Type="http://schemas.openxmlformats.org/officeDocument/2006/relationships/image" Target="../media/image336.png"/><Relationship Id="rId999" Type="http://schemas.openxmlformats.org/officeDocument/2006/relationships/image" Target="../media/image662.png"/><Relationship Id="rId1100" Type="http://schemas.openxmlformats.org/officeDocument/2006/relationships/customXml" Target="../ink/ink709.xml"/><Relationship Id="rId1184" Type="http://schemas.openxmlformats.org/officeDocument/2006/relationships/customXml" Target="../ink/ink751.xml"/><Relationship Id="rId44" Type="http://schemas.openxmlformats.org/officeDocument/2006/relationships/image" Target="../media/image185.png"/><Relationship Id="rId554" Type="http://schemas.openxmlformats.org/officeDocument/2006/relationships/customXml" Target="../ink/ink436.xml"/><Relationship Id="rId761" Type="http://schemas.openxmlformats.org/officeDocument/2006/relationships/image" Target="../media/image543.png"/><Relationship Id="rId859" Type="http://schemas.openxmlformats.org/officeDocument/2006/relationships/image" Target="../media/image592.png"/><Relationship Id="rId193" Type="http://schemas.openxmlformats.org/officeDocument/2006/relationships/image" Target="../media/image259.png"/><Relationship Id="rId207" Type="http://schemas.openxmlformats.org/officeDocument/2006/relationships/image" Target="../media/image266.png"/><Relationship Id="rId414" Type="http://schemas.openxmlformats.org/officeDocument/2006/relationships/customXml" Target="../ink/ink366.xml"/><Relationship Id="rId498" Type="http://schemas.openxmlformats.org/officeDocument/2006/relationships/customXml" Target="../ink/ink408.xml"/><Relationship Id="rId621" Type="http://schemas.openxmlformats.org/officeDocument/2006/relationships/image" Target="../media/image473.png"/><Relationship Id="rId1044" Type="http://schemas.openxmlformats.org/officeDocument/2006/relationships/customXml" Target="../ink/ink681.xml"/><Relationship Id="rId1251" Type="http://schemas.openxmlformats.org/officeDocument/2006/relationships/image" Target="../media/image788.png"/><Relationship Id="rId260" Type="http://schemas.openxmlformats.org/officeDocument/2006/relationships/customXml" Target="../ink/ink289.xml"/><Relationship Id="rId719" Type="http://schemas.openxmlformats.org/officeDocument/2006/relationships/image" Target="../media/image522.png"/><Relationship Id="rId926" Type="http://schemas.openxmlformats.org/officeDocument/2006/relationships/customXml" Target="../ink/ink622.xml"/><Relationship Id="rId1111" Type="http://schemas.openxmlformats.org/officeDocument/2006/relationships/image" Target="../media/image718.png"/><Relationship Id="rId55" Type="http://schemas.openxmlformats.org/officeDocument/2006/relationships/image" Target="../media/image190.png"/><Relationship Id="rId120" Type="http://schemas.openxmlformats.org/officeDocument/2006/relationships/customXml" Target="../ink/ink219.xml"/><Relationship Id="rId358" Type="http://schemas.openxmlformats.org/officeDocument/2006/relationships/customXml" Target="../ink/ink338.xml"/><Relationship Id="rId565" Type="http://schemas.openxmlformats.org/officeDocument/2006/relationships/image" Target="../media/image445.png"/><Relationship Id="rId772" Type="http://schemas.openxmlformats.org/officeDocument/2006/relationships/customXml" Target="../ink/ink545.xml"/><Relationship Id="rId1195" Type="http://schemas.openxmlformats.org/officeDocument/2006/relationships/image" Target="../media/image760.png"/><Relationship Id="rId1209" Type="http://schemas.openxmlformats.org/officeDocument/2006/relationships/image" Target="../media/image767.png"/><Relationship Id="rId218" Type="http://schemas.openxmlformats.org/officeDocument/2006/relationships/customXml" Target="../ink/ink268.xml"/><Relationship Id="rId425" Type="http://schemas.openxmlformats.org/officeDocument/2006/relationships/image" Target="../media/image375.png"/><Relationship Id="rId632" Type="http://schemas.openxmlformats.org/officeDocument/2006/relationships/customXml" Target="../ink/ink475.xml"/><Relationship Id="rId1055" Type="http://schemas.openxmlformats.org/officeDocument/2006/relationships/image" Target="../media/image690.png"/><Relationship Id="rId1262" Type="http://schemas.openxmlformats.org/officeDocument/2006/relationships/customXml" Target="../ink/ink790.xml"/><Relationship Id="rId271" Type="http://schemas.openxmlformats.org/officeDocument/2006/relationships/image" Target="../media/image298.png"/><Relationship Id="rId937" Type="http://schemas.openxmlformats.org/officeDocument/2006/relationships/image" Target="../media/image631.png"/><Relationship Id="rId1122" Type="http://schemas.openxmlformats.org/officeDocument/2006/relationships/customXml" Target="../ink/ink720.xml"/><Relationship Id="rId66" Type="http://schemas.openxmlformats.org/officeDocument/2006/relationships/customXml" Target="../ink/ink192.xml"/><Relationship Id="rId131" Type="http://schemas.openxmlformats.org/officeDocument/2006/relationships/image" Target="../media/image228.png"/><Relationship Id="rId369" Type="http://schemas.openxmlformats.org/officeDocument/2006/relationships/image" Target="../media/image347.png"/><Relationship Id="rId576" Type="http://schemas.openxmlformats.org/officeDocument/2006/relationships/customXml" Target="../ink/ink447.xml"/><Relationship Id="rId783" Type="http://schemas.openxmlformats.org/officeDocument/2006/relationships/image" Target="../media/image554.png"/><Relationship Id="rId990" Type="http://schemas.openxmlformats.org/officeDocument/2006/relationships/customXml" Target="../ink/ink654.xml"/><Relationship Id="rId229" Type="http://schemas.openxmlformats.org/officeDocument/2006/relationships/image" Target="../media/image277.png"/><Relationship Id="rId436" Type="http://schemas.openxmlformats.org/officeDocument/2006/relationships/customXml" Target="../ink/ink377.xml"/><Relationship Id="rId643" Type="http://schemas.openxmlformats.org/officeDocument/2006/relationships/image" Target="../media/image484.png"/><Relationship Id="rId1066" Type="http://schemas.openxmlformats.org/officeDocument/2006/relationships/customXml" Target="../ink/ink692.xml"/><Relationship Id="rId1273" Type="http://schemas.openxmlformats.org/officeDocument/2006/relationships/image" Target="../media/image799.png"/><Relationship Id="rId850" Type="http://schemas.openxmlformats.org/officeDocument/2006/relationships/customXml" Target="../ink/ink584.xml"/><Relationship Id="rId948" Type="http://schemas.openxmlformats.org/officeDocument/2006/relationships/customXml" Target="../ink/ink633.xml"/><Relationship Id="rId1133" Type="http://schemas.openxmlformats.org/officeDocument/2006/relationships/image" Target="../media/image729.png"/><Relationship Id="rId77" Type="http://schemas.openxmlformats.org/officeDocument/2006/relationships/image" Target="../media/image201.png"/><Relationship Id="rId282" Type="http://schemas.openxmlformats.org/officeDocument/2006/relationships/customXml" Target="../ink/ink300.xml"/><Relationship Id="rId503" Type="http://schemas.openxmlformats.org/officeDocument/2006/relationships/image" Target="../media/image414.png"/><Relationship Id="rId587" Type="http://schemas.openxmlformats.org/officeDocument/2006/relationships/image" Target="../media/image456.png"/><Relationship Id="rId710" Type="http://schemas.openxmlformats.org/officeDocument/2006/relationships/customXml" Target="../ink/ink514.xml"/><Relationship Id="rId808" Type="http://schemas.openxmlformats.org/officeDocument/2006/relationships/customXml" Target="../ink/ink563.xml"/><Relationship Id="rId8" Type="http://schemas.openxmlformats.org/officeDocument/2006/relationships/image" Target="../media/image167.png"/><Relationship Id="rId142" Type="http://schemas.openxmlformats.org/officeDocument/2006/relationships/customXml" Target="../ink/ink230.xml"/><Relationship Id="rId447" Type="http://schemas.openxmlformats.org/officeDocument/2006/relationships/image" Target="../media/image386.png"/><Relationship Id="rId794" Type="http://schemas.openxmlformats.org/officeDocument/2006/relationships/customXml" Target="../ink/ink556.xml"/><Relationship Id="rId1077" Type="http://schemas.openxmlformats.org/officeDocument/2006/relationships/image" Target="../media/image701.png"/><Relationship Id="rId1200" Type="http://schemas.openxmlformats.org/officeDocument/2006/relationships/customXml" Target="../ink/ink759.xml"/><Relationship Id="rId654" Type="http://schemas.openxmlformats.org/officeDocument/2006/relationships/customXml" Target="../ink/ink486.xml"/><Relationship Id="rId861" Type="http://schemas.openxmlformats.org/officeDocument/2006/relationships/image" Target="../media/image593.png"/><Relationship Id="rId959" Type="http://schemas.openxmlformats.org/officeDocument/2006/relationships/image" Target="../media/image642.png"/><Relationship Id="rId1284" Type="http://schemas.openxmlformats.org/officeDocument/2006/relationships/customXml" Target="../ink/ink801.xml"/><Relationship Id="rId293" Type="http://schemas.openxmlformats.org/officeDocument/2006/relationships/image" Target="../media/image309.png"/><Relationship Id="rId307" Type="http://schemas.openxmlformats.org/officeDocument/2006/relationships/image" Target="../media/image316.png"/><Relationship Id="rId514" Type="http://schemas.openxmlformats.org/officeDocument/2006/relationships/customXml" Target="../ink/ink416.xml"/><Relationship Id="rId721" Type="http://schemas.openxmlformats.org/officeDocument/2006/relationships/image" Target="../media/image523.png"/><Relationship Id="rId1144" Type="http://schemas.openxmlformats.org/officeDocument/2006/relationships/customXml" Target="../ink/ink731.xml"/><Relationship Id="rId88" Type="http://schemas.openxmlformats.org/officeDocument/2006/relationships/customXml" Target="../ink/ink203.xml"/><Relationship Id="rId153" Type="http://schemas.openxmlformats.org/officeDocument/2006/relationships/image" Target="../media/image239.png"/><Relationship Id="rId360" Type="http://schemas.openxmlformats.org/officeDocument/2006/relationships/customXml" Target="../ink/ink339.xml"/><Relationship Id="rId598" Type="http://schemas.openxmlformats.org/officeDocument/2006/relationships/customXml" Target="../ink/ink458.xml"/><Relationship Id="rId819" Type="http://schemas.openxmlformats.org/officeDocument/2006/relationships/image" Target="../media/image572.png"/><Relationship Id="rId1004" Type="http://schemas.openxmlformats.org/officeDocument/2006/relationships/customXml" Target="../ink/ink661.xml"/><Relationship Id="rId1211" Type="http://schemas.openxmlformats.org/officeDocument/2006/relationships/image" Target="../media/image768.png"/><Relationship Id="rId220" Type="http://schemas.openxmlformats.org/officeDocument/2006/relationships/customXml" Target="../ink/ink269.xml"/><Relationship Id="rId458" Type="http://schemas.openxmlformats.org/officeDocument/2006/relationships/customXml" Target="../ink/ink388.xml"/><Relationship Id="rId665" Type="http://schemas.openxmlformats.org/officeDocument/2006/relationships/image" Target="../media/image495.png"/><Relationship Id="rId872" Type="http://schemas.openxmlformats.org/officeDocument/2006/relationships/customXml" Target="../ink/ink595.xml"/><Relationship Id="rId1088" Type="http://schemas.openxmlformats.org/officeDocument/2006/relationships/customXml" Target="../ink/ink703.xml"/><Relationship Id="rId1295" Type="http://schemas.openxmlformats.org/officeDocument/2006/relationships/image" Target="../media/image810.png"/><Relationship Id="rId1309" Type="http://schemas.openxmlformats.org/officeDocument/2006/relationships/image" Target="../media/image817.png"/><Relationship Id="rId15" Type="http://schemas.openxmlformats.org/officeDocument/2006/relationships/customXml" Target="../ink/ink166.xml"/><Relationship Id="rId318" Type="http://schemas.openxmlformats.org/officeDocument/2006/relationships/customXml" Target="../ink/ink318.xml"/><Relationship Id="rId525" Type="http://schemas.openxmlformats.org/officeDocument/2006/relationships/image" Target="../media/image425.png"/><Relationship Id="rId732" Type="http://schemas.openxmlformats.org/officeDocument/2006/relationships/customXml" Target="../ink/ink525.xml"/><Relationship Id="rId1155" Type="http://schemas.openxmlformats.org/officeDocument/2006/relationships/image" Target="../media/image740.png"/><Relationship Id="rId99" Type="http://schemas.openxmlformats.org/officeDocument/2006/relationships/image" Target="../media/image212.png"/><Relationship Id="rId164" Type="http://schemas.openxmlformats.org/officeDocument/2006/relationships/customXml" Target="../ink/ink241.xml"/><Relationship Id="rId371" Type="http://schemas.openxmlformats.org/officeDocument/2006/relationships/image" Target="../media/image348.png"/><Relationship Id="rId1015" Type="http://schemas.openxmlformats.org/officeDocument/2006/relationships/image" Target="../media/image670.png"/><Relationship Id="rId1222" Type="http://schemas.openxmlformats.org/officeDocument/2006/relationships/customXml" Target="../ink/ink770.xml"/><Relationship Id="rId469" Type="http://schemas.openxmlformats.org/officeDocument/2006/relationships/image" Target="../media/image397.png"/><Relationship Id="rId676" Type="http://schemas.openxmlformats.org/officeDocument/2006/relationships/customXml" Target="../ink/ink497.xml"/><Relationship Id="rId883" Type="http://schemas.openxmlformats.org/officeDocument/2006/relationships/image" Target="../media/image604.png"/><Relationship Id="rId1099" Type="http://schemas.openxmlformats.org/officeDocument/2006/relationships/image" Target="../media/image712.png"/><Relationship Id="rId26" Type="http://schemas.openxmlformats.org/officeDocument/2006/relationships/image" Target="../media/image176.png"/><Relationship Id="rId231" Type="http://schemas.openxmlformats.org/officeDocument/2006/relationships/image" Target="../media/image278.png"/><Relationship Id="rId329" Type="http://schemas.openxmlformats.org/officeDocument/2006/relationships/image" Target="../media/image327.png"/><Relationship Id="rId536" Type="http://schemas.openxmlformats.org/officeDocument/2006/relationships/customXml" Target="../ink/ink427.xml"/><Relationship Id="rId1166" Type="http://schemas.openxmlformats.org/officeDocument/2006/relationships/customXml" Target="../ink/ink742.xml"/><Relationship Id="rId175" Type="http://schemas.openxmlformats.org/officeDocument/2006/relationships/image" Target="../media/image250.png"/><Relationship Id="rId743" Type="http://schemas.openxmlformats.org/officeDocument/2006/relationships/image" Target="../media/image534.png"/><Relationship Id="rId950" Type="http://schemas.openxmlformats.org/officeDocument/2006/relationships/customXml" Target="../ink/ink634.xml"/><Relationship Id="rId1026" Type="http://schemas.openxmlformats.org/officeDocument/2006/relationships/customXml" Target="../ink/ink672.xml"/><Relationship Id="rId382" Type="http://schemas.openxmlformats.org/officeDocument/2006/relationships/customXml" Target="../ink/ink350.xml"/><Relationship Id="rId603" Type="http://schemas.openxmlformats.org/officeDocument/2006/relationships/image" Target="../media/image464.png"/><Relationship Id="rId687" Type="http://schemas.openxmlformats.org/officeDocument/2006/relationships/image" Target="../media/image506.png"/><Relationship Id="rId810" Type="http://schemas.openxmlformats.org/officeDocument/2006/relationships/customXml" Target="../ink/ink564.xml"/><Relationship Id="rId908" Type="http://schemas.openxmlformats.org/officeDocument/2006/relationships/customXml" Target="../ink/ink613.xml"/><Relationship Id="rId1233" Type="http://schemas.openxmlformats.org/officeDocument/2006/relationships/image" Target="../media/image779.png"/><Relationship Id="rId242" Type="http://schemas.openxmlformats.org/officeDocument/2006/relationships/customXml" Target="../ink/ink280.xml"/><Relationship Id="rId894" Type="http://schemas.openxmlformats.org/officeDocument/2006/relationships/customXml" Target="../ink/ink606.xml"/><Relationship Id="rId1177" Type="http://schemas.openxmlformats.org/officeDocument/2006/relationships/image" Target="../media/image751.png"/><Relationship Id="rId1300" Type="http://schemas.openxmlformats.org/officeDocument/2006/relationships/customXml" Target="../ink/ink809.xml"/><Relationship Id="rId37" Type="http://schemas.openxmlformats.org/officeDocument/2006/relationships/customXml" Target="../ink/ink177.xml"/><Relationship Id="rId102" Type="http://schemas.openxmlformats.org/officeDocument/2006/relationships/customXml" Target="../ink/ink210.xml"/><Relationship Id="rId547" Type="http://schemas.openxmlformats.org/officeDocument/2006/relationships/image" Target="../media/image436.png"/><Relationship Id="rId754" Type="http://schemas.openxmlformats.org/officeDocument/2006/relationships/customXml" Target="../ink/ink536.xml"/><Relationship Id="rId961" Type="http://schemas.openxmlformats.org/officeDocument/2006/relationships/image" Target="../media/image643.png"/><Relationship Id="rId90" Type="http://schemas.openxmlformats.org/officeDocument/2006/relationships/customXml" Target="../ink/ink204.xml"/><Relationship Id="rId186" Type="http://schemas.openxmlformats.org/officeDocument/2006/relationships/customXml" Target="../ink/ink252.xml"/><Relationship Id="rId393" Type="http://schemas.openxmlformats.org/officeDocument/2006/relationships/image" Target="../media/image359.png"/><Relationship Id="rId407" Type="http://schemas.openxmlformats.org/officeDocument/2006/relationships/image" Target="../media/image366.png"/><Relationship Id="rId614" Type="http://schemas.openxmlformats.org/officeDocument/2006/relationships/customXml" Target="../ink/ink466.xml"/><Relationship Id="rId821" Type="http://schemas.openxmlformats.org/officeDocument/2006/relationships/image" Target="../media/image573.png"/><Relationship Id="rId1037" Type="http://schemas.openxmlformats.org/officeDocument/2006/relationships/image" Target="../media/image681.png"/><Relationship Id="rId1244" Type="http://schemas.openxmlformats.org/officeDocument/2006/relationships/customXml" Target="../ink/ink781.xml"/><Relationship Id="rId253" Type="http://schemas.openxmlformats.org/officeDocument/2006/relationships/image" Target="../media/image289.png"/><Relationship Id="rId460" Type="http://schemas.openxmlformats.org/officeDocument/2006/relationships/customXml" Target="../ink/ink389.xml"/><Relationship Id="rId698" Type="http://schemas.openxmlformats.org/officeDocument/2006/relationships/customXml" Target="../ink/ink508.xml"/><Relationship Id="rId919" Type="http://schemas.openxmlformats.org/officeDocument/2006/relationships/image" Target="../media/image622.png"/><Relationship Id="rId1090" Type="http://schemas.openxmlformats.org/officeDocument/2006/relationships/customXml" Target="../ink/ink704.xml"/><Relationship Id="rId1104" Type="http://schemas.openxmlformats.org/officeDocument/2006/relationships/customXml" Target="../ink/ink711.xml"/><Relationship Id="rId1311" Type="http://schemas.openxmlformats.org/officeDocument/2006/relationships/image" Target="../media/image818.png"/><Relationship Id="rId48" Type="http://schemas.openxmlformats.org/officeDocument/2006/relationships/image" Target="../media/image187.png"/><Relationship Id="rId113" Type="http://schemas.openxmlformats.org/officeDocument/2006/relationships/image" Target="../media/image219.png"/><Relationship Id="rId320" Type="http://schemas.openxmlformats.org/officeDocument/2006/relationships/customXml" Target="../ink/ink319.xml"/><Relationship Id="rId558" Type="http://schemas.openxmlformats.org/officeDocument/2006/relationships/customXml" Target="../ink/ink438.xml"/><Relationship Id="rId765" Type="http://schemas.openxmlformats.org/officeDocument/2006/relationships/image" Target="../media/image545.png"/><Relationship Id="rId972" Type="http://schemas.openxmlformats.org/officeDocument/2006/relationships/customXml" Target="../ink/ink645.xml"/><Relationship Id="rId1188" Type="http://schemas.openxmlformats.org/officeDocument/2006/relationships/customXml" Target="../ink/ink753.xml"/><Relationship Id="rId197" Type="http://schemas.openxmlformats.org/officeDocument/2006/relationships/image" Target="../media/image261.png"/><Relationship Id="rId418" Type="http://schemas.openxmlformats.org/officeDocument/2006/relationships/customXml" Target="../ink/ink368.xml"/><Relationship Id="rId625" Type="http://schemas.openxmlformats.org/officeDocument/2006/relationships/image" Target="../media/image475.png"/><Relationship Id="rId832" Type="http://schemas.openxmlformats.org/officeDocument/2006/relationships/customXml" Target="../ink/ink575.xml"/><Relationship Id="rId1048" Type="http://schemas.openxmlformats.org/officeDocument/2006/relationships/customXml" Target="../ink/ink683.xml"/><Relationship Id="rId1255" Type="http://schemas.openxmlformats.org/officeDocument/2006/relationships/image" Target="../media/image790.png"/><Relationship Id="rId264" Type="http://schemas.openxmlformats.org/officeDocument/2006/relationships/customXml" Target="../ink/ink291.xml"/><Relationship Id="rId471" Type="http://schemas.openxmlformats.org/officeDocument/2006/relationships/image" Target="../media/image398.png"/><Relationship Id="rId1115" Type="http://schemas.openxmlformats.org/officeDocument/2006/relationships/image" Target="../media/image720.png"/><Relationship Id="rId1322" Type="http://schemas.openxmlformats.org/officeDocument/2006/relationships/customXml" Target="../ink/ink820.xml"/><Relationship Id="rId59" Type="http://schemas.openxmlformats.org/officeDocument/2006/relationships/image" Target="../media/image192.png"/><Relationship Id="rId124" Type="http://schemas.openxmlformats.org/officeDocument/2006/relationships/customXml" Target="../ink/ink221.xml"/><Relationship Id="rId569" Type="http://schemas.openxmlformats.org/officeDocument/2006/relationships/image" Target="../media/image447.png"/><Relationship Id="rId776" Type="http://schemas.openxmlformats.org/officeDocument/2006/relationships/customXml" Target="../ink/ink547.xml"/><Relationship Id="rId983" Type="http://schemas.openxmlformats.org/officeDocument/2006/relationships/image" Target="../media/image654.png"/><Relationship Id="rId1199" Type="http://schemas.openxmlformats.org/officeDocument/2006/relationships/image" Target="../media/image762.png"/><Relationship Id="rId331" Type="http://schemas.openxmlformats.org/officeDocument/2006/relationships/image" Target="../media/image328.png"/><Relationship Id="rId429" Type="http://schemas.openxmlformats.org/officeDocument/2006/relationships/image" Target="../media/image377.png"/><Relationship Id="rId636" Type="http://schemas.openxmlformats.org/officeDocument/2006/relationships/customXml" Target="../ink/ink477.xml"/><Relationship Id="rId1059" Type="http://schemas.openxmlformats.org/officeDocument/2006/relationships/image" Target="../media/image692.png"/><Relationship Id="rId1266" Type="http://schemas.openxmlformats.org/officeDocument/2006/relationships/customXml" Target="../ink/ink792.xml"/><Relationship Id="rId843" Type="http://schemas.openxmlformats.org/officeDocument/2006/relationships/image" Target="../media/image584.png"/><Relationship Id="rId1126" Type="http://schemas.openxmlformats.org/officeDocument/2006/relationships/customXml" Target="../ink/ink722.xml"/><Relationship Id="rId275" Type="http://schemas.openxmlformats.org/officeDocument/2006/relationships/image" Target="../media/image300.png"/><Relationship Id="rId482" Type="http://schemas.openxmlformats.org/officeDocument/2006/relationships/customXml" Target="../ink/ink400.xml"/><Relationship Id="rId703" Type="http://schemas.openxmlformats.org/officeDocument/2006/relationships/image" Target="../media/image514.png"/><Relationship Id="rId910" Type="http://schemas.openxmlformats.org/officeDocument/2006/relationships/customXml" Target="../ink/ink614.xml"/><Relationship Id="rId135" Type="http://schemas.openxmlformats.org/officeDocument/2006/relationships/image" Target="../media/image230.png"/><Relationship Id="rId342" Type="http://schemas.openxmlformats.org/officeDocument/2006/relationships/customXml" Target="../ink/ink330.xml"/><Relationship Id="rId787" Type="http://schemas.openxmlformats.org/officeDocument/2006/relationships/image" Target="../media/image556.png"/><Relationship Id="rId994" Type="http://schemas.openxmlformats.org/officeDocument/2006/relationships/customXml" Target="../ink/ink656.xml"/><Relationship Id="rId202" Type="http://schemas.openxmlformats.org/officeDocument/2006/relationships/customXml" Target="../ink/ink260.xml"/><Relationship Id="rId647" Type="http://schemas.openxmlformats.org/officeDocument/2006/relationships/image" Target="../media/image486.png"/><Relationship Id="rId854" Type="http://schemas.openxmlformats.org/officeDocument/2006/relationships/customXml" Target="../ink/ink586.xml"/><Relationship Id="rId1277" Type="http://schemas.openxmlformats.org/officeDocument/2006/relationships/image" Target="../media/image801.png"/><Relationship Id="rId286" Type="http://schemas.openxmlformats.org/officeDocument/2006/relationships/customXml" Target="../ink/ink302.xml"/><Relationship Id="rId493" Type="http://schemas.openxmlformats.org/officeDocument/2006/relationships/image" Target="../media/image409.png"/><Relationship Id="rId507" Type="http://schemas.openxmlformats.org/officeDocument/2006/relationships/image" Target="../media/image416.png"/><Relationship Id="rId714" Type="http://schemas.openxmlformats.org/officeDocument/2006/relationships/customXml" Target="../ink/ink516.xml"/><Relationship Id="rId921" Type="http://schemas.openxmlformats.org/officeDocument/2006/relationships/image" Target="../media/image623.png"/><Relationship Id="rId1137" Type="http://schemas.openxmlformats.org/officeDocument/2006/relationships/image" Target="../media/image731.png"/><Relationship Id="rId50" Type="http://schemas.openxmlformats.org/officeDocument/2006/relationships/image" Target="../media/image188.png"/><Relationship Id="rId146" Type="http://schemas.openxmlformats.org/officeDocument/2006/relationships/customXml" Target="../ink/ink232.xml"/><Relationship Id="rId353" Type="http://schemas.openxmlformats.org/officeDocument/2006/relationships/image" Target="../media/image339.png"/><Relationship Id="rId560" Type="http://schemas.openxmlformats.org/officeDocument/2006/relationships/customXml" Target="../ink/ink439.xml"/><Relationship Id="rId798" Type="http://schemas.openxmlformats.org/officeDocument/2006/relationships/customXml" Target="../ink/ink558.xml"/><Relationship Id="rId1190" Type="http://schemas.openxmlformats.org/officeDocument/2006/relationships/customXml" Target="../ink/ink754.xml"/><Relationship Id="rId1204" Type="http://schemas.openxmlformats.org/officeDocument/2006/relationships/customXml" Target="../ink/ink761.xml"/><Relationship Id="rId213" Type="http://schemas.openxmlformats.org/officeDocument/2006/relationships/image" Target="../media/image269.png"/><Relationship Id="rId420" Type="http://schemas.openxmlformats.org/officeDocument/2006/relationships/customXml" Target="../ink/ink369.xml"/><Relationship Id="rId658" Type="http://schemas.openxmlformats.org/officeDocument/2006/relationships/customXml" Target="../ink/ink488.xml"/><Relationship Id="rId865" Type="http://schemas.openxmlformats.org/officeDocument/2006/relationships/image" Target="../media/image595.png"/><Relationship Id="rId1050" Type="http://schemas.openxmlformats.org/officeDocument/2006/relationships/customXml" Target="../ink/ink684.xml"/><Relationship Id="rId1288" Type="http://schemas.openxmlformats.org/officeDocument/2006/relationships/customXml" Target="../ink/ink803.xml"/><Relationship Id="rId297" Type="http://schemas.openxmlformats.org/officeDocument/2006/relationships/image" Target="../media/image311.png"/><Relationship Id="rId518" Type="http://schemas.openxmlformats.org/officeDocument/2006/relationships/customXml" Target="../ink/ink418.xml"/><Relationship Id="rId725" Type="http://schemas.openxmlformats.org/officeDocument/2006/relationships/image" Target="../media/image525.png"/><Relationship Id="rId932" Type="http://schemas.openxmlformats.org/officeDocument/2006/relationships/customXml" Target="../ink/ink625.xml"/><Relationship Id="rId1148" Type="http://schemas.openxmlformats.org/officeDocument/2006/relationships/customXml" Target="../ink/ink733.xml"/><Relationship Id="rId157" Type="http://schemas.openxmlformats.org/officeDocument/2006/relationships/image" Target="../media/image241.png"/><Relationship Id="rId364" Type="http://schemas.openxmlformats.org/officeDocument/2006/relationships/customXml" Target="../ink/ink341.xml"/><Relationship Id="rId1008" Type="http://schemas.openxmlformats.org/officeDocument/2006/relationships/customXml" Target="../ink/ink663.xml"/><Relationship Id="rId1215" Type="http://schemas.openxmlformats.org/officeDocument/2006/relationships/image" Target="../media/image770.png"/><Relationship Id="rId61" Type="http://schemas.openxmlformats.org/officeDocument/2006/relationships/image" Target="../media/image193.png"/><Relationship Id="rId571" Type="http://schemas.openxmlformats.org/officeDocument/2006/relationships/image" Target="../media/image448.png"/><Relationship Id="rId669" Type="http://schemas.openxmlformats.org/officeDocument/2006/relationships/image" Target="../media/image497.png"/><Relationship Id="rId876" Type="http://schemas.openxmlformats.org/officeDocument/2006/relationships/customXml" Target="../ink/ink597.xml"/><Relationship Id="rId1299" Type="http://schemas.openxmlformats.org/officeDocument/2006/relationships/image" Target="../media/image812.png"/><Relationship Id="rId19" Type="http://schemas.openxmlformats.org/officeDocument/2006/relationships/customXml" Target="../ink/ink168.xml"/><Relationship Id="rId224" Type="http://schemas.openxmlformats.org/officeDocument/2006/relationships/customXml" Target="../ink/ink271.xml"/><Relationship Id="rId431" Type="http://schemas.openxmlformats.org/officeDocument/2006/relationships/image" Target="../media/image378.png"/><Relationship Id="rId529" Type="http://schemas.openxmlformats.org/officeDocument/2006/relationships/image" Target="../media/image427.png"/><Relationship Id="rId736" Type="http://schemas.openxmlformats.org/officeDocument/2006/relationships/customXml" Target="../ink/ink527.xml"/><Relationship Id="rId1061" Type="http://schemas.openxmlformats.org/officeDocument/2006/relationships/image" Target="../media/image693.png"/><Relationship Id="rId1159" Type="http://schemas.openxmlformats.org/officeDocument/2006/relationships/image" Target="../media/image742.png"/><Relationship Id="rId168" Type="http://schemas.openxmlformats.org/officeDocument/2006/relationships/customXml" Target="../ink/ink243.xml"/><Relationship Id="rId943" Type="http://schemas.openxmlformats.org/officeDocument/2006/relationships/image" Target="../media/image634.png"/><Relationship Id="rId1019" Type="http://schemas.openxmlformats.org/officeDocument/2006/relationships/image" Target="../media/image672.png"/><Relationship Id="rId72" Type="http://schemas.openxmlformats.org/officeDocument/2006/relationships/customXml" Target="../ink/ink195.xml"/><Relationship Id="rId375" Type="http://schemas.openxmlformats.org/officeDocument/2006/relationships/image" Target="../media/image350.png"/><Relationship Id="rId582" Type="http://schemas.openxmlformats.org/officeDocument/2006/relationships/customXml" Target="../ink/ink450.xml"/><Relationship Id="rId803" Type="http://schemas.openxmlformats.org/officeDocument/2006/relationships/image" Target="../media/image564.png"/><Relationship Id="rId1226" Type="http://schemas.openxmlformats.org/officeDocument/2006/relationships/customXml" Target="../ink/ink772.xml"/><Relationship Id="rId3" Type="http://schemas.openxmlformats.org/officeDocument/2006/relationships/customXml" Target="../ink/ink160.xml"/><Relationship Id="rId235" Type="http://schemas.openxmlformats.org/officeDocument/2006/relationships/image" Target="../media/image280.png"/><Relationship Id="rId442" Type="http://schemas.openxmlformats.org/officeDocument/2006/relationships/customXml" Target="../ink/ink380.xml"/><Relationship Id="rId887" Type="http://schemas.openxmlformats.org/officeDocument/2006/relationships/image" Target="../media/image606.png"/><Relationship Id="rId1072" Type="http://schemas.openxmlformats.org/officeDocument/2006/relationships/customXml" Target="../ink/ink695.xml"/><Relationship Id="rId302" Type="http://schemas.openxmlformats.org/officeDocument/2006/relationships/customXml" Target="../ink/ink310.xml"/><Relationship Id="rId747" Type="http://schemas.openxmlformats.org/officeDocument/2006/relationships/image" Target="../media/image536.png"/><Relationship Id="rId954" Type="http://schemas.openxmlformats.org/officeDocument/2006/relationships/customXml" Target="../ink/ink636.xml"/><Relationship Id="rId83" Type="http://schemas.openxmlformats.org/officeDocument/2006/relationships/image" Target="../media/image204.png"/><Relationship Id="rId179" Type="http://schemas.openxmlformats.org/officeDocument/2006/relationships/image" Target="../media/image252.png"/><Relationship Id="rId386" Type="http://schemas.openxmlformats.org/officeDocument/2006/relationships/customXml" Target="../ink/ink352.xml"/><Relationship Id="rId593" Type="http://schemas.openxmlformats.org/officeDocument/2006/relationships/image" Target="../media/image459.png"/><Relationship Id="rId607" Type="http://schemas.openxmlformats.org/officeDocument/2006/relationships/image" Target="../media/image466.png"/><Relationship Id="rId814" Type="http://schemas.openxmlformats.org/officeDocument/2006/relationships/customXml" Target="../ink/ink566.xml"/><Relationship Id="rId1237" Type="http://schemas.openxmlformats.org/officeDocument/2006/relationships/image" Target="../media/image781.png"/><Relationship Id="rId246" Type="http://schemas.openxmlformats.org/officeDocument/2006/relationships/customXml" Target="../ink/ink282.xml"/><Relationship Id="rId453" Type="http://schemas.openxmlformats.org/officeDocument/2006/relationships/image" Target="../media/image389.png"/><Relationship Id="rId660" Type="http://schemas.openxmlformats.org/officeDocument/2006/relationships/customXml" Target="../ink/ink489.xml"/><Relationship Id="rId898" Type="http://schemas.openxmlformats.org/officeDocument/2006/relationships/customXml" Target="../ink/ink608.xml"/><Relationship Id="rId1083" Type="http://schemas.openxmlformats.org/officeDocument/2006/relationships/image" Target="../media/image704.png"/><Relationship Id="rId1290" Type="http://schemas.openxmlformats.org/officeDocument/2006/relationships/customXml" Target="../ink/ink804.xml"/><Relationship Id="rId1304" Type="http://schemas.openxmlformats.org/officeDocument/2006/relationships/customXml" Target="../ink/ink811.xml"/><Relationship Id="rId106" Type="http://schemas.openxmlformats.org/officeDocument/2006/relationships/customXml" Target="../ink/ink212.xml"/><Relationship Id="rId313" Type="http://schemas.openxmlformats.org/officeDocument/2006/relationships/image" Target="../media/image319.png"/><Relationship Id="rId758" Type="http://schemas.openxmlformats.org/officeDocument/2006/relationships/customXml" Target="../ink/ink538.xml"/><Relationship Id="rId965" Type="http://schemas.openxmlformats.org/officeDocument/2006/relationships/image" Target="../media/image645.png"/><Relationship Id="rId1150" Type="http://schemas.openxmlformats.org/officeDocument/2006/relationships/customXml" Target="../ink/ink734.xml"/><Relationship Id="rId10" Type="http://schemas.openxmlformats.org/officeDocument/2006/relationships/image" Target="../media/image168.png"/><Relationship Id="rId94" Type="http://schemas.openxmlformats.org/officeDocument/2006/relationships/customXml" Target="../ink/ink206.xml"/><Relationship Id="rId397" Type="http://schemas.openxmlformats.org/officeDocument/2006/relationships/image" Target="../media/image361.png"/><Relationship Id="rId520" Type="http://schemas.openxmlformats.org/officeDocument/2006/relationships/customXml" Target="../ink/ink419.xml"/><Relationship Id="rId618" Type="http://schemas.openxmlformats.org/officeDocument/2006/relationships/customXml" Target="../ink/ink468.xml"/><Relationship Id="rId825" Type="http://schemas.openxmlformats.org/officeDocument/2006/relationships/image" Target="../media/image575.png"/><Relationship Id="rId1248" Type="http://schemas.openxmlformats.org/officeDocument/2006/relationships/customXml" Target="../ink/ink783.xml"/><Relationship Id="rId257" Type="http://schemas.openxmlformats.org/officeDocument/2006/relationships/image" Target="../media/image291.png"/><Relationship Id="rId464" Type="http://schemas.openxmlformats.org/officeDocument/2006/relationships/customXml" Target="../ink/ink391.xml"/><Relationship Id="rId1010" Type="http://schemas.openxmlformats.org/officeDocument/2006/relationships/customXml" Target="../ink/ink664.xml"/><Relationship Id="rId1094" Type="http://schemas.openxmlformats.org/officeDocument/2006/relationships/customXml" Target="../ink/ink706.xml"/><Relationship Id="rId1108" Type="http://schemas.openxmlformats.org/officeDocument/2006/relationships/customXml" Target="../ink/ink713.xml"/><Relationship Id="rId1315" Type="http://schemas.openxmlformats.org/officeDocument/2006/relationships/image" Target="../media/image820.png"/><Relationship Id="rId117" Type="http://schemas.openxmlformats.org/officeDocument/2006/relationships/image" Target="../media/image221.png"/><Relationship Id="rId671" Type="http://schemas.openxmlformats.org/officeDocument/2006/relationships/image" Target="../media/image498.png"/><Relationship Id="rId769" Type="http://schemas.openxmlformats.org/officeDocument/2006/relationships/image" Target="../media/image547.png"/><Relationship Id="rId976" Type="http://schemas.openxmlformats.org/officeDocument/2006/relationships/customXml" Target="../ink/ink647.xml"/><Relationship Id="rId324" Type="http://schemas.openxmlformats.org/officeDocument/2006/relationships/customXml" Target="../ink/ink321.xml"/><Relationship Id="rId531" Type="http://schemas.openxmlformats.org/officeDocument/2006/relationships/image" Target="../media/image428.png"/><Relationship Id="rId629" Type="http://schemas.openxmlformats.org/officeDocument/2006/relationships/image" Target="../media/image477.png"/><Relationship Id="rId1161" Type="http://schemas.openxmlformats.org/officeDocument/2006/relationships/image" Target="../media/image743.png"/><Relationship Id="rId1259" Type="http://schemas.openxmlformats.org/officeDocument/2006/relationships/image" Target="../media/image792.png"/><Relationship Id="rId836" Type="http://schemas.openxmlformats.org/officeDocument/2006/relationships/customXml" Target="../ink/ink577.xml"/><Relationship Id="rId1021" Type="http://schemas.openxmlformats.org/officeDocument/2006/relationships/image" Target="../media/image673.png"/><Relationship Id="rId1119" Type="http://schemas.openxmlformats.org/officeDocument/2006/relationships/image" Target="../media/image722.png"/><Relationship Id="rId903" Type="http://schemas.openxmlformats.org/officeDocument/2006/relationships/image" Target="../media/image614.png"/><Relationship Id="rId1326" Type="http://schemas.openxmlformats.org/officeDocument/2006/relationships/customXml" Target="../ink/ink822.xml"/><Relationship Id="rId32" Type="http://schemas.openxmlformats.org/officeDocument/2006/relationships/image" Target="../media/image179.png"/><Relationship Id="rId181" Type="http://schemas.openxmlformats.org/officeDocument/2006/relationships/image" Target="../media/image253.png"/><Relationship Id="rId279" Type="http://schemas.openxmlformats.org/officeDocument/2006/relationships/image" Target="../media/image302.png"/><Relationship Id="rId486" Type="http://schemas.openxmlformats.org/officeDocument/2006/relationships/customXml" Target="../ink/ink402.xml"/><Relationship Id="rId693" Type="http://schemas.openxmlformats.org/officeDocument/2006/relationships/image" Target="../media/image509.png"/><Relationship Id="rId139" Type="http://schemas.openxmlformats.org/officeDocument/2006/relationships/image" Target="../media/image232.png"/><Relationship Id="rId346" Type="http://schemas.openxmlformats.org/officeDocument/2006/relationships/customXml" Target="../ink/ink332.xml"/><Relationship Id="rId553" Type="http://schemas.openxmlformats.org/officeDocument/2006/relationships/image" Target="../media/image439.png"/><Relationship Id="rId760" Type="http://schemas.openxmlformats.org/officeDocument/2006/relationships/customXml" Target="../ink/ink539.xml"/><Relationship Id="rId998" Type="http://schemas.openxmlformats.org/officeDocument/2006/relationships/customXml" Target="../ink/ink658.xml"/><Relationship Id="rId1183" Type="http://schemas.openxmlformats.org/officeDocument/2006/relationships/image" Target="../media/image754.png"/><Relationship Id="rId206" Type="http://schemas.openxmlformats.org/officeDocument/2006/relationships/customXml" Target="../ink/ink262.xml"/><Relationship Id="rId413" Type="http://schemas.openxmlformats.org/officeDocument/2006/relationships/image" Target="../media/image369.png"/><Relationship Id="rId858" Type="http://schemas.openxmlformats.org/officeDocument/2006/relationships/customXml" Target="../ink/ink588.xml"/><Relationship Id="rId1043" Type="http://schemas.openxmlformats.org/officeDocument/2006/relationships/image" Target="../media/image684.png"/><Relationship Id="rId620" Type="http://schemas.openxmlformats.org/officeDocument/2006/relationships/customXml" Target="../ink/ink469.xml"/><Relationship Id="rId718" Type="http://schemas.openxmlformats.org/officeDocument/2006/relationships/customXml" Target="../ink/ink518.xml"/><Relationship Id="rId925" Type="http://schemas.openxmlformats.org/officeDocument/2006/relationships/image" Target="../media/image625.png"/><Relationship Id="rId1250" Type="http://schemas.openxmlformats.org/officeDocument/2006/relationships/customXml" Target="../ink/ink784.xml"/><Relationship Id="rId1110" Type="http://schemas.openxmlformats.org/officeDocument/2006/relationships/customXml" Target="../ink/ink714.xml"/><Relationship Id="rId1208" Type="http://schemas.openxmlformats.org/officeDocument/2006/relationships/customXml" Target="../ink/ink763.xml"/><Relationship Id="rId54" Type="http://schemas.openxmlformats.org/officeDocument/2006/relationships/customXml" Target="../ink/ink186.xml"/><Relationship Id="rId270" Type="http://schemas.openxmlformats.org/officeDocument/2006/relationships/customXml" Target="../ink/ink294.xml"/><Relationship Id="rId130" Type="http://schemas.openxmlformats.org/officeDocument/2006/relationships/customXml" Target="../ink/ink224.xml"/><Relationship Id="rId368" Type="http://schemas.openxmlformats.org/officeDocument/2006/relationships/customXml" Target="../ink/ink343.xml"/><Relationship Id="rId575" Type="http://schemas.openxmlformats.org/officeDocument/2006/relationships/image" Target="../media/image450.png"/><Relationship Id="rId782" Type="http://schemas.openxmlformats.org/officeDocument/2006/relationships/customXml" Target="../ink/ink550.xml"/><Relationship Id="rId228" Type="http://schemas.openxmlformats.org/officeDocument/2006/relationships/customXml" Target="../ink/ink273.xml"/><Relationship Id="rId435" Type="http://schemas.openxmlformats.org/officeDocument/2006/relationships/image" Target="../media/image380.png"/><Relationship Id="rId642" Type="http://schemas.openxmlformats.org/officeDocument/2006/relationships/customXml" Target="../ink/ink480.xml"/><Relationship Id="rId1065" Type="http://schemas.openxmlformats.org/officeDocument/2006/relationships/image" Target="../media/image695.png"/><Relationship Id="rId1272" Type="http://schemas.openxmlformats.org/officeDocument/2006/relationships/customXml" Target="../ink/ink795.xml"/><Relationship Id="rId502" Type="http://schemas.openxmlformats.org/officeDocument/2006/relationships/customXml" Target="../ink/ink410.xml"/><Relationship Id="rId947" Type="http://schemas.openxmlformats.org/officeDocument/2006/relationships/image" Target="../media/image636.png"/><Relationship Id="rId1132" Type="http://schemas.openxmlformats.org/officeDocument/2006/relationships/customXml" Target="../ink/ink725.xml"/><Relationship Id="rId76" Type="http://schemas.openxmlformats.org/officeDocument/2006/relationships/customXml" Target="../ink/ink197.xml"/><Relationship Id="rId807" Type="http://schemas.openxmlformats.org/officeDocument/2006/relationships/image" Target="../media/image566.png"/><Relationship Id="rId292" Type="http://schemas.openxmlformats.org/officeDocument/2006/relationships/customXml" Target="../ink/ink305.xml"/><Relationship Id="rId597" Type="http://schemas.openxmlformats.org/officeDocument/2006/relationships/image" Target="../media/image461.png"/><Relationship Id="rId152" Type="http://schemas.openxmlformats.org/officeDocument/2006/relationships/customXml" Target="../ink/ink235.xml"/><Relationship Id="rId457" Type="http://schemas.openxmlformats.org/officeDocument/2006/relationships/image" Target="../media/image391.png"/><Relationship Id="rId1087" Type="http://schemas.openxmlformats.org/officeDocument/2006/relationships/image" Target="../media/image706.png"/><Relationship Id="rId1294" Type="http://schemas.openxmlformats.org/officeDocument/2006/relationships/customXml" Target="../ink/ink806.xml"/><Relationship Id="rId664" Type="http://schemas.openxmlformats.org/officeDocument/2006/relationships/customXml" Target="../ink/ink491.xml"/><Relationship Id="rId871" Type="http://schemas.openxmlformats.org/officeDocument/2006/relationships/image" Target="../media/image598.png"/><Relationship Id="rId969" Type="http://schemas.openxmlformats.org/officeDocument/2006/relationships/image" Target="../media/image647.png"/><Relationship Id="rId317" Type="http://schemas.openxmlformats.org/officeDocument/2006/relationships/image" Target="../media/image321.png"/><Relationship Id="rId524" Type="http://schemas.openxmlformats.org/officeDocument/2006/relationships/customXml" Target="../ink/ink421.xml"/><Relationship Id="rId731" Type="http://schemas.openxmlformats.org/officeDocument/2006/relationships/image" Target="../media/image528.png"/><Relationship Id="rId1154" Type="http://schemas.openxmlformats.org/officeDocument/2006/relationships/customXml" Target="../ink/ink736.xml"/><Relationship Id="rId98" Type="http://schemas.openxmlformats.org/officeDocument/2006/relationships/customXml" Target="../ink/ink208.xml"/><Relationship Id="rId829" Type="http://schemas.openxmlformats.org/officeDocument/2006/relationships/image" Target="../media/image577.png"/><Relationship Id="rId1014" Type="http://schemas.openxmlformats.org/officeDocument/2006/relationships/customXml" Target="../ink/ink666.xml"/><Relationship Id="rId1221" Type="http://schemas.openxmlformats.org/officeDocument/2006/relationships/image" Target="../media/image773.png"/><Relationship Id="rId1319" Type="http://schemas.openxmlformats.org/officeDocument/2006/relationships/image" Target="../media/image822.png"/><Relationship Id="rId25" Type="http://schemas.openxmlformats.org/officeDocument/2006/relationships/customXml" Target="../ink/ink171.xml"/><Relationship Id="rId174" Type="http://schemas.openxmlformats.org/officeDocument/2006/relationships/customXml" Target="../ink/ink246.xml"/><Relationship Id="rId381" Type="http://schemas.openxmlformats.org/officeDocument/2006/relationships/image" Target="../media/image353.png"/><Relationship Id="rId241" Type="http://schemas.openxmlformats.org/officeDocument/2006/relationships/image" Target="../media/image283.png"/><Relationship Id="rId479" Type="http://schemas.openxmlformats.org/officeDocument/2006/relationships/image" Target="../media/image402.png"/><Relationship Id="rId686" Type="http://schemas.openxmlformats.org/officeDocument/2006/relationships/customXml" Target="../ink/ink502.xml"/><Relationship Id="rId893" Type="http://schemas.openxmlformats.org/officeDocument/2006/relationships/image" Target="../media/image609.png"/><Relationship Id="rId339" Type="http://schemas.openxmlformats.org/officeDocument/2006/relationships/image" Target="../media/image332.png"/><Relationship Id="rId546" Type="http://schemas.openxmlformats.org/officeDocument/2006/relationships/customXml" Target="../ink/ink432.xml"/><Relationship Id="rId753" Type="http://schemas.openxmlformats.org/officeDocument/2006/relationships/image" Target="../media/image539.png"/><Relationship Id="rId1176" Type="http://schemas.openxmlformats.org/officeDocument/2006/relationships/customXml" Target="../ink/ink747.xml"/><Relationship Id="rId101" Type="http://schemas.openxmlformats.org/officeDocument/2006/relationships/image" Target="../media/image213.png"/><Relationship Id="rId406" Type="http://schemas.openxmlformats.org/officeDocument/2006/relationships/customXml" Target="../ink/ink362.xml"/><Relationship Id="rId960" Type="http://schemas.openxmlformats.org/officeDocument/2006/relationships/customXml" Target="../ink/ink639.xml"/><Relationship Id="rId1036" Type="http://schemas.openxmlformats.org/officeDocument/2006/relationships/customXml" Target="../ink/ink677.xml"/><Relationship Id="rId1243" Type="http://schemas.openxmlformats.org/officeDocument/2006/relationships/image" Target="../media/image784.png"/><Relationship Id="rId613" Type="http://schemas.openxmlformats.org/officeDocument/2006/relationships/image" Target="../media/image469.png"/><Relationship Id="rId820" Type="http://schemas.openxmlformats.org/officeDocument/2006/relationships/customXml" Target="../ink/ink569.xml"/><Relationship Id="rId918" Type="http://schemas.openxmlformats.org/officeDocument/2006/relationships/customXml" Target="../ink/ink618.xml"/><Relationship Id="rId1103" Type="http://schemas.openxmlformats.org/officeDocument/2006/relationships/image" Target="../media/image714.png"/><Relationship Id="rId1310" Type="http://schemas.openxmlformats.org/officeDocument/2006/relationships/customXml" Target="../ink/ink814.xml"/><Relationship Id="rId47" Type="http://schemas.openxmlformats.org/officeDocument/2006/relationships/customXml" Target="../ink/ink182.xml"/><Relationship Id="rId196" Type="http://schemas.openxmlformats.org/officeDocument/2006/relationships/customXml" Target="../ink/ink257.xml"/><Relationship Id="rId263" Type="http://schemas.openxmlformats.org/officeDocument/2006/relationships/image" Target="../media/image294.png"/><Relationship Id="rId470" Type="http://schemas.openxmlformats.org/officeDocument/2006/relationships/customXml" Target="../ink/ink394.xml"/><Relationship Id="rId123" Type="http://schemas.openxmlformats.org/officeDocument/2006/relationships/image" Target="../media/image224.png"/><Relationship Id="rId330" Type="http://schemas.openxmlformats.org/officeDocument/2006/relationships/customXml" Target="../ink/ink324.xml"/><Relationship Id="rId568" Type="http://schemas.openxmlformats.org/officeDocument/2006/relationships/customXml" Target="../ink/ink443.xml"/><Relationship Id="rId775" Type="http://schemas.openxmlformats.org/officeDocument/2006/relationships/image" Target="../media/image550.png"/><Relationship Id="rId982" Type="http://schemas.openxmlformats.org/officeDocument/2006/relationships/customXml" Target="../ink/ink650.xml"/><Relationship Id="rId1198" Type="http://schemas.openxmlformats.org/officeDocument/2006/relationships/customXml" Target="../ink/ink758.xml"/><Relationship Id="rId428" Type="http://schemas.openxmlformats.org/officeDocument/2006/relationships/customXml" Target="../ink/ink373.xml"/><Relationship Id="rId635" Type="http://schemas.openxmlformats.org/officeDocument/2006/relationships/image" Target="../media/image480.png"/><Relationship Id="rId842" Type="http://schemas.openxmlformats.org/officeDocument/2006/relationships/customXml" Target="../ink/ink580.xml"/><Relationship Id="rId1058" Type="http://schemas.openxmlformats.org/officeDocument/2006/relationships/customXml" Target="../ink/ink688.xml"/><Relationship Id="rId1265" Type="http://schemas.openxmlformats.org/officeDocument/2006/relationships/image" Target="../media/image795.png"/><Relationship Id="rId702" Type="http://schemas.openxmlformats.org/officeDocument/2006/relationships/customXml" Target="../ink/ink510.xml"/><Relationship Id="rId1125" Type="http://schemas.openxmlformats.org/officeDocument/2006/relationships/image" Target="../media/image725.png"/><Relationship Id="rId69" Type="http://schemas.openxmlformats.org/officeDocument/2006/relationships/image" Target="../media/image197.png"/><Relationship Id="rId285" Type="http://schemas.openxmlformats.org/officeDocument/2006/relationships/image" Target="../media/image305.png"/><Relationship Id="rId492" Type="http://schemas.openxmlformats.org/officeDocument/2006/relationships/customXml" Target="../ink/ink405.xml"/><Relationship Id="rId797" Type="http://schemas.openxmlformats.org/officeDocument/2006/relationships/image" Target="../media/image561.png"/><Relationship Id="rId145" Type="http://schemas.openxmlformats.org/officeDocument/2006/relationships/image" Target="../media/image235.png"/><Relationship Id="rId352" Type="http://schemas.openxmlformats.org/officeDocument/2006/relationships/customXml" Target="../ink/ink335.xml"/><Relationship Id="rId1287" Type="http://schemas.openxmlformats.org/officeDocument/2006/relationships/image" Target="../media/image806.png"/><Relationship Id="rId212" Type="http://schemas.openxmlformats.org/officeDocument/2006/relationships/customXml" Target="../ink/ink265.xml"/><Relationship Id="rId657" Type="http://schemas.openxmlformats.org/officeDocument/2006/relationships/image" Target="../media/image491.png"/><Relationship Id="rId864" Type="http://schemas.openxmlformats.org/officeDocument/2006/relationships/customXml" Target="../ink/ink591.xml"/><Relationship Id="rId517" Type="http://schemas.openxmlformats.org/officeDocument/2006/relationships/image" Target="../media/image421.png"/><Relationship Id="rId724" Type="http://schemas.openxmlformats.org/officeDocument/2006/relationships/customXml" Target="../ink/ink521.xml"/><Relationship Id="rId931" Type="http://schemas.openxmlformats.org/officeDocument/2006/relationships/image" Target="../media/image628.png"/><Relationship Id="rId1147" Type="http://schemas.openxmlformats.org/officeDocument/2006/relationships/image" Target="../media/image736.png"/><Relationship Id="rId60" Type="http://schemas.openxmlformats.org/officeDocument/2006/relationships/customXml" Target="../ink/ink189.xml"/><Relationship Id="rId1007" Type="http://schemas.openxmlformats.org/officeDocument/2006/relationships/image" Target="../media/image666.png"/><Relationship Id="rId1214" Type="http://schemas.openxmlformats.org/officeDocument/2006/relationships/customXml" Target="../ink/ink766.xml"/><Relationship Id="rId18" Type="http://schemas.openxmlformats.org/officeDocument/2006/relationships/image" Target="../media/image172.png"/><Relationship Id="rId167" Type="http://schemas.openxmlformats.org/officeDocument/2006/relationships/image" Target="../media/image246.png"/><Relationship Id="rId374" Type="http://schemas.openxmlformats.org/officeDocument/2006/relationships/customXml" Target="../ink/ink346.xml"/><Relationship Id="rId581" Type="http://schemas.openxmlformats.org/officeDocument/2006/relationships/image" Target="../media/image453.png"/><Relationship Id="rId234" Type="http://schemas.openxmlformats.org/officeDocument/2006/relationships/customXml" Target="../ink/ink276.xml"/><Relationship Id="rId679" Type="http://schemas.openxmlformats.org/officeDocument/2006/relationships/image" Target="../media/image502.png"/><Relationship Id="rId886" Type="http://schemas.openxmlformats.org/officeDocument/2006/relationships/customXml" Target="../ink/ink602.xml"/><Relationship Id="rId2" Type="http://schemas.openxmlformats.org/officeDocument/2006/relationships/image" Target="../media/image164.png"/><Relationship Id="rId441" Type="http://schemas.openxmlformats.org/officeDocument/2006/relationships/image" Target="../media/image383.png"/><Relationship Id="rId539" Type="http://schemas.openxmlformats.org/officeDocument/2006/relationships/image" Target="../media/image432.png"/><Relationship Id="rId746" Type="http://schemas.openxmlformats.org/officeDocument/2006/relationships/customXml" Target="../ink/ink532.xml"/><Relationship Id="rId1071" Type="http://schemas.openxmlformats.org/officeDocument/2006/relationships/image" Target="../media/image698.png"/><Relationship Id="rId1169" Type="http://schemas.openxmlformats.org/officeDocument/2006/relationships/image" Target="../media/image747.png"/><Relationship Id="rId301" Type="http://schemas.openxmlformats.org/officeDocument/2006/relationships/image" Target="../media/image313.png"/><Relationship Id="rId953" Type="http://schemas.openxmlformats.org/officeDocument/2006/relationships/image" Target="../media/image639.png"/><Relationship Id="rId1029" Type="http://schemas.openxmlformats.org/officeDocument/2006/relationships/image" Target="../media/image677.png"/><Relationship Id="rId1236" Type="http://schemas.openxmlformats.org/officeDocument/2006/relationships/customXml" Target="../ink/ink777.xml"/><Relationship Id="rId82" Type="http://schemas.openxmlformats.org/officeDocument/2006/relationships/customXml" Target="../ink/ink200.xml"/><Relationship Id="rId606" Type="http://schemas.openxmlformats.org/officeDocument/2006/relationships/customXml" Target="../ink/ink462.xml"/><Relationship Id="rId813" Type="http://schemas.openxmlformats.org/officeDocument/2006/relationships/image" Target="../media/image569.png"/><Relationship Id="rId1303" Type="http://schemas.openxmlformats.org/officeDocument/2006/relationships/image" Target="../media/image814.png"/><Relationship Id="rId189" Type="http://schemas.openxmlformats.org/officeDocument/2006/relationships/image" Target="../media/image257.png"/><Relationship Id="rId396" Type="http://schemas.openxmlformats.org/officeDocument/2006/relationships/customXml" Target="../ink/ink357.xml"/><Relationship Id="rId256" Type="http://schemas.openxmlformats.org/officeDocument/2006/relationships/customXml" Target="../ink/ink287.xml"/><Relationship Id="rId463" Type="http://schemas.openxmlformats.org/officeDocument/2006/relationships/image" Target="../media/image394.png"/><Relationship Id="rId670" Type="http://schemas.openxmlformats.org/officeDocument/2006/relationships/customXml" Target="../ink/ink494.xml"/><Relationship Id="rId1093" Type="http://schemas.openxmlformats.org/officeDocument/2006/relationships/image" Target="../media/image709.png"/><Relationship Id="rId116" Type="http://schemas.openxmlformats.org/officeDocument/2006/relationships/customXml" Target="../ink/ink217.xml"/><Relationship Id="rId323" Type="http://schemas.openxmlformats.org/officeDocument/2006/relationships/image" Target="../media/image324.png"/><Relationship Id="rId530" Type="http://schemas.openxmlformats.org/officeDocument/2006/relationships/customXml" Target="../ink/ink424.xml"/><Relationship Id="rId768" Type="http://schemas.openxmlformats.org/officeDocument/2006/relationships/customXml" Target="../ink/ink543.xml"/><Relationship Id="rId975" Type="http://schemas.openxmlformats.org/officeDocument/2006/relationships/image" Target="../media/image650.png"/><Relationship Id="rId1160" Type="http://schemas.openxmlformats.org/officeDocument/2006/relationships/customXml" Target="../ink/ink739.xml"/><Relationship Id="rId628" Type="http://schemas.openxmlformats.org/officeDocument/2006/relationships/customXml" Target="../ink/ink473.xml"/><Relationship Id="rId835" Type="http://schemas.openxmlformats.org/officeDocument/2006/relationships/image" Target="../media/image580.png"/><Relationship Id="rId1258" Type="http://schemas.openxmlformats.org/officeDocument/2006/relationships/customXml" Target="../ink/ink788.xml"/><Relationship Id="rId1020" Type="http://schemas.openxmlformats.org/officeDocument/2006/relationships/customXml" Target="../ink/ink669.xml"/><Relationship Id="rId1118" Type="http://schemas.openxmlformats.org/officeDocument/2006/relationships/customXml" Target="../ink/ink718.xml"/><Relationship Id="rId1325" Type="http://schemas.openxmlformats.org/officeDocument/2006/relationships/image" Target="../media/image825.png"/><Relationship Id="rId902" Type="http://schemas.openxmlformats.org/officeDocument/2006/relationships/customXml" Target="../ink/ink610.xml"/><Relationship Id="rId31" Type="http://schemas.openxmlformats.org/officeDocument/2006/relationships/customXml" Target="../ink/ink174.xml"/><Relationship Id="rId180" Type="http://schemas.openxmlformats.org/officeDocument/2006/relationships/customXml" Target="../ink/ink249.xml"/><Relationship Id="rId278" Type="http://schemas.openxmlformats.org/officeDocument/2006/relationships/customXml" Target="../ink/ink298.xml"/><Relationship Id="rId485" Type="http://schemas.openxmlformats.org/officeDocument/2006/relationships/image" Target="../media/image405.png"/><Relationship Id="rId692" Type="http://schemas.openxmlformats.org/officeDocument/2006/relationships/customXml" Target="../ink/ink505.xml"/><Relationship Id="rId138" Type="http://schemas.openxmlformats.org/officeDocument/2006/relationships/customXml" Target="../ink/ink228.xml"/><Relationship Id="rId345" Type="http://schemas.openxmlformats.org/officeDocument/2006/relationships/image" Target="../media/image335.png"/><Relationship Id="rId552" Type="http://schemas.openxmlformats.org/officeDocument/2006/relationships/customXml" Target="../ink/ink435.xml"/><Relationship Id="rId997" Type="http://schemas.openxmlformats.org/officeDocument/2006/relationships/image" Target="../media/image661.png"/><Relationship Id="rId1182" Type="http://schemas.openxmlformats.org/officeDocument/2006/relationships/customXml" Target="../ink/ink750.xml"/><Relationship Id="rId205" Type="http://schemas.openxmlformats.org/officeDocument/2006/relationships/image" Target="../media/image265.png"/><Relationship Id="rId412" Type="http://schemas.openxmlformats.org/officeDocument/2006/relationships/customXml" Target="../ink/ink365.xml"/><Relationship Id="rId857" Type="http://schemas.openxmlformats.org/officeDocument/2006/relationships/image" Target="../media/image591.png"/><Relationship Id="rId1042" Type="http://schemas.openxmlformats.org/officeDocument/2006/relationships/customXml" Target="../ink/ink680.xml"/><Relationship Id="rId717" Type="http://schemas.openxmlformats.org/officeDocument/2006/relationships/image" Target="../media/image521.png"/><Relationship Id="rId924" Type="http://schemas.openxmlformats.org/officeDocument/2006/relationships/customXml" Target="../ink/ink621.xml"/><Relationship Id="rId53" Type="http://schemas.openxmlformats.org/officeDocument/2006/relationships/customXml" Target="../ink/ink185.xml"/><Relationship Id="rId1207" Type="http://schemas.openxmlformats.org/officeDocument/2006/relationships/image" Target="../media/image766.png"/><Relationship Id="rId367" Type="http://schemas.openxmlformats.org/officeDocument/2006/relationships/image" Target="../media/image346.png"/><Relationship Id="rId574" Type="http://schemas.openxmlformats.org/officeDocument/2006/relationships/customXml" Target="../ink/ink446.xml"/><Relationship Id="rId227" Type="http://schemas.openxmlformats.org/officeDocument/2006/relationships/image" Target="../media/image276.png"/><Relationship Id="rId781" Type="http://schemas.openxmlformats.org/officeDocument/2006/relationships/image" Target="../media/image553.png"/><Relationship Id="rId879" Type="http://schemas.openxmlformats.org/officeDocument/2006/relationships/image" Target="../media/image602.png"/><Relationship Id="rId434" Type="http://schemas.openxmlformats.org/officeDocument/2006/relationships/customXml" Target="../ink/ink376.xml"/><Relationship Id="rId641" Type="http://schemas.openxmlformats.org/officeDocument/2006/relationships/image" Target="../media/image483.png"/><Relationship Id="rId739" Type="http://schemas.openxmlformats.org/officeDocument/2006/relationships/image" Target="../media/image532.png"/><Relationship Id="rId1064" Type="http://schemas.openxmlformats.org/officeDocument/2006/relationships/customXml" Target="../ink/ink691.xml"/><Relationship Id="rId1271" Type="http://schemas.openxmlformats.org/officeDocument/2006/relationships/image" Target="../media/image798.png"/><Relationship Id="rId501" Type="http://schemas.openxmlformats.org/officeDocument/2006/relationships/image" Target="../media/image413.png"/><Relationship Id="rId946" Type="http://schemas.openxmlformats.org/officeDocument/2006/relationships/customXml" Target="../ink/ink632.xml"/><Relationship Id="rId1131" Type="http://schemas.openxmlformats.org/officeDocument/2006/relationships/image" Target="../media/image728.png"/><Relationship Id="rId1229" Type="http://schemas.openxmlformats.org/officeDocument/2006/relationships/image" Target="../media/image777.png"/><Relationship Id="rId75" Type="http://schemas.openxmlformats.org/officeDocument/2006/relationships/image" Target="../media/image200.png"/><Relationship Id="rId806" Type="http://schemas.openxmlformats.org/officeDocument/2006/relationships/customXml" Target="../ink/ink56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5.png"/><Relationship Id="rId21" Type="http://schemas.openxmlformats.org/officeDocument/2006/relationships/image" Target="../media/image837.png"/><Relationship Id="rId42" Type="http://schemas.openxmlformats.org/officeDocument/2006/relationships/customXml" Target="../ink/ink842.xml"/><Relationship Id="rId63" Type="http://schemas.openxmlformats.org/officeDocument/2006/relationships/image" Target="../media/image858.png"/><Relationship Id="rId84" Type="http://schemas.openxmlformats.org/officeDocument/2006/relationships/customXml" Target="../ink/ink863.xml"/><Relationship Id="rId138" Type="http://schemas.openxmlformats.org/officeDocument/2006/relationships/customXml" Target="../ink/ink890.xml"/><Relationship Id="rId159" Type="http://schemas.openxmlformats.org/officeDocument/2006/relationships/image" Target="../media/image906.png"/><Relationship Id="rId170" Type="http://schemas.openxmlformats.org/officeDocument/2006/relationships/customXml" Target="../ink/ink906.xml"/><Relationship Id="rId107" Type="http://schemas.openxmlformats.org/officeDocument/2006/relationships/image" Target="../media/image880.png"/><Relationship Id="rId11" Type="http://schemas.openxmlformats.org/officeDocument/2006/relationships/image" Target="../media/image832.png"/><Relationship Id="rId32" Type="http://schemas.openxmlformats.org/officeDocument/2006/relationships/customXml" Target="../ink/ink837.xml"/><Relationship Id="rId53" Type="http://schemas.openxmlformats.org/officeDocument/2006/relationships/image" Target="../media/image853.png"/><Relationship Id="rId74" Type="http://schemas.openxmlformats.org/officeDocument/2006/relationships/customXml" Target="../ink/ink858.xml"/><Relationship Id="rId128" Type="http://schemas.openxmlformats.org/officeDocument/2006/relationships/customXml" Target="../ink/ink885.xml"/><Relationship Id="rId149" Type="http://schemas.openxmlformats.org/officeDocument/2006/relationships/image" Target="../media/image901.png"/><Relationship Id="rId5" Type="http://schemas.openxmlformats.org/officeDocument/2006/relationships/image" Target="../media/image829.png"/><Relationship Id="rId95" Type="http://schemas.openxmlformats.org/officeDocument/2006/relationships/image" Target="../media/image874.png"/><Relationship Id="rId160" Type="http://schemas.openxmlformats.org/officeDocument/2006/relationships/customXml" Target="../ink/ink901.xml"/><Relationship Id="rId181" Type="http://schemas.openxmlformats.org/officeDocument/2006/relationships/image" Target="../media/image917.png"/><Relationship Id="rId22" Type="http://schemas.openxmlformats.org/officeDocument/2006/relationships/customXml" Target="../ink/ink832.xml"/><Relationship Id="rId43" Type="http://schemas.openxmlformats.org/officeDocument/2006/relationships/image" Target="../media/image848.png"/><Relationship Id="rId64" Type="http://schemas.openxmlformats.org/officeDocument/2006/relationships/customXml" Target="../ink/ink853.xml"/><Relationship Id="rId118" Type="http://schemas.openxmlformats.org/officeDocument/2006/relationships/customXml" Target="../ink/ink880.xml"/><Relationship Id="rId139" Type="http://schemas.openxmlformats.org/officeDocument/2006/relationships/image" Target="../media/image896.png"/><Relationship Id="rId85" Type="http://schemas.openxmlformats.org/officeDocument/2006/relationships/image" Target="../media/image869.png"/><Relationship Id="rId150" Type="http://schemas.openxmlformats.org/officeDocument/2006/relationships/customXml" Target="../ink/ink896.xml"/><Relationship Id="rId171" Type="http://schemas.openxmlformats.org/officeDocument/2006/relationships/image" Target="../media/image912.png"/><Relationship Id="rId12" Type="http://schemas.openxmlformats.org/officeDocument/2006/relationships/customXml" Target="../ink/ink827.xml"/><Relationship Id="rId33" Type="http://schemas.openxmlformats.org/officeDocument/2006/relationships/image" Target="../media/image843.png"/><Relationship Id="rId108" Type="http://schemas.openxmlformats.org/officeDocument/2006/relationships/customXml" Target="../ink/ink875.xml"/><Relationship Id="rId129" Type="http://schemas.openxmlformats.org/officeDocument/2006/relationships/image" Target="../media/image891.png"/><Relationship Id="rId54" Type="http://schemas.openxmlformats.org/officeDocument/2006/relationships/customXml" Target="../ink/ink848.xml"/><Relationship Id="rId75" Type="http://schemas.openxmlformats.org/officeDocument/2006/relationships/image" Target="../media/image864.png"/><Relationship Id="rId96" Type="http://schemas.openxmlformats.org/officeDocument/2006/relationships/customXml" Target="../ink/ink869.xml"/><Relationship Id="rId140" Type="http://schemas.openxmlformats.org/officeDocument/2006/relationships/customXml" Target="../ink/ink891.xml"/><Relationship Id="rId161" Type="http://schemas.openxmlformats.org/officeDocument/2006/relationships/image" Target="../media/image907.png"/><Relationship Id="rId182" Type="http://schemas.openxmlformats.org/officeDocument/2006/relationships/image" Target="../media/image918.emf"/><Relationship Id="rId6" Type="http://schemas.openxmlformats.org/officeDocument/2006/relationships/customXml" Target="../ink/ink824.xml"/><Relationship Id="rId23" Type="http://schemas.openxmlformats.org/officeDocument/2006/relationships/image" Target="../media/image838.png"/><Relationship Id="rId119" Type="http://schemas.openxmlformats.org/officeDocument/2006/relationships/image" Target="../media/image886.png"/><Relationship Id="rId44" Type="http://schemas.openxmlformats.org/officeDocument/2006/relationships/customXml" Target="../ink/ink843.xml"/><Relationship Id="rId60" Type="http://schemas.openxmlformats.org/officeDocument/2006/relationships/customXml" Target="../ink/ink851.xml"/><Relationship Id="rId65" Type="http://schemas.openxmlformats.org/officeDocument/2006/relationships/image" Target="../media/image859.png"/><Relationship Id="rId81" Type="http://schemas.openxmlformats.org/officeDocument/2006/relationships/image" Target="../media/image867.png"/><Relationship Id="rId86" Type="http://schemas.openxmlformats.org/officeDocument/2006/relationships/customXml" Target="../ink/ink864.xml"/><Relationship Id="rId130" Type="http://schemas.openxmlformats.org/officeDocument/2006/relationships/customXml" Target="../ink/ink886.xml"/><Relationship Id="rId135" Type="http://schemas.openxmlformats.org/officeDocument/2006/relationships/image" Target="../media/image894.png"/><Relationship Id="rId151" Type="http://schemas.openxmlformats.org/officeDocument/2006/relationships/image" Target="../media/image902.png"/><Relationship Id="rId156" Type="http://schemas.openxmlformats.org/officeDocument/2006/relationships/customXml" Target="../ink/ink899.xml"/><Relationship Id="rId177" Type="http://schemas.openxmlformats.org/officeDocument/2006/relationships/image" Target="../media/image915.png"/><Relationship Id="rId172" Type="http://schemas.openxmlformats.org/officeDocument/2006/relationships/customXml" Target="../ink/ink907.xml"/><Relationship Id="rId13" Type="http://schemas.openxmlformats.org/officeDocument/2006/relationships/image" Target="../media/image833.png"/><Relationship Id="rId18" Type="http://schemas.openxmlformats.org/officeDocument/2006/relationships/customXml" Target="../ink/ink830.xml"/><Relationship Id="rId39" Type="http://schemas.openxmlformats.org/officeDocument/2006/relationships/image" Target="../media/image846.png"/><Relationship Id="rId109" Type="http://schemas.openxmlformats.org/officeDocument/2006/relationships/image" Target="../media/image881.png"/><Relationship Id="rId34" Type="http://schemas.openxmlformats.org/officeDocument/2006/relationships/customXml" Target="../ink/ink838.xml"/><Relationship Id="rId50" Type="http://schemas.openxmlformats.org/officeDocument/2006/relationships/customXml" Target="../ink/ink846.xml"/><Relationship Id="rId55" Type="http://schemas.openxmlformats.org/officeDocument/2006/relationships/image" Target="../media/image854.png"/><Relationship Id="rId76" Type="http://schemas.openxmlformats.org/officeDocument/2006/relationships/customXml" Target="../ink/ink859.xml"/><Relationship Id="rId97" Type="http://schemas.openxmlformats.org/officeDocument/2006/relationships/image" Target="../media/image875.png"/><Relationship Id="rId104" Type="http://schemas.openxmlformats.org/officeDocument/2006/relationships/customXml" Target="../ink/ink873.xml"/><Relationship Id="rId120" Type="http://schemas.openxmlformats.org/officeDocument/2006/relationships/customXml" Target="../ink/ink881.xml"/><Relationship Id="rId125" Type="http://schemas.openxmlformats.org/officeDocument/2006/relationships/image" Target="../media/image889.png"/><Relationship Id="rId141" Type="http://schemas.openxmlformats.org/officeDocument/2006/relationships/image" Target="../media/image897.png"/><Relationship Id="rId146" Type="http://schemas.openxmlformats.org/officeDocument/2006/relationships/customXml" Target="../ink/ink894.xml"/><Relationship Id="rId167" Type="http://schemas.openxmlformats.org/officeDocument/2006/relationships/image" Target="../media/image910.png"/><Relationship Id="rId7" Type="http://schemas.openxmlformats.org/officeDocument/2006/relationships/image" Target="../media/image830.png"/><Relationship Id="rId71" Type="http://schemas.openxmlformats.org/officeDocument/2006/relationships/image" Target="../media/image862.png"/><Relationship Id="rId92" Type="http://schemas.openxmlformats.org/officeDocument/2006/relationships/customXml" Target="../ink/ink867.xml"/><Relationship Id="rId162" Type="http://schemas.openxmlformats.org/officeDocument/2006/relationships/customXml" Target="../ink/ink902.xml"/><Relationship Id="rId18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841.png"/><Relationship Id="rId24" Type="http://schemas.openxmlformats.org/officeDocument/2006/relationships/customXml" Target="../ink/ink833.xml"/><Relationship Id="rId40" Type="http://schemas.openxmlformats.org/officeDocument/2006/relationships/customXml" Target="../ink/ink841.xml"/><Relationship Id="rId45" Type="http://schemas.openxmlformats.org/officeDocument/2006/relationships/image" Target="../media/image849.png"/><Relationship Id="rId66" Type="http://schemas.openxmlformats.org/officeDocument/2006/relationships/customXml" Target="../ink/ink854.xml"/><Relationship Id="rId87" Type="http://schemas.openxmlformats.org/officeDocument/2006/relationships/image" Target="../media/image870.png"/><Relationship Id="rId110" Type="http://schemas.openxmlformats.org/officeDocument/2006/relationships/customXml" Target="../ink/ink876.xml"/><Relationship Id="rId115" Type="http://schemas.openxmlformats.org/officeDocument/2006/relationships/image" Target="../media/image884.png"/><Relationship Id="rId131" Type="http://schemas.openxmlformats.org/officeDocument/2006/relationships/image" Target="../media/image892.png"/><Relationship Id="rId136" Type="http://schemas.openxmlformats.org/officeDocument/2006/relationships/customXml" Target="../ink/ink889.xml"/><Relationship Id="rId157" Type="http://schemas.openxmlformats.org/officeDocument/2006/relationships/image" Target="../media/image905.png"/><Relationship Id="rId178" Type="http://schemas.openxmlformats.org/officeDocument/2006/relationships/customXml" Target="../ink/ink910.xml"/><Relationship Id="rId61" Type="http://schemas.openxmlformats.org/officeDocument/2006/relationships/image" Target="../media/image857.png"/><Relationship Id="rId82" Type="http://schemas.openxmlformats.org/officeDocument/2006/relationships/customXml" Target="../ink/ink862.xml"/><Relationship Id="rId152" Type="http://schemas.openxmlformats.org/officeDocument/2006/relationships/customXml" Target="../ink/ink897.xml"/><Relationship Id="rId173" Type="http://schemas.openxmlformats.org/officeDocument/2006/relationships/image" Target="../media/image913.png"/><Relationship Id="rId19" Type="http://schemas.openxmlformats.org/officeDocument/2006/relationships/image" Target="../media/image836.png"/><Relationship Id="rId14" Type="http://schemas.openxmlformats.org/officeDocument/2006/relationships/customXml" Target="../ink/ink828.xml"/><Relationship Id="rId30" Type="http://schemas.openxmlformats.org/officeDocument/2006/relationships/customXml" Target="../ink/ink836.xml"/><Relationship Id="rId35" Type="http://schemas.openxmlformats.org/officeDocument/2006/relationships/image" Target="../media/image844.png"/><Relationship Id="rId56" Type="http://schemas.openxmlformats.org/officeDocument/2006/relationships/customXml" Target="../ink/ink849.xml"/><Relationship Id="rId77" Type="http://schemas.openxmlformats.org/officeDocument/2006/relationships/image" Target="../media/image865.png"/><Relationship Id="rId100" Type="http://schemas.openxmlformats.org/officeDocument/2006/relationships/customXml" Target="../ink/ink871.xml"/><Relationship Id="rId105" Type="http://schemas.openxmlformats.org/officeDocument/2006/relationships/image" Target="../media/image879.png"/><Relationship Id="rId126" Type="http://schemas.openxmlformats.org/officeDocument/2006/relationships/customXml" Target="../ink/ink884.xml"/><Relationship Id="rId147" Type="http://schemas.openxmlformats.org/officeDocument/2006/relationships/image" Target="../media/image900.png"/><Relationship Id="rId168" Type="http://schemas.openxmlformats.org/officeDocument/2006/relationships/customXml" Target="../ink/ink905.xml"/><Relationship Id="rId8" Type="http://schemas.openxmlformats.org/officeDocument/2006/relationships/customXml" Target="../ink/ink825.xml"/><Relationship Id="rId51" Type="http://schemas.openxmlformats.org/officeDocument/2006/relationships/image" Target="../media/image852.png"/><Relationship Id="rId72" Type="http://schemas.openxmlformats.org/officeDocument/2006/relationships/customXml" Target="../ink/ink857.xml"/><Relationship Id="rId93" Type="http://schemas.openxmlformats.org/officeDocument/2006/relationships/image" Target="../media/image873.png"/><Relationship Id="rId98" Type="http://schemas.openxmlformats.org/officeDocument/2006/relationships/customXml" Target="../ink/ink870.xml"/><Relationship Id="rId121" Type="http://schemas.openxmlformats.org/officeDocument/2006/relationships/image" Target="../media/image887.png"/><Relationship Id="rId142" Type="http://schemas.openxmlformats.org/officeDocument/2006/relationships/customXml" Target="../ink/ink892.xml"/><Relationship Id="rId163" Type="http://schemas.openxmlformats.org/officeDocument/2006/relationships/image" Target="../media/image908.png"/><Relationship Id="rId184" Type="http://schemas.openxmlformats.org/officeDocument/2006/relationships/image" Target="../media/image827.emf"/><Relationship Id="rId3" Type="http://schemas.openxmlformats.org/officeDocument/2006/relationships/image" Target="../media/image828.png"/><Relationship Id="rId25" Type="http://schemas.openxmlformats.org/officeDocument/2006/relationships/image" Target="../media/image839.png"/><Relationship Id="rId46" Type="http://schemas.openxmlformats.org/officeDocument/2006/relationships/customXml" Target="../ink/ink844.xml"/><Relationship Id="rId67" Type="http://schemas.openxmlformats.org/officeDocument/2006/relationships/image" Target="../media/image860.png"/><Relationship Id="rId116" Type="http://schemas.openxmlformats.org/officeDocument/2006/relationships/customXml" Target="../ink/ink879.xml"/><Relationship Id="rId137" Type="http://schemas.openxmlformats.org/officeDocument/2006/relationships/image" Target="../media/image895.png"/><Relationship Id="rId158" Type="http://schemas.openxmlformats.org/officeDocument/2006/relationships/customXml" Target="../ink/ink900.xml"/><Relationship Id="rId20" Type="http://schemas.openxmlformats.org/officeDocument/2006/relationships/customXml" Target="../ink/ink831.xml"/><Relationship Id="rId41" Type="http://schemas.openxmlformats.org/officeDocument/2006/relationships/image" Target="../media/image847.png"/><Relationship Id="rId62" Type="http://schemas.openxmlformats.org/officeDocument/2006/relationships/customXml" Target="../ink/ink852.xml"/><Relationship Id="rId83" Type="http://schemas.openxmlformats.org/officeDocument/2006/relationships/image" Target="../media/image868.png"/><Relationship Id="rId88" Type="http://schemas.openxmlformats.org/officeDocument/2006/relationships/customXml" Target="../ink/ink865.xml"/><Relationship Id="rId111" Type="http://schemas.openxmlformats.org/officeDocument/2006/relationships/image" Target="../media/image882.png"/><Relationship Id="rId132" Type="http://schemas.openxmlformats.org/officeDocument/2006/relationships/customXml" Target="../ink/ink887.xml"/><Relationship Id="rId153" Type="http://schemas.openxmlformats.org/officeDocument/2006/relationships/image" Target="../media/image903.png"/><Relationship Id="rId174" Type="http://schemas.openxmlformats.org/officeDocument/2006/relationships/customXml" Target="../ink/ink908.xml"/><Relationship Id="rId179" Type="http://schemas.openxmlformats.org/officeDocument/2006/relationships/image" Target="../media/image916.png"/><Relationship Id="rId15" Type="http://schemas.openxmlformats.org/officeDocument/2006/relationships/image" Target="../media/image834.png"/><Relationship Id="rId36" Type="http://schemas.openxmlformats.org/officeDocument/2006/relationships/customXml" Target="../ink/ink839.xml"/><Relationship Id="rId57" Type="http://schemas.openxmlformats.org/officeDocument/2006/relationships/image" Target="../media/image855.png"/><Relationship Id="rId106" Type="http://schemas.openxmlformats.org/officeDocument/2006/relationships/customXml" Target="../ink/ink874.xml"/><Relationship Id="rId127" Type="http://schemas.openxmlformats.org/officeDocument/2006/relationships/image" Target="../media/image890.png"/><Relationship Id="rId10" Type="http://schemas.openxmlformats.org/officeDocument/2006/relationships/customXml" Target="../ink/ink826.xml"/><Relationship Id="rId31" Type="http://schemas.openxmlformats.org/officeDocument/2006/relationships/image" Target="../media/image842.png"/><Relationship Id="rId52" Type="http://schemas.openxmlformats.org/officeDocument/2006/relationships/customXml" Target="../ink/ink847.xml"/><Relationship Id="rId73" Type="http://schemas.openxmlformats.org/officeDocument/2006/relationships/image" Target="../media/image863.png"/><Relationship Id="rId78" Type="http://schemas.openxmlformats.org/officeDocument/2006/relationships/customXml" Target="../ink/ink860.xml"/><Relationship Id="rId94" Type="http://schemas.openxmlformats.org/officeDocument/2006/relationships/customXml" Target="../ink/ink868.xml"/><Relationship Id="rId99" Type="http://schemas.openxmlformats.org/officeDocument/2006/relationships/image" Target="../media/image876.png"/><Relationship Id="rId101" Type="http://schemas.openxmlformats.org/officeDocument/2006/relationships/image" Target="../media/image877.png"/><Relationship Id="rId122" Type="http://schemas.openxmlformats.org/officeDocument/2006/relationships/customXml" Target="../ink/ink882.xml"/><Relationship Id="rId143" Type="http://schemas.openxmlformats.org/officeDocument/2006/relationships/image" Target="../media/image898.png"/><Relationship Id="rId148" Type="http://schemas.openxmlformats.org/officeDocument/2006/relationships/customXml" Target="../ink/ink895.xml"/><Relationship Id="rId164" Type="http://schemas.openxmlformats.org/officeDocument/2006/relationships/customXml" Target="../ink/ink903.xml"/><Relationship Id="rId169" Type="http://schemas.openxmlformats.org/officeDocument/2006/relationships/image" Target="../media/image911.png"/><Relationship Id="rId4" Type="http://schemas.openxmlformats.org/officeDocument/2006/relationships/customXml" Target="../ink/ink823.xml"/><Relationship Id="rId9" Type="http://schemas.openxmlformats.org/officeDocument/2006/relationships/image" Target="../media/image831.png"/><Relationship Id="rId180" Type="http://schemas.openxmlformats.org/officeDocument/2006/relationships/customXml" Target="../ink/ink911.xml"/><Relationship Id="rId26" Type="http://schemas.openxmlformats.org/officeDocument/2006/relationships/customXml" Target="../ink/ink834.xml"/><Relationship Id="rId47" Type="http://schemas.openxmlformats.org/officeDocument/2006/relationships/image" Target="../media/image850.png"/><Relationship Id="rId68" Type="http://schemas.openxmlformats.org/officeDocument/2006/relationships/customXml" Target="../ink/ink855.xml"/><Relationship Id="rId89" Type="http://schemas.openxmlformats.org/officeDocument/2006/relationships/image" Target="../media/image871.png"/><Relationship Id="rId112" Type="http://schemas.openxmlformats.org/officeDocument/2006/relationships/customXml" Target="../ink/ink877.xml"/><Relationship Id="rId133" Type="http://schemas.openxmlformats.org/officeDocument/2006/relationships/image" Target="../media/image893.png"/><Relationship Id="rId154" Type="http://schemas.openxmlformats.org/officeDocument/2006/relationships/customXml" Target="../ink/ink898.xml"/><Relationship Id="rId175" Type="http://schemas.openxmlformats.org/officeDocument/2006/relationships/image" Target="../media/image914.png"/><Relationship Id="rId16" Type="http://schemas.openxmlformats.org/officeDocument/2006/relationships/customXml" Target="../ink/ink829.xml"/><Relationship Id="rId37" Type="http://schemas.openxmlformats.org/officeDocument/2006/relationships/image" Target="../media/image845.png"/><Relationship Id="rId58" Type="http://schemas.openxmlformats.org/officeDocument/2006/relationships/customXml" Target="../ink/ink850.xml"/><Relationship Id="rId79" Type="http://schemas.openxmlformats.org/officeDocument/2006/relationships/image" Target="../media/image866.png"/><Relationship Id="rId102" Type="http://schemas.openxmlformats.org/officeDocument/2006/relationships/customXml" Target="../ink/ink872.xml"/><Relationship Id="rId123" Type="http://schemas.openxmlformats.org/officeDocument/2006/relationships/image" Target="../media/image888.png"/><Relationship Id="rId144" Type="http://schemas.openxmlformats.org/officeDocument/2006/relationships/customXml" Target="../ink/ink893.xml"/><Relationship Id="rId90" Type="http://schemas.openxmlformats.org/officeDocument/2006/relationships/customXml" Target="../ink/ink866.xml"/><Relationship Id="rId165" Type="http://schemas.openxmlformats.org/officeDocument/2006/relationships/image" Target="../media/image909.png"/><Relationship Id="rId27" Type="http://schemas.openxmlformats.org/officeDocument/2006/relationships/image" Target="../media/image840.png"/><Relationship Id="rId48" Type="http://schemas.openxmlformats.org/officeDocument/2006/relationships/customXml" Target="../ink/ink845.xml"/><Relationship Id="rId69" Type="http://schemas.openxmlformats.org/officeDocument/2006/relationships/image" Target="../media/image861.png"/><Relationship Id="rId113" Type="http://schemas.openxmlformats.org/officeDocument/2006/relationships/image" Target="../media/image883.png"/><Relationship Id="rId134" Type="http://schemas.openxmlformats.org/officeDocument/2006/relationships/customXml" Target="../ink/ink888.xml"/><Relationship Id="rId80" Type="http://schemas.openxmlformats.org/officeDocument/2006/relationships/customXml" Target="../ink/ink861.xml"/><Relationship Id="rId155" Type="http://schemas.openxmlformats.org/officeDocument/2006/relationships/image" Target="../media/image904.png"/><Relationship Id="rId176" Type="http://schemas.openxmlformats.org/officeDocument/2006/relationships/customXml" Target="../ink/ink909.xml"/><Relationship Id="rId17" Type="http://schemas.openxmlformats.org/officeDocument/2006/relationships/image" Target="../media/image835.png"/><Relationship Id="rId38" Type="http://schemas.openxmlformats.org/officeDocument/2006/relationships/customXml" Target="../ink/ink840.xml"/><Relationship Id="rId59" Type="http://schemas.openxmlformats.org/officeDocument/2006/relationships/image" Target="../media/image856.png"/><Relationship Id="rId103" Type="http://schemas.openxmlformats.org/officeDocument/2006/relationships/image" Target="../media/image878.png"/><Relationship Id="rId124" Type="http://schemas.openxmlformats.org/officeDocument/2006/relationships/customXml" Target="../ink/ink883.xml"/><Relationship Id="rId70" Type="http://schemas.openxmlformats.org/officeDocument/2006/relationships/customXml" Target="../ink/ink856.xml"/><Relationship Id="rId91" Type="http://schemas.openxmlformats.org/officeDocument/2006/relationships/image" Target="../media/image872.png"/><Relationship Id="rId145" Type="http://schemas.openxmlformats.org/officeDocument/2006/relationships/image" Target="../media/image899.png"/><Relationship Id="rId166" Type="http://schemas.openxmlformats.org/officeDocument/2006/relationships/customXml" Target="../ink/ink904.xml"/><Relationship Id="rId1" Type="http://schemas.openxmlformats.org/officeDocument/2006/relationships/vmlDrawing" Target="../drawings/vmlDrawing1.vml"/><Relationship Id="rId28" Type="http://schemas.openxmlformats.org/officeDocument/2006/relationships/customXml" Target="../ink/ink835.xml"/><Relationship Id="rId49" Type="http://schemas.openxmlformats.org/officeDocument/2006/relationships/image" Target="../media/image851.png"/><Relationship Id="rId114" Type="http://schemas.openxmlformats.org/officeDocument/2006/relationships/customXml" Target="../ink/ink87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9.xml"/><Relationship Id="rId299" Type="http://schemas.openxmlformats.org/officeDocument/2006/relationships/customXml" Target="../ink/ink1060.xml"/><Relationship Id="rId21" Type="http://schemas.openxmlformats.org/officeDocument/2006/relationships/image" Target="../media/image928.png"/><Relationship Id="rId63" Type="http://schemas.openxmlformats.org/officeDocument/2006/relationships/customXml" Target="../ink/ink942.xml"/><Relationship Id="rId159" Type="http://schemas.openxmlformats.org/officeDocument/2006/relationships/customXml" Target="../ink/ink990.xml"/><Relationship Id="rId324" Type="http://schemas.openxmlformats.org/officeDocument/2006/relationships/image" Target="../media/image1079.png"/><Relationship Id="rId366" Type="http://schemas.openxmlformats.org/officeDocument/2006/relationships/image" Target="../media/image1100.png"/><Relationship Id="rId170" Type="http://schemas.openxmlformats.org/officeDocument/2006/relationships/image" Target="../media/image1002.png"/><Relationship Id="rId226" Type="http://schemas.openxmlformats.org/officeDocument/2006/relationships/image" Target="../media/image1030.png"/><Relationship Id="rId268" Type="http://schemas.openxmlformats.org/officeDocument/2006/relationships/image" Target="../media/image1051.png"/><Relationship Id="rId32" Type="http://schemas.openxmlformats.org/officeDocument/2006/relationships/customXml" Target="../ink/ink926.xml"/><Relationship Id="rId74" Type="http://schemas.openxmlformats.org/officeDocument/2006/relationships/image" Target="../media/image954.png"/><Relationship Id="rId128" Type="http://schemas.openxmlformats.org/officeDocument/2006/relationships/image" Target="../media/image981.png"/><Relationship Id="rId335" Type="http://schemas.openxmlformats.org/officeDocument/2006/relationships/customXml" Target="../ink/ink1078.xml"/><Relationship Id="rId377" Type="http://schemas.openxmlformats.org/officeDocument/2006/relationships/customXml" Target="../ink/ink1099.xml"/><Relationship Id="rId5" Type="http://schemas.openxmlformats.org/officeDocument/2006/relationships/image" Target="../media/image832.png"/><Relationship Id="rId181" Type="http://schemas.openxmlformats.org/officeDocument/2006/relationships/customXml" Target="../ink/ink1001.xml"/><Relationship Id="rId237" Type="http://schemas.openxmlformats.org/officeDocument/2006/relationships/customXml" Target="../ink/ink1029.xml"/><Relationship Id="rId279" Type="http://schemas.openxmlformats.org/officeDocument/2006/relationships/customXml" Target="../ink/ink1050.xml"/><Relationship Id="rId43" Type="http://schemas.openxmlformats.org/officeDocument/2006/relationships/image" Target="../media/image939.png"/><Relationship Id="rId139" Type="http://schemas.openxmlformats.org/officeDocument/2006/relationships/customXml" Target="../ink/ink980.xml"/><Relationship Id="rId290" Type="http://schemas.openxmlformats.org/officeDocument/2006/relationships/image" Target="../media/image1062.png"/><Relationship Id="rId304" Type="http://schemas.openxmlformats.org/officeDocument/2006/relationships/image" Target="../media/image1069.png"/><Relationship Id="rId346" Type="http://schemas.openxmlformats.org/officeDocument/2006/relationships/image" Target="../media/image1090.png"/><Relationship Id="rId85" Type="http://schemas.openxmlformats.org/officeDocument/2006/relationships/customXml" Target="../ink/ink953.xml"/><Relationship Id="rId150" Type="http://schemas.openxmlformats.org/officeDocument/2006/relationships/image" Target="../media/image992.png"/><Relationship Id="rId192" Type="http://schemas.openxmlformats.org/officeDocument/2006/relationships/image" Target="../media/image1013.png"/><Relationship Id="rId206" Type="http://schemas.openxmlformats.org/officeDocument/2006/relationships/image" Target="../media/image1020.png"/><Relationship Id="rId248" Type="http://schemas.openxmlformats.org/officeDocument/2006/relationships/image" Target="../media/image1041.png"/><Relationship Id="rId12" Type="http://schemas.openxmlformats.org/officeDocument/2006/relationships/customXml" Target="../ink/ink916.xml"/><Relationship Id="rId108" Type="http://schemas.openxmlformats.org/officeDocument/2006/relationships/image" Target="../media/image971.png"/><Relationship Id="rId315" Type="http://schemas.openxmlformats.org/officeDocument/2006/relationships/customXml" Target="../ink/ink1068.xml"/><Relationship Id="rId357" Type="http://schemas.openxmlformats.org/officeDocument/2006/relationships/customXml" Target="../ink/ink1089.xml"/><Relationship Id="rId54" Type="http://schemas.openxmlformats.org/officeDocument/2006/relationships/image" Target="../media/image944.png"/><Relationship Id="rId96" Type="http://schemas.openxmlformats.org/officeDocument/2006/relationships/image" Target="../media/image965.png"/><Relationship Id="rId161" Type="http://schemas.openxmlformats.org/officeDocument/2006/relationships/customXml" Target="../ink/ink991.xml"/><Relationship Id="rId217" Type="http://schemas.openxmlformats.org/officeDocument/2006/relationships/customXml" Target="../ink/ink1019.xml"/><Relationship Id="rId259" Type="http://schemas.openxmlformats.org/officeDocument/2006/relationships/customXml" Target="../ink/ink1040.xml"/><Relationship Id="rId23" Type="http://schemas.openxmlformats.org/officeDocument/2006/relationships/image" Target="../media/image929.png"/><Relationship Id="rId119" Type="http://schemas.openxmlformats.org/officeDocument/2006/relationships/customXml" Target="../ink/ink970.xml"/><Relationship Id="rId270" Type="http://schemas.openxmlformats.org/officeDocument/2006/relationships/image" Target="../media/image1052.png"/><Relationship Id="rId326" Type="http://schemas.openxmlformats.org/officeDocument/2006/relationships/image" Target="../media/image1080.png"/><Relationship Id="rId65" Type="http://schemas.openxmlformats.org/officeDocument/2006/relationships/customXml" Target="../ink/ink943.xml"/><Relationship Id="rId130" Type="http://schemas.openxmlformats.org/officeDocument/2006/relationships/image" Target="../media/image982.png"/><Relationship Id="rId368" Type="http://schemas.openxmlformats.org/officeDocument/2006/relationships/image" Target="../media/image1101.png"/><Relationship Id="rId172" Type="http://schemas.openxmlformats.org/officeDocument/2006/relationships/image" Target="../media/image1003.png"/><Relationship Id="rId228" Type="http://schemas.openxmlformats.org/officeDocument/2006/relationships/image" Target="../media/image1031.png"/><Relationship Id="rId281" Type="http://schemas.openxmlformats.org/officeDocument/2006/relationships/customXml" Target="../ink/ink1051.xml"/><Relationship Id="rId337" Type="http://schemas.openxmlformats.org/officeDocument/2006/relationships/customXml" Target="../ink/ink1079.xml"/><Relationship Id="rId34" Type="http://schemas.openxmlformats.org/officeDocument/2006/relationships/customXml" Target="../ink/ink927.xml"/><Relationship Id="rId76" Type="http://schemas.openxmlformats.org/officeDocument/2006/relationships/image" Target="../media/image955.png"/><Relationship Id="rId141" Type="http://schemas.openxmlformats.org/officeDocument/2006/relationships/customXml" Target="../ink/ink981.xml"/><Relationship Id="rId379" Type="http://schemas.openxmlformats.org/officeDocument/2006/relationships/image" Target="../media/image1107.emf"/><Relationship Id="rId7" Type="http://schemas.openxmlformats.org/officeDocument/2006/relationships/image" Target="../media/image921.png"/><Relationship Id="rId183" Type="http://schemas.openxmlformats.org/officeDocument/2006/relationships/customXml" Target="../ink/ink1002.xml"/><Relationship Id="rId239" Type="http://schemas.openxmlformats.org/officeDocument/2006/relationships/customXml" Target="../ink/ink1030.xml"/><Relationship Id="rId250" Type="http://schemas.openxmlformats.org/officeDocument/2006/relationships/image" Target="../media/image1042.png"/><Relationship Id="rId292" Type="http://schemas.openxmlformats.org/officeDocument/2006/relationships/image" Target="../media/image1063.png"/><Relationship Id="rId306" Type="http://schemas.openxmlformats.org/officeDocument/2006/relationships/image" Target="../media/image1070.png"/><Relationship Id="rId45" Type="http://schemas.openxmlformats.org/officeDocument/2006/relationships/image" Target="../media/image940.png"/><Relationship Id="rId87" Type="http://schemas.openxmlformats.org/officeDocument/2006/relationships/customXml" Target="../ink/ink954.xml"/><Relationship Id="rId110" Type="http://schemas.openxmlformats.org/officeDocument/2006/relationships/image" Target="../media/image972.png"/><Relationship Id="rId348" Type="http://schemas.openxmlformats.org/officeDocument/2006/relationships/image" Target="../media/image1091.png"/><Relationship Id="rId152" Type="http://schemas.openxmlformats.org/officeDocument/2006/relationships/image" Target="../media/image993.png"/><Relationship Id="rId194" Type="http://schemas.openxmlformats.org/officeDocument/2006/relationships/image" Target="../media/image1014.png"/><Relationship Id="rId208" Type="http://schemas.openxmlformats.org/officeDocument/2006/relationships/image" Target="../media/image1021.png"/><Relationship Id="rId261" Type="http://schemas.openxmlformats.org/officeDocument/2006/relationships/customXml" Target="../ink/ink1041.xml"/><Relationship Id="rId14" Type="http://schemas.openxmlformats.org/officeDocument/2006/relationships/customXml" Target="../ink/ink917.xml"/><Relationship Id="rId56" Type="http://schemas.openxmlformats.org/officeDocument/2006/relationships/image" Target="../media/image945.png"/><Relationship Id="rId317" Type="http://schemas.openxmlformats.org/officeDocument/2006/relationships/customXml" Target="../ink/ink1069.xml"/><Relationship Id="rId359" Type="http://schemas.openxmlformats.org/officeDocument/2006/relationships/customXml" Target="../ink/ink1090.xml"/><Relationship Id="rId98" Type="http://schemas.openxmlformats.org/officeDocument/2006/relationships/image" Target="../media/image966.png"/><Relationship Id="rId121" Type="http://schemas.openxmlformats.org/officeDocument/2006/relationships/customXml" Target="../ink/ink971.xml"/><Relationship Id="rId163" Type="http://schemas.openxmlformats.org/officeDocument/2006/relationships/customXml" Target="../ink/ink992.xml"/><Relationship Id="rId219" Type="http://schemas.openxmlformats.org/officeDocument/2006/relationships/customXml" Target="../ink/ink1020.xml"/><Relationship Id="rId370" Type="http://schemas.openxmlformats.org/officeDocument/2006/relationships/image" Target="../media/image1102.png"/><Relationship Id="rId230" Type="http://schemas.openxmlformats.org/officeDocument/2006/relationships/image" Target="../media/image1032.png"/><Relationship Id="rId25" Type="http://schemas.openxmlformats.org/officeDocument/2006/relationships/image" Target="../media/image930.png"/><Relationship Id="rId67" Type="http://schemas.openxmlformats.org/officeDocument/2006/relationships/customXml" Target="../ink/ink944.xml"/><Relationship Id="rId272" Type="http://schemas.openxmlformats.org/officeDocument/2006/relationships/image" Target="../media/image1053.png"/><Relationship Id="rId328" Type="http://schemas.openxmlformats.org/officeDocument/2006/relationships/image" Target="../media/image1081.png"/><Relationship Id="rId132" Type="http://schemas.openxmlformats.org/officeDocument/2006/relationships/image" Target="../media/image983.png"/><Relationship Id="rId174" Type="http://schemas.openxmlformats.org/officeDocument/2006/relationships/image" Target="../media/image1004.png"/><Relationship Id="rId381" Type="http://schemas.openxmlformats.org/officeDocument/2006/relationships/image" Target="../media/image919.emf"/><Relationship Id="rId241" Type="http://schemas.openxmlformats.org/officeDocument/2006/relationships/customXml" Target="../ink/ink1031.xml"/><Relationship Id="rId36" Type="http://schemas.openxmlformats.org/officeDocument/2006/relationships/customXml" Target="../ink/ink928.xml"/><Relationship Id="rId283" Type="http://schemas.openxmlformats.org/officeDocument/2006/relationships/customXml" Target="../ink/ink1052.xml"/><Relationship Id="rId339" Type="http://schemas.openxmlformats.org/officeDocument/2006/relationships/customXml" Target="../ink/ink1080.xml"/><Relationship Id="rId78" Type="http://schemas.openxmlformats.org/officeDocument/2006/relationships/image" Target="../media/image956.png"/><Relationship Id="rId101" Type="http://schemas.openxmlformats.org/officeDocument/2006/relationships/customXml" Target="../ink/ink961.xml"/><Relationship Id="rId143" Type="http://schemas.openxmlformats.org/officeDocument/2006/relationships/customXml" Target="../ink/ink982.xml"/><Relationship Id="rId185" Type="http://schemas.openxmlformats.org/officeDocument/2006/relationships/customXml" Target="../ink/ink1003.xml"/><Relationship Id="rId350" Type="http://schemas.openxmlformats.org/officeDocument/2006/relationships/image" Target="../media/image1092.png"/><Relationship Id="rId9" Type="http://schemas.openxmlformats.org/officeDocument/2006/relationships/image" Target="../media/image922.png"/><Relationship Id="rId210" Type="http://schemas.openxmlformats.org/officeDocument/2006/relationships/image" Target="../media/image1022.png"/><Relationship Id="rId26" Type="http://schemas.openxmlformats.org/officeDocument/2006/relationships/customXml" Target="../ink/ink923.xml"/><Relationship Id="rId231" Type="http://schemas.openxmlformats.org/officeDocument/2006/relationships/customXml" Target="../ink/ink1026.xml"/><Relationship Id="rId252" Type="http://schemas.openxmlformats.org/officeDocument/2006/relationships/image" Target="../media/image1043.png"/><Relationship Id="rId273" Type="http://schemas.openxmlformats.org/officeDocument/2006/relationships/customXml" Target="../ink/ink1047.xml"/><Relationship Id="rId294" Type="http://schemas.openxmlformats.org/officeDocument/2006/relationships/image" Target="../media/image1064.png"/><Relationship Id="rId308" Type="http://schemas.openxmlformats.org/officeDocument/2006/relationships/image" Target="../media/image1071.png"/><Relationship Id="rId329" Type="http://schemas.openxmlformats.org/officeDocument/2006/relationships/customXml" Target="../ink/ink1075.xml"/><Relationship Id="rId47" Type="http://schemas.openxmlformats.org/officeDocument/2006/relationships/customXml" Target="../ink/ink934.xml"/><Relationship Id="rId68" Type="http://schemas.openxmlformats.org/officeDocument/2006/relationships/image" Target="../media/image951.png"/><Relationship Id="rId89" Type="http://schemas.openxmlformats.org/officeDocument/2006/relationships/customXml" Target="../ink/ink955.xml"/><Relationship Id="rId112" Type="http://schemas.openxmlformats.org/officeDocument/2006/relationships/image" Target="../media/image973.png"/><Relationship Id="rId133" Type="http://schemas.openxmlformats.org/officeDocument/2006/relationships/customXml" Target="../ink/ink977.xml"/><Relationship Id="rId154" Type="http://schemas.openxmlformats.org/officeDocument/2006/relationships/image" Target="../media/image994.png"/><Relationship Id="rId175" Type="http://schemas.openxmlformats.org/officeDocument/2006/relationships/customXml" Target="../ink/ink998.xml"/><Relationship Id="rId340" Type="http://schemas.openxmlformats.org/officeDocument/2006/relationships/image" Target="../media/image1087.png"/><Relationship Id="rId361" Type="http://schemas.openxmlformats.org/officeDocument/2006/relationships/customXml" Target="../ink/ink1091.xml"/><Relationship Id="rId196" Type="http://schemas.openxmlformats.org/officeDocument/2006/relationships/image" Target="../media/image1015.png"/><Relationship Id="rId200" Type="http://schemas.openxmlformats.org/officeDocument/2006/relationships/image" Target="../media/image1017.png"/><Relationship Id="rId16" Type="http://schemas.openxmlformats.org/officeDocument/2006/relationships/customXml" Target="../ink/ink918.xml"/><Relationship Id="rId221" Type="http://schemas.openxmlformats.org/officeDocument/2006/relationships/customXml" Target="../ink/ink1021.xml"/><Relationship Id="rId242" Type="http://schemas.openxmlformats.org/officeDocument/2006/relationships/image" Target="../media/image1038.png"/><Relationship Id="rId263" Type="http://schemas.openxmlformats.org/officeDocument/2006/relationships/customXml" Target="../ink/ink1042.xml"/><Relationship Id="rId284" Type="http://schemas.openxmlformats.org/officeDocument/2006/relationships/image" Target="../media/image1059.png"/><Relationship Id="rId319" Type="http://schemas.openxmlformats.org/officeDocument/2006/relationships/customXml" Target="../ink/ink1070.xml"/><Relationship Id="rId37" Type="http://schemas.openxmlformats.org/officeDocument/2006/relationships/image" Target="../media/image936.png"/><Relationship Id="rId58" Type="http://schemas.openxmlformats.org/officeDocument/2006/relationships/image" Target="../media/image946.png"/><Relationship Id="rId79" Type="http://schemas.openxmlformats.org/officeDocument/2006/relationships/customXml" Target="../ink/ink950.xml"/><Relationship Id="rId102" Type="http://schemas.openxmlformats.org/officeDocument/2006/relationships/image" Target="../media/image968.png"/><Relationship Id="rId123" Type="http://schemas.openxmlformats.org/officeDocument/2006/relationships/customXml" Target="../ink/ink972.xml"/><Relationship Id="rId144" Type="http://schemas.openxmlformats.org/officeDocument/2006/relationships/image" Target="../media/image989.png"/><Relationship Id="rId330" Type="http://schemas.openxmlformats.org/officeDocument/2006/relationships/image" Target="../media/image1082.png"/><Relationship Id="rId90" Type="http://schemas.openxmlformats.org/officeDocument/2006/relationships/image" Target="../media/image962.png"/><Relationship Id="rId165" Type="http://schemas.openxmlformats.org/officeDocument/2006/relationships/customXml" Target="../ink/ink993.xml"/><Relationship Id="rId186" Type="http://schemas.openxmlformats.org/officeDocument/2006/relationships/image" Target="../media/image1010.png"/><Relationship Id="rId351" Type="http://schemas.openxmlformats.org/officeDocument/2006/relationships/customXml" Target="../ink/ink1086.xml"/><Relationship Id="rId372" Type="http://schemas.openxmlformats.org/officeDocument/2006/relationships/image" Target="../media/image1103.png"/><Relationship Id="rId211" Type="http://schemas.openxmlformats.org/officeDocument/2006/relationships/customXml" Target="../ink/ink1016.xml"/><Relationship Id="rId232" Type="http://schemas.openxmlformats.org/officeDocument/2006/relationships/image" Target="../media/image1033.png"/><Relationship Id="rId253" Type="http://schemas.openxmlformats.org/officeDocument/2006/relationships/customXml" Target="../ink/ink1037.xml"/><Relationship Id="rId274" Type="http://schemas.openxmlformats.org/officeDocument/2006/relationships/image" Target="../media/image1054.png"/><Relationship Id="rId295" Type="http://schemas.openxmlformats.org/officeDocument/2006/relationships/customXml" Target="../ink/ink1058.xml"/><Relationship Id="rId309" Type="http://schemas.openxmlformats.org/officeDocument/2006/relationships/customXml" Target="../ink/ink1065.xml"/><Relationship Id="rId27" Type="http://schemas.openxmlformats.org/officeDocument/2006/relationships/image" Target="../media/image931.png"/><Relationship Id="rId48" Type="http://schemas.openxmlformats.org/officeDocument/2006/relationships/image" Target="../media/image941.png"/><Relationship Id="rId69" Type="http://schemas.openxmlformats.org/officeDocument/2006/relationships/customXml" Target="../ink/ink945.xml"/><Relationship Id="rId113" Type="http://schemas.openxmlformats.org/officeDocument/2006/relationships/customXml" Target="../ink/ink967.xml"/><Relationship Id="rId134" Type="http://schemas.openxmlformats.org/officeDocument/2006/relationships/image" Target="../media/image984.png"/><Relationship Id="rId320" Type="http://schemas.openxmlformats.org/officeDocument/2006/relationships/image" Target="../media/image1077.png"/><Relationship Id="rId80" Type="http://schemas.openxmlformats.org/officeDocument/2006/relationships/image" Target="../media/image957.png"/><Relationship Id="rId155" Type="http://schemas.openxmlformats.org/officeDocument/2006/relationships/customXml" Target="../ink/ink988.xml"/><Relationship Id="rId176" Type="http://schemas.openxmlformats.org/officeDocument/2006/relationships/image" Target="../media/image1005.png"/><Relationship Id="rId197" Type="http://schemas.openxmlformats.org/officeDocument/2006/relationships/customXml" Target="../ink/ink1009.xml"/><Relationship Id="rId341" Type="http://schemas.openxmlformats.org/officeDocument/2006/relationships/customXml" Target="../ink/ink1081.xml"/><Relationship Id="rId362" Type="http://schemas.openxmlformats.org/officeDocument/2006/relationships/image" Target="../media/image1098.png"/><Relationship Id="rId201" Type="http://schemas.openxmlformats.org/officeDocument/2006/relationships/customXml" Target="../ink/ink1011.xml"/><Relationship Id="rId222" Type="http://schemas.openxmlformats.org/officeDocument/2006/relationships/image" Target="../media/image1028.png"/><Relationship Id="rId243" Type="http://schemas.openxmlformats.org/officeDocument/2006/relationships/customXml" Target="../ink/ink1032.xml"/><Relationship Id="rId264" Type="http://schemas.openxmlformats.org/officeDocument/2006/relationships/image" Target="../media/image1049.png"/><Relationship Id="rId285" Type="http://schemas.openxmlformats.org/officeDocument/2006/relationships/customXml" Target="../ink/ink1053.xml"/><Relationship Id="rId17" Type="http://schemas.openxmlformats.org/officeDocument/2006/relationships/image" Target="../media/image926.png"/><Relationship Id="rId38" Type="http://schemas.openxmlformats.org/officeDocument/2006/relationships/customXml" Target="../ink/ink929.xml"/><Relationship Id="rId59" Type="http://schemas.openxmlformats.org/officeDocument/2006/relationships/customXml" Target="../ink/ink940.xml"/><Relationship Id="rId103" Type="http://schemas.openxmlformats.org/officeDocument/2006/relationships/customXml" Target="../ink/ink962.xml"/><Relationship Id="rId124" Type="http://schemas.openxmlformats.org/officeDocument/2006/relationships/image" Target="../media/image979.png"/><Relationship Id="rId310" Type="http://schemas.openxmlformats.org/officeDocument/2006/relationships/image" Target="../media/image1072.png"/><Relationship Id="rId70" Type="http://schemas.openxmlformats.org/officeDocument/2006/relationships/image" Target="../media/image952.png"/><Relationship Id="rId91" Type="http://schemas.openxmlformats.org/officeDocument/2006/relationships/customXml" Target="../ink/ink956.xml"/><Relationship Id="rId145" Type="http://schemas.openxmlformats.org/officeDocument/2006/relationships/customXml" Target="../ink/ink983.xml"/><Relationship Id="rId166" Type="http://schemas.openxmlformats.org/officeDocument/2006/relationships/image" Target="../media/image1000.png"/><Relationship Id="rId187" Type="http://schemas.openxmlformats.org/officeDocument/2006/relationships/customXml" Target="../ink/ink1004.xml"/><Relationship Id="rId331" Type="http://schemas.openxmlformats.org/officeDocument/2006/relationships/customXml" Target="../ink/ink1076.xml"/><Relationship Id="rId352" Type="http://schemas.openxmlformats.org/officeDocument/2006/relationships/image" Target="../media/image1093.png"/><Relationship Id="rId373" Type="http://schemas.openxmlformats.org/officeDocument/2006/relationships/customXml" Target="../ink/ink1097.xml"/><Relationship Id="rId1" Type="http://schemas.openxmlformats.org/officeDocument/2006/relationships/vmlDrawing" Target="../drawings/vmlDrawing2.vml"/><Relationship Id="rId212" Type="http://schemas.openxmlformats.org/officeDocument/2006/relationships/image" Target="../media/image1023.png"/><Relationship Id="rId233" Type="http://schemas.openxmlformats.org/officeDocument/2006/relationships/customXml" Target="../ink/ink1027.xml"/><Relationship Id="rId254" Type="http://schemas.openxmlformats.org/officeDocument/2006/relationships/image" Target="../media/image1044.png"/><Relationship Id="rId28" Type="http://schemas.openxmlformats.org/officeDocument/2006/relationships/customXml" Target="../ink/ink924.xml"/><Relationship Id="rId49" Type="http://schemas.openxmlformats.org/officeDocument/2006/relationships/customXml" Target="../ink/ink935.xml"/><Relationship Id="rId114" Type="http://schemas.openxmlformats.org/officeDocument/2006/relationships/image" Target="../media/image974.png"/><Relationship Id="rId275" Type="http://schemas.openxmlformats.org/officeDocument/2006/relationships/customXml" Target="../ink/ink1048.xml"/><Relationship Id="rId296" Type="http://schemas.openxmlformats.org/officeDocument/2006/relationships/image" Target="../media/image1065.png"/><Relationship Id="rId300" Type="http://schemas.openxmlformats.org/officeDocument/2006/relationships/image" Target="../media/image1067.png"/><Relationship Id="rId60" Type="http://schemas.openxmlformats.org/officeDocument/2006/relationships/image" Target="../media/image947.png"/><Relationship Id="rId81" Type="http://schemas.openxmlformats.org/officeDocument/2006/relationships/customXml" Target="../ink/ink951.xml"/><Relationship Id="rId135" Type="http://schemas.openxmlformats.org/officeDocument/2006/relationships/customXml" Target="../ink/ink978.xml"/><Relationship Id="rId156" Type="http://schemas.openxmlformats.org/officeDocument/2006/relationships/image" Target="../media/image995.png"/><Relationship Id="rId177" Type="http://schemas.openxmlformats.org/officeDocument/2006/relationships/customXml" Target="../ink/ink999.xml"/><Relationship Id="rId198" Type="http://schemas.openxmlformats.org/officeDocument/2006/relationships/image" Target="../media/image1016.png"/><Relationship Id="rId321" Type="http://schemas.openxmlformats.org/officeDocument/2006/relationships/customXml" Target="../ink/ink1071.xml"/><Relationship Id="rId342" Type="http://schemas.openxmlformats.org/officeDocument/2006/relationships/image" Target="../media/image1088.png"/><Relationship Id="rId363" Type="http://schemas.openxmlformats.org/officeDocument/2006/relationships/customXml" Target="../ink/ink1092.xml"/><Relationship Id="rId202" Type="http://schemas.openxmlformats.org/officeDocument/2006/relationships/image" Target="../media/image1018.png"/><Relationship Id="rId223" Type="http://schemas.openxmlformats.org/officeDocument/2006/relationships/customXml" Target="../ink/ink1022.xml"/><Relationship Id="rId244" Type="http://schemas.openxmlformats.org/officeDocument/2006/relationships/image" Target="../media/image1039.png"/><Relationship Id="rId18" Type="http://schemas.openxmlformats.org/officeDocument/2006/relationships/customXml" Target="../ink/ink919.xml"/><Relationship Id="rId39" Type="http://schemas.openxmlformats.org/officeDocument/2006/relationships/image" Target="../media/image937.png"/><Relationship Id="rId265" Type="http://schemas.openxmlformats.org/officeDocument/2006/relationships/customXml" Target="../ink/ink1043.xml"/><Relationship Id="rId286" Type="http://schemas.openxmlformats.org/officeDocument/2006/relationships/image" Target="../media/image1060.png"/><Relationship Id="rId50" Type="http://schemas.openxmlformats.org/officeDocument/2006/relationships/image" Target="../media/image942.png"/><Relationship Id="rId104" Type="http://schemas.openxmlformats.org/officeDocument/2006/relationships/image" Target="../media/image969.png"/><Relationship Id="rId125" Type="http://schemas.openxmlformats.org/officeDocument/2006/relationships/customXml" Target="../ink/ink973.xml"/><Relationship Id="rId146" Type="http://schemas.openxmlformats.org/officeDocument/2006/relationships/image" Target="../media/image990.png"/><Relationship Id="rId167" Type="http://schemas.openxmlformats.org/officeDocument/2006/relationships/customXml" Target="../ink/ink994.xml"/><Relationship Id="rId188" Type="http://schemas.openxmlformats.org/officeDocument/2006/relationships/image" Target="../media/image1011.png"/><Relationship Id="rId311" Type="http://schemas.openxmlformats.org/officeDocument/2006/relationships/customXml" Target="../ink/ink1066.xml"/><Relationship Id="rId332" Type="http://schemas.openxmlformats.org/officeDocument/2006/relationships/image" Target="../media/image1083.png"/><Relationship Id="rId353" Type="http://schemas.openxmlformats.org/officeDocument/2006/relationships/customXml" Target="../ink/ink1087.xml"/><Relationship Id="rId374" Type="http://schemas.openxmlformats.org/officeDocument/2006/relationships/image" Target="../media/image1104.png"/><Relationship Id="rId71" Type="http://schemas.openxmlformats.org/officeDocument/2006/relationships/customXml" Target="../ink/ink946.xml"/><Relationship Id="rId92" Type="http://schemas.openxmlformats.org/officeDocument/2006/relationships/image" Target="../media/image963.png"/><Relationship Id="rId213" Type="http://schemas.openxmlformats.org/officeDocument/2006/relationships/customXml" Target="../ink/ink1017.xml"/><Relationship Id="rId234" Type="http://schemas.openxmlformats.org/officeDocument/2006/relationships/image" Target="../media/image1034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932.png"/><Relationship Id="rId255" Type="http://schemas.openxmlformats.org/officeDocument/2006/relationships/customXml" Target="../ink/ink1038.xml"/><Relationship Id="rId276" Type="http://schemas.openxmlformats.org/officeDocument/2006/relationships/image" Target="../media/image1055.png"/><Relationship Id="rId297" Type="http://schemas.openxmlformats.org/officeDocument/2006/relationships/customXml" Target="../ink/ink1059.xml"/><Relationship Id="rId40" Type="http://schemas.openxmlformats.org/officeDocument/2006/relationships/customXml" Target="../ink/ink930.xml"/><Relationship Id="rId115" Type="http://schemas.openxmlformats.org/officeDocument/2006/relationships/customXml" Target="../ink/ink968.xml"/><Relationship Id="rId136" Type="http://schemas.openxmlformats.org/officeDocument/2006/relationships/image" Target="../media/image985.png"/><Relationship Id="rId157" Type="http://schemas.openxmlformats.org/officeDocument/2006/relationships/customXml" Target="../ink/ink989.xml"/><Relationship Id="rId178" Type="http://schemas.openxmlformats.org/officeDocument/2006/relationships/image" Target="../media/image1006.png"/><Relationship Id="rId301" Type="http://schemas.openxmlformats.org/officeDocument/2006/relationships/customXml" Target="../ink/ink1061.xml"/><Relationship Id="rId322" Type="http://schemas.openxmlformats.org/officeDocument/2006/relationships/image" Target="../media/image1078.png"/><Relationship Id="rId343" Type="http://schemas.openxmlformats.org/officeDocument/2006/relationships/customXml" Target="../ink/ink1082.xml"/><Relationship Id="rId364" Type="http://schemas.openxmlformats.org/officeDocument/2006/relationships/image" Target="../media/image1099.png"/><Relationship Id="rId61" Type="http://schemas.openxmlformats.org/officeDocument/2006/relationships/customXml" Target="../ink/ink941.xml"/><Relationship Id="rId82" Type="http://schemas.openxmlformats.org/officeDocument/2006/relationships/image" Target="../media/image958.png"/><Relationship Id="rId199" Type="http://schemas.openxmlformats.org/officeDocument/2006/relationships/customXml" Target="../ink/ink1010.xml"/><Relationship Id="rId203" Type="http://schemas.openxmlformats.org/officeDocument/2006/relationships/customXml" Target="../ink/ink1012.xml"/><Relationship Id="rId19" Type="http://schemas.openxmlformats.org/officeDocument/2006/relationships/image" Target="../media/image927.png"/><Relationship Id="rId224" Type="http://schemas.openxmlformats.org/officeDocument/2006/relationships/image" Target="../media/image1029.png"/><Relationship Id="rId245" Type="http://schemas.openxmlformats.org/officeDocument/2006/relationships/customXml" Target="../ink/ink1033.xml"/><Relationship Id="rId266" Type="http://schemas.openxmlformats.org/officeDocument/2006/relationships/image" Target="../media/image1050.png"/><Relationship Id="rId287" Type="http://schemas.openxmlformats.org/officeDocument/2006/relationships/customXml" Target="../ink/ink1054.xml"/><Relationship Id="rId30" Type="http://schemas.openxmlformats.org/officeDocument/2006/relationships/customXml" Target="../ink/ink925.xml"/><Relationship Id="rId105" Type="http://schemas.openxmlformats.org/officeDocument/2006/relationships/customXml" Target="../ink/ink963.xml"/><Relationship Id="rId126" Type="http://schemas.openxmlformats.org/officeDocument/2006/relationships/image" Target="../media/image980.png"/><Relationship Id="rId147" Type="http://schemas.openxmlformats.org/officeDocument/2006/relationships/customXml" Target="../ink/ink984.xml"/><Relationship Id="rId168" Type="http://schemas.openxmlformats.org/officeDocument/2006/relationships/image" Target="../media/image1001.png"/><Relationship Id="rId312" Type="http://schemas.openxmlformats.org/officeDocument/2006/relationships/image" Target="../media/image1073.png"/><Relationship Id="rId333" Type="http://schemas.openxmlformats.org/officeDocument/2006/relationships/customXml" Target="../ink/ink1077.xml"/><Relationship Id="rId354" Type="http://schemas.openxmlformats.org/officeDocument/2006/relationships/image" Target="../media/image1094.png"/><Relationship Id="rId51" Type="http://schemas.openxmlformats.org/officeDocument/2006/relationships/customXml" Target="../ink/ink936.xml"/><Relationship Id="rId72" Type="http://schemas.openxmlformats.org/officeDocument/2006/relationships/image" Target="../media/image953.png"/><Relationship Id="rId93" Type="http://schemas.openxmlformats.org/officeDocument/2006/relationships/customXml" Target="../ink/ink957.xml"/><Relationship Id="rId189" Type="http://schemas.openxmlformats.org/officeDocument/2006/relationships/customXml" Target="../ink/ink1005.xml"/><Relationship Id="rId375" Type="http://schemas.openxmlformats.org/officeDocument/2006/relationships/customXml" Target="../ink/ink1098.xml"/><Relationship Id="rId3" Type="http://schemas.openxmlformats.org/officeDocument/2006/relationships/image" Target="../media/image920.png"/><Relationship Id="rId214" Type="http://schemas.openxmlformats.org/officeDocument/2006/relationships/image" Target="../media/image1024.png"/><Relationship Id="rId235" Type="http://schemas.openxmlformats.org/officeDocument/2006/relationships/customXml" Target="../ink/ink1028.xml"/><Relationship Id="rId256" Type="http://schemas.openxmlformats.org/officeDocument/2006/relationships/image" Target="../media/image1045.png"/><Relationship Id="rId277" Type="http://schemas.openxmlformats.org/officeDocument/2006/relationships/customXml" Target="../ink/ink1049.xml"/><Relationship Id="rId298" Type="http://schemas.openxmlformats.org/officeDocument/2006/relationships/image" Target="../media/image1066.png"/><Relationship Id="rId116" Type="http://schemas.openxmlformats.org/officeDocument/2006/relationships/image" Target="../media/image975.png"/><Relationship Id="rId137" Type="http://schemas.openxmlformats.org/officeDocument/2006/relationships/customXml" Target="../ink/ink979.xml"/><Relationship Id="rId158" Type="http://schemas.openxmlformats.org/officeDocument/2006/relationships/image" Target="../media/image996.png"/><Relationship Id="rId302" Type="http://schemas.openxmlformats.org/officeDocument/2006/relationships/image" Target="../media/image1068.png"/><Relationship Id="rId323" Type="http://schemas.openxmlformats.org/officeDocument/2006/relationships/customXml" Target="../ink/ink1072.xml"/><Relationship Id="rId344" Type="http://schemas.openxmlformats.org/officeDocument/2006/relationships/image" Target="../media/image1089.png"/><Relationship Id="rId20" Type="http://schemas.openxmlformats.org/officeDocument/2006/relationships/customXml" Target="../ink/ink920.xml"/><Relationship Id="rId41" Type="http://schemas.openxmlformats.org/officeDocument/2006/relationships/image" Target="../media/image938.png"/><Relationship Id="rId62" Type="http://schemas.openxmlformats.org/officeDocument/2006/relationships/image" Target="../media/image948.png"/><Relationship Id="rId83" Type="http://schemas.openxmlformats.org/officeDocument/2006/relationships/customXml" Target="../ink/ink952.xml"/><Relationship Id="rId179" Type="http://schemas.openxmlformats.org/officeDocument/2006/relationships/customXml" Target="../ink/ink1000.xml"/><Relationship Id="rId365" Type="http://schemas.openxmlformats.org/officeDocument/2006/relationships/customXml" Target="../ink/ink1093.xml"/><Relationship Id="rId190" Type="http://schemas.openxmlformats.org/officeDocument/2006/relationships/image" Target="../media/image1012.png"/><Relationship Id="rId204" Type="http://schemas.openxmlformats.org/officeDocument/2006/relationships/image" Target="../media/image1019.png"/><Relationship Id="rId225" Type="http://schemas.openxmlformats.org/officeDocument/2006/relationships/customXml" Target="../ink/ink1023.xml"/><Relationship Id="rId246" Type="http://schemas.openxmlformats.org/officeDocument/2006/relationships/image" Target="../media/image1040.png"/><Relationship Id="rId267" Type="http://schemas.openxmlformats.org/officeDocument/2006/relationships/customXml" Target="../ink/ink1044.xml"/><Relationship Id="rId288" Type="http://schemas.openxmlformats.org/officeDocument/2006/relationships/image" Target="../media/image1061.png"/><Relationship Id="rId106" Type="http://schemas.openxmlformats.org/officeDocument/2006/relationships/image" Target="../media/image970.png"/><Relationship Id="rId127" Type="http://schemas.openxmlformats.org/officeDocument/2006/relationships/customXml" Target="../ink/ink974.xml"/><Relationship Id="rId313" Type="http://schemas.openxmlformats.org/officeDocument/2006/relationships/customXml" Target="../ink/ink1067.xml"/><Relationship Id="rId10" Type="http://schemas.openxmlformats.org/officeDocument/2006/relationships/customXml" Target="../ink/ink915.xml"/><Relationship Id="rId31" Type="http://schemas.openxmlformats.org/officeDocument/2006/relationships/image" Target="../media/image933.png"/><Relationship Id="rId52" Type="http://schemas.openxmlformats.org/officeDocument/2006/relationships/image" Target="../media/image943.png"/><Relationship Id="rId73" Type="http://schemas.openxmlformats.org/officeDocument/2006/relationships/customXml" Target="../ink/ink947.xml"/><Relationship Id="rId94" Type="http://schemas.openxmlformats.org/officeDocument/2006/relationships/image" Target="../media/image964.png"/><Relationship Id="rId148" Type="http://schemas.openxmlformats.org/officeDocument/2006/relationships/image" Target="../media/image991.png"/><Relationship Id="rId169" Type="http://schemas.openxmlformats.org/officeDocument/2006/relationships/customXml" Target="../ink/ink995.xml"/><Relationship Id="rId334" Type="http://schemas.openxmlformats.org/officeDocument/2006/relationships/image" Target="../media/image1084.png"/><Relationship Id="rId355" Type="http://schemas.openxmlformats.org/officeDocument/2006/relationships/customXml" Target="../ink/ink1088.xml"/><Relationship Id="rId376" Type="http://schemas.openxmlformats.org/officeDocument/2006/relationships/image" Target="../media/image1105.png"/><Relationship Id="rId4" Type="http://schemas.openxmlformats.org/officeDocument/2006/relationships/customXml" Target="../ink/ink912.xml"/><Relationship Id="rId180" Type="http://schemas.openxmlformats.org/officeDocument/2006/relationships/image" Target="../media/image1007.png"/><Relationship Id="rId215" Type="http://schemas.openxmlformats.org/officeDocument/2006/relationships/customXml" Target="../ink/ink1018.xml"/><Relationship Id="rId236" Type="http://schemas.openxmlformats.org/officeDocument/2006/relationships/image" Target="../media/image1035.png"/><Relationship Id="rId257" Type="http://schemas.openxmlformats.org/officeDocument/2006/relationships/customXml" Target="../ink/ink1039.xml"/><Relationship Id="rId278" Type="http://schemas.openxmlformats.org/officeDocument/2006/relationships/image" Target="../media/image1056.png"/><Relationship Id="rId303" Type="http://schemas.openxmlformats.org/officeDocument/2006/relationships/customXml" Target="../ink/ink1062.xml"/><Relationship Id="rId42" Type="http://schemas.openxmlformats.org/officeDocument/2006/relationships/customXml" Target="../ink/ink931.xml"/><Relationship Id="rId84" Type="http://schemas.openxmlformats.org/officeDocument/2006/relationships/image" Target="../media/image959.png"/><Relationship Id="rId138" Type="http://schemas.openxmlformats.org/officeDocument/2006/relationships/image" Target="../media/image986.png"/><Relationship Id="rId345" Type="http://schemas.openxmlformats.org/officeDocument/2006/relationships/customXml" Target="../ink/ink1083.xml"/><Relationship Id="rId191" Type="http://schemas.openxmlformats.org/officeDocument/2006/relationships/customXml" Target="../ink/ink1006.xml"/><Relationship Id="rId205" Type="http://schemas.openxmlformats.org/officeDocument/2006/relationships/customXml" Target="../ink/ink1013.xml"/><Relationship Id="rId247" Type="http://schemas.openxmlformats.org/officeDocument/2006/relationships/customXml" Target="../ink/ink1034.xml"/><Relationship Id="rId107" Type="http://schemas.openxmlformats.org/officeDocument/2006/relationships/customXml" Target="../ink/ink964.xml"/><Relationship Id="rId289" Type="http://schemas.openxmlformats.org/officeDocument/2006/relationships/customXml" Target="../ink/ink1055.xml"/><Relationship Id="rId11" Type="http://schemas.openxmlformats.org/officeDocument/2006/relationships/image" Target="../media/image923.png"/><Relationship Id="rId53" Type="http://schemas.openxmlformats.org/officeDocument/2006/relationships/customXml" Target="../ink/ink937.xml"/><Relationship Id="rId149" Type="http://schemas.openxmlformats.org/officeDocument/2006/relationships/customXml" Target="../ink/ink985.xml"/><Relationship Id="rId314" Type="http://schemas.openxmlformats.org/officeDocument/2006/relationships/image" Target="../media/image1074.png"/><Relationship Id="rId356" Type="http://schemas.openxmlformats.org/officeDocument/2006/relationships/image" Target="../media/image1095.png"/><Relationship Id="rId95" Type="http://schemas.openxmlformats.org/officeDocument/2006/relationships/customXml" Target="../ink/ink958.xml"/><Relationship Id="rId160" Type="http://schemas.openxmlformats.org/officeDocument/2006/relationships/image" Target="../media/image997.png"/><Relationship Id="rId216" Type="http://schemas.openxmlformats.org/officeDocument/2006/relationships/image" Target="../media/image1025.png"/><Relationship Id="rId258" Type="http://schemas.openxmlformats.org/officeDocument/2006/relationships/image" Target="../media/image1046.png"/><Relationship Id="rId22" Type="http://schemas.openxmlformats.org/officeDocument/2006/relationships/customXml" Target="../ink/ink921.xml"/><Relationship Id="rId64" Type="http://schemas.openxmlformats.org/officeDocument/2006/relationships/image" Target="../media/image949.png"/><Relationship Id="rId118" Type="http://schemas.openxmlformats.org/officeDocument/2006/relationships/image" Target="../media/image976.png"/><Relationship Id="rId325" Type="http://schemas.openxmlformats.org/officeDocument/2006/relationships/customXml" Target="../ink/ink1073.xml"/><Relationship Id="rId367" Type="http://schemas.openxmlformats.org/officeDocument/2006/relationships/customXml" Target="../ink/ink1094.xml"/><Relationship Id="rId171" Type="http://schemas.openxmlformats.org/officeDocument/2006/relationships/customXml" Target="../ink/ink996.xml"/><Relationship Id="rId227" Type="http://schemas.openxmlformats.org/officeDocument/2006/relationships/customXml" Target="../ink/ink1024.xml"/><Relationship Id="rId269" Type="http://schemas.openxmlformats.org/officeDocument/2006/relationships/customXml" Target="../ink/ink1045.xml"/><Relationship Id="rId33" Type="http://schemas.openxmlformats.org/officeDocument/2006/relationships/image" Target="../media/image934.png"/><Relationship Id="rId129" Type="http://schemas.openxmlformats.org/officeDocument/2006/relationships/customXml" Target="../ink/ink975.xml"/><Relationship Id="rId280" Type="http://schemas.openxmlformats.org/officeDocument/2006/relationships/image" Target="../media/image1057.png"/><Relationship Id="rId336" Type="http://schemas.openxmlformats.org/officeDocument/2006/relationships/image" Target="../media/image1085.png"/><Relationship Id="rId75" Type="http://schemas.openxmlformats.org/officeDocument/2006/relationships/customXml" Target="../ink/ink948.xml"/><Relationship Id="rId140" Type="http://schemas.openxmlformats.org/officeDocument/2006/relationships/image" Target="../media/image987.png"/><Relationship Id="rId182" Type="http://schemas.openxmlformats.org/officeDocument/2006/relationships/image" Target="../media/image1008.png"/><Relationship Id="rId378" Type="http://schemas.openxmlformats.org/officeDocument/2006/relationships/image" Target="../media/image1106.png"/><Relationship Id="rId6" Type="http://schemas.openxmlformats.org/officeDocument/2006/relationships/customXml" Target="../ink/ink913.xml"/><Relationship Id="rId238" Type="http://schemas.openxmlformats.org/officeDocument/2006/relationships/image" Target="../media/image1036.png"/><Relationship Id="rId291" Type="http://schemas.openxmlformats.org/officeDocument/2006/relationships/customXml" Target="../ink/ink1056.xml"/><Relationship Id="rId305" Type="http://schemas.openxmlformats.org/officeDocument/2006/relationships/customXml" Target="../ink/ink1063.xml"/><Relationship Id="rId347" Type="http://schemas.openxmlformats.org/officeDocument/2006/relationships/customXml" Target="../ink/ink1084.xml"/><Relationship Id="rId44" Type="http://schemas.openxmlformats.org/officeDocument/2006/relationships/customXml" Target="../ink/ink932.xml"/><Relationship Id="rId86" Type="http://schemas.openxmlformats.org/officeDocument/2006/relationships/image" Target="../media/image960.png"/><Relationship Id="rId151" Type="http://schemas.openxmlformats.org/officeDocument/2006/relationships/customXml" Target="../ink/ink986.xml"/><Relationship Id="rId193" Type="http://schemas.openxmlformats.org/officeDocument/2006/relationships/customXml" Target="../ink/ink1007.xml"/><Relationship Id="rId207" Type="http://schemas.openxmlformats.org/officeDocument/2006/relationships/customXml" Target="../ink/ink1014.xml"/><Relationship Id="rId249" Type="http://schemas.openxmlformats.org/officeDocument/2006/relationships/customXml" Target="../ink/ink1035.xml"/><Relationship Id="rId13" Type="http://schemas.openxmlformats.org/officeDocument/2006/relationships/image" Target="../media/image924.png"/><Relationship Id="rId109" Type="http://schemas.openxmlformats.org/officeDocument/2006/relationships/customXml" Target="../ink/ink965.xml"/><Relationship Id="rId260" Type="http://schemas.openxmlformats.org/officeDocument/2006/relationships/image" Target="../media/image1047.png"/><Relationship Id="rId316" Type="http://schemas.openxmlformats.org/officeDocument/2006/relationships/image" Target="../media/image1075.png"/><Relationship Id="rId55" Type="http://schemas.openxmlformats.org/officeDocument/2006/relationships/customXml" Target="../ink/ink938.xml"/><Relationship Id="rId97" Type="http://schemas.openxmlformats.org/officeDocument/2006/relationships/customXml" Target="../ink/ink959.xml"/><Relationship Id="rId120" Type="http://schemas.openxmlformats.org/officeDocument/2006/relationships/image" Target="../media/image977.png"/><Relationship Id="rId358" Type="http://schemas.openxmlformats.org/officeDocument/2006/relationships/image" Target="../media/image1096.png"/><Relationship Id="rId162" Type="http://schemas.openxmlformats.org/officeDocument/2006/relationships/image" Target="../media/image998.png"/><Relationship Id="rId218" Type="http://schemas.openxmlformats.org/officeDocument/2006/relationships/image" Target="../media/image1026.png"/><Relationship Id="rId271" Type="http://schemas.openxmlformats.org/officeDocument/2006/relationships/customXml" Target="../ink/ink1046.xml"/><Relationship Id="rId24" Type="http://schemas.openxmlformats.org/officeDocument/2006/relationships/customXml" Target="../ink/ink922.xml"/><Relationship Id="rId66" Type="http://schemas.openxmlformats.org/officeDocument/2006/relationships/image" Target="../media/image950.png"/><Relationship Id="rId131" Type="http://schemas.openxmlformats.org/officeDocument/2006/relationships/customXml" Target="../ink/ink976.xml"/><Relationship Id="rId327" Type="http://schemas.openxmlformats.org/officeDocument/2006/relationships/customXml" Target="../ink/ink1074.xml"/><Relationship Id="rId369" Type="http://schemas.openxmlformats.org/officeDocument/2006/relationships/customXml" Target="../ink/ink1095.xml"/><Relationship Id="rId173" Type="http://schemas.openxmlformats.org/officeDocument/2006/relationships/customXml" Target="../ink/ink997.xml"/><Relationship Id="rId229" Type="http://schemas.openxmlformats.org/officeDocument/2006/relationships/customXml" Target="../ink/ink1025.xml"/><Relationship Id="rId380" Type="http://schemas.openxmlformats.org/officeDocument/2006/relationships/package" Target="../embeddings/Microsoft_Excel_Worksheet1.xlsx"/><Relationship Id="rId240" Type="http://schemas.openxmlformats.org/officeDocument/2006/relationships/image" Target="../media/image1037.png"/><Relationship Id="rId35" Type="http://schemas.openxmlformats.org/officeDocument/2006/relationships/image" Target="../media/image935.png"/><Relationship Id="rId77" Type="http://schemas.openxmlformats.org/officeDocument/2006/relationships/customXml" Target="../ink/ink949.xml"/><Relationship Id="rId100" Type="http://schemas.openxmlformats.org/officeDocument/2006/relationships/image" Target="../media/image967.png"/><Relationship Id="rId282" Type="http://schemas.openxmlformats.org/officeDocument/2006/relationships/image" Target="../media/image1058.png"/><Relationship Id="rId338" Type="http://schemas.openxmlformats.org/officeDocument/2006/relationships/image" Target="../media/image1086.png"/><Relationship Id="rId8" Type="http://schemas.openxmlformats.org/officeDocument/2006/relationships/customXml" Target="../ink/ink914.xml"/><Relationship Id="rId142" Type="http://schemas.openxmlformats.org/officeDocument/2006/relationships/image" Target="../media/image988.png"/><Relationship Id="rId184" Type="http://schemas.openxmlformats.org/officeDocument/2006/relationships/image" Target="../media/image1009.png"/><Relationship Id="rId251" Type="http://schemas.openxmlformats.org/officeDocument/2006/relationships/customXml" Target="../ink/ink1036.xml"/><Relationship Id="rId46" Type="http://schemas.openxmlformats.org/officeDocument/2006/relationships/customXml" Target="../ink/ink933.xml"/><Relationship Id="rId293" Type="http://schemas.openxmlformats.org/officeDocument/2006/relationships/customXml" Target="../ink/ink1057.xml"/><Relationship Id="rId307" Type="http://schemas.openxmlformats.org/officeDocument/2006/relationships/customXml" Target="../ink/ink1064.xml"/><Relationship Id="rId349" Type="http://schemas.openxmlformats.org/officeDocument/2006/relationships/customXml" Target="../ink/ink1085.xml"/><Relationship Id="rId88" Type="http://schemas.openxmlformats.org/officeDocument/2006/relationships/image" Target="../media/image961.png"/><Relationship Id="rId111" Type="http://schemas.openxmlformats.org/officeDocument/2006/relationships/customXml" Target="../ink/ink966.xml"/><Relationship Id="rId153" Type="http://schemas.openxmlformats.org/officeDocument/2006/relationships/customXml" Target="../ink/ink987.xml"/><Relationship Id="rId195" Type="http://schemas.openxmlformats.org/officeDocument/2006/relationships/customXml" Target="../ink/ink1008.xml"/><Relationship Id="rId209" Type="http://schemas.openxmlformats.org/officeDocument/2006/relationships/customXml" Target="../ink/ink1015.xml"/><Relationship Id="rId360" Type="http://schemas.openxmlformats.org/officeDocument/2006/relationships/image" Target="../media/image1097.png"/><Relationship Id="rId220" Type="http://schemas.openxmlformats.org/officeDocument/2006/relationships/image" Target="../media/image1027.png"/><Relationship Id="rId15" Type="http://schemas.openxmlformats.org/officeDocument/2006/relationships/image" Target="../media/image925.png"/><Relationship Id="rId57" Type="http://schemas.openxmlformats.org/officeDocument/2006/relationships/customXml" Target="../ink/ink939.xml"/><Relationship Id="rId262" Type="http://schemas.openxmlformats.org/officeDocument/2006/relationships/image" Target="../media/image1048.png"/><Relationship Id="rId318" Type="http://schemas.openxmlformats.org/officeDocument/2006/relationships/image" Target="../media/image1076.png"/><Relationship Id="rId99" Type="http://schemas.openxmlformats.org/officeDocument/2006/relationships/customXml" Target="../ink/ink960.xml"/><Relationship Id="rId122" Type="http://schemas.openxmlformats.org/officeDocument/2006/relationships/image" Target="../media/image978.png"/><Relationship Id="rId164" Type="http://schemas.openxmlformats.org/officeDocument/2006/relationships/image" Target="../media/image999.png"/><Relationship Id="rId371" Type="http://schemas.openxmlformats.org/officeDocument/2006/relationships/customXml" Target="../ink/ink10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0EC8E2C-1FB8-4E2F-A80B-313181F816F4}"/>
              </a:ext>
            </a:extLst>
          </p:cNvPr>
          <p:cNvGrpSpPr/>
          <p:nvPr/>
        </p:nvGrpSpPr>
        <p:grpSpPr>
          <a:xfrm>
            <a:off x="11453397" y="580035"/>
            <a:ext cx="251280" cy="201960"/>
            <a:chOff x="11453397" y="580035"/>
            <a:chExt cx="251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14:cNvPr>
                <p14:cNvContentPartPr/>
                <p14:nvPr/>
              </p14:nvContentPartPr>
              <p14:xfrm>
                <a:off x="11477877" y="617475"/>
                <a:ext cx="125640" cy="164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73557" y="613155"/>
                  <a:ext cx="134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14:cNvPr>
                <p14:cNvContentPartPr/>
                <p14:nvPr/>
              </p14:nvContentPartPr>
              <p14:xfrm>
                <a:off x="11453397" y="580035"/>
                <a:ext cx="251280" cy="17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49077" y="575715"/>
                  <a:ext cx="25992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14:cNvPr>
              <p14:cNvContentPartPr/>
              <p14:nvPr/>
            </p14:nvContentPartPr>
            <p14:xfrm>
              <a:off x="8743317" y="1184475"/>
              <a:ext cx="2264760" cy="1839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8997" y="1180155"/>
                <a:ext cx="2273400" cy="18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4DAB34-7FB9-4832-83F4-CD875EF83E75}"/>
              </a:ext>
            </a:extLst>
          </p:cNvPr>
          <p:cNvGrpSpPr/>
          <p:nvPr/>
        </p:nvGrpSpPr>
        <p:grpSpPr>
          <a:xfrm>
            <a:off x="3234613" y="907032"/>
            <a:ext cx="376560" cy="412200"/>
            <a:chOff x="3234613" y="907032"/>
            <a:chExt cx="3765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14:cNvPr>
                <p14:cNvContentPartPr/>
                <p14:nvPr/>
              </p14:nvContentPartPr>
              <p14:xfrm>
                <a:off x="3295093" y="1015032"/>
                <a:ext cx="223560" cy="30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90773" y="1010712"/>
                  <a:ext cx="232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14:cNvPr>
                <p14:cNvContentPartPr/>
                <p14:nvPr/>
              </p14:nvContentPartPr>
              <p14:xfrm>
                <a:off x="3234613" y="907032"/>
                <a:ext cx="376560" cy="408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30293" y="902712"/>
                  <a:ext cx="3852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6239633-A695-4B93-94EE-B152C5379F1D}"/>
              </a:ext>
            </a:extLst>
          </p:cNvPr>
          <p:cNvGrpSpPr/>
          <p:nvPr/>
        </p:nvGrpSpPr>
        <p:grpSpPr>
          <a:xfrm>
            <a:off x="2460973" y="1154712"/>
            <a:ext cx="253800" cy="352800"/>
            <a:chOff x="2460973" y="1154712"/>
            <a:chExt cx="2538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14:cNvPr>
                <p14:cNvContentPartPr/>
                <p14:nvPr/>
              </p14:nvContentPartPr>
              <p14:xfrm>
                <a:off x="2460973" y="1255872"/>
                <a:ext cx="214560" cy="23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56653" y="1251552"/>
                  <a:ext cx="223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14:cNvPr>
                <p14:cNvContentPartPr/>
                <p14:nvPr/>
              </p14:nvContentPartPr>
              <p14:xfrm>
                <a:off x="2490133" y="1154712"/>
                <a:ext cx="224640" cy="352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5813" y="1150392"/>
                  <a:ext cx="2332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F25637C-43C3-4B7A-863D-796B82EBDBC1}"/>
              </a:ext>
            </a:extLst>
          </p:cNvPr>
          <p:cNvGrpSpPr/>
          <p:nvPr/>
        </p:nvGrpSpPr>
        <p:grpSpPr>
          <a:xfrm>
            <a:off x="2431813" y="775272"/>
            <a:ext cx="252720" cy="224280"/>
            <a:chOff x="2431813" y="775272"/>
            <a:chExt cx="2527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14:cNvPr>
                <p14:cNvContentPartPr/>
                <p14:nvPr/>
              </p14:nvContentPartPr>
              <p14:xfrm>
                <a:off x="2455573" y="808032"/>
                <a:ext cx="106200" cy="168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1253" y="803712"/>
                  <a:ext cx="114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14:cNvPr>
                <p14:cNvContentPartPr/>
                <p14:nvPr/>
              </p14:nvContentPartPr>
              <p14:xfrm>
                <a:off x="2431813" y="775272"/>
                <a:ext cx="252720" cy="224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27493" y="770952"/>
                  <a:ext cx="2613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CC2D35B-5ACE-4AAC-AD38-BD3D2D28CB65}"/>
              </a:ext>
            </a:extLst>
          </p:cNvPr>
          <p:cNvGrpSpPr/>
          <p:nvPr/>
        </p:nvGrpSpPr>
        <p:grpSpPr>
          <a:xfrm>
            <a:off x="2495893" y="1796592"/>
            <a:ext cx="339120" cy="423000"/>
            <a:chOff x="2495893" y="1796592"/>
            <a:chExt cx="3391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14:cNvPr>
                <p14:cNvContentPartPr/>
                <p14:nvPr/>
              </p14:nvContentPartPr>
              <p14:xfrm>
                <a:off x="2570773" y="1868232"/>
                <a:ext cx="151560" cy="35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6453" y="1863912"/>
                  <a:ext cx="160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14:cNvPr>
                <p14:cNvContentPartPr/>
                <p14:nvPr/>
              </p14:nvContentPartPr>
              <p14:xfrm>
                <a:off x="2495893" y="1796592"/>
                <a:ext cx="339120" cy="355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91573" y="1792272"/>
                  <a:ext cx="3477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B43D9D-C57E-47C4-9686-55AA7B438999}"/>
              </a:ext>
            </a:extLst>
          </p:cNvPr>
          <p:cNvGrpSpPr/>
          <p:nvPr/>
        </p:nvGrpSpPr>
        <p:grpSpPr>
          <a:xfrm>
            <a:off x="2241013" y="1994952"/>
            <a:ext cx="362520" cy="499320"/>
            <a:chOff x="2241013" y="1994952"/>
            <a:chExt cx="362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14:cNvPr>
                <p14:cNvContentPartPr/>
                <p14:nvPr/>
              </p14:nvContentPartPr>
              <p14:xfrm>
                <a:off x="2265493" y="2107632"/>
                <a:ext cx="156240" cy="38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1173" y="2103312"/>
                  <a:ext cx="164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14:cNvPr>
                <p14:cNvContentPartPr/>
                <p14:nvPr/>
              </p14:nvContentPartPr>
              <p14:xfrm>
                <a:off x="2241013" y="1994952"/>
                <a:ext cx="362520" cy="481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6693" y="1990632"/>
                  <a:ext cx="37116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2753B1F-B3D5-4E9F-ABBD-C6F093A493C5}"/>
              </a:ext>
            </a:extLst>
          </p:cNvPr>
          <p:cNvGrpSpPr/>
          <p:nvPr/>
        </p:nvGrpSpPr>
        <p:grpSpPr>
          <a:xfrm>
            <a:off x="4510453" y="1045632"/>
            <a:ext cx="462240" cy="365760"/>
            <a:chOff x="4510453" y="1045632"/>
            <a:chExt cx="4622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8F0C48-5922-4C91-97DA-AB332CAD1CFD}"/>
                    </a:ext>
                  </a:extLst>
                </p14:cNvPr>
                <p14:cNvContentPartPr/>
                <p14:nvPr/>
              </p14:nvContentPartPr>
              <p14:xfrm>
                <a:off x="4601893" y="1145712"/>
                <a:ext cx="129600" cy="236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8F0C48-5922-4C91-97DA-AB332CAD1C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7573" y="1141392"/>
                  <a:ext cx="138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302538-F775-4576-BDDA-767BE936B2E7}"/>
                    </a:ext>
                  </a:extLst>
                </p14:cNvPr>
                <p14:cNvContentPartPr/>
                <p14:nvPr/>
              </p14:nvContentPartPr>
              <p14:xfrm>
                <a:off x="4510453" y="1045632"/>
                <a:ext cx="462240" cy="365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302538-F775-4576-BDDA-767BE936B2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06133" y="1041312"/>
                  <a:ext cx="47088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54DD0C2-4287-4DFF-91A0-E7DA867B8735}"/>
                  </a:ext>
                </a:extLst>
              </p14:cNvPr>
              <p14:cNvContentPartPr/>
              <p14:nvPr/>
            </p14:nvContentPartPr>
            <p14:xfrm>
              <a:off x="306013" y="2863632"/>
              <a:ext cx="1406880" cy="11458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54DD0C2-4287-4DFF-91A0-E7DA867B87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1693" y="2859312"/>
                <a:ext cx="1415520" cy="11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70F31DA-4DC7-4815-9B5E-A255B7FDA39B}"/>
                  </a:ext>
                </a:extLst>
              </p14:cNvPr>
              <p14:cNvContentPartPr/>
              <p14:nvPr/>
            </p14:nvContentPartPr>
            <p14:xfrm>
              <a:off x="2228053" y="2840592"/>
              <a:ext cx="180720" cy="340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70F31DA-4DC7-4815-9B5E-A255B7FDA39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3733" y="2836272"/>
                <a:ext cx="189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E642163E-680F-44CE-9B82-692DBE9904C9}"/>
                  </a:ext>
                </a:extLst>
              </p14:cNvPr>
              <p14:cNvContentPartPr/>
              <p14:nvPr/>
            </p14:nvContentPartPr>
            <p14:xfrm>
              <a:off x="3014653" y="4724832"/>
              <a:ext cx="275760" cy="2674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E642163E-680F-44CE-9B82-692DBE9904C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10333" y="4720512"/>
                <a:ext cx="28440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D86C2FCD-9E97-4435-A742-C51E60A2D470}"/>
              </a:ext>
            </a:extLst>
          </p:cNvPr>
          <p:cNvGrpSpPr/>
          <p:nvPr/>
        </p:nvGrpSpPr>
        <p:grpSpPr>
          <a:xfrm>
            <a:off x="189013" y="2278632"/>
            <a:ext cx="4434840" cy="3855240"/>
            <a:chOff x="189013" y="2278632"/>
            <a:chExt cx="4434840" cy="38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BF3CB7-9E60-40A3-97EE-6C87A30F3679}"/>
                    </a:ext>
                  </a:extLst>
                </p14:cNvPr>
                <p14:cNvContentPartPr/>
                <p14:nvPr/>
              </p14:nvContentPartPr>
              <p14:xfrm>
                <a:off x="399973" y="2715672"/>
                <a:ext cx="69120" cy="1243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BF3CB7-9E60-40A3-97EE-6C87A30F36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5653" y="2711352"/>
                  <a:ext cx="77760" cy="12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B1A43A7-5B0B-4BCC-9618-CB3DD0BAC18A}"/>
                    </a:ext>
                  </a:extLst>
                </p14:cNvPr>
                <p14:cNvContentPartPr/>
                <p14:nvPr/>
              </p14:nvContentPartPr>
              <p14:xfrm>
                <a:off x="309613" y="3902952"/>
                <a:ext cx="1851120" cy="3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B1A43A7-5B0B-4BCC-9618-CB3DD0BAC1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5293" y="3898632"/>
                  <a:ext cx="1859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03A1A3D-89BA-483F-B0AD-C5577D5D78BD}"/>
                    </a:ext>
                  </a:extLst>
                </p14:cNvPr>
                <p14:cNvContentPartPr/>
                <p14:nvPr/>
              </p14:nvContentPartPr>
              <p14:xfrm>
                <a:off x="2111773" y="3839232"/>
                <a:ext cx="110520" cy="165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03A1A3D-89BA-483F-B0AD-C5577D5D78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07453" y="3834912"/>
                  <a:ext cx="119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385FB4-4744-412A-AE88-3D84BC78D4D6}"/>
                    </a:ext>
                  </a:extLst>
                </p14:cNvPr>
                <p14:cNvContentPartPr/>
                <p14:nvPr/>
              </p14:nvContentPartPr>
              <p14:xfrm>
                <a:off x="348853" y="2587152"/>
                <a:ext cx="147600" cy="119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385FB4-4744-412A-AE88-3D84BC78D4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4533" y="2582832"/>
                  <a:ext cx="156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DBA32C-D2B9-4789-BEE0-69A6EF988117}"/>
                    </a:ext>
                  </a:extLst>
                </p14:cNvPr>
                <p14:cNvContentPartPr/>
                <p14:nvPr/>
              </p14:nvContentPartPr>
              <p14:xfrm>
                <a:off x="189013" y="2495352"/>
                <a:ext cx="87840" cy="165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DBA32C-D2B9-4789-BEE0-69A6EF9881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4693" y="2491032"/>
                  <a:ext cx="96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4210E0-6235-45A0-AEB3-D8ACA82F2E5C}"/>
                    </a:ext>
                  </a:extLst>
                </p14:cNvPr>
                <p14:cNvContentPartPr/>
                <p14:nvPr/>
              </p14:nvContentPartPr>
              <p14:xfrm>
                <a:off x="346333" y="2374392"/>
                <a:ext cx="9000" cy="119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4210E0-6235-45A0-AEB3-D8ACA82F2E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2013" y="2370072"/>
                  <a:ext cx="17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56658E0-AEC1-4408-845A-BE7BF6D568BF}"/>
                    </a:ext>
                  </a:extLst>
                </p14:cNvPr>
                <p14:cNvContentPartPr/>
                <p14:nvPr/>
              </p14:nvContentPartPr>
              <p14:xfrm>
                <a:off x="290173" y="2384832"/>
                <a:ext cx="121680" cy="98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56658E0-AEC1-4408-845A-BE7BF6D568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5853" y="2380512"/>
                  <a:ext cx="13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0F6E6B-CC72-47D3-B781-99FC4E740137}"/>
                    </a:ext>
                  </a:extLst>
                </p14:cNvPr>
                <p14:cNvContentPartPr/>
                <p14:nvPr/>
              </p14:nvContentPartPr>
              <p14:xfrm>
                <a:off x="871933" y="2282592"/>
                <a:ext cx="110160" cy="109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0F6E6B-CC72-47D3-B781-99FC4E7401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7613" y="2278272"/>
                  <a:ext cx="11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126339F-4D8B-4970-B9A3-4065EB740EB3}"/>
                    </a:ext>
                  </a:extLst>
                </p14:cNvPr>
                <p14:cNvContentPartPr/>
                <p14:nvPr/>
              </p14:nvContentPartPr>
              <p14:xfrm>
                <a:off x="953293" y="2338392"/>
                <a:ext cx="62640" cy="56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126339F-4D8B-4970-B9A3-4065EB740E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8973" y="2334072"/>
                  <a:ext cx="71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18E49BD-5596-45B6-9FC2-060110974C8D}"/>
                    </a:ext>
                  </a:extLst>
                </p14:cNvPr>
                <p14:cNvContentPartPr/>
                <p14:nvPr/>
              </p14:nvContentPartPr>
              <p14:xfrm>
                <a:off x="1046173" y="2304192"/>
                <a:ext cx="77040" cy="84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18E49BD-5596-45B6-9FC2-060110974C8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1853" y="2299872"/>
                  <a:ext cx="85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4684BC-E9B7-4D26-97CD-742F90EF2AD9}"/>
                    </a:ext>
                  </a:extLst>
                </p14:cNvPr>
                <p14:cNvContentPartPr/>
                <p14:nvPr/>
              </p14:nvContentPartPr>
              <p14:xfrm>
                <a:off x="1159933" y="2303832"/>
                <a:ext cx="85680" cy="208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4684BC-E9B7-4D26-97CD-742F90EF2A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5613" y="2299512"/>
                  <a:ext cx="94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0DDA728-D9A4-4F3F-841C-17BA45F83370}"/>
                    </a:ext>
                  </a:extLst>
                </p14:cNvPr>
                <p14:cNvContentPartPr/>
                <p14:nvPr/>
              </p14:nvContentPartPr>
              <p14:xfrm>
                <a:off x="1299613" y="2302752"/>
                <a:ext cx="170640" cy="5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0DDA728-D9A4-4F3F-841C-17BA45F833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95293" y="2298432"/>
                  <a:ext cx="179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6E9A80-DD8E-4097-A6ED-D79CE36C80E3}"/>
                    </a:ext>
                  </a:extLst>
                </p14:cNvPr>
                <p14:cNvContentPartPr/>
                <p14:nvPr/>
              </p14:nvContentPartPr>
              <p14:xfrm>
                <a:off x="1536133" y="2278632"/>
                <a:ext cx="74160" cy="71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6E9A80-DD8E-4097-A6ED-D79CE36C80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31813" y="2274312"/>
                  <a:ext cx="8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BA8D22F-F014-4ECF-89CC-0759B6759ADE}"/>
                    </a:ext>
                  </a:extLst>
                </p14:cNvPr>
                <p14:cNvContentPartPr/>
                <p14:nvPr/>
              </p14:nvContentPartPr>
              <p14:xfrm>
                <a:off x="1747093" y="2344512"/>
                <a:ext cx="18000" cy="6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BA8D22F-F014-4ECF-89CC-0759B6759A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42773" y="2340192"/>
                  <a:ext cx="26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2B17B52-E9B6-430A-BB0D-9BAF4BD7E88E}"/>
                    </a:ext>
                  </a:extLst>
                </p14:cNvPr>
                <p14:cNvContentPartPr/>
                <p14:nvPr/>
              </p14:nvContentPartPr>
              <p14:xfrm>
                <a:off x="1475293" y="2429472"/>
                <a:ext cx="136440" cy="144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2B17B52-E9B6-430A-BB0D-9BAF4BD7E88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70973" y="2425152"/>
                  <a:ext cx="145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0EFC926-498B-48F1-BE0A-B858F2B6436C}"/>
                    </a:ext>
                  </a:extLst>
                </p14:cNvPr>
                <p14:cNvContentPartPr/>
                <p14:nvPr/>
              </p14:nvContentPartPr>
              <p14:xfrm>
                <a:off x="1643053" y="2489232"/>
                <a:ext cx="87840" cy="3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0EFC926-498B-48F1-BE0A-B858F2B64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38733" y="2484912"/>
                  <a:ext cx="96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BF490A-D2CB-4B15-8B28-8B941D533FDF}"/>
                    </a:ext>
                  </a:extLst>
                </p14:cNvPr>
                <p14:cNvContentPartPr/>
                <p14:nvPr/>
              </p14:nvContentPartPr>
              <p14:xfrm>
                <a:off x="1730173" y="2421192"/>
                <a:ext cx="271440" cy="115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BF490A-D2CB-4B15-8B28-8B941D533F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25853" y="2416872"/>
                  <a:ext cx="28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D7CFD8-8811-47A2-8914-95F74E553223}"/>
                    </a:ext>
                  </a:extLst>
                </p14:cNvPr>
                <p14:cNvContentPartPr/>
                <p14:nvPr/>
              </p14:nvContentPartPr>
              <p14:xfrm>
                <a:off x="2021773" y="2478072"/>
                <a:ext cx="76320" cy="46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D7CFD8-8811-47A2-8914-95F74E5532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17453" y="2473752"/>
                  <a:ext cx="84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4B3F815-B4AF-4F2F-AE04-436C61210259}"/>
                    </a:ext>
                  </a:extLst>
                </p14:cNvPr>
                <p14:cNvContentPartPr/>
                <p14:nvPr/>
              </p14:nvContentPartPr>
              <p14:xfrm>
                <a:off x="2139133" y="2389872"/>
                <a:ext cx="85680" cy="142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4B3F815-B4AF-4F2F-AE04-436C612102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34813" y="2385552"/>
                  <a:ext cx="94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F455B61-2A68-4A94-9FB8-A8FE64B19283}"/>
                    </a:ext>
                  </a:extLst>
                </p14:cNvPr>
                <p14:cNvContentPartPr/>
                <p14:nvPr/>
              </p14:nvContentPartPr>
              <p14:xfrm>
                <a:off x="2186653" y="2438832"/>
                <a:ext cx="76320" cy="47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F455B61-2A68-4A94-9FB8-A8FE64B192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82333" y="2434512"/>
                  <a:ext cx="84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B85C80-E10A-4E8E-8283-FE6070649F54}"/>
                    </a:ext>
                  </a:extLst>
                </p14:cNvPr>
                <p14:cNvContentPartPr/>
                <p14:nvPr/>
              </p14:nvContentPartPr>
              <p14:xfrm>
                <a:off x="2255773" y="2364672"/>
                <a:ext cx="66240" cy="156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B85C80-E10A-4E8E-8283-FE6070649F5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51453" y="2360352"/>
                  <a:ext cx="74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4920B9-D554-4D4B-8235-86E2F470F477}"/>
                    </a:ext>
                  </a:extLst>
                </p14:cNvPr>
                <p14:cNvContentPartPr/>
                <p14:nvPr/>
              </p14:nvContentPartPr>
              <p14:xfrm>
                <a:off x="2084413" y="2434152"/>
                <a:ext cx="95400" cy="9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4920B9-D554-4D4B-8235-86E2F470F4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80093" y="2429832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DC54F93-93B4-4079-8461-4FB52B1F302B}"/>
                    </a:ext>
                  </a:extLst>
                </p14:cNvPr>
                <p14:cNvContentPartPr/>
                <p14:nvPr/>
              </p14:nvContentPartPr>
              <p14:xfrm>
                <a:off x="1646653" y="2383032"/>
                <a:ext cx="49320" cy="30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DC54F93-93B4-4079-8461-4FB52B1F30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42333" y="2378712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B55F7C6-6B91-4D0B-8C07-E8B83C4E4673}"/>
                    </a:ext>
                  </a:extLst>
                </p14:cNvPr>
                <p14:cNvContentPartPr/>
                <p14:nvPr/>
              </p14:nvContentPartPr>
              <p14:xfrm>
                <a:off x="1682653" y="2675712"/>
                <a:ext cx="69120" cy="42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B55F7C6-6B91-4D0B-8C07-E8B83C4E467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78333" y="2671392"/>
                  <a:ext cx="7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A76EEF-7AFF-4B17-8A85-577FE09BF7C1}"/>
                    </a:ext>
                  </a:extLst>
                </p14:cNvPr>
                <p14:cNvContentPartPr/>
                <p14:nvPr/>
              </p14:nvContentPartPr>
              <p14:xfrm>
                <a:off x="1736653" y="2654832"/>
                <a:ext cx="23400" cy="11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A76EEF-7AFF-4B17-8A85-577FE09BF7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32333" y="2650512"/>
                  <a:ext cx="32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A111DC-1B78-49DB-8497-6ACBD5CAD2CD}"/>
                    </a:ext>
                  </a:extLst>
                </p14:cNvPr>
                <p14:cNvContentPartPr/>
                <p14:nvPr/>
              </p14:nvContentPartPr>
              <p14:xfrm>
                <a:off x="1828453" y="2599752"/>
                <a:ext cx="5760" cy="45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A111DC-1B78-49DB-8497-6ACBD5CAD2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24133" y="2595432"/>
                  <a:ext cx="1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F5F260-1200-4F71-B24F-53CDF728C14A}"/>
                    </a:ext>
                  </a:extLst>
                </p14:cNvPr>
                <p14:cNvContentPartPr/>
                <p14:nvPr/>
              </p14:nvContentPartPr>
              <p14:xfrm>
                <a:off x="1770853" y="2574192"/>
                <a:ext cx="100440" cy="81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F5F260-1200-4F71-B24F-53CDF728C1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66533" y="2569872"/>
                  <a:ext cx="109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669166C-82F1-4B66-929B-BDA5CCAD19E2}"/>
                    </a:ext>
                  </a:extLst>
                </p14:cNvPr>
                <p14:cNvContentPartPr/>
                <p14:nvPr/>
              </p14:nvContentPartPr>
              <p14:xfrm>
                <a:off x="1895053" y="2636472"/>
                <a:ext cx="102960" cy="29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669166C-82F1-4B66-929B-BDA5CCAD19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0733" y="2632152"/>
                  <a:ext cx="111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A099D8-5617-4150-B2FD-D006FC17D7FB}"/>
                    </a:ext>
                  </a:extLst>
                </p14:cNvPr>
                <p14:cNvContentPartPr/>
                <p14:nvPr/>
              </p14:nvContentPartPr>
              <p14:xfrm>
                <a:off x="1901533" y="2651232"/>
                <a:ext cx="111240" cy="44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A099D8-5617-4150-B2FD-D006FC17D7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7213" y="2646912"/>
                  <a:ext cx="119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AFBDAD1-4205-45D9-ADA6-44485C2A131D}"/>
                    </a:ext>
                  </a:extLst>
                </p14:cNvPr>
                <p14:cNvContentPartPr/>
                <p14:nvPr/>
              </p14:nvContentPartPr>
              <p14:xfrm>
                <a:off x="2059933" y="2597952"/>
                <a:ext cx="57240" cy="92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AFBDAD1-4205-45D9-ADA6-44485C2A131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55613" y="2593632"/>
                  <a:ext cx="65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AA7B4DE-0150-4AF2-86D6-788533EBD4BD}"/>
                    </a:ext>
                  </a:extLst>
                </p14:cNvPr>
                <p14:cNvContentPartPr/>
                <p14:nvPr/>
              </p14:nvContentPartPr>
              <p14:xfrm>
                <a:off x="763933" y="3609912"/>
                <a:ext cx="66600" cy="266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AA7B4DE-0150-4AF2-86D6-788533EBD4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9613" y="3605592"/>
                  <a:ext cx="75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7CBBF3C-4C44-4D28-B6FC-6E37271761C0}"/>
                    </a:ext>
                  </a:extLst>
                </p14:cNvPr>
                <p14:cNvContentPartPr/>
                <p14:nvPr/>
              </p14:nvContentPartPr>
              <p14:xfrm>
                <a:off x="596533" y="3833832"/>
                <a:ext cx="75240" cy="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7CBBF3C-4C44-4D28-B6FC-6E37271761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2213" y="382951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E137F8-3E8B-499C-8FA0-DF3AFE6E1676}"/>
                    </a:ext>
                  </a:extLst>
                </p14:cNvPr>
                <p14:cNvContentPartPr/>
                <p14:nvPr/>
              </p14:nvContentPartPr>
              <p14:xfrm>
                <a:off x="673573" y="3779832"/>
                <a:ext cx="48600" cy="93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E137F8-3E8B-499C-8FA0-DF3AFE6E16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9253" y="3775512"/>
                  <a:ext cx="57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C189240-E3E9-408E-A767-5BF376602F68}"/>
                    </a:ext>
                  </a:extLst>
                </p14:cNvPr>
                <p14:cNvContentPartPr/>
                <p14:nvPr/>
              </p14:nvContentPartPr>
              <p14:xfrm>
                <a:off x="667453" y="3698112"/>
                <a:ext cx="86040" cy="70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C189240-E3E9-408E-A767-5BF376602F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3133" y="3693792"/>
                  <a:ext cx="94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8D3172-48FF-42FD-8EAA-C8A5A59E8C96}"/>
                    </a:ext>
                  </a:extLst>
                </p14:cNvPr>
                <p14:cNvContentPartPr/>
                <p14:nvPr/>
              </p14:nvContentPartPr>
              <p14:xfrm>
                <a:off x="411133" y="3085032"/>
                <a:ext cx="1296360" cy="334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8D3172-48FF-42FD-8EAA-C8A5A59E8C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6813" y="3080712"/>
                  <a:ext cx="1305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9D3FBF4-8673-4B88-8259-D312588A13D1}"/>
                    </a:ext>
                  </a:extLst>
                </p14:cNvPr>
                <p14:cNvContentPartPr/>
                <p14:nvPr/>
              </p14:nvContentPartPr>
              <p14:xfrm>
                <a:off x="1841773" y="3040752"/>
                <a:ext cx="85680" cy="97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9D3FBF4-8673-4B88-8259-D312588A13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37453" y="3036432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105D08-8BED-45B3-A4BC-58776DC9D645}"/>
                    </a:ext>
                  </a:extLst>
                </p14:cNvPr>
                <p14:cNvContentPartPr/>
                <p14:nvPr/>
              </p14:nvContentPartPr>
              <p14:xfrm>
                <a:off x="1982173" y="2973072"/>
                <a:ext cx="11160" cy="81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105D08-8BED-45B3-A4BC-58776DC9D6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77853" y="2968752"/>
                  <a:ext cx="19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A28F17D-3EA1-417A-B36C-A80845996316}"/>
                    </a:ext>
                  </a:extLst>
                </p14:cNvPr>
                <p14:cNvContentPartPr/>
                <p14:nvPr/>
              </p14:nvContentPartPr>
              <p14:xfrm>
                <a:off x="1945453" y="2968032"/>
                <a:ext cx="79200" cy="72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A28F17D-3EA1-417A-B36C-A808459963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41133" y="2963712"/>
                  <a:ext cx="8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B6C1C1-78F9-4640-B014-239EE6002204}"/>
                    </a:ext>
                  </a:extLst>
                </p14:cNvPr>
                <p14:cNvContentPartPr/>
                <p14:nvPr/>
              </p14:nvContentPartPr>
              <p14:xfrm>
                <a:off x="2072533" y="3042192"/>
                <a:ext cx="117360" cy="14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B6C1C1-78F9-4640-B014-239EE60022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68213" y="3037872"/>
                  <a:ext cx="12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45DFF7B-3DA1-4F1B-A5DB-2498AB62E03E}"/>
                    </a:ext>
                  </a:extLst>
                </p14:cNvPr>
                <p14:cNvContentPartPr/>
                <p14:nvPr/>
              </p14:nvContentPartPr>
              <p14:xfrm>
                <a:off x="2079373" y="3085392"/>
                <a:ext cx="114840" cy="20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45DFF7B-3DA1-4F1B-A5DB-2498AB62E0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75053" y="3081072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50659F9-6940-4CF6-B8B9-6BACFC8AC333}"/>
                    </a:ext>
                  </a:extLst>
                </p14:cNvPr>
                <p14:cNvContentPartPr/>
                <p14:nvPr/>
              </p14:nvContentPartPr>
              <p14:xfrm>
                <a:off x="2275573" y="2962632"/>
                <a:ext cx="76680" cy="108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50659F9-6940-4CF6-B8B9-6BACFC8AC3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71253" y="2958312"/>
                  <a:ext cx="8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BCC1F48-BEC3-4436-A477-E482ABC52C79}"/>
                    </a:ext>
                  </a:extLst>
                </p14:cNvPr>
                <p14:cNvContentPartPr/>
                <p14:nvPr/>
              </p14:nvContentPartPr>
              <p14:xfrm>
                <a:off x="2431093" y="2975952"/>
                <a:ext cx="11880" cy="75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BCC1F48-BEC3-4436-A477-E482ABC52C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26773" y="2971632"/>
                  <a:ext cx="20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FF2AE4-B2E1-44A8-8809-BFFF6A978C5F}"/>
                    </a:ext>
                  </a:extLst>
                </p14:cNvPr>
                <p14:cNvContentPartPr/>
                <p14:nvPr/>
              </p14:nvContentPartPr>
              <p14:xfrm>
                <a:off x="2396173" y="2943912"/>
                <a:ext cx="164880" cy="101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FF2AE4-B2E1-44A8-8809-BFFF6A978C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91853" y="2939592"/>
                  <a:ext cx="17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5ADC2E3-05E5-4837-B5A2-FC05173C8F67}"/>
                    </a:ext>
                  </a:extLst>
                </p14:cNvPr>
                <p14:cNvContentPartPr/>
                <p14:nvPr/>
              </p14:nvContentPartPr>
              <p14:xfrm>
                <a:off x="2496613" y="2925552"/>
                <a:ext cx="104400" cy="118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5ADC2E3-05E5-4837-B5A2-FC05173C8F6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92293" y="2921232"/>
                  <a:ext cx="11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6082F7B-986B-48B1-9DD0-2E710EC3E004}"/>
                    </a:ext>
                  </a:extLst>
                </p14:cNvPr>
                <p14:cNvContentPartPr/>
                <p14:nvPr/>
              </p14:nvContentPartPr>
              <p14:xfrm>
                <a:off x="2676973" y="2918352"/>
                <a:ext cx="13680" cy="99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6082F7B-986B-48B1-9DD0-2E710EC3E0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72653" y="2914032"/>
                  <a:ext cx="22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BE48001-EF45-4ED1-9581-23B83D43AA30}"/>
                    </a:ext>
                  </a:extLst>
                </p14:cNvPr>
                <p14:cNvContentPartPr/>
                <p14:nvPr/>
              </p14:nvContentPartPr>
              <p14:xfrm>
                <a:off x="2641333" y="2965152"/>
                <a:ext cx="65520" cy="13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BE48001-EF45-4ED1-9581-23B83D43AA3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37013" y="2960832"/>
                  <a:ext cx="74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198FC19-432E-4D15-AD44-3E806C906516}"/>
                    </a:ext>
                  </a:extLst>
                </p14:cNvPr>
                <p14:cNvContentPartPr/>
                <p14:nvPr/>
              </p14:nvContentPartPr>
              <p14:xfrm>
                <a:off x="2754373" y="2866152"/>
                <a:ext cx="124560" cy="156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198FC19-432E-4D15-AD44-3E806C9065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0053" y="2861832"/>
                  <a:ext cx="133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5A4130-0980-4EBE-BBAF-479BD949E3D4}"/>
                    </a:ext>
                  </a:extLst>
                </p14:cNvPr>
                <p14:cNvContentPartPr/>
                <p14:nvPr/>
              </p14:nvContentPartPr>
              <p14:xfrm>
                <a:off x="1289533" y="3214272"/>
                <a:ext cx="9000" cy="123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5A4130-0980-4EBE-BBAF-479BD949E3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85213" y="3209952"/>
                  <a:ext cx="1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3241144-B5D2-4BBF-922D-82F205550673}"/>
                    </a:ext>
                  </a:extLst>
                </p14:cNvPr>
                <p14:cNvContentPartPr/>
                <p14:nvPr/>
              </p14:nvContentPartPr>
              <p14:xfrm>
                <a:off x="1237693" y="3400392"/>
                <a:ext cx="49680" cy="513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3241144-B5D2-4BBF-922D-82F2055506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33373" y="3396072"/>
                  <a:ext cx="58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D7BA36-21E9-4390-AF10-8A8D7E719404}"/>
                    </a:ext>
                  </a:extLst>
                </p14:cNvPr>
                <p14:cNvContentPartPr/>
                <p14:nvPr/>
              </p14:nvContentPartPr>
              <p14:xfrm>
                <a:off x="453253" y="3125712"/>
                <a:ext cx="89280" cy="14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D7BA36-21E9-4390-AF10-8A8D7E7194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8933" y="3121392"/>
                  <a:ext cx="97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391027-C2F3-4504-8F50-8416068EB004}"/>
                    </a:ext>
                  </a:extLst>
                </p14:cNvPr>
                <p14:cNvContentPartPr/>
                <p14:nvPr/>
              </p14:nvContentPartPr>
              <p14:xfrm>
                <a:off x="606973" y="3143352"/>
                <a:ext cx="342360" cy="198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391027-C2F3-4504-8F50-8416068EB00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2653" y="3139032"/>
                  <a:ext cx="35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E12C5D2-2537-4E5C-8BEC-D0376C702818}"/>
                    </a:ext>
                  </a:extLst>
                </p14:cNvPr>
                <p14:cNvContentPartPr/>
                <p14:nvPr/>
              </p14:nvContentPartPr>
              <p14:xfrm>
                <a:off x="1097653" y="3155952"/>
                <a:ext cx="199800" cy="16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E12C5D2-2537-4E5C-8BEC-D0376C70281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3333" y="3151632"/>
                  <a:ext cx="20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EE548AF-FA90-4BC4-8DF3-AAAF746DB8EE}"/>
                    </a:ext>
                  </a:extLst>
                </p14:cNvPr>
                <p14:cNvContentPartPr/>
                <p14:nvPr/>
              </p14:nvContentPartPr>
              <p14:xfrm>
                <a:off x="1110973" y="4079352"/>
                <a:ext cx="88560" cy="44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EE548AF-FA90-4BC4-8DF3-AAAF746DB8E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6653" y="4075032"/>
                  <a:ext cx="97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4543ED-AE99-4C20-8B5C-4C45E0F0E247}"/>
                    </a:ext>
                  </a:extLst>
                </p14:cNvPr>
                <p14:cNvContentPartPr/>
                <p14:nvPr/>
              </p14:nvContentPartPr>
              <p14:xfrm>
                <a:off x="1157413" y="4087632"/>
                <a:ext cx="66240" cy="133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4543ED-AE99-4C20-8B5C-4C45E0F0E2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3093" y="4083312"/>
                  <a:ext cx="74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C42477B-7FC4-4BBB-A604-1EAC622C492E}"/>
                    </a:ext>
                  </a:extLst>
                </p14:cNvPr>
                <p14:cNvContentPartPr/>
                <p14:nvPr/>
              </p14:nvContentPartPr>
              <p14:xfrm>
                <a:off x="1246333" y="3996912"/>
                <a:ext cx="127080" cy="10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C42477B-7FC4-4BBB-A604-1EAC622C49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42013" y="3992592"/>
                  <a:ext cx="13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E421049-02B8-4E6C-BD5D-2DFFFF396D78}"/>
                    </a:ext>
                  </a:extLst>
                </p14:cNvPr>
                <p14:cNvContentPartPr/>
                <p14:nvPr/>
              </p14:nvContentPartPr>
              <p14:xfrm>
                <a:off x="1094053" y="4628352"/>
                <a:ext cx="37440" cy="1249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E421049-02B8-4E6C-BD5D-2DFFFF396D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9733" y="4624032"/>
                  <a:ext cx="46080" cy="12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9B0C31C-5046-49D1-A06A-E52EFF4ED274}"/>
                    </a:ext>
                  </a:extLst>
                </p14:cNvPr>
                <p14:cNvContentPartPr/>
                <p14:nvPr/>
              </p14:nvContentPartPr>
              <p14:xfrm>
                <a:off x="1020253" y="5821392"/>
                <a:ext cx="1642680" cy="27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9B0C31C-5046-49D1-A06A-E52EFF4ED27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5933" y="5817072"/>
                  <a:ext cx="165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E571346-A324-4842-B2E6-479C621C8D31}"/>
                    </a:ext>
                  </a:extLst>
                </p14:cNvPr>
                <p14:cNvContentPartPr/>
                <p14:nvPr/>
              </p14:nvContentPartPr>
              <p14:xfrm>
                <a:off x="2662933" y="5751192"/>
                <a:ext cx="122760" cy="139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E571346-A324-4842-B2E6-479C621C8D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58613" y="5746872"/>
                  <a:ext cx="13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C5DAD6F-7564-4E85-A224-A128DEF45F1A}"/>
                    </a:ext>
                  </a:extLst>
                </p14:cNvPr>
                <p14:cNvContentPartPr/>
                <p14:nvPr/>
              </p14:nvContentPartPr>
              <p14:xfrm>
                <a:off x="1010893" y="4508472"/>
                <a:ext cx="211680" cy="135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C5DAD6F-7564-4E85-A224-A128DEF45F1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6573" y="4504152"/>
                  <a:ext cx="22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1BFCA8-5BD1-4391-A2B5-C2C4147105DD}"/>
                    </a:ext>
                  </a:extLst>
                </p14:cNvPr>
                <p14:cNvContentPartPr/>
                <p14:nvPr/>
              </p14:nvContentPartPr>
              <p14:xfrm>
                <a:off x="2067133" y="4098072"/>
                <a:ext cx="100440" cy="7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1BFCA8-5BD1-4391-A2B5-C2C4147105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62813" y="4093752"/>
                  <a:ext cx="10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A2C6C86-529C-4C66-8188-A0DD27A9AD16}"/>
                    </a:ext>
                  </a:extLst>
                </p14:cNvPr>
                <p14:cNvContentPartPr/>
                <p14:nvPr/>
              </p14:nvContentPartPr>
              <p14:xfrm>
                <a:off x="2099173" y="4096632"/>
                <a:ext cx="97200" cy="205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A2C6C86-529C-4C66-8188-A0DD27A9AD1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94853" y="4092312"/>
                  <a:ext cx="105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BDA554-9745-4E71-B360-10538D271A9C}"/>
                    </a:ext>
                  </a:extLst>
                </p14:cNvPr>
                <p14:cNvContentPartPr/>
                <p14:nvPr/>
              </p14:nvContentPartPr>
              <p14:xfrm>
                <a:off x="1550533" y="4329552"/>
                <a:ext cx="62640" cy="117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BDA554-9745-4E71-B360-10538D271A9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46213" y="4325232"/>
                  <a:ext cx="71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98EB2E-9BDE-4766-911A-B70E6105ABFC}"/>
                    </a:ext>
                  </a:extLst>
                </p14:cNvPr>
                <p14:cNvContentPartPr/>
                <p14:nvPr/>
              </p14:nvContentPartPr>
              <p14:xfrm>
                <a:off x="1641253" y="4358712"/>
                <a:ext cx="66240" cy="89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98EB2E-9BDE-4766-911A-B70E6105ABF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36933" y="4354392"/>
                  <a:ext cx="7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9834F78-B4AF-4562-AE5D-67865C8CEE1D}"/>
                    </a:ext>
                  </a:extLst>
                </p14:cNvPr>
                <p14:cNvContentPartPr/>
                <p14:nvPr/>
              </p14:nvContentPartPr>
              <p14:xfrm>
                <a:off x="1734493" y="4390752"/>
                <a:ext cx="64080" cy="6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9834F78-B4AF-4562-AE5D-67865C8CEE1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0173" y="4386432"/>
                  <a:ext cx="72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C9295DB-45AC-483F-A1C9-9E36683877FB}"/>
                    </a:ext>
                  </a:extLst>
                </p14:cNvPr>
                <p14:cNvContentPartPr/>
                <p14:nvPr/>
              </p14:nvContentPartPr>
              <p14:xfrm>
                <a:off x="1879573" y="4326672"/>
                <a:ext cx="78840" cy="113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C9295DB-45AC-483F-A1C9-9E36683877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75253" y="4322352"/>
                  <a:ext cx="8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3EB535-BB99-424B-A9F0-C9FBA2C4210F}"/>
                    </a:ext>
                  </a:extLst>
                </p14:cNvPr>
                <p14:cNvContentPartPr/>
                <p14:nvPr/>
              </p14:nvContentPartPr>
              <p14:xfrm>
                <a:off x="2005573" y="4336032"/>
                <a:ext cx="102960" cy="84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3EB535-BB99-424B-A9F0-C9FBA2C421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01253" y="4331712"/>
                  <a:ext cx="111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0C6DC03-4CE3-40E6-81BB-6BE0E2FBD813}"/>
                    </a:ext>
                  </a:extLst>
                </p14:cNvPr>
                <p14:cNvContentPartPr/>
                <p14:nvPr/>
              </p14:nvContentPartPr>
              <p14:xfrm>
                <a:off x="2247853" y="4354752"/>
                <a:ext cx="75600" cy="10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0C6DC03-4CE3-40E6-81BB-6BE0E2FBD8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43533" y="4350432"/>
                  <a:ext cx="84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1B29F4-AC45-48DE-BA80-E666BF22D307}"/>
                    </a:ext>
                  </a:extLst>
                </p14:cNvPr>
                <p14:cNvContentPartPr/>
                <p14:nvPr/>
              </p14:nvContentPartPr>
              <p14:xfrm>
                <a:off x="2398693" y="4282752"/>
                <a:ext cx="83520" cy="93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1B29F4-AC45-48DE-BA80-E666BF22D30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94373" y="4278432"/>
                  <a:ext cx="92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7D9371F-E9AE-4AAC-8237-9B237372F96E}"/>
                    </a:ext>
                  </a:extLst>
                </p14:cNvPr>
                <p14:cNvContentPartPr/>
                <p14:nvPr/>
              </p14:nvContentPartPr>
              <p14:xfrm>
                <a:off x="2522893" y="4324512"/>
                <a:ext cx="36720" cy="56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7D9371F-E9AE-4AAC-8237-9B237372F9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18573" y="4320192"/>
                  <a:ext cx="45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EFEC5D0-26B3-455F-9881-983AF69D99EC}"/>
                    </a:ext>
                  </a:extLst>
                </p14:cNvPr>
                <p14:cNvContentPartPr/>
                <p14:nvPr/>
              </p14:nvContentPartPr>
              <p14:xfrm>
                <a:off x="2608573" y="4251072"/>
                <a:ext cx="79560" cy="118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EFEC5D0-26B3-455F-9881-983AF69D99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04253" y="4246752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5103F93-6DA7-4666-8977-2E78EA717B1D}"/>
                    </a:ext>
                  </a:extLst>
                </p14:cNvPr>
                <p14:cNvContentPartPr/>
                <p14:nvPr/>
              </p14:nvContentPartPr>
              <p14:xfrm>
                <a:off x="2741053" y="4223352"/>
                <a:ext cx="204480" cy="145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5103F93-6DA7-4666-8977-2E78EA717B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36733" y="4219032"/>
                  <a:ext cx="213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EA558F8-441B-4F0D-A0A2-F048898B6F72}"/>
                    </a:ext>
                  </a:extLst>
                </p14:cNvPr>
                <p14:cNvContentPartPr/>
                <p14:nvPr/>
              </p14:nvContentPartPr>
              <p14:xfrm>
                <a:off x="757453" y="4482192"/>
                <a:ext cx="46440" cy="90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EA558F8-441B-4F0D-A0A2-F048898B6F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3133" y="4477872"/>
                  <a:ext cx="55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0F1EC23-6BC7-4DB1-ACA0-AFAC5102727A}"/>
                    </a:ext>
                  </a:extLst>
                </p14:cNvPr>
                <p14:cNvContentPartPr/>
                <p14:nvPr/>
              </p14:nvContentPartPr>
              <p14:xfrm>
                <a:off x="730453" y="4388952"/>
                <a:ext cx="6480" cy="3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0F1EC23-6BC7-4DB1-ACA0-AFAC510272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6133" y="4384632"/>
                  <a:ext cx="15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930A9AF-28DB-4432-A39B-05F8EBE0E06E}"/>
                    </a:ext>
                  </a:extLst>
                </p14:cNvPr>
                <p14:cNvContentPartPr/>
                <p14:nvPr/>
              </p14:nvContentPartPr>
              <p14:xfrm>
                <a:off x="676093" y="4602072"/>
                <a:ext cx="186120" cy="33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930A9AF-28DB-4432-A39B-05F8EBE0E0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1773" y="4597752"/>
                  <a:ext cx="194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75667FA-E30B-493C-8691-9D9B857367E9}"/>
                    </a:ext>
                  </a:extLst>
                </p14:cNvPr>
                <p14:cNvContentPartPr/>
                <p14:nvPr/>
              </p14:nvContentPartPr>
              <p14:xfrm>
                <a:off x="2498773" y="5978352"/>
                <a:ext cx="99720" cy="56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75667FA-E30B-493C-8691-9D9B857367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94453" y="5974032"/>
                  <a:ext cx="108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91DA9B2-AB0F-4A16-993F-E8157FE28898}"/>
                    </a:ext>
                  </a:extLst>
                </p14:cNvPr>
                <p14:cNvContentPartPr/>
                <p14:nvPr/>
              </p14:nvContentPartPr>
              <p14:xfrm>
                <a:off x="2536933" y="5985552"/>
                <a:ext cx="79920" cy="148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91DA9B2-AB0F-4A16-993F-E8157FE288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32613" y="5981232"/>
                  <a:ext cx="88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F10DEB7-17F1-4357-95A2-1BFFCA82B0F1}"/>
                    </a:ext>
                  </a:extLst>
                </p14:cNvPr>
                <p14:cNvContentPartPr/>
                <p14:nvPr/>
              </p14:nvContentPartPr>
              <p14:xfrm>
                <a:off x="1784893" y="3168552"/>
                <a:ext cx="1275480" cy="113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F10DEB7-17F1-4357-95A2-1BFFCA82B0F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80573" y="3164232"/>
                  <a:ext cx="1284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C3FAE9F-9839-43AF-BD29-29FA23925728}"/>
                    </a:ext>
                  </a:extLst>
                </p14:cNvPr>
                <p14:cNvContentPartPr/>
                <p14:nvPr/>
              </p14:nvContentPartPr>
              <p14:xfrm>
                <a:off x="1649173" y="2721792"/>
                <a:ext cx="529560" cy="133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C3FAE9F-9839-43AF-BD29-29FA239257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44853" y="2717472"/>
                  <a:ext cx="538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774DD2C-6FAB-4ABC-A6F1-760EFA8F6CCE}"/>
                    </a:ext>
                  </a:extLst>
                </p14:cNvPr>
                <p14:cNvContentPartPr/>
                <p14:nvPr/>
              </p14:nvContentPartPr>
              <p14:xfrm>
                <a:off x="1368373" y="4769472"/>
                <a:ext cx="768240" cy="763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774DD2C-6FAB-4ABC-A6F1-760EFA8F6C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64053" y="4765152"/>
                  <a:ext cx="77688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25C7E9A-8F83-48D4-999A-EA4107B32F1C}"/>
                    </a:ext>
                  </a:extLst>
                </p14:cNvPr>
                <p14:cNvContentPartPr/>
                <p14:nvPr/>
              </p14:nvContentPartPr>
              <p14:xfrm>
                <a:off x="2241733" y="5428992"/>
                <a:ext cx="67680" cy="127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25C7E9A-8F83-48D4-999A-EA4107B32F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37413" y="5424672"/>
                  <a:ext cx="76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7EB7C9A-66C1-4F20-853F-B0BA48581CC2}"/>
                    </a:ext>
                  </a:extLst>
                </p14:cNvPr>
                <p14:cNvContentPartPr/>
                <p14:nvPr/>
              </p14:nvContentPartPr>
              <p14:xfrm>
                <a:off x="2179453" y="5443392"/>
                <a:ext cx="17640" cy="133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7EB7C9A-66C1-4F20-853F-B0BA48581C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75133" y="5439072"/>
                  <a:ext cx="2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A86613C-8201-4E1C-A4D9-AEC6F4994CF0}"/>
                    </a:ext>
                  </a:extLst>
                </p14:cNvPr>
                <p14:cNvContentPartPr/>
                <p14:nvPr/>
              </p14:nvContentPartPr>
              <p14:xfrm>
                <a:off x="2588053" y="5436912"/>
                <a:ext cx="73800" cy="79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A86613C-8201-4E1C-A4D9-AEC6F4994CF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83733" y="5432592"/>
                  <a:ext cx="8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757419D-F913-4024-A95E-668316D798B2}"/>
                    </a:ext>
                  </a:extLst>
                </p14:cNvPr>
                <p14:cNvContentPartPr/>
                <p14:nvPr/>
              </p14:nvContentPartPr>
              <p14:xfrm>
                <a:off x="2628373" y="5460312"/>
                <a:ext cx="47520" cy="110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757419D-F913-4024-A95E-668316D798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24053" y="5455992"/>
                  <a:ext cx="5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2977729-0311-41BF-8FE1-EC5595C90285}"/>
                    </a:ext>
                  </a:extLst>
                </p14:cNvPr>
                <p14:cNvContentPartPr/>
                <p14:nvPr/>
              </p14:nvContentPartPr>
              <p14:xfrm>
                <a:off x="2746813" y="5473632"/>
                <a:ext cx="90720" cy="34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2977729-0311-41BF-8FE1-EC5595C9028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42493" y="5469312"/>
                  <a:ext cx="99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689D0DC-8716-485C-8EF4-F8E3B6A12E9E}"/>
                    </a:ext>
                  </a:extLst>
                </p14:cNvPr>
                <p14:cNvContentPartPr/>
                <p14:nvPr/>
              </p14:nvContentPartPr>
              <p14:xfrm>
                <a:off x="2363773" y="5498112"/>
                <a:ext cx="85680" cy="11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689D0DC-8716-485C-8EF4-F8E3B6A12E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59453" y="5493792"/>
                  <a:ext cx="94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0DBF4F-75DE-4CC4-9717-B28E1DDC429E}"/>
                    </a:ext>
                  </a:extLst>
                </p14:cNvPr>
                <p14:cNvContentPartPr/>
                <p14:nvPr/>
              </p14:nvContentPartPr>
              <p14:xfrm>
                <a:off x="2431093" y="5467872"/>
                <a:ext cx="36720" cy="84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0DBF4F-75DE-4CC4-9717-B28E1DDC429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26773" y="5463552"/>
                  <a:ext cx="4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F7C2A6D-5609-49EB-BB59-E060DD0D9CCC}"/>
                    </a:ext>
                  </a:extLst>
                </p14:cNvPr>
                <p14:cNvContentPartPr/>
                <p14:nvPr/>
              </p14:nvContentPartPr>
              <p14:xfrm>
                <a:off x="2949853" y="5444832"/>
                <a:ext cx="68760" cy="45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F7C2A6D-5609-49EB-BB59-E060DD0D9CC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45533" y="5440512"/>
                  <a:ext cx="77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2416FB-8241-4CE0-A270-EDD6DEAC965D}"/>
                    </a:ext>
                  </a:extLst>
                </p14:cNvPr>
                <p14:cNvContentPartPr/>
                <p14:nvPr/>
              </p14:nvContentPartPr>
              <p14:xfrm>
                <a:off x="2985853" y="5462112"/>
                <a:ext cx="56520" cy="90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2416FB-8241-4CE0-A270-EDD6DEAC96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81533" y="5457792"/>
                  <a:ext cx="65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5B1840-B787-439C-97C4-F875D32E1F00}"/>
                    </a:ext>
                  </a:extLst>
                </p14:cNvPr>
                <p14:cNvContentPartPr/>
                <p14:nvPr/>
              </p14:nvContentPartPr>
              <p14:xfrm>
                <a:off x="3094213" y="5361312"/>
                <a:ext cx="17640" cy="78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5B1840-B787-439C-97C4-F875D32E1F0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89893" y="5356992"/>
                  <a:ext cx="2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659245B-E035-4256-8688-704C26DB3496}"/>
                    </a:ext>
                  </a:extLst>
                </p14:cNvPr>
                <p14:cNvContentPartPr/>
                <p14:nvPr/>
              </p14:nvContentPartPr>
              <p14:xfrm>
                <a:off x="3037333" y="5362392"/>
                <a:ext cx="92520" cy="97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659245B-E035-4256-8688-704C26DB34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33013" y="5358072"/>
                  <a:ext cx="101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7D79472-4A06-439E-8533-D01356BCDC1E}"/>
                    </a:ext>
                  </a:extLst>
                </p14:cNvPr>
                <p14:cNvContentPartPr/>
                <p14:nvPr/>
              </p14:nvContentPartPr>
              <p14:xfrm>
                <a:off x="3238573" y="5453472"/>
                <a:ext cx="139320" cy="11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7D79472-4A06-439E-8533-D01356BCDC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34253" y="5449152"/>
                  <a:ext cx="147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30E3F8E-D5DF-4C28-8C58-05FCB65964A4}"/>
                    </a:ext>
                  </a:extLst>
                </p14:cNvPr>
                <p14:cNvContentPartPr/>
                <p14:nvPr/>
              </p14:nvContentPartPr>
              <p14:xfrm>
                <a:off x="3272773" y="5480472"/>
                <a:ext cx="96840" cy="15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30E3F8E-D5DF-4C28-8C58-05FCB65964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68453" y="5476152"/>
                  <a:ext cx="10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5D7C3E4-6C31-45EA-A8B8-22217DB43E95}"/>
                    </a:ext>
                  </a:extLst>
                </p14:cNvPr>
                <p14:cNvContentPartPr/>
                <p14:nvPr/>
              </p14:nvContentPartPr>
              <p14:xfrm>
                <a:off x="3508573" y="5374992"/>
                <a:ext cx="107640" cy="128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5D7C3E4-6C31-45EA-A8B8-22217DB43E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4253" y="5370672"/>
                  <a:ext cx="116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4B922F2-7B50-47AF-AE1F-2EEC7BE18CBD}"/>
                    </a:ext>
                  </a:extLst>
                </p14:cNvPr>
                <p14:cNvContentPartPr/>
                <p14:nvPr/>
              </p14:nvContentPartPr>
              <p14:xfrm>
                <a:off x="3769213" y="5404872"/>
                <a:ext cx="720" cy="70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4B922F2-7B50-47AF-AE1F-2EEC7BE18C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64893" y="5400552"/>
                  <a:ext cx="9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F421AA4-98E8-4A2D-93F3-442A848826E5}"/>
                    </a:ext>
                  </a:extLst>
                </p14:cNvPr>
                <p14:cNvContentPartPr/>
                <p14:nvPr/>
              </p14:nvContentPartPr>
              <p14:xfrm>
                <a:off x="3726373" y="5441592"/>
                <a:ext cx="86400" cy="9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F421AA4-98E8-4A2D-93F3-442A848826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22053" y="5437272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9DFCDD3-8C01-4728-9BA0-FCB9661A347A}"/>
                    </a:ext>
                  </a:extLst>
                </p14:cNvPr>
                <p14:cNvContentPartPr/>
                <p14:nvPr/>
              </p14:nvContentPartPr>
              <p14:xfrm>
                <a:off x="3860293" y="5375352"/>
                <a:ext cx="114480" cy="106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9DFCDD3-8C01-4728-9BA0-FCB9661A347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55973" y="5371032"/>
                  <a:ext cx="123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1DAE52C-3639-436A-82C3-9A5013D80DF1}"/>
                    </a:ext>
                  </a:extLst>
                </p14:cNvPr>
                <p14:cNvContentPartPr/>
                <p14:nvPr/>
              </p14:nvContentPartPr>
              <p14:xfrm>
                <a:off x="3851293" y="5366712"/>
                <a:ext cx="138240" cy="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1DAE52C-3639-436A-82C3-9A5013D80D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46973" y="5362392"/>
                  <a:ext cx="146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EDD2A23-233C-43C7-939F-9B8386E76FF0}"/>
                    </a:ext>
                  </a:extLst>
                </p14:cNvPr>
                <p14:cNvContentPartPr/>
                <p14:nvPr/>
              </p14:nvContentPartPr>
              <p14:xfrm>
                <a:off x="4037413" y="5329272"/>
                <a:ext cx="162720" cy="139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EDD2A23-233C-43C7-939F-9B8386E76FF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33093" y="5324952"/>
                  <a:ext cx="171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AA6A61C-FA49-4339-9ACC-DC2F9610D62B}"/>
                    </a:ext>
                  </a:extLst>
                </p14:cNvPr>
                <p14:cNvContentPartPr/>
                <p14:nvPr/>
              </p14:nvContentPartPr>
              <p14:xfrm>
                <a:off x="4170973" y="5279592"/>
                <a:ext cx="90000" cy="257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AA6A61C-FA49-4339-9ACC-DC2F9610D62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66653" y="5275272"/>
                  <a:ext cx="98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BED2EDA-779B-4D3E-8CC6-862D58757986}"/>
                    </a:ext>
                  </a:extLst>
                </p14:cNvPr>
                <p14:cNvContentPartPr/>
                <p14:nvPr/>
              </p14:nvContentPartPr>
              <p14:xfrm>
                <a:off x="4401373" y="5400192"/>
                <a:ext cx="10440" cy="5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BED2EDA-779B-4D3E-8CC6-862D587579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97053" y="5395872"/>
                  <a:ext cx="19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1D20FD9-A1D7-4222-9DFD-B6F995549120}"/>
                    </a:ext>
                  </a:extLst>
                </p14:cNvPr>
                <p14:cNvContentPartPr/>
                <p14:nvPr/>
              </p14:nvContentPartPr>
              <p14:xfrm>
                <a:off x="4375093" y="5410992"/>
                <a:ext cx="12960" cy="5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1D20FD9-A1D7-4222-9DFD-B6F99554912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70773" y="5406672"/>
                  <a:ext cx="21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769565-865F-4189-A761-E95259353A4A}"/>
                    </a:ext>
                  </a:extLst>
                </p14:cNvPr>
                <p14:cNvContentPartPr/>
                <p14:nvPr/>
              </p14:nvContentPartPr>
              <p14:xfrm>
                <a:off x="4413253" y="5351232"/>
                <a:ext cx="17280" cy="109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769565-865F-4189-A761-E95259353A4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08933" y="5346912"/>
                  <a:ext cx="2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2DE75CA-F16F-42DE-855F-09CE5B28B17C}"/>
                    </a:ext>
                  </a:extLst>
                </p14:cNvPr>
                <p14:cNvContentPartPr/>
                <p14:nvPr/>
              </p14:nvContentPartPr>
              <p14:xfrm>
                <a:off x="4371133" y="5401632"/>
                <a:ext cx="114120" cy="14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2DE75CA-F16F-42DE-855F-09CE5B28B17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66813" y="5397312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730DD08-8D90-4B34-9A8D-938943C6A087}"/>
                    </a:ext>
                  </a:extLst>
                </p14:cNvPr>
                <p14:cNvContentPartPr/>
                <p14:nvPr/>
              </p14:nvContentPartPr>
              <p14:xfrm>
                <a:off x="4522333" y="5331072"/>
                <a:ext cx="101520" cy="175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730DD08-8D90-4B34-9A8D-938943C6A08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18013" y="5326752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5582F7-FB7D-46AF-B2A9-29F1DC48FB2D}"/>
                    </a:ext>
                  </a:extLst>
                </p14:cNvPr>
                <p14:cNvContentPartPr/>
                <p14:nvPr/>
              </p14:nvContentPartPr>
              <p14:xfrm>
                <a:off x="1294573" y="4814832"/>
                <a:ext cx="1043640" cy="736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5582F7-FB7D-46AF-B2A9-29F1DC48FB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90253" y="4810512"/>
                  <a:ext cx="105228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663539A-D7E3-47AD-BF2D-43A1641DD80B}"/>
                    </a:ext>
                  </a:extLst>
                </p14:cNvPr>
                <p14:cNvContentPartPr/>
                <p14:nvPr/>
              </p14:nvContentPartPr>
              <p14:xfrm>
                <a:off x="2347213" y="4657872"/>
                <a:ext cx="137160" cy="162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663539A-D7E3-47AD-BF2D-43A1641DD80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42893" y="4653552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11F2ED-0D97-4B45-A2E7-A69AF6ED6558}"/>
                    </a:ext>
                  </a:extLst>
                </p14:cNvPr>
                <p14:cNvContentPartPr/>
                <p14:nvPr/>
              </p14:nvContentPartPr>
              <p14:xfrm>
                <a:off x="2504893" y="4651752"/>
                <a:ext cx="128880" cy="144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11F2ED-0D97-4B45-A2E7-A69AF6ED65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500573" y="4647432"/>
                  <a:ext cx="13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606341B-3421-4E42-88E5-450C61C4B509}"/>
                    </a:ext>
                  </a:extLst>
                </p14:cNvPr>
                <p14:cNvContentPartPr/>
                <p14:nvPr/>
              </p14:nvContentPartPr>
              <p14:xfrm>
                <a:off x="2801173" y="4711152"/>
                <a:ext cx="132120" cy="18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606341B-3421-4E42-88E5-450C61C4B50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96853" y="4706832"/>
                  <a:ext cx="140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40D2355-F322-4D82-9F6A-D2EDCE3F7F36}"/>
                    </a:ext>
                  </a:extLst>
                </p14:cNvPr>
                <p14:cNvContentPartPr/>
                <p14:nvPr/>
              </p14:nvContentPartPr>
              <p14:xfrm>
                <a:off x="2880373" y="4686672"/>
                <a:ext cx="98640" cy="113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40D2355-F322-4D82-9F6A-D2EDCE3F7F3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76053" y="4682352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74BB5ED-8063-4D3E-830C-03CC4FD033E0}"/>
                    </a:ext>
                  </a:extLst>
                </p14:cNvPr>
                <p14:cNvContentPartPr/>
                <p14:nvPr/>
              </p14:nvContentPartPr>
              <p14:xfrm>
                <a:off x="3183493" y="4581552"/>
                <a:ext cx="87120" cy="92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74BB5ED-8063-4D3E-830C-03CC4FD033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79173" y="4577232"/>
                  <a:ext cx="9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DA2990B-2F8D-4223-99FF-72C38A9C8147}"/>
                    </a:ext>
                  </a:extLst>
                </p14:cNvPr>
                <p14:cNvContentPartPr/>
                <p14:nvPr/>
              </p14:nvContentPartPr>
              <p14:xfrm>
                <a:off x="3139573" y="4692792"/>
                <a:ext cx="153000" cy="24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DA2990B-2F8D-4223-99FF-72C38A9C81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35253" y="4688472"/>
                  <a:ext cx="161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F02B5AE-4BDE-482B-B04D-68E6FBA9C8F1}"/>
                    </a:ext>
                  </a:extLst>
                </p14:cNvPr>
                <p14:cNvContentPartPr/>
                <p14:nvPr/>
              </p14:nvContentPartPr>
              <p14:xfrm>
                <a:off x="3161173" y="4753632"/>
                <a:ext cx="75600" cy="146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F02B5AE-4BDE-482B-B04D-68E6FBA9C8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56853" y="4749312"/>
                  <a:ext cx="84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39D53CF-37D8-4EE1-B173-5C5AFD24A257}"/>
                    </a:ext>
                  </a:extLst>
                </p14:cNvPr>
                <p14:cNvContentPartPr/>
                <p14:nvPr/>
              </p14:nvContentPartPr>
              <p14:xfrm>
                <a:off x="3398413" y="4710072"/>
                <a:ext cx="130680" cy="4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39D53CF-37D8-4EE1-B173-5C5AFD24A25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94093" y="4705752"/>
                  <a:ext cx="139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49D44A7-2999-4F8A-8F5C-46788AC87A91}"/>
                    </a:ext>
                  </a:extLst>
                </p14:cNvPr>
                <p14:cNvContentPartPr/>
                <p14:nvPr/>
              </p14:nvContentPartPr>
              <p14:xfrm>
                <a:off x="3416413" y="4741032"/>
                <a:ext cx="104760" cy="16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49D44A7-2999-4F8A-8F5C-46788AC87A9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12093" y="4736712"/>
                  <a:ext cx="11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4602BEB-296C-45BE-89D9-07CC7527E612}"/>
                    </a:ext>
                  </a:extLst>
                </p14:cNvPr>
                <p14:cNvContentPartPr/>
                <p14:nvPr/>
              </p14:nvContentPartPr>
              <p14:xfrm>
                <a:off x="3641773" y="4638072"/>
                <a:ext cx="111600" cy="149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4602BEB-296C-45BE-89D9-07CC7527E6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37453" y="4633752"/>
                  <a:ext cx="12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EB422B-3930-496E-9055-F94B251E7B2C}"/>
                    </a:ext>
                  </a:extLst>
                </p14:cNvPr>
                <p14:cNvContentPartPr/>
                <p14:nvPr/>
              </p14:nvContentPartPr>
              <p14:xfrm>
                <a:off x="3783253" y="4570752"/>
                <a:ext cx="26640" cy="86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EB422B-3930-496E-9055-F94B251E7B2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78933" y="4566432"/>
                  <a:ext cx="35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B6D507A-BE26-4BFB-AACB-C204F4F333AA}"/>
                    </a:ext>
                  </a:extLst>
                </p14:cNvPr>
                <p14:cNvContentPartPr/>
                <p14:nvPr/>
              </p14:nvContentPartPr>
              <p14:xfrm>
                <a:off x="3729613" y="4561392"/>
                <a:ext cx="127440" cy="88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B6D507A-BE26-4BFB-AACB-C204F4F333A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25293" y="4557072"/>
                  <a:ext cx="136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AF9BA68-BA17-4699-95C3-6F2D50D56AA3}"/>
                    </a:ext>
                  </a:extLst>
                </p14:cNvPr>
                <p14:cNvContentPartPr/>
                <p14:nvPr/>
              </p14:nvContentPartPr>
              <p14:xfrm>
                <a:off x="3880453" y="4590192"/>
                <a:ext cx="77040" cy="178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AF9BA68-BA17-4699-95C3-6F2D50D56A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76133" y="4585872"/>
                  <a:ext cx="85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F58FEEE-F915-40B8-A56F-EEE7CC9166E8}"/>
                    </a:ext>
                  </a:extLst>
                </p14:cNvPr>
                <p14:cNvContentPartPr/>
                <p14:nvPr/>
              </p14:nvContentPartPr>
              <p14:xfrm>
                <a:off x="4011493" y="4670112"/>
                <a:ext cx="94680" cy="46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F58FEEE-F915-40B8-A56F-EEE7CC9166E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07173" y="4665792"/>
                  <a:ext cx="103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40E525B-76B1-494E-B9E6-FC0D59C450B0}"/>
                    </a:ext>
                  </a:extLst>
                </p14:cNvPr>
                <p14:cNvContentPartPr/>
                <p14:nvPr/>
              </p14:nvContentPartPr>
              <p14:xfrm>
                <a:off x="4037053" y="4674792"/>
                <a:ext cx="78840" cy="130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40E525B-76B1-494E-B9E6-FC0D59C450B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32733" y="4670472"/>
                  <a:ext cx="87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A7F716E-50A6-4F1F-885D-35D2FC6B4221}"/>
                    </a:ext>
                  </a:extLst>
                </p14:cNvPr>
                <p14:cNvContentPartPr/>
                <p14:nvPr/>
              </p14:nvContentPartPr>
              <p14:xfrm>
                <a:off x="4107973" y="4747872"/>
                <a:ext cx="14040" cy="87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A7F716E-50A6-4F1F-885D-35D2FC6B42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03653" y="4743552"/>
                  <a:ext cx="22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77192FA-3ECC-4566-84ED-B2257768336D}"/>
                    </a:ext>
                  </a:extLst>
                </p14:cNvPr>
                <p14:cNvContentPartPr/>
                <p14:nvPr/>
              </p14:nvContentPartPr>
              <p14:xfrm>
                <a:off x="4233973" y="4615032"/>
                <a:ext cx="76320" cy="141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77192FA-3ECC-4566-84ED-B2257768336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29653" y="4610712"/>
                  <a:ext cx="84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7692AF7-BD0A-40B3-9466-940E9145E155}"/>
                    </a:ext>
                  </a:extLst>
                </p14:cNvPr>
                <p14:cNvContentPartPr/>
                <p14:nvPr/>
              </p14:nvContentPartPr>
              <p14:xfrm>
                <a:off x="4294453" y="4575072"/>
                <a:ext cx="117360" cy="2548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7692AF7-BD0A-40B3-9466-940E9145E15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90133" y="4570752"/>
                  <a:ext cx="126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64E78A9-3B61-451C-8285-8BC95B3692A2}"/>
                    </a:ext>
                  </a:extLst>
                </p14:cNvPr>
                <p14:cNvContentPartPr/>
                <p14:nvPr/>
              </p14:nvContentPartPr>
              <p14:xfrm>
                <a:off x="4237573" y="4483632"/>
                <a:ext cx="95040" cy="14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64E78A9-3B61-451C-8285-8BC95B3692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33253" y="4479312"/>
                  <a:ext cx="103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27995D-E499-4991-80E9-1DABD0F849ED}"/>
                    </a:ext>
                  </a:extLst>
                </p14:cNvPr>
                <p14:cNvContentPartPr/>
                <p14:nvPr/>
              </p14:nvContentPartPr>
              <p14:xfrm>
                <a:off x="4051093" y="4428552"/>
                <a:ext cx="24480" cy="126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27995D-E499-4991-80E9-1DABD0F849E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46773" y="4424232"/>
                  <a:ext cx="3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E4C975E-5316-46C6-AA9D-1674985E1545}"/>
                    </a:ext>
                  </a:extLst>
                </p14:cNvPr>
                <p14:cNvContentPartPr/>
                <p14:nvPr/>
              </p14:nvContentPartPr>
              <p14:xfrm>
                <a:off x="4024093" y="4473192"/>
                <a:ext cx="96120" cy="15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E4C975E-5316-46C6-AA9D-1674985E154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19773" y="4468872"/>
                  <a:ext cx="10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A06058C-3D37-4A4A-A3C4-8AE7D630730B}"/>
                    </a:ext>
                  </a:extLst>
                </p14:cNvPr>
                <p14:cNvContentPartPr/>
                <p14:nvPr/>
              </p14:nvContentPartPr>
              <p14:xfrm>
                <a:off x="1769773" y="5589552"/>
                <a:ext cx="13320" cy="132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A06058C-3D37-4A4A-A3C4-8AE7D63073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765453" y="5585232"/>
                  <a:ext cx="2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00BE873-084B-4BA2-BC0E-1916E3E44795}"/>
                    </a:ext>
                  </a:extLst>
                </p14:cNvPr>
                <p14:cNvContentPartPr/>
                <p14:nvPr/>
              </p14:nvContentPartPr>
              <p14:xfrm>
                <a:off x="1779133" y="5161872"/>
                <a:ext cx="20520" cy="256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00BE873-084B-4BA2-BC0E-1916E3E4479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74813" y="5157552"/>
                  <a:ext cx="2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C69C9E-384F-43E4-AD64-030288FB6EBB}"/>
                    </a:ext>
                  </a:extLst>
                </p14:cNvPr>
                <p14:cNvContentPartPr/>
                <p14:nvPr/>
              </p14:nvContentPartPr>
              <p14:xfrm>
                <a:off x="1137253" y="5113992"/>
                <a:ext cx="337320" cy="33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C69C9E-384F-43E4-AD64-030288FB6EB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2933" y="5109672"/>
                  <a:ext cx="34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2541C11-AB2D-4E7D-8C0C-41A6002F6363}"/>
                    </a:ext>
                  </a:extLst>
                </p14:cNvPr>
                <p14:cNvContentPartPr/>
                <p14:nvPr/>
              </p14:nvContentPartPr>
              <p14:xfrm>
                <a:off x="1591573" y="5148912"/>
                <a:ext cx="180360" cy="30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2541C11-AB2D-4E7D-8C0C-41A6002F63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87253" y="5144592"/>
                  <a:ext cx="189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BDDAE73-EB93-4DE5-97F2-8D1C2358E621}"/>
                    </a:ext>
                  </a:extLst>
                </p14:cNvPr>
                <p14:cNvContentPartPr/>
                <p14:nvPr/>
              </p14:nvContentPartPr>
              <p14:xfrm>
                <a:off x="1651693" y="5940192"/>
                <a:ext cx="89280" cy="31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BDDAE73-EB93-4DE5-97F2-8D1C2358E62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47373" y="5935872"/>
                  <a:ext cx="97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D2B44F5-0739-4EB1-9774-38615C96CBB8}"/>
                    </a:ext>
                  </a:extLst>
                </p14:cNvPr>
                <p14:cNvContentPartPr/>
                <p14:nvPr/>
              </p14:nvContentPartPr>
              <p14:xfrm>
                <a:off x="1701373" y="5951352"/>
                <a:ext cx="70560" cy="145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D2B44F5-0739-4EB1-9774-38615C96CBB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697053" y="5947032"/>
                  <a:ext cx="7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1BDDF25-015F-48E4-8198-458B5BB7B342}"/>
                    </a:ext>
                  </a:extLst>
                </p14:cNvPr>
                <p14:cNvContentPartPr/>
                <p14:nvPr/>
              </p14:nvContentPartPr>
              <p14:xfrm>
                <a:off x="1791013" y="5877192"/>
                <a:ext cx="113760" cy="101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1BDDF25-015F-48E4-8198-458B5BB7B3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86693" y="5872872"/>
                  <a:ext cx="122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F66A91-7C93-4D50-9051-CD1DC9C12156}"/>
                    </a:ext>
                  </a:extLst>
                </p14:cNvPr>
                <p14:cNvContentPartPr/>
                <p14:nvPr/>
              </p14:nvContentPartPr>
              <p14:xfrm>
                <a:off x="902173" y="5135592"/>
                <a:ext cx="46440" cy="116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F66A91-7C93-4D50-9051-CD1DC9C121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7853" y="5131272"/>
                  <a:ext cx="55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44A748B-BE91-416C-9DFC-C778FB829675}"/>
                    </a:ext>
                  </a:extLst>
                </p14:cNvPr>
                <p14:cNvContentPartPr/>
                <p14:nvPr/>
              </p14:nvContentPartPr>
              <p14:xfrm>
                <a:off x="864373" y="5062152"/>
                <a:ext cx="40320" cy="11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44A748B-BE91-416C-9DFC-C778FB8296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0053" y="5057832"/>
                  <a:ext cx="48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48A3FEB-5128-4811-B1E4-ED4E358EBE43}"/>
                    </a:ext>
                  </a:extLst>
                </p14:cNvPr>
                <p14:cNvContentPartPr/>
                <p14:nvPr/>
              </p14:nvContentPartPr>
              <p14:xfrm>
                <a:off x="948253" y="5029752"/>
                <a:ext cx="96120" cy="110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48A3FEB-5128-4811-B1E4-ED4E358EBE4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3933" y="5025432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0CB25F2-D583-4350-9281-C9AF433976BD}"/>
                    </a:ext>
                  </a:extLst>
                </p14:cNvPr>
                <p14:cNvContentPartPr/>
                <p14:nvPr/>
              </p14:nvContentPartPr>
              <p14:xfrm>
                <a:off x="2958133" y="4385712"/>
                <a:ext cx="447480" cy="758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0CB25F2-D583-4350-9281-C9AF433976B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53813" y="4381392"/>
                  <a:ext cx="456120" cy="76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144ACBF-034B-420B-8E9B-129487679242}"/>
              </a:ext>
            </a:extLst>
          </p:cNvPr>
          <p:cNvGrpSpPr/>
          <p:nvPr/>
        </p:nvGrpSpPr>
        <p:grpSpPr>
          <a:xfrm>
            <a:off x="8514373" y="1041312"/>
            <a:ext cx="276840" cy="290880"/>
            <a:chOff x="8514373" y="1041312"/>
            <a:chExt cx="2768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998E206-AD12-40F6-9FCD-AE4474D00F42}"/>
                    </a:ext>
                  </a:extLst>
                </p14:cNvPr>
                <p14:cNvContentPartPr/>
                <p14:nvPr/>
              </p14:nvContentPartPr>
              <p14:xfrm>
                <a:off x="8514373" y="1041312"/>
                <a:ext cx="132840" cy="29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998E206-AD12-40F6-9FCD-AE4474D00F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10053" y="1036992"/>
                  <a:ext cx="141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B2D840-8A7B-42E9-AD1F-BEBE8BC5732A}"/>
                    </a:ext>
                  </a:extLst>
                </p14:cNvPr>
                <p14:cNvContentPartPr/>
                <p14:nvPr/>
              </p14:nvContentPartPr>
              <p14:xfrm>
                <a:off x="8517613" y="1090992"/>
                <a:ext cx="273600" cy="223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B2D840-8A7B-42E9-AD1F-BEBE8BC5732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13293" y="1086672"/>
                  <a:ext cx="2822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7711909-BD1E-4A46-9484-A537B340F43C}"/>
              </a:ext>
            </a:extLst>
          </p:cNvPr>
          <p:cNvGrpSpPr/>
          <p:nvPr/>
        </p:nvGrpSpPr>
        <p:grpSpPr>
          <a:xfrm>
            <a:off x="5128933" y="1236792"/>
            <a:ext cx="365760" cy="352800"/>
            <a:chOff x="5128933" y="1236792"/>
            <a:chExt cx="36576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D4EECF7-4A88-49C3-BB9E-C932313B84B9}"/>
                    </a:ext>
                  </a:extLst>
                </p14:cNvPr>
                <p14:cNvContentPartPr/>
                <p14:nvPr/>
              </p14:nvContentPartPr>
              <p14:xfrm>
                <a:off x="5189413" y="1324992"/>
                <a:ext cx="135000" cy="223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D4EECF7-4A88-49C3-BB9E-C932313B84B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85093" y="1320672"/>
                  <a:ext cx="143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E30A47-075A-4E52-B9BE-E6EE6A8486AD}"/>
                    </a:ext>
                  </a:extLst>
                </p14:cNvPr>
                <p14:cNvContentPartPr/>
                <p14:nvPr/>
              </p14:nvContentPartPr>
              <p14:xfrm>
                <a:off x="5128933" y="1236792"/>
                <a:ext cx="365760" cy="352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E30A47-075A-4E52-B9BE-E6EE6A8486A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24613" y="1232472"/>
                  <a:ext cx="374400" cy="36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</a:t>
            </a:r>
            <a:r>
              <a:rPr lang="de-DE" sz="1400"/>
              <a:t>: S123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Wintersemester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Prof. Dr. Bernhard Köster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FF875B8-5131-4699-B2BA-C64DE1A2516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866D2D3-378A-4C94-B344-35EC13FC5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32" y="125835"/>
            <a:ext cx="4116852" cy="2797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CD5A3D9-2531-4ABA-8519-98CDFE1FA9F2}"/>
                  </a:ext>
                </a:extLst>
              </p14:cNvPr>
              <p14:cNvContentPartPr/>
              <p14:nvPr/>
            </p14:nvContentPartPr>
            <p14:xfrm>
              <a:off x="10806493" y="462432"/>
              <a:ext cx="45000" cy="9694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CD5A3D9-2531-4ABA-8519-98CDFE1FA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2173" y="458112"/>
                <a:ext cx="5364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9EEECA-9319-4736-89C5-D9AA9600B82A}"/>
                  </a:ext>
                </a:extLst>
              </p14:cNvPr>
              <p14:cNvContentPartPr/>
              <p14:nvPr/>
            </p14:nvContentPartPr>
            <p14:xfrm>
              <a:off x="5576053" y="5583072"/>
              <a:ext cx="153720" cy="2433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9EEECA-9319-4736-89C5-D9AA9600B8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1733" y="5578752"/>
                <a:ext cx="1623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45E73AA-059F-455F-AC85-B33865B6532D}"/>
                  </a:ext>
                </a:extLst>
              </p14:cNvPr>
              <p14:cNvContentPartPr/>
              <p14:nvPr/>
            </p14:nvContentPartPr>
            <p14:xfrm>
              <a:off x="5715373" y="5609712"/>
              <a:ext cx="37080" cy="190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45E73AA-059F-455F-AC85-B33865B653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1053" y="5605392"/>
                <a:ext cx="45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EF0BC96-3675-4603-AAE9-0CEA659FDDC0}"/>
                  </a:ext>
                </a:extLst>
              </p14:cNvPr>
              <p14:cNvContentPartPr/>
              <p14:nvPr/>
            </p14:nvContentPartPr>
            <p14:xfrm>
              <a:off x="5429533" y="5518272"/>
              <a:ext cx="343800" cy="437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EF0BC96-3675-4603-AAE9-0CEA659FDD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5213" y="5513952"/>
                <a:ext cx="3524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90E9BFA-1762-4779-9933-8EFCAEC6786B}"/>
                  </a:ext>
                </a:extLst>
              </p14:cNvPr>
              <p14:cNvContentPartPr/>
              <p14:nvPr/>
            </p14:nvContentPartPr>
            <p14:xfrm>
              <a:off x="5505133" y="5485152"/>
              <a:ext cx="387720" cy="4086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90E9BFA-1762-4779-9933-8EFCAEC678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0813" y="5480832"/>
                <a:ext cx="396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C10545B-DA9D-41E0-9B22-B859A5EA7EF2}"/>
                  </a:ext>
                </a:extLst>
              </p14:cNvPr>
              <p14:cNvContentPartPr/>
              <p14:nvPr/>
            </p14:nvContentPartPr>
            <p14:xfrm>
              <a:off x="5497933" y="5871072"/>
              <a:ext cx="427320" cy="1130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C10545B-DA9D-41E0-9B22-B859A5EA7E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93613" y="5866752"/>
                <a:ext cx="435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89B8414-654A-4441-AE22-011BFF1EC0A8}"/>
                  </a:ext>
                </a:extLst>
              </p14:cNvPr>
              <p14:cNvContentPartPr/>
              <p14:nvPr/>
            </p14:nvContentPartPr>
            <p14:xfrm>
              <a:off x="687253" y="3391392"/>
              <a:ext cx="4460400" cy="24706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89B8414-654A-4441-AE22-011BFF1EC0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2933" y="3387072"/>
                <a:ext cx="4469040" cy="24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71BC3CA-A442-4A81-9358-CF802CBA0A86}"/>
                  </a:ext>
                </a:extLst>
              </p14:cNvPr>
              <p14:cNvContentPartPr/>
              <p14:nvPr/>
            </p14:nvContentPartPr>
            <p14:xfrm>
              <a:off x="5072413" y="5718792"/>
              <a:ext cx="158760" cy="2415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71BC3CA-A442-4A81-9358-CF802CBA0A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68093" y="5714472"/>
                <a:ext cx="1674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E16C0DD-4C44-40A9-8983-754512758364}"/>
                  </a:ext>
                </a:extLst>
              </p14:cNvPr>
              <p14:cNvContentPartPr/>
              <p14:nvPr/>
            </p14:nvContentPartPr>
            <p14:xfrm>
              <a:off x="2040493" y="5967192"/>
              <a:ext cx="7920" cy="1112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E16C0DD-4C44-40A9-8983-7545127583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6173" y="5962872"/>
                <a:ext cx="16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CD9D909-42B4-46D1-AD13-90017FA7A117}"/>
                  </a:ext>
                </a:extLst>
              </p14:cNvPr>
              <p14:cNvContentPartPr/>
              <p14:nvPr/>
            </p14:nvContentPartPr>
            <p14:xfrm>
              <a:off x="2041933" y="5927592"/>
              <a:ext cx="117720" cy="1314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CD9D909-42B4-46D1-AD13-90017FA7A11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37613" y="5923272"/>
                <a:ext cx="126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3E567C7-3AF9-4CF0-BBEB-E45FE16B1283}"/>
                  </a:ext>
                </a:extLst>
              </p14:cNvPr>
              <p14:cNvContentPartPr/>
              <p14:nvPr/>
            </p14:nvContentPartPr>
            <p14:xfrm>
              <a:off x="2214013" y="5955312"/>
              <a:ext cx="84600" cy="1004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3E567C7-3AF9-4CF0-BBEB-E45FE16B128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09693" y="5950992"/>
                <a:ext cx="932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CCC5972-F528-4D8F-A92A-E6C6AC92B6D7}"/>
                  </a:ext>
                </a:extLst>
              </p14:cNvPr>
              <p14:cNvContentPartPr/>
              <p14:nvPr/>
            </p14:nvContentPartPr>
            <p14:xfrm>
              <a:off x="2223733" y="5890152"/>
              <a:ext cx="36360" cy="151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CCC5972-F528-4D8F-A92A-E6C6AC92B6D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19413" y="5885832"/>
                <a:ext cx="45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9EED3E67-3DA0-445D-A637-B54B2357A8D2}"/>
                  </a:ext>
                </a:extLst>
              </p14:cNvPr>
              <p14:cNvContentPartPr/>
              <p14:nvPr/>
            </p14:nvContentPartPr>
            <p14:xfrm>
              <a:off x="2292133" y="5892312"/>
              <a:ext cx="9720" cy="61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9EED3E67-3DA0-445D-A637-B54B2357A8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87813" y="5887992"/>
                <a:ext cx="183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815CB17-3553-44AB-98A1-E779CF00AF6A}"/>
                  </a:ext>
                </a:extLst>
              </p14:cNvPr>
              <p14:cNvContentPartPr/>
              <p14:nvPr/>
            </p14:nvContentPartPr>
            <p14:xfrm>
              <a:off x="2377093" y="5975472"/>
              <a:ext cx="119880" cy="417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815CB17-3553-44AB-98A1-E779CF00AF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72773" y="5971152"/>
                <a:ext cx="128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54A62A9D-3294-4281-9651-4858ABB91269}"/>
                  </a:ext>
                </a:extLst>
              </p14:cNvPr>
              <p14:cNvContentPartPr/>
              <p14:nvPr/>
            </p14:nvContentPartPr>
            <p14:xfrm>
              <a:off x="2586253" y="5925432"/>
              <a:ext cx="117720" cy="990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54A62A9D-3294-4281-9651-4858ABB9126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81933" y="5921112"/>
                <a:ext cx="126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2BE5FFB-1900-4C77-B0CE-6DC407B2501B}"/>
                  </a:ext>
                </a:extLst>
              </p14:cNvPr>
              <p14:cNvContentPartPr/>
              <p14:nvPr/>
            </p14:nvContentPartPr>
            <p14:xfrm>
              <a:off x="2726653" y="5918952"/>
              <a:ext cx="87480" cy="1036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2BE5FFB-1900-4C77-B0CE-6DC407B250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22333" y="5914632"/>
                <a:ext cx="96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4B53BA5-4B0B-4C52-B31F-FA7E70E8572F}"/>
                  </a:ext>
                </a:extLst>
              </p14:cNvPr>
              <p14:cNvContentPartPr/>
              <p14:nvPr/>
            </p14:nvContentPartPr>
            <p14:xfrm>
              <a:off x="10940773" y="1366032"/>
              <a:ext cx="151200" cy="1238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4B53BA5-4B0B-4C52-B31F-FA7E70E857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36453" y="1361712"/>
                <a:ext cx="159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069D76E-933E-4E3F-BC01-ABFCCF1696A5}"/>
                  </a:ext>
                </a:extLst>
              </p14:cNvPr>
              <p14:cNvContentPartPr/>
              <p14:nvPr/>
            </p14:nvContentPartPr>
            <p14:xfrm>
              <a:off x="10440013" y="1506432"/>
              <a:ext cx="135360" cy="131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069D76E-933E-4E3F-BC01-ABFCCF1696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35693" y="1502112"/>
                <a:ext cx="144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178D3CA-04F4-4B89-A4F3-BCE0E9347EB5}"/>
                  </a:ext>
                </a:extLst>
              </p14:cNvPr>
              <p14:cNvContentPartPr/>
              <p14:nvPr/>
            </p14:nvContentPartPr>
            <p14:xfrm>
              <a:off x="9423013" y="1474752"/>
              <a:ext cx="295920" cy="298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178D3CA-04F4-4B89-A4F3-BCE0E9347EB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18693" y="1470432"/>
                <a:ext cx="304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37E33DF-C121-47B1-970E-717DFF0B5F7C}"/>
                  </a:ext>
                </a:extLst>
              </p14:cNvPr>
              <p14:cNvContentPartPr/>
              <p14:nvPr/>
            </p14:nvContentPartPr>
            <p14:xfrm>
              <a:off x="8849173" y="1700112"/>
              <a:ext cx="114840" cy="918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37E33DF-C121-47B1-970E-717DFF0B5F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844853" y="1695792"/>
                <a:ext cx="123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3AC430B-28D4-4F84-A7D2-CA0C49F521AF}"/>
                  </a:ext>
                </a:extLst>
              </p14:cNvPr>
              <p14:cNvContentPartPr/>
              <p14:nvPr/>
            </p14:nvContentPartPr>
            <p14:xfrm>
              <a:off x="9745933" y="1788312"/>
              <a:ext cx="158760" cy="12384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3AC430B-28D4-4F84-A7D2-CA0C49F521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41613" y="1783992"/>
                <a:ext cx="1674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D1C1472-10F6-4653-A506-88823826504A}"/>
              </a:ext>
            </a:extLst>
          </p:cNvPr>
          <p:cNvGrpSpPr/>
          <p:nvPr/>
        </p:nvGrpSpPr>
        <p:grpSpPr>
          <a:xfrm>
            <a:off x="380173" y="161472"/>
            <a:ext cx="5764320" cy="5142960"/>
            <a:chOff x="380173" y="161472"/>
            <a:chExt cx="5764320" cy="51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F0D022-B668-403B-96E2-D5426FCCF3B5}"/>
                    </a:ext>
                  </a:extLst>
                </p14:cNvPr>
                <p14:cNvContentPartPr/>
                <p14:nvPr/>
              </p14:nvContentPartPr>
              <p14:xfrm>
                <a:off x="2257573" y="4588392"/>
                <a:ext cx="153360" cy="203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F0D022-B668-403B-96E2-D5426FCCF3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53253" y="4584072"/>
                  <a:ext cx="16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A1ED415-4F91-4981-B067-5B4948166FED}"/>
                    </a:ext>
                  </a:extLst>
                </p14:cNvPr>
                <p14:cNvContentPartPr/>
                <p14:nvPr/>
              </p14:nvContentPartPr>
              <p14:xfrm>
                <a:off x="2460973" y="4618272"/>
                <a:ext cx="102240" cy="18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A1ED415-4F91-4981-B067-5B4948166F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6653" y="4613952"/>
                  <a:ext cx="110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D79699-F117-4397-BB1D-A7B409528D22}"/>
                    </a:ext>
                  </a:extLst>
                </p14:cNvPr>
                <p14:cNvContentPartPr/>
                <p14:nvPr/>
              </p14:nvContentPartPr>
              <p14:xfrm>
                <a:off x="2558893" y="4613592"/>
                <a:ext cx="12240" cy="166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D79699-F117-4397-BB1D-A7B409528D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54573" y="4609272"/>
                  <a:ext cx="20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3386D34-846B-4F34-9126-9FC04B4E2504}"/>
                    </a:ext>
                  </a:extLst>
                </p14:cNvPr>
                <p14:cNvContentPartPr/>
                <p14:nvPr/>
              </p14:nvContentPartPr>
              <p14:xfrm>
                <a:off x="2485813" y="4539792"/>
                <a:ext cx="123840" cy="181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3386D34-846B-4F34-9126-9FC04B4E25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81493" y="4535472"/>
                  <a:ext cx="132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4897C4-5005-4032-A378-1307DCFC0DEF}"/>
                    </a:ext>
                  </a:extLst>
                </p14:cNvPr>
                <p14:cNvContentPartPr/>
                <p14:nvPr/>
              </p14:nvContentPartPr>
              <p14:xfrm>
                <a:off x="2590573" y="4535112"/>
                <a:ext cx="10080" cy="8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4897C4-5005-4032-A378-1307DCFC0D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6253" y="4530792"/>
                  <a:ext cx="18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996B6F-7F2C-48F4-BDCD-D2FBC21D7083}"/>
                    </a:ext>
                  </a:extLst>
                </p14:cNvPr>
                <p14:cNvContentPartPr/>
                <p14:nvPr/>
              </p14:nvContentPartPr>
              <p14:xfrm>
                <a:off x="2153893" y="4486152"/>
                <a:ext cx="58680" cy="335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996B6F-7F2C-48F4-BDCD-D2FBC21D70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9573" y="4481832"/>
                  <a:ext cx="67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C730C3-1E38-4452-82C2-8D18A4DBBFAF}"/>
                    </a:ext>
                  </a:extLst>
                </p14:cNvPr>
                <p14:cNvContentPartPr/>
                <p14:nvPr/>
              </p14:nvContentPartPr>
              <p14:xfrm>
                <a:off x="2234533" y="4418832"/>
                <a:ext cx="453960" cy="46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C730C3-1E38-4452-82C2-8D18A4DBBF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30213" y="4414512"/>
                  <a:ext cx="4626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DF8226-5532-4678-8483-B0F01985EF29}"/>
                    </a:ext>
                  </a:extLst>
                </p14:cNvPr>
                <p14:cNvContentPartPr/>
                <p14:nvPr/>
              </p14:nvContentPartPr>
              <p14:xfrm>
                <a:off x="2191333" y="4884312"/>
                <a:ext cx="433440" cy="27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DF8226-5532-4678-8483-B0F01985EF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7013" y="4879992"/>
                  <a:ext cx="442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0198593-B724-4481-A1D1-A1D63BB08BC0}"/>
                    </a:ext>
                  </a:extLst>
                </p14:cNvPr>
                <p14:cNvContentPartPr/>
                <p14:nvPr/>
              </p14:nvContentPartPr>
              <p14:xfrm>
                <a:off x="478093" y="2952552"/>
                <a:ext cx="25920" cy="34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0198593-B724-4481-A1D1-A1D63BB08B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3773" y="2948232"/>
                  <a:ext cx="3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673F8EB-B9A0-4B99-AEE5-BA7FB4400BE5}"/>
                    </a:ext>
                  </a:extLst>
                </p14:cNvPr>
                <p14:cNvContentPartPr/>
                <p14:nvPr/>
              </p14:nvContentPartPr>
              <p14:xfrm>
                <a:off x="491413" y="2876952"/>
                <a:ext cx="16200" cy="226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673F8EB-B9A0-4B99-AEE5-BA7FB4400B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7093" y="2872632"/>
                  <a:ext cx="24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D8EBB9E-5381-4AB2-8DD1-BB5BCC0E6656}"/>
                    </a:ext>
                  </a:extLst>
                </p14:cNvPr>
                <p14:cNvContentPartPr/>
                <p14:nvPr/>
              </p14:nvContentPartPr>
              <p14:xfrm>
                <a:off x="570973" y="2865432"/>
                <a:ext cx="27000" cy="208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D8EBB9E-5381-4AB2-8DD1-BB5BCC0E66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653" y="2861112"/>
                  <a:ext cx="35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3422A8-5F19-44AF-BA59-5BA2C9BA4A66}"/>
                    </a:ext>
                  </a:extLst>
                </p14:cNvPr>
                <p14:cNvContentPartPr/>
                <p14:nvPr/>
              </p14:nvContentPartPr>
              <p14:xfrm>
                <a:off x="482773" y="2952192"/>
                <a:ext cx="122760" cy="40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3422A8-5F19-44AF-BA59-5BA2C9BA4A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453" y="2947872"/>
                  <a:ext cx="131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2B748D-3DBD-4053-8A37-C9025531891E}"/>
                    </a:ext>
                  </a:extLst>
                </p14:cNvPr>
                <p14:cNvContentPartPr/>
                <p14:nvPr/>
              </p14:nvContentPartPr>
              <p14:xfrm>
                <a:off x="712813" y="2850312"/>
                <a:ext cx="24120" cy="199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2B748D-3DBD-4053-8A37-C902553189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8493" y="2845992"/>
                  <a:ext cx="32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2116DA7-2B0E-427A-9F8F-05B9B7712B35}"/>
                    </a:ext>
                  </a:extLst>
                </p14:cNvPr>
                <p14:cNvContentPartPr/>
                <p14:nvPr/>
              </p14:nvContentPartPr>
              <p14:xfrm>
                <a:off x="718573" y="2826552"/>
                <a:ext cx="97920" cy="207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2116DA7-2B0E-427A-9F8F-05B9B7712B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4253" y="2822232"/>
                  <a:ext cx="106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3395C6-08FE-48E6-90EE-3E62E382D1FB}"/>
                    </a:ext>
                  </a:extLst>
                </p14:cNvPr>
                <p14:cNvContentPartPr/>
                <p14:nvPr/>
              </p14:nvContentPartPr>
              <p14:xfrm>
                <a:off x="380173" y="2735112"/>
                <a:ext cx="36720" cy="423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3395C6-08FE-48E6-90EE-3E62E382D1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853" y="2730792"/>
                  <a:ext cx="453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9FD2F39-A374-4151-807B-4F903BB66AA4}"/>
                    </a:ext>
                  </a:extLst>
                </p14:cNvPr>
                <p14:cNvContentPartPr/>
                <p14:nvPr/>
              </p14:nvContentPartPr>
              <p14:xfrm>
                <a:off x="459373" y="2653752"/>
                <a:ext cx="503640" cy="348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9FD2F39-A374-4151-807B-4F903BB66A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5053" y="2649432"/>
                  <a:ext cx="512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4CA3083-EF0D-4562-B34C-771D44DDF981}"/>
                    </a:ext>
                  </a:extLst>
                </p14:cNvPr>
                <p14:cNvContentPartPr/>
                <p14:nvPr/>
              </p14:nvContentPartPr>
              <p14:xfrm>
                <a:off x="406093" y="3140112"/>
                <a:ext cx="474120" cy="93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4CA3083-EF0D-4562-B34C-771D44DDF9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1773" y="3135792"/>
                  <a:ext cx="482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DBEEA3B-4019-447A-A76F-E4042AB6097B}"/>
                    </a:ext>
                  </a:extLst>
                </p14:cNvPr>
                <p14:cNvContentPartPr/>
                <p14:nvPr/>
              </p14:nvContentPartPr>
              <p14:xfrm>
                <a:off x="2651053" y="277752"/>
                <a:ext cx="180000" cy="207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DBEEA3B-4019-447A-A76F-E4042AB609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6733" y="273432"/>
                  <a:ext cx="188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F678D5C-F8D5-443E-8EF4-054C0EBB2EFC}"/>
                    </a:ext>
                  </a:extLst>
                </p14:cNvPr>
                <p14:cNvContentPartPr/>
                <p14:nvPr/>
              </p14:nvContentPartPr>
              <p14:xfrm>
                <a:off x="2491933" y="214752"/>
                <a:ext cx="70200" cy="378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F678D5C-F8D5-443E-8EF4-054C0EBB2E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87613" y="210432"/>
                  <a:ext cx="78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AC4D8C7-349D-4500-BF13-67CB785FE8EF}"/>
                    </a:ext>
                  </a:extLst>
                </p14:cNvPr>
                <p14:cNvContentPartPr/>
                <p14:nvPr/>
              </p14:nvContentPartPr>
              <p14:xfrm>
                <a:off x="2583013" y="161472"/>
                <a:ext cx="359280" cy="441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AC4D8C7-349D-4500-BF13-67CB785FE8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78693" y="157152"/>
                  <a:ext cx="367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EABCD9-3A56-41FF-883D-448704C24640}"/>
                    </a:ext>
                  </a:extLst>
                </p14:cNvPr>
                <p14:cNvContentPartPr/>
                <p14:nvPr/>
              </p14:nvContentPartPr>
              <p14:xfrm>
                <a:off x="2490133" y="563952"/>
                <a:ext cx="440280" cy="93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EABCD9-3A56-41FF-883D-448704C246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85813" y="559632"/>
                  <a:ext cx="448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4F89B7B-F4B4-4619-98EC-BE958C8885AD}"/>
                    </a:ext>
                  </a:extLst>
                </p14:cNvPr>
                <p14:cNvContentPartPr/>
                <p14:nvPr/>
              </p14:nvContentPartPr>
              <p14:xfrm>
                <a:off x="982093" y="775272"/>
                <a:ext cx="1289520" cy="1678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4F89B7B-F4B4-4619-98EC-BE958C8885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7773" y="770952"/>
                  <a:ext cx="1298160" cy="16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4D7E187-A384-4A0E-80BB-5B68250B0D28}"/>
                    </a:ext>
                  </a:extLst>
                </p14:cNvPr>
                <p14:cNvContentPartPr/>
                <p14:nvPr/>
              </p14:nvContentPartPr>
              <p14:xfrm>
                <a:off x="2210413" y="702552"/>
                <a:ext cx="123840" cy="134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4D7E187-A384-4A0E-80BB-5B68250B0D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06093" y="698232"/>
                  <a:ext cx="13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D061D1A-A863-47B0-AC5A-9D3CED84C48D}"/>
                    </a:ext>
                  </a:extLst>
                </p14:cNvPr>
                <p14:cNvContentPartPr/>
                <p14:nvPr/>
              </p14:nvContentPartPr>
              <p14:xfrm>
                <a:off x="1674373" y="1621272"/>
                <a:ext cx="18000" cy="108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D061D1A-A863-47B0-AC5A-9D3CED84C4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70053" y="1616952"/>
                  <a:ext cx="2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6A2C915-1BD5-40E3-B3F8-B64E7D1390DF}"/>
                    </a:ext>
                  </a:extLst>
                </p14:cNvPr>
                <p14:cNvContentPartPr/>
                <p14:nvPr/>
              </p14:nvContentPartPr>
              <p14:xfrm>
                <a:off x="1603453" y="1566552"/>
                <a:ext cx="112680" cy="48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6A2C915-1BD5-40E3-B3F8-B64E7D1390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99133" y="1562232"/>
                  <a:ext cx="12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F8C8E8-C763-4DE6-BF03-D7B94671BF6B}"/>
                    </a:ext>
                  </a:extLst>
                </p14:cNvPr>
                <p14:cNvContentPartPr/>
                <p14:nvPr/>
              </p14:nvContentPartPr>
              <p14:xfrm>
                <a:off x="1734853" y="1590672"/>
                <a:ext cx="56880" cy="108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F8C8E8-C763-4DE6-BF03-D7B94671BF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30533" y="1586352"/>
                  <a:ext cx="6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E4BEA84-BA43-4CE0-8D95-584270FECB4A}"/>
                    </a:ext>
                  </a:extLst>
                </p14:cNvPr>
                <p14:cNvContentPartPr/>
                <p14:nvPr/>
              </p14:nvContentPartPr>
              <p14:xfrm>
                <a:off x="1748893" y="1529832"/>
                <a:ext cx="146880" cy="140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E4BEA84-BA43-4CE0-8D95-584270FECB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44573" y="1525512"/>
                  <a:ext cx="15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DAA9E4-C6F6-4BC4-B0E5-165932C1860F}"/>
                    </a:ext>
                  </a:extLst>
                </p14:cNvPr>
                <p14:cNvContentPartPr/>
                <p14:nvPr/>
              </p14:nvContentPartPr>
              <p14:xfrm>
                <a:off x="1857613" y="1547472"/>
                <a:ext cx="65160" cy="27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DAA9E4-C6F6-4BC4-B0E5-165932C186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53293" y="1543152"/>
                  <a:ext cx="7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FE0BE18-D244-48C2-8396-3BCF2DAA21C1}"/>
                    </a:ext>
                  </a:extLst>
                </p14:cNvPr>
                <p14:cNvContentPartPr/>
                <p14:nvPr/>
              </p14:nvContentPartPr>
              <p14:xfrm>
                <a:off x="1941133" y="1432272"/>
                <a:ext cx="62640" cy="150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FE0BE18-D244-48C2-8396-3BCF2DAA21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36813" y="1427952"/>
                  <a:ext cx="71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B214A7-53D7-4A37-8283-1D4D78DB078F}"/>
                    </a:ext>
                  </a:extLst>
                </p14:cNvPr>
                <p14:cNvContentPartPr/>
                <p14:nvPr/>
              </p14:nvContentPartPr>
              <p14:xfrm>
                <a:off x="2032933" y="1428672"/>
                <a:ext cx="79560" cy="85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B214A7-53D7-4A37-8283-1D4D78DB07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8613" y="1424352"/>
                  <a:ext cx="88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B17FDF9-2A2E-43E8-923B-173B223FF453}"/>
                    </a:ext>
                  </a:extLst>
                </p14:cNvPr>
                <p14:cNvContentPartPr/>
                <p14:nvPr/>
              </p14:nvContentPartPr>
              <p14:xfrm>
                <a:off x="726853" y="540552"/>
                <a:ext cx="1442880" cy="1919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B17FDF9-2A2E-43E8-923B-173B223FF4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2533" y="536232"/>
                  <a:ext cx="1451520" cy="19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1F8718-D967-41E6-98FA-6279BDF0CAF5}"/>
                    </a:ext>
                  </a:extLst>
                </p14:cNvPr>
                <p14:cNvContentPartPr/>
                <p14:nvPr/>
              </p14:nvContentPartPr>
              <p14:xfrm>
                <a:off x="624253" y="2398872"/>
                <a:ext cx="182160" cy="178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1F8718-D967-41E6-98FA-6279BDF0CA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9933" y="2394552"/>
                  <a:ext cx="190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ED5CF53-3114-49B2-844C-700B7ECF153F}"/>
                    </a:ext>
                  </a:extLst>
                </p14:cNvPr>
                <p14:cNvContentPartPr/>
                <p14:nvPr/>
              </p14:nvContentPartPr>
              <p14:xfrm>
                <a:off x="834493" y="1640712"/>
                <a:ext cx="74160" cy="79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ED5CF53-3114-49B2-844C-700B7ECF15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0173" y="1636392"/>
                  <a:ext cx="82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FF5337F-B217-4B84-B065-01D80B0CC749}"/>
                    </a:ext>
                  </a:extLst>
                </p14:cNvPr>
                <p14:cNvContentPartPr/>
                <p14:nvPr/>
              </p14:nvContentPartPr>
              <p14:xfrm>
                <a:off x="910093" y="1612992"/>
                <a:ext cx="17280" cy="151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FF5337F-B217-4B84-B065-01D80B0CC7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5773" y="1608672"/>
                  <a:ext cx="25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96A169-E3CE-4FF5-8E66-0BD7D25BD941}"/>
                    </a:ext>
                  </a:extLst>
                </p14:cNvPr>
                <p14:cNvContentPartPr/>
                <p14:nvPr/>
              </p14:nvContentPartPr>
              <p14:xfrm>
                <a:off x="950053" y="1627392"/>
                <a:ext cx="45360" cy="83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96A169-E3CE-4FF5-8E66-0BD7D25BD9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733" y="1623072"/>
                  <a:ext cx="5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A8F82D6-088C-4045-835C-3DDA1478197B}"/>
                    </a:ext>
                  </a:extLst>
                </p14:cNvPr>
                <p14:cNvContentPartPr/>
                <p14:nvPr/>
              </p14:nvContentPartPr>
              <p14:xfrm>
                <a:off x="954373" y="1560432"/>
                <a:ext cx="78120" cy="125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A8F82D6-088C-4045-835C-3DDA147819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0053" y="1556112"/>
                  <a:ext cx="86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99068E-24E0-4B8D-B28F-ED71124BC333}"/>
                    </a:ext>
                  </a:extLst>
                </p14:cNvPr>
                <p14:cNvContentPartPr/>
                <p14:nvPr/>
              </p14:nvContentPartPr>
              <p14:xfrm>
                <a:off x="1045813" y="1549992"/>
                <a:ext cx="61560" cy="86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99068E-24E0-4B8D-B28F-ED71124BC3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1493" y="1545672"/>
                  <a:ext cx="70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43F7A88-B955-4BB7-91D5-703BB46A6505}"/>
                    </a:ext>
                  </a:extLst>
                </p14:cNvPr>
                <p14:cNvContentPartPr/>
                <p14:nvPr/>
              </p14:nvContentPartPr>
              <p14:xfrm>
                <a:off x="1099813" y="1518312"/>
                <a:ext cx="38880" cy="75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43F7A88-B955-4BB7-91D5-703BB46A65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5493" y="1513992"/>
                  <a:ext cx="47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FAE5E3F-AAFA-494C-AEFC-703C3F49D26B}"/>
                    </a:ext>
                  </a:extLst>
                </p14:cNvPr>
                <p14:cNvContentPartPr/>
                <p14:nvPr/>
              </p14:nvContentPartPr>
              <p14:xfrm>
                <a:off x="1149853" y="1400592"/>
                <a:ext cx="64080" cy="68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FAE5E3F-AAFA-494C-AEFC-703C3F49D2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5533" y="1396272"/>
                  <a:ext cx="72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6B69D76-5D14-4A26-9259-12B91C3AF732}"/>
                    </a:ext>
                  </a:extLst>
                </p14:cNvPr>
                <p14:cNvContentPartPr/>
                <p14:nvPr/>
              </p14:nvContentPartPr>
              <p14:xfrm>
                <a:off x="1194493" y="1263072"/>
                <a:ext cx="90000" cy="102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6B69D76-5D14-4A26-9259-12B91C3AF7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0173" y="1258752"/>
                  <a:ext cx="98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A7B51B3-596A-4D59-933D-A4CB8B369538}"/>
                    </a:ext>
                  </a:extLst>
                </p14:cNvPr>
                <p14:cNvContentPartPr/>
                <p14:nvPr/>
              </p14:nvContentPartPr>
              <p14:xfrm>
                <a:off x="1235893" y="1278552"/>
                <a:ext cx="69840" cy="78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A7B51B3-596A-4D59-933D-A4CB8B3695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31573" y="1274232"/>
                  <a:ext cx="78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6F55FE4-4462-495F-88BC-88D55056C48D}"/>
                    </a:ext>
                  </a:extLst>
                </p14:cNvPr>
                <p14:cNvContentPartPr/>
                <p14:nvPr/>
              </p14:nvContentPartPr>
              <p14:xfrm>
                <a:off x="1298533" y="1211232"/>
                <a:ext cx="61920" cy="96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6F55FE4-4462-495F-88BC-88D55056C4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94213" y="1206912"/>
                  <a:ext cx="7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1260D80-B89C-4EA2-8B34-816B359F8484}"/>
                    </a:ext>
                  </a:extLst>
                </p14:cNvPr>
                <p14:cNvContentPartPr/>
                <p14:nvPr/>
              </p14:nvContentPartPr>
              <p14:xfrm>
                <a:off x="569533" y="421392"/>
                <a:ext cx="1513800" cy="1905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1260D80-B89C-4EA2-8B34-816B359F84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5213" y="417072"/>
                  <a:ext cx="1522440" cy="19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EC5AD0D-413F-4A7A-BC65-E800ED9B918F}"/>
                    </a:ext>
                  </a:extLst>
                </p14:cNvPr>
                <p14:cNvContentPartPr/>
                <p14:nvPr/>
              </p14:nvContentPartPr>
              <p14:xfrm>
                <a:off x="487093" y="2191872"/>
                <a:ext cx="162000" cy="219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EC5AD0D-413F-4A7A-BC65-E800ED9B91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2773" y="2187552"/>
                  <a:ext cx="170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6B42945-620D-4EE4-8FE2-40E1EF9BB760}"/>
                    </a:ext>
                  </a:extLst>
                </p14:cNvPr>
                <p14:cNvContentPartPr/>
                <p14:nvPr/>
              </p14:nvContentPartPr>
              <p14:xfrm>
                <a:off x="592933" y="1254432"/>
                <a:ext cx="113040" cy="82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6B42945-620D-4EE4-8FE2-40E1EF9BB7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8613" y="1250112"/>
                  <a:ext cx="12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B4069AC-7A67-477E-8D4B-4261BE8789F2}"/>
                    </a:ext>
                  </a:extLst>
                </p14:cNvPr>
                <p14:cNvContentPartPr/>
                <p14:nvPr/>
              </p14:nvContentPartPr>
              <p14:xfrm>
                <a:off x="609493" y="1261992"/>
                <a:ext cx="82800" cy="72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B4069AC-7A67-477E-8D4B-4261BE8789F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5173" y="1257672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B90F71D-ED15-47AF-A62B-EB896F6578DE}"/>
                    </a:ext>
                  </a:extLst>
                </p14:cNvPr>
                <p14:cNvContentPartPr/>
                <p14:nvPr/>
              </p14:nvContentPartPr>
              <p14:xfrm>
                <a:off x="718213" y="1186032"/>
                <a:ext cx="64440" cy="73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B90F71D-ED15-47AF-A62B-EB896F6578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3893" y="1181712"/>
                  <a:ext cx="73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40C462E-C642-4CB5-A74E-9938F63E0584}"/>
                    </a:ext>
                  </a:extLst>
                </p14:cNvPr>
                <p14:cNvContentPartPr/>
                <p14:nvPr/>
              </p14:nvContentPartPr>
              <p14:xfrm>
                <a:off x="733693" y="1078032"/>
                <a:ext cx="85320" cy="159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40C462E-C642-4CB5-A74E-9938F63E05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9373" y="1073712"/>
                  <a:ext cx="93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DAA8E3-BE9B-4C47-BDE4-5F11C498CFEC}"/>
                    </a:ext>
                  </a:extLst>
                </p14:cNvPr>
                <p14:cNvContentPartPr/>
                <p14:nvPr/>
              </p14:nvContentPartPr>
              <p14:xfrm>
                <a:off x="798133" y="1072992"/>
                <a:ext cx="51480" cy="49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DAA8E3-BE9B-4C47-BDE4-5F11C498CF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813" y="1068672"/>
                  <a:ext cx="60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05B5E9-EBA2-4BEE-9EEE-63AAF0ABCAD4}"/>
                    </a:ext>
                  </a:extLst>
                </p14:cNvPr>
                <p14:cNvContentPartPr/>
                <p14:nvPr/>
              </p14:nvContentPartPr>
              <p14:xfrm>
                <a:off x="887413" y="930792"/>
                <a:ext cx="62640" cy="124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05B5E9-EBA2-4BEE-9EEE-63AAF0ABCA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093" y="926472"/>
                  <a:ext cx="71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D75F09-CE4A-4CF1-A865-45071F46C67C}"/>
                    </a:ext>
                  </a:extLst>
                </p14:cNvPr>
                <p14:cNvContentPartPr/>
                <p14:nvPr/>
              </p14:nvContentPartPr>
              <p14:xfrm>
                <a:off x="941413" y="869592"/>
                <a:ext cx="64800" cy="119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D75F09-CE4A-4CF1-A865-45071F46C6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7093" y="865272"/>
                  <a:ext cx="73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CE80674-CD87-4182-AB92-DBF5B23B6A55}"/>
                    </a:ext>
                  </a:extLst>
                </p14:cNvPr>
                <p14:cNvContentPartPr/>
                <p14:nvPr/>
              </p14:nvContentPartPr>
              <p14:xfrm>
                <a:off x="4857133" y="2682552"/>
                <a:ext cx="187920" cy="200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CE80674-CD87-4182-AB92-DBF5B23B6A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2813" y="2678232"/>
                  <a:ext cx="196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37EC35-DBBA-42E9-8860-623E8A773A80}"/>
                    </a:ext>
                  </a:extLst>
                </p14:cNvPr>
                <p14:cNvContentPartPr/>
                <p14:nvPr/>
              </p14:nvContentPartPr>
              <p14:xfrm>
                <a:off x="4746613" y="2575992"/>
                <a:ext cx="55080" cy="358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37EC35-DBBA-42E9-8860-623E8A773A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2293" y="2571672"/>
                  <a:ext cx="637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4FB14F9-41A9-43E3-80E6-17D1F7B1FB08}"/>
                    </a:ext>
                  </a:extLst>
                </p14:cNvPr>
                <p14:cNvContentPartPr/>
                <p14:nvPr/>
              </p14:nvContentPartPr>
              <p14:xfrm>
                <a:off x="4783333" y="2520552"/>
                <a:ext cx="379800" cy="425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4FB14F9-41A9-43E3-80E6-17D1F7B1FB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9013" y="2516232"/>
                  <a:ext cx="3884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57F640-A047-4455-B35C-C46EE8C56599}"/>
                    </a:ext>
                  </a:extLst>
                </p14:cNvPr>
                <p14:cNvContentPartPr/>
                <p14:nvPr/>
              </p14:nvContentPartPr>
              <p14:xfrm>
                <a:off x="4737973" y="2935632"/>
                <a:ext cx="432000" cy="63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57F640-A047-4455-B35C-C46EE8C565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33653" y="2931312"/>
                  <a:ext cx="440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032F75B-B88F-427D-A7CA-C64117B9EBFE}"/>
                    </a:ext>
                  </a:extLst>
                </p14:cNvPr>
                <p14:cNvContentPartPr/>
                <p14:nvPr/>
              </p14:nvContentPartPr>
              <p14:xfrm>
                <a:off x="1368733" y="2653752"/>
                <a:ext cx="3138120" cy="60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032F75B-B88F-427D-A7CA-C64117B9EB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64413" y="2649432"/>
                  <a:ext cx="3146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96940F1-EA96-4250-9D9C-7A2D20EBC675}"/>
                    </a:ext>
                  </a:extLst>
                </p14:cNvPr>
                <p14:cNvContentPartPr/>
                <p14:nvPr/>
              </p14:nvContentPartPr>
              <p14:xfrm>
                <a:off x="1214293" y="2628552"/>
                <a:ext cx="155520" cy="149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96940F1-EA96-4250-9D9C-7A2D20EBC6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09973" y="2624232"/>
                  <a:ext cx="164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F2E9454-14BF-4C78-B97F-8F710FDABCA6}"/>
                    </a:ext>
                  </a:extLst>
                </p14:cNvPr>
                <p14:cNvContentPartPr/>
                <p14:nvPr/>
              </p14:nvContentPartPr>
              <p14:xfrm>
                <a:off x="2102773" y="2439552"/>
                <a:ext cx="73440" cy="59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F2E9454-14BF-4C78-B97F-8F710FDABC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98453" y="2435232"/>
                  <a:ext cx="82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FCB71B4-5AA2-42AF-A6FA-68938B6FF6D2}"/>
                    </a:ext>
                  </a:extLst>
                </p14:cNvPr>
                <p14:cNvContentPartPr/>
                <p14:nvPr/>
              </p14:nvContentPartPr>
              <p14:xfrm>
                <a:off x="2138413" y="2437392"/>
                <a:ext cx="66600" cy="131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FCB71B4-5AA2-42AF-A6FA-68938B6FF6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34093" y="2433072"/>
                  <a:ext cx="75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4D1106-46DF-442A-BBB6-B223CA3C7A44}"/>
                    </a:ext>
                  </a:extLst>
                </p14:cNvPr>
                <p14:cNvContentPartPr/>
                <p14:nvPr/>
              </p14:nvContentPartPr>
              <p14:xfrm>
                <a:off x="2222293" y="2480952"/>
                <a:ext cx="63720" cy="86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4D1106-46DF-442A-BBB6-B223CA3C7A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17973" y="2476632"/>
                  <a:ext cx="72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A690D6E-70E3-45AC-B79B-57E6B2F41D4B}"/>
                    </a:ext>
                  </a:extLst>
                </p14:cNvPr>
                <p14:cNvContentPartPr/>
                <p14:nvPr/>
              </p14:nvContentPartPr>
              <p14:xfrm>
                <a:off x="2226253" y="2452512"/>
                <a:ext cx="119880" cy="132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A690D6E-70E3-45AC-B79B-57E6B2F41D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21933" y="2448192"/>
                  <a:ext cx="128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8E9B573-8470-4058-BB2B-C4C4F663A917}"/>
                    </a:ext>
                  </a:extLst>
                </p14:cNvPr>
                <p14:cNvContentPartPr/>
                <p14:nvPr/>
              </p14:nvContentPartPr>
              <p14:xfrm>
                <a:off x="2362693" y="2486352"/>
                <a:ext cx="96480" cy="81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8E9B573-8470-4058-BB2B-C4C4F663A9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8373" y="2482032"/>
                  <a:ext cx="105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B0D636B-9366-4E44-A490-60A7AFBCDAB7}"/>
                    </a:ext>
                  </a:extLst>
                </p14:cNvPr>
                <p14:cNvContentPartPr/>
                <p14:nvPr/>
              </p14:nvContentPartPr>
              <p14:xfrm>
                <a:off x="2546653" y="2466912"/>
                <a:ext cx="114480" cy="1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B0D636B-9366-4E44-A490-60A7AFBCDA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42333" y="2462592"/>
                  <a:ext cx="12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AAEF91B-0331-46F9-B38C-A305966AB6B9}"/>
                    </a:ext>
                  </a:extLst>
                </p14:cNvPr>
                <p14:cNvContentPartPr/>
                <p14:nvPr/>
              </p14:nvContentPartPr>
              <p14:xfrm>
                <a:off x="2564653" y="2498952"/>
                <a:ext cx="113760" cy="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AAEF91B-0331-46F9-B38C-A305966AB6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60333" y="2494632"/>
                  <a:ext cx="122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FB0908A-84D8-4157-A00D-3F390B0541FC}"/>
                    </a:ext>
                  </a:extLst>
                </p14:cNvPr>
                <p14:cNvContentPartPr/>
                <p14:nvPr/>
              </p14:nvContentPartPr>
              <p14:xfrm>
                <a:off x="2801893" y="2395632"/>
                <a:ext cx="69120" cy="91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FB0908A-84D8-4157-A00D-3F390B0541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97573" y="2391312"/>
                  <a:ext cx="7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9739B0-43F5-423C-9933-FF9299FC3AF1}"/>
                    </a:ext>
                  </a:extLst>
                </p14:cNvPr>
                <p14:cNvContentPartPr/>
                <p14:nvPr/>
              </p14:nvContentPartPr>
              <p14:xfrm>
                <a:off x="2925013" y="2420112"/>
                <a:ext cx="14760" cy="64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9739B0-43F5-423C-9933-FF9299FC3A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20693" y="2415792"/>
                  <a:ext cx="23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F8370AE-203E-4E72-83A8-046E548191F2}"/>
                    </a:ext>
                  </a:extLst>
                </p14:cNvPr>
                <p14:cNvContentPartPr/>
                <p14:nvPr/>
              </p14:nvContentPartPr>
              <p14:xfrm>
                <a:off x="2997733" y="2414712"/>
                <a:ext cx="93960" cy="64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F8370AE-203E-4E72-83A8-046E548191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3413" y="2410392"/>
                  <a:ext cx="102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673F086-52C5-4CC1-A432-B9F9EF9A6206}"/>
                    </a:ext>
                  </a:extLst>
                </p14:cNvPr>
                <p14:cNvContentPartPr/>
                <p14:nvPr/>
              </p14:nvContentPartPr>
              <p14:xfrm>
                <a:off x="1248133" y="2931312"/>
                <a:ext cx="3012840" cy="101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673F086-52C5-4CC1-A432-B9F9EF9A62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43813" y="2926992"/>
                  <a:ext cx="3021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D6CA4D-CCE7-45B9-919F-B54DD57B0B4D}"/>
                    </a:ext>
                  </a:extLst>
                </p14:cNvPr>
                <p14:cNvContentPartPr/>
                <p14:nvPr/>
              </p14:nvContentPartPr>
              <p14:xfrm>
                <a:off x="4251253" y="2878392"/>
                <a:ext cx="153360" cy="106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D6CA4D-CCE7-45B9-919F-B54DD57B0B4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46933" y="2874072"/>
                  <a:ext cx="162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F3DAFA-26BC-4028-A3A2-0823984C7A14}"/>
                    </a:ext>
                  </a:extLst>
                </p14:cNvPr>
                <p14:cNvContentPartPr/>
                <p14:nvPr/>
              </p14:nvContentPartPr>
              <p14:xfrm>
                <a:off x="2183053" y="3060192"/>
                <a:ext cx="90720" cy="102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F3DAFA-26BC-4028-A3A2-0823984C7A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78733" y="3055872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41592A-ADA0-4182-9509-B6A4F67ABE64}"/>
                    </a:ext>
                  </a:extLst>
                </p14:cNvPr>
                <p14:cNvContentPartPr/>
                <p14:nvPr/>
              </p14:nvContentPartPr>
              <p14:xfrm>
                <a:off x="2291053" y="3122112"/>
                <a:ext cx="33120" cy="60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41592A-ADA0-4182-9509-B6A4F67ABE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86733" y="3117792"/>
                  <a:ext cx="41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F4ED999-9771-4522-923C-A00B4E78368E}"/>
                    </a:ext>
                  </a:extLst>
                </p14:cNvPr>
                <p14:cNvContentPartPr/>
                <p14:nvPr/>
              </p14:nvContentPartPr>
              <p14:xfrm>
                <a:off x="2300053" y="3112392"/>
                <a:ext cx="98280" cy="95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F4ED999-9771-4522-923C-A00B4E7836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95733" y="3108072"/>
                  <a:ext cx="106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FDA2D60-5CD3-48B2-B352-F973DD17711D}"/>
                    </a:ext>
                  </a:extLst>
                </p14:cNvPr>
                <p14:cNvContentPartPr/>
                <p14:nvPr/>
              </p14:nvContentPartPr>
              <p14:xfrm>
                <a:off x="2463853" y="3111312"/>
                <a:ext cx="102960" cy="23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FDA2D60-5CD3-48B2-B352-F973DD1771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9533" y="3106992"/>
                  <a:ext cx="11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A1D503-981E-42C2-9281-CD315CAD9EB1}"/>
                    </a:ext>
                  </a:extLst>
                </p14:cNvPr>
                <p14:cNvContentPartPr/>
                <p14:nvPr/>
              </p14:nvContentPartPr>
              <p14:xfrm>
                <a:off x="2628733" y="3075672"/>
                <a:ext cx="106920" cy="90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A1D503-981E-42C2-9281-CD315CAD9E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24413" y="3071352"/>
                  <a:ext cx="11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0D6989-D130-4144-8C6F-ADD122C6A0FE}"/>
                    </a:ext>
                  </a:extLst>
                </p14:cNvPr>
                <p14:cNvContentPartPr/>
                <p14:nvPr/>
              </p14:nvContentPartPr>
              <p14:xfrm>
                <a:off x="2759053" y="3068112"/>
                <a:ext cx="84240" cy="110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0D6989-D130-4144-8C6F-ADD122C6A0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54733" y="3063792"/>
                  <a:ext cx="92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86C1F99-72DB-4AE8-B401-514E97C46F88}"/>
                    </a:ext>
                  </a:extLst>
                </p14:cNvPr>
                <p14:cNvContentPartPr/>
                <p14:nvPr/>
              </p14:nvContentPartPr>
              <p14:xfrm>
                <a:off x="2860933" y="3096552"/>
                <a:ext cx="94320" cy="66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86C1F99-72DB-4AE8-B401-514E97C46F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6613" y="3092232"/>
                  <a:ext cx="102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FBC29C3-318F-48A8-B49E-47B32EB871C4}"/>
                    </a:ext>
                  </a:extLst>
                </p14:cNvPr>
                <p14:cNvContentPartPr/>
                <p14:nvPr/>
              </p14:nvContentPartPr>
              <p14:xfrm>
                <a:off x="2822413" y="3110952"/>
                <a:ext cx="1684800" cy="1159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FBC29C3-318F-48A8-B49E-47B32EB871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18093" y="3106632"/>
                  <a:ext cx="1693440" cy="11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3DDCB9E-E823-4CB5-B343-73AFFB08C31E}"/>
                    </a:ext>
                  </a:extLst>
                </p14:cNvPr>
                <p14:cNvContentPartPr/>
                <p14:nvPr/>
              </p14:nvContentPartPr>
              <p14:xfrm>
                <a:off x="4419013" y="3017712"/>
                <a:ext cx="136440" cy="194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3DDCB9E-E823-4CB5-B343-73AFFB08C3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14693" y="3013392"/>
                  <a:ext cx="145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F6EBA51-F474-4FED-878F-50552FE329CF}"/>
                    </a:ext>
                  </a:extLst>
                </p14:cNvPr>
                <p14:cNvContentPartPr/>
                <p14:nvPr/>
              </p14:nvContentPartPr>
              <p14:xfrm>
                <a:off x="3115813" y="3707832"/>
                <a:ext cx="6120" cy="136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F6EBA51-F474-4FED-878F-50552FE329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11493" y="3703512"/>
                  <a:ext cx="14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743A49A-A2F6-4DF7-9580-518A12B80A70}"/>
                    </a:ext>
                  </a:extLst>
                </p14:cNvPr>
                <p14:cNvContentPartPr/>
                <p14:nvPr/>
              </p14:nvContentPartPr>
              <p14:xfrm>
                <a:off x="3063613" y="3802512"/>
                <a:ext cx="133920" cy="60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743A49A-A2F6-4DF7-9580-518A12B80A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59293" y="3798192"/>
                  <a:ext cx="142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3ED797-EA40-4E98-80B1-CCF2B2879E8D}"/>
                    </a:ext>
                  </a:extLst>
                </p14:cNvPr>
                <p14:cNvContentPartPr/>
                <p14:nvPr/>
              </p14:nvContentPartPr>
              <p14:xfrm>
                <a:off x="3040213" y="3641592"/>
                <a:ext cx="154800" cy="54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3ED797-EA40-4E98-80B1-CCF2B2879E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35893" y="3637272"/>
                  <a:ext cx="16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AF20F26-AC1E-4B63-8ED3-228F9991B150}"/>
                    </a:ext>
                  </a:extLst>
                </p14:cNvPr>
                <p14:cNvContentPartPr/>
                <p14:nvPr/>
              </p14:nvContentPartPr>
              <p14:xfrm>
                <a:off x="3226333" y="3730152"/>
                <a:ext cx="81000" cy="77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AF20F26-AC1E-4B63-8ED3-228F9991B1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22013" y="3725832"/>
                  <a:ext cx="89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89AAE71-4EBC-46BD-9EA1-0F0F31338B34}"/>
                    </a:ext>
                  </a:extLst>
                </p14:cNvPr>
                <p14:cNvContentPartPr/>
                <p14:nvPr/>
              </p14:nvContentPartPr>
              <p14:xfrm>
                <a:off x="3355933" y="3626472"/>
                <a:ext cx="62280" cy="20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89AAE71-4EBC-46BD-9EA1-0F0F31338B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51613" y="3622152"/>
                  <a:ext cx="70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1604763-41DC-470A-B530-AA6DB7791105}"/>
                    </a:ext>
                  </a:extLst>
                </p14:cNvPr>
                <p14:cNvContentPartPr/>
                <p14:nvPr/>
              </p14:nvContentPartPr>
              <p14:xfrm>
                <a:off x="3356293" y="3637632"/>
                <a:ext cx="111240" cy="31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1604763-41DC-470A-B530-AA6DB77911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51973" y="3633312"/>
                  <a:ext cx="11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0777701-FDAA-4449-8E9C-00427D58DB5D}"/>
                    </a:ext>
                  </a:extLst>
                </p14:cNvPr>
                <p14:cNvContentPartPr/>
                <p14:nvPr/>
              </p14:nvContentPartPr>
              <p14:xfrm>
                <a:off x="3507853" y="3474552"/>
                <a:ext cx="78120" cy="138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0777701-FDAA-4449-8E9C-00427D58DB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03533" y="3470232"/>
                  <a:ext cx="86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3608BF4-F30C-45C7-A133-B2F95E0A2383}"/>
                    </a:ext>
                  </a:extLst>
                </p14:cNvPr>
                <p14:cNvContentPartPr/>
                <p14:nvPr/>
              </p14:nvContentPartPr>
              <p14:xfrm>
                <a:off x="3609373" y="3464832"/>
                <a:ext cx="86400" cy="74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3608BF4-F30C-45C7-A133-B2F95E0A23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05053" y="3460512"/>
                  <a:ext cx="95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F496E9-BFC0-4DF6-87F2-44B3EB0CFB27}"/>
                    </a:ext>
                  </a:extLst>
                </p14:cNvPr>
                <p14:cNvContentPartPr/>
                <p14:nvPr/>
              </p14:nvContentPartPr>
              <p14:xfrm>
                <a:off x="1953733" y="1023672"/>
                <a:ext cx="699840" cy="3170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F496E9-BFC0-4DF6-87F2-44B3EB0CFB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49413" y="1019352"/>
                  <a:ext cx="708480" cy="31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2062355-3CA9-455C-B8C7-2B75E211DBB7}"/>
                    </a:ext>
                  </a:extLst>
                </p14:cNvPr>
                <p14:cNvContentPartPr/>
                <p14:nvPr/>
              </p14:nvContentPartPr>
              <p14:xfrm>
                <a:off x="2584813" y="805152"/>
                <a:ext cx="116280" cy="173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2062355-3CA9-455C-B8C7-2B75E211DB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80493" y="800832"/>
                  <a:ext cx="124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EAAEA37-5DF9-4545-902A-05493E8BFDEA}"/>
                    </a:ext>
                  </a:extLst>
                </p14:cNvPr>
                <p14:cNvContentPartPr/>
                <p14:nvPr/>
              </p14:nvContentPartPr>
              <p14:xfrm>
                <a:off x="1950133" y="1953912"/>
                <a:ext cx="22320" cy="110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EAAEA37-5DF9-4545-902A-05493E8BFDE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45813" y="1949592"/>
                  <a:ext cx="30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41F09C6-C967-49E9-8ED9-EFFFF995BD61}"/>
                    </a:ext>
                  </a:extLst>
                </p14:cNvPr>
                <p14:cNvContentPartPr/>
                <p14:nvPr/>
              </p14:nvContentPartPr>
              <p14:xfrm>
                <a:off x="1900813" y="1900992"/>
                <a:ext cx="110880" cy="183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41F09C6-C967-49E9-8ED9-EFFFF995BD6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96493" y="1896672"/>
                  <a:ext cx="119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3AD4E16-C961-43B7-8F8F-3DE476D4A7FC}"/>
                    </a:ext>
                  </a:extLst>
                </p14:cNvPr>
                <p14:cNvContentPartPr/>
                <p14:nvPr/>
              </p14:nvContentPartPr>
              <p14:xfrm>
                <a:off x="2015653" y="1913952"/>
                <a:ext cx="41040" cy="126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3AD4E16-C961-43B7-8F8F-3DE476D4A7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11333" y="1909632"/>
                  <a:ext cx="4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EB1083-1586-4230-B6CD-88DBD19BC642}"/>
                    </a:ext>
                  </a:extLst>
                </p14:cNvPr>
                <p14:cNvContentPartPr/>
                <p14:nvPr/>
              </p14:nvContentPartPr>
              <p14:xfrm>
                <a:off x="2052733" y="1907112"/>
                <a:ext cx="57600" cy="79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EB1083-1586-4230-B6CD-88DBD19BC6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48413" y="1902792"/>
                  <a:ext cx="66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9359E5A-1F02-4448-AF2B-3E8E2F88B5D9}"/>
                    </a:ext>
                  </a:extLst>
                </p14:cNvPr>
                <p14:cNvContentPartPr/>
                <p14:nvPr/>
              </p14:nvContentPartPr>
              <p14:xfrm>
                <a:off x="2090893" y="1791912"/>
                <a:ext cx="48240" cy="46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9359E5A-1F02-4448-AF2B-3E8E2F88B5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86573" y="1787592"/>
                  <a:ext cx="5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8AD70AF-3977-4677-897E-4FF0C2FDCBFC}"/>
                    </a:ext>
                  </a:extLst>
                </p14:cNvPr>
                <p14:cNvContentPartPr/>
                <p14:nvPr/>
              </p14:nvContentPartPr>
              <p14:xfrm>
                <a:off x="2091613" y="1805592"/>
                <a:ext cx="68400" cy="52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8AD70AF-3977-4677-897E-4FF0C2FDCB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87293" y="1801272"/>
                  <a:ext cx="77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F00EF56-D2A0-40E0-941C-85048CA76468}"/>
                    </a:ext>
                  </a:extLst>
                </p14:cNvPr>
                <p14:cNvContentPartPr/>
                <p14:nvPr/>
              </p14:nvContentPartPr>
              <p14:xfrm>
                <a:off x="2143093" y="1663752"/>
                <a:ext cx="83520" cy="77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F00EF56-D2A0-40E0-941C-85048CA764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38773" y="1659432"/>
                  <a:ext cx="92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C086898-A344-49B3-8FEB-D95CCF4D3ADF}"/>
                    </a:ext>
                  </a:extLst>
                </p14:cNvPr>
                <p14:cNvContentPartPr/>
                <p14:nvPr/>
              </p14:nvContentPartPr>
              <p14:xfrm>
                <a:off x="2230213" y="1584192"/>
                <a:ext cx="71640" cy="123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C086898-A344-49B3-8FEB-D95CCF4D3AD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25893" y="1579872"/>
                  <a:ext cx="80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107B4E9-FB93-49E8-8B98-3BC8169FF2C7}"/>
                    </a:ext>
                  </a:extLst>
                </p14:cNvPr>
                <p14:cNvContentPartPr/>
                <p14:nvPr/>
              </p14:nvContentPartPr>
              <p14:xfrm>
                <a:off x="5156653" y="3082872"/>
                <a:ext cx="564480" cy="2061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107B4E9-FB93-49E8-8B98-3BC8169FF2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52333" y="3078552"/>
                  <a:ext cx="573120" cy="20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62EDD2-5FBD-44D4-BA07-B00F72B487A9}"/>
                    </a:ext>
                  </a:extLst>
                </p14:cNvPr>
                <p14:cNvContentPartPr/>
                <p14:nvPr/>
              </p14:nvContentPartPr>
              <p14:xfrm>
                <a:off x="5645173" y="5102112"/>
                <a:ext cx="141840" cy="198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62EDD2-5FBD-44D4-BA07-B00F72B487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40853" y="5097792"/>
                  <a:ext cx="150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9EBE65-D4D0-4033-877B-62BC738557D1}"/>
                    </a:ext>
                  </a:extLst>
                </p14:cNvPr>
                <p14:cNvContentPartPr/>
                <p14:nvPr/>
              </p14:nvContentPartPr>
              <p14:xfrm>
                <a:off x="5554453" y="4084752"/>
                <a:ext cx="34920" cy="145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9EBE65-D4D0-4033-877B-62BC738557D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50133" y="4080432"/>
                  <a:ext cx="4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212C9CA-1903-41F0-9834-7874C96DEA14}"/>
                    </a:ext>
                  </a:extLst>
                </p14:cNvPr>
                <p14:cNvContentPartPr/>
                <p14:nvPr/>
              </p14:nvContentPartPr>
              <p14:xfrm>
                <a:off x="5537173" y="4138392"/>
                <a:ext cx="90000" cy="80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212C9CA-1903-41F0-9834-7874C96DEA1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32853" y="4134072"/>
                  <a:ext cx="98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29C276-9164-4841-B40E-E45D9DCD5DA7}"/>
                    </a:ext>
                  </a:extLst>
                </p14:cNvPr>
                <p14:cNvContentPartPr/>
                <p14:nvPr/>
              </p14:nvContentPartPr>
              <p14:xfrm>
                <a:off x="5483533" y="4026792"/>
                <a:ext cx="123120" cy="63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29C276-9164-4841-B40E-E45D9DCD5D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79213" y="4022472"/>
                  <a:ext cx="13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23C5EB9-F743-475A-BCAB-CD2A6F7F1856}"/>
                    </a:ext>
                  </a:extLst>
                </p14:cNvPr>
                <p14:cNvContentPartPr/>
                <p14:nvPr/>
              </p14:nvContentPartPr>
              <p14:xfrm>
                <a:off x="5632573" y="4075392"/>
                <a:ext cx="131760" cy="60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23C5EB9-F743-475A-BCAB-CD2A6F7F18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28253" y="4071072"/>
                  <a:ext cx="140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69B9C26-B8E9-441B-841E-406621A3279C}"/>
                    </a:ext>
                  </a:extLst>
                </p14:cNvPr>
                <p14:cNvContentPartPr/>
                <p14:nvPr/>
              </p14:nvContentPartPr>
              <p14:xfrm>
                <a:off x="5793133" y="4018512"/>
                <a:ext cx="101880" cy="30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69B9C26-B8E9-441B-841E-406621A327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88813" y="4014192"/>
                  <a:ext cx="110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587156F-2B63-4539-85F7-CBEA65CE072C}"/>
                    </a:ext>
                  </a:extLst>
                </p14:cNvPr>
                <p14:cNvContentPartPr/>
                <p14:nvPr/>
              </p14:nvContentPartPr>
              <p14:xfrm>
                <a:off x="5939653" y="3884952"/>
                <a:ext cx="111960" cy="134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587156F-2B63-4539-85F7-CBEA65CE07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35333" y="3880632"/>
                  <a:ext cx="120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D35B92-6484-4C3A-9656-39E5332C0F58}"/>
                    </a:ext>
                  </a:extLst>
                </p14:cNvPr>
                <p14:cNvContentPartPr/>
                <p14:nvPr/>
              </p14:nvContentPartPr>
              <p14:xfrm>
                <a:off x="6060973" y="3849312"/>
                <a:ext cx="83520" cy="112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D35B92-6484-4C3A-9656-39E5332C0F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56653" y="3844992"/>
                  <a:ext cx="9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5B474F-BFCC-4549-9B31-06BE73CBDE25}"/>
                    </a:ext>
                  </a:extLst>
                </p14:cNvPr>
                <p14:cNvContentPartPr/>
                <p14:nvPr/>
              </p14:nvContentPartPr>
              <p14:xfrm>
                <a:off x="5004373" y="3182232"/>
                <a:ext cx="516960" cy="2122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5B474F-BFCC-4549-9B31-06BE73CBDE2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00053" y="3177912"/>
                  <a:ext cx="525600" cy="21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65202A-72D4-4B9E-A79B-62DF34682D7A}"/>
                    </a:ext>
                  </a:extLst>
                </p14:cNvPr>
                <p14:cNvContentPartPr/>
                <p14:nvPr/>
              </p14:nvContentPartPr>
              <p14:xfrm>
                <a:off x="4862173" y="3088632"/>
                <a:ext cx="156960" cy="197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65202A-72D4-4B9E-A79B-62DF34682D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57853" y="3084312"/>
                  <a:ext cx="165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9129CB3-6B1D-40DB-B5FC-FF7A2972BF11}"/>
                    </a:ext>
                  </a:extLst>
                </p14:cNvPr>
                <p14:cNvContentPartPr/>
                <p14:nvPr/>
              </p14:nvContentPartPr>
              <p14:xfrm>
                <a:off x="4804933" y="4128672"/>
                <a:ext cx="29520" cy="77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9129CB3-6B1D-40DB-B5FC-FF7A2972BF1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00613" y="4124352"/>
                  <a:ext cx="3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EEDB831-18AE-4A08-8365-332EC5AFB920}"/>
                    </a:ext>
                  </a:extLst>
                </p14:cNvPr>
                <p14:cNvContentPartPr/>
                <p14:nvPr/>
              </p14:nvContentPartPr>
              <p14:xfrm>
                <a:off x="4795573" y="4030032"/>
                <a:ext cx="92880" cy="106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EEDB831-18AE-4A08-8365-332EC5AFB9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91253" y="4025712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3686731-6250-45B0-A5ED-F18DFA6356F7}"/>
                    </a:ext>
                  </a:extLst>
                </p14:cNvPr>
                <p14:cNvContentPartPr/>
                <p14:nvPr/>
              </p14:nvContentPartPr>
              <p14:xfrm>
                <a:off x="4835173" y="4143072"/>
                <a:ext cx="83520" cy="69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3686731-6250-45B0-A5ED-F18DFA6356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30853" y="4138752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476DA5B-C56F-4838-B100-D055941953E8}"/>
                    </a:ext>
                  </a:extLst>
                </p14:cNvPr>
                <p14:cNvContentPartPr/>
                <p14:nvPr/>
              </p14:nvContentPartPr>
              <p14:xfrm>
                <a:off x="4919053" y="4037592"/>
                <a:ext cx="102960" cy="158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476DA5B-C56F-4838-B100-D055941953E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14733" y="4033272"/>
                  <a:ext cx="111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15F6CF1-A6A6-47D1-89EE-DA8B05724EAA}"/>
                    </a:ext>
                  </a:extLst>
                </p14:cNvPr>
                <p14:cNvContentPartPr/>
                <p14:nvPr/>
              </p14:nvContentPartPr>
              <p14:xfrm>
                <a:off x="5000053" y="4051632"/>
                <a:ext cx="38880" cy="36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15F6CF1-A6A6-47D1-89EE-DA8B05724EA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95733" y="4047312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494F74-B0A4-4010-AFA3-5C11A86C7618}"/>
                    </a:ext>
                  </a:extLst>
                </p14:cNvPr>
                <p14:cNvContentPartPr/>
                <p14:nvPr/>
              </p14:nvContentPartPr>
              <p14:xfrm>
                <a:off x="5042893" y="3932112"/>
                <a:ext cx="58680" cy="144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494F74-B0A4-4010-AFA3-5C11A86C76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38573" y="3927792"/>
                  <a:ext cx="67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D58164D-3457-4DD6-B2BE-878A60041059}"/>
                    </a:ext>
                  </a:extLst>
                </p14:cNvPr>
                <p14:cNvContentPartPr/>
                <p14:nvPr/>
              </p14:nvContentPartPr>
              <p14:xfrm>
                <a:off x="5083573" y="3925632"/>
                <a:ext cx="90360" cy="102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D58164D-3457-4DD6-B2BE-878A600410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79253" y="3921312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094D600-958A-4992-BB52-2B575D8F085F}"/>
                    </a:ext>
                  </a:extLst>
                </p14:cNvPr>
                <p14:cNvContentPartPr/>
                <p14:nvPr/>
              </p14:nvContentPartPr>
              <p14:xfrm>
                <a:off x="3016813" y="683832"/>
                <a:ext cx="1564200" cy="1714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094D600-958A-4992-BB52-2B575D8F08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12493" y="679512"/>
                  <a:ext cx="1572840" cy="17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E4B4F5F-E5E4-45D7-8D66-6103FB99DA1C}"/>
                    </a:ext>
                  </a:extLst>
                </p14:cNvPr>
                <p14:cNvContentPartPr/>
                <p14:nvPr/>
              </p14:nvContentPartPr>
              <p14:xfrm>
                <a:off x="4503613" y="2304192"/>
                <a:ext cx="110160" cy="199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E4B4F5F-E5E4-45D7-8D66-6103FB99DA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99293" y="2299872"/>
                  <a:ext cx="118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FD00DA4-33D6-4DF1-9C75-009B135BF367}"/>
                    </a:ext>
                  </a:extLst>
                </p14:cNvPr>
                <p14:cNvContentPartPr/>
                <p14:nvPr/>
              </p14:nvContentPartPr>
              <p14:xfrm>
                <a:off x="3408853" y="1563672"/>
                <a:ext cx="80280" cy="1728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FD00DA4-33D6-4DF1-9C75-009B135BF3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04533" y="1559352"/>
                  <a:ext cx="8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081970A-1536-4655-9C23-903BCBA0AAF5}"/>
                    </a:ext>
                  </a:extLst>
                </p14:cNvPr>
                <p14:cNvContentPartPr/>
                <p14:nvPr/>
              </p14:nvContentPartPr>
              <p14:xfrm>
                <a:off x="3488413" y="1679592"/>
                <a:ext cx="66600" cy="72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081970A-1536-4655-9C23-903BCBA0AA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84093" y="1675272"/>
                  <a:ext cx="75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FAF4AD7-AAF5-4915-AA0D-53C2094783AF}"/>
                    </a:ext>
                  </a:extLst>
                </p14:cNvPr>
                <p14:cNvContentPartPr/>
                <p14:nvPr/>
              </p14:nvContentPartPr>
              <p14:xfrm>
                <a:off x="3539173" y="1640352"/>
                <a:ext cx="36000" cy="59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FAF4AD7-AAF5-4915-AA0D-53C2094783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34853" y="1636032"/>
                  <a:ext cx="44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E96FBBA-9549-41FA-B669-A78D3EFEFC2A}"/>
                    </a:ext>
                  </a:extLst>
                </p14:cNvPr>
                <p14:cNvContentPartPr/>
                <p14:nvPr/>
              </p14:nvContentPartPr>
              <p14:xfrm>
                <a:off x="3540973" y="1554672"/>
                <a:ext cx="48600" cy="142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E96FBBA-9549-41FA-B669-A78D3EFEFC2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36653" y="1550352"/>
                  <a:ext cx="5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FD049BE-652F-4017-9F68-69D70351043F}"/>
                    </a:ext>
                  </a:extLst>
                </p14:cNvPr>
                <p14:cNvContentPartPr/>
                <p14:nvPr/>
              </p14:nvContentPartPr>
              <p14:xfrm>
                <a:off x="3572653" y="1551432"/>
                <a:ext cx="34560" cy="47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FD049BE-652F-4017-9F68-69D7035104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68333" y="1547112"/>
                  <a:ext cx="43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321727B-10AD-40C1-B0B8-238E15B46EC0}"/>
                    </a:ext>
                  </a:extLst>
                </p14:cNvPr>
                <p14:cNvContentPartPr/>
                <p14:nvPr/>
              </p14:nvContentPartPr>
              <p14:xfrm>
                <a:off x="3599293" y="1463952"/>
                <a:ext cx="64440" cy="80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321727B-10AD-40C1-B0B8-238E15B46E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94973" y="1459632"/>
                  <a:ext cx="73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905055-B3CF-43F1-8B85-B30A190A9FF4}"/>
                    </a:ext>
                  </a:extLst>
                </p14:cNvPr>
                <p14:cNvContentPartPr/>
                <p14:nvPr/>
              </p14:nvContentPartPr>
              <p14:xfrm>
                <a:off x="3652213" y="1490952"/>
                <a:ext cx="52200" cy="62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905055-B3CF-43F1-8B85-B30A190A9F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7893" y="1486632"/>
                  <a:ext cx="60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731249F-AC96-4919-9FF4-71419D04BE89}"/>
                    </a:ext>
                  </a:extLst>
                </p14:cNvPr>
                <p14:cNvContentPartPr/>
                <p14:nvPr/>
              </p14:nvContentPartPr>
              <p14:xfrm>
                <a:off x="3698653" y="1437312"/>
                <a:ext cx="70560" cy="1040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731249F-AC96-4919-9FF4-71419D04BE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694333" y="1432992"/>
                  <a:ext cx="79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9392935-4F8E-46B4-B19E-3D70AA18244A}"/>
                    </a:ext>
                  </a:extLst>
                </p14:cNvPr>
                <p14:cNvContentPartPr/>
                <p14:nvPr/>
              </p14:nvContentPartPr>
              <p14:xfrm>
                <a:off x="3129493" y="531912"/>
                <a:ext cx="1609560" cy="1810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9392935-4F8E-46B4-B19E-3D70AA18244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25173" y="527592"/>
                  <a:ext cx="1618200" cy="18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E75E39C-F501-4E23-A2EB-0E0776D3B087}"/>
                    </a:ext>
                  </a:extLst>
                </p14:cNvPr>
                <p14:cNvContentPartPr/>
                <p14:nvPr/>
              </p14:nvContentPartPr>
              <p14:xfrm>
                <a:off x="3071893" y="442992"/>
                <a:ext cx="104040" cy="196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E75E39C-F501-4E23-A2EB-0E0776D3B08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67573" y="438672"/>
                  <a:ext cx="112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35BD448-BA5D-4FD1-9D97-B4C5349A64CB}"/>
                    </a:ext>
                  </a:extLst>
                </p14:cNvPr>
                <p14:cNvContentPartPr/>
                <p14:nvPr/>
              </p14:nvContentPartPr>
              <p14:xfrm>
                <a:off x="3853093" y="1077672"/>
                <a:ext cx="20160" cy="94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35BD448-BA5D-4FD1-9D97-B4C5349A64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48773" y="1073352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03E6333-4520-480E-B816-6A0BF65838A0}"/>
                    </a:ext>
                  </a:extLst>
                </p14:cNvPr>
                <p14:cNvContentPartPr/>
                <p14:nvPr/>
              </p14:nvContentPartPr>
              <p14:xfrm>
                <a:off x="3796933" y="1024392"/>
                <a:ext cx="114840" cy="47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03E6333-4520-480E-B816-6A0BF65838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92613" y="1020072"/>
                  <a:ext cx="12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CD8471E-812F-43E6-B304-4B06DA3D1586}"/>
                    </a:ext>
                  </a:extLst>
                </p14:cNvPr>
                <p14:cNvContentPartPr/>
                <p14:nvPr/>
              </p14:nvContentPartPr>
              <p14:xfrm>
                <a:off x="3932653" y="1102872"/>
                <a:ext cx="87480" cy="795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CD8471E-812F-43E6-B304-4B06DA3D15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28333" y="1098552"/>
                  <a:ext cx="96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BCC7545-AE83-4179-BFBA-D155A97A505F}"/>
                    </a:ext>
                  </a:extLst>
                </p14:cNvPr>
                <p14:cNvContentPartPr/>
                <p14:nvPr/>
              </p14:nvContentPartPr>
              <p14:xfrm>
                <a:off x="4059373" y="1018632"/>
                <a:ext cx="96480" cy="16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BCC7545-AE83-4179-BFBA-D155A97A50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55053" y="1014312"/>
                  <a:ext cx="10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45194B6-E84B-4DF8-A264-9C82DCF56D47}"/>
                    </a:ext>
                  </a:extLst>
                </p14:cNvPr>
                <p14:cNvContentPartPr/>
                <p14:nvPr/>
              </p14:nvContentPartPr>
              <p14:xfrm>
                <a:off x="4075213" y="1062192"/>
                <a:ext cx="74160" cy="32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45194B6-E84B-4DF8-A264-9C82DCF56D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70893" y="1057872"/>
                  <a:ext cx="82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6FF6209-C9F0-4DC3-B5AF-FB761F773449}"/>
                    </a:ext>
                  </a:extLst>
                </p14:cNvPr>
                <p14:cNvContentPartPr/>
                <p14:nvPr/>
              </p14:nvContentPartPr>
              <p14:xfrm>
                <a:off x="4217773" y="909912"/>
                <a:ext cx="64800" cy="160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6FF6209-C9F0-4DC3-B5AF-FB761F77344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13453" y="905592"/>
                  <a:ext cx="73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835F139-BEDB-4689-A5D5-47C5245AFABF}"/>
                    </a:ext>
                  </a:extLst>
                </p14:cNvPr>
                <p14:cNvContentPartPr/>
                <p14:nvPr/>
              </p14:nvContentPartPr>
              <p14:xfrm>
                <a:off x="4323973" y="900192"/>
                <a:ext cx="86400" cy="130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835F139-BEDB-4689-A5D5-47C5245AFA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19653" y="895872"/>
                  <a:ext cx="95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A29BD3B-58E4-447A-A38B-73430C74136A}"/>
                    </a:ext>
                  </a:extLst>
                </p14:cNvPr>
                <p14:cNvContentPartPr/>
                <p14:nvPr/>
              </p14:nvContentPartPr>
              <p14:xfrm>
                <a:off x="1023493" y="3344592"/>
                <a:ext cx="991800" cy="1074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A29BD3B-58E4-447A-A38B-73430C7413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9173" y="3340272"/>
                  <a:ext cx="100044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A48245B-9636-4B40-A4F7-A1FA6C20C4CB}"/>
                    </a:ext>
                  </a:extLst>
                </p14:cNvPr>
                <p14:cNvContentPartPr/>
                <p14:nvPr/>
              </p14:nvContentPartPr>
              <p14:xfrm>
                <a:off x="959773" y="3275112"/>
                <a:ext cx="159480" cy="200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A48245B-9636-4B40-A4F7-A1FA6C20C4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5453" y="3270792"/>
                  <a:ext cx="168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2732E48-E852-4AF1-A65A-A7255A00ABD3}"/>
                    </a:ext>
                  </a:extLst>
                </p14:cNvPr>
                <p14:cNvContentPartPr/>
                <p14:nvPr/>
              </p14:nvContentPartPr>
              <p14:xfrm>
                <a:off x="1145533" y="3983592"/>
                <a:ext cx="43200" cy="133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2732E48-E852-4AF1-A65A-A7255A00ABD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1213" y="3979272"/>
                  <a:ext cx="51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508525F-DC62-43F4-B005-7E2F71CB94E8}"/>
                    </a:ext>
                  </a:extLst>
                </p14:cNvPr>
                <p14:cNvContentPartPr/>
                <p14:nvPr/>
              </p14:nvContentPartPr>
              <p14:xfrm>
                <a:off x="1148053" y="4057392"/>
                <a:ext cx="102960" cy="67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508525F-DC62-43F4-B005-7E2F71CB94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3733" y="4053072"/>
                  <a:ext cx="111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717FE87-2E08-49F9-AA1D-393973E4545B}"/>
                    </a:ext>
                  </a:extLst>
                </p14:cNvPr>
                <p14:cNvContentPartPr/>
                <p14:nvPr/>
              </p14:nvContentPartPr>
              <p14:xfrm>
                <a:off x="1077853" y="3922752"/>
                <a:ext cx="121320" cy="889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717FE87-2E08-49F9-AA1D-393973E4545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3533" y="3918432"/>
                  <a:ext cx="12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E3AD115-9541-446D-AEA0-5A5BCCF6FB02}"/>
                    </a:ext>
                  </a:extLst>
                </p14:cNvPr>
                <p14:cNvContentPartPr/>
                <p14:nvPr/>
              </p14:nvContentPartPr>
              <p14:xfrm>
                <a:off x="1275133" y="4013112"/>
                <a:ext cx="31680" cy="79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E3AD115-9541-446D-AEA0-5A5BCCF6FB0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70813" y="4008792"/>
                  <a:ext cx="4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51B5CB-961B-463D-8C2F-143CCD2A4E47}"/>
                    </a:ext>
                  </a:extLst>
                </p14:cNvPr>
                <p14:cNvContentPartPr/>
                <p14:nvPr/>
              </p14:nvContentPartPr>
              <p14:xfrm>
                <a:off x="1303573" y="4005912"/>
                <a:ext cx="43560" cy="71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51B5CB-961B-463D-8C2F-143CCD2A4E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99253" y="4001592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0104A48-D7E7-4070-83CC-1BE5C615C1B0}"/>
                    </a:ext>
                  </a:extLst>
                </p14:cNvPr>
                <p14:cNvContentPartPr/>
                <p14:nvPr/>
              </p14:nvContentPartPr>
              <p14:xfrm>
                <a:off x="1272253" y="3927432"/>
                <a:ext cx="54720" cy="23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0104A48-D7E7-4070-83CC-1BE5C615C1B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67933" y="3923112"/>
                  <a:ext cx="6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B2DADF6-550D-4DA8-AAD6-96B5C430A8D6}"/>
                    </a:ext>
                  </a:extLst>
                </p14:cNvPr>
                <p14:cNvContentPartPr/>
                <p14:nvPr/>
              </p14:nvContentPartPr>
              <p14:xfrm>
                <a:off x="1295293" y="3935712"/>
                <a:ext cx="56880" cy="29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B2DADF6-550D-4DA8-AAD6-96B5C430A8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90973" y="3931392"/>
                  <a:ext cx="65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558D20B-C827-4BFD-8E9C-136DC8BFAFCB}"/>
                    </a:ext>
                  </a:extLst>
                </p14:cNvPr>
                <p14:cNvContentPartPr/>
                <p14:nvPr/>
              </p14:nvContentPartPr>
              <p14:xfrm>
                <a:off x="1361533" y="3882072"/>
                <a:ext cx="56880" cy="57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558D20B-C827-4BFD-8E9C-136DC8BFAF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57213" y="3877752"/>
                  <a:ext cx="6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01092E6-DDD0-40B2-9D7F-AD31BAE4C5E1}"/>
                    </a:ext>
                  </a:extLst>
                </p14:cNvPr>
                <p14:cNvContentPartPr/>
                <p14:nvPr/>
              </p14:nvContentPartPr>
              <p14:xfrm>
                <a:off x="3216253" y="319152"/>
                <a:ext cx="1714320" cy="1802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01092E6-DDD0-40B2-9D7F-AD31BAE4C5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11933" y="314472"/>
                  <a:ext cx="1722960" cy="18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F7044B8-7C35-40F5-B9F1-111190CCDC4B}"/>
                    </a:ext>
                  </a:extLst>
                </p14:cNvPr>
                <p14:cNvContentPartPr/>
                <p14:nvPr/>
              </p14:nvContentPartPr>
              <p14:xfrm>
                <a:off x="4855693" y="2074152"/>
                <a:ext cx="154080" cy="141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F7044B8-7C35-40F5-B9F1-111190CCDC4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51373" y="2069832"/>
                  <a:ext cx="162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46B4614-7EC0-4D58-951B-C0B8C4EB3C4D}"/>
                    </a:ext>
                  </a:extLst>
                </p14:cNvPr>
                <p14:cNvContentPartPr/>
                <p14:nvPr/>
              </p14:nvContentPartPr>
              <p14:xfrm>
                <a:off x="4294453" y="518592"/>
                <a:ext cx="109800" cy="143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46B4614-7EC0-4D58-951B-C0B8C4EB3C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90133" y="514272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4C82B5C-E5C8-41C3-98DA-6AB8C90695FB}"/>
                    </a:ext>
                  </a:extLst>
                </p14:cNvPr>
                <p14:cNvContentPartPr/>
                <p14:nvPr/>
              </p14:nvContentPartPr>
              <p14:xfrm>
                <a:off x="4324693" y="567192"/>
                <a:ext cx="81720" cy="34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4C82B5C-E5C8-41C3-98DA-6AB8C90695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20373" y="562872"/>
                  <a:ext cx="90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E3A12A5-BEF0-416F-917A-5D6A9C39D47A}"/>
                    </a:ext>
                  </a:extLst>
                </p14:cNvPr>
                <p14:cNvContentPartPr/>
                <p14:nvPr/>
              </p14:nvContentPartPr>
              <p14:xfrm>
                <a:off x="4450693" y="555312"/>
                <a:ext cx="80280" cy="91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E3A12A5-BEF0-416F-917A-5D6A9C39D4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46373" y="550992"/>
                  <a:ext cx="8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506C4F6-CD72-41EB-90AF-028F5419376E}"/>
                    </a:ext>
                  </a:extLst>
                </p14:cNvPr>
                <p14:cNvContentPartPr/>
                <p14:nvPr/>
              </p14:nvContentPartPr>
              <p14:xfrm>
                <a:off x="4568773" y="491232"/>
                <a:ext cx="97200" cy="24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506C4F6-CD72-41EB-90AF-028F5419376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64453" y="486912"/>
                  <a:ext cx="105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9A6F1A2-8D61-4C32-8D71-ADE260621E48}"/>
                    </a:ext>
                  </a:extLst>
                </p14:cNvPr>
                <p14:cNvContentPartPr/>
                <p14:nvPr/>
              </p14:nvContentPartPr>
              <p14:xfrm>
                <a:off x="4592533" y="502752"/>
                <a:ext cx="102600" cy="34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9A6F1A2-8D61-4C32-8D71-ADE260621E4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88213" y="498432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C033783-4546-4377-8E4F-A5D94B4CC27D}"/>
                    </a:ext>
                  </a:extLst>
                </p14:cNvPr>
                <p14:cNvContentPartPr/>
                <p14:nvPr/>
              </p14:nvContentPartPr>
              <p14:xfrm>
                <a:off x="4807093" y="390432"/>
                <a:ext cx="102600" cy="114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C033783-4546-4377-8E4F-A5D94B4CC27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02773" y="386112"/>
                  <a:ext cx="1112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DFA94A22-D41B-4FD7-928A-D9745A9BF5C7}"/>
                  </a:ext>
                </a:extLst>
              </p14:cNvPr>
              <p14:cNvContentPartPr/>
              <p14:nvPr/>
            </p14:nvContentPartPr>
            <p14:xfrm>
              <a:off x="10102693" y="2757072"/>
              <a:ext cx="649800" cy="331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DFA94A22-D41B-4FD7-928A-D9745A9BF5C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098373" y="2752752"/>
                <a:ext cx="6584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620192F5-DDF4-41B9-90FF-9D889A9338D7}"/>
              </a:ext>
            </a:extLst>
          </p:cNvPr>
          <p:cNvGrpSpPr/>
          <p:nvPr/>
        </p:nvGrpSpPr>
        <p:grpSpPr>
          <a:xfrm>
            <a:off x="10349653" y="2065872"/>
            <a:ext cx="1656720" cy="663480"/>
            <a:chOff x="10349653" y="2065872"/>
            <a:chExt cx="1656720" cy="6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CF8AFC3-41CC-4DD0-A9AD-E5522A01BEA0}"/>
                    </a:ext>
                  </a:extLst>
                </p14:cNvPr>
                <p14:cNvContentPartPr/>
                <p14:nvPr/>
              </p14:nvContentPartPr>
              <p14:xfrm>
                <a:off x="10350013" y="2273952"/>
                <a:ext cx="95040" cy="108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CF8AFC3-41CC-4DD0-A9AD-E5522A01BEA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45693" y="2269632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6DA5296-3DE9-47CC-A9C4-26D9111123F7}"/>
                    </a:ext>
                  </a:extLst>
                </p14:cNvPr>
                <p14:cNvContentPartPr/>
                <p14:nvPr/>
              </p14:nvContentPartPr>
              <p14:xfrm>
                <a:off x="10349653" y="2226432"/>
                <a:ext cx="132840" cy="33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6DA5296-3DE9-47CC-A9C4-26D9111123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45333" y="2222112"/>
                  <a:ext cx="141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83106A1-7EBF-40BD-B1BC-B3425962C28C}"/>
                    </a:ext>
                  </a:extLst>
                </p14:cNvPr>
                <p14:cNvContentPartPr/>
                <p14:nvPr/>
              </p14:nvContentPartPr>
              <p14:xfrm>
                <a:off x="10628653" y="2424792"/>
                <a:ext cx="131040" cy="106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83106A1-7EBF-40BD-B1BC-B3425962C28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24333" y="2420472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7A9640-9625-46AA-9E82-65FB4366CCF9}"/>
                    </a:ext>
                  </a:extLst>
                </p14:cNvPr>
                <p14:cNvContentPartPr/>
                <p14:nvPr/>
              </p14:nvContentPartPr>
              <p14:xfrm>
                <a:off x="10657453" y="2407872"/>
                <a:ext cx="265680" cy="321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7A9640-9625-46AA-9E82-65FB4366CCF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53133" y="2403552"/>
                  <a:ext cx="274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9C5925D-967C-4140-BC49-D2D577E84574}"/>
                    </a:ext>
                  </a:extLst>
                </p14:cNvPr>
                <p14:cNvContentPartPr/>
                <p14:nvPr/>
              </p14:nvContentPartPr>
              <p14:xfrm>
                <a:off x="10880653" y="2298792"/>
                <a:ext cx="96840" cy="107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9C5925D-967C-4140-BC49-D2D577E845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76333" y="2294472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A9A23B5-7564-4217-98B2-03AFC5B59C84}"/>
                    </a:ext>
                  </a:extLst>
                </p14:cNvPr>
                <p14:cNvContentPartPr/>
                <p14:nvPr/>
              </p14:nvContentPartPr>
              <p14:xfrm>
                <a:off x="11044453" y="2153712"/>
                <a:ext cx="12960" cy="57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A9A23B5-7564-4217-98B2-03AFC5B59C8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40133" y="2149392"/>
                  <a:ext cx="21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87B81E-41FD-4EA0-BB4A-31A753D4B2BF}"/>
                    </a:ext>
                  </a:extLst>
                </p14:cNvPr>
                <p14:cNvContentPartPr/>
                <p14:nvPr/>
              </p14:nvContentPartPr>
              <p14:xfrm>
                <a:off x="11012053" y="2124192"/>
                <a:ext cx="85320" cy="51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87B81E-41FD-4EA0-BB4A-31A753D4B2B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07733" y="2119872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56628AD-991B-46B9-B463-04F4B3480877}"/>
                    </a:ext>
                  </a:extLst>
                </p14:cNvPr>
                <p14:cNvContentPartPr/>
                <p14:nvPr/>
              </p14:nvContentPartPr>
              <p14:xfrm>
                <a:off x="11124013" y="2132112"/>
                <a:ext cx="103320" cy="61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56628AD-991B-46B9-B463-04F4B348087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19693" y="2127792"/>
                  <a:ext cx="111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D81990C-2781-4140-8F43-B098AF8F754F}"/>
                    </a:ext>
                  </a:extLst>
                </p14:cNvPr>
                <p14:cNvContentPartPr/>
                <p14:nvPr/>
              </p14:nvContentPartPr>
              <p14:xfrm>
                <a:off x="11139853" y="2091792"/>
                <a:ext cx="58680" cy="7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D81990C-2781-4140-8F43-B098AF8F75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35533" y="2087472"/>
                  <a:ext cx="67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155A4D6-A753-41BD-9B7D-2E5A4D70BDC1}"/>
                    </a:ext>
                  </a:extLst>
                </p14:cNvPr>
                <p14:cNvContentPartPr/>
                <p14:nvPr/>
              </p14:nvContentPartPr>
              <p14:xfrm>
                <a:off x="11263333" y="2131392"/>
                <a:ext cx="89640" cy="148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155A4D6-A753-41BD-9B7D-2E5A4D70BD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259013" y="2127072"/>
                  <a:ext cx="9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18F71E6-D872-4BC6-AB03-D85ECE27DE78}"/>
                    </a:ext>
                  </a:extLst>
                </p14:cNvPr>
                <p14:cNvContentPartPr/>
                <p14:nvPr/>
              </p14:nvContentPartPr>
              <p14:xfrm>
                <a:off x="11327053" y="2095032"/>
                <a:ext cx="67320" cy="15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18F71E6-D872-4BC6-AB03-D85ECE27DE7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322733" y="2090712"/>
                  <a:ext cx="7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18E9E0A-B622-49FC-BB28-52FAC0C4577F}"/>
                    </a:ext>
                  </a:extLst>
                </p14:cNvPr>
                <p14:cNvContentPartPr/>
                <p14:nvPr/>
              </p14:nvContentPartPr>
              <p14:xfrm>
                <a:off x="11403013" y="2125272"/>
                <a:ext cx="81720" cy="601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18E9E0A-B622-49FC-BB28-52FAC0C457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98693" y="2120952"/>
                  <a:ext cx="90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CCC1328-1CD6-4BD6-92A0-88E436EF856F}"/>
                    </a:ext>
                  </a:extLst>
                </p14:cNvPr>
                <p14:cNvContentPartPr/>
                <p14:nvPr/>
              </p14:nvContentPartPr>
              <p14:xfrm>
                <a:off x="11511733" y="2065872"/>
                <a:ext cx="83520" cy="113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CCC1328-1CD6-4BD6-92A0-88E436EF8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07413" y="2061552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896B0F7-CDEA-49C1-8104-4C66A4D91AC5}"/>
                    </a:ext>
                  </a:extLst>
                </p14:cNvPr>
                <p14:cNvContentPartPr/>
                <p14:nvPr/>
              </p14:nvContentPartPr>
              <p14:xfrm>
                <a:off x="11600293" y="2137152"/>
                <a:ext cx="153360" cy="73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896B0F7-CDEA-49C1-8104-4C66A4D91A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595973" y="2132832"/>
                  <a:ext cx="16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21E6491-0B55-403F-8ADC-046BECEC29E5}"/>
                    </a:ext>
                  </a:extLst>
                </p14:cNvPr>
                <p14:cNvContentPartPr/>
                <p14:nvPr/>
              </p14:nvContentPartPr>
              <p14:xfrm>
                <a:off x="11833933" y="2114832"/>
                <a:ext cx="9000" cy="99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21E6491-0B55-403F-8ADC-046BECEC29E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29613" y="2110512"/>
                  <a:ext cx="1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19BEC3-2B0E-4702-8A01-CE2175B2E070}"/>
                    </a:ext>
                  </a:extLst>
                </p14:cNvPr>
                <p14:cNvContentPartPr/>
                <p14:nvPr/>
              </p14:nvContentPartPr>
              <p14:xfrm>
                <a:off x="11769133" y="2093592"/>
                <a:ext cx="127080" cy="80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19BEC3-2B0E-4702-8A01-CE2175B2E07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764813" y="2089272"/>
                  <a:ext cx="135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75509B9-6B37-46F1-96B7-5D9AD1706FDC}"/>
                    </a:ext>
                  </a:extLst>
                </p14:cNvPr>
                <p14:cNvContentPartPr/>
                <p14:nvPr/>
              </p14:nvContentPartPr>
              <p14:xfrm>
                <a:off x="11891533" y="2164512"/>
                <a:ext cx="82440" cy="590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75509B9-6B37-46F1-96B7-5D9AD1706F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887213" y="2160192"/>
                  <a:ext cx="91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F9EE7A-8EDC-40ED-AF3C-B38D62659C5A}"/>
                    </a:ext>
                  </a:extLst>
                </p14:cNvPr>
                <p14:cNvContentPartPr/>
                <p14:nvPr/>
              </p14:nvContentPartPr>
              <p14:xfrm>
                <a:off x="11949853" y="2111592"/>
                <a:ext cx="56520" cy="101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F9EE7A-8EDC-40ED-AF3C-B38D62659C5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945533" y="2107272"/>
                  <a:ext cx="6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8EDA181-CC48-469F-96F4-44432AF529B0}"/>
                    </a:ext>
                  </a:extLst>
                </p14:cNvPr>
                <p14:cNvContentPartPr/>
                <p14:nvPr/>
              </p14:nvContentPartPr>
              <p14:xfrm>
                <a:off x="11114293" y="2374392"/>
                <a:ext cx="125280" cy="136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8EDA181-CC48-469F-96F4-44432AF529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09973" y="2370072"/>
                  <a:ext cx="133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6B075D5-F217-4613-8ADC-9138863345A6}"/>
                    </a:ext>
                  </a:extLst>
                </p14:cNvPr>
                <p14:cNvContentPartPr/>
                <p14:nvPr/>
              </p14:nvContentPartPr>
              <p14:xfrm>
                <a:off x="11120413" y="2431992"/>
                <a:ext cx="129240" cy="30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6B075D5-F217-4613-8ADC-9138863345A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16093" y="2427672"/>
                  <a:ext cx="13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48B4EB8-7E7B-4A8F-A4CC-054EC32F4E37}"/>
                    </a:ext>
                  </a:extLst>
                </p14:cNvPr>
                <p14:cNvContentPartPr/>
                <p14:nvPr/>
              </p14:nvContentPartPr>
              <p14:xfrm>
                <a:off x="11313373" y="2426592"/>
                <a:ext cx="109440" cy="56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48B4EB8-7E7B-4A8F-A4CC-054EC32F4E3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09053" y="2422272"/>
                  <a:ext cx="118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5864225-0125-4DB0-89C6-AB2258E91A1A}"/>
                    </a:ext>
                  </a:extLst>
                </p14:cNvPr>
                <p14:cNvContentPartPr/>
                <p14:nvPr/>
              </p14:nvContentPartPr>
              <p14:xfrm>
                <a:off x="11228053" y="2459712"/>
                <a:ext cx="73800" cy="46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5864225-0125-4DB0-89C6-AB2258E91A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23733" y="2455392"/>
                  <a:ext cx="82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B168469-4CB5-40A8-BCC5-BD574FF23ABD}"/>
                    </a:ext>
                  </a:extLst>
                </p14:cNvPr>
                <p14:cNvContentPartPr/>
                <p14:nvPr/>
              </p14:nvContentPartPr>
              <p14:xfrm>
                <a:off x="11480773" y="2370432"/>
                <a:ext cx="68760" cy="108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B168469-4CB5-40A8-BCC5-BD574FF23A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76453" y="2366112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462F54-A66C-417A-9493-5FBE0077169E}"/>
                    </a:ext>
                  </a:extLst>
                </p14:cNvPr>
                <p14:cNvContentPartPr/>
                <p14:nvPr/>
              </p14:nvContentPartPr>
              <p14:xfrm>
                <a:off x="11484373" y="2370432"/>
                <a:ext cx="88920" cy="109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462F54-A66C-417A-9493-5FBE0077169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80053" y="2366112"/>
                  <a:ext cx="97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3779287-F362-4FA7-B288-478D8EC8742C}"/>
                    </a:ext>
                  </a:extLst>
                </p14:cNvPr>
                <p14:cNvContentPartPr/>
                <p14:nvPr/>
              </p14:nvContentPartPr>
              <p14:xfrm>
                <a:off x="11574373" y="2371512"/>
                <a:ext cx="75240" cy="1044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3779287-F362-4FA7-B288-478D8EC8742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70053" y="2367192"/>
                  <a:ext cx="83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E348A55-A970-488F-A710-7260B58287EE}"/>
                    </a:ext>
                  </a:extLst>
                </p14:cNvPr>
                <p14:cNvContentPartPr/>
                <p14:nvPr/>
              </p14:nvContentPartPr>
              <p14:xfrm>
                <a:off x="11033653" y="2313912"/>
                <a:ext cx="87840" cy="76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E348A55-A970-488F-A710-7260B58287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29333" y="2309592"/>
                  <a:ext cx="96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37C44AE-80E0-4361-82F4-216E80F43735}"/>
                    </a:ext>
                  </a:extLst>
                </p14:cNvPr>
                <p14:cNvContentPartPr/>
                <p14:nvPr/>
              </p14:nvContentPartPr>
              <p14:xfrm>
                <a:off x="11626573" y="2272152"/>
                <a:ext cx="52560" cy="27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37C44AE-80E0-4361-82F4-216E80F437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622253" y="2267832"/>
                  <a:ext cx="612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B8332BB-4EAD-44E1-918F-7836E507EBB5}"/>
                  </a:ext>
                </a:extLst>
              </p14:cNvPr>
              <p14:cNvContentPartPr/>
              <p14:nvPr/>
            </p14:nvContentPartPr>
            <p14:xfrm>
              <a:off x="357493" y="554952"/>
              <a:ext cx="360" cy="3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B8332BB-4EAD-44E1-918F-7836E507EBB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52813" y="55063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4D768218-038F-4C49-9AD0-7A05FD93B47B}"/>
              </a:ext>
            </a:extLst>
          </p:cNvPr>
          <p:cNvGrpSpPr/>
          <p:nvPr/>
        </p:nvGrpSpPr>
        <p:grpSpPr>
          <a:xfrm>
            <a:off x="5816173" y="144192"/>
            <a:ext cx="387720" cy="159120"/>
            <a:chOff x="5816173" y="144192"/>
            <a:chExt cx="38772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89581B3-FB84-4220-BAB1-B4ED965436A1}"/>
                    </a:ext>
                  </a:extLst>
                </p14:cNvPr>
                <p14:cNvContentPartPr/>
                <p14:nvPr/>
              </p14:nvContentPartPr>
              <p14:xfrm>
                <a:off x="5974213" y="148512"/>
                <a:ext cx="12600" cy="57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89581B3-FB84-4220-BAB1-B4ED965436A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69893" y="144192"/>
                  <a:ext cx="21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B1F8381-1230-4CA2-87FD-3C554A960DBF}"/>
                    </a:ext>
                  </a:extLst>
                </p14:cNvPr>
                <p14:cNvContentPartPr/>
                <p14:nvPr/>
              </p14:nvContentPartPr>
              <p14:xfrm>
                <a:off x="5999053" y="144192"/>
                <a:ext cx="17640" cy="95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B1F8381-1230-4CA2-87FD-3C554A960DB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94733" y="139872"/>
                  <a:ext cx="26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A5B5C58-6DBA-49DF-A7F3-610940709331}"/>
                    </a:ext>
                  </a:extLst>
                </p14:cNvPr>
                <p14:cNvContentPartPr/>
                <p14:nvPr/>
              </p14:nvContentPartPr>
              <p14:xfrm>
                <a:off x="5961253" y="190632"/>
                <a:ext cx="63720" cy="72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A5B5C58-6DBA-49DF-A7F3-61094070933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56933" y="186312"/>
                  <a:ext cx="72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BFE3C48-6760-40F8-922E-0B00D54FD8BE}"/>
                    </a:ext>
                  </a:extLst>
                </p14:cNvPr>
                <p14:cNvContentPartPr/>
                <p14:nvPr/>
              </p14:nvContentPartPr>
              <p14:xfrm>
                <a:off x="6083293" y="152472"/>
                <a:ext cx="63720" cy="87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BFE3C48-6760-40F8-922E-0B00D54FD8B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78973" y="148152"/>
                  <a:ext cx="72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3021147-2732-4073-BC21-A0E49FAC50F1}"/>
                    </a:ext>
                  </a:extLst>
                </p14:cNvPr>
                <p14:cNvContentPartPr/>
                <p14:nvPr/>
              </p14:nvContentPartPr>
              <p14:xfrm>
                <a:off x="5816173" y="286752"/>
                <a:ext cx="387720" cy="16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3021147-2732-4073-BC21-A0E49FAC50F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11853" y="282432"/>
                  <a:ext cx="3963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62ACFBB-2701-4F12-A0F8-322B612A8B4C}"/>
                  </a:ext>
                </a:extLst>
              </p14:cNvPr>
              <p14:cNvContentPartPr/>
              <p14:nvPr/>
            </p14:nvContentPartPr>
            <p14:xfrm>
              <a:off x="905773" y="918552"/>
              <a:ext cx="174960" cy="1720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62ACFBB-2701-4F12-A0F8-322B612A8B4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01453" y="914232"/>
                <a:ext cx="183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9395E2E-8F33-4EAE-8B97-BB0A59E1D97E}"/>
                  </a:ext>
                </a:extLst>
              </p14:cNvPr>
              <p14:cNvContentPartPr/>
              <p14:nvPr/>
            </p14:nvContentPartPr>
            <p14:xfrm>
              <a:off x="1260373" y="1297992"/>
              <a:ext cx="158040" cy="1584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9395E2E-8F33-4EAE-8B97-BB0A59E1D97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256053" y="1293672"/>
                <a:ext cx="166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A11B705-D47C-4672-9C56-FB21DD13E11A}"/>
                  </a:ext>
                </a:extLst>
              </p14:cNvPr>
              <p14:cNvContentPartPr/>
              <p14:nvPr/>
            </p14:nvContentPartPr>
            <p14:xfrm>
              <a:off x="2165053" y="2577792"/>
              <a:ext cx="265320" cy="442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A11B705-D47C-4672-9C56-FB21DD13E11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60733" y="2573472"/>
                <a:ext cx="2739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BE6E5B31-CE08-4FE2-8DC4-E809FB87A7AE}"/>
              </a:ext>
            </a:extLst>
          </p:cNvPr>
          <p:cNvGrpSpPr/>
          <p:nvPr/>
        </p:nvGrpSpPr>
        <p:grpSpPr>
          <a:xfrm>
            <a:off x="5215693" y="473232"/>
            <a:ext cx="1599480" cy="152640"/>
            <a:chOff x="5215693" y="473232"/>
            <a:chExt cx="15994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152E6B8-81D2-4BCB-B61A-0DFF97E25D92}"/>
                    </a:ext>
                  </a:extLst>
                </p14:cNvPr>
                <p14:cNvContentPartPr/>
                <p14:nvPr/>
              </p14:nvContentPartPr>
              <p14:xfrm>
                <a:off x="5243413" y="496992"/>
                <a:ext cx="66600" cy="943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152E6B8-81D2-4BCB-B61A-0DFF97E25D9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39093" y="492672"/>
                  <a:ext cx="7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68BDBB9-5C50-41D6-8D59-BAC486E09ABD}"/>
                    </a:ext>
                  </a:extLst>
                </p14:cNvPr>
                <p14:cNvContentPartPr/>
                <p14:nvPr/>
              </p14:nvContentPartPr>
              <p14:xfrm>
                <a:off x="5215693" y="549552"/>
                <a:ext cx="100080" cy="6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68BDBB9-5C50-41D6-8D59-BAC486E09AB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11373" y="545232"/>
                  <a:ext cx="10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3D1A798-5768-4883-9DA6-B00090E0E662}"/>
                    </a:ext>
                  </a:extLst>
                </p14:cNvPr>
                <p14:cNvContentPartPr/>
                <p14:nvPr/>
              </p14:nvContentPartPr>
              <p14:xfrm>
                <a:off x="5319733" y="548832"/>
                <a:ext cx="62280" cy="74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3D1A798-5768-4883-9DA6-B00090E0E6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15413" y="544512"/>
                  <a:ext cx="70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EDCFB71-E775-4DF5-9698-0A26B80C78A5}"/>
                    </a:ext>
                  </a:extLst>
                </p14:cNvPr>
                <p14:cNvContentPartPr/>
                <p14:nvPr/>
              </p14:nvContentPartPr>
              <p14:xfrm>
                <a:off x="5460493" y="498792"/>
                <a:ext cx="4320" cy="63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EDCFB71-E775-4DF5-9698-0A26B80C78A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56173" y="494472"/>
                  <a:ext cx="12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B03659F-AFA5-4515-A2E4-F3B8826FFFA6}"/>
                    </a:ext>
                  </a:extLst>
                </p14:cNvPr>
                <p14:cNvContentPartPr/>
                <p14:nvPr/>
              </p14:nvContentPartPr>
              <p14:xfrm>
                <a:off x="5438173" y="525072"/>
                <a:ext cx="69840" cy="9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B03659F-AFA5-4515-A2E4-F3B8826FFFA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33853" y="520752"/>
                  <a:ext cx="78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630CED6-AB46-4986-9C04-6047E672EAFF}"/>
                    </a:ext>
                  </a:extLst>
                </p14:cNvPr>
                <p14:cNvContentPartPr/>
                <p14:nvPr/>
              </p14:nvContentPartPr>
              <p14:xfrm>
                <a:off x="5581093" y="492672"/>
                <a:ext cx="66960" cy="356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630CED6-AB46-4986-9C04-6047E672EAF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76773" y="488352"/>
                  <a:ext cx="7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23F3BF1-ADFB-40BE-9870-19CBDF45B12F}"/>
                    </a:ext>
                  </a:extLst>
                </p14:cNvPr>
                <p14:cNvContentPartPr/>
                <p14:nvPr/>
              </p14:nvContentPartPr>
              <p14:xfrm>
                <a:off x="5617813" y="487632"/>
                <a:ext cx="36000" cy="96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23F3BF1-ADFB-40BE-9870-19CBDF45B12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13493" y="483312"/>
                  <a:ext cx="44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DDFDF42-33E5-433C-B3F9-22E3AFB9E93F}"/>
                    </a:ext>
                  </a:extLst>
                </p14:cNvPr>
                <p14:cNvContentPartPr/>
                <p14:nvPr/>
              </p14:nvContentPartPr>
              <p14:xfrm>
                <a:off x="5660293" y="544152"/>
                <a:ext cx="56520" cy="763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DDFDF42-33E5-433C-B3F9-22E3AFB9E9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55973" y="539832"/>
                  <a:ext cx="6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D4DAF1-367E-4813-861F-541BF79CCEA8}"/>
                    </a:ext>
                  </a:extLst>
                </p14:cNvPr>
                <p14:cNvContentPartPr/>
                <p14:nvPr/>
              </p14:nvContentPartPr>
              <p14:xfrm>
                <a:off x="5718253" y="521832"/>
                <a:ext cx="38520" cy="1033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D4DAF1-367E-4813-861F-541BF79CCE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713933" y="517512"/>
                  <a:ext cx="47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8C783F1-BA7F-4DB7-8777-85C19ADB7EAE}"/>
                    </a:ext>
                  </a:extLst>
                </p14:cNvPr>
                <p14:cNvContentPartPr/>
                <p14:nvPr/>
              </p14:nvContentPartPr>
              <p14:xfrm>
                <a:off x="5749933" y="548832"/>
                <a:ext cx="53280" cy="77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8C783F1-BA7F-4DB7-8777-85C19ADB7EA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45613" y="544512"/>
                  <a:ext cx="61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3286B92-D8E1-468F-9624-14120BD8EF7E}"/>
                    </a:ext>
                  </a:extLst>
                </p14:cNvPr>
                <p14:cNvContentPartPr/>
                <p14:nvPr/>
              </p14:nvContentPartPr>
              <p14:xfrm>
                <a:off x="5809693" y="539832"/>
                <a:ext cx="58680" cy="712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3286B92-D8E1-468F-9624-14120BD8EF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05373" y="535512"/>
                  <a:ext cx="67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85BFFCB-5A20-4D5C-B9D6-FAF4F16B476B}"/>
                    </a:ext>
                  </a:extLst>
                </p14:cNvPr>
                <p14:cNvContentPartPr/>
                <p14:nvPr/>
              </p14:nvContentPartPr>
              <p14:xfrm>
                <a:off x="5958733" y="520392"/>
                <a:ext cx="7920" cy="60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85BFFCB-5A20-4D5C-B9D6-FAF4F16B476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54413" y="516072"/>
                  <a:ext cx="16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94AA6B7-E7BE-4419-858B-BC4853BD3178}"/>
                    </a:ext>
                  </a:extLst>
                </p14:cNvPr>
                <p14:cNvContentPartPr/>
                <p14:nvPr/>
              </p14:nvContentPartPr>
              <p14:xfrm>
                <a:off x="5927773" y="542712"/>
                <a:ext cx="78840" cy="3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94AA6B7-E7BE-4419-858B-BC4853BD317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23453" y="538392"/>
                  <a:ext cx="87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219D516-D2AD-4137-BDDA-16A9009E4DE8}"/>
                    </a:ext>
                  </a:extLst>
                </p14:cNvPr>
                <p14:cNvContentPartPr/>
                <p14:nvPr/>
              </p14:nvContentPartPr>
              <p14:xfrm>
                <a:off x="6062773" y="483312"/>
                <a:ext cx="59760" cy="27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219D516-D2AD-4137-BDDA-16A9009E4DE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58453" y="478992"/>
                  <a:ext cx="68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56B32D-7367-4EFA-BFBC-7F5FEBBD7AE3}"/>
                    </a:ext>
                  </a:extLst>
                </p14:cNvPr>
                <p14:cNvContentPartPr/>
                <p14:nvPr/>
              </p14:nvContentPartPr>
              <p14:xfrm>
                <a:off x="6080413" y="481152"/>
                <a:ext cx="49680" cy="106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56B32D-7367-4EFA-BFBC-7F5FEBBD7A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76093" y="476832"/>
                  <a:ext cx="58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909446F-0213-43F3-B9AF-94787670BB26}"/>
                    </a:ext>
                  </a:extLst>
                </p14:cNvPr>
                <p14:cNvContentPartPr/>
                <p14:nvPr/>
              </p14:nvContentPartPr>
              <p14:xfrm>
                <a:off x="6120373" y="524712"/>
                <a:ext cx="48240" cy="67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909446F-0213-43F3-B9AF-94787670BB2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116053" y="520392"/>
                  <a:ext cx="5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D150E05-731D-4768-848E-EE3D34D873DD}"/>
                    </a:ext>
                  </a:extLst>
                </p14:cNvPr>
                <p14:cNvContentPartPr/>
                <p14:nvPr/>
              </p14:nvContentPartPr>
              <p14:xfrm>
                <a:off x="6123613" y="508512"/>
                <a:ext cx="90360" cy="925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D150E05-731D-4768-848E-EE3D34D873D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19293" y="504192"/>
                  <a:ext cx="99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78F7BC5-CDC0-4D3B-95A5-676A5BFEF323}"/>
                    </a:ext>
                  </a:extLst>
                </p14:cNvPr>
                <p14:cNvContentPartPr/>
                <p14:nvPr/>
              </p14:nvContentPartPr>
              <p14:xfrm>
                <a:off x="6223693" y="531192"/>
                <a:ext cx="61920" cy="64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78F7BC5-CDC0-4D3B-95A5-676A5BFEF32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19373" y="526872"/>
                  <a:ext cx="7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B10FD18-6DAF-4F38-911B-24CC263F2AA5}"/>
                    </a:ext>
                  </a:extLst>
                </p14:cNvPr>
                <p14:cNvContentPartPr/>
                <p14:nvPr/>
              </p14:nvContentPartPr>
              <p14:xfrm>
                <a:off x="6384973" y="503472"/>
                <a:ext cx="8280" cy="48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B10FD18-6DAF-4F38-911B-24CC263F2AA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80653" y="499152"/>
                  <a:ext cx="16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E9F7BBA-968A-460A-A46C-B8D903F35020}"/>
                    </a:ext>
                  </a:extLst>
                </p14:cNvPr>
                <p14:cNvContentPartPr/>
                <p14:nvPr/>
              </p14:nvContentPartPr>
              <p14:xfrm>
                <a:off x="6338173" y="523272"/>
                <a:ext cx="102600" cy="8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E9F7BBA-968A-460A-A46C-B8D903F3502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33853" y="518952"/>
                  <a:ext cx="11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0E9548E-2CBC-47DE-9827-9363C765596E}"/>
                    </a:ext>
                  </a:extLst>
                </p14:cNvPr>
                <p14:cNvContentPartPr/>
                <p14:nvPr/>
              </p14:nvContentPartPr>
              <p14:xfrm>
                <a:off x="6449773" y="481512"/>
                <a:ext cx="75240" cy="939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0E9548E-2CBC-47DE-9827-9363C765596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445453" y="477192"/>
                  <a:ext cx="8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0AC7A52-E0E4-4635-8F1C-BCA386D8E0C3}"/>
                    </a:ext>
                  </a:extLst>
                </p14:cNvPr>
                <p14:cNvContentPartPr/>
                <p14:nvPr/>
              </p14:nvContentPartPr>
              <p14:xfrm>
                <a:off x="6434293" y="473232"/>
                <a:ext cx="114480" cy="3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0AC7A52-E0E4-4635-8F1C-BCA386D8E0C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29973" y="468912"/>
                  <a:ext cx="123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6AE74C7-4B7A-4B66-A123-169090E871E6}"/>
                    </a:ext>
                  </a:extLst>
                </p14:cNvPr>
                <p14:cNvContentPartPr/>
                <p14:nvPr/>
              </p14:nvContentPartPr>
              <p14:xfrm>
                <a:off x="6558493" y="547752"/>
                <a:ext cx="44640" cy="71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6AE74C7-4B7A-4B66-A123-169090E871E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54173" y="543432"/>
                  <a:ext cx="53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999BC08-8F26-4D4F-8F94-3B87E0BECE7F}"/>
                    </a:ext>
                  </a:extLst>
                </p14:cNvPr>
                <p14:cNvContentPartPr/>
                <p14:nvPr/>
              </p14:nvContentPartPr>
              <p14:xfrm>
                <a:off x="6560293" y="581592"/>
                <a:ext cx="51840" cy="12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999BC08-8F26-4D4F-8F94-3B87E0BECE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55973" y="577272"/>
                  <a:ext cx="60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A6162E9-62CF-426A-8FD9-9291E4DE1A61}"/>
                    </a:ext>
                  </a:extLst>
                </p14:cNvPr>
                <p14:cNvContentPartPr/>
                <p14:nvPr/>
              </p14:nvContentPartPr>
              <p14:xfrm>
                <a:off x="6690253" y="544512"/>
                <a:ext cx="100800" cy="2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A6162E9-62CF-426A-8FD9-9291E4DE1A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85933" y="540192"/>
                  <a:ext cx="1094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080A321-7396-4C19-8330-7F4BF25ABB67}"/>
                    </a:ext>
                  </a:extLst>
                </p14:cNvPr>
                <p14:cNvContentPartPr/>
                <p14:nvPr/>
              </p14:nvContentPartPr>
              <p14:xfrm>
                <a:off x="6731293" y="569712"/>
                <a:ext cx="83880" cy="8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080A321-7396-4C19-8330-7F4BF25ABB6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26973" y="565392"/>
                  <a:ext cx="92520" cy="1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EBE5282D-82E0-4D80-B0D9-141FCD5549A1}"/>
                  </a:ext>
                </a:extLst>
              </p14:cNvPr>
              <p14:cNvContentPartPr/>
              <p14:nvPr/>
            </p14:nvContentPartPr>
            <p14:xfrm>
              <a:off x="1664293" y="1698672"/>
              <a:ext cx="178200" cy="1141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EBE5282D-82E0-4D80-B0D9-141FCD5549A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659973" y="1694352"/>
                <a:ext cx="186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13F21F5-DC84-40CB-B756-A06932E57014}"/>
                  </a:ext>
                </a:extLst>
              </p14:cNvPr>
              <p14:cNvContentPartPr/>
              <p14:nvPr/>
            </p14:nvContentPartPr>
            <p14:xfrm>
              <a:off x="2315533" y="3234432"/>
              <a:ext cx="427320" cy="2124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13F21F5-DC84-40CB-B756-A06932E57014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311213" y="3230112"/>
                <a:ext cx="4359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5379B5AE-CDE0-4CFC-90ED-1072FD4CAB9D}"/>
              </a:ext>
            </a:extLst>
          </p:cNvPr>
          <p:cNvGrpSpPr/>
          <p:nvPr/>
        </p:nvGrpSpPr>
        <p:grpSpPr>
          <a:xfrm>
            <a:off x="5156293" y="743592"/>
            <a:ext cx="1415880" cy="93240"/>
            <a:chOff x="5156293" y="743592"/>
            <a:chExt cx="141588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3161394-E94C-4936-8DD5-EE70ABC10874}"/>
                    </a:ext>
                  </a:extLst>
                </p14:cNvPr>
                <p14:cNvContentPartPr/>
                <p14:nvPr/>
              </p14:nvContentPartPr>
              <p14:xfrm>
                <a:off x="5156293" y="769512"/>
                <a:ext cx="61200" cy="651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3161394-E94C-4936-8DD5-EE70ABC1087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151973" y="765192"/>
                  <a:ext cx="69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C4DB554-ED60-48E5-9BBF-80307003556C}"/>
                    </a:ext>
                  </a:extLst>
                </p14:cNvPr>
                <p14:cNvContentPartPr/>
                <p14:nvPr/>
              </p14:nvContentPartPr>
              <p14:xfrm>
                <a:off x="5244133" y="769152"/>
                <a:ext cx="57960" cy="61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C4DB554-ED60-48E5-9BBF-80307003556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239813" y="764832"/>
                  <a:ext cx="66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C5258EA-1F24-4F9E-8905-EB02EBDC888E}"/>
                    </a:ext>
                  </a:extLst>
                </p14:cNvPr>
                <p14:cNvContentPartPr/>
                <p14:nvPr/>
              </p14:nvContentPartPr>
              <p14:xfrm>
                <a:off x="5446453" y="766272"/>
                <a:ext cx="11160" cy="705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C5258EA-1F24-4F9E-8905-EB02EBDC888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442133" y="761952"/>
                  <a:ext cx="19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8319370-58C8-409E-809C-BD5E74DA7E2B}"/>
                    </a:ext>
                  </a:extLst>
                </p14:cNvPr>
                <p14:cNvContentPartPr/>
                <p14:nvPr/>
              </p14:nvContentPartPr>
              <p14:xfrm>
                <a:off x="5427733" y="796872"/>
                <a:ext cx="55080" cy="32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8319370-58C8-409E-809C-BD5E74DA7E2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23413" y="792552"/>
                  <a:ext cx="63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0CEB29B-5361-4B4F-B981-7A26CD263ABD}"/>
                    </a:ext>
                  </a:extLst>
                </p14:cNvPr>
                <p14:cNvContentPartPr/>
                <p14:nvPr/>
              </p14:nvContentPartPr>
              <p14:xfrm>
                <a:off x="5559133" y="745392"/>
                <a:ext cx="69120" cy="831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0CEB29B-5361-4B4F-B981-7A26CD263AB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554813" y="741072"/>
                  <a:ext cx="77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25D0E77-D627-40F7-B634-290C9DC2205D}"/>
                    </a:ext>
                  </a:extLst>
                </p14:cNvPr>
                <p14:cNvContentPartPr/>
                <p14:nvPr/>
              </p14:nvContentPartPr>
              <p14:xfrm>
                <a:off x="5570653" y="793632"/>
                <a:ext cx="111240" cy="9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25D0E77-D627-40F7-B634-290C9DC2205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566333" y="789312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7D70CC7-CA82-4B33-948C-036A509E7617}"/>
                    </a:ext>
                  </a:extLst>
                </p14:cNvPr>
                <p14:cNvContentPartPr/>
                <p14:nvPr/>
              </p14:nvContentPartPr>
              <p14:xfrm>
                <a:off x="5715733" y="754752"/>
                <a:ext cx="64800" cy="738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7D70CC7-CA82-4B33-948C-036A509E761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11413" y="750432"/>
                  <a:ext cx="73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2A9EFD9-A86E-4B67-9954-AA8040C621B1}"/>
                    </a:ext>
                  </a:extLst>
                </p14:cNvPr>
                <p14:cNvContentPartPr/>
                <p14:nvPr/>
              </p14:nvContentPartPr>
              <p14:xfrm>
                <a:off x="5915533" y="762672"/>
                <a:ext cx="7560" cy="687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2A9EFD9-A86E-4B67-9954-AA8040C621B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11213" y="758352"/>
                  <a:ext cx="16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302862D-7140-434C-A1C1-A59801803EC9}"/>
                    </a:ext>
                  </a:extLst>
                </p14:cNvPr>
                <p14:cNvContentPartPr/>
                <p14:nvPr/>
              </p14:nvContentPartPr>
              <p14:xfrm>
                <a:off x="5890693" y="788952"/>
                <a:ext cx="70920" cy="8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302862D-7140-434C-A1C1-A59801803EC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886373" y="784632"/>
                  <a:ext cx="79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B6F01A5-F122-4C83-8457-E54743B6C433}"/>
                    </a:ext>
                  </a:extLst>
                </p14:cNvPr>
                <p14:cNvContentPartPr/>
                <p14:nvPr/>
              </p14:nvContentPartPr>
              <p14:xfrm>
                <a:off x="6014173" y="743592"/>
                <a:ext cx="51120" cy="83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B6F01A5-F122-4C83-8457-E54743B6C43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09853" y="739272"/>
                  <a:ext cx="59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BDD68D5-8D76-4578-8385-DFEFD5840400}"/>
                    </a:ext>
                  </a:extLst>
                </p14:cNvPr>
                <p14:cNvContentPartPr/>
                <p14:nvPr/>
              </p14:nvContentPartPr>
              <p14:xfrm>
                <a:off x="6095893" y="748272"/>
                <a:ext cx="59040" cy="69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BDD68D5-8D76-4578-8385-DFEFD584040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91573" y="743952"/>
                  <a:ext cx="67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D379315-6CC6-483D-9CBD-504CE5417A7D}"/>
                    </a:ext>
                  </a:extLst>
                </p14:cNvPr>
                <p14:cNvContentPartPr/>
                <p14:nvPr/>
              </p14:nvContentPartPr>
              <p14:xfrm>
                <a:off x="6137293" y="754752"/>
                <a:ext cx="71640" cy="738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D379315-6CC6-483D-9CBD-504CE5417A7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32973" y="750432"/>
                  <a:ext cx="80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54CE37E-C6ED-48C3-8AD9-FB6A1022AF40}"/>
                    </a:ext>
                  </a:extLst>
                </p14:cNvPr>
                <p14:cNvContentPartPr/>
                <p14:nvPr/>
              </p14:nvContentPartPr>
              <p14:xfrm>
                <a:off x="6309013" y="751152"/>
                <a:ext cx="7920" cy="70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54CE37E-C6ED-48C3-8AD9-FB6A1022AF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04693" y="746832"/>
                  <a:ext cx="1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A1A8298-3C2B-4E11-8CC7-CB18A74ECCC2}"/>
                    </a:ext>
                  </a:extLst>
                </p14:cNvPr>
                <p14:cNvContentPartPr/>
                <p14:nvPr/>
              </p14:nvContentPartPr>
              <p14:xfrm>
                <a:off x="6291733" y="786792"/>
                <a:ext cx="62280" cy="2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A1A8298-3C2B-4E11-8CC7-CB18A74ECCC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287413" y="782472"/>
                  <a:ext cx="70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D1604EB-4316-4DCC-A6DF-F8FEAFBA69EF}"/>
                    </a:ext>
                  </a:extLst>
                </p14:cNvPr>
                <p14:cNvContentPartPr/>
                <p14:nvPr/>
              </p14:nvContentPartPr>
              <p14:xfrm>
                <a:off x="6496933" y="743592"/>
                <a:ext cx="75240" cy="74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D1604EB-4316-4DCC-A6DF-F8FEAFBA69E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492613" y="739272"/>
                  <a:ext cx="838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37AA0F36-89EC-4B02-AACB-13C7B3718139}"/>
                  </a:ext>
                </a:extLst>
              </p14:cNvPr>
              <p14:cNvContentPartPr/>
              <p14:nvPr/>
            </p14:nvContentPartPr>
            <p14:xfrm>
              <a:off x="2319133" y="6069432"/>
              <a:ext cx="561240" cy="766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37AA0F36-89EC-4B02-AACB-13C7B371813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314813" y="6065112"/>
                <a:ext cx="56988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D42B0E63-42F4-495A-88D9-1ADC9367CD8A}"/>
              </a:ext>
            </a:extLst>
          </p:cNvPr>
          <p:cNvGrpSpPr/>
          <p:nvPr/>
        </p:nvGrpSpPr>
        <p:grpSpPr>
          <a:xfrm>
            <a:off x="6980053" y="436872"/>
            <a:ext cx="1147320" cy="183240"/>
            <a:chOff x="6980053" y="436872"/>
            <a:chExt cx="11473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0E9E226-A866-49FD-BBA2-57AD6F202931}"/>
                    </a:ext>
                  </a:extLst>
                </p14:cNvPr>
                <p14:cNvContentPartPr/>
                <p14:nvPr/>
              </p14:nvContentPartPr>
              <p14:xfrm>
                <a:off x="7021813" y="504192"/>
                <a:ext cx="21960" cy="88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0E9E226-A866-49FD-BBA2-57AD6F20293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17493" y="499872"/>
                  <a:ext cx="30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D4A902E-40B0-4E96-88A0-DC837C781799}"/>
                    </a:ext>
                  </a:extLst>
                </p14:cNvPr>
                <p14:cNvContentPartPr/>
                <p14:nvPr/>
              </p14:nvContentPartPr>
              <p14:xfrm>
                <a:off x="6980053" y="491592"/>
                <a:ext cx="101520" cy="5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D4A902E-40B0-4E96-88A0-DC837C78179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75733" y="487272"/>
                  <a:ext cx="11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2B75EA3-7E2C-4C70-818D-3A92C04E037B}"/>
                    </a:ext>
                  </a:extLst>
                </p14:cNvPr>
                <p14:cNvContentPartPr/>
                <p14:nvPr/>
              </p14:nvContentPartPr>
              <p14:xfrm>
                <a:off x="7085533" y="549912"/>
                <a:ext cx="24480" cy="525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2B75EA3-7E2C-4C70-818D-3A92C04E03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081213" y="545592"/>
                  <a:ext cx="33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646D976-2827-46E1-9207-F86A3B6115F4}"/>
                    </a:ext>
                  </a:extLst>
                </p14:cNvPr>
                <p14:cNvContentPartPr/>
                <p14:nvPr/>
              </p14:nvContentPartPr>
              <p14:xfrm>
                <a:off x="7079053" y="557112"/>
                <a:ext cx="58320" cy="56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646D976-2827-46E1-9207-F86A3B6115F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74733" y="552792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3028F9A-57E6-4C00-8A04-B54F89DE844B}"/>
                    </a:ext>
                  </a:extLst>
                </p14:cNvPr>
                <p14:cNvContentPartPr/>
                <p14:nvPr/>
              </p14:nvContentPartPr>
              <p14:xfrm>
                <a:off x="7202173" y="521832"/>
                <a:ext cx="3960" cy="59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3028F9A-57E6-4C00-8A04-B54F89DE844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97853" y="517512"/>
                  <a:ext cx="12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2A68D0B-5C66-41B8-B743-30A322360DB3}"/>
                    </a:ext>
                  </a:extLst>
                </p14:cNvPr>
                <p14:cNvContentPartPr/>
                <p14:nvPr/>
              </p14:nvContentPartPr>
              <p14:xfrm>
                <a:off x="7186693" y="541272"/>
                <a:ext cx="54360" cy="54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2A68D0B-5C66-41B8-B743-30A322360DB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82373" y="536952"/>
                  <a:ext cx="63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A8A878C-D1B0-497A-AB86-6F0417B048F4}"/>
                    </a:ext>
                  </a:extLst>
                </p14:cNvPr>
                <p14:cNvContentPartPr/>
                <p14:nvPr/>
              </p14:nvContentPartPr>
              <p14:xfrm>
                <a:off x="7326373" y="509232"/>
                <a:ext cx="60840" cy="676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A8A878C-D1B0-497A-AB86-6F0417B048F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322053" y="504912"/>
                  <a:ext cx="69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3F26C70-6B83-4966-9528-290AC9CD35E6}"/>
                    </a:ext>
                  </a:extLst>
                </p14:cNvPr>
                <p14:cNvContentPartPr/>
                <p14:nvPr/>
              </p14:nvContentPartPr>
              <p14:xfrm>
                <a:off x="7396933" y="560712"/>
                <a:ext cx="23760" cy="53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3F26C70-6B83-4966-9528-290AC9CD35E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92613" y="556392"/>
                  <a:ext cx="3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1A9C777-4A3F-4E53-A42D-AD3F267D1EE6}"/>
                    </a:ext>
                  </a:extLst>
                </p14:cNvPr>
                <p14:cNvContentPartPr/>
                <p14:nvPr/>
              </p14:nvContentPartPr>
              <p14:xfrm>
                <a:off x="7417093" y="570432"/>
                <a:ext cx="64440" cy="49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1A9C777-4A3F-4E53-A42D-AD3F267D1EE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12773" y="566112"/>
                  <a:ext cx="73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C6DFD51-B217-496F-8BC6-7C6DA9A880D2}"/>
                    </a:ext>
                  </a:extLst>
                </p14:cNvPr>
                <p14:cNvContentPartPr/>
                <p14:nvPr/>
              </p14:nvContentPartPr>
              <p14:xfrm>
                <a:off x="7643893" y="513192"/>
                <a:ext cx="5040" cy="676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C6DFD51-B217-496F-8BC6-7C6DA9A880D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39573" y="508872"/>
                  <a:ext cx="13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9637B5-18F3-4619-88CE-07CE3A161092}"/>
                    </a:ext>
                  </a:extLst>
                </p14:cNvPr>
                <p14:cNvContentPartPr/>
                <p14:nvPr/>
              </p14:nvContentPartPr>
              <p14:xfrm>
                <a:off x="7604653" y="541272"/>
                <a:ext cx="77760" cy="28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9637B5-18F3-4619-88CE-07CE3A16109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600333" y="536952"/>
                  <a:ext cx="86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88D80E1-766E-486D-8263-F63C7D45BB49}"/>
                    </a:ext>
                  </a:extLst>
                </p14:cNvPr>
                <p14:cNvContentPartPr/>
                <p14:nvPr/>
              </p14:nvContentPartPr>
              <p14:xfrm>
                <a:off x="7727413" y="494472"/>
                <a:ext cx="56880" cy="867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88D80E1-766E-486D-8263-F63C7D45BB4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23093" y="490152"/>
                  <a:ext cx="65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1B70628-E391-43AB-B998-8669A95D6247}"/>
                    </a:ext>
                  </a:extLst>
                </p14:cNvPr>
                <p14:cNvContentPartPr/>
                <p14:nvPr/>
              </p14:nvContentPartPr>
              <p14:xfrm>
                <a:off x="7806253" y="543072"/>
                <a:ext cx="9000" cy="67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1B70628-E391-43AB-B998-8669A95D624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801933" y="538752"/>
                  <a:ext cx="1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84CF394-5502-4DC4-9044-1D36A206B964}"/>
                    </a:ext>
                  </a:extLst>
                </p14:cNvPr>
                <p14:cNvContentPartPr/>
                <p14:nvPr/>
              </p14:nvContentPartPr>
              <p14:xfrm>
                <a:off x="7822813" y="549552"/>
                <a:ext cx="3240" cy="55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84CF394-5502-4DC4-9044-1D36A206B96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18493" y="545232"/>
                  <a:ext cx="11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6AED2B2-CC9E-44B6-830D-E96779051A26}"/>
                    </a:ext>
                  </a:extLst>
                </p14:cNvPr>
                <p14:cNvContentPartPr/>
                <p14:nvPr/>
              </p14:nvContentPartPr>
              <p14:xfrm>
                <a:off x="7786093" y="573312"/>
                <a:ext cx="54720" cy="13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6AED2B2-CC9E-44B6-830D-E96779051A2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81773" y="568992"/>
                  <a:ext cx="63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13E0F23-9CF0-4A0E-B894-98C3498D446A}"/>
                    </a:ext>
                  </a:extLst>
                </p14:cNvPr>
                <p14:cNvContentPartPr/>
                <p14:nvPr/>
              </p14:nvContentPartPr>
              <p14:xfrm>
                <a:off x="7913533" y="521832"/>
                <a:ext cx="11880" cy="58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13E0F23-9CF0-4A0E-B894-98C3498D446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909213" y="517512"/>
                  <a:ext cx="20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F75A861-E726-408E-9143-8C68BA467D5C}"/>
                    </a:ext>
                  </a:extLst>
                </p14:cNvPr>
                <p14:cNvContentPartPr/>
                <p14:nvPr/>
              </p14:nvContentPartPr>
              <p14:xfrm>
                <a:off x="7886893" y="535152"/>
                <a:ext cx="74880" cy="162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F75A861-E726-408E-9143-8C68BA467D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82573" y="530832"/>
                  <a:ext cx="83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08E530D-D97E-4220-A20C-1611228A4FE4}"/>
                    </a:ext>
                  </a:extLst>
                </p14:cNvPr>
                <p14:cNvContentPartPr/>
                <p14:nvPr/>
              </p14:nvContentPartPr>
              <p14:xfrm>
                <a:off x="7988773" y="483312"/>
                <a:ext cx="48600" cy="90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08E530D-D97E-4220-A20C-1611228A4FE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84453" y="478992"/>
                  <a:ext cx="57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D5D04B4-0593-4C5A-B8AC-3ADF05D83A65}"/>
                    </a:ext>
                  </a:extLst>
                </p14:cNvPr>
                <p14:cNvContentPartPr/>
                <p14:nvPr/>
              </p14:nvContentPartPr>
              <p14:xfrm>
                <a:off x="8085613" y="502752"/>
                <a:ext cx="41760" cy="49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D5D04B4-0593-4C5A-B8AC-3ADF05D83A6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81293" y="498432"/>
                  <a:ext cx="50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B8E9FE5-D39B-4B81-B796-41727DFB0AFB}"/>
                    </a:ext>
                  </a:extLst>
                </p14:cNvPr>
                <p14:cNvContentPartPr/>
                <p14:nvPr/>
              </p14:nvContentPartPr>
              <p14:xfrm>
                <a:off x="8078053" y="436872"/>
                <a:ext cx="48600" cy="13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B8E9FE5-D39B-4B81-B796-41727DFB0AF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73733" y="432552"/>
                  <a:ext cx="572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205F9F74-959B-4633-BEAA-332D70963D45}"/>
              </a:ext>
            </a:extLst>
          </p:cNvPr>
          <p:cNvGrpSpPr/>
          <p:nvPr/>
        </p:nvGrpSpPr>
        <p:grpSpPr>
          <a:xfrm>
            <a:off x="6765853" y="716232"/>
            <a:ext cx="1302480" cy="127800"/>
            <a:chOff x="6765853" y="716232"/>
            <a:chExt cx="130248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81118B5-B63B-42BF-8B53-113AEB11543B}"/>
                    </a:ext>
                  </a:extLst>
                </p14:cNvPr>
                <p14:cNvContentPartPr/>
                <p14:nvPr/>
              </p14:nvContentPartPr>
              <p14:xfrm>
                <a:off x="6765853" y="762672"/>
                <a:ext cx="91440" cy="190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81118B5-B63B-42BF-8B53-113AEB11543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61533" y="758352"/>
                  <a:ext cx="100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92D5440-7C2D-421D-B6F7-4D1E12FFC097}"/>
                    </a:ext>
                  </a:extLst>
                </p14:cNvPr>
                <p14:cNvContentPartPr/>
                <p14:nvPr/>
              </p14:nvContentPartPr>
              <p14:xfrm>
                <a:off x="6786013" y="804432"/>
                <a:ext cx="78840" cy="72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92D5440-7C2D-421D-B6F7-4D1E12FFC09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781693" y="800112"/>
                  <a:ext cx="87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D0751AC-808A-4398-B8CB-C119D048F677}"/>
                    </a:ext>
                  </a:extLst>
                </p14:cNvPr>
                <p14:cNvContentPartPr/>
                <p14:nvPr/>
              </p14:nvContentPartPr>
              <p14:xfrm>
                <a:off x="6953413" y="728112"/>
                <a:ext cx="55800" cy="95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D0751AC-808A-4398-B8CB-C119D048F67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49093" y="723792"/>
                  <a:ext cx="64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2A91AAE-D003-4147-A0FE-CD38508D83ED}"/>
                    </a:ext>
                  </a:extLst>
                </p14:cNvPr>
                <p14:cNvContentPartPr/>
                <p14:nvPr/>
              </p14:nvContentPartPr>
              <p14:xfrm>
                <a:off x="7039093" y="753312"/>
                <a:ext cx="74520" cy="60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2A91AAE-D003-4147-A0FE-CD38508D83E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34773" y="748992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371974A-28C3-4B32-8BDA-E1F3CDF36642}"/>
                    </a:ext>
                  </a:extLst>
                </p14:cNvPr>
                <p14:cNvContentPartPr/>
                <p14:nvPr/>
              </p14:nvContentPartPr>
              <p14:xfrm>
                <a:off x="7215133" y="752952"/>
                <a:ext cx="2520" cy="62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371974A-28C3-4B32-8BDA-E1F3CDF3664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210813" y="748632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D3A3BFF-A36F-43E7-B5C7-A00871D8B984}"/>
                    </a:ext>
                  </a:extLst>
                </p14:cNvPr>
                <p14:cNvContentPartPr/>
                <p14:nvPr/>
              </p14:nvContentPartPr>
              <p14:xfrm>
                <a:off x="7202173" y="777072"/>
                <a:ext cx="44280" cy="97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D3A3BFF-A36F-43E7-B5C7-A00871D8B98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97853" y="772752"/>
                  <a:ext cx="52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64E6830-C3E2-48A2-AEF9-DC1FA3AF4DA2}"/>
                    </a:ext>
                  </a:extLst>
                </p14:cNvPr>
                <p14:cNvContentPartPr/>
                <p14:nvPr/>
              </p14:nvContentPartPr>
              <p14:xfrm>
                <a:off x="7314133" y="725232"/>
                <a:ext cx="15480" cy="96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64E6830-C3E2-48A2-AEF9-DC1FA3AF4DA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309813" y="720912"/>
                  <a:ext cx="2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45A32E7-E1E9-4EBD-B517-B0F8C26A19BD}"/>
                    </a:ext>
                  </a:extLst>
                </p14:cNvPr>
                <p14:cNvContentPartPr/>
                <p14:nvPr/>
              </p14:nvContentPartPr>
              <p14:xfrm>
                <a:off x="7349413" y="716232"/>
                <a:ext cx="52560" cy="74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45A32E7-E1E9-4EBD-B517-B0F8C26A19B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345093" y="711912"/>
                  <a:ext cx="61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0CFED4B-51A5-4C92-8797-4935FC738B3C}"/>
                    </a:ext>
                  </a:extLst>
                </p14:cNvPr>
                <p14:cNvContentPartPr/>
                <p14:nvPr/>
              </p14:nvContentPartPr>
              <p14:xfrm>
                <a:off x="7387933" y="756552"/>
                <a:ext cx="15120" cy="666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0CFED4B-51A5-4C92-8797-4935FC738B3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83613" y="752232"/>
                  <a:ext cx="2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A47A091-EFBF-4A06-8BA4-0D8B00BF25D7}"/>
                    </a:ext>
                  </a:extLst>
                </p14:cNvPr>
                <p14:cNvContentPartPr/>
                <p14:nvPr/>
              </p14:nvContentPartPr>
              <p14:xfrm>
                <a:off x="7415653" y="753312"/>
                <a:ext cx="64800" cy="612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A47A091-EFBF-4A06-8BA4-0D8B00BF25D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11333" y="748992"/>
                  <a:ext cx="73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603DE16-E15E-4CCC-A7D4-E2E8DDE2412B}"/>
                    </a:ext>
                  </a:extLst>
                </p14:cNvPr>
                <p14:cNvContentPartPr/>
                <p14:nvPr/>
              </p14:nvContentPartPr>
              <p14:xfrm>
                <a:off x="7607173" y="772752"/>
                <a:ext cx="7200" cy="673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603DE16-E15E-4CCC-A7D4-E2E8DDE2412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602853" y="768432"/>
                  <a:ext cx="15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4A1F217-52BD-4E7E-8B89-859B771FBE56}"/>
                    </a:ext>
                  </a:extLst>
                </p14:cNvPr>
                <p14:cNvContentPartPr/>
                <p14:nvPr/>
              </p14:nvContentPartPr>
              <p14:xfrm>
                <a:off x="7588093" y="796872"/>
                <a:ext cx="64440" cy="1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4A1F217-52BD-4E7E-8B89-859B771FBE5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83773" y="792552"/>
                  <a:ext cx="73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2714E24-0971-45A6-8888-3602C3628D80}"/>
                    </a:ext>
                  </a:extLst>
                </p14:cNvPr>
                <p14:cNvContentPartPr/>
                <p14:nvPr/>
              </p14:nvContentPartPr>
              <p14:xfrm>
                <a:off x="7689613" y="748272"/>
                <a:ext cx="52560" cy="71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2714E24-0971-45A6-8888-3602C3628D8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85293" y="743952"/>
                  <a:ext cx="6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FE6EF29-693F-4953-8A01-571D3232607B}"/>
                    </a:ext>
                  </a:extLst>
                </p14:cNvPr>
                <p14:cNvContentPartPr/>
                <p14:nvPr/>
              </p14:nvContentPartPr>
              <p14:xfrm>
                <a:off x="7751893" y="783192"/>
                <a:ext cx="63720" cy="608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FE6EF29-693F-4953-8A01-571D3232607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47573" y="778872"/>
                  <a:ext cx="72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242E49D-12F0-4047-AC9F-457B93031F8B}"/>
                    </a:ext>
                  </a:extLst>
                </p14:cNvPr>
                <p14:cNvContentPartPr/>
                <p14:nvPr/>
              </p14:nvContentPartPr>
              <p14:xfrm>
                <a:off x="7885813" y="767712"/>
                <a:ext cx="3960" cy="583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242E49D-12F0-4047-AC9F-457B93031F8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81493" y="763392"/>
                  <a:ext cx="12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9DD4F9F-3563-4D43-A96E-4D68E0BF23C2}"/>
                    </a:ext>
                  </a:extLst>
                </p14:cNvPr>
                <p14:cNvContentPartPr/>
                <p14:nvPr/>
              </p14:nvContentPartPr>
              <p14:xfrm>
                <a:off x="7872493" y="783912"/>
                <a:ext cx="58320" cy="13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9DD4F9F-3563-4D43-A96E-4D68E0BF23C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68173" y="779592"/>
                  <a:ext cx="66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7E4602A-DD85-485F-8B18-E5B46C5B3413}"/>
                    </a:ext>
                  </a:extLst>
                </p14:cNvPr>
                <p14:cNvContentPartPr/>
                <p14:nvPr/>
              </p14:nvContentPartPr>
              <p14:xfrm>
                <a:off x="7968613" y="740352"/>
                <a:ext cx="5760" cy="68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7E4602A-DD85-485F-8B18-E5B46C5B341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64293" y="736032"/>
                  <a:ext cx="14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D243EB7-8FE4-4DB1-8763-FEEC15B4E476}"/>
                    </a:ext>
                  </a:extLst>
                </p14:cNvPr>
                <p14:cNvContentPartPr/>
                <p14:nvPr/>
              </p14:nvContentPartPr>
              <p14:xfrm>
                <a:off x="8009653" y="737112"/>
                <a:ext cx="58680" cy="78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D243EB7-8FE4-4DB1-8763-FEEC15B4E47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005333" y="732792"/>
                  <a:ext cx="673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69D38ECE-BBD6-41F3-96C8-42D0E502AFE2}"/>
              </a:ext>
            </a:extLst>
          </p:cNvPr>
          <p:cNvGrpSpPr/>
          <p:nvPr/>
        </p:nvGrpSpPr>
        <p:grpSpPr>
          <a:xfrm>
            <a:off x="6164293" y="982992"/>
            <a:ext cx="713160" cy="121680"/>
            <a:chOff x="6164293" y="982992"/>
            <a:chExt cx="71316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E4FC90F-E912-4E6E-8D55-CA1A60830593}"/>
                    </a:ext>
                  </a:extLst>
                </p14:cNvPr>
                <p14:cNvContentPartPr/>
                <p14:nvPr/>
              </p14:nvContentPartPr>
              <p14:xfrm>
                <a:off x="6164293" y="988032"/>
                <a:ext cx="78480" cy="94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E4FC90F-E912-4E6E-8D55-CA1A6083059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59973" y="983712"/>
                  <a:ext cx="87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2B06F0E-4F41-4D23-9365-52D961D60B73}"/>
                    </a:ext>
                  </a:extLst>
                </p14:cNvPr>
                <p14:cNvContentPartPr/>
                <p14:nvPr/>
              </p14:nvContentPartPr>
              <p14:xfrm>
                <a:off x="6275893" y="1038072"/>
                <a:ext cx="25200" cy="58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2B06F0E-4F41-4D23-9365-52D961D60B7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271573" y="1033752"/>
                  <a:ext cx="33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E84693E-59F2-4664-ADC0-E3726E8F5276}"/>
                    </a:ext>
                  </a:extLst>
                </p14:cNvPr>
                <p14:cNvContentPartPr/>
                <p14:nvPr/>
              </p14:nvContentPartPr>
              <p14:xfrm>
                <a:off x="6277693" y="1038792"/>
                <a:ext cx="67680" cy="65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E84693E-59F2-4664-ADC0-E3726E8F527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273373" y="1034472"/>
                  <a:ext cx="76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0343512-8E57-4B60-8382-DB308A612C2B}"/>
                    </a:ext>
                  </a:extLst>
                </p14:cNvPr>
                <p14:cNvContentPartPr/>
                <p14:nvPr/>
              </p14:nvContentPartPr>
              <p14:xfrm>
                <a:off x="6447973" y="1029792"/>
                <a:ext cx="68760" cy="10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0343512-8E57-4B60-8382-DB308A612C2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443653" y="1025472"/>
                  <a:ext cx="77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037CF7D-2E07-4E89-B28B-E683198A58D6}"/>
                    </a:ext>
                  </a:extLst>
                </p14:cNvPr>
                <p14:cNvContentPartPr/>
                <p14:nvPr/>
              </p14:nvContentPartPr>
              <p14:xfrm>
                <a:off x="6453373" y="1063272"/>
                <a:ext cx="75240" cy="8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037CF7D-2E07-4E89-B28B-E683198A58D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449053" y="1058952"/>
                  <a:ext cx="83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8665B44-68E7-42A8-A9D5-9AF2C3F00A2F}"/>
                    </a:ext>
                  </a:extLst>
                </p14:cNvPr>
                <p14:cNvContentPartPr/>
                <p14:nvPr/>
              </p14:nvContentPartPr>
              <p14:xfrm>
                <a:off x="6627253" y="992352"/>
                <a:ext cx="101520" cy="813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8665B44-68E7-42A8-A9D5-9AF2C3F00A2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622933" y="988032"/>
                  <a:ext cx="110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AD141FA-602E-4F9A-8CC5-2619E7A51923}"/>
                    </a:ext>
                  </a:extLst>
                </p14:cNvPr>
                <p14:cNvContentPartPr/>
                <p14:nvPr/>
              </p14:nvContentPartPr>
              <p14:xfrm>
                <a:off x="6652813" y="983352"/>
                <a:ext cx="123120" cy="198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AD141FA-602E-4F9A-8CC5-2619E7A5192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648493" y="979032"/>
                  <a:ext cx="131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6C4BC76-10D8-4DAC-B7FD-ABB327E558FE}"/>
                    </a:ext>
                  </a:extLst>
                </p14:cNvPr>
                <p14:cNvContentPartPr/>
                <p14:nvPr/>
              </p14:nvContentPartPr>
              <p14:xfrm>
                <a:off x="6778453" y="982992"/>
                <a:ext cx="99000" cy="759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6C4BC76-10D8-4DAC-B7FD-ABB327E558F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74133" y="978672"/>
                  <a:ext cx="1076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B62AEAFE-1F7F-4D57-9791-FAA6D3DF9EF8}"/>
              </a:ext>
            </a:extLst>
          </p:cNvPr>
          <p:cNvGrpSpPr/>
          <p:nvPr/>
        </p:nvGrpSpPr>
        <p:grpSpPr>
          <a:xfrm>
            <a:off x="1086493" y="3185112"/>
            <a:ext cx="1083600" cy="1067760"/>
            <a:chOff x="1086493" y="3185112"/>
            <a:chExt cx="1083600" cy="10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C4C3C63-31AF-42CF-99A3-88D1FE231E96}"/>
                    </a:ext>
                  </a:extLst>
                </p14:cNvPr>
                <p14:cNvContentPartPr/>
                <p14:nvPr/>
              </p14:nvContentPartPr>
              <p14:xfrm>
                <a:off x="1086493" y="3185112"/>
                <a:ext cx="1021320" cy="1008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C4C3C63-31AF-42CF-99A3-88D1FE231E9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82173" y="3180792"/>
                  <a:ext cx="102996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5118E19-4AEE-401B-A186-F49417DEB5ED}"/>
                    </a:ext>
                  </a:extLst>
                </p14:cNvPr>
                <p14:cNvContentPartPr/>
                <p14:nvPr/>
              </p14:nvContentPartPr>
              <p14:xfrm>
                <a:off x="2027173" y="4126512"/>
                <a:ext cx="142920" cy="126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5118E19-4AEE-401B-A186-F49417DEB5E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022853" y="4122192"/>
                  <a:ext cx="15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CBB21BA-B470-449C-85AD-0AA023DFA0ED}"/>
                    </a:ext>
                  </a:extLst>
                </p14:cNvPr>
                <p14:cNvContentPartPr/>
                <p14:nvPr/>
              </p14:nvContentPartPr>
              <p14:xfrm>
                <a:off x="1483933" y="3350352"/>
                <a:ext cx="60120" cy="175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CBB21BA-B470-449C-85AD-0AA023DFA0E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479613" y="3346032"/>
                  <a:ext cx="68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8641B6D-8985-429A-83D4-0A4438CE0A0B}"/>
                    </a:ext>
                  </a:extLst>
                </p14:cNvPr>
                <p14:cNvContentPartPr/>
                <p14:nvPr/>
              </p14:nvContentPartPr>
              <p14:xfrm>
                <a:off x="1569973" y="3452232"/>
                <a:ext cx="25560" cy="853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8641B6D-8985-429A-83D4-0A4438CE0A0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565653" y="3447912"/>
                  <a:ext cx="34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42D36F1-86E8-4808-81D4-A21C43E1C4A6}"/>
                    </a:ext>
                  </a:extLst>
                </p14:cNvPr>
                <p14:cNvContentPartPr/>
                <p14:nvPr/>
              </p14:nvContentPartPr>
              <p14:xfrm>
                <a:off x="1590853" y="3460152"/>
                <a:ext cx="47520" cy="88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42D36F1-86E8-4808-81D4-A21C43E1C4A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86533" y="3455832"/>
                  <a:ext cx="56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677E255-AA93-46D3-96A8-A77AF06B8C42}"/>
                    </a:ext>
                  </a:extLst>
                </p14:cNvPr>
                <p14:cNvContentPartPr/>
                <p14:nvPr/>
              </p14:nvContentPartPr>
              <p14:xfrm>
                <a:off x="1633693" y="3362232"/>
                <a:ext cx="68400" cy="30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677E255-AA93-46D3-96A8-A77AF06B8C4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29373" y="3357912"/>
                  <a:ext cx="7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7F83478-3FF1-4754-A9C6-1349DFDBE4CD}"/>
                    </a:ext>
                  </a:extLst>
                </p14:cNvPr>
                <p14:cNvContentPartPr/>
                <p14:nvPr/>
              </p14:nvContentPartPr>
              <p14:xfrm>
                <a:off x="1661053" y="3386352"/>
                <a:ext cx="65520" cy="25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7F83478-3FF1-4754-A9C6-1349DFDBE4C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656733" y="3382032"/>
                  <a:ext cx="74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B6AADD0-5FAE-4EFE-92D8-2A9648372ADF}"/>
                    </a:ext>
                  </a:extLst>
                </p14:cNvPr>
                <p14:cNvContentPartPr/>
                <p14:nvPr/>
              </p14:nvContentPartPr>
              <p14:xfrm>
                <a:off x="1595533" y="3482112"/>
                <a:ext cx="164880" cy="93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B6AADD0-5FAE-4EFE-92D8-2A9648372AD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591213" y="3477792"/>
                  <a:ext cx="17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0C96C75-E5AD-4610-ABD6-DF51D3604888}"/>
                    </a:ext>
                  </a:extLst>
                </p14:cNvPr>
                <p14:cNvContentPartPr/>
                <p14:nvPr/>
              </p14:nvContentPartPr>
              <p14:xfrm>
                <a:off x="1208533" y="4110672"/>
                <a:ext cx="158760" cy="914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0C96C75-E5AD-4610-ABD6-DF51D360488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04213" y="4106352"/>
                  <a:ext cx="16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9064AA9-70D9-4F8D-BA5A-1C3B14F967E8}"/>
                    </a:ext>
                  </a:extLst>
                </p14:cNvPr>
                <p14:cNvContentPartPr/>
                <p14:nvPr/>
              </p14:nvContentPartPr>
              <p14:xfrm>
                <a:off x="1721533" y="3276552"/>
                <a:ext cx="67680" cy="921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9064AA9-70D9-4F8D-BA5A-1C3B14F967E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17213" y="3272232"/>
                  <a:ext cx="76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0F200F7-139A-4A91-A3D4-529EBECD64B0}"/>
                    </a:ext>
                  </a:extLst>
                </p14:cNvPr>
                <p14:cNvContentPartPr/>
                <p14:nvPr/>
              </p14:nvContentPartPr>
              <p14:xfrm>
                <a:off x="1718653" y="3234432"/>
                <a:ext cx="53640" cy="442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0F200F7-139A-4A91-A3D4-529EBECD64B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714333" y="3230112"/>
                  <a:ext cx="6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A517E62-0F94-40A8-8EC2-FB0620E5D23C}"/>
                    </a:ext>
                  </a:extLst>
                </p14:cNvPr>
                <p14:cNvContentPartPr/>
                <p14:nvPr/>
              </p14:nvContentPartPr>
              <p14:xfrm>
                <a:off x="1802533" y="3198792"/>
                <a:ext cx="74520" cy="108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A517E62-0F94-40A8-8EC2-FB0620E5D23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798213" y="3194472"/>
                  <a:ext cx="83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C6E10D2C-D514-45CD-BF80-93A631B763DD}"/>
              </a:ext>
            </a:extLst>
          </p:cNvPr>
          <p:cNvGrpSpPr/>
          <p:nvPr/>
        </p:nvGrpSpPr>
        <p:grpSpPr>
          <a:xfrm>
            <a:off x="2538373" y="857712"/>
            <a:ext cx="708120" cy="3362400"/>
            <a:chOff x="2538373" y="857712"/>
            <a:chExt cx="708120" cy="33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7AFC693-49D5-4E0F-83E0-4A0F57C9FDD5}"/>
                    </a:ext>
                  </a:extLst>
                </p14:cNvPr>
                <p14:cNvContentPartPr/>
                <p14:nvPr/>
              </p14:nvContentPartPr>
              <p14:xfrm>
                <a:off x="2618293" y="857712"/>
                <a:ext cx="628200" cy="31752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7AFC693-49D5-4E0F-83E0-4A0F57C9FDD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613973" y="853392"/>
                  <a:ext cx="636840" cy="31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4471D83-0252-4613-9836-47F9C21F2C57}"/>
                    </a:ext>
                  </a:extLst>
                </p14:cNvPr>
                <p14:cNvContentPartPr/>
                <p14:nvPr/>
              </p14:nvContentPartPr>
              <p14:xfrm>
                <a:off x="2538373" y="3993672"/>
                <a:ext cx="117000" cy="2264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4471D83-0252-4613-9836-47F9C21F2C5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534053" y="3989352"/>
                  <a:ext cx="1256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A46FA0EF-8950-4CE4-A358-57C4290A337C}"/>
              </a:ext>
            </a:extLst>
          </p:cNvPr>
          <p:cNvGrpSpPr/>
          <p:nvPr/>
        </p:nvGrpSpPr>
        <p:grpSpPr>
          <a:xfrm>
            <a:off x="6013453" y="1297992"/>
            <a:ext cx="284040" cy="152640"/>
            <a:chOff x="6013453" y="1297992"/>
            <a:chExt cx="2840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1A50EEE-53C1-456D-9EF8-5EB70EBE7969}"/>
                    </a:ext>
                  </a:extLst>
                </p14:cNvPr>
                <p14:cNvContentPartPr/>
                <p14:nvPr/>
              </p14:nvContentPartPr>
              <p14:xfrm>
                <a:off x="6085093" y="1305192"/>
                <a:ext cx="81720" cy="928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1A50EEE-53C1-456D-9EF8-5EB70EBE796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080773" y="1300872"/>
                  <a:ext cx="90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BC36F13-983D-4CDC-AEDF-1E8023B37E0D}"/>
                    </a:ext>
                  </a:extLst>
                </p14:cNvPr>
                <p14:cNvContentPartPr/>
                <p14:nvPr/>
              </p14:nvContentPartPr>
              <p14:xfrm>
                <a:off x="6210013" y="1297992"/>
                <a:ext cx="6480" cy="979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BC36F13-983D-4CDC-AEDF-1E8023B37E0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205693" y="1293672"/>
                  <a:ext cx="15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60701BB-85F4-43E0-843A-AD47B486DC6F}"/>
                    </a:ext>
                  </a:extLst>
                </p14:cNvPr>
                <p14:cNvContentPartPr/>
                <p14:nvPr/>
              </p14:nvContentPartPr>
              <p14:xfrm>
                <a:off x="6185533" y="1342992"/>
                <a:ext cx="79920" cy="14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60701BB-85F4-43E0-843A-AD47B486DC6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81213" y="1338672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2409328-EDC0-4E4C-B2E4-B4CFEA716672}"/>
                    </a:ext>
                  </a:extLst>
                </p14:cNvPr>
                <p14:cNvContentPartPr/>
                <p14:nvPr/>
              </p14:nvContentPartPr>
              <p14:xfrm>
                <a:off x="6013453" y="1430832"/>
                <a:ext cx="284040" cy="19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2409328-EDC0-4E4C-B2E4-B4CFEA71667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009133" y="1426512"/>
                  <a:ext cx="2926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DC3F5BD-384D-45EE-AB85-33E61E38E3DB}"/>
                  </a:ext>
                </a:extLst>
              </p14:cNvPr>
              <p14:cNvContentPartPr/>
              <p14:nvPr/>
            </p14:nvContentPartPr>
            <p14:xfrm>
              <a:off x="4038493" y="1076232"/>
              <a:ext cx="393120" cy="1612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DC3F5BD-384D-45EE-AB85-33E61E38E3D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034173" y="1071912"/>
                <a:ext cx="401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855DB1C8-106C-4105-BACA-BB205272C2B9}"/>
                  </a:ext>
                </a:extLst>
              </p14:cNvPr>
              <p14:cNvContentPartPr/>
              <p14:nvPr/>
            </p14:nvContentPartPr>
            <p14:xfrm>
              <a:off x="1717933" y="1729992"/>
              <a:ext cx="146520" cy="11808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855DB1C8-106C-4105-BACA-BB205272C2B9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713613" y="1725672"/>
                <a:ext cx="155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C37928F8-7E06-4812-A435-44B74E1F3B10}"/>
                  </a:ext>
                </a:extLst>
              </p14:cNvPr>
              <p14:cNvContentPartPr/>
              <p14:nvPr/>
            </p14:nvContentPartPr>
            <p14:xfrm>
              <a:off x="1947253" y="1981632"/>
              <a:ext cx="226080" cy="15588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C37928F8-7E06-4812-A435-44B74E1F3B1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942933" y="1977312"/>
                <a:ext cx="2347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1ECF6FF6-E516-4689-B1B8-DA0EA0443629}"/>
              </a:ext>
            </a:extLst>
          </p:cNvPr>
          <p:cNvGrpSpPr/>
          <p:nvPr/>
        </p:nvGrpSpPr>
        <p:grpSpPr>
          <a:xfrm>
            <a:off x="5424133" y="1526952"/>
            <a:ext cx="947520" cy="198360"/>
            <a:chOff x="5424133" y="1526952"/>
            <a:chExt cx="94752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297B2B1-1651-48E9-B4B8-825B8CD43C53}"/>
                    </a:ext>
                  </a:extLst>
                </p14:cNvPr>
                <p14:cNvContentPartPr/>
                <p14:nvPr/>
              </p14:nvContentPartPr>
              <p14:xfrm>
                <a:off x="5498653" y="1563672"/>
                <a:ext cx="7200" cy="741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297B2B1-1651-48E9-B4B8-825B8CD43C5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494333" y="1559352"/>
                  <a:ext cx="15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1B29A77-A7DD-4C71-AB33-8B122B943E89}"/>
                    </a:ext>
                  </a:extLst>
                </p14:cNvPr>
                <p14:cNvContentPartPr/>
                <p14:nvPr/>
              </p14:nvContentPartPr>
              <p14:xfrm>
                <a:off x="5424133" y="1526952"/>
                <a:ext cx="142920" cy="22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1B29A77-A7DD-4C71-AB33-8B122B943E8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419813" y="1522632"/>
                  <a:ext cx="15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39E8DE6-97F2-4554-AE40-E52ED7290090}"/>
                    </a:ext>
                  </a:extLst>
                </p14:cNvPr>
                <p14:cNvContentPartPr/>
                <p14:nvPr/>
              </p14:nvContentPartPr>
              <p14:xfrm>
                <a:off x="5544373" y="1645392"/>
                <a:ext cx="54360" cy="55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39E8DE6-97F2-4554-AE40-E52ED729009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540053" y="1641072"/>
                  <a:ext cx="63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269010E-5E1B-4807-95C6-A0539647040F}"/>
                    </a:ext>
                  </a:extLst>
                </p14:cNvPr>
                <p14:cNvContentPartPr/>
                <p14:nvPr/>
              </p14:nvContentPartPr>
              <p14:xfrm>
                <a:off x="5683333" y="1623792"/>
                <a:ext cx="6120" cy="32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269010E-5E1B-4807-95C6-A0539647040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679013" y="1619472"/>
                  <a:ext cx="14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67B1DB9-863D-475A-8E09-8EF411D7347A}"/>
                    </a:ext>
                  </a:extLst>
                </p14:cNvPr>
                <p14:cNvContentPartPr/>
                <p14:nvPr/>
              </p14:nvContentPartPr>
              <p14:xfrm>
                <a:off x="5653813" y="1629192"/>
                <a:ext cx="82080" cy="64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67B1DB9-863D-475A-8E09-8EF411D7347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649493" y="1624872"/>
                  <a:ext cx="90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4BBCF59-0A14-4A35-82D0-9365E340CD6E}"/>
                    </a:ext>
                  </a:extLst>
                </p14:cNvPr>
                <p14:cNvContentPartPr/>
                <p14:nvPr/>
              </p14:nvContentPartPr>
              <p14:xfrm>
                <a:off x="5827333" y="1581312"/>
                <a:ext cx="4320" cy="651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4BBCF59-0A14-4A35-82D0-9365E340CD6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823013" y="1576992"/>
                  <a:ext cx="12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F139D07-17B5-485A-BFB9-2F1907CCE8EC}"/>
                    </a:ext>
                  </a:extLst>
                </p14:cNvPr>
                <p14:cNvContentPartPr/>
                <p14:nvPr/>
              </p14:nvContentPartPr>
              <p14:xfrm>
                <a:off x="5787373" y="1559712"/>
                <a:ext cx="95400" cy="10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F139D07-17B5-485A-BFB9-2F1907CCE8E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783053" y="1555392"/>
                  <a:ext cx="104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DE904D0-8D12-40F1-86B0-FAADF86FEC0C}"/>
                    </a:ext>
                  </a:extLst>
                </p14:cNvPr>
                <p14:cNvContentPartPr/>
                <p14:nvPr/>
              </p14:nvContentPartPr>
              <p14:xfrm>
                <a:off x="5875573" y="1633872"/>
                <a:ext cx="7200" cy="65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DE904D0-8D12-40F1-86B0-FAADF86FEC0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71253" y="1629552"/>
                  <a:ext cx="15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4947CD1-D12B-41C7-80BD-EE2A138D3FA7}"/>
                    </a:ext>
                  </a:extLst>
                </p14:cNvPr>
                <p14:cNvContentPartPr/>
                <p14:nvPr/>
              </p14:nvContentPartPr>
              <p14:xfrm>
                <a:off x="5880973" y="1637832"/>
                <a:ext cx="50400" cy="770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4947CD1-D12B-41C7-80BD-EE2A138D3FA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76653" y="1633512"/>
                  <a:ext cx="59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BC99540-584B-452E-864D-73457CF89859}"/>
                    </a:ext>
                  </a:extLst>
                </p14:cNvPr>
                <p14:cNvContentPartPr/>
                <p14:nvPr/>
              </p14:nvContentPartPr>
              <p14:xfrm>
                <a:off x="6037213" y="1598232"/>
                <a:ext cx="14040" cy="529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BC99540-584B-452E-864D-73457CF8985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032893" y="1593912"/>
                  <a:ext cx="22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E9A2074-05ED-4D1E-84E5-EE6311113FA0}"/>
                    </a:ext>
                  </a:extLst>
                </p14:cNvPr>
                <p14:cNvContentPartPr/>
                <p14:nvPr/>
              </p14:nvContentPartPr>
              <p14:xfrm>
                <a:off x="6031453" y="1610112"/>
                <a:ext cx="64800" cy="9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E9A2074-05ED-4D1E-84E5-EE6311113FA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027133" y="1605792"/>
                  <a:ext cx="7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3763370-3EC5-4C4F-8D08-77DDCCC52E19}"/>
                    </a:ext>
                  </a:extLst>
                </p14:cNvPr>
                <p14:cNvContentPartPr/>
                <p14:nvPr/>
              </p14:nvContentPartPr>
              <p14:xfrm>
                <a:off x="6168973" y="1568712"/>
                <a:ext cx="720" cy="806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3763370-3EC5-4C4F-8D08-77DDCCC52E1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164653" y="1564392"/>
                  <a:ext cx="9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446A51E-6ADF-4260-9108-DC84F920B712}"/>
                    </a:ext>
                  </a:extLst>
                </p14:cNvPr>
                <p14:cNvContentPartPr/>
                <p14:nvPr/>
              </p14:nvContentPartPr>
              <p14:xfrm>
                <a:off x="6120733" y="1647192"/>
                <a:ext cx="73440" cy="115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446A51E-6ADF-4260-9108-DC84F920B71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116413" y="1642872"/>
                  <a:ext cx="8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653D9C2-4D9D-4AF9-A752-EB0CA11F6652}"/>
                    </a:ext>
                  </a:extLst>
                </p14:cNvPr>
                <p14:cNvContentPartPr/>
                <p14:nvPr/>
              </p14:nvContentPartPr>
              <p14:xfrm>
                <a:off x="6110653" y="1556472"/>
                <a:ext cx="109800" cy="11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653D9C2-4D9D-4AF9-A752-EB0CA11F665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106333" y="1552152"/>
                  <a:ext cx="11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F8D5607-8E9C-44B4-A134-338F7ECAEBB0}"/>
                    </a:ext>
                  </a:extLst>
                </p14:cNvPr>
                <p14:cNvContentPartPr/>
                <p14:nvPr/>
              </p14:nvContentPartPr>
              <p14:xfrm>
                <a:off x="5868733" y="1647192"/>
                <a:ext cx="60120" cy="781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F8D5607-8E9C-44B4-A134-338F7ECAEBB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864413" y="1642872"/>
                  <a:ext cx="68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A1DD20C-AFB8-4AED-9A57-A12090DDD31C}"/>
                    </a:ext>
                  </a:extLst>
                </p14:cNvPr>
                <p14:cNvContentPartPr/>
                <p14:nvPr/>
              </p14:nvContentPartPr>
              <p14:xfrm>
                <a:off x="6208573" y="1652232"/>
                <a:ext cx="63000" cy="687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A1DD20C-AFB8-4AED-9A57-A12090DDD31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204253" y="1647912"/>
                  <a:ext cx="71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60467D8-EA87-4D4C-A1EB-5EEFC201D93D}"/>
                    </a:ext>
                  </a:extLst>
                </p14:cNvPr>
                <p14:cNvContentPartPr/>
                <p14:nvPr/>
              </p14:nvContentPartPr>
              <p14:xfrm>
                <a:off x="6307933" y="1653672"/>
                <a:ext cx="6480" cy="60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60467D8-EA87-4D4C-A1EB-5EEFC201D9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03613" y="1649352"/>
                  <a:ext cx="1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137F3B2-2C40-4E69-8470-873639F71F86}"/>
                    </a:ext>
                  </a:extLst>
                </p14:cNvPr>
                <p14:cNvContentPartPr/>
                <p14:nvPr/>
              </p14:nvContentPartPr>
              <p14:xfrm>
                <a:off x="6292813" y="1670592"/>
                <a:ext cx="78840" cy="7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137F3B2-2C40-4E69-8470-873639F71F8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288493" y="1666272"/>
                  <a:ext cx="87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4FCF21C-5659-4FF4-9A02-CF237F769414}"/>
                    </a:ext>
                  </a:extLst>
                </p14:cNvPr>
                <p14:cNvContentPartPr/>
                <p14:nvPr/>
              </p14:nvContentPartPr>
              <p14:xfrm>
                <a:off x="5871613" y="1629192"/>
                <a:ext cx="54360" cy="910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4FCF21C-5659-4FF4-9A02-CF237F76941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67293" y="1624872"/>
                  <a:ext cx="630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0EA3C5DE-89E4-4A44-B4F4-6783336050BD}"/>
              </a:ext>
            </a:extLst>
          </p:cNvPr>
          <p:cNvGrpSpPr/>
          <p:nvPr/>
        </p:nvGrpSpPr>
        <p:grpSpPr>
          <a:xfrm>
            <a:off x="5412613" y="1889832"/>
            <a:ext cx="935280" cy="132840"/>
            <a:chOff x="5412613" y="1889832"/>
            <a:chExt cx="93528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7A103FF-FC43-416B-B40D-3EB4BA656E58}"/>
                    </a:ext>
                  </a:extLst>
                </p14:cNvPr>
                <p14:cNvContentPartPr/>
                <p14:nvPr/>
              </p14:nvContentPartPr>
              <p14:xfrm>
                <a:off x="5412613" y="1894152"/>
                <a:ext cx="65880" cy="1137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7A103FF-FC43-416B-B40D-3EB4BA656E5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408293" y="1889832"/>
                  <a:ext cx="7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F460AA4-96B6-4689-B6FD-879F58E9095F}"/>
                    </a:ext>
                  </a:extLst>
                </p14:cNvPr>
                <p14:cNvContentPartPr/>
                <p14:nvPr/>
              </p14:nvContentPartPr>
              <p14:xfrm>
                <a:off x="5510893" y="1922952"/>
                <a:ext cx="68040" cy="71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F460AA4-96B6-4689-B6FD-879F58E9095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506573" y="1918632"/>
                  <a:ext cx="7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CCB2883-E7C8-4F35-81EF-F7637802C651}"/>
                    </a:ext>
                  </a:extLst>
                </p14:cNvPr>
                <p14:cNvContentPartPr/>
                <p14:nvPr/>
              </p14:nvContentPartPr>
              <p14:xfrm>
                <a:off x="5652373" y="1925112"/>
                <a:ext cx="18360" cy="882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CCB2883-E7C8-4F35-81EF-F7637802C65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48053" y="1920792"/>
                  <a:ext cx="27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2952968-FADB-4DB9-816C-AD4747C24A13}"/>
                    </a:ext>
                  </a:extLst>
                </p14:cNvPr>
                <p14:cNvContentPartPr/>
                <p14:nvPr/>
              </p14:nvContentPartPr>
              <p14:xfrm>
                <a:off x="5640133" y="1955352"/>
                <a:ext cx="59400" cy="57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2952968-FADB-4DB9-816C-AD4747C24A1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635813" y="1951032"/>
                  <a:ext cx="68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D4243A0-D111-4A38-A6B6-3E0B7BA3EE0A}"/>
                    </a:ext>
                  </a:extLst>
                </p14:cNvPr>
                <p14:cNvContentPartPr/>
                <p14:nvPr/>
              </p14:nvContentPartPr>
              <p14:xfrm>
                <a:off x="5780893" y="1915032"/>
                <a:ext cx="63000" cy="107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D4243A0-D111-4A38-A6B6-3E0B7BA3EE0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776573" y="1910712"/>
                  <a:ext cx="71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AFA4C9F-3A2A-49C8-9D48-C9CF3113B8AE}"/>
                    </a:ext>
                  </a:extLst>
                </p14:cNvPr>
                <p14:cNvContentPartPr/>
                <p14:nvPr/>
              </p14:nvContentPartPr>
              <p14:xfrm>
                <a:off x="5883133" y="1919712"/>
                <a:ext cx="59040" cy="74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AFA4C9F-3A2A-49C8-9D48-C9CF3113B8AE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878813" y="1915392"/>
                  <a:ext cx="67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1B15D4F-0FD7-4C50-81E7-ECF78CFE32D7}"/>
                    </a:ext>
                  </a:extLst>
                </p14:cNvPr>
                <p14:cNvContentPartPr/>
                <p14:nvPr/>
              </p14:nvContentPartPr>
              <p14:xfrm>
                <a:off x="6044773" y="1909272"/>
                <a:ext cx="19800" cy="734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1B15D4F-0FD7-4C50-81E7-ECF78CFE32D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040453" y="1904952"/>
                  <a:ext cx="28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DC53130-2AD4-4C67-BB6F-D6802FC9FE6B}"/>
                    </a:ext>
                  </a:extLst>
                </p14:cNvPr>
                <p14:cNvContentPartPr/>
                <p14:nvPr/>
              </p14:nvContentPartPr>
              <p14:xfrm>
                <a:off x="6031813" y="1944192"/>
                <a:ext cx="76320" cy="36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DC53130-2AD4-4C67-BB6F-D6802FC9FE6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027493" y="1939872"/>
                  <a:ext cx="84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5B452C4-1596-42C0-A42F-9992F7DF6B7E}"/>
                    </a:ext>
                  </a:extLst>
                </p14:cNvPr>
                <p14:cNvContentPartPr/>
                <p14:nvPr/>
              </p14:nvContentPartPr>
              <p14:xfrm>
                <a:off x="6172573" y="1889832"/>
                <a:ext cx="81720" cy="756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5B452C4-1596-42C0-A42F-9992F7DF6B7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168253" y="1885512"/>
                  <a:ext cx="90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F796270-D060-4CCD-8382-CDD5EEB735BC}"/>
                    </a:ext>
                  </a:extLst>
                </p14:cNvPr>
                <p14:cNvContentPartPr/>
                <p14:nvPr/>
              </p14:nvContentPartPr>
              <p14:xfrm>
                <a:off x="6265813" y="1908912"/>
                <a:ext cx="82080" cy="622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F796270-D060-4CCD-8382-CDD5EEB735B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261493" y="1904592"/>
                  <a:ext cx="907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4F0F7BD-5488-4FE9-B1C9-FFBD684526B7}"/>
                  </a:ext>
                </a:extLst>
              </p14:cNvPr>
              <p14:cNvContentPartPr/>
              <p14:nvPr/>
            </p14:nvContentPartPr>
            <p14:xfrm>
              <a:off x="4564093" y="2452152"/>
              <a:ext cx="140760" cy="1000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4F0F7BD-5488-4FE9-B1C9-FFBD684526B7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559773" y="2447832"/>
                <a:ext cx="14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3210913D-D5F4-47CD-988C-92FB46C5AAC1}"/>
                  </a:ext>
                </a:extLst>
              </p14:cNvPr>
              <p14:cNvContentPartPr/>
              <p14:nvPr/>
            </p14:nvContentPartPr>
            <p14:xfrm>
              <a:off x="3547453" y="1621272"/>
              <a:ext cx="191520" cy="1357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3210913D-D5F4-47CD-988C-92FB46C5AAC1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3543133" y="1616952"/>
                <a:ext cx="2001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C898EA54-3F85-43FD-80F6-B924D91DB116}"/>
              </a:ext>
            </a:extLst>
          </p:cNvPr>
          <p:cNvGrpSpPr/>
          <p:nvPr/>
        </p:nvGrpSpPr>
        <p:grpSpPr>
          <a:xfrm>
            <a:off x="6695293" y="1873272"/>
            <a:ext cx="174600" cy="85320"/>
            <a:chOff x="6695293" y="1873272"/>
            <a:chExt cx="17460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6A78A9B-E1B7-4CC3-AEFA-249F4478F167}"/>
                    </a:ext>
                  </a:extLst>
                </p14:cNvPr>
                <p14:cNvContentPartPr/>
                <p14:nvPr/>
              </p14:nvContentPartPr>
              <p14:xfrm>
                <a:off x="6695293" y="1873272"/>
                <a:ext cx="69120" cy="594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6A78A9B-E1B7-4CC3-AEFA-249F4478F16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690973" y="1868952"/>
                  <a:ext cx="77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4C4533C-6C23-4AC6-B6AF-9019A4F357A8}"/>
                    </a:ext>
                  </a:extLst>
                </p14:cNvPr>
                <p14:cNvContentPartPr/>
                <p14:nvPr/>
              </p14:nvContentPartPr>
              <p14:xfrm>
                <a:off x="6747853" y="1888752"/>
                <a:ext cx="59400" cy="57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4C4533C-6C23-4AC6-B6AF-9019A4F357A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743533" y="1884432"/>
                  <a:ext cx="68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65D1A4C-09C5-4C32-913F-17008F9BA838}"/>
                    </a:ext>
                  </a:extLst>
                </p14:cNvPr>
                <p14:cNvContentPartPr/>
                <p14:nvPr/>
              </p14:nvContentPartPr>
              <p14:xfrm>
                <a:off x="6809413" y="1886952"/>
                <a:ext cx="60480" cy="716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65D1A4C-09C5-4C32-913F-17008F9BA83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805093" y="1882632"/>
                  <a:ext cx="691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71D0A212-8991-4DE1-9DD9-E78ED1BE8521}"/>
                  </a:ext>
                </a:extLst>
              </p14:cNvPr>
              <p14:cNvContentPartPr/>
              <p14:nvPr/>
            </p14:nvContentPartPr>
            <p14:xfrm>
              <a:off x="4541773" y="616512"/>
              <a:ext cx="290520" cy="13248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71D0A212-8991-4DE1-9DD9-E78ED1BE8521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4537453" y="612192"/>
                <a:ext cx="2991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B7E931D5-C67C-4B95-8A1C-E0D9DB59B934}"/>
              </a:ext>
            </a:extLst>
          </p:cNvPr>
          <p:cNvGrpSpPr/>
          <p:nvPr/>
        </p:nvGrpSpPr>
        <p:grpSpPr>
          <a:xfrm>
            <a:off x="6971773" y="1870032"/>
            <a:ext cx="215280" cy="93960"/>
            <a:chOff x="6971773" y="1870032"/>
            <a:chExt cx="21528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D142854-09CA-44A0-95CC-34C25262DDF9}"/>
                    </a:ext>
                  </a:extLst>
                </p14:cNvPr>
                <p14:cNvContentPartPr/>
                <p14:nvPr/>
              </p14:nvContentPartPr>
              <p14:xfrm>
                <a:off x="6990133" y="1896312"/>
                <a:ext cx="18360" cy="676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D142854-09CA-44A0-95CC-34C25262DDF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985813" y="1891992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0C8CF9B-3166-4D9D-90DA-0DF40AFC6E75}"/>
                    </a:ext>
                  </a:extLst>
                </p14:cNvPr>
                <p14:cNvContentPartPr/>
                <p14:nvPr/>
              </p14:nvContentPartPr>
              <p14:xfrm>
                <a:off x="6971773" y="1910712"/>
                <a:ext cx="101880" cy="180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0C8CF9B-3166-4D9D-90DA-0DF40AFC6E7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967453" y="1906392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D5D53DB-5D91-45A8-B2AE-8D980741378E}"/>
                    </a:ext>
                  </a:extLst>
                </p14:cNvPr>
                <p14:cNvContentPartPr/>
                <p14:nvPr/>
              </p14:nvContentPartPr>
              <p14:xfrm>
                <a:off x="7137733" y="1870032"/>
                <a:ext cx="49320" cy="619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D5D53DB-5D91-45A8-B2AE-8D980741378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133413" y="1865712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23216625-3638-4615-B111-6170CB84603D}"/>
                  </a:ext>
                </a:extLst>
              </p14:cNvPr>
              <p14:cNvContentPartPr/>
              <p14:nvPr/>
            </p14:nvContentPartPr>
            <p14:xfrm>
              <a:off x="921253" y="980112"/>
              <a:ext cx="174960" cy="20448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23216625-3638-4615-B111-6170CB84603D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916933" y="975792"/>
                <a:ext cx="18360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736F3DCA-6929-4481-9B4A-596EAAD79D91}"/>
              </a:ext>
            </a:extLst>
          </p:cNvPr>
          <p:cNvGrpSpPr/>
          <p:nvPr/>
        </p:nvGrpSpPr>
        <p:grpSpPr>
          <a:xfrm>
            <a:off x="7309093" y="1850952"/>
            <a:ext cx="266760" cy="103320"/>
            <a:chOff x="7309093" y="1850952"/>
            <a:chExt cx="26676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67DFE7B-1341-43FF-A77C-DB8786C76095}"/>
                    </a:ext>
                  </a:extLst>
                </p14:cNvPr>
                <p14:cNvContentPartPr/>
                <p14:nvPr/>
              </p14:nvContentPartPr>
              <p14:xfrm>
                <a:off x="7327453" y="1867152"/>
                <a:ext cx="13320" cy="871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67DFE7B-1341-43FF-A77C-DB8786C7609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323133" y="1862832"/>
                  <a:ext cx="2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B265B010-314B-4261-A5E5-D01254BC24EC}"/>
                    </a:ext>
                  </a:extLst>
                </p14:cNvPr>
                <p14:cNvContentPartPr/>
                <p14:nvPr/>
              </p14:nvContentPartPr>
              <p14:xfrm>
                <a:off x="7309093" y="1894512"/>
                <a:ext cx="60840" cy="212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B265B010-314B-4261-A5E5-D01254BC24E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304773" y="1890192"/>
                  <a:ext cx="6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AB73C01-EFE2-495B-B2EA-4B7FADC57A43}"/>
                    </a:ext>
                  </a:extLst>
                </p14:cNvPr>
                <p14:cNvContentPartPr/>
                <p14:nvPr/>
              </p14:nvContentPartPr>
              <p14:xfrm>
                <a:off x="7417093" y="1850952"/>
                <a:ext cx="65520" cy="687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AB73C01-EFE2-495B-B2EA-4B7FADC57A4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12773" y="1846632"/>
                  <a:ext cx="7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EF4CB49-8DF2-4791-AE03-341631AF559B}"/>
                    </a:ext>
                  </a:extLst>
                </p14:cNvPr>
                <p14:cNvContentPartPr/>
                <p14:nvPr/>
              </p14:nvContentPartPr>
              <p14:xfrm>
                <a:off x="7510333" y="1857432"/>
                <a:ext cx="65520" cy="741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EF4CB49-8DF2-4791-AE03-341631AF559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506013" y="1853112"/>
                  <a:ext cx="741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EB3E0DFB-7436-45E3-9716-270D8B73DE65}"/>
              </a:ext>
            </a:extLst>
          </p:cNvPr>
          <p:cNvGrpSpPr/>
          <p:nvPr/>
        </p:nvGrpSpPr>
        <p:grpSpPr>
          <a:xfrm>
            <a:off x="1286293" y="1343352"/>
            <a:ext cx="137160" cy="108000"/>
            <a:chOff x="1286293" y="1343352"/>
            <a:chExt cx="13716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BE22986-0E20-40CA-868F-FE3D10723E33}"/>
                    </a:ext>
                  </a:extLst>
                </p14:cNvPr>
                <p14:cNvContentPartPr/>
                <p14:nvPr/>
              </p14:nvContentPartPr>
              <p14:xfrm>
                <a:off x="1286293" y="1343352"/>
                <a:ext cx="88920" cy="975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BE22986-0E20-40CA-868F-FE3D10723E3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281973" y="1339032"/>
                  <a:ext cx="97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A2DBFBD-4C8C-4883-9C6D-77C710991F36}"/>
                    </a:ext>
                  </a:extLst>
                </p14:cNvPr>
                <p14:cNvContentPartPr/>
                <p14:nvPr/>
              </p14:nvContentPartPr>
              <p14:xfrm>
                <a:off x="1320853" y="1357752"/>
                <a:ext cx="102600" cy="936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A2DBFBD-4C8C-4883-9C6D-77C710991F3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316533" y="1353432"/>
                  <a:ext cx="1112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BE75BC71-B629-4342-9778-44F7C6DE3902}"/>
              </a:ext>
            </a:extLst>
          </p:cNvPr>
          <p:cNvGrpSpPr/>
          <p:nvPr/>
        </p:nvGrpSpPr>
        <p:grpSpPr>
          <a:xfrm>
            <a:off x="7650373" y="1843392"/>
            <a:ext cx="263160" cy="92160"/>
            <a:chOff x="7650373" y="1843392"/>
            <a:chExt cx="263160" cy="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6045284-723E-4A64-9C02-2D2A3C39E300}"/>
                    </a:ext>
                  </a:extLst>
                </p14:cNvPr>
                <p14:cNvContentPartPr/>
                <p14:nvPr/>
              </p14:nvContentPartPr>
              <p14:xfrm>
                <a:off x="7687093" y="1863552"/>
                <a:ext cx="1800" cy="72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6045284-723E-4A64-9C02-2D2A3C39E30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682773" y="1859232"/>
                  <a:ext cx="10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13AA499-F43C-4675-B6C5-76DDB922D04A}"/>
                    </a:ext>
                  </a:extLst>
                </p14:cNvPr>
                <p14:cNvContentPartPr/>
                <p14:nvPr/>
              </p14:nvContentPartPr>
              <p14:xfrm>
                <a:off x="7650373" y="1882992"/>
                <a:ext cx="63720" cy="126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13AA499-F43C-4675-B6C5-76DDB922D04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646053" y="1878672"/>
                  <a:ext cx="72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EC9C9B5-C980-493B-B6B1-7B307F51C1E3}"/>
                    </a:ext>
                  </a:extLst>
                </p14:cNvPr>
                <p14:cNvContentPartPr/>
                <p14:nvPr/>
              </p14:nvContentPartPr>
              <p14:xfrm>
                <a:off x="7750093" y="1843392"/>
                <a:ext cx="57240" cy="853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EC9C9B5-C980-493B-B6B1-7B307F51C1E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745773" y="1839072"/>
                  <a:ext cx="65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40FDE58-2A52-43F2-8D07-CA3EB4DB6E1E}"/>
                    </a:ext>
                  </a:extLst>
                </p14:cNvPr>
                <p14:cNvContentPartPr/>
                <p14:nvPr/>
              </p14:nvContentPartPr>
              <p14:xfrm>
                <a:off x="7757293" y="1854192"/>
                <a:ext cx="156240" cy="673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40FDE58-2A52-43F2-8D07-CA3EB4DB6E1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52973" y="1849872"/>
                  <a:ext cx="1648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2F97DD98-8B88-4ED1-B391-80F2320E488E}"/>
                  </a:ext>
                </a:extLst>
              </p14:cNvPr>
              <p14:cNvContentPartPr/>
              <p14:nvPr/>
            </p14:nvContentPartPr>
            <p14:xfrm>
              <a:off x="3346933" y="2343072"/>
              <a:ext cx="189720" cy="11772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2F97DD98-8B88-4ED1-B391-80F2320E488E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3342613" y="2338752"/>
                <a:ext cx="19836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95B55952-5E19-4D53-A5C7-56AA64C3B228}"/>
              </a:ext>
            </a:extLst>
          </p:cNvPr>
          <p:cNvGrpSpPr/>
          <p:nvPr/>
        </p:nvGrpSpPr>
        <p:grpSpPr>
          <a:xfrm>
            <a:off x="6481453" y="1499232"/>
            <a:ext cx="1684080" cy="181440"/>
            <a:chOff x="6481453" y="1499232"/>
            <a:chExt cx="16840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58F18D7-26D6-45F7-A5DC-CFF3143A9ACB}"/>
                    </a:ext>
                  </a:extLst>
                </p14:cNvPr>
                <p14:cNvContentPartPr/>
                <p14:nvPr/>
              </p14:nvContentPartPr>
              <p14:xfrm>
                <a:off x="6481453" y="1574472"/>
                <a:ext cx="112320" cy="11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58F18D7-26D6-45F7-A5DC-CFF3143A9AC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477133" y="1570152"/>
                  <a:ext cx="120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E200023-BBF2-4FD5-96DF-BAB2FB501BFD}"/>
                    </a:ext>
                  </a:extLst>
                </p14:cNvPr>
                <p14:cNvContentPartPr/>
                <p14:nvPr/>
              </p14:nvContentPartPr>
              <p14:xfrm>
                <a:off x="6501973" y="1616592"/>
                <a:ext cx="105120" cy="90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E200023-BBF2-4FD5-96DF-BAB2FB501BF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497653" y="1612272"/>
                  <a:ext cx="113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5878345-DBA6-4A84-86D5-F22335DCB938}"/>
                    </a:ext>
                  </a:extLst>
                </p14:cNvPr>
                <p14:cNvContentPartPr/>
                <p14:nvPr/>
              </p14:nvContentPartPr>
              <p14:xfrm>
                <a:off x="6726973" y="1542792"/>
                <a:ext cx="81720" cy="756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5878345-DBA6-4A84-86D5-F22335DCB93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22653" y="1538472"/>
                  <a:ext cx="90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50F7E18-4804-4C33-B10B-335CE1CB2480}"/>
                    </a:ext>
                  </a:extLst>
                </p14:cNvPr>
                <p14:cNvContentPartPr/>
                <p14:nvPr/>
              </p14:nvContentPartPr>
              <p14:xfrm>
                <a:off x="6788533" y="1605792"/>
                <a:ext cx="65520" cy="655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50F7E18-4804-4C33-B10B-335CE1CB248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784213" y="1601472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42B6187-C806-427D-AB75-2AEF3B360772}"/>
                    </a:ext>
                  </a:extLst>
                </p14:cNvPr>
                <p14:cNvContentPartPr/>
                <p14:nvPr/>
              </p14:nvContentPartPr>
              <p14:xfrm>
                <a:off x="6889693" y="1595712"/>
                <a:ext cx="7200" cy="676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42B6187-C806-427D-AB75-2AEF3B36077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885373" y="1591392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5CCA57C-91EB-4178-83A6-467EC39B397C}"/>
                    </a:ext>
                  </a:extLst>
                </p14:cNvPr>
                <p14:cNvContentPartPr/>
                <p14:nvPr/>
              </p14:nvContentPartPr>
              <p14:xfrm>
                <a:off x="6869533" y="1621272"/>
                <a:ext cx="60120" cy="46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5CCA57C-91EB-4178-83A6-467EC39B397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865213" y="1616952"/>
                  <a:ext cx="68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CD5FD2E-5A8E-4582-834D-7879F84A09BF}"/>
                    </a:ext>
                  </a:extLst>
                </p14:cNvPr>
                <p14:cNvContentPartPr/>
                <p14:nvPr/>
              </p14:nvContentPartPr>
              <p14:xfrm>
                <a:off x="7039453" y="1582032"/>
                <a:ext cx="20880" cy="550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CD5FD2E-5A8E-4582-834D-7879F84A09B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35133" y="1577712"/>
                  <a:ext cx="2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608071C-F800-410D-B4BB-BC8211162ED6}"/>
                    </a:ext>
                  </a:extLst>
                </p14:cNvPr>
                <p14:cNvContentPartPr/>
                <p14:nvPr/>
              </p14:nvContentPartPr>
              <p14:xfrm>
                <a:off x="7012453" y="1592112"/>
                <a:ext cx="91800" cy="226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608071C-F800-410D-B4BB-BC8211162ED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008133" y="1587792"/>
                  <a:ext cx="100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723333EA-48CB-4D90-BC7F-2633027A5072}"/>
                    </a:ext>
                  </a:extLst>
                </p14:cNvPr>
                <p14:cNvContentPartPr/>
                <p14:nvPr/>
              </p14:nvContentPartPr>
              <p14:xfrm>
                <a:off x="7135213" y="1534152"/>
                <a:ext cx="90360" cy="939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723333EA-48CB-4D90-BC7F-2633027A507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130893" y="1529832"/>
                  <a:ext cx="99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D256A62-9D5B-4C0D-A568-44A09EADCF45}"/>
                    </a:ext>
                  </a:extLst>
                </p14:cNvPr>
                <p14:cNvContentPartPr/>
                <p14:nvPr/>
              </p14:nvContentPartPr>
              <p14:xfrm>
                <a:off x="7241773" y="1592472"/>
                <a:ext cx="42120" cy="673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D256A62-9D5B-4C0D-A568-44A09EADCF4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237453" y="1588152"/>
                  <a:ext cx="50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A36348B-C789-4CB6-B6A2-5251EFD646C0}"/>
                    </a:ext>
                  </a:extLst>
                </p14:cNvPr>
                <p14:cNvContentPartPr/>
                <p14:nvPr/>
              </p14:nvContentPartPr>
              <p14:xfrm>
                <a:off x="7383973" y="1557912"/>
                <a:ext cx="6120" cy="741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A36348B-C789-4CB6-B6A2-5251EFD646C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79653" y="1553592"/>
                  <a:ext cx="14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38A3E3C-C7A2-4F1E-9105-3D8548832882}"/>
                    </a:ext>
                  </a:extLst>
                </p14:cNvPr>
                <p14:cNvContentPartPr/>
                <p14:nvPr/>
              </p14:nvContentPartPr>
              <p14:xfrm>
                <a:off x="7357693" y="1579512"/>
                <a:ext cx="77040" cy="100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38A3E3C-C7A2-4F1E-9105-3D854883288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353373" y="1575192"/>
                  <a:ext cx="85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2327C63-926F-45FE-93C7-BB6A3AE52F76}"/>
                    </a:ext>
                  </a:extLst>
                </p14:cNvPr>
                <p14:cNvContentPartPr/>
                <p14:nvPr/>
              </p14:nvContentPartPr>
              <p14:xfrm>
                <a:off x="7457413" y="1528392"/>
                <a:ext cx="79200" cy="954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2327C63-926F-45FE-93C7-BB6A3AE52F7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453093" y="1524072"/>
                  <a:ext cx="87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45A3181-71B5-4AD3-9057-6A7F103A2716}"/>
                    </a:ext>
                  </a:extLst>
                </p14:cNvPr>
                <p14:cNvContentPartPr/>
                <p14:nvPr/>
              </p14:nvContentPartPr>
              <p14:xfrm>
                <a:off x="7553173" y="1577712"/>
                <a:ext cx="55800" cy="62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45A3181-71B5-4AD3-9057-6A7F103A271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548853" y="1573392"/>
                  <a:ext cx="64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341A9AA-E36B-406C-B06A-22D928590412}"/>
                    </a:ext>
                  </a:extLst>
                </p14:cNvPr>
                <p14:cNvContentPartPr/>
                <p14:nvPr/>
              </p14:nvContentPartPr>
              <p14:xfrm>
                <a:off x="7552453" y="1610112"/>
                <a:ext cx="60480" cy="21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341A9AA-E36B-406C-B06A-22D92859041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548133" y="1605792"/>
                  <a:ext cx="69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E3AD016-D5A2-431C-8BCE-4312FEFD112D}"/>
                    </a:ext>
                  </a:extLst>
                </p14:cNvPr>
                <p14:cNvContentPartPr/>
                <p14:nvPr/>
              </p14:nvContentPartPr>
              <p14:xfrm>
                <a:off x="7684933" y="1555392"/>
                <a:ext cx="7920" cy="619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E3AD016-D5A2-431C-8BCE-4312FEFD112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680613" y="1551072"/>
                  <a:ext cx="16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DE0DB596-356A-4AEE-A03E-58D811E0B9B1}"/>
                    </a:ext>
                  </a:extLst>
                </p14:cNvPr>
                <p14:cNvContentPartPr/>
                <p14:nvPr/>
              </p14:nvContentPartPr>
              <p14:xfrm>
                <a:off x="7666933" y="1584552"/>
                <a:ext cx="63360" cy="6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DE0DB596-356A-4AEE-A03E-58D811E0B9B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662613" y="1580232"/>
                  <a:ext cx="72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E009822-23D2-41EE-BD2B-173C788F5674}"/>
                    </a:ext>
                  </a:extLst>
                </p14:cNvPr>
                <p14:cNvContentPartPr/>
                <p14:nvPr/>
              </p14:nvContentPartPr>
              <p14:xfrm>
                <a:off x="7740733" y="1529472"/>
                <a:ext cx="63720" cy="1141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E009822-23D2-41EE-BD2B-173C788F567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736413" y="1525152"/>
                  <a:ext cx="72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6C1B413-5273-4360-833E-F667FE822E9C}"/>
                    </a:ext>
                  </a:extLst>
                </p14:cNvPr>
                <p14:cNvContentPartPr/>
                <p14:nvPr/>
              </p14:nvContentPartPr>
              <p14:xfrm>
                <a:off x="7786453" y="1577352"/>
                <a:ext cx="51120" cy="756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6C1B413-5273-4360-833E-F667FE822E9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782133" y="1573032"/>
                  <a:ext cx="5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0CE23E3-B46E-4659-8FE0-0AEA02A5E45C}"/>
                    </a:ext>
                  </a:extLst>
                </p14:cNvPr>
                <p14:cNvContentPartPr/>
                <p14:nvPr/>
              </p14:nvContentPartPr>
              <p14:xfrm>
                <a:off x="7800133" y="1613352"/>
                <a:ext cx="38160" cy="46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0CE23E3-B46E-4659-8FE0-0AEA02A5E45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795813" y="1609032"/>
                  <a:ext cx="46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2E4D7CF-5555-47EA-A51D-516F5760A501}"/>
                    </a:ext>
                  </a:extLst>
                </p14:cNvPr>
                <p14:cNvContentPartPr/>
                <p14:nvPr/>
              </p14:nvContentPartPr>
              <p14:xfrm>
                <a:off x="7813453" y="1558992"/>
                <a:ext cx="53640" cy="1216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2E4D7CF-5555-47EA-A51D-516F5760A50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809133" y="1554672"/>
                  <a:ext cx="6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03B8EE6-52D3-4BDC-B3C7-F213DE67C3D7}"/>
                    </a:ext>
                  </a:extLst>
                </p14:cNvPr>
                <p14:cNvContentPartPr/>
                <p14:nvPr/>
              </p14:nvContentPartPr>
              <p14:xfrm>
                <a:off x="7841173" y="1596792"/>
                <a:ext cx="41400" cy="702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03B8EE6-52D3-4BDC-B3C7-F213DE67C3D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836853" y="1592472"/>
                  <a:ext cx="50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D35C3ED-F9CC-4E82-8D1C-7CDD16B7488E}"/>
                    </a:ext>
                  </a:extLst>
                </p14:cNvPr>
                <p14:cNvContentPartPr/>
                <p14:nvPr/>
              </p14:nvContentPartPr>
              <p14:xfrm>
                <a:off x="7887253" y="1588512"/>
                <a:ext cx="37440" cy="680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D35C3ED-F9CC-4E82-8D1C-7CDD16B7488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882933" y="1584192"/>
                  <a:ext cx="46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29B64FE-1B67-4173-B9ED-AA00E909B1C2}"/>
                    </a:ext>
                  </a:extLst>
                </p14:cNvPr>
                <p14:cNvContentPartPr/>
                <p14:nvPr/>
              </p14:nvContentPartPr>
              <p14:xfrm>
                <a:off x="7993093" y="1539552"/>
                <a:ext cx="3960" cy="709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29B64FE-1B67-4173-B9ED-AA00E909B1C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988773" y="1535232"/>
                  <a:ext cx="12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5CCAC7C-150F-4626-B3E4-C79F64B5D8B0}"/>
                    </a:ext>
                  </a:extLst>
                </p14:cNvPr>
                <p14:cNvContentPartPr/>
                <p14:nvPr/>
              </p14:nvContentPartPr>
              <p14:xfrm>
                <a:off x="7953133" y="1570872"/>
                <a:ext cx="57960" cy="72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5CCAC7C-150F-4626-B3E4-C79F64B5D8B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948813" y="1566552"/>
                  <a:ext cx="66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0BC14D8-9C5D-46F3-A71B-F044321ADBC9}"/>
                    </a:ext>
                  </a:extLst>
                </p14:cNvPr>
                <p14:cNvContentPartPr/>
                <p14:nvPr/>
              </p14:nvContentPartPr>
              <p14:xfrm>
                <a:off x="8012893" y="1499232"/>
                <a:ext cx="51480" cy="1162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0BC14D8-9C5D-46F3-A71B-F044321ADBC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008573" y="1494912"/>
                  <a:ext cx="60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A9F11767-BE64-4B86-85BB-D9A00EFBE2E9}"/>
                    </a:ext>
                  </a:extLst>
                </p14:cNvPr>
                <p14:cNvContentPartPr/>
                <p14:nvPr/>
              </p14:nvContentPartPr>
              <p14:xfrm>
                <a:off x="8037373" y="1560072"/>
                <a:ext cx="54000" cy="975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A9F11767-BE64-4B86-85BB-D9A00EFBE2E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033053" y="1555752"/>
                  <a:ext cx="62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2BD92FE-0D14-43D5-BD4E-D0B64850E9E9}"/>
                    </a:ext>
                  </a:extLst>
                </p14:cNvPr>
                <p14:cNvContentPartPr/>
                <p14:nvPr/>
              </p14:nvContentPartPr>
              <p14:xfrm>
                <a:off x="8108293" y="1557912"/>
                <a:ext cx="9720" cy="900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2BD92FE-0D14-43D5-BD4E-D0B64850E9E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103973" y="1553592"/>
                  <a:ext cx="18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B27D84F-BFAE-4EB7-B274-DB15021D93E3}"/>
                    </a:ext>
                  </a:extLst>
                </p14:cNvPr>
                <p14:cNvContentPartPr/>
                <p14:nvPr/>
              </p14:nvContentPartPr>
              <p14:xfrm>
                <a:off x="8094253" y="1584192"/>
                <a:ext cx="71280" cy="226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B27D84F-BFAE-4EB7-B274-DB15021D93E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089933" y="1579872"/>
                  <a:ext cx="79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D5466199-0C3D-4B8F-93D5-9129456E9CF5}"/>
              </a:ext>
            </a:extLst>
          </p:cNvPr>
          <p:cNvGrpSpPr/>
          <p:nvPr/>
        </p:nvGrpSpPr>
        <p:grpSpPr>
          <a:xfrm>
            <a:off x="6190933" y="2097912"/>
            <a:ext cx="835200" cy="157320"/>
            <a:chOff x="6190933" y="2097912"/>
            <a:chExt cx="83520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54D7CCF-5A95-4451-BD56-6B52B0C8BD35}"/>
                    </a:ext>
                  </a:extLst>
                </p14:cNvPr>
                <p14:cNvContentPartPr/>
                <p14:nvPr/>
              </p14:nvContentPartPr>
              <p14:xfrm>
                <a:off x="6190933" y="2100792"/>
                <a:ext cx="69480" cy="1065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54D7CCF-5A95-4451-BD56-6B52B0C8BD3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186613" y="2096472"/>
                  <a:ext cx="78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AAD830E-44B0-4F38-87C6-D385B344705C}"/>
                    </a:ext>
                  </a:extLst>
                </p14:cNvPr>
                <p14:cNvContentPartPr/>
                <p14:nvPr/>
              </p14:nvContentPartPr>
              <p14:xfrm>
                <a:off x="6282373" y="2160552"/>
                <a:ext cx="68400" cy="914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AAD830E-44B0-4F38-87C6-D385B344705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278053" y="2156232"/>
                  <a:ext cx="77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7D4A6B6-68B7-4231-AECD-08185D3FD596}"/>
                    </a:ext>
                  </a:extLst>
                </p14:cNvPr>
                <p14:cNvContentPartPr/>
                <p14:nvPr/>
              </p14:nvContentPartPr>
              <p14:xfrm>
                <a:off x="6334213" y="2161272"/>
                <a:ext cx="97920" cy="93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7D4A6B6-68B7-4231-AECD-08185D3FD59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329893" y="2156952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3F1597B-8C92-42C8-9187-ED45072558F2}"/>
                    </a:ext>
                  </a:extLst>
                </p14:cNvPr>
                <p14:cNvContentPartPr/>
                <p14:nvPr/>
              </p14:nvContentPartPr>
              <p14:xfrm>
                <a:off x="6550213" y="2130672"/>
                <a:ext cx="76320" cy="72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3F1597B-8C92-42C8-9187-ED45072558F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545893" y="2126352"/>
                  <a:ext cx="84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E7B206F-2F76-4756-9DD2-5A14A2EA9707}"/>
                    </a:ext>
                  </a:extLst>
                </p14:cNvPr>
                <p14:cNvContentPartPr/>
                <p14:nvPr/>
              </p14:nvContentPartPr>
              <p14:xfrm>
                <a:off x="6550933" y="2165232"/>
                <a:ext cx="95040" cy="13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E7B206F-2F76-4756-9DD2-5A14A2EA970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546613" y="2160912"/>
                  <a:ext cx="103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CDA3FCDF-9006-46C7-B52A-F990BAF17973}"/>
                    </a:ext>
                  </a:extLst>
                </p14:cNvPr>
                <p14:cNvContentPartPr/>
                <p14:nvPr/>
              </p14:nvContentPartPr>
              <p14:xfrm>
                <a:off x="6752533" y="2102952"/>
                <a:ext cx="89640" cy="964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CDA3FCDF-9006-46C7-B52A-F990BAF1797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748213" y="2098632"/>
                  <a:ext cx="9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94A647F-E070-4CEC-BE47-466B40D157E4}"/>
                    </a:ext>
                  </a:extLst>
                </p14:cNvPr>
                <p14:cNvContentPartPr/>
                <p14:nvPr/>
              </p14:nvContentPartPr>
              <p14:xfrm>
                <a:off x="6761533" y="2102952"/>
                <a:ext cx="117360" cy="25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94A647F-E070-4CEC-BE47-466B40D157E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757213" y="2098632"/>
                  <a:ext cx="126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C5D5332-BEA3-4452-BFC6-98B712AA6E36}"/>
                    </a:ext>
                  </a:extLst>
                </p14:cNvPr>
                <p14:cNvContentPartPr/>
                <p14:nvPr/>
              </p14:nvContentPartPr>
              <p14:xfrm>
                <a:off x="6932893" y="2097912"/>
                <a:ext cx="93240" cy="853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C5D5332-BEA3-4452-BFC6-98B712AA6E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928573" y="2093592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46BEB2BA-6F91-4229-B858-5A77A4CCEE69}"/>
              </a:ext>
            </a:extLst>
          </p:cNvPr>
          <p:cNvGrpSpPr/>
          <p:nvPr/>
        </p:nvGrpSpPr>
        <p:grpSpPr>
          <a:xfrm>
            <a:off x="3263053" y="1980552"/>
            <a:ext cx="547920" cy="371880"/>
            <a:chOff x="3263053" y="1980552"/>
            <a:chExt cx="54792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7662ECF-CE84-4754-81B4-015E5AA3A5CF}"/>
                    </a:ext>
                  </a:extLst>
                </p14:cNvPr>
                <p14:cNvContentPartPr/>
                <p14:nvPr/>
              </p14:nvContentPartPr>
              <p14:xfrm>
                <a:off x="3263053" y="2151552"/>
                <a:ext cx="90000" cy="165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7662ECF-CE84-4754-81B4-015E5AA3A5C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258733" y="2147232"/>
                  <a:ext cx="98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B90718E-3570-4FD4-90B1-3E68DDF97049}"/>
                    </a:ext>
                  </a:extLst>
                </p14:cNvPr>
                <p14:cNvContentPartPr/>
                <p14:nvPr/>
              </p14:nvContentPartPr>
              <p14:xfrm>
                <a:off x="3334333" y="2236512"/>
                <a:ext cx="69840" cy="1159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B90718E-3570-4FD4-90B1-3E68DDF9704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330013" y="2232192"/>
                  <a:ext cx="78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1DF22C6-9BDE-4CCF-B918-77508A2042C6}"/>
                    </a:ext>
                  </a:extLst>
                </p14:cNvPr>
                <p14:cNvContentPartPr/>
                <p14:nvPr/>
              </p14:nvContentPartPr>
              <p14:xfrm>
                <a:off x="3391213" y="2236872"/>
                <a:ext cx="96120" cy="100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1DF22C6-9BDE-4CCF-B918-77508A2042C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386893" y="2232552"/>
                  <a:ext cx="104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126ED7B-CC8E-45B9-8CD6-B4C57254AF6D}"/>
                    </a:ext>
                  </a:extLst>
                </p14:cNvPr>
                <p14:cNvContentPartPr/>
                <p14:nvPr/>
              </p14:nvContentPartPr>
              <p14:xfrm>
                <a:off x="3461773" y="2127432"/>
                <a:ext cx="91800" cy="338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126ED7B-CC8E-45B9-8CD6-B4C57254AF6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57453" y="2123112"/>
                  <a:ext cx="100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2A7D96C-12DF-4B08-994F-308ADAC73427}"/>
                    </a:ext>
                  </a:extLst>
                </p14:cNvPr>
                <p14:cNvContentPartPr/>
                <p14:nvPr/>
              </p14:nvContentPartPr>
              <p14:xfrm>
                <a:off x="3481573" y="2143992"/>
                <a:ext cx="83880" cy="291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2A7D96C-12DF-4B08-994F-308ADAC7342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477253" y="2139672"/>
                  <a:ext cx="92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65A086A-6117-44BA-88D6-F47770F87BDC}"/>
                    </a:ext>
                  </a:extLst>
                </p14:cNvPr>
                <p14:cNvContentPartPr/>
                <p14:nvPr/>
              </p14:nvContentPartPr>
              <p14:xfrm>
                <a:off x="3594253" y="2005392"/>
                <a:ext cx="99720" cy="1461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65A086A-6117-44BA-88D6-F47770F87BD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589933" y="2001072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061FFA8-041E-4DC3-853F-03FEF3F6438C}"/>
                    </a:ext>
                  </a:extLst>
                </p14:cNvPr>
                <p14:cNvContentPartPr/>
                <p14:nvPr/>
              </p14:nvContentPartPr>
              <p14:xfrm>
                <a:off x="3701893" y="1980552"/>
                <a:ext cx="109080" cy="1166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061FFA8-041E-4DC3-853F-03FEF3F6438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697573" y="1976232"/>
                  <a:ext cx="1177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uppieren 534">
            <a:extLst>
              <a:ext uri="{FF2B5EF4-FFF2-40B4-BE49-F238E27FC236}">
                <a16:creationId xmlns:a16="http://schemas.microsoft.com/office/drawing/2014/main" id="{2F43214E-9783-4794-ACD7-3BAEB8B34BAD}"/>
              </a:ext>
            </a:extLst>
          </p:cNvPr>
          <p:cNvGrpSpPr/>
          <p:nvPr/>
        </p:nvGrpSpPr>
        <p:grpSpPr>
          <a:xfrm>
            <a:off x="2920693" y="3199152"/>
            <a:ext cx="1761120" cy="1264320"/>
            <a:chOff x="2920693" y="3199152"/>
            <a:chExt cx="1761120" cy="12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95683B2-EAC8-42F8-9125-0E8CA8E4CF77}"/>
                    </a:ext>
                  </a:extLst>
                </p14:cNvPr>
                <p14:cNvContentPartPr/>
                <p14:nvPr/>
              </p14:nvContentPartPr>
              <p14:xfrm>
                <a:off x="2971813" y="3199152"/>
                <a:ext cx="1710000" cy="12088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95683B2-EAC8-42F8-9125-0E8CA8E4CF77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967493" y="3194832"/>
                  <a:ext cx="171864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EB38426-AF0E-4F7B-A307-831D24C34222}"/>
                    </a:ext>
                  </a:extLst>
                </p14:cNvPr>
                <p14:cNvContentPartPr/>
                <p14:nvPr/>
              </p14:nvContentPartPr>
              <p14:xfrm>
                <a:off x="2920693" y="4244952"/>
                <a:ext cx="155520" cy="2185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EB38426-AF0E-4F7B-A307-831D24C3422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916373" y="4240632"/>
                  <a:ext cx="164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9BB0497-74B1-48C1-8EE6-F6212172082F}"/>
                    </a:ext>
                  </a:extLst>
                </p14:cNvPr>
                <p14:cNvContentPartPr/>
                <p14:nvPr/>
              </p14:nvContentPartPr>
              <p14:xfrm>
                <a:off x="3852733" y="3881352"/>
                <a:ext cx="60480" cy="1224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9BB0497-74B1-48C1-8EE6-F6212172082F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848413" y="3877032"/>
                  <a:ext cx="69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13B781A6-AB86-44C7-8C0A-AFC8545CC13D}"/>
                    </a:ext>
                  </a:extLst>
                </p14:cNvPr>
                <p14:cNvContentPartPr/>
                <p14:nvPr/>
              </p14:nvContentPartPr>
              <p14:xfrm>
                <a:off x="3967213" y="3888912"/>
                <a:ext cx="28800" cy="892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13B781A6-AB86-44C7-8C0A-AFC8545CC13D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962893" y="3884592"/>
                  <a:ext cx="3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4C70C58-BFE4-4D92-B942-F0594B59EAE6}"/>
                    </a:ext>
                  </a:extLst>
                </p14:cNvPr>
                <p14:cNvContentPartPr/>
                <p14:nvPr/>
              </p14:nvContentPartPr>
              <p14:xfrm>
                <a:off x="3967213" y="3869832"/>
                <a:ext cx="82800" cy="1000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4C70C58-BFE4-4D92-B942-F0594B59EAE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962893" y="3865512"/>
                  <a:ext cx="914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902B2BA4-0F9E-44B8-93B1-F2BE522C3DEE}"/>
                  </a:ext>
                </a:extLst>
              </p14:cNvPr>
              <p14:cNvContentPartPr/>
              <p14:nvPr/>
            </p14:nvContentPartPr>
            <p14:xfrm>
              <a:off x="6789973" y="2945712"/>
              <a:ext cx="155520" cy="1087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902B2BA4-0F9E-44B8-93B1-F2BE522C3DEE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6785653" y="2941392"/>
                <a:ext cx="16416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1" name="Gruppieren 550">
            <a:extLst>
              <a:ext uri="{FF2B5EF4-FFF2-40B4-BE49-F238E27FC236}">
                <a16:creationId xmlns:a16="http://schemas.microsoft.com/office/drawing/2014/main" id="{53C2EBB8-BD56-47D7-99DB-6371181DD2A8}"/>
              </a:ext>
            </a:extLst>
          </p:cNvPr>
          <p:cNvGrpSpPr/>
          <p:nvPr/>
        </p:nvGrpSpPr>
        <p:grpSpPr>
          <a:xfrm>
            <a:off x="5933893" y="3208152"/>
            <a:ext cx="217800" cy="171360"/>
            <a:chOff x="5933893" y="3208152"/>
            <a:chExt cx="21780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89D140A-3C05-4603-BB1F-55FF1623E613}"/>
                    </a:ext>
                  </a:extLst>
                </p14:cNvPr>
                <p14:cNvContentPartPr/>
                <p14:nvPr/>
              </p14:nvContentPartPr>
              <p14:xfrm>
                <a:off x="5933893" y="3208152"/>
                <a:ext cx="94320" cy="1166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89D140A-3C05-4603-BB1F-55FF1623E61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929573" y="3203832"/>
                  <a:ext cx="102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3F608FC-2DA2-4164-8B45-6D0E6F26CB88}"/>
                    </a:ext>
                  </a:extLst>
                </p14:cNvPr>
                <p14:cNvContentPartPr/>
                <p14:nvPr/>
              </p14:nvContentPartPr>
              <p14:xfrm>
                <a:off x="5940373" y="3277632"/>
                <a:ext cx="109440" cy="10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3F608FC-2DA2-4164-8B45-6D0E6F26CB8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936053" y="3273312"/>
                  <a:ext cx="1180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1253958-4C1D-4DBB-9206-3324132F2C53}"/>
                    </a:ext>
                  </a:extLst>
                </p14:cNvPr>
                <p14:cNvContentPartPr/>
                <p14:nvPr/>
              </p14:nvContentPartPr>
              <p14:xfrm>
                <a:off x="6083293" y="3313632"/>
                <a:ext cx="68400" cy="65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1253958-4C1D-4DBB-9206-3324132F2C5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078973" y="3309312"/>
                  <a:ext cx="7704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269FA174-0489-4F86-89FF-E17CE808DC80}"/>
                  </a:ext>
                </a:extLst>
              </p14:cNvPr>
              <p14:cNvContentPartPr/>
              <p14:nvPr/>
            </p14:nvContentPartPr>
            <p14:xfrm>
              <a:off x="6006973" y="3514872"/>
              <a:ext cx="113760" cy="8028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269FA174-0489-4F86-89FF-E17CE808DC8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002653" y="3510552"/>
                <a:ext cx="122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DEAF6F8A-5B62-4C37-8941-87E5B92EA62E}"/>
                  </a:ext>
                </a:extLst>
              </p14:cNvPr>
              <p14:cNvContentPartPr/>
              <p14:nvPr/>
            </p14:nvContentPartPr>
            <p14:xfrm>
              <a:off x="4576333" y="665112"/>
              <a:ext cx="331920" cy="12096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DEAF6F8A-5B62-4C37-8941-87E5B92EA62E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4572013" y="660792"/>
                <a:ext cx="3405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5" name="Gruppieren 564">
            <a:extLst>
              <a:ext uri="{FF2B5EF4-FFF2-40B4-BE49-F238E27FC236}">
                <a16:creationId xmlns:a16="http://schemas.microsoft.com/office/drawing/2014/main" id="{22761643-9445-4155-92FB-6438D0FE46A7}"/>
              </a:ext>
            </a:extLst>
          </p:cNvPr>
          <p:cNvGrpSpPr/>
          <p:nvPr/>
        </p:nvGrpSpPr>
        <p:grpSpPr>
          <a:xfrm>
            <a:off x="6249253" y="3187632"/>
            <a:ext cx="368280" cy="133560"/>
            <a:chOff x="6249253" y="3187632"/>
            <a:chExt cx="36828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6141606F-F719-4A36-BA4B-0C913A4F04D1}"/>
                    </a:ext>
                  </a:extLst>
                </p14:cNvPr>
                <p14:cNvContentPartPr/>
                <p14:nvPr/>
              </p14:nvContentPartPr>
              <p14:xfrm>
                <a:off x="6282013" y="3226512"/>
                <a:ext cx="720" cy="748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6141606F-F719-4A36-BA4B-0C913A4F04D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277693" y="3222192"/>
                  <a:ext cx="9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EB3FA4F-031A-4385-AEAE-4EAC43134725}"/>
                    </a:ext>
                  </a:extLst>
                </p14:cNvPr>
                <p14:cNvContentPartPr/>
                <p14:nvPr/>
              </p14:nvContentPartPr>
              <p14:xfrm>
                <a:off x="6249253" y="3252792"/>
                <a:ext cx="63720" cy="147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EB3FA4F-031A-4385-AEAE-4EAC43134725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244933" y="3248472"/>
                  <a:ext cx="72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ECA6605-258D-472B-955D-55D807A0435C}"/>
                    </a:ext>
                  </a:extLst>
                </p14:cNvPr>
                <p14:cNvContentPartPr/>
                <p14:nvPr/>
              </p14:nvContentPartPr>
              <p14:xfrm>
                <a:off x="6390013" y="3187632"/>
                <a:ext cx="60840" cy="831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ECA6605-258D-472B-955D-55D807A0435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385693" y="3183312"/>
                  <a:ext cx="69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B22D851-9B38-473E-B55E-EC781C831B51}"/>
                    </a:ext>
                  </a:extLst>
                </p14:cNvPr>
                <p14:cNvContentPartPr/>
                <p14:nvPr/>
              </p14:nvContentPartPr>
              <p14:xfrm>
                <a:off x="6476413" y="3251352"/>
                <a:ext cx="58320" cy="698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B22D851-9B38-473E-B55E-EC781C831B5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472093" y="3247032"/>
                  <a:ext cx="66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3E10C75-430B-4142-99D9-73B600BAD3EC}"/>
                    </a:ext>
                  </a:extLst>
                </p14:cNvPr>
                <p14:cNvContentPartPr/>
                <p14:nvPr/>
              </p14:nvContentPartPr>
              <p14:xfrm>
                <a:off x="6555973" y="3229752"/>
                <a:ext cx="61560" cy="792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3E10C75-430B-4142-99D9-73B600BAD3EC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551653" y="3225432"/>
                  <a:ext cx="70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B8C3A823-1521-4964-BB9D-B91DF33EF57D}"/>
              </a:ext>
            </a:extLst>
          </p:cNvPr>
          <p:cNvGrpSpPr/>
          <p:nvPr/>
        </p:nvGrpSpPr>
        <p:grpSpPr>
          <a:xfrm>
            <a:off x="6277693" y="3490392"/>
            <a:ext cx="325800" cy="83520"/>
            <a:chOff x="6277693" y="3490392"/>
            <a:chExt cx="32580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8C04CCEC-253A-4005-85C6-3FFF16F3FDC1}"/>
                    </a:ext>
                  </a:extLst>
                </p14:cNvPr>
                <p14:cNvContentPartPr/>
                <p14:nvPr/>
              </p14:nvContentPartPr>
              <p14:xfrm>
                <a:off x="6298933" y="3508392"/>
                <a:ext cx="9000" cy="655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8C04CCEC-253A-4005-85C6-3FFF16F3FDC1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94613" y="3504072"/>
                  <a:ext cx="17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2278F87-0499-452F-9C76-2722BA56214E}"/>
                    </a:ext>
                  </a:extLst>
                </p14:cNvPr>
                <p14:cNvContentPartPr/>
                <p14:nvPr/>
              </p14:nvContentPartPr>
              <p14:xfrm>
                <a:off x="6277693" y="3533952"/>
                <a:ext cx="72720" cy="50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2278F87-0499-452F-9C76-2722BA56214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273373" y="3529632"/>
                  <a:ext cx="81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9BD47F1-B345-4ECE-B49C-B765272C1549}"/>
                    </a:ext>
                  </a:extLst>
                </p14:cNvPr>
                <p14:cNvContentPartPr/>
                <p14:nvPr/>
              </p14:nvContentPartPr>
              <p14:xfrm>
                <a:off x="6446893" y="3499752"/>
                <a:ext cx="23040" cy="705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9BD47F1-B345-4ECE-B49C-B765272C154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442573" y="3495432"/>
                  <a:ext cx="31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0F1DC73-088E-4895-A687-CCA959265E63}"/>
                    </a:ext>
                  </a:extLst>
                </p14:cNvPr>
                <p14:cNvContentPartPr/>
                <p14:nvPr/>
              </p14:nvContentPartPr>
              <p14:xfrm>
                <a:off x="6439693" y="3537912"/>
                <a:ext cx="65160" cy="190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0F1DC73-088E-4895-A687-CCA959265E6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435373" y="3533592"/>
                  <a:ext cx="7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AE386B3-77D2-4BA9-AF16-DF854C7CCB84}"/>
                    </a:ext>
                  </a:extLst>
                </p14:cNvPr>
                <p14:cNvContentPartPr/>
                <p14:nvPr/>
              </p14:nvContentPartPr>
              <p14:xfrm>
                <a:off x="6484333" y="3506232"/>
                <a:ext cx="8280" cy="604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AE386B3-77D2-4BA9-AF16-DF854C7CCB8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480013" y="3501912"/>
                  <a:ext cx="16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918BD3D-DFF5-4B08-A769-BEBC31DAF4D7}"/>
                    </a:ext>
                  </a:extLst>
                </p14:cNvPr>
                <p14:cNvContentPartPr/>
                <p14:nvPr/>
              </p14:nvContentPartPr>
              <p14:xfrm>
                <a:off x="6541213" y="3490392"/>
                <a:ext cx="62280" cy="799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918BD3D-DFF5-4B08-A769-BEBC31DAF4D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536893" y="3486072"/>
                  <a:ext cx="709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31416558-E27E-4F9C-A81F-9AF2A5FB72F2}"/>
                  </a:ext>
                </a:extLst>
              </p14:cNvPr>
              <p14:cNvContentPartPr/>
              <p14:nvPr/>
            </p14:nvContentPartPr>
            <p14:xfrm>
              <a:off x="3564733" y="1653312"/>
              <a:ext cx="240840" cy="14940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31416558-E27E-4F9C-A81F-9AF2A5FB72F2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3560413" y="1648992"/>
                <a:ext cx="2494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C3A90085-198C-4DE2-B119-1576F2697278}"/>
                  </a:ext>
                </a:extLst>
              </p14:cNvPr>
              <p14:cNvContentPartPr/>
              <p14:nvPr/>
            </p14:nvContentPartPr>
            <p14:xfrm>
              <a:off x="2262973" y="3321552"/>
              <a:ext cx="407880" cy="1188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C3A90085-198C-4DE2-B119-1576F2697278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2258653" y="3317232"/>
                <a:ext cx="41652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DE4DF207-5272-4A60-B98D-4989C7FC9AFF}"/>
              </a:ext>
            </a:extLst>
          </p:cNvPr>
          <p:cNvGrpSpPr/>
          <p:nvPr/>
        </p:nvGrpSpPr>
        <p:grpSpPr>
          <a:xfrm>
            <a:off x="6695653" y="3494712"/>
            <a:ext cx="392040" cy="87480"/>
            <a:chOff x="6695653" y="3494712"/>
            <a:chExt cx="39204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249D95A-4C3B-41FC-A286-D273BFF697AB}"/>
                    </a:ext>
                  </a:extLst>
                </p14:cNvPr>
                <p14:cNvContentPartPr/>
                <p14:nvPr/>
              </p14:nvContentPartPr>
              <p14:xfrm>
                <a:off x="6723373" y="3513072"/>
                <a:ext cx="10080" cy="543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249D95A-4C3B-41FC-A286-D273BFF697AB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719053" y="3508752"/>
                  <a:ext cx="1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A678504-202C-4A7B-98A1-6F34D793BC02}"/>
                    </a:ext>
                  </a:extLst>
                </p14:cNvPr>
                <p14:cNvContentPartPr/>
                <p14:nvPr/>
              </p14:nvContentPartPr>
              <p14:xfrm>
                <a:off x="6695653" y="3535032"/>
                <a:ext cx="85320" cy="104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A678504-202C-4A7B-98A1-6F34D793BC0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691333" y="3530712"/>
                  <a:ext cx="93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F32C1826-2F21-4617-BCD6-319A9EC31B28}"/>
                    </a:ext>
                  </a:extLst>
                </p14:cNvPr>
                <p14:cNvContentPartPr/>
                <p14:nvPr/>
              </p14:nvContentPartPr>
              <p14:xfrm>
                <a:off x="6810853" y="3494712"/>
                <a:ext cx="78120" cy="748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F32C1826-2F21-4617-BCD6-319A9EC31B28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806533" y="3490392"/>
                  <a:ext cx="86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152167F-3773-4F5D-B6B7-981098333907}"/>
                    </a:ext>
                  </a:extLst>
                </p14:cNvPr>
                <p14:cNvContentPartPr/>
                <p14:nvPr/>
              </p14:nvContentPartPr>
              <p14:xfrm>
                <a:off x="6924973" y="3498312"/>
                <a:ext cx="45360" cy="838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152167F-3773-4F5D-B6B7-981098333907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0653" y="3493992"/>
                  <a:ext cx="5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E994045-7AE4-4930-BCAE-B5A93926DCA0}"/>
                    </a:ext>
                  </a:extLst>
                </p14:cNvPr>
                <p14:cNvContentPartPr/>
                <p14:nvPr/>
              </p14:nvContentPartPr>
              <p14:xfrm>
                <a:off x="7005613" y="3507672"/>
                <a:ext cx="82080" cy="680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E994045-7AE4-4930-BCAE-B5A93926DCA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001293" y="3503352"/>
                  <a:ext cx="907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17E54A21-89A8-4241-A5AE-47C7EC4A4F79}"/>
              </a:ext>
            </a:extLst>
          </p:cNvPr>
          <p:cNvGrpSpPr/>
          <p:nvPr/>
        </p:nvGrpSpPr>
        <p:grpSpPr>
          <a:xfrm>
            <a:off x="6730573" y="3173952"/>
            <a:ext cx="838800" cy="153360"/>
            <a:chOff x="6730573" y="3173952"/>
            <a:chExt cx="83880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8E9DFCA-6ED3-4318-920D-50AC3E281E93}"/>
                    </a:ext>
                  </a:extLst>
                </p14:cNvPr>
                <p14:cNvContentPartPr/>
                <p14:nvPr/>
              </p14:nvContentPartPr>
              <p14:xfrm>
                <a:off x="6751453" y="3211752"/>
                <a:ext cx="2880" cy="846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8E9DFCA-6ED3-4318-920D-50AC3E281E9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747133" y="3207432"/>
                  <a:ext cx="11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998639E-B213-4828-B337-FF4BA9812CBF}"/>
                    </a:ext>
                  </a:extLst>
                </p14:cNvPr>
                <p14:cNvContentPartPr/>
                <p14:nvPr/>
              </p14:nvContentPartPr>
              <p14:xfrm>
                <a:off x="6730573" y="3260712"/>
                <a:ext cx="91440" cy="36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998639E-B213-4828-B337-FF4BA9812CB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726253" y="3256392"/>
                  <a:ext cx="10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1112403-3D51-47C2-B592-3A218C1E790B}"/>
                    </a:ext>
                  </a:extLst>
                </p14:cNvPr>
                <p14:cNvContentPartPr/>
                <p14:nvPr/>
              </p14:nvContentPartPr>
              <p14:xfrm>
                <a:off x="6884653" y="3210672"/>
                <a:ext cx="76680" cy="727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1112403-3D51-47C2-B592-3A218C1E790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880333" y="3206352"/>
                  <a:ext cx="85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6E8FE21-D83E-4E89-9319-A5BBC7F3A378}"/>
                    </a:ext>
                  </a:extLst>
                </p14:cNvPr>
                <p14:cNvContentPartPr/>
                <p14:nvPr/>
              </p14:nvContentPartPr>
              <p14:xfrm>
                <a:off x="7001653" y="3250992"/>
                <a:ext cx="62280" cy="763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6E8FE21-D83E-4E89-9319-A5BBC7F3A378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997333" y="3246672"/>
                  <a:ext cx="70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AC249BD-729F-4DE1-A3F6-80C1DA080291}"/>
                    </a:ext>
                  </a:extLst>
                </p14:cNvPr>
                <p14:cNvContentPartPr/>
                <p14:nvPr/>
              </p14:nvContentPartPr>
              <p14:xfrm>
                <a:off x="7005613" y="3295632"/>
                <a:ext cx="63720" cy="3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AC249BD-729F-4DE1-A3F6-80C1DA080291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001293" y="3291312"/>
                  <a:ext cx="72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51512BE-00C5-40F0-A558-98AA2CA8A304}"/>
                    </a:ext>
                  </a:extLst>
                </p14:cNvPr>
                <p14:cNvContentPartPr/>
                <p14:nvPr/>
              </p14:nvContentPartPr>
              <p14:xfrm>
                <a:off x="7212253" y="3227232"/>
                <a:ext cx="12960" cy="716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51512BE-00C5-40F0-A558-98AA2CA8A30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207933" y="3222912"/>
                  <a:ext cx="21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37F8331-D57B-42B2-934E-53EF4E539FB3}"/>
                    </a:ext>
                  </a:extLst>
                </p14:cNvPr>
                <p14:cNvContentPartPr/>
                <p14:nvPr/>
              </p14:nvContentPartPr>
              <p14:xfrm>
                <a:off x="7178053" y="3253872"/>
                <a:ext cx="106920" cy="79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37F8331-D57B-42B2-934E-53EF4E539FB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173733" y="3249552"/>
                  <a:ext cx="115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E17891DC-2988-499C-87AB-3877BC69681A}"/>
                    </a:ext>
                  </a:extLst>
                </p14:cNvPr>
                <p14:cNvContentPartPr/>
                <p14:nvPr/>
              </p14:nvContentPartPr>
              <p14:xfrm>
                <a:off x="7349053" y="3189072"/>
                <a:ext cx="93960" cy="903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E17891DC-2988-499C-87AB-3877BC69681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344733" y="3184752"/>
                  <a:ext cx="102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B8AA2C6-B7DA-4788-B2C5-C801DB7FA335}"/>
                    </a:ext>
                  </a:extLst>
                </p14:cNvPr>
                <p14:cNvContentPartPr/>
                <p14:nvPr/>
              </p14:nvContentPartPr>
              <p14:xfrm>
                <a:off x="7368493" y="3173952"/>
                <a:ext cx="113760" cy="82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B8AA2C6-B7DA-4788-B2C5-C801DB7FA335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364173" y="3169632"/>
                  <a:ext cx="122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DFF601C-9BA2-4DF5-BBB2-351C95954E13}"/>
                    </a:ext>
                  </a:extLst>
                </p14:cNvPr>
                <p14:cNvContentPartPr/>
                <p14:nvPr/>
              </p14:nvContentPartPr>
              <p14:xfrm>
                <a:off x="7493053" y="3242712"/>
                <a:ext cx="76320" cy="666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DFF601C-9BA2-4DF5-BBB2-351C95954E1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488733" y="3238392"/>
                  <a:ext cx="849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DE880577-B4B1-4165-8C9A-74AA9415A110}"/>
                  </a:ext>
                </a:extLst>
              </p14:cNvPr>
              <p14:cNvContentPartPr/>
              <p14:nvPr/>
            </p14:nvContentPartPr>
            <p14:xfrm>
              <a:off x="3187813" y="3610992"/>
              <a:ext cx="428760" cy="2667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DE880577-B4B1-4165-8C9A-74AA9415A110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3183493" y="3606672"/>
                <a:ext cx="4374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CCD8BD28-9612-40C6-9B71-26162958FBC1}"/>
              </a:ext>
            </a:extLst>
          </p:cNvPr>
          <p:cNvGrpSpPr/>
          <p:nvPr/>
        </p:nvGrpSpPr>
        <p:grpSpPr>
          <a:xfrm>
            <a:off x="7191013" y="3445392"/>
            <a:ext cx="379440" cy="112320"/>
            <a:chOff x="7191013" y="3445392"/>
            <a:chExt cx="37944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0B6213DF-446A-4272-9190-6D10EABCAA03}"/>
                    </a:ext>
                  </a:extLst>
                </p14:cNvPr>
                <p14:cNvContentPartPr/>
                <p14:nvPr/>
              </p14:nvContentPartPr>
              <p14:xfrm>
                <a:off x="7203973" y="3497952"/>
                <a:ext cx="7920" cy="597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0B6213DF-446A-4272-9190-6D10EABCAA0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199653" y="3493632"/>
                  <a:ext cx="16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BF867C1-D139-4AC0-8751-BAB3CFF6E348}"/>
                    </a:ext>
                  </a:extLst>
                </p14:cNvPr>
                <p14:cNvContentPartPr/>
                <p14:nvPr/>
              </p14:nvContentPartPr>
              <p14:xfrm>
                <a:off x="7191013" y="3515952"/>
                <a:ext cx="72000" cy="100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BF867C1-D139-4AC0-8751-BAB3CFF6E34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186693" y="3511632"/>
                  <a:ext cx="80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664551C4-9949-446A-A0C2-1A4DBB2CA14E}"/>
                    </a:ext>
                  </a:extLst>
                </p14:cNvPr>
                <p14:cNvContentPartPr/>
                <p14:nvPr/>
              </p14:nvContentPartPr>
              <p14:xfrm>
                <a:off x="7369933" y="3445392"/>
                <a:ext cx="86760" cy="990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664551C4-9949-446A-A0C2-1A4DBB2CA14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365613" y="3441072"/>
                  <a:ext cx="95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464FD4D-AA18-44A1-BD19-2855A6BF29B0}"/>
                    </a:ext>
                  </a:extLst>
                </p14:cNvPr>
                <p14:cNvContentPartPr/>
                <p14:nvPr/>
              </p14:nvContentPartPr>
              <p14:xfrm>
                <a:off x="7498093" y="3464112"/>
                <a:ext cx="72360" cy="651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464FD4D-AA18-44A1-BD19-2855A6BF29B0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493773" y="3459792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4327A804-A800-48E9-B12D-FB20D28C2884}"/>
              </a:ext>
            </a:extLst>
          </p:cNvPr>
          <p:cNvGrpSpPr/>
          <p:nvPr/>
        </p:nvGrpSpPr>
        <p:grpSpPr>
          <a:xfrm>
            <a:off x="7751893" y="3162432"/>
            <a:ext cx="363240" cy="120960"/>
            <a:chOff x="7751893" y="3162432"/>
            <a:chExt cx="36324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3C9E3C2-2143-42C7-9996-3F0BAF3D9FAA}"/>
                    </a:ext>
                  </a:extLst>
                </p14:cNvPr>
                <p14:cNvContentPartPr/>
                <p14:nvPr/>
              </p14:nvContentPartPr>
              <p14:xfrm>
                <a:off x="7779253" y="3196632"/>
                <a:ext cx="5400" cy="867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3C9E3C2-2143-42C7-9996-3F0BAF3D9FAA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774933" y="3192312"/>
                  <a:ext cx="1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7E2AEAA4-FB3F-446D-8CC0-2CC56CA14402}"/>
                    </a:ext>
                  </a:extLst>
                </p14:cNvPr>
                <p14:cNvContentPartPr/>
                <p14:nvPr/>
              </p14:nvContentPartPr>
              <p14:xfrm>
                <a:off x="7751893" y="3223272"/>
                <a:ext cx="86400" cy="118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7E2AEAA4-FB3F-446D-8CC0-2CC56CA1440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747573" y="3218952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D04E40D-64CE-4EC7-8854-A79536AF9E5D}"/>
                    </a:ext>
                  </a:extLst>
                </p14:cNvPr>
                <p14:cNvContentPartPr/>
                <p14:nvPr/>
              </p14:nvContentPartPr>
              <p14:xfrm>
                <a:off x="7940533" y="3181872"/>
                <a:ext cx="4320" cy="752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D04E40D-64CE-4EC7-8854-A79536AF9E5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936213" y="3177552"/>
                  <a:ext cx="12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BDA482D-B504-4634-BB22-A9B431BEDA9C}"/>
                    </a:ext>
                  </a:extLst>
                </p14:cNvPr>
                <p14:cNvContentPartPr/>
                <p14:nvPr/>
              </p14:nvContentPartPr>
              <p14:xfrm>
                <a:off x="7944493" y="3162432"/>
                <a:ext cx="86760" cy="61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BDA482D-B504-4634-BB22-A9B431BEDA9C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940173" y="3158112"/>
                  <a:ext cx="95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45A8D94-0115-4A50-9DF3-44AE37219FD7}"/>
                    </a:ext>
                  </a:extLst>
                </p14:cNvPr>
                <p14:cNvContentPartPr/>
                <p14:nvPr/>
              </p14:nvContentPartPr>
              <p14:xfrm>
                <a:off x="7957453" y="3187632"/>
                <a:ext cx="84240" cy="604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45A8D94-0115-4A50-9DF3-44AE37219FD7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953133" y="3183312"/>
                  <a:ext cx="92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49EBF671-FFEC-4C02-B6E1-CDFA5D145253}"/>
                    </a:ext>
                  </a:extLst>
                </p14:cNvPr>
                <p14:cNvContentPartPr/>
                <p14:nvPr/>
              </p14:nvContentPartPr>
              <p14:xfrm>
                <a:off x="8055373" y="3192672"/>
                <a:ext cx="59760" cy="752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49EBF671-FFEC-4C02-B6E1-CDFA5D14525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8051053" y="3188352"/>
                  <a:ext cx="684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A3A63F44-35AF-488E-8002-79EF50C1A8BF}"/>
                  </a:ext>
                </a:extLst>
              </p14:cNvPr>
              <p14:cNvContentPartPr/>
              <p14:nvPr/>
            </p14:nvContentPartPr>
            <p14:xfrm>
              <a:off x="4897813" y="4131912"/>
              <a:ext cx="254880" cy="14796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A3A63F44-35AF-488E-8002-79EF50C1A8BF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4893493" y="4127592"/>
                <a:ext cx="26352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7121EC6E-A0F0-4299-8A91-5AD3D4352BF1}"/>
              </a:ext>
            </a:extLst>
          </p:cNvPr>
          <p:cNvGrpSpPr/>
          <p:nvPr/>
        </p:nvGrpSpPr>
        <p:grpSpPr>
          <a:xfrm>
            <a:off x="7709773" y="3400032"/>
            <a:ext cx="420120" cy="131760"/>
            <a:chOff x="7709773" y="3400032"/>
            <a:chExt cx="42012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8100F1D-8CD7-4051-B69B-E41509C601B5}"/>
                    </a:ext>
                  </a:extLst>
                </p14:cNvPr>
                <p14:cNvContentPartPr/>
                <p14:nvPr/>
              </p14:nvContentPartPr>
              <p14:xfrm>
                <a:off x="7725253" y="3472032"/>
                <a:ext cx="23040" cy="597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8100F1D-8CD7-4051-B69B-E41509C601B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720933" y="3467712"/>
                  <a:ext cx="31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A3F86A17-9667-4BE0-9F6F-9F89C74EA58C}"/>
                    </a:ext>
                  </a:extLst>
                </p14:cNvPr>
                <p14:cNvContentPartPr/>
                <p14:nvPr/>
              </p14:nvContentPartPr>
              <p14:xfrm>
                <a:off x="7709773" y="3482472"/>
                <a:ext cx="109440" cy="79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A3F86A17-9667-4BE0-9F6F-9F89C74EA58C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705453" y="3478152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DC0B4BD-9773-4BCE-BBE5-22AD4D1505C3}"/>
                    </a:ext>
                  </a:extLst>
                </p14:cNvPr>
                <p14:cNvContentPartPr/>
                <p14:nvPr/>
              </p14:nvContentPartPr>
              <p14:xfrm>
                <a:off x="7895173" y="3421272"/>
                <a:ext cx="87840" cy="1080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DC0B4BD-9773-4BCE-BBE5-22AD4D1505C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890853" y="3416952"/>
                  <a:ext cx="96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7F229D5-2712-41F5-990C-7C5FBC898824}"/>
                    </a:ext>
                  </a:extLst>
                </p14:cNvPr>
                <p14:cNvContentPartPr/>
                <p14:nvPr/>
              </p14:nvContentPartPr>
              <p14:xfrm>
                <a:off x="7931893" y="3400032"/>
                <a:ext cx="83880" cy="273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7F229D5-2712-41F5-990C-7C5FBC898824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927573" y="3395712"/>
                  <a:ext cx="9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D46DD44B-97D8-46FE-8390-53A74CCAF465}"/>
                    </a:ext>
                  </a:extLst>
                </p14:cNvPr>
                <p14:cNvContentPartPr/>
                <p14:nvPr/>
              </p14:nvContentPartPr>
              <p14:xfrm>
                <a:off x="8025853" y="3422712"/>
                <a:ext cx="104040" cy="1008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D46DD44B-97D8-46FE-8390-53A74CCAF46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021533" y="3418392"/>
                  <a:ext cx="1126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1877E4DE-8E98-4E26-8733-047B31B78AE9}"/>
              </a:ext>
            </a:extLst>
          </p:cNvPr>
          <p:cNvGrpSpPr/>
          <p:nvPr/>
        </p:nvGrpSpPr>
        <p:grpSpPr>
          <a:xfrm>
            <a:off x="8669173" y="3189792"/>
            <a:ext cx="118440" cy="43920"/>
            <a:chOff x="8669173" y="3189792"/>
            <a:chExt cx="118440" cy="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3FB3596-90C6-4F26-9140-3D64211EC086}"/>
                    </a:ext>
                  </a:extLst>
                </p14:cNvPr>
                <p14:cNvContentPartPr/>
                <p14:nvPr/>
              </p14:nvContentPartPr>
              <p14:xfrm>
                <a:off x="8669173" y="3189792"/>
                <a:ext cx="117360" cy="86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3FB3596-90C6-4F26-9140-3D64211EC08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664853" y="3185472"/>
                  <a:ext cx="126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77D425F-84E8-472B-9C28-A1AA026C6CA5}"/>
                    </a:ext>
                  </a:extLst>
                </p14:cNvPr>
                <p14:cNvContentPartPr/>
                <p14:nvPr/>
              </p14:nvContentPartPr>
              <p14:xfrm>
                <a:off x="8697253" y="3226872"/>
                <a:ext cx="90360" cy="68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77D425F-84E8-472B-9C28-A1AA026C6CA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692933" y="3222552"/>
                  <a:ext cx="9900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BF04AB78-8F2C-4C70-8DD0-316D3B0E38C5}"/>
              </a:ext>
            </a:extLst>
          </p:cNvPr>
          <p:cNvGrpSpPr/>
          <p:nvPr/>
        </p:nvGrpSpPr>
        <p:grpSpPr>
          <a:xfrm>
            <a:off x="8931973" y="3112752"/>
            <a:ext cx="239400" cy="159120"/>
            <a:chOff x="8931973" y="3112752"/>
            <a:chExt cx="23940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DBCEFD8-E2FE-453A-9232-52E2C923B87B}"/>
                    </a:ext>
                  </a:extLst>
                </p14:cNvPr>
                <p14:cNvContentPartPr/>
                <p14:nvPr/>
              </p14:nvContentPartPr>
              <p14:xfrm>
                <a:off x="8976613" y="3146952"/>
                <a:ext cx="38880" cy="885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DBCEFD8-E2FE-453A-9232-52E2C923B87B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972293" y="3142632"/>
                  <a:ext cx="47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AA772525-D046-4C33-8F3B-9DD459A2FF69}"/>
                    </a:ext>
                  </a:extLst>
                </p14:cNvPr>
                <p14:cNvContentPartPr/>
                <p14:nvPr/>
              </p14:nvContentPartPr>
              <p14:xfrm>
                <a:off x="8931973" y="3112752"/>
                <a:ext cx="164520" cy="165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AA772525-D046-4C33-8F3B-9DD459A2FF6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927653" y="3108432"/>
                  <a:ext cx="173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A1BA067-9809-46F6-AFEA-CEBF379AB7B4}"/>
                    </a:ext>
                  </a:extLst>
                </p14:cNvPr>
                <p14:cNvContentPartPr/>
                <p14:nvPr/>
              </p14:nvContentPartPr>
              <p14:xfrm>
                <a:off x="9083893" y="3197712"/>
                <a:ext cx="87480" cy="741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A1BA067-9809-46F6-AFEA-CEBF379AB7B4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9079573" y="3193392"/>
                  <a:ext cx="961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2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B9864F49-D0CC-46ED-A3FC-9667C0FD1242}"/>
                  </a:ext>
                </a:extLst>
              </p14:cNvPr>
              <p14:cNvContentPartPr/>
              <p14:nvPr/>
            </p14:nvContentPartPr>
            <p14:xfrm>
              <a:off x="4129213" y="1175592"/>
              <a:ext cx="285840" cy="9216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B9864F49-D0CC-46ED-A3FC-9667C0FD1242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4124893" y="1171272"/>
                <a:ext cx="29448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" name="Gruppieren 616">
            <a:extLst>
              <a:ext uri="{FF2B5EF4-FFF2-40B4-BE49-F238E27FC236}">
                <a16:creationId xmlns:a16="http://schemas.microsoft.com/office/drawing/2014/main" id="{89AD961C-D7AD-4E22-8AF2-96CD003AC852}"/>
              </a:ext>
            </a:extLst>
          </p:cNvPr>
          <p:cNvGrpSpPr/>
          <p:nvPr/>
        </p:nvGrpSpPr>
        <p:grpSpPr>
          <a:xfrm>
            <a:off x="8980213" y="3433512"/>
            <a:ext cx="186120" cy="97200"/>
            <a:chOff x="8980213" y="3433512"/>
            <a:chExt cx="18612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4F7D7F6A-CF7F-4612-8B62-86163B175457}"/>
                    </a:ext>
                  </a:extLst>
                </p14:cNvPr>
                <p14:cNvContentPartPr/>
                <p14:nvPr/>
              </p14:nvContentPartPr>
              <p14:xfrm>
                <a:off x="8980213" y="3433512"/>
                <a:ext cx="66960" cy="972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4F7D7F6A-CF7F-4612-8B62-86163B175457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975893" y="3429192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A87229A-7A3B-4BD3-8FE8-677498FEFD1E}"/>
                    </a:ext>
                  </a:extLst>
                </p14:cNvPr>
                <p14:cNvContentPartPr/>
                <p14:nvPr/>
              </p14:nvContentPartPr>
              <p14:xfrm>
                <a:off x="9111613" y="3434232"/>
                <a:ext cx="54720" cy="853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A87229A-7A3B-4BD3-8FE8-677498FEFD1E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9107293" y="3429912"/>
                  <a:ext cx="633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" name="Gruppieren 619">
            <a:extLst>
              <a:ext uri="{FF2B5EF4-FFF2-40B4-BE49-F238E27FC236}">
                <a16:creationId xmlns:a16="http://schemas.microsoft.com/office/drawing/2014/main" id="{D370D11D-82E0-4144-9CD2-9059F591586F}"/>
              </a:ext>
            </a:extLst>
          </p:cNvPr>
          <p:cNvGrpSpPr/>
          <p:nvPr/>
        </p:nvGrpSpPr>
        <p:grpSpPr>
          <a:xfrm>
            <a:off x="8678173" y="3483912"/>
            <a:ext cx="124560" cy="59400"/>
            <a:chOff x="8678173" y="3483912"/>
            <a:chExt cx="1245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D465925-CEB1-4C96-A51E-0AC615C23733}"/>
                    </a:ext>
                  </a:extLst>
                </p14:cNvPr>
                <p14:cNvContentPartPr/>
                <p14:nvPr/>
              </p14:nvContentPartPr>
              <p14:xfrm>
                <a:off x="8678173" y="3483912"/>
                <a:ext cx="104040" cy="133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D465925-CEB1-4C96-A51E-0AC615C2373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673853" y="3479592"/>
                  <a:ext cx="11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A27C03C5-1F3C-48DA-8200-BE02F85C516A}"/>
                    </a:ext>
                  </a:extLst>
                </p14:cNvPr>
                <p14:cNvContentPartPr/>
                <p14:nvPr/>
              </p14:nvContentPartPr>
              <p14:xfrm>
                <a:off x="8686453" y="3529992"/>
                <a:ext cx="116280" cy="133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A27C03C5-1F3C-48DA-8200-BE02F85C516A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682133" y="3525672"/>
                  <a:ext cx="12492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2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1DE9EF16-A6D6-4D5D-B228-292236C3078E}"/>
                  </a:ext>
                </a:extLst>
              </p14:cNvPr>
              <p14:cNvContentPartPr/>
              <p14:nvPr/>
            </p14:nvContentPartPr>
            <p14:xfrm>
              <a:off x="2721253" y="2541792"/>
              <a:ext cx="333720" cy="3060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1DE9EF16-A6D6-4D5D-B228-292236C3078E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2716933" y="2537472"/>
                <a:ext cx="3423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4" name="Gruppieren 633">
            <a:extLst>
              <a:ext uri="{FF2B5EF4-FFF2-40B4-BE49-F238E27FC236}">
                <a16:creationId xmlns:a16="http://schemas.microsoft.com/office/drawing/2014/main" id="{3FDF13A6-A224-4FA7-ADAC-A0E8FE0038CA}"/>
              </a:ext>
            </a:extLst>
          </p:cNvPr>
          <p:cNvGrpSpPr/>
          <p:nvPr/>
        </p:nvGrpSpPr>
        <p:grpSpPr>
          <a:xfrm>
            <a:off x="9359293" y="3140112"/>
            <a:ext cx="460440" cy="128160"/>
            <a:chOff x="9359293" y="3140112"/>
            <a:chExt cx="46044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B59AE08-245C-4CB0-87F8-152EF51D596B}"/>
                    </a:ext>
                  </a:extLst>
                </p14:cNvPr>
                <p14:cNvContentPartPr/>
                <p14:nvPr/>
              </p14:nvContentPartPr>
              <p14:xfrm>
                <a:off x="9383053" y="3173952"/>
                <a:ext cx="16920" cy="687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B59AE08-245C-4CB0-87F8-152EF51D596B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9378733" y="3169632"/>
                  <a:ext cx="25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C9FE43B-9D06-425C-BAA5-B350DC8DC915}"/>
                    </a:ext>
                  </a:extLst>
                </p14:cNvPr>
                <p14:cNvContentPartPr/>
                <p14:nvPr/>
              </p14:nvContentPartPr>
              <p14:xfrm>
                <a:off x="9359293" y="3194112"/>
                <a:ext cx="73440" cy="900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C9FE43B-9D06-425C-BAA5-B350DC8DC915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9354973" y="3189792"/>
                  <a:ext cx="82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2D40C00-7626-4369-837A-CEA17A79A688}"/>
                    </a:ext>
                  </a:extLst>
                </p14:cNvPr>
                <p14:cNvContentPartPr/>
                <p14:nvPr/>
              </p14:nvContentPartPr>
              <p14:xfrm>
                <a:off x="9506533" y="3140112"/>
                <a:ext cx="93960" cy="1069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2D40C00-7626-4369-837A-CEA17A79A688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9502213" y="3135792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78F7896-0F8D-4C0D-A3BB-373DA8E35CA2}"/>
                    </a:ext>
                  </a:extLst>
                </p14:cNvPr>
                <p14:cNvContentPartPr/>
                <p14:nvPr/>
              </p14:nvContentPartPr>
              <p14:xfrm>
                <a:off x="9617053" y="3177192"/>
                <a:ext cx="50760" cy="910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78F7896-0F8D-4C0D-A3BB-373DA8E35CA2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9612733" y="3172872"/>
                  <a:ext cx="59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9ADF65B-5431-4D50-87D5-13EF6E779FD2}"/>
                    </a:ext>
                  </a:extLst>
                </p14:cNvPr>
                <p14:cNvContentPartPr/>
                <p14:nvPr/>
              </p14:nvContentPartPr>
              <p14:xfrm>
                <a:off x="9614173" y="3202752"/>
                <a:ext cx="78120" cy="194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9ADF65B-5431-4D50-87D5-13EF6E779FD2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9609853" y="3198432"/>
                  <a:ext cx="8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E469DFF-61FE-41F8-A40B-95F917C1CE2A}"/>
                    </a:ext>
                  </a:extLst>
                </p14:cNvPr>
                <p14:cNvContentPartPr/>
                <p14:nvPr/>
              </p14:nvContentPartPr>
              <p14:xfrm>
                <a:off x="9690853" y="3169992"/>
                <a:ext cx="32400" cy="842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E469DFF-61FE-41F8-A40B-95F917C1CE2A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9686533" y="3165672"/>
                  <a:ext cx="4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BD5A7D0C-43CF-4566-87F5-CD524238E51C}"/>
                    </a:ext>
                  </a:extLst>
                </p14:cNvPr>
                <p14:cNvContentPartPr/>
                <p14:nvPr/>
              </p14:nvContentPartPr>
              <p14:xfrm>
                <a:off x="9741253" y="3172512"/>
                <a:ext cx="78480" cy="7740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BD5A7D0C-43CF-4566-87F5-CD524238E51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9736933" y="3168192"/>
                  <a:ext cx="87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3" name="Gruppieren 632">
            <a:extLst>
              <a:ext uri="{FF2B5EF4-FFF2-40B4-BE49-F238E27FC236}">
                <a16:creationId xmlns:a16="http://schemas.microsoft.com/office/drawing/2014/main" id="{8302F62A-2724-40CC-A379-4D705FEF7B42}"/>
              </a:ext>
            </a:extLst>
          </p:cNvPr>
          <p:cNvGrpSpPr/>
          <p:nvPr/>
        </p:nvGrpSpPr>
        <p:grpSpPr>
          <a:xfrm>
            <a:off x="9345613" y="3401832"/>
            <a:ext cx="442080" cy="93960"/>
            <a:chOff x="9345613" y="3401832"/>
            <a:chExt cx="44208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C4E4DB77-BAB5-4059-A62B-C740084DA3DB}"/>
                    </a:ext>
                  </a:extLst>
                </p14:cNvPr>
                <p14:cNvContentPartPr/>
                <p14:nvPr/>
              </p14:nvContentPartPr>
              <p14:xfrm>
                <a:off x="9372253" y="3401832"/>
                <a:ext cx="10440" cy="8856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C4E4DB77-BAB5-4059-A62B-C740084DA3D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9367933" y="3397512"/>
                  <a:ext cx="19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8D1E595-6989-4280-9094-04983738B0D1}"/>
                    </a:ext>
                  </a:extLst>
                </p14:cNvPr>
                <p14:cNvContentPartPr/>
                <p14:nvPr/>
              </p14:nvContentPartPr>
              <p14:xfrm>
                <a:off x="9345613" y="3448992"/>
                <a:ext cx="96120" cy="172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8D1E595-6989-4280-9094-04983738B0D1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9341293" y="3444672"/>
                  <a:ext cx="104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3FCCE56-1874-4DAD-B8C9-22F91043585C}"/>
                    </a:ext>
                  </a:extLst>
                </p14:cNvPr>
                <p14:cNvContentPartPr/>
                <p14:nvPr/>
              </p14:nvContentPartPr>
              <p14:xfrm>
                <a:off x="9487093" y="3402552"/>
                <a:ext cx="89280" cy="932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3FCCE56-1874-4DAD-B8C9-22F91043585C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482773" y="3398232"/>
                  <a:ext cx="97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007FB8F2-2991-4C2A-9D52-B7397B018E6D}"/>
                    </a:ext>
                  </a:extLst>
                </p14:cNvPr>
                <p14:cNvContentPartPr/>
                <p14:nvPr/>
              </p14:nvContentPartPr>
              <p14:xfrm>
                <a:off x="9612013" y="3406872"/>
                <a:ext cx="175680" cy="723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007FB8F2-2991-4C2A-9D52-B7397B018E6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9607693" y="3402552"/>
                  <a:ext cx="184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EF93FE17-086B-40DB-A9D9-C26C3B99F3B2}"/>
                  </a:ext>
                </a:extLst>
              </p14:cNvPr>
              <p14:cNvContentPartPr/>
              <p14:nvPr/>
            </p14:nvContentPartPr>
            <p14:xfrm>
              <a:off x="5754613" y="4037592"/>
              <a:ext cx="362880" cy="17496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EF93FE17-086B-40DB-A9D9-C26C3B99F3B2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5750293" y="4033272"/>
                <a:ext cx="37152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26078144-22B9-484E-AFD8-F6120D4E17F7}"/>
              </a:ext>
            </a:extLst>
          </p:cNvPr>
          <p:cNvGrpSpPr/>
          <p:nvPr/>
        </p:nvGrpSpPr>
        <p:grpSpPr>
          <a:xfrm>
            <a:off x="10012333" y="3127152"/>
            <a:ext cx="410760" cy="132120"/>
            <a:chOff x="10012333" y="3127152"/>
            <a:chExt cx="410760" cy="1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4437183-5464-49F1-8593-691C49479A4A}"/>
                    </a:ext>
                  </a:extLst>
                </p14:cNvPr>
                <p14:cNvContentPartPr/>
                <p14:nvPr/>
              </p14:nvContentPartPr>
              <p14:xfrm>
                <a:off x="10040773" y="3179712"/>
                <a:ext cx="24840" cy="795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4437183-5464-49F1-8593-691C49479A4A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0036453" y="3175392"/>
                  <a:ext cx="33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6061B73C-0362-4872-8C72-99F24FD653AD}"/>
                    </a:ext>
                  </a:extLst>
                </p14:cNvPr>
                <p14:cNvContentPartPr/>
                <p14:nvPr/>
              </p14:nvContentPartPr>
              <p14:xfrm>
                <a:off x="10012333" y="3196272"/>
                <a:ext cx="109440" cy="115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6061B73C-0362-4872-8C72-99F24FD653A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008013" y="3191952"/>
                  <a:ext cx="118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C29C7A9D-2314-46C3-853D-5D18842FA3A3}"/>
                    </a:ext>
                  </a:extLst>
                </p14:cNvPr>
                <p14:cNvContentPartPr/>
                <p14:nvPr/>
              </p14:nvContentPartPr>
              <p14:xfrm>
                <a:off x="10190173" y="3135432"/>
                <a:ext cx="82080" cy="864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C29C7A9D-2314-46C3-853D-5D18842FA3A3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185853" y="3131112"/>
                  <a:ext cx="90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B9939A6-71DF-4AAC-89F3-8D3320590963}"/>
                    </a:ext>
                  </a:extLst>
                </p14:cNvPr>
                <p14:cNvContentPartPr/>
                <p14:nvPr/>
              </p14:nvContentPartPr>
              <p14:xfrm>
                <a:off x="10176853" y="3127152"/>
                <a:ext cx="125280" cy="126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B9939A6-71DF-4AAC-89F3-8D332059096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172533" y="3122832"/>
                  <a:ext cx="13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18E4624-97A7-42D4-827C-E6D4AE3C3152}"/>
                    </a:ext>
                  </a:extLst>
                </p14:cNvPr>
                <p14:cNvContentPartPr/>
                <p14:nvPr/>
              </p14:nvContentPartPr>
              <p14:xfrm>
                <a:off x="10318333" y="3186912"/>
                <a:ext cx="104760" cy="406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18E4624-97A7-42D4-827C-E6D4AE3C3152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314013" y="3182592"/>
                  <a:ext cx="1134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6" name="Gruppieren 645">
            <a:extLst>
              <a:ext uri="{FF2B5EF4-FFF2-40B4-BE49-F238E27FC236}">
                <a16:creationId xmlns:a16="http://schemas.microsoft.com/office/drawing/2014/main" id="{00CFF3DA-E292-40D6-A8FB-39E5E353EA16}"/>
              </a:ext>
            </a:extLst>
          </p:cNvPr>
          <p:cNvGrpSpPr/>
          <p:nvPr/>
        </p:nvGrpSpPr>
        <p:grpSpPr>
          <a:xfrm>
            <a:off x="9981733" y="3383112"/>
            <a:ext cx="416880" cy="106920"/>
            <a:chOff x="9981733" y="3383112"/>
            <a:chExt cx="41688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FED9EAF7-029F-40D9-9CF0-D7B410B8997B}"/>
                    </a:ext>
                  </a:extLst>
                </p14:cNvPr>
                <p14:cNvContentPartPr/>
                <p14:nvPr/>
              </p14:nvContentPartPr>
              <p14:xfrm>
                <a:off x="10010533" y="3423072"/>
                <a:ext cx="13680" cy="6696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FED9EAF7-029F-40D9-9CF0-D7B410B8997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006213" y="3418752"/>
                  <a:ext cx="22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6689B522-BD71-45DC-A272-A18773702356}"/>
                    </a:ext>
                  </a:extLst>
                </p14:cNvPr>
                <p14:cNvContentPartPr/>
                <p14:nvPr/>
              </p14:nvContentPartPr>
              <p14:xfrm>
                <a:off x="9981733" y="3442872"/>
                <a:ext cx="114480" cy="111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6689B522-BD71-45DC-A272-A1877370235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9977413" y="3438552"/>
                  <a:ext cx="123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ABD680B-E5E5-4BAE-9226-C6049C7F1442}"/>
                    </a:ext>
                  </a:extLst>
                </p14:cNvPr>
                <p14:cNvContentPartPr/>
                <p14:nvPr/>
              </p14:nvContentPartPr>
              <p14:xfrm>
                <a:off x="10182973" y="3383112"/>
                <a:ext cx="106560" cy="954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ABD680B-E5E5-4BAE-9226-C6049C7F144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178653" y="3378792"/>
                  <a:ext cx="11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217F5E4E-0B9C-4A79-A6DF-7047E89E78CC}"/>
                    </a:ext>
                  </a:extLst>
                </p14:cNvPr>
                <p14:cNvContentPartPr/>
                <p14:nvPr/>
              </p14:nvContentPartPr>
              <p14:xfrm>
                <a:off x="10325533" y="3393912"/>
                <a:ext cx="73080" cy="802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217F5E4E-0B9C-4A79-A6DF-7047E89E78C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321213" y="3389592"/>
                  <a:ext cx="8172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26E7472D-AF50-4F07-AFB0-9565C2452EE9}"/>
                  </a:ext>
                </a:extLst>
              </p14:cNvPr>
              <p14:cNvContentPartPr/>
              <p14:nvPr/>
            </p14:nvContentPartPr>
            <p14:xfrm>
              <a:off x="3842653" y="3979992"/>
              <a:ext cx="273600" cy="19476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26E7472D-AF50-4F07-AFB0-9565C2452EE9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838333" y="3975672"/>
                <a:ext cx="2822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3" name="Gruppieren 652">
            <a:extLst>
              <a:ext uri="{FF2B5EF4-FFF2-40B4-BE49-F238E27FC236}">
                <a16:creationId xmlns:a16="http://schemas.microsoft.com/office/drawing/2014/main" id="{AB5E253E-4EE6-4D39-8D05-F49466A6B7BA}"/>
              </a:ext>
            </a:extLst>
          </p:cNvPr>
          <p:cNvGrpSpPr/>
          <p:nvPr/>
        </p:nvGrpSpPr>
        <p:grpSpPr>
          <a:xfrm>
            <a:off x="10622173" y="3114912"/>
            <a:ext cx="389160" cy="142200"/>
            <a:chOff x="10622173" y="3114912"/>
            <a:chExt cx="38916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A0FA786-78AB-40C6-92D4-0F8C28687DB8}"/>
                    </a:ext>
                  </a:extLst>
                </p14:cNvPr>
                <p14:cNvContentPartPr/>
                <p14:nvPr/>
              </p14:nvContentPartPr>
              <p14:xfrm>
                <a:off x="10665733" y="3162792"/>
                <a:ext cx="10800" cy="727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A0FA786-78AB-40C6-92D4-0F8C28687DB8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661413" y="3158472"/>
                  <a:ext cx="19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7A57084-80A3-451E-9A2E-FD8479711AA2}"/>
                    </a:ext>
                  </a:extLst>
                </p14:cNvPr>
                <p14:cNvContentPartPr/>
                <p14:nvPr/>
              </p14:nvContentPartPr>
              <p14:xfrm>
                <a:off x="10622173" y="3183672"/>
                <a:ext cx="90720" cy="118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7A57084-80A3-451E-9A2E-FD8479711AA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617853" y="3179352"/>
                  <a:ext cx="99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269AC1FD-AE77-476A-89D1-C66F27158316}"/>
                    </a:ext>
                  </a:extLst>
                </p14:cNvPr>
                <p14:cNvContentPartPr/>
                <p14:nvPr/>
              </p14:nvContentPartPr>
              <p14:xfrm>
                <a:off x="10825213" y="3114912"/>
                <a:ext cx="82080" cy="10692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269AC1FD-AE77-476A-89D1-C66F27158316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0820893" y="3110592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A531F9F8-FC57-4106-AD91-24521BA3D5A0}"/>
                    </a:ext>
                  </a:extLst>
                </p14:cNvPr>
                <p14:cNvContentPartPr/>
                <p14:nvPr/>
              </p14:nvContentPartPr>
              <p14:xfrm>
                <a:off x="10954093" y="3178272"/>
                <a:ext cx="57240" cy="788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A531F9F8-FC57-4106-AD91-24521BA3D5A0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0949773" y="3173952"/>
                  <a:ext cx="658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924C799E-0222-493A-90A7-A4D115097C80}"/>
              </a:ext>
            </a:extLst>
          </p:cNvPr>
          <p:cNvGrpSpPr/>
          <p:nvPr/>
        </p:nvGrpSpPr>
        <p:grpSpPr>
          <a:xfrm>
            <a:off x="10632973" y="3380592"/>
            <a:ext cx="339120" cy="135000"/>
            <a:chOff x="10632973" y="3380592"/>
            <a:chExt cx="33912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576C0147-FF67-44ED-BDA1-68D5040CF348}"/>
                    </a:ext>
                  </a:extLst>
                </p14:cNvPr>
                <p14:cNvContentPartPr/>
                <p14:nvPr/>
              </p14:nvContentPartPr>
              <p14:xfrm>
                <a:off x="10667893" y="3416592"/>
                <a:ext cx="9360" cy="806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576C0147-FF67-44ED-BDA1-68D5040CF34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0663573" y="3412272"/>
                  <a:ext cx="18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0E54F2ED-D2D8-4201-A059-AC6030AA4EB5}"/>
                    </a:ext>
                  </a:extLst>
                </p14:cNvPr>
                <p14:cNvContentPartPr/>
                <p14:nvPr/>
              </p14:nvContentPartPr>
              <p14:xfrm>
                <a:off x="10632973" y="3438192"/>
                <a:ext cx="109440" cy="201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0E54F2ED-D2D8-4201-A059-AC6030AA4EB5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628653" y="3433872"/>
                  <a:ext cx="11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37002779-8FE8-414A-9290-BCF183F5703C}"/>
                    </a:ext>
                  </a:extLst>
                </p14:cNvPr>
                <p14:cNvContentPartPr/>
                <p14:nvPr/>
              </p14:nvContentPartPr>
              <p14:xfrm>
                <a:off x="10806493" y="3380592"/>
                <a:ext cx="56880" cy="1047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37002779-8FE8-414A-9290-BCF183F5703C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0802173" y="3376272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0CCDD7F4-2C00-4DEA-94BA-8B51B401E902}"/>
                    </a:ext>
                  </a:extLst>
                </p14:cNvPr>
                <p14:cNvContentPartPr/>
                <p14:nvPr/>
              </p14:nvContentPartPr>
              <p14:xfrm>
                <a:off x="10908373" y="3442152"/>
                <a:ext cx="63720" cy="7344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0CCDD7F4-2C00-4DEA-94BA-8B51B401E90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0904053" y="3437832"/>
                  <a:ext cx="723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1" name="Gruppieren 660">
            <a:extLst>
              <a:ext uri="{FF2B5EF4-FFF2-40B4-BE49-F238E27FC236}">
                <a16:creationId xmlns:a16="http://schemas.microsoft.com/office/drawing/2014/main" id="{C4FAAA89-539A-4D5B-ACC9-D14202943F18}"/>
              </a:ext>
            </a:extLst>
          </p:cNvPr>
          <p:cNvGrpSpPr/>
          <p:nvPr/>
        </p:nvGrpSpPr>
        <p:grpSpPr>
          <a:xfrm>
            <a:off x="8020453" y="3690192"/>
            <a:ext cx="282960" cy="173520"/>
            <a:chOff x="8020453" y="3690192"/>
            <a:chExt cx="28296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CB433C8D-1D29-4E07-9B5B-068FF688118B}"/>
                    </a:ext>
                  </a:extLst>
                </p14:cNvPr>
                <p14:cNvContentPartPr/>
                <p14:nvPr/>
              </p14:nvContentPartPr>
              <p14:xfrm>
                <a:off x="8020453" y="3690192"/>
                <a:ext cx="108000" cy="1573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CB433C8D-1D29-4E07-9B5B-068FF688118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8016133" y="3685872"/>
                  <a:ext cx="116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A6516ADF-3FD3-4AEE-AA78-D3C91184662C}"/>
                    </a:ext>
                  </a:extLst>
                </p14:cNvPr>
                <p14:cNvContentPartPr/>
                <p14:nvPr/>
              </p14:nvContentPartPr>
              <p14:xfrm>
                <a:off x="8206933" y="3773352"/>
                <a:ext cx="96480" cy="903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A6516ADF-3FD3-4AEE-AA78-D3C91184662C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202613" y="3769032"/>
                  <a:ext cx="1051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6" name="Gruppieren 665">
            <a:extLst>
              <a:ext uri="{FF2B5EF4-FFF2-40B4-BE49-F238E27FC236}">
                <a16:creationId xmlns:a16="http://schemas.microsoft.com/office/drawing/2014/main" id="{576F550E-7804-4F02-9659-3E876AAC2582}"/>
              </a:ext>
            </a:extLst>
          </p:cNvPr>
          <p:cNvGrpSpPr/>
          <p:nvPr/>
        </p:nvGrpSpPr>
        <p:grpSpPr>
          <a:xfrm>
            <a:off x="8696893" y="3722952"/>
            <a:ext cx="569520" cy="121320"/>
            <a:chOff x="8696893" y="3722952"/>
            <a:chExt cx="56952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E59BD320-0A5F-4837-96AC-F4170BA02F28}"/>
                    </a:ext>
                  </a:extLst>
                </p14:cNvPr>
                <p14:cNvContentPartPr/>
                <p14:nvPr/>
              </p14:nvContentPartPr>
              <p14:xfrm>
                <a:off x="8696893" y="3776952"/>
                <a:ext cx="121320" cy="176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E59BD320-0A5F-4837-96AC-F4170BA02F2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8692573" y="3772632"/>
                  <a:ext cx="12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412C452-A194-4AF3-AA07-E6AFBBC05811}"/>
                    </a:ext>
                  </a:extLst>
                </p14:cNvPr>
                <p14:cNvContentPartPr/>
                <p14:nvPr/>
              </p14:nvContentPartPr>
              <p14:xfrm>
                <a:off x="8715973" y="3813312"/>
                <a:ext cx="147960" cy="208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412C452-A194-4AF3-AA07-E6AFBBC05811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711653" y="3808992"/>
                  <a:ext cx="15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B8BEB07-9BDE-4C9D-BF1C-8DC181F9560B}"/>
                    </a:ext>
                  </a:extLst>
                </p14:cNvPr>
                <p14:cNvContentPartPr/>
                <p14:nvPr/>
              </p14:nvContentPartPr>
              <p14:xfrm>
                <a:off x="8965813" y="3726912"/>
                <a:ext cx="124920" cy="1033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B8BEB07-9BDE-4C9D-BF1C-8DC181F9560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961493" y="3722592"/>
                  <a:ext cx="133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143B506-0BFC-439A-AD2D-00185546A2A5}"/>
                    </a:ext>
                  </a:extLst>
                </p14:cNvPr>
                <p14:cNvContentPartPr/>
                <p14:nvPr/>
              </p14:nvContentPartPr>
              <p14:xfrm>
                <a:off x="9154453" y="3722952"/>
                <a:ext cx="111960" cy="1213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143B506-0BFC-439A-AD2D-00185546A2A5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9150133" y="3718632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1" name="Gruppieren 670">
            <a:extLst>
              <a:ext uri="{FF2B5EF4-FFF2-40B4-BE49-F238E27FC236}">
                <a16:creationId xmlns:a16="http://schemas.microsoft.com/office/drawing/2014/main" id="{4F82895E-08C3-478D-8FCD-C9C83655AF1A}"/>
              </a:ext>
            </a:extLst>
          </p:cNvPr>
          <p:cNvGrpSpPr/>
          <p:nvPr/>
        </p:nvGrpSpPr>
        <p:grpSpPr>
          <a:xfrm>
            <a:off x="2919253" y="3188352"/>
            <a:ext cx="1792800" cy="1272240"/>
            <a:chOff x="2919253" y="3188352"/>
            <a:chExt cx="1792800" cy="12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4198F3C-BFF1-4093-8880-080F9BE5DBD0}"/>
                    </a:ext>
                  </a:extLst>
                </p14:cNvPr>
                <p14:cNvContentPartPr/>
                <p14:nvPr/>
              </p14:nvContentPartPr>
              <p14:xfrm>
                <a:off x="3823213" y="3870912"/>
                <a:ext cx="74880" cy="1407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4198F3C-BFF1-4093-8880-080F9BE5DBD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818893" y="3866592"/>
                  <a:ext cx="83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AE91C83-9285-46E8-9F53-F60A830471F6}"/>
                    </a:ext>
                  </a:extLst>
                </p14:cNvPr>
                <p14:cNvContentPartPr/>
                <p14:nvPr/>
              </p14:nvContentPartPr>
              <p14:xfrm>
                <a:off x="3945253" y="3880992"/>
                <a:ext cx="24120" cy="968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AE91C83-9285-46E8-9F53-F60A830471F6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3940933" y="3876672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C3BE7BF7-92E0-40C6-82E4-30494BEA4084}"/>
                    </a:ext>
                  </a:extLst>
                </p14:cNvPr>
                <p14:cNvContentPartPr/>
                <p14:nvPr/>
              </p14:nvContentPartPr>
              <p14:xfrm>
                <a:off x="3983053" y="3869832"/>
                <a:ext cx="12240" cy="97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C3BE7BF7-92E0-40C6-82E4-30494BEA4084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3978733" y="3865512"/>
                  <a:ext cx="2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8AD4FA08-69B2-4F6F-B9AF-04D302DD5C2F}"/>
                    </a:ext>
                  </a:extLst>
                </p14:cNvPr>
                <p14:cNvContentPartPr/>
                <p14:nvPr/>
              </p14:nvContentPartPr>
              <p14:xfrm>
                <a:off x="3944893" y="3858672"/>
                <a:ext cx="70920" cy="1180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8AD4FA08-69B2-4F6F-B9AF-04D302DD5C2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940573" y="3854352"/>
                  <a:ext cx="79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AB38BFB-BC5E-4A28-86B3-3D11D0D0CF57}"/>
                    </a:ext>
                  </a:extLst>
                </p14:cNvPr>
                <p14:cNvContentPartPr/>
                <p14:nvPr/>
              </p14:nvContentPartPr>
              <p14:xfrm>
                <a:off x="2993413" y="3188352"/>
                <a:ext cx="1718640" cy="11786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AB38BFB-BC5E-4A28-86B3-3D11D0D0CF57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989093" y="3184032"/>
                  <a:ext cx="1727280" cy="11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127E48E-31E1-4F9D-918E-BF7491F02FB4}"/>
                    </a:ext>
                  </a:extLst>
                </p14:cNvPr>
                <p14:cNvContentPartPr/>
                <p14:nvPr/>
              </p14:nvContentPartPr>
              <p14:xfrm>
                <a:off x="2919253" y="4227672"/>
                <a:ext cx="156240" cy="2329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127E48E-31E1-4F9D-918E-BF7491F02FB4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914933" y="4223352"/>
                  <a:ext cx="164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03789BC2-2819-4392-B130-2E78CF780C30}"/>
                    </a:ext>
                  </a:extLst>
                </p14:cNvPr>
                <p14:cNvContentPartPr/>
                <p14:nvPr/>
              </p14:nvContentPartPr>
              <p14:xfrm>
                <a:off x="4097533" y="3763272"/>
                <a:ext cx="109080" cy="723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03789BC2-2819-4392-B130-2E78CF780C30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093213" y="3758952"/>
                  <a:ext cx="11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AC22FDBA-215F-4052-9405-AC423792CED5}"/>
                    </a:ext>
                  </a:extLst>
                </p14:cNvPr>
                <p14:cNvContentPartPr/>
                <p14:nvPr/>
              </p14:nvContentPartPr>
              <p14:xfrm>
                <a:off x="4125973" y="3805032"/>
                <a:ext cx="99000" cy="489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AC22FDBA-215F-4052-9405-AC423792CED5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121653" y="3800712"/>
                  <a:ext cx="107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88CC165-18F4-4AF7-8635-B3DE9C035647}"/>
                    </a:ext>
                  </a:extLst>
                </p14:cNvPr>
                <p14:cNvContentPartPr/>
                <p14:nvPr/>
              </p14:nvContentPartPr>
              <p14:xfrm>
                <a:off x="4285453" y="3663552"/>
                <a:ext cx="122760" cy="1270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88CC165-18F4-4AF7-8635-B3DE9C03564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281133" y="3659232"/>
                  <a:ext cx="131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E5DCDB75-3C85-4D42-AEA2-1AECBDF35FB6}"/>
                    </a:ext>
                  </a:extLst>
                </p14:cNvPr>
                <p14:cNvContentPartPr/>
                <p14:nvPr/>
              </p14:nvContentPartPr>
              <p14:xfrm>
                <a:off x="4435213" y="3630072"/>
                <a:ext cx="95400" cy="1051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E5DCDB75-3C85-4D42-AEA2-1AECBDF35FB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4430893" y="3625752"/>
                  <a:ext cx="10404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6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CB3B7950-9CD2-4C69-886A-F2F4AC9E0797}"/>
                  </a:ext>
                </a:extLst>
              </p14:cNvPr>
              <p14:cNvContentPartPr/>
              <p14:nvPr/>
            </p14:nvContentPartPr>
            <p14:xfrm>
              <a:off x="8986333" y="2947512"/>
              <a:ext cx="857160" cy="2520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CB3B7950-9CD2-4C69-886A-F2F4AC9E0797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8982013" y="2943192"/>
                <a:ext cx="86580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4" name="Gruppieren 703">
            <a:extLst>
              <a:ext uri="{FF2B5EF4-FFF2-40B4-BE49-F238E27FC236}">
                <a16:creationId xmlns:a16="http://schemas.microsoft.com/office/drawing/2014/main" id="{8E146CB1-4C9B-4022-8FE0-F4F2CBF23597}"/>
              </a:ext>
            </a:extLst>
          </p:cNvPr>
          <p:cNvGrpSpPr/>
          <p:nvPr/>
        </p:nvGrpSpPr>
        <p:grpSpPr>
          <a:xfrm>
            <a:off x="2949853" y="4488672"/>
            <a:ext cx="2246400" cy="1023840"/>
            <a:chOff x="2949853" y="4488672"/>
            <a:chExt cx="2246400" cy="10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DF54CBC-5F6E-4C22-A656-A333D38E6160}"/>
                    </a:ext>
                  </a:extLst>
                </p14:cNvPr>
                <p14:cNvContentPartPr/>
                <p14:nvPr/>
              </p14:nvContentPartPr>
              <p14:xfrm>
                <a:off x="2949853" y="4770552"/>
                <a:ext cx="2170080" cy="6940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DF54CBC-5F6E-4C22-A656-A333D38E6160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945533" y="4766232"/>
                  <a:ext cx="217872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CBA7D42E-8D9D-4E11-9A7B-3E7886F56A56}"/>
                    </a:ext>
                  </a:extLst>
                </p14:cNvPr>
                <p14:cNvContentPartPr/>
                <p14:nvPr/>
              </p14:nvContentPartPr>
              <p14:xfrm>
                <a:off x="5043253" y="5345472"/>
                <a:ext cx="153000" cy="1670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CBA7D42E-8D9D-4E11-9A7B-3E7886F56A5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038933" y="5341152"/>
                  <a:ext cx="16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E0CD817-479E-42CC-8BC9-BA00023A8359}"/>
                    </a:ext>
                  </a:extLst>
                </p14:cNvPr>
                <p14:cNvContentPartPr/>
                <p14:nvPr/>
              </p14:nvContentPartPr>
              <p14:xfrm>
                <a:off x="3604693" y="4714392"/>
                <a:ext cx="108720" cy="1526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E0CD817-479E-42CC-8BC9-BA00023A8359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600373" y="4710072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68B8449-A159-45F2-ACD0-B3D696439C14}"/>
                    </a:ext>
                  </a:extLst>
                </p14:cNvPr>
                <p14:cNvContentPartPr/>
                <p14:nvPr/>
              </p14:nvContentPartPr>
              <p14:xfrm>
                <a:off x="3808813" y="4744272"/>
                <a:ext cx="19440" cy="982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68B8449-A159-45F2-ACD0-B3D696439C14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804493" y="4739952"/>
                  <a:ext cx="28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CD6C5D5-909B-4CE3-8899-D82A56EA6013}"/>
                    </a:ext>
                  </a:extLst>
                </p14:cNvPr>
                <p14:cNvContentPartPr/>
                <p14:nvPr/>
              </p14:nvContentPartPr>
              <p14:xfrm>
                <a:off x="3759853" y="4731672"/>
                <a:ext cx="132840" cy="1638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CD6C5D5-909B-4CE3-8899-D82A56EA601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3755533" y="4727352"/>
                  <a:ext cx="141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C734816-71BF-4A1E-AB4F-1F34B793C02C}"/>
                    </a:ext>
                  </a:extLst>
                </p14:cNvPr>
                <p14:cNvContentPartPr/>
                <p14:nvPr/>
              </p14:nvContentPartPr>
              <p14:xfrm>
                <a:off x="4006093" y="4819152"/>
                <a:ext cx="99000" cy="183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C734816-71BF-4A1E-AB4F-1F34B793C02C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001773" y="4814832"/>
                  <a:ext cx="10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8A7CEA78-51F8-4889-8808-876F7934080C}"/>
                    </a:ext>
                  </a:extLst>
                </p14:cNvPr>
                <p14:cNvContentPartPr/>
                <p14:nvPr/>
              </p14:nvContentPartPr>
              <p14:xfrm>
                <a:off x="4002133" y="4877112"/>
                <a:ext cx="114120" cy="97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8A7CEA78-51F8-4889-8808-876F7934080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997813" y="4872792"/>
                  <a:ext cx="12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68011ACB-B57E-4F8C-B0E9-A02994716CC9}"/>
                    </a:ext>
                  </a:extLst>
                </p14:cNvPr>
                <p14:cNvContentPartPr/>
                <p14:nvPr/>
              </p14:nvContentPartPr>
              <p14:xfrm>
                <a:off x="4175653" y="4778112"/>
                <a:ext cx="28080" cy="1303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68011ACB-B57E-4F8C-B0E9-A02994716CC9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171333" y="4773792"/>
                  <a:ext cx="3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692CFE70-D13A-42AB-BA22-C1CAAB95A356}"/>
                    </a:ext>
                  </a:extLst>
                </p14:cNvPr>
                <p14:cNvContentPartPr/>
                <p14:nvPr/>
              </p14:nvContentPartPr>
              <p14:xfrm>
                <a:off x="4167373" y="4779192"/>
                <a:ext cx="102960" cy="684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692CFE70-D13A-42AB-BA22-C1CAAB95A356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163053" y="4774872"/>
                  <a:ext cx="111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E4B3123-6E1E-4CD9-A23D-D7DC273B417F}"/>
                    </a:ext>
                  </a:extLst>
                </p14:cNvPr>
                <p14:cNvContentPartPr/>
                <p14:nvPr/>
              </p14:nvContentPartPr>
              <p14:xfrm>
                <a:off x="4153693" y="4837512"/>
                <a:ext cx="203400" cy="10044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E4B3123-6E1E-4CD9-A23D-D7DC273B417F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149373" y="4833192"/>
                  <a:ext cx="212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20BC726-13C4-4525-B1C8-92578032A90A}"/>
                    </a:ext>
                  </a:extLst>
                </p14:cNvPr>
                <p14:cNvContentPartPr/>
                <p14:nvPr/>
              </p14:nvContentPartPr>
              <p14:xfrm>
                <a:off x="4283653" y="4863072"/>
                <a:ext cx="68040" cy="615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20BC726-13C4-4525-B1C8-92578032A90A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279333" y="4858752"/>
                  <a:ext cx="7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C7FD8963-4A38-42F7-B577-7BD2F64F5913}"/>
                    </a:ext>
                  </a:extLst>
                </p14:cNvPr>
                <p14:cNvContentPartPr/>
                <p14:nvPr/>
              </p14:nvContentPartPr>
              <p14:xfrm>
                <a:off x="4394893" y="4885032"/>
                <a:ext cx="71640" cy="90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C7FD8963-4A38-42F7-B577-7BD2F64F5913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390573" y="4880712"/>
                  <a:ext cx="80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506E978-52C7-47EA-AAFC-1DDE403231C8}"/>
                    </a:ext>
                  </a:extLst>
                </p14:cNvPr>
                <p14:cNvContentPartPr/>
                <p14:nvPr/>
              </p14:nvContentPartPr>
              <p14:xfrm>
                <a:off x="4549693" y="4823832"/>
                <a:ext cx="14760" cy="13140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506E978-52C7-47EA-AAFC-1DDE403231C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4545373" y="4819512"/>
                  <a:ext cx="2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05207D6C-0340-4F5D-92CD-6C5D5D2BDAF3}"/>
                    </a:ext>
                  </a:extLst>
                </p14:cNvPr>
                <p14:cNvContentPartPr/>
                <p14:nvPr/>
              </p14:nvContentPartPr>
              <p14:xfrm>
                <a:off x="4497133" y="4935072"/>
                <a:ext cx="98280" cy="298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05207D6C-0340-4F5D-92CD-6C5D5D2BDAF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492813" y="4930752"/>
                  <a:ext cx="106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90031887-E877-40D5-91D4-9D593D8FDEA7}"/>
                    </a:ext>
                  </a:extLst>
                </p14:cNvPr>
                <p14:cNvContentPartPr/>
                <p14:nvPr/>
              </p14:nvContentPartPr>
              <p14:xfrm>
                <a:off x="4506493" y="4804392"/>
                <a:ext cx="125640" cy="172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90031887-E877-40D5-91D4-9D593D8FDEA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4502173" y="4800072"/>
                  <a:ext cx="13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F7740B4-77E0-4849-952B-7A5DBE0B67C4}"/>
                    </a:ext>
                  </a:extLst>
                </p14:cNvPr>
                <p14:cNvContentPartPr/>
                <p14:nvPr/>
              </p14:nvContentPartPr>
              <p14:xfrm>
                <a:off x="4645813" y="4810512"/>
                <a:ext cx="92160" cy="1364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F7740B4-77E0-4849-952B-7A5DBE0B67C4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641493" y="4806192"/>
                  <a:ext cx="100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CF64912B-6C16-449B-8694-8AEB0C4746A0}"/>
                    </a:ext>
                  </a:extLst>
                </p14:cNvPr>
                <p14:cNvContentPartPr/>
                <p14:nvPr/>
              </p14:nvContentPartPr>
              <p14:xfrm>
                <a:off x="4776853" y="4904832"/>
                <a:ext cx="56520" cy="129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CF64912B-6C16-449B-8694-8AEB0C4746A0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772533" y="4900512"/>
                  <a:ext cx="65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47CE6413-C350-40A9-B420-7231592DED1F}"/>
                    </a:ext>
                  </a:extLst>
                </p14:cNvPr>
                <p14:cNvContentPartPr/>
                <p14:nvPr/>
              </p14:nvContentPartPr>
              <p14:xfrm>
                <a:off x="4862533" y="4856232"/>
                <a:ext cx="31320" cy="1195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47CE6413-C350-40A9-B420-7231592DED1F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858213" y="4851912"/>
                  <a:ext cx="3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79AC06F9-A72E-48E2-96EA-DC6B3969B853}"/>
                    </a:ext>
                  </a:extLst>
                </p14:cNvPr>
                <p14:cNvContentPartPr/>
                <p14:nvPr/>
              </p14:nvContentPartPr>
              <p14:xfrm>
                <a:off x="4879093" y="4843992"/>
                <a:ext cx="95040" cy="1116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79AC06F9-A72E-48E2-96EA-DC6B3969B853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4874773" y="4839672"/>
                  <a:ext cx="103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53C4376C-84D1-481A-B203-5B0317F0B4E0}"/>
                    </a:ext>
                  </a:extLst>
                </p14:cNvPr>
                <p14:cNvContentPartPr/>
                <p14:nvPr/>
              </p14:nvContentPartPr>
              <p14:xfrm>
                <a:off x="4990333" y="4873872"/>
                <a:ext cx="78840" cy="1065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53C4376C-84D1-481A-B203-5B0317F0B4E0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4986013" y="4869552"/>
                  <a:ext cx="87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8B21F2E-AB49-411D-A191-4ABCC74FE7FE}"/>
                    </a:ext>
                  </a:extLst>
                </p14:cNvPr>
                <p14:cNvContentPartPr/>
                <p14:nvPr/>
              </p14:nvContentPartPr>
              <p14:xfrm>
                <a:off x="5003293" y="4805472"/>
                <a:ext cx="69480" cy="216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8B21F2E-AB49-411D-A191-4ABCC74FE7FE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998973" y="4801152"/>
                  <a:ext cx="78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7D5408E-2BAC-4199-9D83-8CA76A67B8F1}"/>
                    </a:ext>
                  </a:extLst>
                </p14:cNvPr>
                <p14:cNvContentPartPr/>
                <p14:nvPr/>
              </p14:nvContentPartPr>
              <p14:xfrm>
                <a:off x="4113733" y="4681272"/>
                <a:ext cx="628200" cy="3924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7D5408E-2BAC-4199-9D83-8CA76A67B8F1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4109413" y="4676952"/>
                  <a:ext cx="63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5C3D4434-FF18-4C9D-9EF0-E51B7D90C542}"/>
                    </a:ext>
                  </a:extLst>
                </p14:cNvPr>
                <p14:cNvContentPartPr/>
                <p14:nvPr/>
              </p14:nvContentPartPr>
              <p14:xfrm>
                <a:off x="4344133" y="4488672"/>
                <a:ext cx="33120" cy="961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5C3D4434-FF18-4C9D-9EF0-E51B7D90C542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4339813" y="4484352"/>
                  <a:ext cx="4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5B5447CC-54F8-4CAD-88FD-CF9BB2C6F856}"/>
                    </a:ext>
                  </a:extLst>
                </p14:cNvPr>
                <p14:cNvContentPartPr/>
                <p14:nvPr/>
              </p14:nvContentPartPr>
              <p14:xfrm>
                <a:off x="4367533" y="4491912"/>
                <a:ext cx="49680" cy="1137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5B5447CC-54F8-4CAD-88FD-CF9BB2C6F856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63213" y="4487592"/>
                  <a:ext cx="58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036A515-5E6D-4904-ADC0-37C60032B9CE}"/>
                    </a:ext>
                  </a:extLst>
                </p14:cNvPr>
                <p14:cNvContentPartPr/>
                <p14:nvPr/>
              </p14:nvContentPartPr>
              <p14:xfrm>
                <a:off x="4495333" y="4512072"/>
                <a:ext cx="7920" cy="892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036A515-5E6D-4904-ADC0-37C60032B9CE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491013" y="4507752"/>
                  <a:ext cx="16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26EAE262-C5AF-446C-AC3A-A77332D404E0}"/>
                    </a:ext>
                  </a:extLst>
                </p14:cNvPr>
                <p14:cNvContentPartPr/>
                <p14:nvPr/>
              </p14:nvContentPartPr>
              <p14:xfrm>
                <a:off x="4447093" y="4499832"/>
                <a:ext cx="116640" cy="8568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26EAE262-C5AF-446C-AC3A-A77332D404E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442773" y="4495512"/>
                  <a:ext cx="125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B852105D-F37C-4FBD-AEFA-C3A526C4B58C}"/>
                    </a:ext>
                  </a:extLst>
                </p14:cNvPr>
                <p14:cNvContentPartPr/>
                <p14:nvPr/>
              </p14:nvContentPartPr>
              <p14:xfrm>
                <a:off x="4465453" y="4580472"/>
                <a:ext cx="111960" cy="622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B852105D-F37C-4FBD-AEFA-C3A526C4B58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4461133" y="4576152"/>
                  <a:ext cx="1206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2" name="Gruppieren 731">
            <a:extLst>
              <a:ext uri="{FF2B5EF4-FFF2-40B4-BE49-F238E27FC236}">
                <a16:creationId xmlns:a16="http://schemas.microsoft.com/office/drawing/2014/main" id="{154E67D0-E80D-41EA-8E5B-1CB1EC474A75}"/>
              </a:ext>
            </a:extLst>
          </p:cNvPr>
          <p:cNvGrpSpPr/>
          <p:nvPr/>
        </p:nvGrpSpPr>
        <p:grpSpPr>
          <a:xfrm>
            <a:off x="4488493" y="5071872"/>
            <a:ext cx="439560" cy="133560"/>
            <a:chOff x="4488493" y="5071872"/>
            <a:chExt cx="43956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7D09EA01-6731-4904-A8FC-22F5532B8347}"/>
                    </a:ext>
                  </a:extLst>
                </p14:cNvPr>
                <p14:cNvContentPartPr/>
                <p14:nvPr/>
              </p14:nvContentPartPr>
              <p14:xfrm>
                <a:off x="4493173" y="5113632"/>
                <a:ext cx="82440" cy="151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7D09EA01-6731-4904-A8FC-22F5532B834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4488853" y="5109312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FB7B118D-E1C6-4BEE-9BBD-848AD12E8745}"/>
                    </a:ext>
                  </a:extLst>
                </p14:cNvPr>
                <p14:cNvContentPartPr/>
                <p14:nvPr/>
              </p14:nvContentPartPr>
              <p14:xfrm>
                <a:off x="4488493" y="5147472"/>
                <a:ext cx="101880" cy="1800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FB7B118D-E1C6-4BEE-9BBD-848AD12E874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484173" y="5143152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01867B70-2D83-40E7-A563-564860CC8A40}"/>
                    </a:ext>
                  </a:extLst>
                </p14:cNvPr>
                <p14:cNvContentPartPr/>
                <p14:nvPr/>
              </p14:nvContentPartPr>
              <p14:xfrm>
                <a:off x="4643653" y="5071872"/>
                <a:ext cx="91800" cy="1332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01867B70-2D83-40E7-A563-564860CC8A4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639333" y="5067552"/>
                  <a:ext cx="100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9B539FAE-73C8-41AA-9AC6-0F58DBA41821}"/>
                    </a:ext>
                  </a:extLst>
                </p14:cNvPr>
                <p14:cNvContentPartPr/>
                <p14:nvPr/>
              </p14:nvContentPartPr>
              <p14:xfrm>
                <a:off x="4816093" y="5121192"/>
                <a:ext cx="111960" cy="842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9B539FAE-73C8-41AA-9AC6-0F58DBA4182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811773" y="5116872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0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4F427D15-2D1F-4471-8486-BA0731232E78}"/>
                  </a:ext>
                </a:extLst>
              </p14:cNvPr>
              <p14:cNvContentPartPr/>
              <p14:nvPr/>
            </p14:nvContentPartPr>
            <p14:xfrm>
              <a:off x="2316973" y="6159792"/>
              <a:ext cx="448200" cy="4572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4F427D15-2D1F-4471-8486-BA0731232E78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2312653" y="6155472"/>
                <a:ext cx="4568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5" name="Gruppieren 734">
            <a:extLst>
              <a:ext uri="{FF2B5EF4-FFF2-40B4-BE49-F238E27FC236}">
                <a16:creationId xmlns:a16="http://schemas.microsoft.com/office/drawing/2014/main" id="{68C8425D-1DEE-46EF-B7A7-A95C68D2B354}"/>
              </a:ext>
            </a:extLst>
          </p:cNvPr>
          <p:cNvGrpSpPr/>
          <p:nvPr/>
        </p:nvGrpSpPr>
        <p:grpSpPr>
          <a:xfrm>
            <a:off x="5749573" y="4092312"/>
            <a:ext cx="2513520" cy="291240"/>
            <a:chOff x="5749573" y="4092312"/>
            <a:chExt cx="251352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2F0E5CE9-1B38-483B-8A40-B141B592FDB1}"/>
                    </a:ext>
                  </a:extLst>
                </p14:cNvPr>
                <p14:cNvContentPartPr/>
                <p14:nvPr/>
              </p14:nvContentPartPr>
              <p14:xfrm>
                <a:off x="6128653" y="4266912"/>
                <a:ext cx="94320" cy="1166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2F0E5CE9-1B38-483B-8A40-B141B592FDB1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124333" y="4262592"/>
                  <a:ext cx="102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3EF8D940-A2DD-432E-86CC-167453FB5404}"/>
                    </a:ext>
                  </a:extLst>
                </p14:cNvPr>
                <p14:cNvContentPartPr/>
                <p14:nvPr/>
              </p14:nvContentPartPr>
              <p14:xfrm>
                <a:off x="6312973" y="4267992"/>
                <a:ext cx="5760" cy="856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3EF8D940-A2DD-432E-86CC-167453FB540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308653" y="4263672"/>
                  <a:ext cx="1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AF74A690-E231-4D76-81E9-A43D2B05D2AC}"/>
                    </a:ext>
                  </a:extLst>
                </p14:cNvPr>
                <p14:cNvContentPartPr/>
                <p14:nvPr/>
              </p14:nvContentPartPr>
              <p14:xfrm>
                <a:off x="6264013" y="4260432"/>
                <a:ext cx="124560" cy="1170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AF74A690-E231-4D76-81E9-A43D2B05D2AC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259693" y="4256112"/>
                  <a:ext cx="133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CFC7E2FD-0B16-48C2-B625-16F83F766DF1}"/>
                    </a:ext>
                  </a:extLst>
                </p14:cNvPr>
                <p14:cNvContentPartPr/>
                <p14:nvPr/>
              </p14:nvContentPartPr>
              <p14:xfrm>
                <a:off x="6446173" y="4291032"/>
                <a:ext cx="90000" cy="93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CFC7E2FD-0B16-48C2-B625-16F83F766DF1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441853" y="4286712"/>
                  <a:ext cx="9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A57C2F64-C01A-421E-8491-C9FC69E601D9}"/>
                    </a:ext>
                  </a:extLst>
                </p14:cNvPr>
                <p14:cNvContentPartPr/>
                <p14:nvPr/>
              </p14:nvContentPartPr>
              <p14:xfrm>
                <a:off x="6467773" y="4323072"/>
                <a:ext cx="87840" cy="118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A57C2F64-C01A-421E-8491-C9FC69E601D9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463453" y="4318752"/>
                  <a:ext cx="9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F6533B72-26D0-4297-A654-EB9DEDA93854}"/>
                    </a:ext>
                  </a:extLst>
                </p14:cNvPr>
                <p14:cNvContentPartPr/>
                <p14:nvPr/>
              </p14:nvContentPartPr>
              <p14:xfrm>
                <a:off x="6621853" y="4250712"/>
                <a:ext cx="97200" cy="954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F6533B72-26D0-4297-A654-EB9DEDA93854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617533" y="4246392"/>
                  <a:ext cx="105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A39C29B-A3EE-4D0A-9B69-893394D13E82}"/>
                    </a:ext>
                  </a:extLst>
                </p14:cNvPr>
                <p14:cNvContentPartPr/>
                <p14:nvPr/>
              </p14:nvContentPartPr>
              <p14:xfrm>
                <a:off x="6660013" y="4221552"/>
                <a:ext cx="113760" cy="36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A39C29B-A3EE-4D0A-9B69-893394D13E8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655693" y="4217232"/>
                  <a:ext cx="122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5119FF7-C355-4F8D-B537-22DD94693CE4}"/>
                    </a:ext>
                  </a:extLst>
                </p14:cNvPr>
                <p14:cNvContentPartPr/>
                <p14:nvPr/>
              </p14:nvContentPartPr>
              <p14:xfrm>
                <a:off x="6774493" y="4224792"/>
                <a:ext cx="86040" cy="943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5119FF7-C355-4F8D-B537-22DD94693CE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70173" y="4220472"/>
                  <a:ext cx="94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9C2C6867-9B23-45D5-92A6-1DC029F7AC62}"/>
                    </a:ext>
                  </a:extLst>
                </p14:cNvPr>
                <p14:cNvContentPartPr/>
                <p14:nvPr/>
              </p14:nvContentPartPr>
              <p14:xfrm>
                <a:off x="6955933" y="4265472"/>
                <a:ext cx="67320" cy="147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9C2C6867-9B23-45D5-92A6-1DC029F7AC62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951613" y="4261152"/>
                  <a:ext cx="75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13A470A-718B-47B9-B186-29DB432D6A2E}"/>
                    </a:ext>
                  </a:extLst>
                </p14:cNvPr>
                <p14:cNvContentPartPr/>
                <p14:nvPr/>
              </p14:nvContentPartPr>
              <p14:xfrm>
                <a:off x="7090573" y="4215432"/>
                <a:ext cx="14040" cy="950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13A470A-718B-47B9-B186-29DB432D6A2E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086253" y="4211112"/>
                  <a:ext cx="2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BBB72FFA-B07D-4DE1-B495-50B2BF3AD811}"/>
                    </a:ext>
                  </a:extLst>
                </p14:cNvPr>
                <p14:cNvContentPartPr/>
                <p14:nvPr/>
              </p14:nvContentPartPr>
              <p14:xfrm>
                <a:off x="7152493" y="4225872"/>
                <a:ext cx="82080" cy="820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BBB72FFA-B07D-4DE1-B495-50B2BF3AD811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148173" y="4221552"/>
                  <a:ext cx="9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7F1334FD-07A1-473A-BD88-6861A110DDC1}"/>
                    </a:ext>
                  </a:extLst>
                </p14:cNvPr>
                <p14:cNvContentPartPr/>
                <p14:nvPr/>
              </p14:nvContentPartPr>
              <p14:xfrm>
                <a:off x="7304413" y="4271232"/>
                <a:ext cx="116280" cy="25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7F1334FD-07A1-473A-BD88-6861A110DDC1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300093" y="4266912"/>
                  <a:ext cx="124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EEB8BF5-E987-40C9-A136-C4A38C999BA8}"/>
                    </a:ext>
                  </a:extLst>
                </p14:cNvPr>
                <p14:cNvContentPartPr/>
                <p14:nvPr/>
              </p14:nvContentPartPr>
              <p14:xfrm>
                <a:off x="7479373" y="4221552"/>
                <a:ext cx="109800" cy="871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EEB8BF5-E987-40C9-A136-C4A38C999BA8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475053" y="4217232"/>
                  <a:ext cx="118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276E8DD2-685A-47AE-8B90-97F286B40C0E}"/>
                    </a:ext>
                  </a:extLst>
                </p14:cNvPr>
                <p14:cNvContentPartPr/>
                <p14:nvPr/>
              </p14:nvContentPartPr>
              <p14:xfrm>
                <a:off x="7615813" y="4224432"/>
                <a:ext cx="68760" cy="7344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276E8DD2-685A-47AE-8B90-97F286B40C0E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611493" y="4220112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FA1F868-AE96-4A4A-B5B5-FEE9DA77A6CA}"/>
                    </a:ext>
                  </a:extLst>
                </p14:cNvPr>
                <p14:cNvContentPartPr/>
                <p14:nvPr/>
              </p14:nvContentPartPr>
              <p14:xfrm>
                <a:off x="7811293" y="4235592"/>
                <a:ext cx="113400" cy="25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FA1F868-AE96-4A4A-B5B5-FEE9DA77A6C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806973" y="4231272"/>
                  <a:ext cx="12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B0216BA-F1AE-4936-B691-7C4C0E7D2573}"/>
                    </a:ext>
                  </a:extLst>
                </p14:cNvPr>
                <p14:cNvContentPartPr/>
                <p14:nvPr/>
              </p14:nvContentPartPr>
              <p14:xfrm>
                <a:off x="7810213" y="4267632"/>
                <a:ext cx="133920" cy="165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B0216BA-F1AE-4936-B691-7C4C0E7D2573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805893" y="4263312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F5EBBD9A-C190-4898-A670-CD0ACD00C415}"/>
                    </a:ext>
                  </a:extLst>
                </p14:cNvPr>
                <p14:cNvContentPartPr/>
                <p14:nvPr/>
              </p14:nvContentPartPr>
              <p14:xfrm>
                <a:off x="8001013" y="4194912"/>
                <a:ext cx="92520" cy="1220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F5EBBD9A-C190-4898-A670-CD0ACD00C415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996693" y="4190592"/>
                  <a:ext cx="10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3F406507-42E8-467E-B090-8475B7BB184F}"/>
                    </a:ext>
                  </a:extLst>
                </p14:cNvPr>
                <p14:cNvContentPartPr/>
                <p14:nvPr/>
              </p14:nvContentPartPr>
              <p14:xfrm>
                <a:off x="8154733" y="4206792"/>
                <a:ext cx="108360" cy="892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3F406507-42E8-467E-B090-8475B7BB184F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150413" y="4202472"/>
                  <a:ext cx="117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7E2AEAF-76F7-4174-9FD0-EBA084769C96}"/>
                    </a:ext>
                  </a:extLst>
                </p14:cNvPr>
                <p14:cNvContentPartPr/>
                <p14:nvPr/>
              </p14:nvContentPartPr>
              <p14:xfrm>
                <a:off x="5749573" y="4092312"/>
                <a:ext cx="397080" cy="1778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7E2AEAF-76F7-4174-9FD0-EBA084769C96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745253" y="4087992"/>
                  <a:ext cx="405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0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368F2C3F-6023-423C-843E-F194BA54474C}"/>
                  </a:ext>
                </a:extLst>
              </p14:cNvPr>
              <p14:cNvContentPartPr/>
              <p14:nvPr/>
            </p14:nvContentPartPr>
            <p14:xfrm>
              <a:off x="4920853" y="4187712"/>
              <a:ext cx="237240" cy="12636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368F2C3F-6023-423C-843E-F194BA54474C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4916533" y="4183392"/>
                <a:ext cx="2458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2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2D0F9B02-8C1E-493A-A72C-3713286AB118}"/>
                  </a:ext>
                </a:extLst>
              </p14:cNvPr>
              <p14:cNvContentPartPr/>
              <p14:nvPr/>
            </p14:nvContentPartPr>
            <p14:xfrm>
              <a:off x="1620373" y="4037952"/>
              <a:ext cx="1487880" cy="1390680"/>
            </p14:xfrm>
          </p:contentPart>
        </mc:Choice>
        <mc:Fallback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2D0F9B02-8C1E-493A-A72C-3713286AB118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1616053" y="4033632"/>
                <a:ext cx="1496520" cy="13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3" name="Gruppieren 742">
            <a:extLst>
              <a:ext uri="{FF2B5EF4-FFF2-40B4-BE49-F238E27FC236}">
                <a16:creationId xmlns:a16="http://schemas.microsoft.com/office/drawing/2014/main" id="{FEF96787-0B7D-417C-9530-5FD8ACEAF1C6}"/>
              </a:ext>
            </a:extLst>
          </p:cNvPr>
          <p:cNvGrpSpPr/>
          <p:nvPr/>
        </p:nvGrpSpPr>
        <p:grpSpPr>
          <a:xfrm>
            <a:off x="6684133" y="4516032"/>
            <a:ext cx="359280" cy="219960"/>
            <a:chOff x="6684133" y="4516032"/>
            <a:chExt cx="35928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F0D3E19A-9E0E-4DF0-9037-5AB0CAA5EAA1}"/>
                    </a:ext>
                  </a:extLst>
                </p14:cNvPr>
                <p14:cNvContentPartPr/>
                <p14:nvPr/>
              </p14:nvContentPartPr>
              <p14:xfrm>
                <a:off x="6684133" y="4615752"/>
                <a:ext cx="133920" cy="12024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F0D3E19A-9E0E-4DF0-9037-5AB0CAA5EAA1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679813" y="4611432"/>
                  <a:ext cx="14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C7B603EE-63D3-4DB1-B1FD-8CEB6034D217}"/>
                    </a:ext>
                  </a:extLst>
                </p14:cNvPr>
                <p14:cNvContentPartPr/>
                <p14:nvPr/>
              </p14:nvContentPartPr>
              <p14:xfrm>
                <a:off x="6910573" y="4591272"/>
                <a:ext cx="90360" cy="1220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C7B603EE-63D3-4DB1-B1FD-8CEB6034D217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906253" y="4586952"/>
                  <a:ext cx="99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C7F810A-C087-4984-8665-BB324ACC667F}"/>
                    </a:ext>
                  </a:extLst>
                </p14:cNvPr>
                <p14:cNvContentPartPr/>
                <p14:nvPr/>
              </p14:nvContentPartPr>
              <p14:xfrm>
                <a:off x="6987613" y="4593072"/>
                <a:ext cx="27000" cy="1281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C7F810A-C087-4984-8665-BB324ACC667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983293" y="4588752"/>
                  <a:ext cx="3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8D1A6960-391F-4A09-BE28-ED6C61CB7817}"/>
                    </a:ext>
                  </a:extLst>
                </p14:cNvPr>
                <p14:cNvContentPartPr/>
                <p14:nvPr/>
              </p14:nvContentPartPr>
              <p14:xfrm>
                <a:off x="6949813" y="4638792"/>
                <a:ext cx="87480" cy="270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8D1A6960-391F-4A09-BE28-ED6C61CB781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45493" y="4634472"/>
                  <a:ext cx="96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9F777BA0-0EBA-4DD8-B499-ABA16333AEC0}"/>
                    </a:ext>
                  </a:extLst>
                </p14:cNvPr>
                <p14:cNvContentPartPr/>
                <p14:nvPr/>
              </p14:nvContentPartPr>
              <p14:xfrm>
                <a:off x="6977893" y="4516032"/>
                <a:ext cx="65520" cy="259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9F777BA0-0EBA-4DD8-B499-ABA16333AEC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973573" y="4511712"/>
                  <a:ext cx="74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4" name="Gruppieren 783">
            <a:extLst>
              <a:ext uri="{FF2B5EF4-FFF2-40B4-BE49-F238E27FC236}">
                <a16:creationId xmlns:a16="http://schemas.microsoft.com/office/drawing/2014/main" id="{B64E3EF8-2D4F-48A4-A31C-4A541BED5DC6}"/>
              </a:ext>
            </a:extLst>
          </p:cNvPr>
          <p:cNvGrpSpPr/>
          <p:nvPr/>
        </p:nvGrpSpPr>
        <p:grpSpPr>
          <a:xfrm>
            <a:off x="6135493" y="4891872"/>
            <a:ext cx="2411640" cy="231840"/>
            <a:chOff x="6135493" y="4891872"/>
            <a:chExt cx="241164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2D98ECCA-FD34-45EE-8521-685D73916C0E}"/>
                    </a:ext>
                  </a:extLst>
                </p14:cNvPr>
                <p14:cNvContentPartPr/>
                <p14:nvPr/>
              </p14:nvContentPartPr>
              <p14:xfrm>
                <a:off x="6135493" y="4948032"/>
                <a:ext cx="78480" cy="1245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2D98ECCA-FD34-45EE-8521-685D73916C0E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131173" y="4943712"/>
                  <a:ext cx="87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987F8AAC-A9DB-4041-BB83-4CBA74200AB1}"/>
                    </a:ext>
                  </a:extLst>
                </p14:cNvPr>
                <p14:cNvContentPartPr/>
                <p14:nvPr/>
              </p14:nvContentPartPr>
              <p14:xfrm>
                <a:off x="6212173" y="5049912"/>
                <a:ext cx="47520" cy="612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987F8AAC-A9DB-4041-BB83-4CBA74200AB1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207853" y="5045592"/>
                  <a:ext cx="56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73702BED-9420-4E3B-B1C9-5188FC1A5030}"/>
                    </a:ext>
                  </a:extLst>
                </p14:cNvPr>
                <p14:cNvContentPartPr/>
                <p14:nvPr/>
              </p14:nvContentPartPr>
              <p14:xfrm>
                <a:off x="6263653" y="5035872"/>
                <a:ext cx="76680" cy="752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73702BED-9420-4E3B-B1C9-5188FC1A5030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259333" y="5031552"/>
                  <a:ext cx="85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0A478BA7-9759-4D15-99FC-F36440275C23}"/>
                    </a:ext>
                  </a:extLst>
                </p14:cNvPr>
                <p14:cNvContentPartPr/>
                <p14:nvPr/>
              </p14:nvContentPartPr>
              <p14:xfrm>
                <a:off x="6404413" y="4977192"/>
                <a:ext cx="14040" cy="763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0A478BA7-9759-4D15-99FC-F36440275C23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6400093" y="4972872"/>
                  <a:ext cx="22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6BDC4FE-E026-4CC9-8C89-FB243795CE06}"/>
                    </a:ext>
                  </a:extLst>
                </p14:cNvPr>
                <p14:cNvContentPartPr/>
                <p14:nvPr/>
              </p14:nvContentPartPr>
              <p14:xfrm>
                <a:off x="6383893" y="5009232"/>
                <a:ext cx="81000" cy="1728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6BDC4FE-E026-4CC9-8C89-FB243795CE06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6379573" y="5004912"/>
                  <a:ext cx="8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C760F1D4-AD2E-4281-94D8-365F55360597}"/>
                    </a:ext>
                  </a:extLst>
                </p14:cNvPr>
                <p14:cNvContentPartPr/>
                <p14:nvPr/>
              </p14:nvContentPartPr>
              <p14:xfrm>
                <a:off x="6482893" y="4948392"/>
                <a:ext cx="59040" cy="1101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C760F1D4-AD2E-4281-94D8-365F55360597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6478573" y="4944072"/>
                  <a:ext cx="67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D8A88C91-0313-4F65-9CB0-E8AFA5C26785}"/>
                    </a:ext>
                  </a:extLst>
                </p14:cNvPr>
                <p14:cNvContentPartPr/>
                <p14:nvPr/>
              </p14:nvContentPartPr>
              <p14:xfrm>
                <a:off x="6563893" y="5025432"/>
                <a:ext cx="54720" cy="630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D8A88C91-0313-4F65-9CB0-E8AFA5C26785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6559573" y="5021112"/>
                  <a:ext cx="6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BEEF0BA-970E-4994-B514-2D20FD51CED5}"/>
                    </a:ext>
                  </a:extLst>
                </p14:cNvPr>
                <p14:cNvContentPartPr/>
                <p14:nvPr/>
              </p14:nvContentPartPr>
              <p14:xfrm>
                <a:off x="6731293" y="4997712"/>
                <a:ext cx="360" cy="36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BEEF0BA-970E-4994-B514-2D20FD51CED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726973" y="4993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32194968-0F52-44CA-A7EE-BB90950BFF09}"/>
                    </a:ext>
                  </a:extLst>
                </p14:cNvPr>
                <p14:cNvContentPartPr/>
                <p14:nvPr/>
              </p14:nvContentPartPr>
              <p14:xfrm>
                <a:off x="6739213" y="4967472"/>
                <a:ext cx="18720" cy="903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32194968-0F52-44CA-A7EE-BB90950BFF0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734893" y="4963152"/>
                  <a:ext cx="27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84205FB-1783-43CE-BC3B-70EEF1E5FDE0}"/>
                    </a:ext>
                  </a:extLst>
                </p14:cNvPr>
                <p14:cNvContentPartPr/>
                <p14:nvPr/>
              </p14:nvContentPartPr>
              <p14:xfrm>
                <a:off x="6707533" y="4998072"/>
                <a:ext cx="94680" cy="1656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84205FB-1783-43CE-BC3B-70EEF1E5FDE0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703213" y="4993752"/>
                  <a:ext cx="103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E8CDCFB9-3A6E-40A8-9F43-D158AF83A7D2}"/>
                    </a:ext>
                  </a:extLst>
                </p14:cNvPr>
                <p14:cNvContentPartPr/>
                <p14:nvPr/>
              </p14:nvContentPartPr>
              <p14:xfrm>
                <a:off x="6854053" y="4933272"/>
                <a:ext cx="89280" cy="1141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E8CDCFB9-3A6E-40A8-9F43-D158AF83A7D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849733" y="4928952"/>
                  <a:ext cx="97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A69B23CD-82C1-4B60-B04F-E887C027841C}"/>
                    </a:ext>
                  </a:extLst>
                </p14:cNvPr>
                <p14:cNvContentPartPr/>
                <p14:nvPr/>
              </p14:nvContentPartPr>
              <p14:xfrm>
                <a:off x="6993733" y="5040912"/>
                <a:ext cx="16560" cy="6912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A69B23CD-82C1-4B60-B04F-E887C027841C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989413" y="5036592"/>
                  <a:ext cx="2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1689CC9-C146-4378-A65B-C45C769BA9EA}"/>
                    </a:ext>
                  </a:extLst>
                </p14:cNvPr>
                <p14:cNvContentPartPr/>
                <p14:nvPr/>
              </p14:nvContentPartPr>
              <p14:xfrm>
                <a:off x="6992293" y="5030112"/>
                <a:ext cx="74160" cy="936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1689CC9-C146-4378-A65B-C45C769BA9E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987973" y="5025792"/>
                  <a:ext cx="82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00E7C5E-8DBD-4CF2-8C23-1A1623AA82E1}"/>
                    </a:ext>
                  </a:extLst>
                </p14:cNvPr>
                <p14:cNvContentPartPr/>
                <p14:nvPr/>
              </p14:nvContentPartPr>
              <p14:xfrm>
                <a:off x="7175893" y="4977192"/>
                <a:ext cx="104040" cy="64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00E7C5E-8DBD-4CF2-8C23-1A1623AA82E1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171573" y="4972872"/>
                  <a:ext cx="112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000FC0BB-2B9A-4ADB-8EAA-7206D12A14E4}"/>
                    </a:ext>
                  </a:extLst>
                </p14:cNvPr>
                <p14:cNvContentPartPr/>
                <p14:nvPr/>
              </p14:nvContentPartPr>
              <p14:xfrm>
                <a:off x="7183093" y="5005992"/>
                <a:ext cx="117360" cy="828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000FC0BB-2B9A-4ADB-8EAA-7206D12A14E4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178773" y="5001672"/>
                  <a:ext cx="126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F883E51D-07D0-4B37-8FF6-BC8A5078A596}"/>
                    </a:ext>
                  </a:extLst>
                </p14:cNvPr>
                <p14:cNvContentPartPr/>
                <p14:nvPr/>
              </p14:nvContentPartPr>
              <p14:xfrm>
                <a:off x="7413853" y="4928952"/>
                <a:ext cx="2880" cy="1123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F883E51D-07D0-4B37-8FF6-BC8A5078A596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409533" y="4924632"/>
                  <a:ext cx="1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AA1C2B27-8E6F-4829-B79E-FAFBB629D941}"/>
                    </a:ext>
                  </a:extLst>
                </p14:cNvPr>
                <p14:cNvContentPartPr/>
                <p14:nvPr/>
              </p14:nvContentPartPr>
              <p14:xfrm>
                <a:off x="7354453" y="5026512"/>
                <a:ext cx="111960" cy="2268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AA1C2B27-8E6F-4829-B79E-FAFBB629D94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350133" y="5022192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28B1082E-F8C3-4FE1-9656-AADA2C4389E8}"/>
                    </a:ext>
                  </a:extLst>
                </p14:cNvPr>
                <p14:cNvContentPartPr/>
                <p14:nvPr/>
              </p14:nvContentPartPr>
              <p14:xfrm>
                <a:off x="7341853" y="4919232"/>
                <a:ext cx="147240" cy="1656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28B1082E-F8C3-4FE1-9656-AADA2C4389E8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337533" y="4914912"/>
                  <a:ext cx="155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79105B79-398A-4ADD-930F-67AC09D1FA3B}"/>
                    </a:ext>
                  </a:extLst>
                </p14:cNvPr>
                <p14:cNvContentPartPr/>
                <p14:nvPr/>
              </p14:nvContentPartPr>
              <p14:xfrm>
                <a:off x="7524373" y="5029032"/>
                <a:ext cx="41040" cy="1008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79105B79-398A-4ADD-930F-67AC09D1FA3B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520053" y="5024712"/>
                  <a:ext cx="49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B38D6278-D6A7-4BBD-90CD-106A833D7F84}"/>
                    </a:ext>
                  </a:extLst>
                </p14:cNvPr>
                <p14:cNvContentPartPr/>
                <p14:nvPr/>
              </p14:nvContentPartPr>
              <p14:xfrm>
                <a:off x="7500253" y="5013912"/>
                <a:ext cx="56160" cy="7632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B38D6278-D6A7-4BBD-90CD-106A833D7F84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495933" y="5009592"/>
                  <a:ext cx="6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A5F6D80-765F-42E8-A08C-E79A132C7248}"/>
                    </a:ext>
                  </a:extLst>
                </p14:cNvPr>
                <p14:cNvContentPartPr/>
                <p14:nvPr/>
              </p14:nvContentPartPr>
              <p14:xfrm>
                <a:off x="7559653" y="5020392"/>
                <a:ext cx="69120" cy="720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A5F6D80-765F-42E8-A08C-E79A132C724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555333" y="5016072"/>
                  <a:ext cx="77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AFFE1067-7FBA-467A-82C1-821B632756ED}"/>
                    </a:ext>
                  </a:extLst>
                </p14:cNvPr>
                <p14:cNvContentPartPr/>
                <p14:nvPr/>
              </p14:nvContentPartPr>
              <p14:xfrm>
                <a:off x="7674493" y="4955592"/>
                <a:ext cx="7560" cy="748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AFFE1067-7FBA-467A-82C1-821B632756ED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670173" y="4951272"/>
                  <a:ext cx="16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BB723D0-6911-42EA-BD32-EA2507E214D6}"/>
                    </a:ext>
                  </a:extLst>
                </p14:cNvPr>
                <p14:cNvContentPartPr/>
                <p14:nvPr/>
              </p14:nvContentPartPr>
              <p14:xfrm>
                <a:off x="7648933" y="4926792"/>
                <a:ext cx="122760" cy="9648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BB723D0-6911-42EA-BD32-EA2507E214D6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644613" y="4922472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EE8188B-6F51-4EE7-A636-C84B37D849EC}"/>
                    </a:ext>
                  </a:extLst>
                </p14:cNvPr>
                <p14:cNvContentPartPr/>
                <p14:nvPr/>
              </p14:nvContentPartPr>
              <p14:xfrm>
                <a:off x="7710853" y="4914192"/>
                <a:ext cx="109080" cy="982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EE8188B-6F51-4EE7-A636-C84B37D849EC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7706533" y="4909872"/>
                  <a:ext cx="117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1FCC74F-294C-4FAF-AADE-9550555BDE03}"/>
                    </a:ext>
                  </a:extLst>
                </p14:cNvPr>
                <p14:cNvContentPartPr/>
                <p14:nvPr/>
              </p14:nvContentPartPr>
              <p14:xfrm>
                <a:off x="7833973" y="4999512"/>
                <a:ext cx="36360" cy="4140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1FCC74F-294C-4FAF-AADE-9550555BDE03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829653" y="4995192"/>
                  <a:ext cx="45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5D470B02-30B3-4BF6-9BF9-0B8A59BE2564}"/>
                    </a:ext>
                  </a:extLst>
                </p14:cNvPr>
                <p14:cNvContentPartPr/>
                <p14:nvPr/>
              </p14:nvContentPartPr>
              <p14:xfrm>
                <a:off x="7958533" y="4937592"/>
                <a:ext cx="20520" cy="1008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5D470B02-30B3-4BF6-9BF9-0B8A59BE2564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954213" y="4933272"/>
                  <a:ext cx="2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FB410A35-4909-4398-958B-D036B9B699B9}"/>
                    </a:ext>
                  </a:extLst>
                </p14:cNvPr>
                <p14:cNvContentPartPr/>
                <p14:nvPr/>
              </p14:nvContentPartPr>
              <p14:xfrm>
                <a:off x="7922173" y="4970712"/>
                <a:ext cx="89280" cy="1008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FB410A35-4909-4398-958B-D036B9B699B9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917853" y="4966392"/>
                  <a:ext cx="97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3CA7A14-7DE1-4E4C-AA7D-C9F5ABD8B7F8}"/>
                    </a:ext>
                  </a:extLst>
                </p14:cNvPr>
                <p14:cNvContentPartPr/>
                <p14:nvPr/>
              </p14:nvContentPartPr>
              <p14:xfrm>
                <a:off x="8039173" y="4912392"/>
                <a:ext cx="77040" cy="10512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3CA7A14-7DE1-4E4C-AA7D-C9F5ABD8B7F8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034853" y="4908072"/>
                  <a:ext cx="85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9FE8AD9-E4E6-43D2-8279-E23A90817200}"/>
                    </a:ext>
                  </a:extLst>
                </p14:cNvPr>
                <p14:cNvContentPartPr/>
                <p14:nvPr/>
              </p14:nvContentPartPr>
              <p14:xfrm>
                <a:off x="8006773" y="4891872"/>
                <a:ext cx="120600" cy="140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9FE8AD9-E4E6-43D2-8279-E23A9081720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002453" y="4887552"/>
                  <a:ext cx="12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4AD7B11C-F139-4EC2-AC7F-3D671B41D20B}"/>
                    </a:ext>
                  </a:extLst>
                </p14:cNvPr>
                <p14:cNvContentPartPr/>
                <p14:nvPr/>
              </p14:nvContentPartPr>
              <p14:xfrm>
                <a:off x="8132413" y="4995912"/>
                <a:ext cx="22320" cy="5796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4AD7B11C-F139-4EC2-AC7F-3D671B41D20B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28093" y="4991592"/>
                  <a:ext cx="30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5D0C51B-BBCA-401C-BE7B-507C9046B292}"/>
                    </a:ext>
                  </a:extLst>
                </p14:cNvPr>
                <p14:cNvContentPartPr/>
                <p14:nvPr/>
              </p14:nvContentPartPr>
              <p14:xfrm>
                <a:off x="8150773" y="4991592"/>
                <a:ext cx="63360" cy="8568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5D0C51B-BBCA-401C-BE7B-507C9046B292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8146453" y="4987272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2B65C96-721D-48FF-9FB3-2E7C469547ED}"/>
                    </a:ext>
                  </a:extLst>
                </p14:cNvPr>
                <p14:cNvContentPartPr/>
                <p14:nvPr/>
              </p14:nvContentPartPr>
              <p14:xfrm>
                <a:off x="8241853" y="4936872"/>
                <a:ext cx="14040" cy="10800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2B65C96-721D-48FF-9FB3-2E7C469547ED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8237533" y="4932552"/>
                  <a:ext cx="2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55365ED0-6E94-4432-A4FA-A2E884ADC256}"/>
                    </a:ext>
                  </a:extLst>
                </p14:cNvPr>
                <p14:cNvContentPartPr/>
                <p14:nvPr/>
              </p14:nvContentPartPr>
              <p14:xfrm>
                <a:off x="8195413" y="4975032"/>
                <a:ext cx="106200" cy="1836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55365ED0-6E94-4432-A4FA-A2E884ADC256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8191093" y="4970712"/>
                  <a:ext cx="11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9727DA1C-F00A-4798-AF14-0867D6395593}"/>
                    </a:ext>
                  </a:extLst>
                </p14:cNvPr>
                <p14:cNvContentPartPr/>
                <p14:nvPr/>
              </p14:nvContentPartPr>
              <p14:xfrm>
                <a:off x="8343373" y="4904472"/>
                <a:ext cx="58680" cy="1000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9727DA1C-F00A-4798-AF14-0867D6395593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8339053" y="4900152"/>
                  <a:ext cx="67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82D4C2F2-D206-48B2-8D53-8DE21C066C4E}"/>
                    </a:ext>
                  </a:extLst>
                </p14:cNvPr>
                <p14:cNvContentPartPr/>
                <p14:nvPr/>
              </p14:nvContentPartPr>
              <p14:xfrm>
                <a:off x="8459653" y="4915992"/>
                <a:ext cx="2880" cy="7272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82D4C2F2-D206-48B2-8D53-8DE21C066C4E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8455333" y="4911672"/>
                  <a:ext cx="11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0755F9D7-C16C-433F-8A9A-2706ED7A111D}"/>
                    </a:ext>
                  </a:extLst>
                </p14:cNvPr>
                <p14:cNvContentPartPr/>
                <p14:nvPr/>
              </p14:nvContentPartPr>
              <p14:xfrm>
                <a:off x="8400253" y="4895832"/>
                <a:ext cx="146880" cy="12240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0755F9D7-C16C-433F-8A9A-2706ED7A111D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8395933" y="4891512"/>
                  <a:ext cx="1555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6">
            <p14:nvContentPartPr>
              <p14:cNvPr id="785" name="Freihand 784">
                <a:extLst>
                  <a:ext uri="{FF2B5EF4-FFF2-40B4-BE49-F238E27FC236}">
                    <a16:creationId xmlns:a16="http://schemas.microsoft.com/office/drawing/2014/main" id="{07B75D05-2F4E-48F7-8908-81846F21D9FB}"/>
                  </a:ext>
                </a:extLst>
              </p14:cNvPr>
              <p14:cNvContentPartPr/>
              <p14:nvPr/>
            </p14:nvContentPartPr>
            <p14:xfrm>
              <a:off x="3356293" y="2373312"/>
              <a:ext cx="241560" cy="146160"/>
            </p14:xfrm>
          </p:contentPart>
        </mc:Choice>
        <mc:Fallback>
          <p:pic>
            <p:nvPicPr>
              <p:cNvPr id="785" name="Freihand 784">
                <a:extLst>
                  <a:ext uri="{FF2B5EF4-FFF2-40B4-BE49-F238E27FC236}">
                    <a16:creationId xmlns:a16="http://schemas.microsoft.com/office/drawing/2014/main" id="{07B75D05-2F4E-48F7-8908-81846F21D9FB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3351973" y="2368992"/>
                <a:ext cx="2502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791" name="Freihand 790">
                <a:extLst>
                  <a:ext uri="{FF2B5EF4-FFF2-40B4-BE49-F238E27FC236}">
                    <a16:creationId xmlns:a16="http://schemas.microsoft.com/office/drawing/2014/main" id="{93B67A5B-E6AE-438A-9803-ACA545267FC5}"/>
                  </a:ext>
                </a:extLst>
              </p14:cNvPr>
              <p14:cNvContentPartPr/>
              <p14:nvPr/>
            </p14:nvContentPartPr>
            <p14:xfrm>
              <a:off x="4312813" y="3723312"/>
              <a:ext cx="317880" cy="190080"/>
            </p14:xfrm>
          </p:contentPart>
        </mc:Choice>
        <mc:Fallback>
          <p:pic>
            <p:nvPicPr>
              <p:cNvPr id="791" name="Freihand 790">
                <a:extLst>
                  <a:ext uri="{FF2B5EF4-FFF2-40B4-BE49-F238E27FC236}">
                    <a16:creationId xmlns:a16="http://schemas.microsoft.com/office/drawing/2014/main" id="{93B67A5B-E6AE-438A-9803-ACA545267FC5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4308493" y="3718992"/>
                <a:ext cx="326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6C09AD48-F472-4951-A744-7AA3551107B8}"/>
                  </a:ext>
                </a:extLst>
              </p14:cNvPr>
              <p14:cNvContentPartPr/>
              <p14:nvPr/>
            </p14:nvContentPartPr>
            <p14:xfrm>
              <a:off x="1682293" y="3524232"/>
              <a:ext cx="131760" cy="97200"/>
            </p14:xfrm>
          </p:contentPart>
        </mc:Choice>
        <mc:Fallback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6C09AD48-F472-4951-A744-7AA3551107B8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1677973" y="3519912"/>
                <a:ext cx="14040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2" name="Gruppieren 801">
            <a:extLst>
              <a:ext uri="{FF2B5EF4-FFF2-40B4-BE49-F238E27FC236}">
                <a16:creationId xmlns:a16="http://schemas.microsoft.com/office/drawing/2014/main" id="{8D64D31A-90BE-487A-A92A-9551893CE146}"/>
              </a:ext>
            </a:extLst>
          </p:cNvPr>
          <p:cNvGrpSpPr/>
          <p:nvPr/>
        </p:nvGrpSpPr>
        <p:grpSpPr>
          <a:xfrm>
            <a:off x="6110653" y="5232792"/>
            <a:ext cx="906480" cy="162000"/>
            <a:chOff x="6110653" y="5232792"/>
            <a:chExt cx="90648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E8586A6-3F43-44C0-9D26-DAD4A4D624D9}"/>
                    </a:ext>
                  </a:extLst>
                </p14:cNvPr>
                <p14:cNvContentPartPr/>
                <p14:nvPr/>
              </p14:nvContentPartPr>
              <p14:xfrm>
                <a:off x="6110653" y="5292192"/>
                <a:ext cx="79200" cy="10260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E8586A6-3F43-44C0-9D26-DAD4A4D624D9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106333" y="5287872"/>
                  <a:ext cx="87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1C27A0EC-2458-449E-BB02-EE688D7D002A}"/>
                    </a:ext>
                  </a:extLst>
                </p14:cNvPr>
                <p14:cNvContentPartPr/>
                <p14:nvPr/>
              </p14:nvContentPartPr>
              <p14:xfrm>
                <a:off x="6134053" y="5269512"/>
                <a:ext cx="106920" cy="1008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1C27A0EC-2458-449E-BB02-EE688D7D002A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129733" y="5265192"/>
                  <a:ext cx="115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19C50D6-C2B1-4BA7-A35C-D426F68AB1D0}"/>
                    </a:ext>
                  </a:extLst>
                </p14:cNvPr>
                <p14:cNvContentPartPr/>
                <p14:nvPr/>
              </p14:nvContentPartPr>
              <p14:xfrm>
                <a:off x="6236653" y="5283912"/>
                <a:ext cx="64440" cy="1000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19C50D6-C2B1-4BA7-A35C-D426F68AB1D0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6232333" y="5279592"/>
                  <a:ext cx="7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42FC7074-306B-4596-A1B4-7AEF662EF0F4}"/>
                    </a:ext>
                  </a:extLst>
                </p14:cNvPr>
                <p14:cNvContentPartPr/>
                <p14:nvPr/>
              </p14:nvContentPartPr>
              <p14:xfrm>
                <a:off x="6338173" y="5295432"/>
                <a:ext cx="72720" cy="820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42FC7074-306B-4596-A1B4-7AEF662EF0F4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333853" y="5291112"/>
                  <a:ext cx="81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1C7E26C1-F8ED-42D8-8316-269FBA13F895}"/>
                    </a:ext>
                  </a:extLst>
                </p14:cNvPr>
                <p14:cNvContentPartPr/>
                <p14:nvPr/>
              </p14:nvContentPartPr>
              <p14:xfrm>
                <a:off x="6458413" y="5268792"/>
                <a:ext cx="81360" cy="7344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1C7E26C1-F8ED-42D8-8316-269FBA13F89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454093" y="5264472"/>
                  <a:ext cx="90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DECC2015-331E-481C-AF95-C3A3FC048128}"/>
                    </a:ext>
                  </a:extLst>
                </p14:cNvPr>
                <p14:cNvContentPartPr/>
                <p14:nvPr/>
              </p14:nvContentPartPr>
              <p14:xfrm>
                <a:off x="6554893" y="5268072"/>
                <a:ext cx="75960" cy="849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DECC2015-331E-481C-AF95-C3A3FC048128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550573" y="5263752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FAE271CB-71F4-4365-B987-3486CCD28323}"/>
                    </a:ext>
                  </a:extLst>
                </p14:cNvPr>
                <p14:cNvContentPartPr/>
                <p14:nvPr/>
              </p14:nvContentPartPr>
              <p14:xfrm>
                <a:off x="6733813" y="5274552"/>
                <a:ext cx="5400" cy="6372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FAE271CB-71F4-4365-B987-3486CCD28323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729493" y="5270232"/>
                  <a:ext cx="14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BAD7D73C-B043-4C94-AB65-A9E556709E98}"/>
                    </a:ext>
                  </a:extLst>
                </p14:cNvPr>
                <p14:cNvContentPartPr/>
                <p14:nvPr/>
              </p14:nvContentPartPr>
              <p14:xfrm>
                <a:off x="6703213" y="5303712"/>
                <a:ext cx="78840" cy="936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BAD7D73C-B043-4C94-AB65-A9E556709E98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6698893" y="5299392"/>
                  <a:ext cx="87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78FCC38D-68BB-49A4-9624-FA7CD441BB84}"/>
                    </a:ext>
                  </a:extLst>
                </p14:cNvPr>
                <p14:cNvContentPartPr/>
                <p14:nvPr/>
              </p14:nvContentPartPr>
              <p14:xfrm>
                <a:off x="6844333" y="5258352"/>
                <a:ext cx="52200" cy="7848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78FCC38D-68BB-49A4-9624-FA7CD441BB84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6840013" y="5254032"/>
                  <a:ext cx="60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5B3CAB89-EDA7-44AE-ACD3-BCA0C44EE3B0}"/>
                    </a:ext>
                  </a:extLst>
                </p14:cNvPr>
                <p14:cNvContentPartPr/>
                <p14:nvPr/>
              </p14:nvContentPartPr>
              <p14:xfrm>
                <a:off x="6846133" y="5232792"/>
                <a:ext cx="87480" cy="2556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5B3CAB89-EDA7-44AE-ACD3-BCA0C44EE3B0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6841813" y="5228472"/>
                  <a:ext cx="9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A04E0BC3-DC7F-487A-AA53-21212937AE09}"/>
                    </a:ext>
                  </a:extLst>
                </p14:cNvPr>
                <p14:cNvContentPartPr/>
                <p14:nvPr/>
              </p14:nvContentPartPr>
              <p14:xfrm>
                <a:off x="6945493" y="5265912"/>
                <a:ext cx="71640" cy="687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A04E0BC3-DC7F-487A-AA53-21212937AE09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6941173" y="5261592"/>
                  <a:ext cx="8028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4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63018190-7F18-471C-9580-04920A2DB636}"/>
                  </a:ext>
                </a:extLst>
              </p14:cNvPr>
              <p14:cNvContentPartPr/>
              <p14:nvPr/>
            </p14:nvContentPartPr>
            <p14:xfrm>
              <a:off x="7186693" y="5282472"/>
              <a:ext cx="100080" cy="36000"/>
            </p14:xfrm>
          </p:contentPart>
        </mc:Choice>
        <mc:Fallback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63018190-7F18-471C-9580-04920A2DB636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7182373" y="5278152"/>
                <a:ext cx="108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6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91DC6B88-6909-4923-A4DA-0EE47B8F7FFE}"/>
                  </a:ext>
                </a:extLst>
              </p14:cNvPr>
              <p14:cNvContentPartPr/>
              <p14:nvPr/>
            </p14:nvContentPartPr>
            <p14:xfrm>
              <a:off x="1967413" y="2084232"/>
              <a:ext cx="174960" cy="77400"/>
            </p14:xfrm>
          </p:contentPart>
        </mc:Choice>
        <mc:Fallback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91DC6B88-6909-4923-A4DA-0EE47B8F7FFE}"/>
                  </a:ext>
                </a:extLst>
              </p:cNvPr>
              <p:cNvPicPr/>
              <p:nvPr/>
            </p:nvPicPr>
            <p:blipFill>
              <a:blip r:embed="rId1277"/>
              <a:stretch>
                <a:fillRect/>
              </a:stretch>
            </p:blipFill>
            <p:spPr>
              <a:xfrm>
                <a:off x="1963093" y="2079912"/>
                <a:ext cx="183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8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6A5B1860-8735-422C-9E20-9EADB5405A71}"/>
                  </a:ext>
                </a:extLst>
              </p14:cNvPr>
              <p14:cNvContentPartPr/>
              <p14:nvPr/>
            </p14:nvContentPartPr>
            <p14:xfrm>
              <a:off x="3242893" y="3694152"/>
              <a:ext cx="304920" cy="208080"/>
            </p14:xfrm>
          </p:contentPart>
        </mc:Choice>
        <mc:Fallback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6A5B1860-8735-422C-9E20-9EADB5405A71}"/>
                  </a:ext>
                </a:extLst>
              </p:cNvPr>
              <p:cNvPicPr/>
              <p:nvPr/>
            </p:nvPicPr>
            <p:blipFill>
              <a:blip r:embed="rId1279"/>
              <a:stretch>
                <a:fillRect/>
              </a:stretch>
            </p:blipFill>
            <p:spPr>
              <a:xfrm>
                <a:off x="3238573" y="3689832"/>
                <a:ext cx="313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0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3854730A-080A-471A-9646-E34D04F21FDF}"/>
                  </a:ext>
                </a:extLst>
              </p14:cNvPr>
              <p14:cNvContentPartPr/>
              <p14:nvPr/>
            </p14:nvContentPartPr>
            <p14:xfrm>
              <a:off x="1225813" y="4165032"/>
              <a:ext cx="154800" cy="119880"/>
            </p14:xfrm>
          </p:contentPart>
        </mc:Choice>
        <mc:Fallback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3854730A-080A-471A-9646-E34D04F21FDF}"/>
                  </a:ext>
                </a:extLst>
              </p:cNvPr>
              <p:cNvPicPr/>
              <p:nvPr/>
            </p:nvPicPr>
            <p:blipFill>
              <a:blip r:embed="rId1281"/>
              <a:stretch>
                <a:fillRect/>
              </a:stretch>
            </p:blipFill>
            <p:spPr>
              <a:xfrm>
                <a:off x="1221493" y="4160712"/>
                <a:ext cx="16344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" name="Gruppieren 820">
            <a:extLst>
              <a:ext uri="{FF2B5EF4-FFF2-40B4-BE49-F238E27FC236}">
                <a16:creationId xmlns:a16="http://schemas.microsoft.com/office/drawing/2014/main" id="{7BCF075F-C7A1-446A-8C7F-E3AEB1782B79}"/>
              </a:ext>
            </a:extLst>
          </p:cNvPr>
          <p:cNvGrpSpPr/>
          <p:nvPr/>
        </p:nvGrpSpPr>
        <p:grpSpPr>
          <a:xfrm>
            <a:off x="7392253" y="5215512"/>
            <a:ext cx="1114920" cy="124200"/>
            <a:chOff x="7392253" y="5215512"/>
            <a:chExt cx="111492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CDF2D0E3-22E4-4A1A-A94E-22A4887B01FE}"/>
                    </a:ext>
                  </a:extLst>
                </p14:cNvPr>
                <p14:cNvContentPartPr/>
                <p14:nvPr/>
              </p14:nvContentPartPr>
              <p14:xfrm>
                <a:off x="7392253" y="5250792"/>
                <a:ext cx="81000" cy="680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CDF2D0E3-22E4-4A1A-A94E-22A4887B01F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7387933" y="5246472"/>
                  <a:ext cx="89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5434A91-BCDE-41BF-B7A8-A97FC1246FE2}"/>
                    </a:ext>
                  </a:extLst>
                </p14:cNvPr>
                <p14:cNvContentPartPr/>
                <p14:nvPr/>
              </p14:nvContentPartPr>
              <p14:xfrm>
                <a:off x="7477933" y="5256552"/>
                <a:ext cx="85680" cy="5580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5434A91-BCDE-41BF-B7A8-A97FC1246F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7473613" y="5252232"/>
                  <a:ext cx="94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1EB1F78D-C104-405B-A5FC-8849A5D0A4AE}"/>
                    </a:ext>
                  </a:extLst>
                </p14:cNvPr>
                <p14:cNvContentPartPr/>
                <p14:nvPr/>
              </p14:nvContentPartPr>
              <p14:xfrm>
                <a:off x="7593493" y="5260152"/>
                <a:ext cx="76320" cy="7920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1EB1F78D-C104-405B-A5FC-8849A5D0A4AE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7589173" y="5255832"/>
                  <a:ext cx="84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B34AA79-62FB-4303-AE9C-0BFFDC86A415}"/>
                    </a:ext>
                  </a:extLst>
                </p14:cNvPr>
                <p14:cNvContentPartPr/>
                <p14:nvPr/>
              </p14:nvContentPartPr>
              <p14:xfrm>
                <a:off x="7705453" y="5215512"/>
                <a:ext cx="57240" cy="1224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B34AA79-62FB-4303-AE9C-0BFFDC86A415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701133" y="5211192"/>
                  <a:ext cx="65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9F713918-7FC6-425B-AA58-17193DFADF5A}"/>
                    </a:ext>
                  </a:extLst>
                </p14:cNvPr>
                <p14:cNvContentPartPr/>
                <p14:nvPr/>
              </p14:nvContentPartPr>
              <p14:xfrm>
                <a:off x="7786813" y="5247912"/>
                <a:ext cx="76320" cy="7740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9F713918-7FC6-425B-AA58-17193DFADF5A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782493" y="5243592"/>
                  <a:ext cx="84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A8560D7D-69AE-4F11-BF2F-D75A9CD3C70D}"/>
                    </a:ext>
                  </a:extLst>
                </p14:cNvPr>
                <p14:cNvContentPartPr/>
                <p14:nvPr/>
              </p14:nvContentPartPr>
              <p14:xfrm>
                <a:off x="7928293" y="5236752"/>
                <a:ext cx="20880" cy="8280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A8560D7D-69AE-4F11-BF2F-D75A9CD3C70D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7923973" y="5232432"/>
                  <a:ext cx="29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B86DCC17-8353-4766-BA0C-48DAB4127BEB}"/>
                    </a:ext>
                  </a:extLst>
                </p14:cNvPr>
                <p14:cNvContentPartPr/>
                <p14:nvPr/>
              </p14:nvContentPartPr>
              <p14:xfrm>
                <a:off x="7906333" y="5277072"/>
                <a:ext cx="86400" cy="72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B86DCC17-8353-4766-BA0C-48DAB4127BEB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7902013" y="5272752"/>
                  <a:ext cx="95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2EF2E409-3F1B-4263-B488-A8891E8E7D50}"/>
                    </a:ext>
                  </a:extLst>
                </p14:cNvPr>
                <p14:cNvContentPartPr/>
                <p14:nvPr/>
              </p14:nvContentPartPr>
              <p14:xfrm>
                <a:off x="8036653" y="5230992"/>
                <a:ext cx="78840" cy="1087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2EF2E409-3F1B-4263-B488-A8891E8E7D5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032333" y="5226672"/>
                  <a:ext cx="87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9FDEB076-2B39-4B42-BB59-631B5D375B0F}"/>
                    </a:ext>
                  </a:extLst>
                </p14:cNvPr>
                <p14:cNvContentPartPr/>
                <p14:nvPr/>
              </p14:nvContentPartPr>
              <p14:xfrm>
                <a:off x="8187853" y="5255112"/>
                <a:ext cx="12960" cy="6732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9FDEB076-2B39-4B42-BB59-631B5D375B0F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8183533" y="5250792"/>
                  <a:ext cx="21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13AE308-16F9-4543-8B69-D101A41D3171}"/>
                    </a:ext>
                  </a:extLst>
                </p14:cNvPr>
                <p14:cNvContentPartPr/>
                <p14:nvPr/>
              </p14:nvContentPartPr>
              <p14:xfrm>
                <a:off x="8170573" y="5276352"/>
                <a:ext cx="72000" cy="147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13AE308-16F9-4543-8B69-D101A41D3171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8166253" y="5272032"/>
                  <a:ext cx="80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2A568222-2C2E-4524-9B3A-B6DF6C848E74}"/>
                    </a:ext>
                  </a:extLst>
                </p14:cNvPr>
                <p14:cNvContentPartPr/>
                <p14:nvPr/>
              </p14:nvContentPartPr>
              <p14:xfrm>
                <a:off x="8291533" y="5224872"/>
                <a:ext cx="88560" cy="9864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2A568222-2C2E-4524-9B3A-B6DF6C848E74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8287213" y="5220552"/>
                  <a:ext cx="97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58609B65-CDEB-4C2A-9D81-967766A4B393}"/>
                    </a:ext>
                  </a:extLst>
                </p14:cNvPr>
                <p14:cNvContentPartPr/>
                <p14:nvPr/>
              </p14:nvContentPartPr>
              <p14:xfrm>
                <a:off x="8418253" y="5251152"/>
                <a:ext cx="88920" cy="6912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58609B65-CDEB-4C2A-9D81-967766A4B393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8413933" y="5246832"/>
                  <a:ext cx="9756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6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A36C4121-1654-4ECF-8888-15D92735DB9E}"/>
                  </a:ext>
                </a:extLst>
              </p14:cNvPr>
              <p14:cNvContentPartPr/>
              <p14:nvPr/>
            </p14:nvContentPartPr>
            <p14:xfrm>
              <a:off x="4619173" y="5214072"/>
              <a:ext cx="397440" cy="6696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A36C4121-1654-4ECF-8888-15D92735DB9E}"/>
                  </a:ext>
                </a:extLst>
              </p:cNvPr>
              <p:cNvPicPr/>
              <p:nvPr/>
            </p:nvPicPr>
            <p:blipFill>
              <a:blip r:embed="rId1307"/>
              <a:stretch>
                <a:fillRect/>
              </a:stretch>
            </p:blipFill>
            <p:spPr>
              <a:xfrm>
                <a:off x="4614853" y="5209752"/>
                <a:ext cx="4060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" name="Gruppieren 833">
            <a:extLst>
              <a:ext uri="{FF2B5EF4-FFF2-40B4-BE49-F238E27FC236}">
                <a16:creationId xmlns:a16="http://schemas.microsoft.com/office/drawing/2014/main" id="{68CC5A0E-434F-4671-8036-77C873FBE277}"/>
              </a:ext>
            </a:extLst>
          </p:cNvPr>
          <p:cNvGrpSpPr/>
          <p:nvPr/>
        </p:nvGrpSpPr>
        <p:grpSpPr>
          <a:xfrm>
            <a:off x="7569013" y="5507832"/>
            <a:ext cx="802440" cy="143280"/>
            <a:chOff x="7569013" y="5507832"/>
            <a:chExt cx="80244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4A7C610F-46B6-443D-8A62-8722098DD756}"/>
                    </a:ext>
                  </a:extLst>
                </p14:cNvPr>
                <p14:cNvContentPartPr/>
                <p14:nvPr/>
              </p14:nvContentPartPr>
              <p14:xfrm>
                <a:off x="7569013" y="5546352"/>
                <a:ext cx="140040" cy="997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4A7C610F-46B6-443D-8A62-8722098DD756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7564693" y="5542032"/>
                  <a:ext cx="148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92E42A7B-CDD5-4686-8748-3248304A3944}"/>
                    </a:ext>
                  </a:extLst>
                </p14:cNvPr>
                <p14:cNvContentPartPr/>
                <p14:nvPr/>
              </p14:nvContentPartPr>
              <p14:xfrm>
                <a:off x="7760533" y="5549592"/>
                <a:ext cx="128880" cy="864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92E42A7B-CDD5-4686-8748-3248304A3944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756213" y="5545272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B9F0D5E4-7DD4-49AA-AB9C-759D0E058665}"/>
                    </a:ext>
                  </a:extLst>
                </p14:cNvPr>
                <p14:cNvContentPartPr/>
                <p14:nvPr/>
              </p14:nvContentPartPr>
              <p14:xfrm>
                <a:off x="7918933" y="5551752"/>
                <a:ext cx="105840" cy="9936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B9F0D5E4-7DD4-49AA-AB9C-759D0E058665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914613" y="5547432"/>
                  <a:ext cx="11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49E349EB-3FAF-4F6C-96FA-994BA59D595C}"/>
                    </a:ext>
                  </a:extLst>
                </p14:cNvPr>
                <p14:cNvContentPartPr/>
                <p14:nvPr/>
              </p14:nvContentPartPr>
              <p14:xfrm>
                <a:off x="8175253" y="5507832"/>
                <a:ext cx="196200" cy="12600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49E349EB-3FAF-4F6C-96FA-994BA59D595C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8170933" y="5503512"/>
                  <a:ext cx="2048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" name="Gruppieren 832">
            <a:extLst>
              <a:ext uri="{FF2B5EF4-FFF2-40B4-BE49-F238E27FC236}">
                <a16:creationId xmlns:a16="http://schemas.microsoft.com/office/drawing/2014/main" id="{1F495F4C-2118-4616-BDF2-F71D97C33106}"/>
              </a:ext>
            </a:extLst>
          </p:cNvPr>
          <p:cNvGrpSpPr/>
          <p:nvPr/>
        </p:nvGrpSpPr>
        <p:grpSpPr>
          <a:xfrm>
            <a:off x="6304333" y="5518632"/>
            <a:ext cx="1019520" cy="283320"/>
            <a:chOff x="6304333" y="5518632"/>
            <a:chExt cx="10195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1531BB06-4240-4F00-B341-AD6326DE723B}"/>
                    </a:ext>
                  </a:extLst>
                </p14:cNvPr>
                <p14:cNvContentPartPr/>
                <p14:nvPr/>
              </p14:nvContentPartPr>
              <p14:xfrm>
                <a:off x="6304333" y="5578392"/>
                <a:ext cx="162360" cy="1180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1531BB06-4240-4F00-B341-AD6326DE723B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6300013" y="5574072"/>
                  <a:ext cx="171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11AD5417-7C0C-4B95-BFCF-9AEE917E8120}"/>
                    </a:ext>
                  </a:extLst>
                </p14:cNvPr>
                <p14:cNvContentPartPr/>
                <p14:nvPr/>
              </p14:nvContentPartPr>
              <p14:xfrm>
                <a:off x="6504493" y="5595672"/>
                <a:ext cx="114120" cy="856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11AD5417-7C0C-4B95-BFCF-9AEE917E8120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6500173" y="5591352"/>
                  <a:ext cx="122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0D07A3DC-1AFC-492C-90A1-7C9F1F66A572}"/>
                    </a:ext>
                  </a:extLst>
                </p14:cNvPr>
                <p14:cNvContentPartPr/>
                <p14:nvPr/>
              </p14:nvContentPartPr>
              <p14:xfrm>
                <a:off x="6658573" y="5602872"/>
                <a:ext cx="74160" cy="518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0D07A3DC-1AFC-492C-90A1-7C9F1F66A5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6654253" y="5598552"/>
                  <a:ext cx="82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5BA0AEDB-112B-4E88-86A1-B7ACA3707531}"/>
                    </a:ext>
                  </a:extLst>
                </p14:cNvPr>
                <p14:cNvContentPartPr/>
                <p14:nvPr/>
              </p14:nvContentPartPr>
              <p14:xfrm>
                <a:off x="7151773" y="5611512"/>
                <a:ext cx="118080" cy="540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5BA0AEDB-112B-4E88-86A1-B7ACA3707531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7147453" y="5607192"/>
                  <a:ext cx="126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4D157DEA-0CD7-4E1F-81FE-6AA8E8DD748F}"/>
                    </a:ext>
                  </a:extLst>
                </p14:cNvPr>
                <p14:cNvContentPartPr/>
                <p14:nvPr/>
              </p14:nvContentPartPr>
              <p14:xfrm>
                <a:off x="7191013" y="5647512"/>
                <a:ext cx="132840" cy="187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4D157DEA-0CD7-4E1F-81FE-6AA8E8DD748F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7186693" y="5643192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3586E2F3-9C15-46A1-BB07-678BFC8BA624}"/>
                    </a:ext>
                  </a:extLst>
                </p14:cNvPr>
                <p14:cNvContentPartPr/>
                <p14:nvPr/>
              </p14:nvContentPartPr>
              <p14:xfrm>
                <a:off x="6771613" y="5518632"/>
                <a:ext cx="445680" cy="28332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3586E2F3-9C15-46A1-BB07-678BFC8BA624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6767293" y="5514312"/>
                  <a:ext cx="454320" cy="29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235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5DBD4F0-748F-4B30-83DC-EB901D388C2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53F908-D32C-4D3C-9C21-6B2943066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" y="111450"/>
            <a:ext cx="8449854" cy="14003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77AA5C3-ED71-446F-8D88-7325F862D3E1}"/>
                  </a:ext>
                </a:extLst>
              </p14:cNvPr>
              <p14:cNvContentPartPr/>
              <p14:nvPr/>
            </p14:nvContentPartPr>
            <p14:xfrm>
              <a:off x="4030933" y="1168392"/>
              <a:ext cx="621000" cy="72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77AA5C3-ED71-446F-8D88-7325F862D3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6613" y="1164072"/>
                <a:ext cx="629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EAE1E98-743C-4823-93A9-2ACD7CF5D9E4}"/>
                  </a:ext>
                </a:extLst>
              </p14:cNvPr>
              <p14:cNvContentPartPr/>
              <p14:nvPr/>
            </p14:nvContentPartPr>
            <p14:xfrm>
              <a:off x="3589573" y="883632"/>
              <a:ext cx="493920" cy="68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EAE1E98-743C-4823-93A9-2ACD7CF5D9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5253" y="879312"/>
                <a:ext cx="5025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581BBF9-3AE2-4A3E-A3E5-2A9D5068F2A4}"/>
                  </a:ext>
                </a:extLst>
              </p14:cNvPr>
              <p14:cNvContentPartPr/>
              <p14:nvPr/>
            </p14:nvContentPartPr>
            <p14:xfrm>
              <a:off x="1933213" y="636312"/>
              <a:ext cx="3015360" cy="72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581BBF9-3AE2-4A3E-A3E5-2A9D5068F2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8893" y="631992"/>
                <a:ext cx="30240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97EB437-A384-4D0E-969C-AA2D1F55F2D2}"/>
              </a:ext>
            </a:extLst>
          </p:cNvPr>
          <p:cNvGrpSpPr/>
          <p:nvPr/>
        </p:nvGrpSpPr>
        <p:grpSpPr>
          <a:xfrm>
            <a:off x="8500693" y="234552"/>
            <a:ext cx="2274840" cy="440640"/>
            <a:chOff x="8500693" y="234552"/>
            <a:chExt cx="227484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019A0AA-232A-492F-91AE-6817EAB0E4D7}"/>
                    </a:ext>
                  </a:extLst>
                </p14:cNvPr>
                <p14:cNvContentPartPr/>
                <p14:nvPr/>
              </p14:nvContentPartPr>
              <p14:xfrm>
                <a:off x="8627053" y="464232"/>
                <a:ext cx="360" cy="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019A0AA-232A-492F-91AE-6817EAB0E4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2733" y="459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9E3C65B-1CAD-4A95-A1FB-F3B22640053A}"/>
                    </a:ext>
                  </a:extLst>
                </p14:cNvPr>
                <p14:cNvContentPartPr/>
                <p14:nvPr/>
              </p14:nvContentPartPr>
              <p14:xfrm>
                <a:off x="8614813" y="467112"/>
                <a:ext cx="2520" cy="115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9E3C65B-1CAD-4A95-A1FB-F3B2264005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10493" y="462792"/>
                  <a:ext cx="1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EDBAB1-EBB8-4C3D-9A1D-FB64943B6B0D}"/>
                    </a:ext>
                  </a:extLst>
                </p14:cNvPr>
                <p14:cNvContentPartPr/>
                <p14:nvPr/>
              </p14:nvContentPartPr>
              <p14:xfrm>
                <a:off x="8500693" y="393672"/>
                <a:ext cx="221400" cy="227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EDBAB1-EBB8-4C3D-9A1D-FB64943B6B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96373" y="389352"/>
                  <a:ext cx="230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AD86DF2-2533-4DA6-A91C-11556F2FCE29}"/>
                    </a:ext>
                  </a:extLst>
                </p14:cNvPr>
                <p14:cNvContentPartPr/>
                <p14:nvPr/>
              </p14:nvContentPartPr>
              <p14:xfrm>
                <a:off x="8766013" y="442632"/>
                <a:ext cx="22320" cy="135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AD86DF2-2533-4DA6-A91C-11556F2FCE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61693" y="438312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390E61E-BDDB-448E-9348-4F85FC9B82CE}"/>
                    </a:ext>
                  </a:extLst>
                </p14:cNvPr>
                <p14:cNvContentPartPr/>
                <p14:nvPr/>
              </p14:nvContentPartPr>
              <p14:xfrm>
                <a:off x="8872573" y="444792"/>
                <a:ext cx="24480" cy="131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390E61E-BDDB-448E-9348-4F85FC9B82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68253" y="440472"/>
                  <a:ext cx="33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C58BCB5-C3AA-4E81-8466-AACDB9C5C349}"/>
                    </a:ext>
                  </a:extLst>
                </p14:cNvPr>
                <p14:cNvContentPartPr/>
                <p14:nvPr/>
              </p14:nvContentPartPr>
              <p14:xfrm>
                <a:off x="8808853" y="408432"/>
                <a:ext cx="143640" cy="82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C58BCB5-C3AA-4E81-8466-AACDB9C5C3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4533" y="404112"/>
                  <a:ext cx="152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54DC85B-8452-4C4B-BCF3-4757A2CFE59E}"/>
                    </a:ext>
                  </a:extLst>
                </p14:cNvPr>
                <p14:cNvContentPartPr/>
                <p14:nvPr/>
              </p14:nvContentPartPr>
              <p14:xfrm>
                <a:off x="8987413" y="521472"/>
                <a:ext cx="93960" cy="19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54DC85B-8452-4C4B-BCF3-4757A2CFE5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83093" y="517152"/>
                  <a:ext cx="10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099D11-851A-4DAB-A7A3-71E3108DF8B2}"/>
                    </a:ext>
                  </a:extLst>
                </p14:cNvPr>
                <p14:cNvContentPartPr/>
                <p14:nvPr/>
              </p14:nvContentPartPr>
              <p14:xfrm>
                <a:off x="9156973" y="456312"/>
                <a:ext cx="10080" cy="104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099D11-851A-4DAB-A7A3-71E3108DF8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52653" y="451992"/>
                  <a:ext cx="1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E259D1-A62B-4D80-BD49-8483482B2454}"/>
                    </a:ext>
                  </a:extLst>
                </p14:cNvPr>
                <p14:cNvContentPartPr/>
                <p14:nvPr/>
              </p14:nvContentPartPr>
              <p14:xfrm>
                <a:off x="9077773" y="443352"/>
                <a:ext cx="146160" cy="135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E259D1-A62B-4D80-BD49-8483482B24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73453" y="439032"/>
                  <a:ext cx="154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AB4E0E1-5126-4255-8172-D7246CD7EE89}"/>
                    </a:ext>
                  </a:extLst>
                </p14:cNvPr>
                <p14:cNvContentPartPr/>
                <p14:nvPr/>
              </p14:nvContentPartPr>
              <p14:xfrm>
                <a:off x="9308893" y="478272"/>
                <a:ext cx="154800" cy="5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AB4E0E1-5126-4255-8172-D7246CD7EE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04573" y="473952"/>
                  <a:ext cx="163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980D660-BC4D-4C3E-BB46-20CECC65FC14}"/>
                    </a:ext>
                  </a:extLst>
                </p14:cNvPr>
                <p14:cNvContentPartPr/>
                <p14:nvPr/>
              </p14:nvContentPartPr>
              <p14:xfrm>
                <a:off x="9344533" y="504192"/>
                <a:ext cx="137160" cy="1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980D660-BC4D-4C3E-BB46-20CECC65FC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40213" y="499872"/>
                  <a:ext cx="145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67973F-3931-43F5-8301-0117DFAE04F0}"/>
                    </a:ext>
                  </a:extLst>
                </p14:cNvPr>
                <p14:cNvContentPartPr/>
                <p14:nvPr/>
              </p14:nvContentPartPr>
              <p14:xfrm>
                <a:off x="9687973" y="289272"/>
                <a:ext cx="9720" cy="101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67973F-3931-43F5-8301-0117DFAE04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3653" y="284952"/>
                  <a:ext cx="1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91C9C1-EF9A-4188-A69B-874010802B61}"/>
                    </a:ext>
                  </a:extLst>
                </p14:cNvPr>
                <p14:cNvContentPartPr/>
                <p14:nvPr/>
              </p14:nvContentPartPr>
              <p14:xfrm>
                <a:off x="9615253" y="252192"/>
                <a:ext cx="140400" cy="158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91C9C1-EF9A-4188-A69B-874010802B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10933" y="247872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5844A30-5418-40F0-8D3A-8D8DF115AACC}"/>
                    </a:ext>
                  </a:extLst>
                </p14:cNvPr>
                <p14:cNvContentPartPr/>
                <p14:nvPr/>
              </p14:nvContentPartPr>
              <p14:xfrm>
                <a:off x="9835213" y="309792"/>
                <a:ext cx="3600" cy="69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5844A30-5418-40F0-8D3A-8D8DF115A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30893" y="305472"/>
                  <a:ext cx="12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3C3726-D8B5-47E1-B664-272B825D6BA1}"/>
                    </a:ext>
                  </a:extLst>
                </p14:cNvPr>
                <p14:cNvContentPartPr/>
                <p14:nvPr/>
              </p14:nvContentPartPr>
              <p14:xfrm>
                <a:off x="9893893" y="295032"/>
                <a:ext cx="7920" cy="99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3C3726-D8B5-47E1-B664-272B825D6B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89573" y="290712"/>
                  <a:ext cx="1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88BD19-E688-4A79-B3BE-56491D11E302}"/>
                    </a:ext>
                  </a:extLst>
                </p14:cNvPr>
                <p14:cNvContentPartPr/>
                <p14:nvPr/>
              </p14:nvContentPartPr>
              <p14:xfrm>
                <a:off x="9830173" y="274152"/>
                <a:ext cx="141840" cy="65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88BD19-E688-4A79-B3BE-56491D11E3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25853" y="269832"/>
                  <a:ext cx="150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23D555E-2BB9-4F91-9896-876FADAC09CD}"/>
                    </a:ext>
                  </a:extLst>
                </p14:cNvPr>
                <p14:cNvContentPartPr/>
                <p14:nvPr/>
              </p14:nvContentPartPr>
              <p14:xfrm>
                <a:off x="10000453" y="331752"/>
                <a:ext cx="78120" cy="1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23D555E-2BB9-4F91-9896-876FADAC09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6133" y="327432"/>
                  <a:ext cx="86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83CE320-38B8-4E84-B3CB-03020BFCF16F}"/>
                    </a:ext>
                  </a:extLst>
                </p14:cNvPr>
                <p14:cNvContentPartPr/>
                <p14:nvPr/>
              </p14:nvContentPartPr>
              <p14:xfrm>
                <a:off x="10159213" y="295032"/>
                <a:ext cx="20880" cy="59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83CE320-38B8-4E84-B3CB-03020BFCF1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54893" y="290712"/>
                  <a:ext cx="2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D3C9249-16F1-47CA-B34D-2C8C6410C97F}"/>
                    </a:ext>
                  </a:extLst>
                </p14:cNvPr>
                <p14:cNvContentPartPr/>
                <p14:nvPr/>
              </p14:nvContentPartPr>
              <p14:xfrm>
                <a:off x="10164253" y="271632"/>
                <a:ext cx="83880" cy="76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D3C9249-16F1-47CA-B34D-2C8C6410C9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59933" y="267312"/>
                  <a:ext cx="9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84EBB1-38AA-4A9D-B5B0-BA61E5B87352}"/>
                    </a:ext>
                  </a:extLst>
                </p14:cNvPr>
                <p14:cNvContentPartPr/>
                <p14:nvPr/>
              </p14:nvContentPartPr>
              <p14:xfrm>
                <a:off x="10265053" y="309432"/>
                <a:ext cx="187200" cy="39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84EBB1-38AA-4A9D-B5B0-BA61E5B873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60733" y="305112"/>
                  <a:ext cx="195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1A750E2-BCBF-4ECF-AC20-0FD23DC688F1}"/>
                    </a:ext>
                  </a:extLst>
                </p14:cNvPr>
                <p14:cNvContentPartPr/>
                <p14:nvPr/>
              </p14:nvContentPartPr>
              <p14:xfrm>
                <a:off x="10535053" y="320592"/>
                <a:ext cx="58320" cy="11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1A750E2-BCBF-4ECF-AC20-0FD23DC688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30733" y="316272"/>
                  <a:ext cx="66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D1636-BFB3-445D-AC64-354E47CC0C48}"/>
                    </a:ext>
                  </a:extLst>
                </p14:cNvPr>
                <p14:cNvContentPartPr/>
                <p14:nvPr/>
              </p14:nvContentPartPr>
              <p14:xfrm>
                <a:off x="10645213" y="267312"/>
                <a:ext cx="100800" cy="100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D1636-BFB3-445D-AC64-354E47CC0C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40893" y="262992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5502D7-9A25-4B39-9252-65BE12EB5337}"/>
                    </a:ext>
                  </a:extLst>
                </p14:cNvPr>
                <p14:cNvContentPartPr/>
                <p14:nvPr/>
              </p14:nvContentPartPr>
              <p14:xfrm>
                <a:off x="10638733" y="234552"/>
                <a:ext cx="136800" cy="43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5502D7-9A25-4B39-9252-65BE12EB53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34413" y="230232"/>
                  <a:ext cx="14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E7A3AE6-A730-41E4-B8AA-7133DF5CD2D4}"/>
                    </a:ext>
                  </a:extLst>
                </p14:cNvPr>
                <p14:cNvContentPartPr/>
                <p14:nvPr/>
              </p14:nvContentPartPr>
              <p14:xfrm>
                <a:off x="9738013" y="399072"/>
                <a:ext cx="1000440" cy="85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E7A3AE6-A730-41E4-B8AA-7133DF5CD2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33693" y="394752"/>
                  <a:ext cx="10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F5D7C1-5FF8-482E-982E-821F5DD529DA}"/>
                    </a:ext>
                  </a:extLst>
                </p14:cNvPr>
                <p14:cNvContentPartPr/>
                <p14:nvPr/>
              </p14:nvContentPartPr>
              <p14:xfrm>
                <a:off x="9733693" y="539112"/>
                <a:ext cx="10080" cy="101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F5D7C1-5FF8-482E-982E-821F5DD529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29373" y="534792"/>
                  <a:ext cx="18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CAB98FF-4435-4C4A-A0B2-1923EB0839CB}"/>
                    </a:ext>
                  </a:extLst>
                </p14:cNvPr>
                <p14:cNvContentPartPr/>
                <p14:nvPr/>
              </p14:nvContentPartPr>
              <p14:xfrm>
                <a:off x="9665293" y="517512"/>
                <a:ext cx="151200" cy="146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AB98FF-4435-4C4A-A0B2-1923EB0839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60973" y="513192"/>
                  <a:ext cx="15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6259DF5-4C88-4521-93BE-5EDE6E8411E8}"/>
                    </a:ext>
                  </a:extLst>
                </p14:cNvPr>
                <p14:cNvContentPartPr/>
                <p14:nvPr/>
              </p14:nvContentPartPr>
              <p14:xfrm>
                <a:off x="9874813" y="568272"/>
                <a:ext cx="17640" cy="75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6259DF5-4C88-4521-93BE-5EDE6E8411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70493" y="563952"/>
                  <a:ext cx="2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C8077F4-3FC2-4877-882F-4346BDFC6447}"/>
                    </a:ext>
                  </a:extLst>
                </p14:cNvPr>
                <p14:cNvContentPartPr/>
                <p14:nvPr/>
              </p14:nvContentPartPr>
              <p14:xfrm>
                <a:off x="9923413" y="554232"/>
                <a:ext cx="105480" cy="120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C8077F4-3FC2-4877-882F-4346BDFC64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19093" y="549912"/>
                  <a:ext cx="11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330DED-E96D-4509-9BAB-88D48AB249CA}"/>
                    </a:ext>
                  </a:extLst>
                </p14:cNvPr>
                <p14:cNvContentPartPr/>
                <p14:nvPr/>
              </p14:nvContentPartPr>
              <p14:xfrm>
                <a:off x="10087213" y="610032"/>
                <a:ext cx="58680" cy="14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330DED-E96D-4509-9BAB-88D48AB249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82893" y="605712"/>
                  <a:ext cx="6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4CFCF53-998D-4266-B71C-69816546143A}"/>
                    </a:ext>
                  </a:extLst>
                </p14:cNvPr>
                <p14:cNvContentPartPr/>
                <p14:nvPr/>
              </p14:nvContentPartPr>
              <p14:xfrm>
                <a:off x="10189453" y="566112"/>
                <a:ext cx="89640" cy="104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4CFCF53-998D-4266-B71C-6981654614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85133" y="561792"/>
                  <a:ext cx="9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252623-DC0E-4BB8-A6A0-A3B17F41D00A}"/>
                    </a:ext>
                  </a:extLst>
                </p14:cNvPr>
                <p14:cNvContentPartPr/>
                <p14:nvPr/>
              </p14:nvContentPartPr>
              <p14:xfrm>
                <a:off x="10297453" y="617232"/>
                <a:ext cx="46080" cy="37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252623-DC0E-4BB8-A6A0-A3B17F41D0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93133" y="612912"/>
                  <a:ext cx="54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8530D8-ADC2-4C8F-80AA-B7626C86EDDA}"/>
                    </a:ext>
                  </a:extLst>
                </p14:cNvPr>
                <p14:cNvContentPartPr/>
                <p14:nvPr/>
              </p14:nvContentPartPr>
              <p14:xfrm>
                <a:off x="10377733" y="623352"/>
                <a:ext cx="60840" cy="51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8530D8-ADC2-4C8F-80AA-B7626C86ED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73413" y="619032"/>
                  <a:ext cx="69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05228C-05F1-4043-A262-8227E1B92DAA}"/>
                    </a:ext>
                  </a:extLst>
                </p14:cNvPr>
                <p14:cNvContentPartPr/>
                <p14:nvPr/>
              </p14:nvContentPartPr>
              <p14:xfrm>
                <a:off x="10497613" y="590952"/>
                <a:ext cx="186120" cy="60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05228C-05F1-4043-A262-8227E1B92D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93293" y="586632"/>
                  <a:ext cx="194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FEBF007-E95B-49D7-9ABE-9ECD80E69A55}"/>
                    </a:ext>
                  </a:extLst>
                </p14:cNvPr>
                <p14:cNvContentPartPr/>
                <p14:nvPr/>
              </p14:nvContentPartPr>
              <p14:xfrm>
                <a:off x="10616773" y="644952"/>
                <a:ext cx="109080" cy="30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FEBF007-E95B-49D7-9ABE-9ECD80E69A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12453" y="640632"/>
                  <a:ext cx="117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99628EF-424B-4661-B0CB-799F38B3FBD0}"/>
                    </a:ext>
                  </a:extLst>
                </p14:cNvPr>
                <p14:cNvContentPartPr/>
                <p14:nvPr/>
              </p14:nvContentPartPr>
              <p14:xfrm>
                <a:off x="10595533" y="557472"/>
                <a:ext cx="164880" cy="38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99628EF-424B-4661-B0CB-799F38B3FB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91213" y="553152"/>
                  <a:ext cx="173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34DE72E-A63D-4446-9E07-518C7D62A438}"/>
              </a:ext>
            </a:extLst>
          </p:cNvPr>
          <p:cNvGrpSpPr/>
          <p:nvPr/>
        </p:nvGrpSpPr>
        <p:grpSpPr>
          <a:xfrm>
            <a:off x="10908373" y="341472"/>
            <a:ext cx="604800" cy="154080"/>
            <a:chOff x="10908373" y="341472"/>
            <a:chExt cx="60480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D721104-2747-4961-997F-30E7D0186F9C}"/>
                    </a:ext>
                  </a:extLst>
                </p14:cNvPr>
                <p14:cNvContentPartPr/>
                <p14:nvPr/>
              </p14:nvContentPartPr>
              <p14:xfrm>
                <a:off x="10908373" y="463872"/>
                <a:ext cx="29520" cy="26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D721104-2747-4961-997F-30E7D0186F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04053" y="459552"/>
                  <a:ext cx="3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FD6D102-F5C0-4C70-83DE-0E9E85319AE6}"/>
                    </a:ext>
                  </a:extLst>
                </p14:cNvPr>
                <p14:cNvContentPartPr/>
                <p14:nvPr/>
              </p14:nvContentPartPr>
              <p14:xfrm>
                <a:off x="11061013" y="341472"/>
                <a:ext cx="149760" cy="154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FD6D102-F5C0-4C70-83DE-0E9E85319A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56693" y="337152"/>
                  <a:ext cx="158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D9A126B-6D1B-4647-8C7D-95B860F04AB8}"/>
                    </a:ext>
                  </a:extLst>
                </p14:cNvPr>
                <p14:cNvContentPartPr/>
                <p14:nvPr/>
              </p14:nvContentPartPr>
              <p14:xfrm>
                <a:off x="11249653" y="383592"/>
                <a:ext cx="111600" cy="80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D9A126B-6D1B-4647-8C7D-95B860F04A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45333" y="379272"/>
                  <a:ext cx="12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3ACE-5D30-4BDD-87A3-03B876124E72}"/>
                    </a:ext>
                  </a:extLst>
                </p14:cNvPr>
                <p14:cNvContentPartPr/>
                <p14:nvPr/>
              </p14:nvContentPartPr>
              <p14:xfrm>
                <a:off x="11392933" y="362712"/>
                <a:ext cx="120240" cy="110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3ACE-5D30-4BDD-87A3-03B876124E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88613" y="358392"/>
                  <a:ext cx="1288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4BE97D5-74C9-4CA9-BFE2-9FAAB4702434}"/>
              </a:ext>
            </a:extLst>
          </p:cNvPr>
          <p:cNvGrpSpPr/>
          <p:nvPr/>
        </p:nvGrpSpPr>
        <p:grpSpPr>
          <a:xfrm>
            <a:off x="9366853" y="1058232"/>
            <a:ext cx="137520" cy="63360"/>
            <a:chOff x="9366853" y="1058232"/>
            <a:chExt cx="13752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B15E56-BE77-45C6-8052-ED64A7106A04}"/>
                    </a:ext>
                  </a:extLst>
                </p14:cNvPr>
                <p14:cNvContentPartPr/>
                <p14:nvPr/>
              </p14:nvContentPartPr>
              <p14:xfrm>
                <a:off x="9370813" y="1069392"/>
                <a:ext cx="11160" cy="2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B15E56-BE77-45C6-8052-ED64A7106A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6493" y="1065072"/>
                  <a:ext cx="19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4C7ED5-54CF-4337-9921-98B9FC2B748A}"/>
                    </a:ext>
                  </a:extLst>
                </p14:cNvPr>
                <p14:cNvContentPartPr/>
                <p14:nvPr/>
              </p14:nvContentPartPr>
              <p14:xfrm>
                <a:off x="9366853" y="1058232"/>
                <a:ext cx="123840" cy="13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4C7ED5-54CF-4337-9921-98B9FC2B74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62533" y="1053912"/>
                  <a:ext cx="13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39C552-54E3-467C-A3FB-D881955AE998}"/>
                    </a:ext>
                  </a:extLst>
                </p14:cNvPr>
                <p14:cNvContentPartPr/>
                <p14:nvPr/>
              </p14:nvContentPartPr>
              <p14:xfrm>
                <a:off x="9376573" y="1109352"/>
                <a:ext cx="127800" cy="12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39C552-54E3-467C-A3FB-D881955AE9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72253" y="1105032"/>
                  <a:ext cx="1364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56B9FF2-25B1-46A7-8B90-5BB343426558}"/>
              </a:ext>
            </a:extLst>
          </p:cNvPr>
          <p:cNvGrpSpPr/>
          <p:nvPr/>
        </p:nvGrpSpPr>
        <p:grpSpPr>
          <a:xfrm>
            <a:off x="9673933" y="968592"/>
            <a:ext cx="841320" cy="180360"/>
            <a:chOff x="9673933" y="968592"/>
            <a:chExt cx="84132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64F1AB3-D3F5-4397-944A-89EB88635B55}"/>
                    </a:ext>
                  </a:extLst>
                </p14:cNvPr>
                <p14:cNvContentPartPr/>
                <p14:nvPr/>
              </p14:nvContentPartPr>
              <p14:xfrm>
                <a:off x="9673933" y="968592"/>
                <a:ext cx="140400" cy="142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64F1AB3-D3F5-4397-944A-89EB88635B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69613" y="964272"/>
                  <a:ext cx="149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1309D55-0BF2-478A-B65D-FFA3936EFB47}"/>
                    </a:ext>
                  </a:extLst>
                </p14:cNvPr>
                <p14:cNvContentPartPr/>
                <p14:nvPr/>
              </p14:nvContentPartPr>
              <p14:xfrm>
                <a:off x="9912973" y="1002432"/>
                <a:ext cx="106560" cy="103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1309D55-0BF2-478A-B65D-FFA3936EFB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08653" y="998112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C60CEFE-15A7-4216-9C1C-2359778E88BD}"/>
                    </a:ext>
                  </a:extLst>
                </p14:cNvPr>
                <p14:cNvContentPartPr/>
                <p14:nvPr/>
              </p14:nvContentPartPr>
              <p14:xfrm>
                <a:off x="10065253" y="990552"/>
                <a:ext cx="92160" cy="104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C60CEFE-15A7-4216-9C1C-2359778E88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0933" y="986232"/>
                  <a:ext cx="10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FB4A2-B252-47D2-B42B-B5C9D28625DB}"/>
                    </a:ext>
                  </a:extLst>
                </p14:cNvPr>
                <p14:cNvContentPartPr/>
                <p14:nvPr/>
              </p14:nvContentPartPr>
              <p14:xfrm>
                <a:off x="10104133" y="984072"/>
                <a:ext cx="115200" cy="164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FB4A2-B252-47D2-B42B-B5C9D28625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99813" y="979752"/>
                  <a:ext cx="12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F96D121-97E5-4A01-8AAF-A0D95516B79A}"/>
                    </a:ext>
                  </a:extLst>
                </p14:cNvPr>
                <p14:cNvContentPartPr/>
                <p14:nvPr/>
              </p14:nvContentPartPr>
              <p14:xfrm>
                <a:off x="10279093" y="972912"/>
                <a:ext cx="117000" cy="128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F96D121-97E5-4A01-8AAF-A0D95516B7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74773" y="968592"/>
                  <a:ext cx="125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89C92B-66FA-4008-BE9B-9E3D79210ECA}"/>
                    </a:ext>
                  </a:extLst>
                </p14:cNvPr>
                <p14:cNvContentPartPr/>
                <p14:nvPr/>
              </p14:nvContentPartPr>
              <p14:xfrm>
                <a:off x="10400413" y="970392"/>
                <a:ext cx="114840" cy="145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89C92B-66FA-4008-BE9B-9E3D79210E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6093" y="966072"/>
                  <a:ext cx="1234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C119FF3-02F7-42EE-A46F-E14E99A2ADED}"/>
                  </a:ext>
                </a:extLst>
              </p14:cNvPr>
              <p14:cNvContentPartPr/>
              <p14:nvPr/>
            </p14:nvContentPartPr>
            <p14:xfrm>
              <a:off x="9664213" y="1213032"/>
              <a:ext cx="858600" cy="615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C119FF3-02F7-42EE-A46F-E14E99A2ADE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59893" y="1208712"/>
                <a:ext cx="86724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1BFDDB7-425B-409C-B1A0-225C31942EC4}"/>
              </a:ext>
            </a:extLst>
          </p:cNvPr>
          <p:cNvGrpSpPr/>
          <p:nvPr/>
        </p:nvGrpSpPr>
        <p:grpSpPr>
          <a:xfrm>
            <a:off x="9826933" y="1361712"/>
            <a:ext cx="511200" cy="122040"/>
            <a:chOff x="9826933" y="1361712"/>
            <a:chExt cx="51120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7641BCC-9F0D-4DB3-9CCE-4756CB26E0D8}"/>
                    </a:ext>
                  </a:extLst>
                </p14:cNvPr>
                <p14:cNvContentPartPr/>
                <p14:nvPr/>
              </p14:nvContentPartPr>
              <p14:xfrm>
                <a:off x="9826933" y="1361712"/>
                <a:ext cx="112680" cy="122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7641BCC-9F0D-4DB3-9CCE-4756CB26E0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2613" y="1357392"/>
                  <a:ext cx="12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F36EAC9-F38E-44EE-90AC-D4A93E46AAE8}"/>
                    </a:ext>
                  </a:extLst>
                </p14:cNvPr>
                <p14:cNvContentPartPr/>
                <p14:nvPr/>
              </p14:nvContentPartPr>
              <p14:xfrm>
                <a:off x="10016293" y="1376472"/>
                <a:ext cx="127080" cy="71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F36EAC9-F38E-44EE-90AC-D4A93E46AA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11973" y="1372152"/>
                  <a:ext cx="135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12953F-C9DA-462A-B96C-7FE260AFEB02}"/>
                    </a:ext>
                  </a:extLst>
                </p14:cNvPr>
                <p14:cNvContentPartPr/>
                <p14:nvPr/>
              </p14:nvContentPartPr>
              <p14:xfrm>
                <a:off x="10245253" y="1368192"/>
                <a:ext cx="92880" cy="7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12953F-C9DA-462A-B96C-7FE260AFEB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40933" y="1363872"/>
                  <a:ext cx="1015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B54371D-9355-42F9-BFBD-14058D3C389D}"/>
              </a:ext>
            </a:extLst>
          </p:cNvPr>
          <p:cNvGrpSpPr/>
          <p:nvPr/>
        </p:nvGrpSpPr>
        <p:grpSpPr>
          <a:xfrm>
            <a:off x="8372533" y="983352"/>
            <a:ext cx="673560" cy="262080"/>
            <a:chOff x="8372533" y="983352"/>
            <a:chExt cx="67356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1E6015-3372-44EC-B90A-9C10DCEF7DAE}"/>
                    </a:ext>
                  </a:extLst>
                </p14:cNvPr>
                <p14:cNvContentPartPr/>
                <p14:nvPr/>
              </p14:nvContentPartPr>
              <p14:xfrm>
                <a:off x="8512933" y="983352"/>
                <a:ext cx="10800" cy="19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1E6015-3372-44EC-B90A-9C10DCEF7D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08613" y="979032"/>
                  <a:ext cx="19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CDF49F4-3BB7-40DB-9283-F86450837161}"/>
                    </a:ext>
                  </a:extLst>
                </p14:cNvPr>
                <p14:cNvContentPartPr/>
                <p14:nvPr/>
              </p14:nvContentPartPr>
              <p14:xfrm>
                <a:off x="8472253" y="990192"/>
                <a:ext cx="96120" cy="156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CDF49F4-3BB7-40DB-9283-F864508371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67933" y="985872"/>
                  <a:ext cx="104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BEE639D-C48C-42A2-A51F-EB3AF4048939}"/>
                    </a:ext>
                  </a:extLst>
                </p14:cNvPr>
                <p14:cNvContentPartPr/>
                <p14:nvPr/>
              </p14:nvContentPartPr>
              <p14:xfrm>
                <a:off x="8610853" y="1147152"/>
                <a:ext cx="3240" cy="61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BEE639D-C48C-42A2-A51F-EB3AF40489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06533" y="1142832"/>
                  <a:ext cx="1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302705B-99F7-405A-B4D7-7B7545145D1F}"/>
                    </a:ext>
                  </a:extLst>
                </p14:cNvPr>
                <p14:cNvContentPartPr/>
                <p14:nvPr/>
              </p14:nvContentPartPr>
              <p14:xfrm>
                <a:off x="8693293" y="992712"/>
                <a:ext cx="64440" cy="106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302705B-99F7-405A-B4D7-7B7545145D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88973" y="988392"/>
                  <a:ext cx="73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AA38F3C-CE77-4790-B40B-CBE04A616DA5}"/>
                    </a:ext>
                  </a:extLst>
                </p14:cNvPr>
                <p14:cNvContentPartPr/>
                <p14:nvPr/>
              </p14:nvContentPartPr>
              <p14:xfrm>
                <a:off x="8750533" y="1050672"/>
                <a:ext cx="14040" cy="99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AA38F3C-CE77-4790-B40B-CBE04A616D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46213" y="1046352"/>
                  <a:ext cx="2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54A0DB8-7567-411A-B5D6-2C313BB9F209}"/>
                    </a:ext>
                  </a:extLst>
                </p14:cNvPr>
                <p14:cNvContentPartPr/>
                <p14:nvPr/>
              </p14:nvContentPartPr>
              <p14:xfrm>
                <a:off x="8861053" y="988032"/>
                <a:ext cx="65880" cy="82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54A0DB8-7567-411A-B5D6-2C313BB9F2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56733" y="983712"/>
                  <a:ext cx="7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DF81A90-74B3-417A-963F-1C20C2019827}"/>
                    </a:ext>
                  </a:extLst>
                </p14:cNvPr>
                <p14:cNvContentPartPr/>
                <p14:nvPr/>
              </p14:nvContentPartPr>
              <p14:xfrm>
                <a:off x="8915053" y="1030872"/>
                <a:ext cx="14760" cy="104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DF81A90-74B3-417A-963F-1C20C20198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10733" y="1026552"/>
                  <a:ext cx="23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55C12D-C676-41FE-BE40-13F8610CBF92}"/>
                    </a:ext>
                  </a:extLst>
                </p14:cNvPr>
                <p14:cNvContentPartPr/>
                <p14:nvPr/>
              </p14:nvContentPartPr>
              <p14:xfrm>
                <a:off x="8372533" y="1198632"/>
                <a:ext cx="673560" cy="46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55C12D-C676-41FE-BE40-13F8610CBF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68213" y="1194312"/>
                  <a:ext cx="6822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2988628-D716-417B-B7BD-09FFE03F65E3}"/>
              </a:ext>
            </a:extLst>
          </p:cNvPr>
          <p:cNvGrpSpPr/>
          <p:nvPr/>
        </p:nvGrpSpPr>
        <p:grpSpPr>
          <a:xfrm>
            <a:off x="8627053" y="1322112"/>
            <a:ext cx="205920" cy="133200"/>
            <a:chOff x="8627053" y="1322112"/>
            <a:chExt cx="2059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0578080-F5C7-418F-A5C4-CB3A991A824E}"/>
                    </a:ext>
                  </a:extLst>
                </p14:cNvPr>
                <p14:cNvContentPartPr/>
                <p14:nvPr/>
              </p14:nvContentPartPr>
              <p14:xfrm>
                <a:off x="8627053" y="1322112"/>
                <a:ext cx="199440" cy="133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0578080-F5C7-418F-A5C4-CB3A991A82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22733" y="1317792"/>
                  <a:ext cx="208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3F8366C-8450-4FB0-B604-4FC39A0FD5EA}"/>
                    </a:ext>
                  </a:extLst>
                </p14:cNvPr>
                <p14:cNvContentPartPr/>
                <p14:nvPr/>
              </p14:nvContentPartPr>
              <p14:xfrm>
                <a:off x="8651173" y="1338312"/>
                <a:ext cx="181800" cy="85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3F8366C-8450-4FB0-B604-4FC39A0FD5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46853" y="1333992"/>
                  <a:ext cx="1904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4E39AE1-25F8-437F-913B-5FF0DFB1A111}"/>
              </a:ext>
            </a:extLst>
          </p:cNvPr>
          <p:cNvGrpSpPr/>
          <p:nvPr/>
        </p:nvGrpSpPr>
        <p:grpSpPr>
          <a:xfrm>
            <a:off x="8658013" y="1680312"/>
            <a:ext cx="298440" cy="95040"/>
            <a:chOff x="8658013" y="1680312"/>
            <a:chExt cx="29844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C6C77F-105D-415F-8FB3-567FAB288AD5}"/>
                    </a:ext>
                  </a:extLst>
                </p14:cNvPr>
                <p14:cNvContentPartPr/>
                <p14:nvPr/>
              </p14:nvContentPartPr>
              <p14:xfrm>
                <a:off x="8687533" y="1703352"/>
                <a:ext cx="131760" cy="1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C6C77F-105D-415F-8FB3-567FAB288A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83213" y="1699032"/>
                  <a:ext cx="1404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D21103-1F7A-4FFC-9E41-2D8D48A923F0}"/>
                    </a:ext>
                  </a:extLst>
                </p14:cNvPr>
                <p14:cNvContentPartPr/>
                <p14:nvPr/>
              </p14:nvContentPartPr>
              <p14:xfrm>
                <a:off x="8658013" y="1749072"/>
                <a:ext cx="148680" cy="12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D21103-1F7A-4FFC-9E41-2D8D48A923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3693" y="1744752"/>
                  <a:ext cx="157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17E342-3BAB-4F4D-BC2A-051439ABF620}"/>
                    </a:ext>
                  </a:extLst>
                </p14:cNvPr>
                <p14:cNvContentPartPr/>
                <p14:nvPr/>
              </p14:nvContentPartPr>
              <p14:xfrm>
                <a:off x="8843773" y="1680312"/>
                <a:ext cx="112680" cy="95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17E342-3BAB-4F4D-BC2A-051439ABF6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39453" y="1675992"/>
                  <a:ext cx="1213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799773D2-D7F4-43EF-A332-E67FF1119111}"/>
              </a:ext>
            </a:extLst>
          </p:cNvPr>
          <p:cNvGrpSpPr/>
          <p:nvPr/>
        </p:nvGrpSpPr>
        <p:grpSpPr>
          <a:xfrm>
            <a:off x="9243013" y="1717752"/>
            <a:ext cx="156960" cy="122760"/>
            <a:chOff x="9243013" y="1717752"/>
            <a:chExt cx="15696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9CBCAD6-2BEC-4E4F-9A8C-BCE4086849DD}"/>
                    </a:ext>
                  </a:extLst>
                </p14:cNvPr>
                <p14:cNvContentPartPr/>
                <p14:nvPr/>
              </p14:nvContentPartPr>
              <p14:xfrm>
                <a:off x="9243013" y="1717752"/>
                <a:ext cx="112680" cy="122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9CBCAD6-2BEC-4E4F-9A8C-BCE4086849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8693" y="171343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DFAB58-2F2B-4DC4-97B1-6E9DE6B31246}"/>
                    </a:ext>
                  </a:extLst>
                </p14:cNvPr>
                <p14:cNvContentPartPr/>
                <p14:nvPr/>
              </p14:nvContentPartPr>
              <p14:xfrm>
                <a:off x="9279373" y="1725312"/>
                <a:ext cx="120600" cy="73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DFAB58-2F2B-4DC4-97B1-6E9DE6B312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75053" y="1720992"/>
                  <a:ext cx="1292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6912EB0-9071-4B15-A65F-BEDA25D7EF21}"/>
              </a:ext>
            </a:extLst>
          </p:cNvPr>
          <p:cNvGrpSpPr/>
          <p:nvPr/>
        </p:nvGrpSpPr>
        <p:grpSpPr>
          <a:xfrm>
            <a:off x="9632533" y="1630992"/>
            <a:ext cx="1548360" cy="361800"/>
            <a:chOff x="9632533" y="1630992"/>
            <a:chExt cx="15483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1D5759-EF42-489F-81BC-5D0AEA27E344}"/>
                    </a:ext>
                  </a:extLst>
                </p14:cNvPr>
                <p14:cNvContentPartPr/>
                <p14:nvPr/>
              </p14:nvContentPartPr>
              <p14:xfrm>
                <a:off x="9632533" y="1746192"/>
                <a:ext cx="145800" cy="2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1D5759-EF42-489F-81BC-5D0AEA27E3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28213" y="1741872"/>
                  <a:ext cx="154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95B9FEB-1C10-4F70-B298-846493180D5A}"/>
                    </a:ext>
                  </a:extLst>
                </p14:cNvPr>
                <p14:cNvContentPartPr/>
                <p14:nvPr/>
              </p14:nvContentPartPr>
              <p14:xfrm>
                <a:off x="9646573" y="1782912"/>
                <a:ext cx="151920" cy="16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95B9FEB-1C10-4F70-B298-846493180D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42253" y="1778592"/>
                  <a:ext cx="160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057FC7-3288-4BB1-B557-A5615CB72443}"/>
                    </a:ext>
                  </a:extLst>
                </p14:cNvPr>
                <p14:cNvContentPartPr/>
                <p14:nvPr/>
              </p14:nvContentPartPr>
              <p14:xfrm>
                <a:off x="9946813" y="1676712"/>
                <a:ext cx="100800" cy="129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057FC7-3288-4BB1-B557-A5615CB724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42493" y="1672392"/>
                  <a:ext cx="10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93D1BA-A0B9-42FC-B595-7973BD62365F}"/>
                    </a:ext>
                  </a:extLst>
                </p14:cNvPr>
                <p14:cNvContentPartPr/>
                <p14:nvPr/>
              </p14:nvContentPartPr>
              <p14:xfrm>
                <a:off x="10083973" y="1781472"/>
                <a:ext cx="7200" cy="57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93D1BA-A0B9-42FC-B595-7973BD6236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79653" y="1777152"/>
                  <a:ext cx="1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F2773EB-408D-404C-888B-EE2174AC03A5}"/>
                    </a:ext>
                  </a:extLst>
                </p14:cNvPr>
                <p14:cNvContentPartPr/>
                <p14:nvPr/>
              </p14:nvContentPartPr>
              <p14:xfrm>
                <a:off x="10161733" y="1669512"/>
                <a:ext cx="63360" cy="129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F2773EB-408D-404C-888B-EE2174AC03A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57413" y="1665192"/>
                  <a:ext cx="7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6013A9C-A693-4DB4-B1A9-72D13F57A258}"/>
                    </a:ext>
                  </a:extLst>
                </p14:cNvPr>
                <p14:cNvContentPartPr/>
                <p14:nvPr/>
              </p14:nvContentPartPr>
              <p14:xfrm>
                <a:off x="10286293" y="1697952"/>
                <a:ext cx="60840" cy="68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6013A9C-A693-4DB4-B1A9-72D13F57A2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81973" y="1693632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B0F34A-6546-424D-B0CD-928B9E056FCF}"/>
                    </a:ext>
                  </a:extLst>
                </p14:cNvPr>
                <p14:cNvContentPartPr/>
                <p14:nvPr/>
              </p14:nvContentPartPr>
              <p14:xfrm>
                <a:off x="10263613" y="1630992"/>
                <a:ext cx="139320" cy="142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B0F34A-6546-424D-B0CD-928B9E056F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59293" y="1626672"/>
                  <a:ext cx="147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9094573-16A6-4E85-AC61-82D6BDAC2A2D}"/>
                    </a:ext>
                  </a:extLst>
                </p14:cNvPr>
                <p14:cNvContentPartPr/>
                <p14:nvPr/>
              </p14:nvContentPartPr>
              <p14:xfrm>
                <a:off x="10370533" y="1720272"/>
                <a:ext cx="2880" cy="91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9094573-16A6-4E85-AC61-82D6BDAC2A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66213" y="1715952"/>
                  <a:ext cx="11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0526C8E-3762-4138-B825-0E56E7D15F49}"/>
                    </a:ext>
                  </a:extLst>
                </p14:cNvPr>
                <p14:cNvContentPartPr/>
                <p14:nvPr/>
              </p14:nvContentPartPr>
              <p14:xfrm>
                <a:off x="10478533" y="1740072"/>
                <a:ext cx="12240" cy="6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0526C8E-3762-4138-B825-0E56E7D15F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74213" y="1735752"/>
                  <a:ext cx="20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785B590-6A20-4F37-BBBB-EC3AAD54BEAF}"/>
                    </a:ext>
                  </a:extLst>
                </p14:cNvPr>
                <p14:cNvContentPartPr/>
                <p14:nvPr/>
              </p14:nvContentPartPr>
              <p14:xfrm>
                <a:off x="10670773" y="1638192"/>
                <a:ext cx="110520" cy="107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785B590-6A20-4F37-BBBB-EC3AAD54BE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6453" y="1633872"/>
                  <a:ext cx="119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2D9B7A6-A763-431E-A351-0046E3C0A966}"/>
                    </a:ext>
                  </a:extLst>
                </p14:cNvPr>
                <p14:cNvContentPartPr/>
                <p14:nvPr/>
              </p14:nvContentPartPr>
              <p14:xfrm>
                <a:off x="10842133" y="1640352"/>
                <a:ext cx="53640" cy="63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2D9B7A6-A763-431E-A351-0046E3C0A9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37813" y="1636032"/>
                  <a:ext cx="62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61FD39-4007-4C39-8EA5-C3E0042D822D}"/>
                    </a:ext>
                  </a:extLst>
                </p14:cNvPr>
                <p14:cNvContentPartPr/>
                <p14:nvPr/>
              </p14:nvContentPartPr>
              <p14:xfrm>
                <a:off x="10935733" y="1637472"/>
                <a:ext cx="88920" cy="68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61FD39-4007-4C39-8EA5-C3E0042D82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31413" y="1633152"/>
                  <a:ext cx="97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0DF8422-6F47-4ED7-BD81-3075ED010E2B}"/>
                    </a:ext>
                  </a:extLst>
                </p14:cNvPr>
                <p14:cNvContentPartPr/>
                <p14:nvPr/>
              </p14:nvContentPartPr>
              <p14:xfrm>
                <a:off x="10647733" y="1785432"/>
                <a:ext cx="384480" cy="20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0DF8422-6F47-4ED7-BD81-3075ED010E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43413" y="1781112"/>
                  <a:ext cx="39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9ACA6AC-A84D-4C21-9B8A-7FA6A91EFCFD}"/>
                    </a:ext>
                  </a:extLst>
                </p14:cNvPr>
                <p14:cNvContentPartPr/>
                <p14:nvPr/>
              </p14:nvContentPartPr>
              <p14:xfrm>
                <a:off x="10629733" y="1886952"/>
                <a:ext cx="108000" cy="97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9ACA6AC-A84D-4C21-9B8A-7FA6A91EFC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25413" y="1882632"/>
                  <a:ext cx="116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8E6B414-77D5-4030-BE5F-A760B687FA33}"/>
                    </a:ext>
                  </a:extLst>
                </p14:cNvPr>
                <p14:cNvContentPartPr/>
                <p14:nvPr/>
              </p14:nvContentPartPr>
              <p14:xfrm>
                <a:off x="10742773" y="1886592"/>
                <a:ext cx="94320" cy="80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8E6B414-77D5-4030-BE5F-A760B687FA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38453" y="1882272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2275101-192E-42FB-842C-97142210F1F0}"/>
                    </a:ext>
                  </a:extLst>
                </p14:cNvPr>
                <p14:cNvContentPartPr/>
                <p14:nvPr/>
              </p14:nvContentPartPr>
              <p14:xfrm>
                <a:off x="10861213" y="1863912"/>
                <a:ext cx="75960" cy="83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2275101-192E-42FB-842C-97142210F1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56893" y="1859592"/>
                  <a:ext cx="8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5F9ADE8-F8FE-4D67-BA23-279BF973AC01}"/>
                    </a:ext>
                  </a:extLst>
                </p14:cNvPr>
                <p14:cNvContentPartPr/>
                <p14:nvPr/>
              </p14:nvContentPartPr>
              <p14:xfrm>
                <a:off x="10901893" y="1854192"/>
                <a:ext cx="64080" cy="138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5F9ADE8-F8FE-4D67-BA23-279BF973AC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97573" y="1849872"/>
                  <a:ext cx="72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98B9E1-E36A-4412-B30B-CB90DE2EBE35}"/>
                    </a:ext>
                  </a:extLst>
                </p14:cNvPr>
                <p14:cNvContentPartPr/>
                <p14:nvPr/>
              </p14:nvContentPartPr>
              <p14:xfrm>
                <a:off x="10986493" y="1848792"/>
                <a:ext cx="82440" cy="113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98B9E1-E36A-4412-B30B-CB90DE2EBE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82173" y="1844472"/>
                  <a:ext cx="91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21B646F-696F-4445-8061-EF165EBE1CF1}"/>
                    </a:ext>
                  </a:extLst>
                </p14:cNvPr>
                <p14:cNvContentPartPr/>
                <p14:nvPr/>
              </p14:nvContentPartPr>
              <p14:xfrm>
                <a:off x="11055973" y="1823592"/>
                <a:ext cx="124920" cy="146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21B646F-696F-4445-8061-EF165EBE1C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51653" y="1819272"/>
                  <a:ext cx="133560" cy="155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9" name="Grafik 108">
            <a:extLst>
              <a:ext uri="{FF2B5EF4-FFF2-40B4-BE49-F238E27FC236}">
                <a16:creationId xmlns:a16="http://schemas.microsoft.com/office/drawing/2014/main" id="{41239554-9F49-47C8-B14E-EBBC53573B68}"/>
              </a:ext>
            </a:extLst>
      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779007" y="1947431"/>
            <a:ext cx="8635133" cy="1371937"/>
          </a:xfrm>
          <a:prstGeom prst="rect">
            <a:avLst/>
          </a:prstGeom>
        </p:spPr>
      </p:pic>
      <p:graphicFrame>
        <p:nvGraphicFramePr>
          <p:cNvPr id="110" name="Objekt 109">
            <a:extLst>
              <a:ext uri="{FF2B5EF4-FFF2-40B4-BE49-F238E27FC236}">
                <a16:creationId xmlns:a16="http://schemas.microsoft.com/office/drawing/2014/main" id="{83B05673-8895-4A3B-9D49-83E8A0ED3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54744"/>
              </p:ext>
            </p:extLst>
          </p:nvPr>
        </p:nvGraphicFramePr>
        <p:xfrm>
          <a:off x="1320000" y="3627306"/>
          <a:ext cx="68675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183" imgW="6867601" imgH="2486025" progId="Excel.Sheet.12">
                  <p:embed/>
                </p:oleObj>
              </mc:Choice>
              <mc:Fallback>
                <p:oleObj name="Worksheet" r:id="rId183" imgW="6867601" imgH="2486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4"/>
                      <a:stretch>
                        <a:fillRect/>
                      </a:stretch>
                    </p:blipFill>
                    <p:spPr>
                      <a:xfrm>
                        <a:off x="1320000" y="3627306"/>
                        <a:ext cx="686752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F9C71C-C1E9-4DE0-977A-572C8E5BA4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50D549-8E62-49E7-A428-8E244DB9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595"/>
            <a:ext cx="5758667" cy="2350476"/>
          </a:xfrm>
          <a:prstGeom prst="rect">
            <a:avLst/>
          </a:prstGeom>
        </p:spPr>
      </p:pic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D5F1CE8-75B4-4940-95E6-DBB0402BFBCA}"/>
              </a:ext>
            </a:extLst>
          </p:cNvPr>
          <p:cNvGrpSpPr/>
          <p:nvPr/>
        </p:nvGrpSpPr>
        <p:grpSpPr>
          <a:xfrm>
            <a:off x="316453" y="308352"/>
            <a:ext cx="5135040" cy="758880"/>
            <a:chOff x="316453" y="308352"/>
            <a:chExt cx="5135040" cy="75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5B405C-1AF4-443F-8492-D85B6DFEE561}"/>
                    </a:ext>
                  </a:extLst>
                </p14:cNvPr>
                <p14:cNvContentPartPr/>
                <p14:nvPr/>
              </p14:nvContentPartPr>
              <p14:xfrm>
                <a:off x="565213" y="473592"/>
                <a:ext cx="360" cy="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5B405C-1AF4-443F-8492-D85B6DFEE5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0893" y="469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3458813-ADF9-4513-892E-65AF93175135}"/>
                    </a:ext>
                  </a:extLst>
                </p14:cNvPr>
                <p14:cNvContentPartPr/>
                <p14:nvPr/>
              </p14:nvContentPartPr>
              <p14:xfrm>
                <a:off x="326893" y="416712"/>
                <a:ext cx="179640" cy="169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3458813-ADF9-4513-892E-65AF931751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2573" y="412392"/>
                  <a:ext cx="18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7912EF7-F531-44FF-8C2F-0D5A527D629D}"/>
                    </a:ext>
                  </a:extLst>
                </p14:cNvPr>
                <p14:cNvContentPartPr/>
                <p14:nvPr/>
              </p14:nvContentPartPr>
              <p14:xfrm>
                <a:off x="316453" y="327792"/>
                <a:ext cx="201600" cy="305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7912EF7-F531-44FF-8C2F-0D5A527D62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2133" y="323472"/>
                  <a:ext cx="210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2B30BB6-C13F-4711-A236-F5B028B59907}"/>
                    </a:ext>
                  </a:extLst>
                </p14:cNvPr>
                <p14:cNvContentPartPr/>
                <p14:nvPr/>
              </p14:nvContentPartPr>
              <p14:xfrm>
                <a:off x="600493" y="399792"/>
                <a:ext cx="181080" cy="151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2B30BB6-C13F-4711-A236-F5B028B599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173" y="395472"/>
                  <a:ext cx="189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EAD424F-92BD-48C1-B0E8-A15375AA3200}"/>
                    </a:ext>
                  </a:extLst>
                </p14:cNvPr>
                <p14:cNvContentPartPr/>
                <p14:nvPr/>
              </p14:nvContentPartPr>
              <p14:xfrm>
                <a:off x="845293" y="354792"/>
                <a:ext cx="115920" cy="220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EAD424F-92BD-48C1-B0E8-A15375AA32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0973" y="350472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DF5CF4A-AD35-469B-B1F3-0D5715F07017}"/>
                    </a:ext>
                  </a:extLst>
                </p14:cNvPr>
                <p14:cNvContentPartPr/>
                <p14:nvPr/>
              </p14:nvContentPartPr>
              <p14:xfrm>
                <a:off x="965173" y="449472"/>
                <a:ext cx="187200" cy="59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DF5CF4A-AD35-469B-B1F3-0D5715F070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0853" y="445152"/>
                  <a:ext cx="195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ADACA39-30B3-4323-AB0D-81698D2BB532}"/>
                    </a:ext>
                  </a:extLst>
                </p14:cNvPr>
                <p14:cNvContentPartPr/>
                <p14:nvPr/>
              </p14:nvContentPartPr>
              <p14:xfrm>
                <a:off x="1190533" y="525072"/>
                <a:ext cx="91440" cy="61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ADACA39-30B3-4323-AB0D-81698D2BB5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6213" y="520752"/>
                  <a:ext cx="10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160434-9B81-4D29-9703-ACBE8290BFF7}"/>
                    </a:ext>
                  </a:extLst>
                </p14:cNvPr>
                <p14:cNvContentPartPr/>
                <p14:nvPr/>
              </p14:nvContentPartPr>
              <p14:xfrm>
                <a:off x="1241293" y="510672"/>
                <a:ext cx="88200" cy="59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160434-9B81-4D29-9703-ACBE8290BF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36973" y="506352"/>
                  <a:ext cx="96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5ECEED-17BB-4E65-88E1-718F34B7BD82}"/>
                    </a:ext>
                  </a:extLst>
                </p14:cNvPr>
                <p14:cNvContentPartPr/>
                <p14:nvPr/>
              </p14:nvContentPartPr>
              <p14:xfrm>
                <a:off x="1330573" y="505632"/>
                <a:ext cx="27360" cy="76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5ECEED-17BB-4E65-88E1-718F34B7BD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26253" y="501312"/>
                  <a:ext cx="36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46DCF1C-8119-4B27-96BE-D64F88524C63}"/>
                    </a:ext>
                  </a:extLst>
                </p14:cNvPr>
                <p14:cNvContentPartPr/>
                <p14:nvPr/>
              </p14:nvContentPartPr>
              <p14:xfrm>
                <a:off x="1357213" y="487992"/>
                <a:ext cx="107640" cy="10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46DCF1C-8119-4B27-96BE-D64F88524C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52893" y="483672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3AF47C-FF86-413F-AE3F-45F7E8068299}"/>
                    </a:ext>
                  </a:extLst>
                </p14:cNvPr>
                <p14:cNvContentPartPr/>
                <p14:nvPr/>
              </p14:nvContentPartPr>
              <p14:xfrm>
                <a:off x="1438573" y="455592"/>
                <a:ext cx="46440" cy="150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3AF47C-FF86-413F-AE3F-45F7E80682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34253" y="451272"/>
                  <a:ext cx="5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C25308-9674-4BFE-9185-0B77A22B9F57}"/>
                    </a:ext>
                  </a:extLst>
                </p14:cNvPr>
                <p14:cNvContentPartPr/>
                <p14:nvPr/>
              </p14:nvContentPartPr>
              <p14:xfrm>
                <a:off x="1508053" y="490872"/>
                <a:ext cx="87840" cy="69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C25308-9674-4BFE-9185-0B77A22B9F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3733" y="486552"/>
                  <a:ext cx="9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877093-4996-4438-9B5D-3E9D1F3D7613}"/>
                    </a:ext>
                  </a:extLst>
                </p14:cNvPr>
                <p14:cNvContentPartPr/>
                <p14:nvPr/>
              </p14:nvContentPartPr>
              <p14:xfrm>
                <a:off x="1586173" y="494112"/>
                <a:ext cx="74160" cy="61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877093-4996-4438-9B5D-3E9D1F3D76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1853" y="489792"/>
                  <a:ext cx="82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2FFA54-7ABD-4BF7-9D9F-96FDEB89D97C}"/>
                    </a:ext>
                  </a:extLst>
                </p14:cNvPr>
                <p14:cNvContentPartPr/>
                <p14:nvPr/>
              </p14:nvContentPartPr>
              <p14:xfrm>
                <a:off x="1685533" y="478272"/>
                <a:ext cx="68040" cy="93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2FFA54-7ABD-4BF7-9D9F-96FDEB89D9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81213" y="473952"/>
                  <a:ext cx="76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49A0DB-9C2C-446B-B12D-E7A0CF3075E8}"/>
                    </a:ext>
                  </a:extLst>
                </p14:cNvPr>
                <p14:cNvContentPartPr/>
                <p14:nvPr/>
              </p14:nvContentPartPr>
              <p14:xfrm>
                <a:off x="1639813" y="468912"/>
                <a:ext cx="27000" cy="101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49A0DB-9C2C-446B-B12D-E7A0CF3075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35493" y="464592"/>
                  <a:ext cx="3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9E737B-FA40-479F-BE94-B1C4969A4D1E}"/>
                    </a:ext>
                  </a:extLst>
                </p14:cNvPr>
                <p14:cNvContentPartPr/>
                <p14:nvPr/>
              </p14:nvContentPartPr>
              <p14:xfrm>
                <a:off x="1814413" y="405912"/>
                <a:ext cx="140400" cy="13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9E737B-FA40-479F-BE94-B1C4969A4D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10093" y="401592"/>
                  <a:ext cx="14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338975-3E9A-4DA7-BB41-1E8092B5D1D3}"/>
                    </a:ext>
                  </a:extLst>
                </p14:cNvPr>
                <p14:cNvContentPartPr/>
                <p14:nvPr/>
              </p14:nvContentPartPr>
              <p14:xfrm>
                <a:off x="1830253" y="458472"/>
                <a:ext cx="130320" cy="2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338975-3E9A-4DA7-BB41-1E8092B5D1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5933" y="454152"/>
                  <a:ext cx="138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F241B5C-1AD1-4464-81D9-7CFC1C48209F}"/>
                    </a:ext>
                  </a:extLst>
                </p14:cNvPr>
                <p14:cNvContentPartPr/>
                <p14:nvPr/>
              </p14:nvContentPartPr>
              <p14:xfrm>
                <a:off x="2074693" y="344712"/>
                <a:ext cx="11520" cy="119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F241B5C-1AD1-4464-81D9-7CFC1C4820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0373" y="340392"/>
                  <a:ext cx="20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F35F4B-0CEB-4D25-8B7B-25CA8F2718CB}"/>
                    </a:ext>
                  </a:extLst>
                </p14:cNvPr>
                <p14:cNvContentPartPr/>
                <p14:nvPr/>
              </p14:nvContentPartPr>
              <p14:xfrm>
                <a:off x="2083693" y="333552"/>
                <a:ext cx="97200" cy="81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F35F4B-0CEB-4D25-8B7B-25CA8F2718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9373" y="329232"/>
                  <a:ext cx="105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D0EF55-0DC4-4409-B014-80692AA7C3B8}"/>
                    </a:ext>
                  </a:extLst>
                </p14:cNvPr>
                <p14:cNvContentPartPr/>
                <p14:nvPr/>
              </p14:nvContentPartPr>
              <p14:xfrm>
                <a:off x="2092693" y="459552"/>
                <a:ext cx="30600" cy="5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D0EF55-0DC4-4409-B014-80692AA7C3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88373" y="455232"/>
                  <a:ext cx="39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EB27C3-77CF-4C93-B7AB-DA0BB9AC2405}"/>
                    </a:ext>
                  </a:extLst>
                </p14:cNvPr>
                <p14:cNvContentPartPr/>
                <p14:nvPr/>
              </p14:nvContentPartPr>
              <p14:xfrm>
                <a:off x="2158573" y="369552"/>
                <a:ext cx="203400" cy="89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EB27C3-77CF-4C93-B7AB-DA0BB9AC24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4253" y="365232"/>
                  <a:ext cx="212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75292A-1453-4A69-AA05-FAE705400B38}"/>
                    </a:ext>
                  </a:extLst>
                </p14:cNvPr>
                <p14:cNvContentPartPr/>
                <p14:nvPr/>
              </p14:nvContentPartPr>
              <p14:xfrm>
                <a:off x="2384293" y="424992"/>
                <a:ext cx="36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75292A-1453-4A69-AA05-FAE705400B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9973" y="420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D624CF-64F0-4F17-9245-A9582B544C22}"/>
                    </a:ext>
                  </a:extLst>
                </p14:cNvPr>
                <p14:cNvContentPartPr/>
                <p14:nvPr/>
              </p14:nvContentPartPr>
              <p14:xfrm>
                <a:off x="2536933" y="336432"/>
                <a:ext cx="39960" cy="151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D624CF-64F0-4F17-9245-A9582B544C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32613" y="332112"/>
                  <a:ext cx="4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C4451C-27A0-4A4E-B56C-A5F6D6B2A87E}"/>
                    </a:ext>
                  </a:extLst>
                </p14:cNvPr>
                <p14:cNvContentPartPr/>
                <p14:nvPr/>
              </p14:nvContentPartPr>
              <p14:xfrm>
                <a:off x="2487613" y="325992"/>
                <a:ext cx="137160" cy="127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C4451C-27A0-4A4E-B56C-A5F6D6B2A8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83293" y="321672"/>
                  <a:ext cx="145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496690-70D2-4AFF-9983-321142710BF6}"/>
                    </a:ext>
                  </a:extLst>
                </p14:cNvPr>
                <p14:cNvContentPartPr/>
                <p14:nvPr/>
              </p14:nvContentPartPr>
              <p14:xfrm>
                <a:off x="2620453" y="405192"/>
                <a:ext cx="97200" cy="45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496690-70D2-4AFF-9983-321142710B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16133" y="400872"/>
                  <a:ext cx="105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818B0FE-3D1C-4484-A318-E4A21FE37536}"/>
                    </a:ext>
                  </a:extLst>
                </p14:cNvPr>
                <p14:cNvContentPartPr/>
                <p14:nvPr/>
              </p14:nvContentPartPr>
              <p14:xfrm>
                <a:off x="2732773" y="308352"/>
                <a:ext cx="120960" cy="177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818B0FE-3D1C-4484-A318-E4A21FE375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28453" y="304032"/>
                  <a:ext cx="129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2ECB635-3E18-4880-9C78-EC927EE7E410}"/>
                    </a:ext>
                  </a:extLst>
                </p14:cNvPr>
                <p14:cNvContentPartPr/>
                <p14:nvPr/>
              </p14:nvContentPartPr>
              <p14:xfrm>
                <a:off x="2854093" y="309432"/>
                <a:ext cx="140400" cy="126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2ECB635-3E18-4880-9C78-EC927EE7E4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49773" y="305112"/>
                  <a:ext cx="149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A64FAC-4F0B-4B9D-B71B-62458BF8EDE9}"/>
                    </a:ext>
                  </a:extLst>
                </p14:cNvPr>
                <p14:cNvContentPartPr/>
                <p14:nvPr/>
              </p14:nvContentPartPr>
              <p14:xfrm>
                <a:off x="3033733" y="375312"/>
                <a:ext cx="3600" cy="48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A64FAC-4F0B-4B9D-B71B-62458BF8ED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29413" y="370992"/>
                  <a:ext cx="12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768B3BD-851F-41FC-93B2-E64AC1BF16C7}"/>
                    </a:ext>
                  </a:extLst>
                </p14:cNvPr>
                <p14:cNvContentPartPr/>
                <p14:nvPr/>
              </p14:nvContentPartPr>
              <p14:xfrm>
                <a:off x="3049573" y="348312"/>
                <a:ext cx="15120" cy="39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768B3BD-851F-41FC-93B2-E64AC1BF16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45253" y="343992"/>
                  <a:ext cx="23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44E24BD-ED83-4B1B-B090-066E866982DE}"/>
                    </a:ext>
                  </a:extLst>
                </p14:cNvPr>
                <p14:cNvContentPartPr/>
                <p14:nvPr/>
              </p14:nvContentPartPr>
              <p14:xfrm>
                <a:off x="3049573" y="384312"/>
                <a:ext cx="164520" cy="58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44E24BD-ED83-4B1B-B090-066E866982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45253" y="379992"/>
                  <a:ext cx="17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681872-3C2A-45CB-AD8C-2A0FC275883A}"/>
                    </a:ext>
                  </a:extLst>
                </p14:cNvPr>
                <p14:cNvContentPartPr/>
                <p14:nvPr/>
              </p14:nvContentPartPr>
              <p14:xfrm>
                <a:off x="3225613" y="400152"/>
                <a:ext cx="69840" cy="97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681872-3C2A-45CB-AD8C-2A0FC27588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21293" y="395832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69CA88-808C-4911-B46E-577B3AF29B09}"/>
                    </a:ext>
                  </a:extLst>
                </p14:cNvPr>
                <p14:cNvContentPartPr/>
                <p14:nvPr/>
              </p14:nvContentPartPr>
              <p14:xfrm>
                <a:off x="3310573" y="423912"/>
                <a:ext cx="66240" cy="59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69CA88-808C-4911-B46E-577B3AF29B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06253" y="419592"/>
                  <a:ext cx="7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849EC3B-BC17-4A27-9128-54F2F6D39F3C}"/>
                    </a:ext>
                  </a:extLst>
                </p14:cNvPr>
                <p14:cNvContentPartPr/>
                <p14:nvPr/>
              </p14:nvContentPartPr>
              <p14:xfrm>
                <a:off x="3379693" y="430392"/>
                <a:ext cx="89280" cy="61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49EC3B-BC17-4A27-9128-54F2F6D39F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75373" y="426072"/>
                  <a:ext cx="97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3D2B51-79DD-4F87-BF8D-0714DF5B22C1}"/>
                    </a:ext>
                  </a:extLst>
                </p14:cNvPr>
                <p14:cNvContentPartPr/>
                <p14:nvPr/>
              </p14:nvContentPartPr>
              <p14:xfrm>
                <a:off x="3481573" y="438312"/>
                <a:ext cx="65880" cy="60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3D2B51-79DD-4F87-BF8D-0714DF5B22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7253" y="433992"/>
                  <a:ext cx="74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EE9FB3-ED8C-476F-A2DA-8174F85E6209}"/>
                    </a:ext>
                  </a:extLst>
                </p14:cNvPr>
                <p14:cNvContentPartPr/>
                <p14:nvPr/>
              </p14:nvContentPartPr>
              <p14:xfrm>
                <a:off x="1829173" y="925392"/>
                <a:ext cx="208800" cy="11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EE9FB3-ED8C-476F-A2DA-8174F85E62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24853" y="921072"/>
                  <a:ext cx="217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5F2BCEE-3A4B-4B70-8C71-BEDC0B113A45}"/>
                    </a:ext>
                  </a:extLst>
                </p14:cNvPr>
                <p14:cNvContentPartPr/>
                <p14:nvPr/>
              </p14:nvContentPartPr>
              <p14:xfrm>
                <a:off x="1829173" y="980112"/>
                <a:ext cx="232920" cy="38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5F2BCEE-3A4B-4B70-8C71-BEDC0B113A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24853" y="975792"/>
                  <a:ext cx="24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8A6A9A-6B10-4F9F-A604-3520F4460D77}"/>
                    </a:ext>
                  </a:extLst>
                </p14:cNvPr>
                <p14:cNvContentPartPr/>
                <p14:nvPr/>
              </p14:nvContentPartPr>
              <p14:xfrm>
                <a:off x="2167213" y="774192"/>
                <a:ext cx="96480" cy="226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8A6A9A-6B10-4F9F-A604-3520F4460D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62893" y="769872"/>
                  <a:ext cx="105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D8597CA-4F28-4229-AE2D-6BFD3C8617CF}"/>
                    </a:ext>
                  </a:extLst>
                </p14:cNvPr>
                <p14:cNvContentPartPr/>
                <p14:nvPr/>
              </p14:nvContentPartPr>
              <p14:xfrm>
                <a:off x="2303653" y="824232"/>
                <a:ext cx="127800" cy="92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D8597CA-4F28-4229-AE2D-6BFD3C8617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99333" y="819912"/>
                  <a:ext cx="136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B1C751-C746-4B41-86AA-EA3E2CC5D588}"/>
                    </a:ext>
                  </a:extLst>
                </p14:cNvPr>
                <p14:cNvContentPartPr/>
                <p14:nvPr/>
              </p14:nvContentPartPr>
              <p14:xfrm>
                <a:off x="2517853" y="823872"/>
                <a:ext cx="23040" cy="117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B1C751-C746-4B41-86AA-EA3E2CC5D5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13533" y="819552"/>
                  <a:ext cx="3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B71635-9598-4E64-BD88-06C97C1CAD27}"/>
                    </a:ext>
                  </a:extLst>
                </p14:cNvPr>
                <p14:cNvContentPartPr/>
                <p14:nvPr/>
              </p14:nvContentPartPr>
              <p14:xfrm>
                <a:off x="2479693" y="873912"/>
                <a:ext cx="100440" cy="9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B71635-9598-4E64-BD88-06C97C1CAD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75373" y="869592"/>
                  <a:ext cx="10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6730D4-B986-496A-A11F-AAE6E13941F7}"/>
                    </a:ext>
                  </a:extLst>
                </p14:cNvPr>
                <p14:cNvContentPartPr/>
                <p14:nvPr/>
              </p14:nvContentPartPr>
              <p14:xfrm>
                <a:off x="2640253" y="819192"/>
                <a:ext cx="78840" cy="113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6730D4-B986-496A-A11F-AAE6E13941F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5933" y="814872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A6390C3-4CB7-4CE5-9252-AC2FD4414D31}"/>
                    </a:ext>
                  </a:extLst>
                </p14:cNvPr>
                <p14:cNvContentPartPr/>
                <p14:nvPr/>
              </p14:nvContentPartPr>
              <p14:xfrm>
                <a:off x="2728093" y="787512"/>
                <a:ext cx="126000" cy="15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A6390C3-4CB7-4CE5-9252-AC2FD4414D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23773" y="783192"/>
                  <a:ext cx="134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3C07E0-8F92-440E-BA8A-1AAE70BC553F}"/>
                    </a:ext>
                  </a:extLst>
                </p14:cNvPr>
                <p14:cNvContentPartPr/>
                <p14:nvPr/>
              </p14:nvContentPartPr>
              <p14:xfrm>
                <a:off x="2879293" y="899832"/>
                <a:ext cx="32760" cy="90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3C07E0-8F92-440E-BA8A-1AAE70BC55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74973" y="895512"/>
                  <a:ext cx="41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9AB096-E20D-4A5F-B603-897F4E025326}"/>
                    </a:ext>
                  </a:extLst>
                </p14:cNvPr>
                <p14:cNvContentPartPr/>
                <p14:nvPr/>
              </p14:nvContentPartPr>
              <p14:xfrm>
                <a:off x="2968573" y="815592"/>
                <a:ext cx="109080" cy="109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9AB096-E20D-4A5F-B603-897F4E0253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64253" y="811272"/>
                  <a:ext cx="117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1F30395-667B-4026-A3CF-EAAAF6AB4D47}"/>
                    </a:ext>
                  </a:extLst>
                </p14:cNvPr>
                <p14:cNvContentPartPr/>
                <p14:nvPr/>
              </p14:nvContentPartPr>
              <p14:xfrm>
                <a:off x="2997733" y="795072"/>
                <a:ext cx="108360" cy="5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1F30395-667B-4026-A3CF-EAAAF6AB4D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93413" y="790752"/>
                  <a:ext cx="117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52B839-193B-4FF4-AB0A-91B26270EAD8}"/>
                    </a:ext>
                  </a:extLst>
                </p14:cNvPr>
                <p14:cNvContentPartPr/>
                <p14:nvPr/>
              </p14:nvContentPartPr>
              <p14:xfrm>
                <a:off x="3143173" y="795072"/>
                <a:ext cx="121320" cy="136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52B839-193B-4FF4-AB0A-91B26270EA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38853" y="790752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DB6558B-FFB9-4C38-A394-46BC142209EF}"/>
                    </a:ext>
                  </a:extLst>
                </p14:cNvPr>
                <p14:cNvContentPartPr/>
                <p14:nvPr/>
              </p14:nvContentPartPr>
              <p14:xfrm>
                <a:off x="3320653" y="820272"/>
                <a:ext cx="67680" cy="84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DB6558B-FFB9-4C38-A394-46BC142209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16333" y="815952"/>
                  <a:ext cx="76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C58243-58BE-46D5-BFEF-13B981BCEDD2}"/>
                    </a:ext>
                  </a:extLst>
                </p14:cNvPr>
                <p14:cNvContentPartPr/>
                <p14:nvPr/>
              </p14:nvContentPartPr>
              <p14:xfrm>
                <a:off x="3290773" y="769152"/>
                <a:ext cx="62280" cy="59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C58243-58BE-46D5-BFEF-13B981BCED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86453" y="764832"/>
                  <a:ext cx="7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24A41F2-3003-4592-ACB3-73D10899E21D}"/>
                    </a:ext>
                  </a:extLst>
                </p14:cNvPr>
                <p14:cNvContentPartPr/>
                <p14:nvPr/>
              </p14:nvContentPartPr>
              <p14:xfrm>
                <a:off x="3384733" y="864192"/>
                <a:ext cx="34560" cy="51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24A41F2-3003-4592-ACB3-73D10899E21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80413" y="859872"/>
                  <a:ext cx="43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5CF735-03CB-4D82-AF7E-AAE8458CA993}"/>
                    </a:ext>
                  </a:extLst>
                </p14:cNvPr>
                <p14:cNvContentPartPr/>
                <p14:nvPr/>
              </p14:nvContentPartPr>
              <p14:xfrm>
                <a:off x="3437293" y="761232"/>
                <a:ext cx="123120" cy="219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5CF735-03CB-4D82-AF7E-AAE8458CA9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32973" y="756912"/>
                  <a:ext cx="131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20999A7-29EB-4F6B-A7E6-F61C37323321}"/>
                    </a:ext>
                  </a:extLst>
                </p14:cNvPr>
                <p14:cNvContentPartPr/>
                <p14:nvPr/>
              </p14:nvContentPartPr>
              <p14:xfrm>
                <a:off x="3634573" y="748272"/>
                <a:ext cx="73440" cy="208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20999A7-29EB-4F6B-A7E6-F61C373233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30253" y="743952"/>
                  <a:ext cx="8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AD41458-14EF-4086-B22F-AC6FB4D53C2A}"/>
                    </a:ext>
                  </a:extLst>
                </p14:cNvPr>
                <p14:cNvContentPartPr/>
                <p14:nvPr/>
              </p14:nvContentPartPr>
              <p14:xfrm>
                <a:off x="3724933" y="767712"/>
                <a:ext cx="156600" cy="127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AD41458-14EF-4086-B22F-AC6FB4D53C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20613" y="763392"/>
                  <a:ext cx="165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7A13A87-12EC-4A0E-B09C-C1F551F7E588}"/>
                    </a:ext>
                  </a:extLst>
                </p14:cNvPr>
                <p14:cNvContentPartPr/>
                <p14:nvPr/>
              </p14:nvContentPartPr>
              <p14:xfrm>
                <a:off x="3963613" y="786432"/>
                <a:ext cx="11520" cy="100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7A13A87-12EC-4A0E-B09C-C1F551F7E5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59293" y="782112"/>
                  <a:ext cx="20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45531F7-BCFB-4297-9489-72FC439BBF2A}"/>
                    </a:ext>
                  </a:extLst>
                </p14:cNvPr>
                <p14:cNvContentPartPr/>
                <p14:nvPr/>
              </p14:nvContentPartPr>
              <p14:xfrm>
                <a:off x="3934093" y="837192"/>
                <a:ext cx="87120" cy="2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45531F7-BCFB-4297-9489-72FC439BBF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29773" y="832872"/>
                  <a:ext cx="95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03CE13E-84E2-434A-907B-0A249235D1D9}"/>
                    </a:ext>
                  </a:extLst>
                </p14:cNvPr>
                <p14:cNvContentPartPr/>
                <p14:nvPr/>
              </p14:nvContentPartPr>
              <p14:xfrm>
                <a:off x="4082413" y="756912"/>
                <a:ext cx="162000" cy="133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03CE13E-84E2-434A-907B-0A249235D1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78093" y="752592"/>
                  <a:ext cx="170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04792A-D8FC-405C-BB70-6E047C4E4731}"/>
                    </a:ext>
                  </a:extLst>
                </p14:cNvPr>
                <p14:cNvContentPartPr/>
                <p14:nvPr/>
              </p14:nvContentPartPr>
              <p14:xfrm>
                <a:off x="4240453" y="757632"/>
                <a:ext cx="140760" cy="10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04792A-D8FC-405C-BB70-6E047C4E47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36133" y="753312"/>
                  <a:ext cx="149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90F1EB2-8FAD-4CC3-AAF0-E9CCA66968C6}"/>
                    </a:ext>
                  </a:extLst>
                </p14:cNvPr>
                <p14:cNvContentPartPr/>
                <p14:nvPr/>
              </p14:nvContentPartPr>
              <p14:xfrm>
                <a:off x="4390573" y="870672"/>
                <a:ext cx="18720" cy="51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90F1EB2-8FAD-4CC3-AAF0-E9CCA66968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86253" y="866352"/>
                  <a:ext cx="27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6437876-E1DB-4D43-936E-0CEE376CDDC1}"/>
                    </a:ext>
                  </a:extLst>
                </p14:cNvPr>
                <p14:cNvContentPartPr/>
                <p14:nvPr/>
              </p14:nvContentPartPr>
              <p14:xfrm>
                <a:off x="4458253" y="768432"/>
                <a:ext cx="137520" cy="100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6437876-E1DB-4D43-936E-0CEE376CDD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53933" y="764112"/>
                  <a:ext cx="14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8BD3922-0FE6-4837-B969-E015FB3ABF90}"/>
                    </a:ext>
                  </a:extLst>
                </p14:cNvPr>
                <p14:cNvContentPartPr/>
                <p14:nvPr/>
              </p14:nvContentPartPr>
              <p14:xfrm>
                <a:off x="4606573" y="756912"/>
                <a:ext cx="110520" cy="112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8BD3922-0FE6-4837-B969-E015FB3ABF9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02253" y="752592"/>
                  <a:ext cx="119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DA94C8-EF91-493C-BCEC-DB5F9AE1202A}"/>
                    </a:ext>
                  </a:extLst>
                </p14:cNvPr>
                <p14:cNvContentPartPr/>
                <p14:nvPr/>
              </p14:nvContentPartPr>
              <p14:xfrm>
                <a:off x="4797013" y="755112"/>
                <a:ext cx="77760" cy="86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DA94C8-EF91-493C-BCEC-DB5F9AE1202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92693" y="750792"/>
                  <a:ext cx="86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217A92-EAB0-4EDB-BB53-D9556C110FAB}"/>
                    </a:ext>
                  </a:extLst>
                </p14:cNvPr>
                <p14:cNvContentPartPr/>
                <p14:nvPr/>
              </p14:nvContentPartPr>
              <p14:xfrm>
                <a:off x="4787293" y="687072"/>
                <a:ext cx="72720" cy="76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217A92-EAB0-4EDB-BB53-D9556C110F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82973" y="682752"/>
                  <a:ext cx="81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04EFD8C-076B-4013-B225-FF446720B9CF}"/>
                    </a:ext>
                  </a:extLst>
                </p14:cNvPr>
                <p14:cNvContentPartPr/>
                <p14:nvPr/>
              </p14:nvContentPartPr>
              <p14:xfrm>
                <a:off x="4861453" y="793272"/>
                <a:ext cx="81000" cy="80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04EFD8C-076B-4013-B225-FF446720B9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7133" y="788952"/>
                  <a:ext cx="89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FA1CC41-01F4-42D9-BB41-4BAB45DDF241}"/>
                    </a:ext>
                  </a:extLst>
                </p14:cNvPr>
                <p14:cNvContentPartPr/>
                <p14:nvPr/>
              </p14:nvContentPartPr>
              <p14:xfrm>
                <a:off x="4932733" y="679512"/>
                <a:ext cx="132840" cy="305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FA1CC41-01F4-42D9-BB41-4BAB45DDF2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28413" y="675192"/>
                  <a:ext cx="141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48CC328-3EC2-4B99-B7CB-FB10A65F9AC1}"/>
                    </a:ext>
                  </a:extLst>
                </p14:cNvPr>
                <p14:cNvContentPartPr/>
                <p14:nvPr/>
              </p14:nvContentPartPr>
              <p14:xfrm>
                <a:off x="2071813" y="666192"/>
                <a:ext cx="181440" cy="401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48CC328-3EC2-4B99-B7CB-FB10A65F9A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67493" y="661872"/>
                  <a:ext cx="1900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48A885E-3ABB-4E48-9FE5-116FDFBF1DCE}"/>
                    </a:ext>
                  </a:extLst>
                </p14:cNvPr>
                <p14:cNvContentPartPr/>
                <p14:nvPr/>
              </p14:nvContentPartPr>
              <p14:xfrm>
                <a:off x="5017693" y="607152"/>
                <a:ext cx="188280" cy="376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48A885E-3ABB-4E48-9FE5-116FDFBF1DC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13373" y="602832"/>
                  <a:ext cx="196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4A5E80-C7CA-4D69-BFF5-F30838DBD47F}"/>
                    </a:ext>
                  </a:extLst>
                </p14:cNvPr>
                <p14:cNvContentPartPr/>
                <p14:nvPr/>
              </p14:nvContentPartPr>
              <p14:xfrm>
                <a:off x="5311453" y="346512"/>
                <a:ext cx="12960" cy="118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4A5E80-C7CA-4D69-BFF5-F30838DBD4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07133" y="342192"/>
                  <a:ext cx="21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68F7288-C845-49BB-AA95-9ABCD3F71AE2}"/>
                    </a:ext>
                  </a:extLst>
                </p14:cNvPr>
                <p14:cNvContentPartPr/>
                <p14:nvPr/>
              </p14:nvContentPartPr>
              <p14:xfrm>
                <a:off x="5243413" y="467112"/>
                <a:ext cx="160560" cy="11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68F7288-C845-49BB-AA95-9ABCD3F71AE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39093" y="462792"/>
                  <a:ext cx="169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0B53B7B-86F2-4D50-9827-F247140B3D24}"/>
                    </a:ext>
                  </a:extLst>
                </p14:cNvPr>
                <p14:cNvContentPartPr/>
                <p14:nvPr/>
              </p14:nvContentPartPr>
              <p14:xfrm>
                <a:off x="5243773" y="509952"/>
                <a:ext cx="207720" cy="87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0B53B7B-86F2-4D50-9827-F247140B3D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39453" y="505632"/>
                  <a:ext cx="2163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94E9EA5-6B52-4220-A857-913F43DC2810}"/>
              </a:ext>
            </a:extLst>
          </p:cNvPr>
          <p:cNvGrpSpPr/>
          <p:nvPr/>
        </p:nvGrpSpPr>
        <p:grpSpPr>
          <a:xfrm>
            <a:off x="5332333" y="735672"/>
            <a:ext cx="385560" cy="174600"/>
            <a:chOff x="5332333" y="735672"/>
            <a:chExt cx="38556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A16F7CD-606B-40EA-9521-C3BCD2481130}"/>
                    </a:ext>
                  </a:extLst>
                </p14:cNvPr>
                <p14:cNvContentPartPr/>
                <p14:nvPr/>
              </p14:nvContentPartPr>
              <p14:xfrm>
                <a:off x="5332333" y="829272"/>
                <a:ext cx="155880" cy="14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A16F7CD-606B-40EA-9521-C3BCD248113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28013" y="824952"/>
                  <a:ext cx="164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70025A3-2240-4371-9788-1149704A134C}"/>
                    </a:ext>
                  </a:extLst>
                </p14:cNvPr>
                <p14:cNvContentPartPr/>
                <p14:nvPr/>
              </p14:nvContentPartPr>
              <p14:xfrm>
                <a:off x="5546173" y="735672"/>
                <a:ext cx="171720" cy="174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70025A3-2240-4371-9788-1149704A13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41853" y="731352"/>
                  <a:ext cx="1803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7A6C30C3-3D33-4668-8DF5-3E0071A3A9A6}"/>
              </a:ext>
            </a:extLst>
          </p:cNvPr>
          <p:cNvGrpSpPr/>
          <p:nvPr/>
        </p:nvGrpSpPr>
        <p:grpSpPr>
          <a:xfrm>
            <a:off x="360733" y="1754112"/>
            <a:ext cx="226440" cy="261360"/>
            <a:chOff x="360733" y="1754112"/>
            <a:chExt cx="2264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1C3514C-1DAA-40A2-9756-0CBE03F367F7}"/>
                    </a:ext>
                  </a:extLst>
                </p14:cNvPr>
                <p14:cNvContentPartPr/>
                <p14:nvPr/>
              </p14:nvContentPartPr>
              <p14:xfrm>
                <a:off x="360733" y="1807392"/>
                <a:ext cx="150480" cy="162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1C3514C-1DAA-40A2-9756-0CBE03F367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6413" y="1803072"/>
                  <a:ext cx="159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7CD64B-3480-4DEE-AF9F-EF8FAFB0BAF2}"/>
                    </a:ext>
                  </a:extLst>
                </p14:cNvPr>
                <p14:cNvContentPartPr/>
                <p14:nvPr/>
              </p14:nvContentPartPr>
              <p14:xfrm>
                <a:off x="468733" y="1754112"/>
                <a:ext cx="118440" cy="261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7CD64B-3480-4DEE-AF9F-EF8FAFB0BAF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4413" y="1749792"/>
                  <a:ext cx="1270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919AE817-9D7B-42D1-9F88-1252483A2944}"/>
              </a:ext>
            </a:extLst>
          </p:cNvPr>
          <p:cNvGrpSpPr/>
          <p:nvPr/>
        </p:nvGrpSpPr>
        <p:grpSpPr>
          <a:xfrm>
            <a:off x="778693" y="1216272"/>
            <a:ext cx="4521600" cy="1354680"/>
            <a:chOff x="778693" y="1216272"/>
            <a:chExt cx="4521600" cy="13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59AC942-1E50-4822-998A-DDB0A91EE99C}"/>
                    </a:ext>
                  </a:extLst>
                </p14:cNvPr>
                <p14:cNvContentPartPr/>
                <p14:nvPr/>
              </p14:nvContentPartPr>
              <p14:xfrm>
                <a:off x="1825213" y="1349472"/>
                <a:ext cx="280800" cy="34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59AC942-1E50-4822-998A-DDB0A91EE9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20893" y="1345152"/>
                  <a:ext cx="289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BF5261-5703-4B79-899C-47DB229C3246}"/>
                    </a:ext>
                  </a:extLst>
                </p14:cNvPr>
                <p14:cNvContentPartPr/>
                <p14:nvPr/>
              </p14:nvContentPartPr>
              <p14:xfrm>
                <a:off x="1877773" y="1428312"/>
                <a:ext cx="239760" cy="42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BF5261-5703-4B79-899C-47DB229C32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73453" y="1423992"/>
                  <a:ext cx="248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8C309A-9020-4825-96E5-03C97C883A6F}"/>
                    </a:ext>
                  </a:extLst>
                </p14:cNvPr>
                <p14:cNvContentPartPr/>
                <p14:nvPr/>
              </p14:nvContentPartPr>
              <p14:xfrm>
                <a:off x="2243533" y="1253712"/>
                <a:ext cx="217440" cy="174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8C309A-9020-4825-96E5-03C97C883A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39213" y="1249392"/>
                  <a:ext cx="22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F0E20E3-6616-40FB-9DA1-7297BC2072DF}"/>
                    </a:ext>
                  </a:extLst>
                </p14:cNvPr>
                <p14:cNvContentPartPr/>
                <p14:nvPr/>
              </p14:nvContentPartPr>
              <p14:xfrm>
                <a:off x="2462053" y="1273152"/>
                <a:ext cx="163440" cy="192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F0E20E3-6616-40FB-9DA1-7297BC2072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57733" y="1268832"/>
                  <a:ext cx="172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DB348BF-17EB-4435-9F00-E6B0300BA86B}"/>
                    </a:ext>
                  </a:extLst>
                </p14:cNvPr>
                <p14:cNvContentPartPr/>
                <p14:nvPr/>
              </p14:nvContentPartPr>
              <p14:xfrm>
                <a:off x="2662213" y="1404192"/>
                <a:ext cx="14040" cy="83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DB348BF-17EB-4435-9F00-E6B0300BA8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57893" y="1399872"/>
                  <a:ext cx="2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F08670C-DCB2-48F7-AACD-D360C526FB80}"/>
                    </a:ext>
                  </a:extLst>
                </p14:cNvPr>
                <p14:cNvContentPartPr/>
                <p14:nvPr/>
              </p14:nvContentPartPr>
              <p14:xfrm>
                <a:off x="2772013" y="1262712"/>
                <a:ext cx="104400" cy="165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F08670C-DCB2-48F7-AACD-D360C526FB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67693" y="1258392"/>
                  <a:ext cx="113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C40FC6-8ED2-4F0A-BF62-67220ECD0367}"/>
                    </a:ext>
                  </a:extLst>
                </p14:cNvPr>
                <p14:cNvContentPartPr/>
                <p14:nvPr/>
              </p14:nvContentPartPr>
              <p14:xfrm>
                <a:off x="2804773" y="1247952"/>
                <a:ext cx="281160" cy="134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C40FC6-8ED2-4F0A-BF62-67220ECD03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00453" y="1243632"/>
                  <a:ext cx="28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181B13-9141-46DA-84CC-AFF2AA65C958}"/>
                    </a:ext>
                  </a:extLst>
                </p14:cNvPr>
                <p14:cNvContentPartPr/>
                <p14:nvPr/>
              </p14:nvContentPartPr>
              <p14:xfrm>
                <a:off x="3234613" y="1283232"/>
                <a:ext cx="77760" cy="107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181B13-9141-46DA-84CC-AFF2AA65C9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30293" y="1278912"/>
                  <a:ext cx="86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D4B58B1-9388-4912-959B-4DDFA55687E2}"/>
                    </a:ext>
                  </a:extLst>
                </p14:cNvPr>
                <p14:cNvContentPartPr/>
                <p14:nvPr/>
              </p14:nvContentPartPr>
              <p14:xfrm>
                <a:off x="3150373" y="1216272"/>
                <a:ext cx="125640" cy="69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D4B58B1-9388-4912-959B-4DDFA55687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46053" y="1211952"/>
                  <a:ext cx="134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5480F81-48D1-4FEF-862B-70DB64CE9C45}"/>
                    </a:ext>
                  </a:extLst>
                </p14:cNvPr>
                <p14:cNvContentPartPr/>
                <p14:nvPr/>
              </p14:nvContentPartPr>
              <p14:xfrm>
                <a:off x="3290413" y="1352352"/>
                <a:ext cx="89280" cy="73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5480F81-48D1-4FEF-862B-70DB64CE9C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86093" y="1348032"/>
                  <a:ext cx="97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9EBEAF7-76D8-4471-A238-26A424F79F2D}"/>
                    </a:ext>
                  </a:extLst>
                </p14:cNvPr>
                <p14:cNvContentPartPr/>
                <p14:nvPr/>
              </p14:nvContentPartPr>
              <p14:xfrm>
                <a:off x="864373" y="1786872"/>
                <a:ext cx="26280" cy="107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9EBEAF7-76D8-4471-A238-26A424F79F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0053" y="1782552"/>
                  <a:ext cx="3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CCEA6B7-224B-413B-B602-F21C872626EA}"/>
                    </a:ext>
                  </a:extLst>
                </p14:cNvPr>
                <p14:cNvContentPartPr/>
                <p14:nvPr/>
              </p14:nvContentPartPr>
              <p14:xfrm>
                <a:off x="778693" y="1756272"/>
                <a:ext cx="176040" cy="23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CCEA6B7-224B-413B-B602-F21C872626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4373" y="1751952"/>
                  <a:ext cx="18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4616970-A756-4A25-A689-20976C312F59}"/>
                    </a:ext>
                  </a:extLst>
                </p14:cNvPr>
                <p14:cNvContentPartPr/>
                <p14:nvPr/>
              </p14:nvContentPartPr>
              <p14:xfrm>
                <a:off x="799213" y="1764192"/>
                <a:ext cx="253440" cy="122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4616970-A756-4A25-A689-20976C312F5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4893" y="1759872"/>
                  <a:ext cx="262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77471E-B037-49B9-93BB-4CFE78D2AD42}"/>
                    </a:ext>
                  </a:extLst>
                </p14:cNvPr>
                <p14:cNvContentPartPr/>
                <p14:nvPr/>
              </p14:nvContentPartPr>
              <p14:xfrm>
                <a:off x="1060933" y="1820712"/>
                <a:ext cx="96480" cy="85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77471E-B037-49B9-93BB-4CFE78D2AD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6613" y="1816392"/>
                  <a:ext cx="105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368B8A7-D754-4BCF-9524-28422A25EA05}"/>
                    </a:ext>
                  </a:extLst>
                </p14:cNvPr>
                <p14:cNvContentPartPr/>
                <p14:nvPr/>
              </p14:nvContentPartPr>
              <p14:xfrm>
                <a:off x="1183693" y="1736472"/>
                <a:ext cx="91440" cy="147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368B8A7-D754-4BCF-9524-28422A25EA0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9373" y="1732152"/>
                  <a:ext cx="100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6576602-553B-4E6D-8CBD-BDDB3EF919C6}"/>
                    </a:ext>
                  </a:extLst>
                </p14:cNvPr>
                <p14:cNvContentPartPr/>
                <p14:nvPr/>
              </p14:nvContentPartPr>
              <p14:xfrm>
                <a:off x="1306093" y="1810272"/>
                <a:ext cx="285120" cy="84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6576602-553B-4E6D-8CBD-BDDB3EF919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01773" y="1805952"/>
                  <a:ext cx="29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561E107-C5E0-4B95-8D8F-E4E6CDBF05EB}"/>
                    </a:ext>
                  </a:extLst>
                </p14:cNvPr>
                <p14:cNvContentPartPr/>
                <p14:nvPr/>
              </p14:nvContentPartPr>
              <p14:xfrm>
                <a:off x="1640893" y="1736832"/>
                <a:ext cx="374760" cy="308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561E107-C5E0-4B95-8D8F-E4E6CDBF05E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36573" y="1732512"/>
                  <a:ext cx="3834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3D84B79-BDBE-4B38-A80E-9CAA0EE0075B}"/>
                    </a:ext>
                  </a:extLst>
                </p14:cNvPr>
                <p14:cNvContentPartPr/>
                <p14:nvPr/>
              </p14:nvContentPartPr>
              <p14:xfrm>
                <a:off x="2018533" y="1748712"/>
                <a:ext cx="18360" cy="19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3D84B79-BDBE-4B38-A80E-9CAA0EE007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14213" y="1744392"/>
                  <a:ext cx="2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0154D5-5CE0-4DCB-B09D-E6CAA504521C}"/>
                    </a:ext>
                  </a:extLst>
                </p14:cNvPr>
                <p14:cNvContentPartPr/>
                <p14:nvPr/>
              </p14:nvContentPartPr>
              <p14:xfrm>
                <a:off x="2069653" y="1707672"/>
                <a:ext cx="164880" cy="178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0154D5-5CE0-4DCB-B09D-E6CAA50452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65333" y="1703352"/>
                  <a:ext cx="173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ED22DE1-7842-46DD-B4CF-5634C9CD5BB7}"/>
                    </a:ext>
                  </a:extLst>
                </p14:cNvPr>
                <p14:cNvContentPartPr/>
                <p14:nvPr/>
              </p14:nvContentPartPr>
              <p14:xfrm>
                <a:off x="2283133" y="1807032"/>
                <a:ext cx="328320" cy="232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ED22DE1-7842-46DD-B4CF-5634C9CD5BB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78813" y="1802712"/>
                  <a:ext cx="336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A7EFEE-3377-414A-938C-C3A76B472DD4}"/>
                    </a:ext>
                  </a:extLst>
                </p14:cNvPr>
                <p14:cNvContentPartPr/>
                <p14:nvPr/>
              </p14:nvContentPartPr>
              <p14:xfrm>
                <a:off x="1412653" y="2236872"/>
                <a:ext cx="194040" cy="146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A7EFEE-3377-414A-938C-C3A76B472DD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08333" y="2232552"/>
                  <a:ext cx="202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A9F1FFC-9147-451F-9714-4E12A4AC04EE}"/>
                    </a:ext>
                  </a:extLst>
                </p14:cNvPr>
                <p14:cNvContentPartPr/>
                <p14:nvPr/>
              </p14:nvContentPartPr>
              <p14:xfrm>
                <a:off x="1735213" y="2270712"/>
                <a:ext cx="29160" cy="124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A9F1FFC-9147-451F-9714-4E12A4AC04E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30893" y="2266392"/>
                  <a:ext cx="3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BAF7EEF-5E32-494B-9B36-B7E4B51D4220}"/>
                    </a:ext>
                  </a:extLst>
                </p14:cNvPr>
                <p14:cNvContentPartPr/>
                <p14:nvPr/>
              </p14:nvContentPartPr>
              <p14:xfrm>
                <a:off x="1708573" y="2310672"/>
                <a:ext cx="102960" cy="11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BAF7EEF-5E32-494B-9B36-B7E4B51D422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04253" y="2306352"/>
                  <a:ext cx="11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4B3743C-4ABE-4A62-87AD-74ADFC7E5495}"/>
                    </a:ext>
                  </a:extLst>
                </p14:cNvPr>
                <p14:cNvContentPartPr/>
                <p14:nvPr/>
              </p14:nvContentPartPr>
              <p14:xfrm>
                <a:off x="1875253" y="2249112"/>
                <a:ext cx="149760" cy="127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4B3743C-4ABE-4A62-87AD-74ADFC7E549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70933" y="2244792"/>
                  <a:ext cx="158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D33FF8-1EDF-4796-AF58-63685F9EFD38}"/>
                    </a:ext>
                  </a:extLst>
                </p14:cNvPr>
                <p14:cNvContentPartPr/>
                <p14:nvPr/>
              </p14:nvContentPartPr>
              <p14:xfrm>
                <a:off x="2196013" y="2288352"/>
                <a:ext cx="131040" cy="28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D33FF8-1EDF-4796-AF58-63685F9EFD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91693" y="2284032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C10C87D-A507-4485-93ED-BCBB12214B4E}"/>
                    </a:ext>
                  </a:extLst>
                </p14:cNvPr>
                <p14:cNvContentPartPr/>
                <p14:nvPr/>
              </p14:nvContentPartPr>
              <p14:xfrm>
                <a:off x="2211493" y="2342352"/>
                <a:ext cx="157680" cy="10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C10C87D-A507-4485-93ED-BCBB12214B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07173" y="2338032"/>
                  <a:ext cx="166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091ECA6-2B11-4A01-8B41-DE0B52B7AEDF}"/>
                    </a:ext>
                  </a:extLst>
                </p14:cNvPr>
                <p14:cNvContentPartPr/>
                <p14:nvPr/>
              </p14:nvContentPartPr>
              <p14:xfrm>
                <a:off x="3305173" y="2017992"/>
                <a:ext cx="29520" cy="3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091ECA6-2B11-4A01-8B41-DE0B52B7AE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00853" y="2013672"/>
                  <a:ext cx="38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0BA86C6-C695-416D-B025-984F3C710ACE}"/>
                    </a:ext>
                  </a:extLst>
                </p14:cNvPr>
                <p14:cNvContentPartPr/>
                <p14:nvPr/>
              </p14:nvContentPartPr>
              <p14:xfrm>
                <a:off x="2007733" y="2018352"/>
                <a:ext cx="169560" cy="113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0BA86C6-C695-416D-B025-984F3C710AC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03413" y="2014032"/>
                  <a:ext cx="17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F7E0950-C624-42F8-AF44-9C800CE2FEC5}"/>
                    </a:ext>
                  </a:extLst>
                </p14:cNvPr>
                <p14:cNvContentPartPr/>
                <p14:nvPr/>
              </p14:nvContentPartPr>
              <p14:xfrm>
                <a:off x="2215093" y="1921872"/>
                <a:ext cx="11160" cy="118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F7E0950-C624-42F8-AF44-9C800CE2FEC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10773" y="1917552"/>
                  <a:ext cx="19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95A4F18-EEA3-406F-B009-7DE5C7697F45}"/>
                    </a:ext>
                  </a:extLst>
                </p14:cNvPr>
                <p14:cNvContentPartPr/>
                <p14:nvPr/>
              </p14:nvContentPartPr>
              <p14:xfrm>
                <a:off x="2154253" y="1899912"/>
                <a:ext cx="181440" cy="120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95A4F18-EEA3-406F-B009-7DE5C7697F4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49933" y="1895592"/>
                  <a:ext cx="190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5F9A27-84B6-455F-AB75-F6411F5F788B}"/>
                    </a:ext>
                  </a:extLst>
                </p14:cNvPr>
                <p14:cNvContentPartPr/>
                <p14:nvPr/>
              </p14:nvContentPartPr>
              <p14:xfrm>
                <a:off x="2332453" y="1942752"/>
                <a:ext cx="107280" cy="89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5F9A27-84B6-455F-AB75-F6411F5F78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28133" y="1938432"/>
                  <a:ext cx="115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26D6C3A-697D-4EAC-832A-3514E51E94B2}"/>
                    </a:ext>
                  </a:extLst>
                </p14:cNvPr>
                <p14:cNvContentPartPr/>
                <p14:nvPr/>
              </p14:nvContentPartPr>
              <p14:xfrm>
                <a:off x="2430013" y="1933392"/>
                <a:ext cx="154080" cy="69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26D6C3A-697D-4EAC-832A-3514E51E94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25693" y="1929072"/>
                  <a:ext cx="162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1EA18E2-48A9-47F9-8F23-19DBA4BD2AEB}"/>
                    </a:ext>
                  </a:extLst>
                </p14:cNvPr>
                <p14:cNvContentPartPr/>
                <p14:nvPr/>
              </p14:nvContentPartPr>
              <p14:xfrm>
                <a:off x="2580133" y="1841592"/>
                <a:ext cx="43560" cy="110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1EA18E2-48A9-47F9-8F23-19DBA4BD2AE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75813" y="1837272"/>
                  <a:ext cx="52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9F233A0-930E-44FB-92E9-E9DA8928B983}"/>
                    </a:ext>
                  </a:extLst>
                </p14:cNvPr>
                <p14:cNvContentPartPr/>
                <p14:nvPr/>
              </p14:nvContentPartPr>
              <p14:xfrm>
                <a:off x="2631973" y="1862472"/>
                <a:ext cx="183240" cy="86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9F233A0-930E-44FB-92E9-E9DA8928B98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27653" y="1858152"/>
                  <a:ext cx="19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79456D2-77E1-404A-B982-755DC7FA1E7F}"/>
                    </a:ext>
                  </a:extLst>
                </p14:cNvPr>
                <p14:cNvContentPartPr/>
                <p14:nvPr/>
              </p14:nvContentPartPr>
              <p14:xfrm>
                <a:off x="2899453" y="1732512"/>
                <a:ext cx="136440" cy="128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79456D2-77E1-404A-B982-755DC7FA1E7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95133" y="1728192"/>
                  <a:ext cx="145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D5F20B3-FC75-46F5-BC06-9791411882C5}"/>
                    </a:ext>
                  </a:extLst>
                </p14:cNvPr>
                <p14:cNvContentPartPr/>
                <p14:nvPr/>
              </p14:nvContentPartPr>
              <p14:xfrm>
                <a:off x="2923213" y="1746192"/>
                <a:ext cx="308160" cy="63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D5F20B3-FC75-46F5-BC06-9791411882C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18893" y="1741872"/>
                  <a:ext cx="31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7066F34-FF54-41AC-B478-BCC29BD8FCC0}"/>
                    </a:ext>
                  </a:extLst>
                </p14:cNvPr>
                <p14:cNvContentPartPr/>
                <p14:nvPr/>
              </p14:nvContentPartPr>
              <p14:xfrm>
                <a:off x="3207253" y="1684272"/>
                <a:ext cx="168120" cy="114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7066F34-FF54-41AC-B478-BCC29BD8FC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02933" y="1679952"/>
                  <a:ext cx="176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76F90E5-6330-49D3-B0F6-AC9B15D2A0DE}"/>
                    </a:ext>
                  </a:extLst>
                </p14:cNvPr>
                <p14:cNvContentPartPr/>
                <p14:nvPr/>
              </p14:nvContentPartPr>
              <p14:xfrm>
                <a:off x="3505693" y="1926912"/>
                <a:ext cx="206280" cy="107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76F90E5-6330-49D3-B0F6-AC9B15D2A0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01373" y="1922592"/>
                  <a:ext cx="21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D145064-D3BC-42F1-A338-4A1E70875CD6}"/>
                    </a:ext>
                  </a:extLst>
                </p14:cNvPr>
                <p14:cNvContentPartPr/>
                <p14:nvPr/>
              </p14:nvContentPartPr>
              <p14:xfrm>
                <a:off x="3422173" y="1950672"/>
                <a:ext cx="177480" cy="144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D145064-D3BC-42F1-A338-4A1E70875C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17853" y="1946352"/>
                  <a:ext cx="186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316E3A9-AE35-4854-8A5A-4EB074077730}"/>
                    </a:ext>
                  </a:extLst>
                </p14:cNvPr>
                <p14:cNvContentPartPr/>
                <p14:nvPr/>
              </p14:nvContentPartPr>
              <p14:xfrm>
                <a:off x="3828973" y="1811352"/>
                <a:ext cx="133200" cy="91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316E3A9-AE35-4854-8A5A-4EB0740777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24653" y="1807032"/>
                  <a:ext cx="14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E4488D-0500-41D8-83EE-28DDF3EEA8F1}"/>
                    </a:ext>
                  </a:extLst>
                </p14:cNvPr>
                <p14:cNvContentPartPr/>
                <p14:nvPr/>
              </p14:nvContentPartPr>
              <p14:xfrm>
                <a:off x="3978373" y="1712712"/>
                <a:ext cx="478080" cy="128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E4488D-0500-41D8-83EE-28DDF3EEA8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74053" y="1708392"/>
                  <a:ext cx="48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14834F0-F814-4734-9AD4-7FF327F6ED78}"/>
                    </a:ext>
                  </a:extLst>
                </p14:cNvPr>
                <p14:cNvContentPartPr/>
                <p14:nvPr/>
              </p14:nvContentPartPr>
              <p14:xfrm>
                <a:off x="4449973" y="1639992"/>
                <a:ext cx="35280" cy="16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14834F0-F814-4734-9AD4-7FF327F6ED7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45653" y="1635672"/>
                  <a:ext cx="4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3ED4F59-3609-4383-87BB-40A270570048}"/>
                    </a:ext>
                  </a:extLst>
                </p14:cNvPr>
                <p14:cNvContentPartPr/>
                <p14:nvPr/>
              </p14:nvContentPartPr>
              <p14:xfrm>
                <a:off x="4499653" y="1588872"/>
                <a:ext cx="326520" cy="122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3ED4F59-3609-4383-87BB-40A2705700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95333" y="1584552"/>
                  <a:ext cx="335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7E4FCDF-83E6-4FC6-AA35-2DD909A415F0}"/>
                    </a:ext>
                  </a:extLst>
                </p14:cNvPr>
                <p14:cNvContentPartPr/>
                <p14:nvPr/>
              </p14:nvContentPartPr>
              <p14:xfrm>
                <a:off x="4876573" y="1506432"/>
                <a:ext cx="120240" cy="152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7E4FCDF-83E6-4FC6-AA35-2DD909A415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72253" y="1502112"/>
                  <a:ext cx="128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907D42-D387-46C0-811D-411FF12E8629}"/>
                    </a:ext>
                  </a:extLst>
                </p14:cNvPr>
                <p14:cNvContentPartPr/>
                <p14:nvPr/>
              </p14:nvContentPartPr>
              <p14:xfrm>
                <a:off x="4913653" y="1578432"/>
                <a:ext cx="85320" cy="14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907D42-D387-46C0-811D-411FF12E862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09333" y="1574112"/>
                  <a:ext cx="93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DA773E-9A14-4CF3-A8D6-F291B791B1E2}"/>
                    </a:ext>
                  </a:extLst>
                </p14:cNvPr>
                <p14:cNvContentPartPr/>
                <p14:nvPr/>
              </p14:nvContentPartPr>
              <p14:xfrm>
                <a:off x="5032093" y="1495272"/>
                <a:ext cx="175320" cy="88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DA773E-9A14-4CF3-A8D6-F291B791B1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27773" y="1490952"/>
                  <a:ext cx="183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64D17F-03AE-48D6-BBDA-004D54EE1309}"/>
                    </a:ext>
                  </a:extLst>
                </p14:cNvPr>
                <p14:cNvContentPartPr/>
                <p14:nvPr/>
              </p14:nvContentPartPr>
              <p14:xfrm>
                <a:off x="5199133" y="1507512"/>
                <a:ext cx="101160" cy="75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64D17F-03AE-48D6-BBDA-004D54EE13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94813" y="1503192"/>
                  <a:ext cx="109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43E0B7-EAA0-48CA-85DB-46003814909F}"/>
                    </a:ext>
                  </a:extLst>
                </p14:cNvPr>
                <p14:cNvContentPartPr/>
                <p14:nvPr/>
              </p14:nvContentPartPr>
              <p14:xfrm>
                <a:off x="2751853" y="2107992"/>
                <a:ext cx="211320" cy="132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43E0B7-EAA0-48CA-85DB-4600381490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47533" y="2103672"/>
                  <a:ext cx="21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B478C52-EDAB-459E-9819-D71C43624070}"/>
                    </a:ext>
                  </a:extLst>
                </p14:cNvPr>
                <p14:cNvContentPartPr/>
                <p14:nvPr/>
              </p14:nvContentPartPr>
              <p14:xfrm>
                <a:off x="3075853" y="2108352"/>
                <a:ext cx="26280" cy="133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B478C52-EDAB-459E-9819-D71C436240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71533" y="2104032"/>
                  <a:ext cx="34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928FD5B-6817-4FA5-97AF-0F031D7E32C7}"/>
                    </a:ext>
                  </a:extLst>
                </p14:cNvPr>
                <p14:cNvContentPartPr/>
                <p14:nvPr/>
              </p14:nvContentPartPr>
              <p14:xfrm>
                <a:off x="3029053" y="2162712"/>
                <a:ext cx="119880" cy="10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928FD5B-6817-4FA5-97AF-0F031D7E32C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24733" y="2158392"/>
                  <a:ext cx="128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36BD34E-6D41-4C6E-8612-71426AFD959B}"/>
                    </a:ext>
                  </a:extLst>
                </p14:cNvPr>
                <p14:cNvContentPartPr/>
                <p14:nvPr/>
              </p14:nvContentPartPr>
              <p14:xfrm>
                <a:off x="3288973" y="2115912"/>
                <a:ext cx="77760" cy="90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36BD34E-6D41-4C6E-8612-71426AFD959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84653" y="2111592"/>
                  <a:ext cx="86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38144FE-15B9-4412-AA39-299D3B3B3EB4}"/>
                    </a:ext>
                  </a:extLst>
                </p14:cNvPr>
                <p14:cNvContentPartPr/>
                <p14:nvPr/>
              </p14:nvContentPartPr>
              <p14:xfrm>
                <a:off x="2806213" y="2318592"/>
                <a:ext cx="616680" cy="12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38144FE-15B9-4412-AA39-299D3B3B3E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01893" y="2314272"/>
                  <a:ext cx="625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C232B8C-6364-4A56-A8C1-3E671AFFCDCE}"/>
                    </a:ext>
                  </a:extLst>
                </p14:cNvPr>
                <p14:cNvContentPartPr/>
                <p14:nvPr/>
              </p14:nvContentPartPr>
              <p14:xfrm>
                <a:off x="2786773" y="2418312"/>
                <a:ext cx="152280" cy="118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C232B8C-6364-4A56-A8C1-3E671AFFCD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82453" y="2413992"/>
                  <a:ext cx="160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AFD008E-2584-4FCE-8CC8-A563E6D2F881}"/>
                    </a:ext>
                  </a:extLst>
                </p14:cNvPr>
                <p14:cNvContentPartPr/>
                <p14:nvPr/>
              </p14:nvContentPartPr>
              <p14:xfrm>
                <a:off x="3045613" y="2433792"/>
                <a:ext cx="33840" cy="137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AFD008E-2584-4FCE-8CC8-A563E6D2F8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41293" y="2429472"/>
                  <a:ext cx="42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5294143-996F-4112-8260-80C176B01815}"/>
                    </a:ext>
                  </a:extLst>
                </p14:cNvPr>
                <p14:cNvContentPartPr/>
                <p14:nvPr/>
              </p14:nvContentPartPr>
              <p14:xfrm>
                <a:off x="3011413" y="2476272"/>
                <a:ext cx="117720" cy="12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5294143-996F-4112-8260-80C176B018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07093" y="2471952"/>
                  <a:ext cx="126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058E662-25FD-4571-AC08-E4C41183B122}"/>
                    </a:ext>
                  </a:extLst>
                </p14:cNvPr>
                <p14:cNvContentPartPr/>
                <p14:nvPr/>
              </p14:nvContentPartPr>
              <p14:xfrm>
                <a:off x="3222013" y="2434512"/>
                <a:ext cx="29520" cy="106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058E662-25FD-4571-AC08-E4C41183B12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17693" y="2430192"/>
                  <a:ext cx="38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E4EA02F-A8A8-42C6-B6FA-9331E2CA3B18}"/>
                    </a:ext>
                  </a:extLst>
                </p14:cNvPr>
                <p14:cNvContentPartPr/>
                <p14:nvPr/>
              </p14:nvContentPartPr>
              <p14:xfrm>
                <a:off x="3179173" y="2391312"/>
                <a:ext cx="154440" cy="150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E4EA02F-A8A8-42C6-B6FA-9331E2CA3B1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74853" y="2386992"/>
                  <a:ext cx="163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2D4F06-8B1A-4158-A4AC-1E4A084221FC}"/>
                    </a:ext>
                  </a:extLst>
                </p14:cNvPr>
                <p14:cNvContentPartPr/>
                <p14:nvPr/>
              </p14:nvContentPartPr>
              <p14:xfrm>
                <a:off x="3452413" y="2426592"/>
                <a:ext cx="221400" cy="47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2D4F06-8B1A-4158-A4AC-1E4A084221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48093" y="2422272"/>
                  <a:ext cx="23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BFB4E7F-0457-4C57-8551-C047ECD8F73A}"/>
                    </a:ext>
                  </a:extLst>
                </p14:cNvPr>
                <p14:cNvContentPartPr/>
                <p14:nvPr/>
              </p14:nvContentPartPr>
              <p14:xfrm>
                <a:off x="3411733" y="2354232"/>
                <a:ext cx="178920" cy="167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BFB4E7F-0457-4C57-8551-C047ECD8F73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07413" y="2349912"/>
                  <a:ext cx="187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3B2A7C5-BBE7-4F31-B05A-49E8B4A8A763}"/>
                    </a:ext>
                  </a:extLst>
                </p14:cNvPr>
                <p14:cNvContentPartPr/>
                <p14:nvPr/>
              </p14:nvContentPartPr>
              <p14:xfrm>
                <a:off x="3880813" y="2313192"/>
                <a:ext cx="11880" cy="135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3B2A7C5-BBE7-4F31-B05A-49E8B4A8A76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76493" y="2308872"/>
                  <a:ext cx="2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90336B9-15AF-41B5-A498-07710991AEFC}"/>
                    </a:ext>
                  </a:extLst>
                </p14:cNvPr>
                <p14:cNvContentPartPr/>
                <p14:nvPr/>
              </p14:nvContentPartPr>
              <p14:xfrm>
                <a:off x="3805573" y="2308872"/>
                <a:ext cx="173880" cy="160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90336B9-15AF-41B5-A498-07710991AE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01253" y="2304552"/>
                  <a:ext cx="182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7298A13-7784-4587-A7DA-3A5BB197E79D}"/>
                    </a:ext>
                  </a:extLst>
                </p14:cNvPr>
                <p14:cNvContentPartPr/>
                <p14:nvPr/>
              </p14:nvContentPartPr>
              <p14:xfrm>
                <a:off x="3981613" y="2359992"/>
                <a:ext cx="154800" cy="44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7298A13-7784-4587-A7DA-3A5BB197E7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77293" y="2355672"/>
                  <a:ext cx="163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E1AE20-DCD3-49C0-BC0B-84A6BB70F7CC}"/>
                    </a:ext>
                  </a:extLst>
                </p14:cNvPr>
                <p14:cNvContentPartPr/>
                <p14:nvPr/>
              </p14:nvContentPartPr>
              <p14:xfrm>
                <a:off x="4156573" y="2214192"/>
                <a:ext cx="198720" cy="190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E1AE20-DCD3-49C0-BC0B-84A6BB70F7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52253" y="2209872"/>
                  <a:ext cx="207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C67CA93-F427-4B0D-B101-36A10A34F628}"/>
                    </a:ext>
                  </a:extLst>
                </p14:cNvPr>
                <p14:cNvContentPartPr/>
                <p14:nvPr/>
              </p14:nvContentPartPr>
              <p14:xfrm>
                <a:off x="4362493" y="2151912"/>
                <a:ext cx="259920" cy="156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C67CA93-F427-4B0D-B101-36A10A34F6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58173" y="2147592"/>
                  <a:ext cx="268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D5C7CB9-CFAD-4722-A7E1-227BAEE1A784}"/>
                    </a:ext>
                  </a:extLst>
                </p14:cNvPr>
                <p14:cNvContentPartPr/>
                <p14:nvPr/>
              </p14:nvContentPartPr>
              <p14:xfrm>
                <a:off x="4601893" y="2163072"/>
                <a:ext cx="44280" cy="44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D5C7CB9-CFAD-4722-A7E1-227BAEE1A7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97573" y="2158752"/>
                  <a:ext cx="52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AD00918-E3F1-461D-A358-0CBBE47C0F87}"/>
                    </a:ext>
                  </a:extLst>
                </p14:cNvPr>
                <p14:cNvContentPartPr/>
                <p14:nvPr/>
              </p14:nvContentPartPr>
              <p14:xfrm>
                <a:off x="4676053" y="2219592"/>
                <a:ext cx="152280" cy="36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AD00918-E3F1-461D-A358-0CBBE47C0F8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71733" y="2215272"/>
                  <a:ext cx="1609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ED6AA7F-47A2-4E18-88FB-C3EEFC23A03A}"/>
                  </a:ext>
                </a:extLst>
              </p14:cNvPr>
              <p14:cNvContentPartPr/>
              <p14:nvPr/>
            </p14:nvContentPartPr>
            <p14:xfrm>
              <a:off x="1458013" y="2933832"/>
              <a:ext cx="93960" cy="1587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ED6AA7F-47A2-4E18-88FB-C3EEFC23A03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453693" y="2929512"/>
                <a:ext cx="102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1D11B38-7E4B-4B6F-AA14-057EE72EA323}"/>
                  </a:ext>
                </a:extLst>
              </p14:cNvPr>
              <p14:cNvContentPartPr/>
              <p14:nvPr/>
            </p14:nvContentPartPr>
            <p14:xfrm>
              <a:off x="1491853" y="2829792"/>
              <a:ext cx="37080" cy="100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1D11B38-7E4B-4B6F-AA14-057EE72EA32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487533" y="2825472"/>
                <a:ext cx="4572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A80C17FE-84E1-4BA2-8E36-6FDBFAA8F689}"/>
              </a:ext>
            </a:extLst>
          </p:cNvPr>
          <p:cNvGrpSpPr/>
          <p:nvPr/>
        </p:nvGrpSpPr>
        <p:grpSpPr>
          <a:xfrm>
            <a:off x="1750693" y="2793792"/>
            <a:ext cx="4605480" cy="791280"/>
            <a:chOff x="1750693" y="2793792"/>
            <a:chExt cx="4605480" cy="79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141C51D-CEC7-4513-8B2B-73B03982C612}"/>
                    </a:ext>
                  </a:extLst>
                </p14:cNvPr>
                <p14:cNvContentPartPr/>
                <p14:nvPr/>
              </p14:nvContentPartPr>
              <p14:xfrm>
                <a:off x="1777333" y="2998632"/>
                <a:ext cx="186480" cy="57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141C51D-CEC7-4513-8B2B-73B03982C6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73013" y="2994312"/>
                  <a:ext cx="19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6B7F9C9-A0AB-4C21-A964-9CA4B6BCB02D}"/>
                    </a:ext>
                  </a:extLst>
                </p14:cNvPr>
                <p14:cNvContentPartPr/>
                <p14:nvPr/>
              </p14:nvContentPartPr>
              <p14:xfrm>
                <a:off x="2140573" y="2928072"/>
                <a:ext cx="170280" cy="111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6B7F9C9-A0AB-4C21-A964-9CA4B6BCB02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36253" y="2923752"/>
                  <a:ext cx="178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8BDD322-F738-4FFC-84D8-FA746CDB1C5B}"/>
                    </a:ext>
                  </a:extLst>
                </p14:cNvPr>
                <p14:cNvContentPartPr/>
                <p14:nvPr/>
              </p14:nvContentPartPr>
              <p14:xfrm>
                <a:off x="2336053" y="2914752"/>
                <a:ext cx="62280" cy="119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8BDD322-F738-4FFC-84D8-FA746CDB1C5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31733" y="2910432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138C994-B70E-4881-9342-EE05D259A492}"/>
                    </a:ext>
                  </a:extLst>
                </p14:cNvPr>
                <p14:cNvContentPartPr/>
                <p14:nvPr/>
              </p14:nvContentPartPr>
              <p14:xfrm>
                <a:off x="2472133" y="2914752"/>
                <a:ext cx="160200" cy="100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138C994-B70E-4881-9342-EE05D259A49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67813" y="2910432"/>
                  <a:ext cx="16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444BFAB-9905-457F-BE43-A73A2F3F8575}"/>
                    </a:ext>
                  </a:extLst>
                </p14:cNvPr>
                <p14:cNvContentPartPr/>
                <p14:nvPr/>
              </p14:nvContentPartPr>
              <p14:xfrm>
                <a:off x="2562853" y="2860032"/>
                <a:ext cx="150840" cy="215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444BFAB-9905-457F-BE43-A73A2F3F857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58533" y="2855712"/>
                  <a:ext cx="159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359FAC3-6D36-4798-9F10-6C1D74993624}"/>
                    </a:ext>
                  </a:extLst>
                </p14:cNvPr>
                <p14:cNvContentPartPr/>
                <p14:nvPr/>
              </p14:nvContentPartPr>
              <p14:xfrm>
                <a:off x="2116813" y="2815392"/>
                <a:ext cx="87120" cy="279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359FAC3-6D36-4798-9F10-6C1D7499362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12493" y="2811072"/>
                  <a:ext cx="9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B0F9470-9A28-4420-84EB-A20BD0834631}"/>
                    </a:ext>
                  </a:extLst>
                </p14:cNvPr>
                <p14:cNvContentPartPr/>
                <p14:nvPr/>
              </p14:nvContentPartPr>
              <p14:xfrm>
                <a:off x="2751853" y="2847072"/>
                <a:ext cx="73800" cy="177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B0F9470-9A28-4420-84EB-A20BD083463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47533" y="2842752"/>
                  <a:ext cx="82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7D92563-ACD0-4467-9A00-9F2AA2F607F7}"/>
                    </a:ext>
                  </a:extLst>
                </p14:cNvPr>
                <p14:cNvContentPartPr/>
                <p14:nvPr/>
              </p14:nvContentPartPr>
              <p14:xfrm>
                <a:off x="2859493" y="2875512"/>
                <a:ext cx="128160" cy="92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7D92563-ACD0-4467-9A00-9F2AA2F607F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55173" y="2871192"/>
                  <a:ext cx="136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9CA1DC0-B3A3-468E-8BF8-7C6884F8BF41}"/>
                    </a:ext>
                  </a:extLst>
                </p14:cNvPr>
                <p14:cNvContentPartPr/>
                <p14:nvPr/>
              </p14:nvContentPartPr>
              <p14:xfrm>
                <a:off x="3026893" y="2874432"/>
                <a:ext cx="75240" cy="115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9CA1DC0-B3A3-468E-8BF8-7C6884F8BF4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22573" y="2870112"/>
                  <a:ext cx="8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A15330C-7F1E-4531-BB10-6BC39EBAD80B}"/>
                    </a:ext>
                  </a:extLst>
                </p14:cNvPr>
                <p14:cNvContentPartPr/>
                <p14:nvPr/>
              </p14:nvContentPartPr>
              <p14:xfrm>
                <a:off x="3232813" y="2897472"/>
                <a:ext cx="35280" cy="77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A15330C-7F1E-4531-BB10-6BC39EBAD80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28493" y="2893152"/>
                  <a:ext cx="4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096EB9-355A-472A-B85C-FE26AB36EA17}"/>
                    </a:ext>
                  </a:extLst>
                </p14:cNvPr>
                <p14:cNvContentPartPr/>
                <p14:nvPr/>
              </p14:nvContentPartPr>
              <p14:xfrm>
                <a:off x="3196093" y="2845992"/>
                <a:ext cx="163080" cy="139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096EB9-355A-472A-B85C-FE26AB36EA1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91773" y="2841672"/>
                  <a:ext cx="171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FE21CC9-F9EA-47B6-8729-012AB6F4B73C}"/>
                    </a:ext>
                  </a:extLst>
                </p14:cNvPr>
                <p14:cNvContentPartPr/>
                <p14:nvPr/>
              </p14:nvContentPartPr>
              <p14:xfrm>
                <a:off x="3380053" y="2793792"/>
                <a:ext cx="88920" cy="250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FE21CC9-F9EA-47B6-8729-012AB6F4B73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75733" y="2789472"/>
                  <a:ext cx="9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9D0A1BD-5B82-41C7-BD77-369C6F68A923}"/>
                    </a:ext>
                  </a:extLst>
                </p14:cNvPr>
                <p14:cNvContentPartPr/>
                <p14:nvPr/>
              </p14:nvContentPartPr>
              <p14:xfrm>
                <a:off x="3604333" y="2887392"/>
                <a:ext cx="204480" cy="1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9D0A1BD-5B82-41C7-BD77-369C6F68A92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00013" y="2883072"/>
                  <a:ext cx="2131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33A8D3-0FDF-417C-AAB6-C2FB9CAEED9D}"/>
                    </a:ext>
                  </a:extLst>
                </p14:cNvPr>
                <p14:cNvContentPartPr/>
                <p14:nvPr/>
              </p14:nvContentPartPr>
              <p14:xfrm>
                <a:off x="3882973" y="2834472"/>
                <a:ext cx="189360" cy="133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33A8D3-0FDF-417C-AAB6-C2FB9CAEED9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78653" y="2830152"/>
                  <a:ext cx="19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AE36511-58C7-469C-A87B-053D05A4354B}"/>
                    </a:ext>
                  </a:extLst>
                </p14:cNvPr>
                <p14:cNvContentPartPr/>
                <p14:nvPr/>
              </p14:nvContentPartPr>
              <p14:xfrm>
                <a:off x="1750693" y="3438912"/>
                <a:ext cx="132840" cy="10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AE36511-58C7-469C-A87B-053D05A4354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46373" y="3434592"/>
                  <a:ext cx="141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278AD0B-3E76-4909-9AF4-961B7A379E38}"/>
                    </a:ext>
                  </a:extLst>
                </p14:cNvPr>
                <p14:cNvContentPartPr/>
                <p14:nvPr/>
              </p14:nvContentPartPr>
              <p14:xfrm>
                <a:off x="1755373" y="3487512"/>
                <a:ext cx="180360" cy="14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278AD0B-3E76-4909-9AF4-961B7A379E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51053" y="3483192"/>
                  <a:ext cx="18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D9743E5-7AEF-4ADB-A97F-6BB481B620A6}"/>
                    </a:ext>
                  </a:extLst>
                </p14:cNvPr>
                <p14:cNvContentPartPr/>
                <p14:nvPr/>
              </p14:nvContentPartPr>
              <p14:xfrm>
                <a:off x="2089813" y="3345672"/>
                <a:ext cx="158400" cy="162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D9743E5-7AEF-4ADB-A97F-6BB481B620A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85493" y="3341352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7F398E8-F79B-4BC8-99DE-417A35D35606}"/>
                    </a:ext>
                  </a:extLst>
                </p14:cNvPr>
                <p14:cNvContentPartPr/>
                <p14:nvPr/>
              </p14:nvContentPartPr>
              <p14:xfrm>
                <a:off x="2388613" y="3395352"/>
                <a:ext cx="12960" cy="93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7F398E8-F79B-4BC8-99DE-417A35D3560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84293" y="3391032"/>
                  <a:ext cx="21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0A5E19-DF04-484B-9916-460FFEAC92F3}"/>
                    </a:ext>
                  </a:extLst>
                </p14:cNvPr>
                <p14:cNvContentPartPr/>
                <p14:nvPr/>
              </p14:nvContentPartPr>
              <p14:xfrm>
                <a:off x="2341453" y="3418392"/>
                <a:ext cx="113760" cy="17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0A5E19-DF04-484B-9916-460FFEAC92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37133" y="3414072"/>
                  <a:ext cx="12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1CF8DD3-C1EB-461C-9D94-DCD6CCFDFA45}"/>
                    </a:ext>
                  </a:extLst>
                </p14:cNvPr>
                <p14:cNvContentPartPr/>
                <p14:nvPr/>
              </p14:nvContentPartPr>
              <p14:xfrm>
                <a:off x="2522533" y="3326592"/>
                <a:ext cx="109440" cy="114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1CF8DD3-C1EB-461C-9D94-DCD6CCFDFA4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518213" y="3322272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38B2B65-24AE-4059-9E82-A5ED0361B356}"/>
                    </a:ext>
                  </a:extLst>
                </p14:cNvPr>
                <p14:cNvContentPartPr/>
                <p14:nvPr/>
              </p14:nvContentPartPr>
              <p14:xfrm>
                <a:off x="2655733" y="3326592"/>
                <a:ext cx="61560" cy="104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38B2B65-24AE-4059-9E82-A5ED0361B35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51413" y="3322272"/>
                  <a:ext cx="70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54DAC7C-A0B2-46AD-B127-23B4E8BC361E}"/>
                    </a:ext>
                  </a:extLst>
                </p14:cNvPr>
                <p14:cNvContentPartPr/>
                <p14:nvPr/>
              </p14:nvContentPartPr>
              <p14:xfrm>
                <a:off x="2798653" y="3344232"/>
                <a:ext cx="58680" cy="92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54DAC7C-A0B2-46AD-B127-23B4E8BC361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94333" y="3339912"/>
                  <a:ext cx="6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446CD55-FB49-46B8-BD23-C74CEBA70F84}"/>
                    </a:ext>
                  </a:extLst>
                </p14:cNvPr>
                <p14:cNvContentPartPr/>
                <p14:nvPr/>
              </p14:nvContentPartPr>
              <p14:xfrm>
                <a:off x="2750773" y="3266832"/>
                <a:ext cx="82800" cy="75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446CD55-FB49-46B8-BD23-C74CEBA70F8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46453" y="3262512"/>
                  <a:ext cx="91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A53ED0-D5D1-4784-98D7-697011D2959B}"/>
                    </a:ext>
                  </a:extLst>
                </p14:cNvPr>
                <p14:cNvContentPartPr/>
                <p14:nvPr/>
              </p14:nvContentPartPr>
              <p14:xfrm>
                <a:off x="2848693" y="3261072"/>
                <a:ext cx="133200" cy="244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A53ED0-D5D1-4784-98D7-697011D2959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44373" y="3256752"/>
                  <a:ext cx="141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3EC64CD-F362-43F3-9648-A4886A6A52A3}"/>
                    </a:ext>
                  </a:extLst>
                </p14:cNvPr>
                <p14:cNvContentPartPr/>
                <p14:nvPr/>
              </p14:nvContentPartPr>
              <p14:xfrm>
                <a:off x="2016733" y="3238032"/>
                <a:ext cx="130320" cy="347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3EC64CD-F362-43F3-9648-A4886A6A52A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012413" y="3233712"/>
                  <a:ext cx="138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AFF2965-D863-40ED-858F-F4C84C169A7C}"/>
                    </a:ext>
                  </a:extLst>
                </p14:cNvPr>
                <p14:cNvContentPartPr/>
                <p14:nvPr/>
              </p14:nvContentPartPr>
              <p14:xfrm>
                <a:off x="3003493" y="3232992"/>
                <a:ext cx="68040" cy="213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AFF2965-D863-40ED-858F-F4C84C169A7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99173" y="3228672"/>
                  <a:ext cx="76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75956B-EC05-435B-B561-0BECA1644714}"/>
                    </a:ext>
                  </a:extLst>
                </p14:cNvPr>
                <p14:cNvContentPartPr/>
                <p14:nvPr/>
              </p14:nvContentPartPr>
              <p14:xfrm>
                <a:off x="3114013" y="3263952"/>
                <a:ext cx="143640" cy="133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75956B-EC05-435B-B561-0BECA16447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09693" y="3259632"/>
                  <a:ext cx="152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8C49D97-78D2-4BC5-86D0-CF93A76E092B}"/>
                    </a:ext>
                  </a:extLst>
                </p14:cNvPr>
                <p14:cNvContentPartPr/>
                <p14:nvPr/>
              </p14:nvContentPartPr>
              <p14:xfrm>
                <a:off x="3319933" y="3281592"/>
                <a:ext cx="88920" cy="128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8C49D97-78D2-4BC5-86D0-CF93A76E092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15613" y="3277272"/>
                  <a:ext cx="97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DB94C2B-232D-4E5B-86DE-845D23ABE0EF}"/>
                    </a:ext>
                  </a:extLst>
                </p14:cNvPr>
                <p14:cNvContentPartPr/>
                <p14:nvPr/>
              </p14:nvContentPartPr>
              <p14:xfrm>
                <a:off x="3512893" y="3237672"/>
                <a:ext cx="137160" cy="123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DB94C2B-232D-4E5B-86DE-845D23ABE0E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508573" y="3233352"/>
                  <a:ext cx="145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D3C181E-38D2-4927-9B44-11C71D986669}"/>
                    </a:ext>
                  </a:extLst>
                </p14:cNvPr>
                <p14:cNvContentPartPr/>
                <p14:nvPr/>
              </p14:nvContentPartPr>
              <p14:xfrm>
                <a:off x="3672013" y="3250272"/>
                <a:ext cx="89280" cy="140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D3C181E-38D2-4927-9B44-11C71D98666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67693" y="3245952"/>
                  <a:ext cx="97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EF57C86-5FA5-4D54-8FB0-0EC4B3C96D1B}"/>
                    </a:ext>
                  </a:extLst>
                </p14:cNvPr>
                <p14:cNvContentPartPr/>
                <p14:nvPr/>
              </p14:nvContentPartPr>
              <p14:xfrm>
                <a:off x="3787933" y="3350712"/>
                <a:ext cx="15840" cy="70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EF57C86-5FA5-4D54-8FB0-0EC4B3C96D1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83613" y="3346392"/>
                  <a:ext cx="24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C55146-6E90-453C-91A0-BCADFD72778D}"/>
                    </a:ext>
                  </a:extLst>
                </p14:cNvPr>
                <p14:cNvContentPartPr/>
                <p14:nvPr/>
              </p14:nvContentPartPr>
              <p14:xfrm>
                <a:off x="3849133" y="3247032"/>
                <a:ext cx="103680" cy="114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C55146-6E90-453C-91A0-BCADFD72778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44813" y="3242712"/>
                  <a:ext cx="112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BE5C58-A630-426C-AB33-98AC028CA861}"/>
                    </a:ext>
                  </a:extLst>
                </p14:cNvPr>
                <p14:cNvContentPartPr/>
                <p14:nvPr/>
              </p14:nvContentPartPr>
              <p14:xfrm>
                <a:off x="4005013" y="3223632"/>
                <a:ext cx="97560" cy="122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BE5C58-A630-426C-AB33-98AC028CA86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00693" y="3219312"/>
                  <a:ext cx="10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D0721E8-D26D-4EE5-986C-834EAEC7B6E3}"/>
                    </a:ext>
                  </a:extLst>
                </p14:cNvPr>
                <p14:cNvContentPartPr/>
                <p14:nvPr/>
              </p14:nvContentPartPr>
              <p14:xfrm>
                <a:off x="4155493" y="3266832"/>
                <a:ext cx="66240" cy="90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D0721E8-D26D-4EE5-986C-834EAEC7B6E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51173" y="3262512"/>
                  <a:ext cx="74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12CE827-346D-4A9F-9663-A8A3F11B8D68}"/>
                    </a:ext>
                  </a:extLst>
                </p14:cNvPr>
                <p14:cNvContentPartPr/>
                <p14:nvPr/>
              </p14:nvContentPartPr>
              <p14:xfrm>
                <a:off x="4089613" y="3184752"/>
                <a:ext cx="206280" cy="175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12CE827-346D-4A9F-9663-A8A3F11B8D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85293" y="3180432"/>
                  <a:ext cx="214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5029FA-D76E-4EAC-BDC5-48B6C568CABA}"/>
                    </a:ext>
                  </a:extLst>
                </p14:cNvPr>
                <p14:cNvContentPartPr/>
                <p14:nvPr/>
              </p14:nvContentPartPr>
              <p14:xfrm>
                <a:off x="4349173" y="3149112"/>
                <a:ext cx="83520" cy="256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5029FA-D76E-4EAC-BDC5-48B6C568CAB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44853" y="3144792"/>
                  <a:ext cx="92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07B3D06-A897-4041-86CD-2DD5DD454388}"/>
                    </a:ext>
                  </a:extLst>
                </p14:cNvPr>
                <p14:cNvContentPartPr/>
                <p14:nvPr/>
              </p14:nvContentPartPr>
              <p14:xfrm>
                <a:off x="4550773" y="3286632"/>
                <a:ext cx="142920" cy="1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07B3D06-A897-4041-86CD-2DD5DD45438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46453" y="3282312"/>
                  <a:ext cx="151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EC41692-DD31-49C3-903A-F1A0693E40EB}"/>
                    </a:ext>
                  </a:extLst>
                </p14:cNvPr>
                <p14:cNvContentPartPr/>
                <p14:nvPr/>
              </p14:nvContentPartPr>
              <p14:xfrm>
                <a:off x="4809613" y="3212472"/>
                <a:ext cx="149040" cy="132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EC41692-DD31-49C3-903A-F1A0693E40E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05293" y="3208152"/>
                  <a:ext cx="15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D4FD2B8-9180-4BC7-A873-210C815BD4FD}"/>
                    </a:ext>
                  </a:extLst>
                </p14:cNvPr>
                <p14:cNvContentPartPr/>
                <p14:nvPr/>
              </p14:nvContentPartPr>
              <p14:xfrm>
                <a:off x="5060893" y="3307512"/>
                <a:ext cx="174240" cy="7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D4FD2B8-9180-4BC7-A873-210C815BD4F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56573" y="3303192"/>
                  <a:ext cx="182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F1597A8-A3CC-4677-B13C-0C600DB0A60F}"/>
                    </a:ext>
                  </a:extLst>
                </p14:cNvPr>
                <p14:cNvContentPartPr/>
                <p14:nvPr/>
              </p14:nvContentPartPr>
              <p14:xfrm>
                <a:off x="5090413" y="3363672"/>
                <a:ext cx="183960" cy="11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F1597A8-A3CC-4677-B13C-0C600DB0A6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86093" y="3359352"/>
                  <a:ext cx="19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2BC818C-221E-4A23-B12F-77F187ED426B}"/>
                    </a:ext>
                  </a:extLst>
                </p14:cNvPr>
                <p14:cNvContentPartPr/>
                <p14:nvPr/>
              </p14:nvContentPartPr>
              <p14:xfrm>
                <a:off x="5360413" y="3201672"/>
                <a:ext cx="153000" cy="164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2BC818C-221E-4A23-B12F-77F187ED42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56093" y="3197352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E60A267-79B1-4B14-8C3A-F88AAEC1BC3A}"/>
                    </a:ext>
                  </a:extLst>
                </p14:cNvPr>
                <p14:cNvContentPartPr/>
                <p14:nvPr/>
              </p14:nvContentPartPr>
              <p14:xfrm>
                <a:off x="5545453" y="3187272"/>
                <a:ext cx="145080" cy="139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E60A267-79B1-4B14-8C3A-F88AAEC1BC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41133" y="3182952"/>
                  <a:ext cx="153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A99E12F-B48B-47D3-9430-52553AC545B2}"/>
                    </a:ext>
                  </a:extLst>
                </p14:cNvPr>
                <p14:cNvContentPartPr/>
                <p14:nvPr/>
              </p14:nvContentPartPr>
              <p14:xfrm>
                <a:off x="5720053" y="3292752"/>
                <a:ext cx="35280" cy="72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A99E12F-B48B-47D3-9430-52553AC545B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15733" y="3288432"/>
                  <a:ext cx="43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9B4D0A2-6AF2-4566-B86E-A46953578F9D}"/>
                    </a:ext>
                  </a:extLst>
                </p14:cNvPr>
                <p14:cNvContentPartPr/>
                <p14:nvPr/>
              </p14:nvContentPartPr>
              <p14:xfrm>
                <a:off x="5834533" y="3172152"/>
                <a:ext cx="59040" cy="158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9B4D0A2-6AF2-4566-B86E-A46953578F9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30213" y="3167832"/>
                  <a:ext cx="67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ACA3C60-136C-4EC1-9A6A-7720FBD755CD}"/>
                    </a:ext>
                  </a:extLst>
                </p14:cNvPr>
                <p14:cNvContentPartPr/>
                <p14:nvPr/>
              </p14:nvContentPartPr>
              <p14:xfrm>
                <a:off x="5942893" y="3154152"/>
                <a:ext cx="159120" cy="173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ACA3C60-136C-4EC1-9A6A-7720FBD755C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938573" y="3149832"/>
                  <a:ext cx="167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C26073E-C21D-44F0-B2B7-018301BF9838}"/>
                    </a:ext>
                  </a:extLst>
                </p14:cNvPr>
                <p14:cNvContentPartPr/>
                <p14:nvPr/>
              </p14:nvContentPartPr>
              <p14:xfrm>
                <a:off x="6203173" y="3181872"/>
                <a:ext cx="86400" cy="118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C26073E-C21D-44F0-B2B7-018301BF98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198853" y="3177552"/>
                  <a:ext cx="9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B6BB9B1-ECFA-4C42-BDB9-B397A4200B1C}"/>
                    </a:ext>
                  </a:extLst>
                </p14:cNvPr>
                <p14:cNvContentPartPr/>
                <p14:nvPr/>
              </p14:nvContentPartPr>
              <p14:xfrm>
                <a:off x="6138013" y="3093312"/>
                <a:ext cx="82800" cy="63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B6BB9B1-ECFA-4C42-BDB9-B397A4200B1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33693" y="3088992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3AD0E7-A641-42CE-8220-8F3D77259BFF}"/>
                    </a:ext>
                  </a:extLst>
                </p14:cNvPr>
                <p14:cNvContentPartPr/>
                <p14:nvPr/>
              </p14:nvContentPartPr>
              <p14:xfrm>
                <a:off x="6272293" y="3273672"/>
                <a:ext cx="83880" cy="59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3AD0E7-A641-42CE-8220-8F3D77259BF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67973" y="3269352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6" name="Grafik 215">
            <a:extLst>
              <a:ext uri="{FF2B5EF4-FFF2-40B4-BE49-F238E27FC236}">
                <a16:creationId xmlns:a16="http://schemas.microsoft.com/office/drawing/2014/main" id="{67EC6D56-5650-412B-A08D-D3C60CDE9E2D}"/>
              </a:ext>
            </a:extLst>
          </p:cNvPr>
          <p:cNvPicPr>
            <a:picLocks noChangeAspect="1"/>
          </p:cNvPicPr>
          <p:nvPr/>
        </p:nvPicPr>
        <p:blipFill>
          <a:blip r:embed="rId379"/>
          <a:stretch>
            <a:fillRect/>
          </a:stretch>
        </p:blipFill>
        <p:spPr>
          <a:xfrm>
            <a:off x="6425293" y="2620253"/>
            <a:ext cx="5554785" cy="1412677"/>
          </a:xfrm>
          <a:prstGeom prst="rect">
            <a:avLst/>
          </a:prstGeom>
        </p:spPr>
      </p:pic>
      <p:graphicFrame>
        <p:nvGraphicFramePr>
          <p:cNvPr id="217" name="Objekt 216">
            <a:extLst>
              <a:ext uri="{FF2B5EF4-FFF2-40B4-BE49-F238E27FC236}">
                <a16:creationId xmlns:a16="http://schemas.microsoft.com/office/drawing/2014/main" id="{6FFD11BB-9020-4B90-BAA4-507023541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32020"/>
              </p:ext>
            </p:extLst>
          </p:nvPr>
        </p:nvGraphicFramePr>
        <p:xfrm>
          <a:off x="439649" y="4341792"/>
          <a:ext cx="81248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80" imgW="8124901" imgH="1914525" progId="Excel.Sheet.12">
                  <p:embed/>
                </p:oleObj>
              </mc:Choice>
              <mc:Fallback>
                <p:oleObj name="Worksheet" r:id="rId380" imgW="8124901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1"/>
                      <a:stretch>
                        <a:fillRect/>
                      </a:stretch>
                    </p:blipFill>
                    <p:spPr>
                      <a:xfrm>
                        <a:off x="439649" y="4341792"/>
                        <a:ext cx="81248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01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757E66-991F-4093-8DCC-3F7ADA64F7C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5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66C323-B721-493B-A976-9FA2CEBF0CB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46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32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Sparkasse Rg</vt:lpstr>
      <vt:lpstr>Times New Roman</vt:lpstr>
      <vt:lpstr>Office</vt:lpstr>
      <vt:lpstr>Microsoft Excel-Arbeitsblatt</vt:lpstr>
      <vt:lpstr>PowerPoint-Präsentation</vt:lpstr>
      <vt:lpstr>PowerPoint-Präsentation</vt:lpstr>
      <vt:lpstr>Makroökonomie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405</cp:revision>
  <cp:lastPrinted>2022-03-02T20:18:27Z</cp:lastPrinted>
  <dcterms:created xsi:type="dcterms:W3CDTF">2022-03-01T20:52:11Z</dcterms:created>
  <dcterms:modified xsi:type="dcterms:W3CDTF">2024-12-17T10:43:48Z</dcterms:modified>
</cp:coreProperties>
</file>