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6.xml" ContentType="application/vnd.openxmlformats-officedocument.presentationml.notesSlide+xml"/>
  <Override PartName="/ppt/ink/ink45.xml" ContentType="application/inkml+xml"/>
  <Override PartName="/ppt/ink/ink46.xml" ContentType="application/inkml+xml"/>
  <Override PartName="/ppt/notesSlides/notesSlide7.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8.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9.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10.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1.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notesSlides/notesSlide12.xml" ContentType="application/vnd.openxmlformats-officedocument.presentationml.notesSlide+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notesSlides/notesSlide13.xml" ContentType="application/vnd.openxmlformats-officedocument.presentationml.notesSlide+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notesSlides/notesSlide14.xml" ContentType="application/vnd.openxmlformats-officedocument.presentationml.notesSlide+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notesSlides/notesSlide15.xml" ContentType="application/vnd.openxmlformats-officedocument.presentationml.notesSlide+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notesSlides/notesSlide16.xml" ContentType="application/vnd.openxmlformats-officedocument.presentationml.notesSlide+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notesSlides/notesSlide17.xml" ContentType="application/vnd.openxmlformats-officedocument.presentationml.notesSlide+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notesSlides/notesSlide18.xml" ContentType="application/vnd.openxmlformats-officedocument.presentationml.notesSlide+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1372" r:id="rId2"/>
    <p:sldId id="256" r:id="rId3"/>
    <p:sldId id="1437" r:id="rId4"/>
    <p:sldId id="1285" r:id="rId5"/>
    <p:sldId id="1286" r:id="rId6"/>
    <p:sldId id="1287" r:id="rId7"/>
    <p:sldId id="1288" r:id="rId8"/>
    <p:sldId id="1289" r:id="rId9"/>
    <p:sldId id="1290" r:id="rId10"/>
    <p:sldId id="1398" r:id="rId11"/>
    <p:sldId id="1399" r:id="rId12"/>
    <p:sldId id="1400" r:id="rId13"/>
    <p:sldId id="1401" r:id="rId14"/>
    <p:sldId id="1402" r:id="rId15"/>
    <p:sldId id="1405" r:id="rId16"/>
    <p:sldId id="1406" r:id="rId17"/>
    <p:sldId id="1407" r:id="rId18"/>
    <p:sldId id="1408" r:id="rId19"/>
    <p:sldId id="1409" r:id="rId20"/>
    <p:sldId id="1410" r:id="rId21"/>
    <p:sldId id="1411" r:id="rId22"/>
    <p:sldId id="1412" r:id="rId23"/>
    <p:sldId id="1413" r:id="rId24"/>
    <p:sldId id="1414" r:id="rId25"/>
    <p:sldId id="1415" r:id="rId26"/>
    <p:sldId id="1416" r:id="rId27"/>
    <p:sldId id="1417" r:id="rId28"/>
    <p:sldId id="1418" r:id="rId29"/>
    <p:sldId id="1312" r:id="rId30"/>
    <p:sldId id="1313" r:id="rId31"/>
    <p:sldId id="1314" r:id="rId32"/>
    <p:sldId id="1315" r:id="rId33"/>
    <p:sldId id="1419" r:id="rId34"/>
    <p:sldId id="1317" r:id="rId35"/>
    <p:sldId id="1318" r:id="rId36"/>
    <p:sldId id="1319" r:id="rId37"/>
    <p:sldId id="1320" r:id="rId38"/>
    <p:sldId id="1328" r:id="rId39"/>
    <p:sldId id="1322" r:id="rId40"/>
    <p:sldId id="1329" r:id="rId41"/>
    <p:sldId id="1324" r:id="rId42"/>
    <p:sldId id="1325" r:id="rId43"/>
    <p:sldId id="1327" r:id="rId44"/>
    <p:sldId id="1420" r:id="rId45"/>
    <p:sldId id="1421" r:id="rId46"/>
    <p:sldId id="1330" r:id="rId47"/>
    <p:sldId id="1331" r:id="rId48"/>
    <p:sldId id="1332" r:id="rId49"/>
    <p:sldId id="1369" r:id="rId5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0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123"/>
    </inkml:context>
    <inkml:brush xml:id="br0">
      <inkml:brushProperty name="width" value="0.025" units="cm"/>
      <inkml:brushProperty name="height" value="0.025" units="cm"/>
    </inkml:brush>
  </inkml:definitions>
  <inkml:trace contextRef="#ctx0" brushRef="#br0">1 0 24055,'0'0'32,"12"82"-705,14-10 385,4 17-289,6 9-672,0 0 384,4-2-352,-1-7 128,1-12 609,0-13 384,-4-8 96,-3-10-32,-7-9-993,-8-7-1121,-10-7-833,-8-5-1089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7.145"/>
    </inkml:context>
    <inkml:brush xml:id="br0">
      <inkml:brushProperty name="width" value="0.025" units="cm"/>
      <inkml:brushProperty name="height" value="0.025" units="cm"/>
    </inkml:brush>
  </inkml:definitions>
  <inkml:trace contextRef="#ctx0" brushRef="#br0">161 55 4612,'18'-24'8329,"6"-6"-3333,-22 52-3555,-11 23-1273,-3-1 0,-1 0-1,-32 70 1,21-56-129,-71 180 698,94-236-700,0 0 1,0 0-1,1 1 0,-1-1 1,0 0-1,1 1 0,-1-1 0,1 0 1,0 1-1,0-1 0,0 1 1,0-1-1,0 0 0,0 1 1,2 3-1,-2-6-26,1 1-1,-1-1 1,1 1 0,0-1 0,-1 1 0,1-1-1,0 0 1,-1 1 0,1-1 0,0 0 0,-1 0 0,1 0-1,0 0 1,0 1 0,-1-1 0,1 0 0,0 0-1,0 0 1,-1 0 0,1-1 0,0 1 0,0 0 0,-1 0-1,1 0 1,0-1 0,-1 1 0,1 0 0,0 0-1,-1-1 1,2 0 0,8-4 74,0-1 0,-1-1-1,1 1 1,14-16 0,30-34 180,-3-2 0,-3-2-1,-2-2 1,41-74 0,-73 108-388,-13 23-948,-11 15-1040,-2 7-1919,-4 1-1378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05.216"/>
    </inkml:context>
    <inkml:brush xml:id="br0">
      <inkml:brushProperty name="width" value="0.025" units="cm"/>
      <inkml:brushProperty name="height" value="0.025" units="cm"/>
    </inkml:brush>
  </inkml:definitions>
  <inkml:trace contextRef="#ctx0" brushRef="#br0">6195 28 8904,'-557'-28'597,"416"32"-270,-273 41-1,213-3-383,2 10 0,-293 117 1,-360 209-698,-211 195 1294,812-411-252,8 11 0,-232 215 0,-105 202 96,468-454-124,5 5 0,-147 258 0,213-323-219,3 2 0,4 1 0,4 2 0,3 1 0,3 2 0,4 0 0,-14 144 0,30-177-56,2-1-1,3 1 1,2-1-1,2 1 1,2-1-1,2-1 1,3 1-1,1-2 1,3 0-1,2 0 1,2-2-1,1 0 1,3-2-1,43 61 1,-35-63-4,3-1 0,2-1 0,1-2 0,2-2 0,60 42 0,-38-36 13,2-4 1,2-2-1,93 37 1,-25-26 41,1-5 1,3-6 0,231 29 0,-82-34 37,0-14 1,493-32 0,-477-16 8,-2-13 1,-2-13 0,-3-13 0,496-188-1,-419 103-17,-8-16 1,-7-16-1,358-251 0,-8-66-67,-504 341-44,239-248 0,-370 333 52,-4-2-1,-3-4 0,-4-3 1,94-172-1,-121 186 53,-3-2 1,-3 0 0,-4-2-1,-3-1 1,-3-1-1,16-158 1,-29 155 60,-4 0 1,-3 0-1,-4 0 1,-25-132-1,18 160-85,-3 1-1,-2 0 0,-2 2 0,-3 0 0,-1 1 0,-3 1 0,-60-84 0,48 84-41,-2 2-1,-2 2 0,-2 2 0,-1 2 1,-87-60-1,64 57 14,-1 4 0,-2 3 0,-143-53 0,85 50-18,-2 5 0,-1 7-1,-2 5 1,0 5 0,-142 2-1,34 16-172,0 11 0,1 10-1,1 10 1,2 12 0,-328 101 0,258-42-553,5 14 0,5 12 0,-429 255 1,322-125-790,7 18-875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12.920"/>
    </inkml:context>
    <inkml:brush xml:id="br0">
      <inkml:brushProperty name="width" value="0.025" units="cm"/>
      <inkml:brushProperty name="height" value="0.025" units="cm"/>
    </inkml:brush>
  </inkml:definitions>
  <inkml:trace contextRef="#ctx0" brushRef="#br0">82 1 9833,'-11'3'598,"-4"2"-235,10-2-29,0-1 0,-1 0 0,1-1 0,-1 1 0,1-1 0,-1 0 0,1 0 0,-8-1 0,22 1-286,-1 0 1,1 1 0,-1 0-1,0 0 1,0 0-1,0 1 1,0 1 0,0 0-1,0 0 1,-1 0-1,0 1 1,0 0 0,0 0-1,0 0 1,-1 1-1,8 9 1,11 14 170,0 1 0,26 44 1,-41-58-178,156 248 87,23 34-46,-127-209 67,94 103 1,168 155-37,180 202-9,-502-547-106,190 205 650,-163-180-465,1-1 0,1-2-1,2-1 1,0-1 0,38 18 0,-59-33-383,-12-3-1245,-25-5-2182,-16-6-2508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13.354"/>
    </inkml:context>
    <inkml:brush xml:id="br0">
      <inkml:brushProperty name="width" value="0.025" units="cm"/>
      <inkml:brushProperty name="height" value="0.025" units="cm"/>
    </inkml:brush>
  </inkml:definitions>
  <inkml:trace contextRef="#ctx0" brushRef="#br0">1 143 11307,'-1'9'400,"1"25"-258,2 0 0,1 0-1,2 0 1,1 0 0,1-1 0,2 0 0,2 0 0,0-1-1,2-1 1,30 51 0,-10-26-82,2-3-1,3-1 1,2-1-1,89 87 1,-71-83 316,44 43 682,120 88 1,-209-176-835,1-1-1,0-1 1,0 0 0,1 0-1,28 9 1,-39-15-178,0-1 1,0 0-1,1 0 0,-1-1 0,0 1 1,0-1-1,0 0 0,0 0 0,1 0 1,-1 0-1,0-1 0,0 0 0,0 0 1,0 0-1,0 0 0,0-1 0,0 1 1,0-1-1,-1 0 0,1 0 0,-1-1 1,1 1-1,-1-1 0,0 0 0,0 1 1,0-1-1,5-7 0,25-41 115,-3-2 0,-2-1-1,33-92 1,-27 65-126,151-381-851,-77 154-3813,-85 226 289,-20 38-3422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51.515"/>
    </inkml:context>
    <inkml:brush xml:id="br0">
      <inkml:brushProperty name="width" value="0.025" units="cm"/>
      <inkml:brushProperty name="height" value="0.025" units="cm"/>
    </inkml:brush>
  </inkml:definitions>
  <inkml:trace contextRef="#ctx0" brushRef="#br0">818 598 5541,'-22'15'1485,"-143"112"2977,146-110-4452,2 1 0,0 0 0,1 1 0,1 1 0,1 0 0,-17 34 0,6-1 0,3 2 1,-27 101-1,-12 123-46,39-164 46,-190 1036-592,102 21 817,189 1052 785,-1-1523-263,-52-543-362,7-2 0,75 214 1,-84-305-352,3-2 0,3-1-1,3-1 1,2-2 0,52 67 0,-62-93-115,3-2 0,0 0 0,2-2-1,2-1 1,0-2 0,2-1 0,0-1 0,2-2 0,67 31-1,-81-45 16,-1 0-1,1-1 0,0-1 0,1-2 1,-1 0-1,1-1 0,0-1 0,37-2 1,-44-1 44,0-1 0,-1-1 0,1-1 0,-1 0 0,1-1 0,-1 0 0,-1-1 0,1-1 0,-1 0 0,0-1 0,-1-1 0,0 0 0,15-13 0,-2-4 4,-2 0-1,0-1 1,-2-1 0,-1-2-1,-1 0 1,20-43-1,2-16 175,32-103 0,-10-5 379,-10-3 0,34-239 0,4-423 329,-57-403-620,-63-2-128,19 990-127,1-27 134,-24-553-947,-63 10-384,66 694 1114,-70-222 1,81 321 93,-3 1 0,-1 1 0,-3 1 1,-2 1-1,-3 1 0,-1 1 0,-55-62 0,72 95-5,-1 0 0,0 2 0,-1-1 0,-1 2-1,0 0 1,0 1 0,-1 1 0,0 1 0,-1 0 0,-35-10-1,38 15-18,-1 1-1,1 0 0,-1 1 0,0 1 0,0 0 0,0 2 0,0 0 1,1 0-1,-1 2 0,0 0 0,1 1 0,0 1 0,-26 10 0,11 1-167,0 1 0,1 2-1,1 1 1,1 1-1,1 1 1,1 1-1,1 2 1,1 0 0,-25 35-1,-27 44-1491,-69 126 0,139-219 1519,-122 212-3871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3:25.667"/>
    </inkml:context>
    <inkml:brush xml:id="br0">
      <inkml:brushProperty name="width" value="0.025" units="cm"/>
      <inkml:brushProperty name="height" value="0.025" units="cm"/>
    </inkml:brush>
  </inkml:definitions>
  <inkml:trace contextRef="#ctx0" brushRef="#br0">2843 589 18353,'-84'-44'329,"-423"-198"-935,461 225 371,0 2-1,-2 1 1,0 3 0,0 2 0,-1 2 0,0 3 0,0 1 0,-67 5-1,52 4 283,1 3 0,1 3 0,0 3 0,0 2 0,-114 49 0,93-26 154,1 4 0,3 3 0,2 3 0,2 4 0,2 3 0,3 4 1,3 2-1,3 3 0,-61 80 0,98-110-173,2 0 0,1 2 0,2 1 0,1 0-1,3 2 1,-19 57 0,30-78 6,2 1-1,0 1 1,1-1 0,2 0-1,0 1 1,1 0-1,1-1 1,1 1 0,1 0-1,0-1 1,2 1-1,1-1 1,0 0 0,17 39-1,-4-27-10,2 0 0,0-2 0,2 0 0,2-2 0,0 0-1,2-2 1,1-1 0,1-1 0,2-1 0,41 26 0,19 5-8,2-4 1,141 56 0,-6-20 18,4-9-1,3-10 1,3-11-1,2-10 1,2-10 0,421 8-1,265-81 402,-783 18-495,0-6 0,-2-7-1,-1-6 1,183-73 0,-266 86-18,-2-2 1,0-3 0,-3-2-1,64-47 1,-96 61 71,0 0 0,-1-2 0,-1 0 0,-1-1 0,-1-1 0,0-1 0,-2 0 0,0-1 0,-2-1 0,0 0 0,-2-1 0,10-32 0,-8 6 238,-3-1 0,-2 0-1,-3-1 1,-2 0 0,-2 1 0,-2-1 0,-3 0-1,-2 1 1,-2 0 0,-2 0 0,-35-100-1,29 112-195,-2 0 0,-1 1 0,-2 1 0,-2 0 0,-2 2-1,-1 1 1,-42-44 0,23 34-50,-2 3-1,-1 2 1,-2 2-1,-82-47 1,30 30-128,-173-68 0,-110-12-205,178 70 304,-3 8 0,-328-44 1,428 89 11,-1 5 1,0 5-1,1 4 1,-1 5-1,1 6 1,-201 48-1,168-17-389,1 7 0,3 6 0,2 6 0,4 5 0,2 7-1,-215 163 1,200-121-979,5 7-1,5 6 0,7 6 1,5 6-1,-110 164 1,89-90-2963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0.268"/>
    </inkml:context>
    <inkml:brush xml:id="br0">
      <inkml:brushProperty name="width" value="0.025" units="cm"/>
      <inkml:brushProperty name="height" value="0.025" units="cm"/>
    </inkml:brush>
  </inkml:definitions>
  <inkml:trace contextRef="#ctx0" brushRef="#br0">1 48 14446,'0'0'1681,"0"-9"-704,2-27-181,-2 37-764,0-1 0,1 0 1,-1 0-1,0 0 1,0 0-1,0 0 0,0 0 1,1 0-1,-1 1 1,0-1-1,0 0 0,0 0 1,1 0-1,-1 0 1,0 0-1,0 0 0,0 0 1,1 0-1,-1 0 1,0 0-1,0 0 0,0 0 1,1 0-1,-1 0 1,0 0-1,0-1 0,0 1 1,0 0-1,1 0 1,-1 0-1,0 0 1,0 0-1,0 0 0,0 0 1,1 0-1,-1-1 1,0 1-1,0 0 0,0 0 1,0 0-1,0 0 1,0-1-1,0 1 0,1 0 1,-1 0-1,0 0 1,0 0-1,0-1 0,0 1 1,0 0-1,7 18 328,23 152 726,8 176-1,-22-171-1024,25 219-95,62 809 1210,-103-1198-1176,28 387 45,-21-335-59,4-1-1,1 0 1,3-1 0,40 96-1,-45-137-852,-6-27 558,-7-50 482,1 27-205,2 35 48,0-1 0,0 1 1,1 0-1,-1-1 1,1 1-1,-1 0 0,1 0 1,-1-1-1,1 1 1,0 0-1,0 0 0,0 0 1,-1 0-1,1 0 1,0 0-1,0 0 0,0 0 1,1 0-1,-1 0 1,0 1-1,0-1 0,0 0 1,1 1-1,-1-1 1,0 1-1,0-1 0,1 1 1,-1 0-1,0-1 1,1 1-1,1 0 1,52-1 401,-37 1-347,49-2-102,-1-3 0,0-3 1,0-3-1,93-28 0,108-59-3792,-225 77-186,-12 2-1858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0.626"/>
    </inkml:context>
    <inkml:brush xml:id="br0">
      <inkml:brushProperty name="width" value="0.025" units="cm"/>
      <inkml:brushProperty name="height" value="0.025" units="cm"/>
    </inkml:brush>
  </inkml:definitions>
  <inkml:trace contextRef="#ctx0" brushRef="#br0">8 1 769,'0'0'20883,"-8"49"-20338,8-31-481,3 0 417,14-2-321,3 6-96,2 7 96,0 6-96,-4 8-128,-2 5-737,-8 1-512,-8 0-2178,0-8-6631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0.984"/>
    </inkml:context>
    <inkml:brush xml:id="br0">
      <inkml:brushProperty name="width" value="0.025" units="cm"/>
      <inkml:brushProperty name="height" value="0.025" units="cm"/>
    </inkml:brush>
  </inkml:definitions>
  <inkml:trace contextRef="#ctx0" brushRef="#br0">0 50 17585,'10'-7'608,"-1"1"-427,0 1 0,0 0-1,1 0 1,-1 1 0,1 0-1,19-5 1,-23 8-115,0 0 0,0 0-1,0 0 1,0 1 0,0 0 0,0 0-1,0 0 1,0 1 0,1 0 0,-1 0-1,0 1 1,-1-1 0,1 1 0,0 1-1,9 4 1,-8-1-53,0-1 0,0 1 0,-1 0 0,0 1-1,0 0 1,-1 0 0,0 0 0,0 1 0,0-1 0,-1 1 0,-1 0-1,1 0 1,-1 1 0,0-1 0,-1 1 0,0-1 0,1 19 0,1 4 53,-2 1 0,-2 0 0,-5 53 1,0-53 217,0 0 1,-3-1-1,0 1 1,-2-2-1,-1 1 1,-2-1-1,-1-1 1,-1-1-1,-30 43 1,45-71-273,0 0 0,0 0 1,0 0-1,1 0 0,-1 0 0,0 0 1,0 0-1,0 0 0,0 0 1,0 0-1,0 0 0,0 0 0,0 0 1,0 0-1,0 0 0,1 0 0,-1 0 1,0 0-1,0 0 0,0 0 0,0 0 1,0 0-1,0 0 0,0 0 0,0 0 1,0 0-1,0 0 0,0 0 0,1 0 1,-1 1-1,0-1 0,0 0 1,0 0-1,0 0 0,0 0 0,0 0 1,0 0-1,0 0 0,0 0 0,0 0 1,0 0-1,0 0 0,0 1 0,0-1 1,0 0-1,0 0 0,0 0 0,0 0 1,0 0-1,0 0 0,0 0 0,0 0 1,0 0-1,0 1 0,0-1 1,0 0-1,0 0 0,0 0 0,0 0 1,0 0-1,0 0 0,0 0 0,0 0 1,0 0-1,-1 0 0,1 0 0,0 0 1,0 0-1,0 1 0,12-4 117,13-7-182,-5 0 110,17-10-833,44-28 1,-72 42 21,-1 0 0,1-1 1,-1 0-1,-1 0 0,1-1 0,-1 0 1,-1-1-1,1 1 0,-1-1 1,6-12-1,-2-13-4222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1.465"/>
    </inkml:context>
    <inkml:brush xml:id="br0">
      <inkml:brushProperty name="width" value="0.025" units="cm"/>
      <inkml:brushProperty name="height" value="0.025" units="cm"/>
    </inkml:brush>
  </inkml:definitions>
  <inkml:trace contextRef="#ctx0" brushRef="#br0">8 93 13965,'0'0'3903,"-1"10"-2596,-1-4-1155,2-4-134,-1-1 0,0 1 0,1-1 1,-1 1-1,1 0 0,0-1 0,-1 1 0,1 0 1,0-1-1,0 1 0,0 0 0,0 0 1,0-1-1,1 1 0,-1 0 0,0-1 1,1 1-1,-1-1 0,1 1 0,0 0 1,-1-1-1,1 1 0,0-1 0,0 1 1,0-1-1,0 0 0,0 0 0,0 1 1,0-1-1,1 0 0,-1 0 0,0 0 1,1 0-1,-1 0 0,1 0 0,-1 0 1,1-1-1,-1 1 0,3 0 0,19 3-281,1-2-1,-1 0 1,0-1-1,1-2 1,-1 0-1,0-1 1,1-2-1,39-11 1,-41 9-1578,0-1 0,-1-2 1,0 0-1,0-1 1,22-16-1,-31 18 1081,0 1 5052,-12 15 2616,-5 26-4840,4-26-1776,1-1 1,-1 0 0,2 0-1,-1 0 1,1 1 0,0-1-1,1 0 1,4 12-1,-5-17-268,0 0-1,0 0 0,1 0 0,-1-1 0,1 1 1,-1 0-1,1-1 0,-1 0 0,1 1 0,0-1 0,0 0 1,0 0-1,0 1 0,0-2 0,0 1 0,0 0 1,0 0-1,0-1 0,0 1 0,1-1 0,-1 1 0,0-1 1,0 0-1,0 0 0,1 0 0,-1 0 0,0-1 1,0 1-1,1-1 0,-1 1 0,0-1 0,0 1 0,2-2 1,5-1 13,0-1 1,-1 0-1,0 0 1,1 0-1,-2-1 1,1-1-1,0 1 1,11-13-1,55-62 72,-46 48-91,-21 25-14,18-20 28,-24 26-32,0 0 0,0 0 1,0 0-1,0 0 0,0 0 1,1 1-1,-1-1 0,0 0 1,0 1-1,1-1 0,-1 1 1,0-1-1,0 1 0,1 0 1,-1-1-1,1 1 0,-1 0 1,0 0-1,1 0 1,0 0-1,-1 1 16,0 0 1,0 0-1,0 0 0,0 0 1,0 0-1,0 0 0,-1 0 1,1 0-1,-1 0 1,1 0-1,0 0 0,-1 0 1,0 1-1,1-1 0,-1 0 1,0 0-1,0 0 1,1 1-1,-1-1 0,0 0 1,0 2-1,0 37 626,0-26-352,1 22 297,-2-17-315,2 1 0,0-1 1,1 1-1,1-1 0,8 26 0,-10-43-255,-1 0 1,0-1-1,1 1 0,0-1 0,-1 1 0,1 0 0,0-1 0,0 1 0,0-1 0,0 0 0,0 1 0,0-1 0,0 0 0,1 0 0,-1 0 0,0 0 0,1 0 0,-1 0 0,0 0 0,1 0 0,0 0 0,-1 0 0,1-1 0,2 1 0,-2-1 11,1 0 0,-1 0 0,0-1 0,1 1 0,-1-1 1,0 0-1,0 1 0,0-1 0,0 0 0,1-1 0,-1 1 1,-1 0-1,1 0 0,0-1 0,3-2 0,5-6 56,0-1-1,-1 0 0,0-1 0,10-15 0,4-16-93,-16 30-407,-1 0-1,1 1 0,1 0 1,12-14-1,-20 25 361,1 1 0,-1 0 0,0-1-1,0 1 1,1 0 0,-1 0-1,0-1 1,0 1 0,1 0 0,-1-1-1,0 1 1,0 0 0,1 0-1,-1 0 1,0 0 0,1-1 0,-1 1-1,0 0 1,1 0 0,-1 0 0,1 0-1,-1 0 1,0 0 0,1 0-1,-1 0 1,0 0 0,1 0 0,-1 0-1,0 0 1,1 0 0,-1 0-1,1 0 1,-1 0 0,0 0 0,1 0-1,-1 1 1,1-1 0,4 16-1063,-4 33-447,-1-41 686,-1 52-6929,-2-41 865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1.824"/>
    </inkml:context>
    <inkml:brush xml:id="br0">
      <inkml:brushProperty name="width" value="0.025" units="cm"/>
      <inkml:brushProperty name="height" value="0.025" units="cm"/>
    </inkml:brush>
  </inkml:definitions>
  <inkml:trace contextRef="#ctx0" brushRef="#br0">1 0 17809,'0'0'3651,"33"48"-5444,0-35-2948,5-5-4099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7.984"/>
    </inkml:context>
    <inkml:brush xml:id="br0">
      <inkml:brushProperty name="width" value="0.025" units="cm"/>
      <inkml:brushProperty name="height" value="0.025" units="cm"/>
    </inkml:brush>
  </inkml:definitions>
  <inkml:trace contextRef="#ctx0" brushRef="#br0">12 91 10186,'0'0'811,"-2"10"817,2-6-1574,-4 12 892,2 1-1,0 0 1,1 0 0,1 0 0,2 20-1,-2-35-942,0-1-1,1 0 0,-1 1 0,0-1 0,1 0 0,-1 1 1,1-1-1,0 0 0,-1 0 0,1 1 0,0-1 0,0 0 1,0 0-1,0 0 0,0 0 0,0 0 0,0 0 0,0 0 1,0-1-1,0 1 0,0 0 0,1 0 0,-1-1 0,0 1 1,1-1-1,-1 1 0,0-1 0,1 0 0,-1 0 0,0 1 1,1-1-1,-1 0 0,1 0 0,-1 0 0,0 0 0,1-1 1,-1 1-1,1 0 0,1-1 0,1 0-25,0 0 0,-1-1 0,1 1 0,0-1 0,-1 0 0,1 0-1,-1 0 1,0 0 0,1-1 0,-1 1 0,0-1 0,4-5 0,8-13 47,-1 0 0,-1-1 0,14-33 0,-36 121 985,8-60-996,0 1 0,0 0 0,1 0 0,0-1-1,0 1 1,1 0 0,1 8 0,-1-14-3,-1 0 0,1 1 0,0-1 0,-1 0 1,1 1-1,0-1 0,0 0 0,0 0 0,0 0 0,0 0 0,0 0 0,0 0 0,1 0 0,-1 0 0,0 0 0,0 0 0,1 0 0,-1-1 0,1 1 0,-1-1 1,0 1-1,1-1 0,-1 0 0,1 1 0,-1-1 0,1 0 0,-1 0 0,1 0 0,-1 0 0,1 0 0,-1 0 0,1-1 0,-1 1 0,1 0 0,-1-1 1,1 1-1,1-2 0,6-1 93,-1 0 1,1-1 0,-1 0 0,0-1 0,0 0-1,-1 0 1,0 0 0,1-1 0,10-12 0,4-5-9,27-38-1,-36 43-38,-20 32 15,-12 20-16,16-27-68,-1 1 1,2 0-1,-1 0 1,1 0-1,0 0 0,1 0 1,0 0-1,0 1 0,1-1 1,1 10-1,-1-17 8,1-1 1,-1 1-1,1 0 0,-1 0 0,1 0 1,0 0-1,-1 0 0,1-1 0,0 1 0,0 0 1,0-1-1,-1 1 0,1 0 0,0-1 0,0 1 1,0-1-1,0 1 0,0-1 0,0 0 1,0 1-1,0-1 0,0 0 0,0 0 0,0 0 1,0 0-1,0 0 0,0 0 0,0 0 0,0 0 1,0 0-1,1 0 0,-1-1 0,0 1 1,0 0-1,1-1 0,39-12 113,-13-4-70,0 0-1,45-39 0,-86 93-464,10-31 438,-12 28-36,18-22-15,16-12-2,-4-7 62,0-1 1,0 0-1,-1-1 0,0-1 0,-1 0 1,0-1-1,16-16 0,-1 1-166,-1 1-25,-36 87-64,9-61 235,0 0-1,1 0 0,-1-1 0,0 1 0,1 0 1,-1 0-1,0-1 0,1 1 0,-1 0 0,1 0 1,-1-1-1,1 1 0,0-1 0,-1 1 0,1-1 1,-1 1-1,1-1 0,0 1 0,0-1 0,-1 1 1,1-1-1,0 0 0,0 1 0,-1-1 0,1 0 1,0 0-1,0 1 0,0-1 0,0 0 0,-1 0 1,1 0-1,0 0 0,0 0 0,0 0 0,0-1 1,-1 1-1,1 0 0,1-1 0,38-9 422,-29 4-325,1-1-1,-2 1 1,1-2-1,-1 0 0,17-16 1,-24 21-65,1 0 0,-1 0 0,0-1-1,0 1 1,0-1 0,-1 0 0,1 0 0,-1 0 0,0 0 0,0 0 0,-1 0 0,1-1-1,-1 1 1,0-1 0,0 1 0,0-1 0,0 1 0,-1-1 0,0-7 0,0 12-27,-1-1 1,1 0 0,0 0 0,-1 1-1,1-1 1,-1 1 0,1-1 0,-1 0-1,1 1 1,-1-1 0,1 1 0,-1-1-1,1 1 1,-1-1 0,0 1 0,1-1-1,-1 1 1,0 0 0,0 0 0,1-1-1,-1 1 1,0 0 0,0 0 0,1 0-1,-1-1 1,0 1 0,0 0 0,0 0-1,1 0 1,-1 0 0,0 1 0,0-1-1,1 0 1,-1 0 0,0 0 0,0 1 0,1-1-1,-1 0 1,0 1 0,1-1 0,-1 0-1,0 1 1,1-1 0,-1 1 0,1-1-1,-2 2 1,-30 23-95,25-15 107,1 0-1,0 1 1,0-1 0,1 1-1,0 1 1,1-1 0,0 1-1,1 0 1,0-1 0,1 1 0,-1 17-1,3-24-88,0-1-1,0 0 1,0 1-1,0-1 1,1 1-1,-1-1 1,1 0-1,0 0 0,0 1 1,1-1-1,-1 0 1,1 0-1,0 0 1,0 0-1,1-1 1,-1 1-1,1-1 1,-1 1-1,1-1 1,0 0-1,1 0 1,-1 0-1,0 0 1,1-1-1,-1 1 1,1-1-1,0 0 0,0 0 1,0 0-1,0-1 1,0 1-1,0-1 1,1 0-1,4 1 1,39 1-4194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2.167"/>
    </inkml:context>
    <inkml:brush xml:id="br0">
      <inkml:brushProperty name="width" value="0.025" units="cm"/>
      <inkml:brushProperty name="height" value="0.025" units="cm"/>
    </inkml:brush>
  </inkml:definitions>
  <inkml:trace contextRef="#ctx0" brushRef="#br0">139 0 14029,'0'0'1895,"-3"9"-304,1-1-1161,-2 6 67,1 1 0,0 0 0,0-1 0,1 28 0,2-41-509,0 1-1,1-1 1,-1 0-1,1 0 1,-1 0 0,1 0-1,-1 0 1,1 0-1,0 0 1,0 0 0,-1 0-1,1 0 1,0 0-1,0 0 1,0 0 0,0-1-1,0 1 1,0 0-1,0-1 1,0 1 0,0-1-1,1 1 1,-1-1-1,0 1 1,0-1 0,0 0-1,1 0 1,-1 0-1,2 1 1,46-1-1087,-36 0 888,20-3 5,-26 2 272,1 0 0,-1 1 0,1 0 0,-1 0 0,1 1 0,10 1 1,-18-2 26,1 1 1,0-1-1,0 1 1,0 0-1,-1-1 1,1 1-1,0 0 1,-1-1-1,1 1 1,0 0-1,-1 0 1,1-1-1,-1 1 1,1 0-1,-1 0 1,0 0-1,1 0 1,-1 0-1,0 0 1,1 0-1,-1 0 1,0-1-1,0 1 1,0 0-1,0 0 1,0 0-1,0 0 1,0 0-1,0 0 1,-1 0-1,1 0 1,0 0-1,0 0 1,-1 0-1,1 0 1,-1 0-1,0 0 1,-18 35 2620,4-20-2035,0 0 0,-1-2 0,-1 0 0,-27 18 0,34-26-693,-1 0 0,1 0 0,-1-1 0,0-1 0,0 0 1,0 0-1,-1-1 0,0 0 0,-21 1 0,10-6-2501,5-12-3484,4-8-4854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3.389"/>
    </inkml:context>
    <inkml:brush xml:id="br0">
      <inkml:brushProperty name="width" value="0.025" units="cm"/>
      <inkml:brushProperty name="height" value="0.025" units="cm"/>
    </inkml:brush>
  </inkml:definitions>
  <inkml:trace contextRef="#ctx0" brushRef="#br0">0 1 7207,'4'13'12203,"-4"18"-10633,0 9 352,0 8-65,0 2-1248,0 0-257,6-4-63,6-7-225,4-6-64,2-15-1538,2-15-1441,-3-6-1185,-5-27-3267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3.734"/>
    </inkml:context>
    <inkml:brush xml:id="br0">
      <inkml:brushProperty name="width" value="0.025" units="cm"/>
      <inkml:brushProperty name="height" value="0.025" units="cm"/>
    </inkml:brush>
  </inkml:definitions>
  <inkml:trace contextRef="#ctx0" brushRef="#br0">43 0 14157,'0'0'4004,"-38"51"-2466,33-32-193,5-4-961,0-1-224,11-12-192,12-2-1377,3-18-2435,6-9-3362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4.104"/>
    </inkml:context>
    <inkml:brush xml:id="br0">
      <inkml:brushProperty name="width" value="0.025" units="cm"/>
      <inkml:brushProperty name="height" value="0.025" units="cm"/>
    </inkml:brush>
  </inkml:definitions>
  <inkml:trace contextRef="#ctx0" brushRef="#br0">4 1 13805,'0'12'2525,"-3"139"4810,3-150-7324,0-1 0,-1 1 0,1 0 1,0 0-1,0-1 0,1 1 0,-1 0 0,0-1 0,0 1 0,0 0 0,0 0 1,1-1-1,-1 1 0,0 0 0,0-1 0,1 1 0,-1 0 0,1-1 0,-1 1 0,1-1 1,-1 1-1,1-1 0,-1 1 0,1-1 0,-1 1 0,1-1 0,-1 1 0,1-1 1,0 0-1,0 1 0,23-5-453,26-28-1415,-48 30 1676,0 1 46,10-8-618,0 0-1,1 1 0,0 0 1,21-9-1,-32 16 756,0 0 0,-1 1 0,1-1 0,0 0 0,0 1 0,-1-1 0,1 1 0,0 0 0,0 0 0,-1-1 0,1 1 0,0 0 0,0 1 0,0-1 0,0 0 0,-1 0 0,1 1 0,0-1 0,0 1 0,-1 0 0,1-1 0,0 1-1,-1 0 1,1 0 0,-1 0 0,1 0 0,-1 0 0,1 0 0,-1 0 0,0 1 0,0-1 0,1 1 0,-1-1 0,0 1 0,0-1 0,-1 1 0,1-1 0,0 1 0,0 0 0,-1-1 0,1 1 0,-1 0 0,1 0 0,-1 0 0,0-1 0,0 1 0,0 0-1,0 3 1,1 8 479,-1 0 0,-1 0 0,0 0 0,0 0 0,-1-1 0,-1 1 0,0-1 0,-1 1 0,0-1 0,-1 0 0,-7 12 0,8-14-257,-2-1 1,0 1-1,0-1 1,0-1-1,-1 1 1,0-1 0,-1 0-1,0-1 1,0 0-1,-1 0 1,0-1-1,0 0 1,-16 8 0,23-13-214,0 0 1,0-1 0,0 1 0,-1 0 0,1-1 0,0 1 0,0-1 0,-1 0 0,1 1 0,0-1 0,-1 0 0,1-1 0,-5 0 0,6 1-123,0 0 0,0-1 0,0 1 0,0-1 1,0 0-1,0 1 0,0-1 0,0 0 0,0 0 0,1 1 0,-1-1 0,0 0 1,0 0-1,1 0 0,-1 0 0,0 0 0,1 0 0,-1 0 0,1 0 0,-1-2 1,0-1-440,0 0 0,1 0 1,0 0-1,0 0 1,0 0-1,0 0 1,0 0-1,1 0 0,0-1 1,-1 1-1,2 0 1,-1 1-1,0-1 1,4-6-1,16-26-5402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4.451"/>
    </inkml:context>
    <inkml:brush xml:id="br0">
      <inkml:brushProperty name="width" value="0.025" units="cm"/>
      <inkml:brushProperty name="height" value="0.025" units="cm"/>
    </inkml:brush>
  </inkml:definitions>
  <inkml:trace contextRef="#ctx0" brushRef="#br0">147 1 17232,'0'0'2258,"-2"9"-886,-4 19-846,2 0 0,1 0-1,1 1 1,1-1 0,1 0-1,6 37 1,-3-45-923,1 0-1,1 0 1,1 0 0,1-1-1,1 0 1,0 0 0,1-1-1,1 0 1,24 32 0,-22-29-2767,-12-21 3075,0 0 0,0 0 0,0 0 0,0 0 0,0 0 0,0 1 1,0-1-1,0 0 0,0 0 0,0 0 0,0 0 0,0 1 0,0-1 0,0 0 0,0 0 0,0 0 0,0 0 0,0 0 0,-1 1 0,1-1 0,0 0 0,0 0 1,0 0-1,0 0 0,0 0 0,0 0 0,-1 0 0,1 0 0,0 0 0,0 0 0,0 1 0,0-1 0,0 0 0,-1 0 0,1 0 0,0 0 0,0 0 0,0 0 0,0 0 1,-1 0-1,1 0 0,0 0 0,0 0 0,0 0 0,0 0 0,0 0 0,-1-1 0,1 1 0,0 0 0,0 0 0,0 0 0,0 0 0,0 0 0,-1 0 0,1 0 0,0 0 1,-22-13-3980,5 0 5153,-79-73 1031,6-8 6028,89 94-8029,0-1-1,0 0 0,1 0 0,-1 1 1,0-1-1,1 0 0,-1 0 0,1 0 1,-1 0-1,1 1 0,-1-1 1,1 0-1,-1 0 0,1 0 0,0 0 1,0 0-1,0 0 0,-1 0 1,1 0-1,0 0 0,0 0 0,0 0 1,1 0-1,-1 0 0,0 0 1,0 0-1,0 0 0,1 0 0,-1 0 1,0 0-1,1 0 0,-1 0 1,1 0-1,0 0 0,-1 0 0,1 0 1,-1 1-1,1-1 0,0 0 1,0 1-1,-1-1 0,1 0 0,0 1 1,0-1-1,0 1 0,0-1 1,0 1-1,0-1 0,0 1 0,0 0 1,0 0-1,1-1 0,11-3-253,0 0-1,-1 1 0,21-2 1,-10 2 502,98-27-3102,-57 8-2124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5.102"/>
    </inkml:context>
    <inkml:brush xml:id="br0">
      <inkml:brushProperty name="width" value="0.025" units="cm"/>
      <inkml:brushProperty name="height" value="0.025" units="cm"/>
    </inkml:brush>
  </inkml:definitions>
  <inkml:trace contextRef="#ctx0" brushRef="#br0">101 92 12204,'0'0'6069,"3"12"-4505,0 7-1215,0 0-1,0 0 1,-2 1 0,-1-1-1,0 1 1,-4 26-1,-17 36 808,-35 91 0,41-133-1183,13-31 233,-8 18-957,6-25-235,2-18-302,4-19-515,1 1-1,1-1 1,2 1-1,13-40 1,51-130-7469,-44 139 10428,-18 48 478,0 0 1,1 0-1,15-20 0,-23 36-1485,0 0 1,-1 0 0,1 0 0,0 0-1,-1 0 1,1 1 0,0-1 0,0 0-1,0 0 1,0 0 0,0 1 0,0-1 0,0 0-1,0 1 1,0-1 0,2 0 0,-2 1-79,-1 1 1,1-1 0,-1 0 0,0 0 0,1 0-1,-1 1 1,0-1 0,1 0 0,-1 1 0,0-1 0,1 0-1,-1 1 1,0-1 0,1 0 0,-1 1 0,0-1-1,0 0 1,1 1 0,-1-1 0,0 1 0,0-1-1,0 1 1,0-1 0,0 0 0,0 1 0,0-1-1,0 1 1,0 0 0,0 46 2469,-1-41-2349,-20 152 2953,12-104-2353,2 1 0,-1 74-1,9-123-761,-1 0 0,1 1 0,0-1 0,0 0 0,1 0 0,0-1 0,3 9 0,-4-13-31,-1 1 0,1-1 0,-1 0 0,1 0 1,0 0-1,-1 0 0,1 0 0,0 1 0,0-1 1,0-1-1,0 1 0,0 0 0,0 0 0,0 0 1,0 0-1,0-1 0,0 1 0,1-1 0,-1 1 1,0-1-1,0 1 0,1-1 0,-1 1 0,0-1 1,1 0-1,-1 0 0,0 0 0,1 0 0,-1 0 0,0 0 1,1 0-1,-1 0 0,0-1 0,1 1 0,-1 0 1,0-1-1,0 1 0,2-2 0,-1 1-62,0-1-1,0 1 1,-1-1-1,1 0 0,0 0 1,-1 0-1,0 0 1,1 0-1,-1 0 1,0 0-1,0-1 0,0 1 1,-1 0-1,1 0 1,0-1-1,-1 1 1,0-1-1,1 1 1,-1 0-1,0-1 0,0-3 1,0-3-144,-1 0-1,1 0 1,-2 0 0,-2-15 0,-1 9 115,0 1 0,-1 0 0,-1 0 0,0 1 0,-1 0-1,0 0 1,-1 0 0,-1 1 0,0 1 0,0 0 0,-13-11 0,22 21 106,1 1 1,-1-1-1,1 1 0,-1-1 0,0 1 1,1-1-1,-1 1 0,0 0 1,1-1-1,-1 1 0,0 0 1,0-1-1,1 1 0,-1 0 1,0 0-1,0 0 0,1 0 0,-1 0 1,0 0-1,0 0 0,1 0 1,-1 0-1,0 0 0,0 0 1,0 0-1,1 0 0,-1 1 0,0-1 1,1 0-1,-1 0 0,0 1 1,0-1-1,1 1 0,-1-1 1,1 1-1,-1-1 0,0 1 1,1-1-1,-1 1 0,1-1 0,-1 1 1,1 0-1,0-1 0,-1 1 1,1 0-1,0-1 0,-1 1 1,1 0-1,0 0 0,0-1 1,-1 1-1,1 0 0,0 0 0,0 0 1,0-1-1,0 1 0,0 0 1,0 0-1,0-1 0,1 1 1,-1 1-1,0 5 64,0 0 0,1 1 0,0-1 1,0 0-1,3 11 0,-2-13-48,0 0 1,0 0-1,0 1 0,1-2 1,0 1-1,0 0 0,0 0 1,0-1-1,1 0 0,0 0 1,0 0-1,0 0 1,0 0-1,1-1 0,-1 0 1,1 0-1,0 0 0,0 0 1,0-1-1,0 0 0,1 0 1,-1 0-1,0-1 0,1 0 1,-1 0-1,1 0 1,0-1-1,-1 1 0,7-2 1,-1 1-6,-1-1 0,1-1 1,-1 0-1,1 0 1,-1-1-1,0 0 0,0-1 1,0 0-1,-1-1 1,0 0-1,1 0 1,-2-1-1,1 0 0,13-13 1,-15 13-2,-1-1 0,1 0 0,-1 0 0,-1 0 0,0-1 0,0 0 0,0 0 0,-1 0 0,0-1 0,-1 1 0,0-1 0,0 0 0,-1 0 0,0 0 0,0 0 0,-1-1 0,0-10 0,-1 19-16,0 1-1,0 0 1,0-1 0,0 1-1,0-1 1,0 1 0,0 0-1,0-1 1,0 1 0,0 0-1,0-1 1,0 1 0,0 0-1,-1-1 1,1 1 0,0 0-1,0-1 1,0 1 0,-1 0-1,1-1 1,0 1 0,0 0-1,-1 0 1,1-1 0,0 1-1,0 0 1,-1 0 0,1 0-1,0-1 1,-1 1 0,1 0-1,0 0 1,-1 0 0,1 0-1,0 0 1,-1 0 0,1-1-1,-1 1 1,1 0-1,0 0 1,-1 0 0,1 0-1,0 0 1,-1 1 0,1-1-1,0 0 1,-1 0 0,1 0-1,0 0 1,-1 0 0,1 0-1,0 1 1,-1-1 0,1 0-1,-1 0 1,-16 15 204,8-2-139,2 0 0,0 1 1,0 0-1,1 0 0,1 0 0,1 1 1,0-1-1,0 1 0,2 0 1,-2 22-1,4-36-61,0 0 0,-1 0 0,1 0-1,0 0 1,0 0 0,0 1 0,0-1 0,0 0 0,0 0 0,1 0 0,-1 0 0,0 0 0,0 0-1,1 0 1,-1 0 0,1 0 0,-1 0 0,1 0 0,-1 0 0,1 0 0,0 0 0,-1 0-1,1 0 1,0-1 0,0 1 0,1 1 0,-1-2 0,1 1 0,-1-1 0,1 0 0,-1 0 1,1 0-1,-1 0 0,1-1 0,-1 1 0,1 0 0,-1-1 0,1 1 0,-1-1 0,0 1 0,1-1 0,-1 0 0,3-1 1,5-4 36,0 0 1,-1-1-1,1 0 0,8-10 1,0-5-40,0 0 0,-1-2 0,22-45 1,3-4-255,-41 73 243,0 0-1,0 0 1,0 0-1,0 1 1,0-1-1,0 0 1,0 0 0,0 0-1,0 0 1,0 0-1,0 0 1,0 1-1,1-1 1,-1 0-1,0 0 1,0 0 0,0 0-1,0 0 1,0 0-1,0 0 1,0 0-1,0 0 1,0 1-1,0-1 1,1 0 0,-1 0-1,0 0 1,0 0-1,0 0 1,0 0-1,0 0 1,0 0-1,1 0 1,-1 0-1,0 0 1,0 0 0,0 0-1,0 0 1,0 0-1,0 0 1,1 0-1,-1 0 1,0 0-1,0 0 1,0 0 0,0 0-1,0 0 1,0 0-1,1 0 1,-1 0-1,0 0 1,0-1-1,0 1 1,0 0 0,0 0-1,0 0 1,0 0-1,0 0 1,0 0-1,1 0 1,-1 0-1,0 0 1,0-1 0,0 1-1,0 0 1,0 0-1,0 0 1,0 0-1,0-1 1,3 19-138,-2 21-37,0 121 165,-2-158-27,1 0 1,0-1-1,1 1 0,-1 0 1,0-1-1,0 1 0,1-1 1,-1 1-1,1 0 0,-1-1 1,1 1-1,0-1 1,-1 1-1,1-1 0,0 0 1,1 2-1,-1-2-88,0 0 0,-1-1-1,1 0 1,0 1 0,0-1 0,0 1 0,-1-1 0,1 0 0,0 0-1,0 1 1,0-1 0,0 0 0,0 0 0,-1 0 0,1 0-1,0 0 1,0 0 0,0 0 0,0 0 0,0-1 0,-1 1-1,2 0 1,2-2-505,-1 1 0,0-1 0,1 0 0,-1 0 0,0 0 0,0-1 0,0 1 0,0 0 0,-1-1 0,1 0 1,-1 0-1,4-4 0,12-26-7484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5.430"/>
    </inkml:context>
    <inkml:brush xml:id="br0">
      <inkml:brushProperty name="width" value="0.025" units="cm"/>
      <inkml:brushProperty name="height" value="0.025" units="cm"/>
    </inkml:brush>
  </inkml:definitions>
  <inkml:trace contextRef="#ctx0" brushRef="#br0">77 0 12492,'0'0'2632,"-8"14"-155,6-10-2296,-8 11 429,2 0 0,-1 1 1,2 0-1,0 0 1,1 1-1,1 0 1,0 0-1,-4 34 0,9-51-606,0 1 0,0 0 0,0 0-1,0 0 1,0-1 0,1 1 0,-1 0-1,0 0 1,0-1 0,0 1-1,1 0 1,-1 0 0,0-1 0,1 1-1,-1 0 1,1-1 0,-1 1 0,1-1-1,-1 1 1,1 0 0,-1-1 0,1 1-1,-1-1 1,1 1 0,0-1 0,-1 0-1,1 1 1,0-1 0,0 0-1,0 1 1,30-2-479,32-23-1197,-58 21 1435,0 1 7,61-24-1669,-61 24 1875,0 1 1,0 0-1,0 0 0,1 0 0,-1 0 0,0 1 0,0 0 0,1 0 0,-1 0 0,10 3 0,-14-3 100,0 1 1,0-1-1,0 1 1,0-1-1,0 1 1,-1-1-1,1 1 1,0 0-1,0-1 1,0 1-1,-1 0 0,1 0 1,0 0-1,-1 0 1,1 0-1,-1-1 1,1 1-1,-1 0 1,0 0-1,1 0 1,-1 0-1,0 0 1,1 1-1,-1-1 1,0 0-1,0 0 0,0 0 1,0 0-1,0 0 1,0 0-1,-1 0 1,1 0-1,0 0 1,0 0-1,-1 0 1,0 2-1,0 2 203,-1-1 0,0 1 1,0-1-1,0 1 0,-1-1 0,-4 7 0,-4 1-7,0 0 0,-1-1 0,0-1 0,0 0 0,-1 0-1,-1-1 1,1-1 0,-1 0 0,-1-1 0,1-1 0,-1 0 0,-1-1 0,-18 4-1,13-9-1794,10-8-2260,4-11-3381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6.286"/>
    </inkml:context>
    <inkml:brush xml:id="br0">
      <inkml:brushProperty name="width" value="0.025" units="cm"/>
      <inkml:brushProperty name="height" value="0.025" units="cm"/>
    </inkml:brush>
  </inkml:definitions>
  <inkml:trace contextRef="#ctx0" brushRef="#br0">85 235 5990,'0'0'17953,"-9"11"-17793,1 0-153,-1 1 0,1 0 1,1 0-1,0 1 0,1 0 0,0 0 1,1 1-1,1-1 0,0 1 0,0 0 1,2 0-1,0 1 0,-1 14 0,3-28-7,0 0 0,0-1 0,0 1-1,-1 0 1,1 0 0,0 0 0,0-1 0,0 1-1,1 0 1,-1 0 0,0 0 0,0-1-1,0 1 1,0 0 0,1 0 0,-1-1 0,0 1-1,1 0 1,-1 0 0,1-1 0,-1 1 0,1 0-1,-1-1 1,1 1 0,-1-1 0,1 1-1,-1-1 1,1 1 0,0-1 0,-1 1 0,1-1-1,0 0 1,0 1 0,-1-1 0,1 0 0,0 1-1,0-1 1,-1 0 0,1 0 0,0 0-1,0 0 1,0 0 0,-1 0 0,1 0 0,0 0-1,0 0 1,0 0 0,-1 0 0,1 0-1,0-1 1,0 1 0,0 0 0,-1-1 0,1 1-1,1-1 1,3-1 8,0-1-1,-1 0 1,1 0-1,0-1 1,-1 1-1,1-1 1,3-4-1,18-23 16,-1 0 0,-1-2 0,-2-1 0,-1 0 0,-2-1 0,-2-2 0,-1 0 0,-2 0 0,15-61 0,-26 73 70,-3 25-93,0 0 0,0 0 1,0 0-1,-1-1 0,1 1 1,0 0-1,0 0 1,0 0-1,0 0 0,0 0 1,0-1-1,0 1 1,0 0-1,0 0 0,0 0 1,0 0-1,0 0 0,0 0 1,0 0-1,-1-1 1,1 1-1,0 0 0,0 0 1,0 0-1,0 0 1,0 0-1,0 0 0,-1 0 1,1 0-1,0 0 0,0 0 1,0 0-1,0 0 1,0 0-1,0 0 0,-1 0 1,1 0-1,0 0 0,0 0 1,0 0-1,0 0 1,0 0-1,-1 0 0,1 0 1,0 0-1,0 0 1,0 0-1,0 0 0,0 0 1,0 0-1,-1 0 0,1 0 1,0 1-1,0-1 1,0 0-1,0 0 0,0 0 1,0 0-1,0 0 1,0 0-1,-22 35-47,5 1 310,2 0 0,2 2 0,1-1 0,1 1 0,3 1 0,1 0 0,-2 42 0,8-78-242,1 0 1,0 0 0,0 0-1,1 0 1,-1 0 0,1-1 0,-1 1-1,1 0 1,0 0 0,0 0 0,0 0-1,0-1 1,1 1 0,-1 0 0,1-1-1,0 1 1,-1-1 0,4 3 0,-3-4-19,0 1 0,1-1 0,-1 0 0,0 0 1,1 0-1,-1 0 0,1 0 0,0-1 0,-1 1 1,1-1-1,0 1 0,-1-1 0,1 0 1,0 0-1,-1 0 0,1-1 0,0 1 0,-1-1 1,1 1-1,3-2 0,0 0-14,0 0 0,0-1 1,0 1-1,-1-1 0,1 0 0,-1-1 0,0 1 1,0-1-1,0 0 0,0 0 0,-1-1 0,7-8 1,2-4-188,-1-1 1,13-27-1,3-5-307,-24 107-77,-5-39 566,1-14 8,0 0 0,0 0 0,0 0 1,0 0-1,0 0 0,1 0 0,0 0 1,1 5-1,-1-8 6,-1 0 1,1 0-1,0 1 1,0-1-1,0 0 0,0 0 1,1 0-1,-1 0 1,0 0-1,0 0 1,0-1-1,1 1 0,-1 0 1,1-1-1,-1 1 1,0 0-1,1-1 1,-1 0-1,1 1 0,-1-1 1,1 0-1,-1 0 1,1 0-1,-1 0 1,1 0-1,1 0 1,12-2-93,-1-1 0,1 0 0,-1-1 0,0 0 0,0-1 0,0 0 0,-1-2 0,1 1 0,13-11 0,-26 17 157,0-1 1,0 0-1,0 1 1,0-1-1,0 0 0,0 0 1,0 0-1,0 0 1,0 0-1,-1 0 1,1 0-1,0 0 0,0 0 1,-1 0-1,1 0 1,-1-1-1,1 1 1,-1 0-1,0 0 0,1 0 1,-1-1-1,0 1 1,0 0-1,0-1 1,0 1-1,0 0 0,0 0 1,0-1-1,0 1 1,-1 0-1,1 0 1,0-1-1,-1 1 0,1 0 1,-1 0-1,0 0 1,1 0-1,-2-2 0,-2-3-9,-1 0 0,0 0 0,0 1 0,-1 0 0,-7-6-1,-1-2-892,14 10 128,8 3-199,25 4-1718,0-2 1,-1 0-1,59-7 0,-54-1-2508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6.720"/>
    </inkml:context>
    <inkml:brush xml:id="br0">
      <inkml:brushProperty name="width" value="0.025" units="cm"/>
      <inkml:brushProperty name="height" value="0.025" units="cm"/>
    </inkml:brush>
  </inkml:definitions>
  <inkml:trace contextRef="#ctx0" brushRef="#br0">166 239 11435,'0'0'2471,"-12"0"-186,9 0-2137,-10-1 421,1 1 1,0 0-1,-1 1 0,1 1 0,-21 5 1,30-6-470,0 0 0,0 0 0,0 0 0,0 0 0,0 1 0,0-1 0,1 1 0,-1 0 0,0 0 0,1 0 0,0 0 0,-1 1 0,1-1 0,0 0 0,0 1 0,0 0 0,1-1 0,-1 1 0,1 0 0,-1 0 0,1 0 0,0 0 0,0 0 0,0 0 0,0 0 0,1 0 0,-1 1 0,1-1 0,0 0 0,0 0 0,1 5 0,-1-6-59,0-1 0,0 1 1,1 0-1,-1-1 0,1 1 0,-1-1 1,1 1-1,-1 0 0,1-1 0,0 1 0,0-1 1,0 0-1,0 1 0,0-1 0,0 0 0,0 0 1,0 1-1,1-1 0,-1 0 0,0 0 0,4 1 1,-1 0 4,0 0 0,1 0 1,-1-1-1,1 0 1,0 1-1,-1-2 0,10 2 1,0-2-13,-1 0 1,1-1-1,-1 0 0,1-1 1,12-4-1,-7 0-22,-2 0-1,1-2 1,-1 0-1,0-1 1,-1-1-1,0 0 1,0-1-1,-1-1 1,26-26-1,-32 28-35,0 1 1,-1-2-1,0 1 0,0-1 1,-1 0-1,0-1 0,-1 0 1,-1 0-1,0 0 0,0 0 1,-2-1-1,1 0 0,-1 0 1,2-25-1,-5 36 21,0 0 0,0 1 0,0-1 0,0 0 0,0 1 0,0-1 0,0 1 0,0-1 0,-1 0 0,1 1-1,-1-1 1,1 1 0,-1-1 0,0 1 0,1-1 0,-1 1 0,0-1 0,0 1 0,0 0 0,0 0 0,0-1 0,0 1 0,0 0 0,-1 0 0,1 0 0,0 0 0,-1 0 0,1 0 0,-1 1 0,1-1 0,-1 0 0,1 1 0,-1-1 0,1 1 0,-1-1-1,1 1 1,-1 0 0,0 0 0,1 0 0,-1 0 0,0 0 0,1 0 0,-1 0 0,1 0 0,-1 1 0,0-1 0,-1 1 0,-6 2 14,1-1 0,0 1 0,0 0 0,0 1 0,0 0-1,1 0 1,-13 10 0,2 0 178,1 1 1,-25 30-1,36-39-19,1 1 0,0 0 1,0 0-1,1 0 0,0 1 0,0-1 0,1 1 0,0 0 0,1 0 1,-4 14-1,6-22-164,0 1 0,0 0-1,0 0 1,1 0 0,-1-1 0,0 1 0,0 0 0,0 0 0,1 0-1,-1-1 1,0 1 0,1 0 0,-1-1 0,1 1 0,-1 0 0,1-1 0,-1 1-1,1 0 1,-1-1 0,1 1 0,-1-1 0,1 1 0,0-1 0,-1 0-1,1 1 1,0-1 0,0 1 0,-1-1 0,1 0 0,0 0 0,0 1 0,-1-1-1,1 0 1,0 0 0,0 0 0,0 0 0,-1 0 0,1 0 0,0 0 0,0 0-1,0 0 1,-1-1 0,1 1 0,0 0 0,0 0 0,-1-1 0,1 1-1,1-1 1,42-14-74,0-10-533,-36 19 370,1 1-1,0 0 0,0 0 0,0 1 1,0 0-1,1 0 0,0 1 0,-1 0 1,1 1-1,17-2 0,-26 4 249,0 1 0,0 0 0,0-1-1,0 1 1,0-1 0,0 1 0,0 0 0,-1 0 0,1 0 0,0-1 0,0 1-1,-1 0 1,1 0 0,0 0 0,-1 0 0,1 0 0,-1 0 0,1 1-1,-1-1 1,1 0 0,-1 0 0,0 0 0,0 0 0,0 0 0,1 1-1,-1-1 1,0 0 0,-1 0 0,1 0 0,0 2 0,-2 42 611,2-44-615,-11 42-55,-2-16-4918,4-16-5466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7.503"/>
    </inkml:context>
    <inkml:brush xml:id="br0">
      <inkml:brushProperty name="width" value="0.025" units="cm"/>
      <inkml:brushProperty name="height" value="0.025" units="cm"/>
    </inkml:brush>
  </inkml:definitions>
  <inkml:trace contextRef="#ctx0" brushRef="#br0">163 159 4612,'0'0'14948,"-11"-5"-12989,-36-13-630,45 18-1308,0 0 0,0 0 0,0 0 0,-1 0-1,1 1 1,0-1 0,0 1 0,0-1 0,0 1 0,1 0-1,-1 0 1,0 0 0,0 0 0,0 0 0,1 0 0,-1 1-1,0-1 1,1 1 0,-1-1 0,1 1 0,0-1 0,0 1-1,-1 0 1,1 0 0,0-1 0,0 1 0,1 0 0,-2 3-1,-2 2 33,-5 8 82,1 1 1,0 1-1,-9 30 0,14-38-48,1 0 0,0 0 0,1 0-1,0 0 1,0 0 0,1 0 0,0 0 0,1 0-1,1 13 1,-1-20-81,-1 0 0,1-1 0,-1 1 1,1 0-1,0 0 0,0-1 0,0 1 0,-1 0 0,2-1 0,-1 1 0,0-1 0,0 1 0,0-1 0,1 0 0,-1 0 0,0 1 0,1-1 1,0 0-1,-1 0 0,1 0 0,-1 0 0,3 0 0,0 0 1,0 0-1,-1 0 1,1-1 0,0 0 0,0 1-1,-1-1 1,1-1 0,0 1 0,0 0-1,5-3 1,1 1 11,0-1 0,-1-1 0,1 0 0,-1 0 0,0-1 0,0 0 0,12-9 0,-6 0-59,0 0 1,-1-2-1,0 0 1,-1 0-1,-1-1 1,0 0-1,-2-1 1,0-1-1,-1 1 1,-1-2-1,0 1 1,-2-1-1,0 0 1,-1 0-1,-1-1 1,2-41-1,-6 61 36,0 1 1,0-1-1,0 0 0,0 0 0,0 1 0,0-1 1,0 0-1,0 0 0,0 0 0,0 1 0,0-1 0,0 0 1,-1 0-1,1 1 0,0-1 0,-1 0 0,1 1 1,0-1-1,-1 0 0,1 1 0,-1-1 0,1 1 0,-1-1 1,1 0-1,-1 1 0,0-1 0,-16 8-153,-13 31-8,17-9 165,0 0-1,-11 45 1,20-60 86,0 1 0,2 1 1,-1-1-1,2 0 0,0 1 1,1-1-1,3 19 0,-3-32-82,0 0-1,0-1 1,0 1-1,1-1 0,-1 1 1,1-1-1,-1 1 0,1-1 1,-1 1-1,1-1 0,0 0 1,0 1-1,0-1 0,0 0 1,0 0-1,0 1 1,0-1-1,0 0 0,0 0 1,0 0-1,1 0 0,-1-1 1,0 1-1,1 0 0,-1 0 1,3 0-1,-1-1 7,1 1 0,-1-1-1,1 0 1,-1 0 0,0 0-1,1-1 1,-1 1 0,1-1 0,-1 0-1,0 0 1,6-2 0,4-3-100,0 0 1,0-1 0,0-1 0,18-14 0,-4-1-544,29-23-318,-52 43 912,1 0 1,-1 0 0,1 1 0,0 0-1,-1 0 1,1 0 0,0 0-1,0 1 1,1-1 0,8 0 0,-12 2 41,0 1 1,-1-1-1,1 0 0,0 1 1,-1-1-1,1 1 1,0 0-1,-1-1 1,1 1-1,-1 0 1,1 0-1,-1 0 0,0 0 1,1 0-1,-1 0 1,0 0-1,0 1 1,1-1-1,-1 0 1,0 1-1,0-1 0,0 1 1,-1-1-1,1 1 1,0-1-1,0 4 1,15 56 641,-4-17 71,-12-43-687,0 0 0,0 0 1,0 0-1,0-1 0,1 1 0,-1 0 0,0 0 1,1-1-1,-1 1 0,1 0 0,-1 0 1,0-1-1,1 1 0,0 0 0,-1-1 0,1 1 1,-1-1-1,1 1 0,0-1 0,-1 1 0,1-1 1,0 1-1,0-1 0,-1 1 0,1-1 0,0 0 1,0 0-1,0 1 0,-1-1 0,1 0 1,0 0-1,0 0 0,0 0 0,0 0 0,0 0 1,-1 0-1,1 0 0,0 0 0,0-1 0,0 1 1,0 0-1,-1 0 0,1-1 0,0 1 1,0 0-1,-1-1 0,1 1 0,0-1 0,-1 1 1,1-1-1,0 0 0,-1 1 0,1-1 0,-1 1 1,1-1-1,-1 0 0,1 0 0,0 0 0,2-4 114,0-1-1,0 1 0,0 0 0,0-1 1,-1 1-1,3-12 0,-1-10-180,-1 0 0,-2-1 0,-1 1 0,-1 0-1,-1-1 1,-1 1 0,-1 0 0,-15-47 0,37 75-3442,41 22-5989,-23-13-3716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8.810"/>
    </inkml:context>
    <inkml:brush xml:id="br0">
      <inkml:brushProperty name="width" value="0.025" units="cm"/>
      <inkml:brushProperty name="height" value="0.025" units="cm"/>
    </inkml:brush>
  </inkml:definitions>
  <inkml:trace contextRef="#ctx0" brushRef="#br0">82 386 5573,'0'-63'13266,"-1"64"-13136,-1 0-1,0-1 0,1 1 1,-1 0-1,1 0 0,-1 0 1,1 0-1,-1 0 0,1 0 1,0 0-1,0 1 0,-2 1 1,-5 8-130,1 1 0,0 0 0,0 1 0,1-1 0,1 1 0,0 0 0,1 0 0,1 1 0,0-1 0,0 1 0,0 22 0,3-36-2,0 1-1,0 0 1,0 0 0,0 0 0,0-1-1,0 1 1,0 0 0,1 0 0,-1 0 0,0-1-1,0 1 1,1 0 0,-1 0 0,0-1-1,1 1 1,-1 0 0,1-1 0,-1 1 0,1 0-1,-1-1 1,1 1 0,0-1 0,-1 1-1,1-1 1,0 1 0,-1-1 0,1 1 0,0-1-1,0 1 1,28-3 61,-20-1-5,1 0 0,-1-1 0,-1 0 0,12-8-1,14-11 21,-1-1 0,-1-2 0,-1-1 0,-2-1 0,-1-2 0,39-52 0,-58 67-46,-11 12-42,-18 23-80,-36 64 18,51-75 74,1 0-1,0 0 1,0 1-1,1 0 1,0 0-1,0 0 1,-1 17-1,4-26 0,0 0 0,-1-1 0,1 1 1,0 0-1,0 0 0,0 0 0,1-1 0,-1 1 0,0 0 1,0 0-1,0-1 0,1 1 0,-1 0 0,0 0 0,1-1 1,-1 1-1,0 0 0,1-1 0,-1 1 0,1 0 0,-1-1 1,1 1-1,-1-1 0,1 1 0,0-1 0,-1 1 0,1-1 1,0 1-1,-1-1 0,1 0 0,1 1 0,1 0 10,-1-1-1,1 0 1,0 0-1,0 0 1,-1 0-1,1 0 1,0 0-1,-1-1 1,6-1 0,3-1 50,-1-1 0,0 0 1,0 0-1,12-8 1,9-10 50,-1 0 1,-1-2 0,-2-2-1,0 0 1,-2-2 0,-1-1 0,-1 0-1,-1-2 1,-2-1 0,31-66-1,-48 92-95,0 0 0,-1 0-1,0-1 1,0 1 0,-1-1-1,0 0 1,1-10 0,-2 17-13,0 0 0,0-1 0,0 1 0,0 0 0,0 0 0,0-1 0,0 1 0,0 0 0,0-1 0,0 1 0,0 0 0,0-1 0,0 1 0,0 0 0,0 0 0,-1-1 0,1 1 0,0 0 0,0-1 0,0 1 0,0 0 0,0 0 0,-1 0 0,1-1 0,0 1 0,0 0 0,-1 0 0,1-1 0,0 1 0,0 0 0,-1 0 0,1 0 0,0 0 0,0 0 0,-1 0 0,1-1 0,0 1 0,-1 0 0,1 0 0,0 0 0,0 0 0,-1 0 0,-15 8-52,-12 18-46,3 5 88,0 1 0,2 0 0,1 2 0,2 1 0,2 0 0,1 1 0,-24 74 0,39-104 2,1 1-1,-1-1 0,1 0 1,1 1-1,-1-1 1,1 1-1,1 10 0,-1-15-2,1-1-1,-1 1 1,1 0-1,0-1 1,-1 1-1,1-1 1,0 1-1,0-1 0,0 1 1,0-1-1,0 1 1,0-1-1,1 0 1,-1 0-1,0 1 1,1-1-1,-1 0 0,0 0 1,1 0-1,0-1 1,-1 1-1,1 0 1,-1-1-1,1 1 1,0 0-1,0-1 0,-1 0 1,1 0-1,0 1 1,3-1-1,2 0-254,0 0 0,0 0-1,0 0 1,0-1 0,0 0 0,0-1-1,0 0 1,0 0 0,0 0-1,-1-1 1,1 1 0,9-7 0,40-33-5829,-15 2-1186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7.861"/>
    </inkml:context>
    <inkml:brush xml:id="br0">
      <inkml:brushProperty name="width" value="0.025" units="cm"/>
      <inkml:brushProperty name="height" value="0.025" units="cm"/>
    </inkml:brush>
  </inkml:definitions>
  <inkml:trace contextRef="#ctx0" brushRef="#br0">1 1 8680,'0'0'11819,"12"58"-11306,-6-12 672,1 9-705,-2 8-127,5 3 191,-3-1-255,2-1-97,2-7-128,0-8-32,-6-8-1698,-5-14-1537,0-12-2018,-18-14-672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8.324"/>
    </inkml:context>
    <inkml:brush xml:id="br0">
      <inkml:brushProperty name="width" value="0.025" units="cm"/>
      <inkml:brushProperty name="height" value="0.025" units="cm"/>
    </inkml:brush>
  </inkml:definitions>
  <inkml:trace contextRef="#ctx0" brushRef="#br0">0 249 11435,'16'-20'906,"0"0"0,1 2-1,1 0 1,0 1 0,1 1 0,1 1 0,1 0 0,35-18-1,-30 20-528,1 1 0,0 2 0,0 0 0,1 2 0,0 1 0,1 1 0,30-2 0,-50 7-369,-1 0 1,0 1 0,0 0 0,0 0-1,0 1 1,0 0 0,0 0-1,15 5 1,-21-4-7,1-1 0,-1 1-1,1-1 1,-1 1 0,0 0 0,0-1 0,0 1-1,0 0 1,0 1 0,0-1 0,0 0-1,-1 0 1,1 1 0,-1-1 0,0 1 0,1-1-1,-1 1 1,0 0 0,-1 0 0,1-1-1,0 1 1,-1 0 0,0 0 0,1 0 0,-1-1-1,0 1 1,-1 4 0,0 4 26,0-1 0,-1 1 1,0-1-1,0 1 0,-2-1 1,1 0-1,-1 0 0,0-1 1,-10 17-1,-8 6 265,-34 41 0,34-45 911,-28 43 1,49-70-1181,1 0 1,-1 0 0,0 0-1,0 0 1,1 0 0,-1 0 0,1 0-1,-1 0 1,1 0 0,-1 0 0,1 0-1,0 0 1,-1 0 0,1 1-1,0-1 1,0 0 0,0 0 0,0 0-1,0 0 1,0 1 0,0-1 0,0 0-1,1 0 1,-1 0 0,0 0-1,1 0 1,0 2 0,0-2-15,1-1 0,-1 1 0,1 0 0,-1-1 0,1 0 0,-1 1 0,1-1 0,-1 0 0,1 0 0,-1 0 0,1 0 0,-1 0 0,1 0 0,0 0 0,-1-1 0,1 1 0,1-1 0,70-27-533,-70 27 467,23-11-364,-5 4-214,-1-1-1,-1 0 0,0-2 0,0 0 1,-1-2-1,28-23 0,-45 35 696,-1 0 1,1 0-1,0 0 1,0 0-1,0 0 0,-1 0 1,1 0-1,0 0 1,0 0-1,0 1 0,1-1 1,-1 0-1,0 1 1,0-1-1,0 1 0,0-1 1,0 1-1,1 0 1,0-1-1,9 22 1859,-8-9-1614,8 23 684,-9-26-870,0 1 0,1 0 0,0-1 0,0 1 0,1-1 0,0 0-1,1 0 1,0-1 0,1 1 0,-1-1 0,11 10 0,-16-17-118,1 0-1,0 0 1,0-1 0,-1 1-1,1 0 1,0-1 0,0 1 0,0-1-1,0 1 1,0-1 0,0 1-1,0-1 1,0 0 0,0 0-1,0 1 1,0-1 0,0 0 0,0 0-1,0 0 1,0 0 0,0 0-1,0 0 1,0 0 0,0 0 0,0-1-1,0 1 1,0 0 0,0-1-1,0 1 1,0-1 0,0 1-1,0-1 1,0 1 0,0-1 0,0 1-1,-1-1 1,1 0 0,0 0-1,0 1 1,-1-1 0,1 0 0,0 0-1,-1 0 1,1 0 0,-1 0-1,1 0 1,-1 0 0,0 0-1,1 0 1,-1 0 0,0 0 0,0 0-1,0 0 1,0-2 0,2-6-102,0 0 0,-1-1 0,0 1 0,-1-16 0,-1 16-180,-1 0-1,1 0 1,-1 1 0,-1-1-1,0 0 1,0 1 0,0 0-1,-6-9 1,-23-36-4890,29 48 4445,-17-26-5922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8.669"/>
    </inkml:context>
    <inkml:brush xml:id="br0">
      <inkml:brushProperty name="width" value="0.025" units="cm"/>
      <inkml:brushProperty name="height" value="0.025" units="cm"/>
    </inkml:brush>
  </inkml:definitions>
  <inkml:trace contextRef="#ctx0" brushRef="#br0">1 0 17969,'0'0'6406,"53"10"-15246,-33-1 864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9.026"/>
    </inkml:context>
    <inkml:brush xml:id="br0">
      <inkml:brushProperty name="width" value="0.025" units="cm"/>
      <inkml:brushProperty name="height" value="0.025" units="cm"/>
    </inkml:brush>
  </inkml:definitions>
  <inkml:trace contextRef="#ctx0" brushRef="#br0">153 11 7815,'0'0'11606,"-11"0"-10047,6 0-1476,-1 0 0,0 0 0,0 1-1,1 0 1,-1 0 0,0 0 0,1 1 0,-1 0 0,1 0 0,0 0 0,-1 1 0,1 0 0,0 0-1,1 0 1,-1 0 0,-7 8 0,9-8-49,-1-1-27,1 1 0,0 0 0,0 0 0,0 0-1,0 0 1,0 0 0,1 1 0,-1-1-1,1 1 1,0 0 0,0-1 0,1 1 0,-1 0-1,1 0 1,0 0 0,-1 5 0,2-8-19,0-1 0,1 1 0,-1 0 0,1 0 0,-1-1 0,1 1 0,-1 0 0,1-1 1,0 1-1,-1-1 0,1 1 0,0-1 0,-1 1 0,1-1 0,0 1 0,0-1 0,-1 0 0,1 1 0,0-1 1,0 0-1,0 0 0,0 1 0,-1-1 0,1 0 0,0 0 0,0 0 0,0 0 0,0 0 0,1 0 1,35-1-399,-28 1 242,65-9-1207,-60 6 1273,0 0 0,0 2 1,0-1-1,0 2 0,28 2 1,-41-2 145,-1 0 1,1 1 0,0-1 0,-1 0 0,1 1 0,-1-1 0,1 0-1,0 1 1,-1-1 0,1 1 0,-1-1 0,1 0 0,-1 1 0,0 0 0,1-1-1,-1 1 1,0-1 0,1 1 0,-1-1 0,0 1 0,1 0 0,-1-1 0,0 1-1,0 0 1,0-1 0,0 1 0,0 0 0,0-1 0,0 1 0,0 0-1,0-1 1,0 1 0,0 0 0,0-1 0,0 1 0,0 0 0,0-1 0,-1 1-1,1-1 1,0 1 0,-1 0 0,1-1 0,0 1 0,-1-1 0,1 1-1,-1-1 1,1 1 0,-1-1 0,1 1 0,-1 0 0,-23 28 1521,-20 11 987,-62 43 0,54-45-1675,43-32-1954,7-8-110,12-20-1480,32-40-3627,-35 51 4419,26-37-6705</inkml:trace>
  <inkml:trace contextRef="#ctx0" brushRef="#br0" timeOffset="1">262 1 18449,'0'0'3940,"-18"56"-2691,8-24-288,3-3-384,4-1 95,3-6-543,0-9-129,1-9-1410,5-4-1152,-1 0-385,-4-17-3395,-1-10-6118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9.384"/>
    </inkml:context>
    <inkml:brush xml:id="br0">
      <inkml:brushProperty name="width" value="0.025" units="cm"/>
      <inkml:brushProperty name="height" value="0.025" units="cm"/>
    </inkml:brush>
  </inkml:definitions>
  <inkml:trace contextRef="#ctx0" brushRef="#br0">1 13 16624,'0'0'3491</inkml:trace>
  <inkml:trace contextRef="#ctx0" brushRef="#br0" timeOffset="1">1 13 13581,'6'-3'162,"-4"2"35,0 0 0,0-1 0,0 1 0,0 0 0,1 1 0,-1-1 0,0 0 1,0 0-1,1 1 0,-1 0 0,1-1 0,4 1 0,-6 1-43,0 1 0,0-1 0,0 0 0,0 1 0,-1-1 0,1 0 0,0 1 0,0-1 0,-1 1 0,1 0 0,-1-1 0,1 1 0,-1-1 0,0 1 0,0 0 0,0-1 0,0 1 0,0 0 0,0-1 0,0 1 0,-1 3 0,-6 123 3491,3-87-3009,2 0-1,2 0 1,8 73-1,-7-108-629,0-1 0,1 0 0,0 1 0,0-1-1,0 0 1,0 0 0,1-1 0,0 1 0,5 6-1,-7-10 11,0 0 0,0 0 0,0 0 0,0 0-1,0 0 1,0 0 0,0 0 0,0 0-1,1 0 1,-1-1 0,0 1 0,0-1 0,1 1-1,-1-1 1,1 1 0,-1-1 0,0 0-1,1 1 1,-1-1 0,1 0 0,-1 0-1,1 0 1,-1 0 0,0 0 0,1-1 0,-1 1-1,1 0 1,-1-1 0,0 1 0,1-1-1,-1 1 1,0-1 0,1 0 0,-1 1 0,0-1-1,0 0 1,0 0 0,0 0 0,0 0-1,2-2 1,12-15 367,0 0 1,-2-1-1,0 0 0,17-37 1,-4 9 224,3-1-405,32-57 969,-41 51-3279,-12-1-3844,-9 43-738,-8 8-4725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39.757"/>
    </inkml:context>
    <inkml:brush xml:id="br0">
      <inkml:brushProperty name="width" value="0.025" units="cm"/>
      <inkml:brushProperty name="height" value="0.025" units="cm"/>
    </inkml:brush>
  </inkml:definitions>
  <inkml:trace contextRef="#ctx0" brushRef="#br0">1 0 2819,'0'0'10762,"-1"78"-8424,2-52 417,14-8-1186,5-9-1120,0-5-289,4-4-320,-5-3-3364,-1-11-8711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0.083"/>
    </inkml:context>
    <inkml:brush xml:id="br0">
      <inkml:brushProperty name="width" value="0.025" units="cm"/>
      <inkml:brushProperty name="height" value="0.025" units="cm"/>
    </inkml:brush>
  </inkml:definitions>
  <inkml:trace contextRef="#ctx0" brushRef="#br0">105 23 19923,'0'0'2215,"-11"9"-587,3-4-1399,1 0-1,0 1 1,0 0-1,1 1 1,-1-1-1,2 1 0,-1 1 1,1-1-1,0 1 1,0 0-1,1 0 1,0 0-1,0 0 0,1 1 1,0 0-1,1 0 1,0 0-1,-2 16 1,4-24-228,0 0 0,1 0 1,-1 0-1,0 1 1,1-1-1,-1 0 0,1 0 1,-1 0-1,1 0 0,-1 0 1,1 0-1,0 0 1,-1 0-1,1 0 0,0 0 1,0 0-1,0 0 1,0-1-1,0 1 0,0 0 1,0 0-1,0-1 1,0 1-1,0-1 0,0 1 1,0-1-1,0 0 0,1 1 1,-1-1-1,0 0 1,0 0-1,0 0 0,1 0 1,-1 0-1,0 0 1,0 0-1,1 0 0,-1 0 1,0 0-1,0-1 1,2 0-1,3 0-6,-1 0 0,0 0 1,0-1-1,0 1 0,-1-1 0,1 0 1,0-1-1,-1 1 0,6-4 0,-4 0-12,0-1 0,-1 0 0,1 0-1,-1 0 1,-1 0 0,0-1 0,0 0 0,0 0-1,-1 0 1,0 0 0,0 0 0,-1-1 0,0 1-1,-1-1 1,0 0 0,0 1 0,-1-18 0,0 26 9,0-1-1,0 1 1,0-1 0,0 1 0,0-1 0,0 1 0,0-1 0,0 0 0,0 1 0,0-1-1,0 1 1,0-1 0,-1 1 0,1-1 0,0 1 0,0-1 0,-1 1 0,1-1 0,0 1-1,-1-1 1,1 1 0,0 0 0,-1-1 0,1 1 0,-1-1 0,1 1 0,0 0 0,-1-1-1,1 1 1,-1 0 0,1 0 0,-1-1 0,1 1 0,-1 0 0,0 0 0,1 0 0,-1 0-1,1 0 1,-1 0 0,1 0 0,-1 0 0,1 0 0,-1 0 0,0 0 0,1 0 0,-1 0-1,1 0 1,-1 0 0,1 1 0,-1-1 0,1 0 0,-1 0 0,1 1 0,-1-1 0,1 0-1,-1 1 1,1-1 0,0 0 0,-1 1 0,0 0 0,-31 25-6515,29-23 3029</inkml:trace>
  <inkml:trace contextRef="#ctx0" brushRef="#br0" timeOffset="1">687 0 5285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0.424"/>
    </inkml:context>
    <inkml:brush xml:id="br0">
      <inkml:brushProperty name="width" value="0.025" units="cm"/>
      <inkml:brushProperty name="height" value="0.025" units="cm"/>
    </inkml:brush>
  </inkml:definitions>
  <inkml:trace contextRef="#ctx0" brushRef="#br0">11 175 20019,'0'0'1078,"2"9"-501,-1-8-559,-1 1 60,0 1 0,1 0 0,0-1 0,-1 1 0,1-1 0,0 1 0,0-1 0,1 1 0,-1-1 0,0 0 0,1 1 0,-1-1-1,1 0 1,0 0 0,0 0 0,0 0 0,0-1 0,0 1 0,0 0 0,0-1 0,1 0 0,-1 1 0,1-1 0,-1 0 0,0 0 0,1 0-1,0-1 1,-1 1 0,1 0 0,3-1 0,1 0-47,-1 0 0,1-1 0,-1 0 0,0 0-1,0 0 1,1-1 0,-1 0 0,0 0 0,-1-1 0,1 0 0,0 0-1,-1 0 1,1 0 0,-1-1 0,0 0 0,0 0 0,-1-1 0,1 1-1,-1-1 1,0 0 0,0 0 0,0 0 0,-1-1 0,0 1 0,0-1-1,0 0 1,-1 0 0,0 0 0,0 0 0,0 0 0,-1 0 0,0-1-1,0 1 1,-1-1 0,0 1 0,0 0 0,0-1 0,-1 1 0,0 0-1,-2-10 1,2 12-70,-1 1 0,1 0 0,-1 0 1,0 0-1,0 0 0,0 0 0,0 0 0,-1 1 0,1-1 0,-1 1 0,0-1 0,1 1 0,-1 0 0,0 0 0,0 0 0,0 0 0,-1 1 0,1-1 0,0 1 0,-1 0 0,1 0 1,0 0-1,-1 0 0,0 1 0,1 0 0,-1-1 0,1 1 0,-5 1 0,3-1-17,-1 0-1,1 1 1,0-1 0,0 1-1,0 1 1,0-1 0,0 1-1,0 0 1,0 0 0,0 0-1,1 0 1,-1 1 0,1 0 0,0 0-1,0 0 1,0 1 0,0-1-1,-6 8 1,6-4 54,-1 1 0,1 0 0,0 1 1,1-1-1,0 0 0,1 1 0,-1 0 0,1 0 0,1-1 1,-1 15-1,2-19 17,-1-1-1,1 0 1,0 0 0,1 1 0,-1-1 0,0 0-1,1 0 1,0 1 0,0-1 0,0 0 0,0 0 0,0 0-1,1 0 1,-1 0 0,1-1 0,0 1 0,0 0-1,0-1 1,0 1 0,0-1 0,0 0 0,1 0-1,-1 0 1,1 0 0,0 0 0,-1 0 0,1-1-1,0 1 1,0-1 0,0 0 0,4 2 0,4-1 40,-1-1 0,0 0-1,1 0 1,-1-1 0,1 0 0,-1-1 0,1 0 0,-1-1 0,0 0 0,0-1 0,0 1 0,0-2 0,12-6 0,10-6-20,0-2-1,43-34 1,-11 9 37,-63 42-62,-1 0 1,1 0 0,0 1 0,0-1 0,0 0 0,0 1 0,0-1 0,0 0 0,0 1 0,0 0-1,0-1 1,1 1 0,-1 0 0,0-1 0,0 1 0,0 0 0,0 0 0,0 0 0,1 0-1,-1 0 1,0 0 0,0 0 0,0 0 0,0 1 0,0-1 0,1 0 0,-1 1 0,0-1 0,0 1-1,0-1 1,0 1 0,0 0 0,0-1 0,0 1 0,-1 0 0,1 0 0,0-1 0,0 1-1,0 0 1,-1 0 0,1 0 0,0 0 0,-1 0 0,1 0 0,0 2 0,2 7 126,0-1 0,-1 1 0,0 0 0,1 18 0,2 7 27,-5-33-141,0-1-1,0 0 0,1 1 1,-1-1-1,0 0 0,1 1 1,-1-1-1,1 0 1,-1 0-1,1 1 0,0-1 1,-1 0-1,1 0 0,0 0 1,0 0-1,0 0 1,0 0-1,0 0 0,0 0 1,0 0-1,0 0 0,0-1 1,0 1-1,1 0 1,-1-1-1,0 1 0,0-1 1,1 1-1,-1-1 0,0 0 1,1 0-1,-1 1 1,0-1-1,1 0 0,-1 0 1,0 0-1,1 0 0,-1-1 1,0 1-1,1 0 1,-1 0-1,0-1 0,1 1 1,-1-1-1,0 1 0,2-2 1,7-4-68,0-1-1,-1 0 1,1 0 0,14-16 0,7-5-1106,0 10-747,-10 7-1252,-3-1-4908,-10 4-686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0.768"/>
    </inkml:context>
    <inkml:brush xml:id="br0">
      <inkml:brushProperty name="width" value="0.025" units="cm"/>
      <inkml:brushProperty name="height" value="0.025" units="cm"/>
    </inkml:brush>
  </inkml:definitions>
  <inkml:trace contextRef="#ctx0" brushRef="#br0">0 1 18353,'0'0'3908,"77"11"-4549,-38-9-1312,1-2-2852,-1 0-4484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1.094"/>
    </inkml:context>
    <inkml:brush xml:id="br0">
      <inkml:brushProperty name="width" value="0.025" units="cm"/>
      <inkml:brushProperty name="height" value="0.025" units="cm"/>
    </inkml:brush>
  </inkml:definitions>
  <inkml:trace contextRef="#ctx0" brushRef="#br0">101 0 18225,'-9'7'1650,"3"-3"-1373,-52 38 1801,56-40-2015,0-1 0,0 1 0,0 0-1,0 0 1,0-1 0,0 1 0,1 0-1,-1 1 1,1-1 0,-1 0 0,1 0 0,0 1-1,0-1 1,0 1 0,0-1 0,0 1-1,1-1 1,-1 1 0,1-1 0,0 1 0,-1 0-1,1-1 1,0 1 0,1-1 0,-1 4 0,2-4-80,-1-1 1,0 0-1,1 1 1,-1-1-1,1 0 1,0 0-1,-1 0 1,1 0-1,0 0 1,-1-1-1,1 1 1,0 0-1,0-1 1,0 0 0,0 1-1,-1-1 1,1 0-1,0 0 1,0 0-1,3 0 1,46-2-983,-43 2 769,57-15-1982,-54 11 1628,0 1 0,1 1-1,21-3 1,-33 5 647,0 0-1,1 0 1,-1-1-1,1 1 0,-1 0 1,0 0-1,1 0 1,-1 0-1,0 0 0,1 0 1,-1 0-1,0 1 1,1-1-1,-1 0 0,0 0 1,1 0-1,-1 0 1,0 0-1,1 0 0,-1 1 1,0-1-1,1 0 1,-1 0-1,0 1 0,0-1 1,1 0-1,-1 0 1,0 1-1,0-1 0,0 0 1,1 0-1,-1 1 1,0-1-1,0 0 0,0 1 1,0-1-1,0 0 1,0 1-1,1-1 0,-1 0 1,0 1-1,0-1 1,0 1-1,-9 19 1901,-20 16 49,27-34-1911,-12 12 162,1 0 0,-2-1 0,0-1 0,-1 0 0,0-1 0,0 0 0,-26 11 0,41-22-331,1 0 0,0 1 0,-1-1 0,1 0 0,-1 0 0,1 0 0,-1 0 0,1 0 0,0 0-1,-1 0 1,1 0 0,-1 0 0,1 0 0,-1 0 0,1 0 0,0 0 0,-1 0 0,1 0 0,-1 0 0,1 0 0,0 0 0,-1-1-1,1 1 1,-1 0 0,1 0 0,0 0 0,-1-1 0,1 1 0,0 0 0,-1-1 0,1 1 0,0 0 0,-1-1 0,1-16-2667,14-20-3789,9-3-2642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9.169"/>
    </inkml:context>
    <inkml:brush xml:id="br0">
      <inkml:brushProperty name="width" value="0.025" units="cm"/>
      <inkml:brushProperty name="height" value="0.025" units="cm"/>
    </inkml:brush>
  </inkml:definitions>
  <inkml:trace contextRef="#ctx0" brushRef="#br0">187 0 15759,'-9'4'1297,"-8"3"-751,1 1 1,0 0-1,0 1 1,-26 22-1,36-27-490,0 1 0,0 0 1,1 0-1,0 0 0,0 1 1,0-1-1,1 1 0,0 1 1,0-1-1,0 1 0,1-1 0,0 1 1,0 0-1,1 0 0,0 0 1,-2 9-1,4-14-62,0 0 0,1 0 0,-1 0 0,1 0 0,-1-1 0,1 1 1,-1 0-1,1 0 0,0-1 0,0 1 0,0 0 0,0-1 0,0 1 0,0-1 0,1 1 0,-1-1 0,0 0 0,1 1 1,-1-1-1,1 0 0,-1 0 0,1 0 0,0 0 0,-1 0 0,1 0 0,0-1 0,0 1 0,0-1 0,-1 1 0,1-1 1,0 1-1,0-1 0,0 0 0,2 0 0,14 2-3,-1-1 0,33-2 0,-29 0-29,130 1-37,-151 0 77,1 0 0,-1-1-1,1 1 1,0 0 0,-1 0 0,1 0 0,-1 0-1,1 0 1,-1 0 0,1 0 0,-1 0 0,1 1 0,-1-1-1,1 0 1,-1 0 0,1 0 0,-1 0 0,1 1-1,-1-1 1,1 0 0,-1 1 0,1-1 0,-1 0 0,0 1-1,1-1 1,-1 0 0,0 1 0,1-1 0,-1 1-1,0-1 1,1 1 0,-1-1 0,0 0 0,0 1 0,0-1-1,1 2 1,-11 18 425,-26 15 392,18-21-456,-1 0 0,-1-2 0,0 0 0,0-1 0,-41 15 0,60-26-680,-3 1 256,3-3-3383,1-10-2049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1.437"/>
    </inkml:context>
    <inkml:brush xml:id="br0">
      <inkml:brushProperty name="width" value="0.025" units="cm"/>
      <inkml:brushProperty name="height" value="0.025" units="cm"/>
    </inkml:brush>
  </inkml:definitions>
  <inkml:trace contextRef="#ctx0" brushRef="#br0">98 325 15214,'-3'12'2146,"-16"37"77,11-30-1108,0 0 1,1 1-1,1 0 0,-5 30 1,11-50-1114,0 1 1,0 0-1,0-1 1,0 1-1,0-1 1,0 1-1,0-1 1,0 1-1,0-1 1,0 1-1,0-1 1,1 1 0,-1-1-1,0 1 1,0-1-1,0 1 1,1-1-1,-1 1 1,0-1-1,1 1 1,-1-1-1,0 0 1,1 1-1,-1-1 1,1 1-1,-1-1 1,1 0-1,-1 0 1,1 1-1,-1-1 1,1 0-1,0 1 1,21-2-275,22-18-553,-34 11 702,-1-1 1,0 0 0,0 0-1,-1-1 1,0 0 0,-1-1-1,0 0 1,0 0 0,-2 0 0,1-1-1,-1 0 1,-1 0 0,0 0-1,-1-1 1,0 1 0,-1-1-1,1-16 1,-2 11 167,0 0-1,-1 0 1,-1-1 0,0 1-1,-2 0 1,0 0 0,-1 0-1,0 0 1,-2 1 0,0-1-1,-12-22 1,15 35-6,0 1 1,0-1-1,0 0 0,-1 1 1,1 0-1,-1 0 1,0 0-1,0 1 0,-1-1 1,-6-4-1,9 7-17,0 0 0,0 0 0,0 1 0,0-1 1,-1 0-1,1 1 0,0-1 0,0 1 0,-1 0 0,1-1 0,0 1 0,-1 0 0,1 1 0,0-1 0,0 0 1,-1 1-1,1-1 0,0 1 0,0-1 0,0 1 0,-1 0 0,1 0 0,0 0 0,0 1 0,0-1 0,1 0 1,-4 3-1,0 1 10,-1 1 1,1 0 0,0 1 0,0-1 0,1 1 0,0 0-1,0 0 1,1 0 0,-1 0 0,2 1 0,-4 10 0,2-3 182,1 0 1,1 1 0,0-1 0,1 32 0,1-44-212,0 1 0,0-1 1,1 1-1,0-1 0,0 1 0,0-1 0,0 1 1,0-1-1,1 0 0,-1 0 0,1 1 1,0-1-1,0 0 0,0-1 0,1 1 0,-1 0 1,1-1-1,-1 1 0,1-1 0,0 0 0,0 0 1,0 0-1,0 0 0,0 0 0,0-1 1,1 1-1,-1-1 0,0 0 0,8 2 0,8 0-324,0 0-1,1-1 0,0-1 0,27-2 1,-7 1-733,-27 0 701,0 1 1,0 0 0,0 1 0,0 0 0,21 8 0,-31-9 239,0 0 1,0 0-1,0 1 0,0-1 1,0 1-1,0 0 1,-1 0-1,1 0 0,0 0 1,-1 0-1,1 1 1,-1-1-1,0 1 1,0 0-1,0-1 0,0 1 1,-1 0-1,1 0 1,-1 0-1,0 0 1,0 1-1,0-1 0,0 0 1,0 0-1,-1 1 1,1 4-1,0 13-5104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1.904"/>
    </inkml:context>
    <inkml:brush xml:id="br0">
      <inkml:brushProperty name="width" value="0.025" units="cm"/>
      <inkml:brushProperty name="height" value="0.025" units="cm"/>
    </inkml:brush>
  </inkml:definitions>
  <inkml:trace contextRef="#ctx0" brushRef="#br0">112 312 19731,'0'0'459,"-10"-4"-91,-31-7 358,39 11-700,1 0 0,-1 0 0,0 1 0,0-1 0,1 1 0,-1-1 0,0 1 0,1-1 1,-1 1-1,1 0 0,-1 0 0,1 0 0,-1 0 0,1 0 0,0 0 0,-1 0 0,1 0 0,0 0 0,0 1 0,0-1 0,0 0 0,0 1 0,0-1 0,0 1 0,-1 2 0,-13 36 589,13-32-424,0-1 0,0 0 0,1 1 0,0-1 1,1 1-1,0-1 0,0 1 0,0-1 0,1 1 0,0-1 0,3 12 0,-2-16-199,-1 0-1,1 1 0,-1-1 0,1 0 1,0 0-1,0 0 0,0-1 0,1 1 1,-1 0-1,1-1 0,-1 0 0,1 1 1,0-1-1,0 0 0,0 0 0,0-1 1,0 1-1,1-1 0,-1 1 0,0-1 1,1 0-1,-1 0 0,1-1 0,-1 1 1,8 0-1,-3-1-146,1 0 0,-1 0 1,1-1-1,0 0 0,-1-1 0,1 0 0,-1 0 1,0-1-1,0 0 0,0 0 0,0-1 0,0 0 0,-1 0 1,0-1-1,0 0 0,0 0 0,9-9 0,-11 9 124,1-1-1,-1 0 1,-1 0-1,1 0 1,-1 0-1,0-1 1,0 0-1,-1 0 1,0 0-1,0 0 1,0 0-1,-1-1 1,0 1-1,-1-1 1,0 1-1,0-1 0,0 1 1,-1-1-1,0 0 1,-2-7-1,2 14 31,0 0-1,0 1 0,0-1 1,0 0-1,0 1 0,0-1 1,0 1-1,0-1 0,-1 0 1,1 1-1,0-1 1,0 0-1,-1 1 0,1-1 1,0 1-1,-1-1 0,1 1 1,0-1-1,-1 1 0,1-1 1,-1 1-1,1-1 0,-1 1 1,1 0-1,-1-1 0,1 1 1,-1 0-1,0-1 0,1 1 1,-1 0-1,1 0 0,-1-1 1,0 1-1,1 0 0,-1 0 1,0 0-1,1 0 0,-1 0 1,0 0-1,1 0 0,-1 0 1,0 0-1,1 0 1,-1 0-1,1 1 0,-1-1 1,0 0-1,1 0 0,-1 1 1,1-1-1,-1 0 0,0 1 1,0 0-1,-2 1 34,0 0 1,0 0-1,0 0 1,1 1-1,-1-1 1,0 1-1,1 0 1,-3 3-1,1 1 83,0 0 0,0 0 0,1 1-1,0-1 1,0 1 0,0 0 0,1-1-1,1 1 1,-1 0 0,1 0 0,1 0 0,-1 0-1,2 12 1,-1-19-118,0 0 0,0 0 1,0 1-1,1-1 0,-1 0 0,0 0 0,1 0 1,-1 1-1,1-1 0,-1 0 0,1 0 0,0 0 1,-1 0-1,1 0 0,0 0 0,0 0 0,0 0 1,-1 0-1,1-1 0,0 1 0,0 0 0,0 0 0,0-1 1,1 1-1,-1-1 0,0 1 0,0-1 0,0 1 1,0-1-1,1 0 0,-1 1 0,0-1 0,0 0 1,1 0-1,-1 0 0,0 0 0,0 0 0,0 0 0,1-1 1,-1 1-1,0 0 0,0 0 0,0-1 0,1 1 1,-1-1-1,0 1 0,0-1 0,0 0 0,2-1 1,3-1-118,0 0 0,1-1 0,-1 0 0,-1 0 0,1-1 0,-1 1 0,7-8 0,2-6-377,-1-1 0,-1-1 0,-1 0-1,-1 0 1,0-1 0,-2-1-1,8-28 1,-7 17 272,-2-1 0,-2 0 0,-1 0 0,-1-41 0,-3 75 254,1-1 0,-1 0 0,0 0 0,0 0 0,0 0 0,0 0-1,0 1 1,0-1 0,0 0 0,0 0 0,0 0 0,-1 0 0,1 1 0,0-1 0,0 0 0,-1 0 0,1 0 0,-1 1 0,1-1 0,-1 0 0,1 0 0,-1 1 0,0-2 0,-11 14 1250,-12 37 781,23-45-2021,-7 14 440,1 1-1,1 0 0,1 0 1,0 1-1,2-1 1,0 1-1,0 22 1,3-41-481,0 0-1,0 0 1,0 1 0,0-1 0,0 0 0,1 0-1,-1 1 1,0-1 0,1 0 0,-1 0 0,1 0-1,-1 0 1,1 1 0,0-1 0,-1 0 0,1 0-1,0 0 1,0 0 0,0-1 0,-1 1 0,1 0-1,0 0 1,0 0 0,0-1 0,2 2 0,0-1-129,0 0 1,0 0 0,0 0-1,0-1 1,1 1 0,-1-1-1,0 0 1,0 0 0,6 0 0,5-2-1184,0 0 0,0-1 1,21-8-1,-18 5-630,34-10-1441,-20 15 5004,-30 1-1457,-1 1-1,1-1 0,-1 1 1,1-1-1,-1 1 0,1-1 1,-1 1-1,1-1 1,-1 1-1,1 0 0,-1-1 1,0 1-1,1 0 0,-1-1 1,0 1-1,0 0 1,0 0-1,1-1 0,-1 1 1,0 0-1,0 0 0,0-1 1,0 1-1,0 0 0,0 0 1,-1 1-1,-1 20 2145,-11 13-190,10-30-1975,1-1 0,0 1 0,0-1-1,0 1 1,1 0 0,0 0 0,0 0 0,0 0 0,0 0 0,1 0 0,0 0 0,0 0 0,1 7 0,0-10-126,1-1-1,-1 0 1,1 0 0,-1 0 0,1 0 0,0 0 0,0 0 0,-1 0-1,1 0 1,0-1 0,0 1 0,0-1 0,0 1 0,0-1-1,0 0 1,0 0 0,0 0 0,0 0 0,-1 0 0,5-1 0,43-4 78,-25 0-664,0-2 0,-1 0 0,0-2 0,-1-1-1,0 0 1,29-20 0,-48 29 203,-1-1-1,0 1 1,0-1 0,0 0-1,0 0 1,0 0 0,0 0-1,-1 0 1,1 0 0,-1 0-1,1-1 1,-1 1 0,0 0-1,0-1 1,1-4-1,-1-11-4318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2.236"/>
    </inkml:context>
    <inkml:brush xml:id="br0">
      <inkml:brushProperty name="width" value="0.025" units="cm"/>
      <inkml:brushProperty name="height" value="0.025" units="cm"/>
    </inkml:brush>
  </inkml:definitions>
  <inkml:trace contextRef="#ctx0" brushRef="#br0">0 29 15631,'0'0'1986,"88"2"-1025,-24-4-705,14-4-192,5-1-96,2 2-769,-6-1-3939,-10 2-6791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2.577"/>
    </inkml:context>
    <inkml:brush xml:id="br0">
      <inkml:brushProperty name="width" value="0.025" units="cm"/>
      <inkml:brushProperty name="height" value="0.025" units="cm"/>
    </inkml:brush>
  </inkml:definitions>
  <inkml:trace contextRef="#ctx0" brushRef="#br0">1 12 14382,'0'0'5808,"10"2"-5563,-3-1-309,1-1 0,0 1 0,0-1 0,0-1 0,-1 1 0,1-1 0,0-1 0,-1 1 0,11-4 0,-15 3 84,1 1 0,-1 1 1,1-1-1,-1 0 0,1 1 1,-1 0-1,1 0 0,-1 0 0,1 0 1,-1 1-1,1-1 0,-1 1 1,1 0-1,-1 0 0,1 0 1,-1 0-1,0 1 0,0-1 1,1 1-1,-1 0 0,0 0 0,-1 0 1,1 0-1,0 1 0,-1-1 1,1 1-1,2 2 0,4 7 110,0 1-1,0 0 1,-1 0-1,-1 0 1,6 16-1,-8-14-135,0 0-1,-2 1 1,0 0 0,-1-1-1,0 1 1,-1 0 0,-1 0-1,-3 25 1,2 1-1,1-23 135,-2 0 0,0 0 0,-7 25 0,7-35-44,0-1-1,-1 0 0,0 0 1,0 0-1,-1 0 0,0-1 0,0 1 1,-1-1-1,-10 13 0,14-19-32,0-1 0,0 1 0,0 0 0,0 0 0,0 0 0,0 0-1,0-1 1,0 1 0,0 0 0,0-1 0,0 1 0,0-1 0,0 1 0,0-1 0,-1 0-1,1 1 1,0-1 0,0 0 0,-1 0 0,1 0 0,0 0 0,0 0 0,-1 0 0,1 0-1,0 0 1,-2-1 0,1 0 15,0 0 0,0-1 0,0 1-1,1 0 1,-1-1 0,0 0 0,1 1-1,-1-1 1,1 0 0,-1 0 0,1 0 0,0 0-1,-1-2 1,-4-8 44,1-1-1,1 1 1,-5-23-1,6 19-390,0 1-1,1-1 0,1 0 0,0 0 0,1 1 0,1-1 0,0 0 0,6-27 1,-5 36 385,1-1 1,0 1 0,0-1 0,0 1 0,1 0 0,0 0 0,0 0 0,1 1 0,-1-1 0,2 1 0,-1 0 0,1 1 0,0-1 0,0 1 0,0 0 0,1 1 0,-1 0 0,1 0 0,8-4 0,6 1 262,0 0 0,1 2 0,-1 0 0,1 1 0,35-1 0,-24 2-802,-15-3-1417,-18 6 1702,0 0 0,0 0 0,1-1 0,-1 1-1,0 0 1,0-1 0,1 1 0,-1 0 0,0-1-1,0 1 1,0 0 0,0-1 0,0 1 0,1 0-1,-1-1 1,0 1 0,0 0 0,0-1 0,0 1-1,0 0 1,0-1 0,0 1 0,0-1 0,0 1-1,0 0 1,0-1 0,-1 1 0,1 0 0,0-1-1,0 1 1,0 0 0,0-1 0,0 1 0,-1 0-1,1-1 1,0 1 0,0 0 0,-1 0 0,1-1-1,0 1 1,0 0 0,-1 0 0,1-1 0,0 1-1,-1 0 1,1 0 0,0 0 0,-1 0 0,1-1-1,0 1 1,-1 0 0,0 0 0,-26-13-11365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3.321"/>
    </inkml:context>
    <inkml:brush xml:id="br0">
      <inkml:brushProperty name="width" value="0.025" units="cm"/>
      <inkml:brushProperty name="height" value="0.025" units="cm"/>
    </inkml:brush>
  </inkml:definitions>
  <inkml:trace contextRef="#ctx0" brushRef="#br0">137 85 18962,'5'-76'2242,"-7"68"-1317,-4 15-448,-4 17-245,1 14-180,2 1 0,1 1 1,0 51-1,7 124 688,2-139-504,2 180 63,-29-299 219,13 14-215,-3-3-93,1 0 0,2-1 0,2-1 0,1 0 0,-7-65 1,15 99-211,0-1 1,0 1-1,0-1 1,0 1 0,0-1-1,0 1 1,0 0-1,1-1 1,-1 1 0,0-1-1,0 1 1,0-1-1,1 1 1,-1 0 0,0-1-1,0 1 1,1-1-1,-1 1 1,0 0 0,1-1-1,-1 1 1,0 0-1,1 0 1,-1-1-1,0 1 1,1 0 0,-1 0-1,1-1 1,-1 1-1,1 0 1,-1 0 0,0 0-1,1 0 1,-1 0-1,2 0 1,22 3 4,19 17-10,-34-15 15,1 1 0,-1-2 0,1 1 0,0-1 1,0-1-1,11 3 0,-18-6-8,0 1 1,0-1-1,0 0 1,1 1-1,-1-1 1,0-1-1,0 1 1,1 0-1,-1-1 1,0 0-1,0 0 1,0 0-1,0 0 1,0 0-1,0 0 1,0-1-1,0 1 1,-1-1-1,1 0 1,-1 0-1,1 0 1,-1 0-1,0-1 1,3-2-1,18-30-382,-19 27 230,0 1 0,1-1 0,0 1 0,1 0-1,7-8 1,-13 15 152,0 0 0,1 0 0,-1 0 0,0 0 0,0 0-1,1 0 1,-1 0 0,0 0 0,1 0 0,-1 0 0,0 0 0,0 0-1,1 0 1,-1 0 0,0 0 0,0 0 0,1 0 0,-1 0 0,0 0 0,0 0-1,1 1 1,-1-1 0,0 0 0,0 0 0,0 0 0,1 0 0,-1 1-1,0-1 1,0 0 0,0 0 0,0 0 0,1 1 0,-1-1 0,0 0 0,0 0-1,0 1 1,0-1 0,0 0 0,0 0 0,0 1 0,0-1 0,1 0-1,-1 0 1,0 1 0,0-1 0,0 0 0,0 0 0,0 1 0,-1-1 0,1 0-1,0 0 1,0 1 0,2 21 188,-1-18-132,0 6 3,0 0-1,1 0 0,0 0 0,1-1 1,0 1-1,0-1 0,1 0 1,7 13-1,-10-20-51,1 0 0,-1-1 0,0 1 0,1 0 0,-1-1 0,1 1 0,0-1 0,-1 0 0,1 1 0,0-1 0,0 0 0,0 0 0,0 0 0,0 0 0,0-1 0,0 1 0,4 0 1,-3-1 6,0 0 0,1 0 0,-1-1 1,0 1-1,0-1 0,0 0 1,0 0-1,0 0 0,0 0 0,0 0 1,-1-1-1,1 0 0,0 1 1,-1-1-1,1 0 0,2-3 1,16-14-54,-1-1 1,30-40 0,-31 35-161,42-40 1,-60 64 183,0 0 0,1 0 0,-1 0 0,0 0 0,1 0 0,-1 0 0,0 0 0,1 1 0,-1-1 1,1 0-1,-1 1 0,1 0 0,2-1 0,-3 1 20,0 0 0,-1 0 0,1 0 0,-1 0 1,1 0-1,0 0 0,-1 1 0,1-1 0,-1 0 0,1 1 0,-1-1 1,1 0-1,-1 1 0,1-1 0,-1 0 0,1 1 0,-1-1 0,1 1 1,-1-1-1,0 1 0,1-1 0,-1 1 0,0-1 0,1 2 0,1 4 116,0 1 0,0-1 0,-1 1 0,0-1 0,0 12 0,7 22 7,-4-77-5629,-5 5-1019,-4-9-6097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3.663"/>
    </inkml:context>
    <inkml:brush xml:id="br0">
      <inkml:brushProperty name="width" value="0.025" units="cm"/>
      <inkml:brushProperty name="height" value="0.025" units="cm"/>
    </inkml:brush>
  </inkml:definitions>
  <inkml:trace contextRef="#ctx0" brushRef="#br0">1 0 19090,'0'0'3043,"23"49"-2915,2-38-448,6-4-1506,7-5-4804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4.038"/>
    </inkml:context>
    <inkml:brush xml:id="br0">
      <inkml:brushProperty name="width" value="0.025" units="cm"/>
      <inkml:brushProperty name="height" value="0.025" units="cm"/>
    </inkml:brush>
  </inkml:definitions>
  <inkml:trace contextRef="#ctx0" brushRef="#br0">160 272 5573,'0'0'15087,"-13"4"-14789,5-1-198,-1 0 0,0 0 0,1 1 0,-1 1-1,1-1 1,1 1 0,-1 1 0,0-1 0,1 1-1,0 1 1,1-1 0,-7 9 0,12-14-90,-26 38 1472,26-37-1419,-1 0 0,1 0 0,0-1 0,0 1-1,0 0 1,0 0 0,1 0 0,-1 0 0,0 0 0,1 0-1,-1 0 1,1 0 0,0 0 0,0 0 0,0 0 0,0 0-1,0 0 1,0 0 0,1 4 0,0-6-56,0 1 0,0-1 1,-1 1-1,1-1 0,0 0 0,0 0 1,0 1-1,0-1 0,0 0 0,0 0 1,0 0-1,0 0 0,0 0 0,0 0 0,0 0 1,0 0-1,-1-1 0,1 1 0,0 0 1,0 0-1,0-1 0,0 1 0,0-1 1,0 1-1,-1-1 0,1 1 0,0-1 0,0 1 1,-1-1-1,1 0 0,1 0 0,24-21 98,-8 2-572,1-1 0,-2-1 0,-1-1 0,-1 0-1,-1-1 1,-1-1 0,15-39 0,-19 39 745,-1-1-1,-1 0 1,-1 0 0,3-39-1,-10 52-172,-3 14 47,-9 19 195,0 10 64,1 1 1,2 1-1,0 0 1,3 0 0,1 1-1,1 0 1,2 0-1,1 0 1,4 55 0,-2-86-421,0 0 0,0 0 0,0 0 0,0 0 0,1 0 0,-1 0 0,1 0 1,0 0-1,-1-1 0,1 1 0,0 0 0,0 0 0,0 0 0,1-1 1,-1 1-1,0-1 0,0 1 0,1-1 0,-1 1 0,1-1 0,0 0 1,-1 1-1,1-1 0,0 0 0,-1 0 0,1-1 0,0 1 0,0 0 0,0 0 1,0-1-1,0 1 0,0-1 0,0 0 0,0 0 0,3 0 0,-1 0-245,1 0-1,0-1 0,-1 0 0,1 0 0,-1 0 0,0-1 0,1 0 0,-1 1 0,0-1 0,0-1 1,0 1-1,0-1 0,0 1 0,4-6 0,23-29-4550,-4-10-4991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4.393"/>
    </inkml:context>
    <inkml:brush xml:id="br0">
      <inkml:brushProperty name="width" value="0.025" units="cm"/>
      <inkml:brushProperty name="height" value="0.025" units="cm"/>
    </inkml:brush>
  </inkml:definitions>
  <inkml:trace contextRef="#ctx0" brushRef="#br0">79 147 19795,'-6'12'1334,"-5"4"-1051,-28 47 2751,35-57-2606,1 1 0,0-1 0,0 1 0,1-1 0,0 1 0,0 0 1,0 0-1,0 10 0,2-16-440,0-1 1,0 1-1,1-1 0,-1 0 1,0 1-1,0-1 1,0 0-1,1 1 1,-1-1-1,0 1 0,0-1 1,1 0-1,-1 1 1,0-1-1,1 0 1,-1 0-1,0 1 0,1-1 1,-1 0-1,0 0 1,1 0-1,-1 1 1,1-1-1,-1 0 0,1 0 1,-1 0-1,0 0 1,1 0-1,-1 0 1,1 0-1,-1 0 0,1 0 1,-1 0-1,0 0 1,1 0-1,-1 0 1,1 0-1,-1 0 0,0 0 1,1-1-1,0 1 1,19-6-998,-13 1 491,0 0 0,0 0 0,-1-1 1,1 1-1,-1-1 0,0-1 0,-1 1 0,8-12 0,33-61-2215,-48 101 4658,-1-4-1421,1 0 1,0 0-1,1 0 1,2 23-1,-1-40-502,1 0-1,-1 0 0,0 0 0,1 1 1,-1-1-1,1 0 0,0 0 1,-1 0-1,1 0 0,0 0 1,0 0-1,-1 0 0,1 0 0,0-1 1,0 1-1,0 0 0,0 0 1,0-1-1,0 1 0,0 0 1,1-1-1,-1 1 0,0-1 0,0 0 1,0 1-1,0-1 0,1 0 1,-1 0-1,0 0 0,0 1 1,1-1-1,-1-1 0,0 1 0,0 0 1,0 0-1,1 0 0,-1-1 1,0 1-1,0 0 0,0-1 1,0 1-1,1-1 0,0-1 1,5-1-347,0 0 0,0-1 0,-1 0 0,0 0 0,10-9 0,-1-1-2673,-2 0 0,21-27 0,-6-1-7627</inkml:trace>
  <inkml:trace contextRef="#ctx0" brushRef="#br0" timeOffset="1">373 1 16912,'0'0'2797,"-10"9"-1126,3-2-1469,-41 39 1567,45-43-1533,0 1 1,0 0-1,0 0 0,0 0 1,1 0-1,0 0 0,0 0 1,0 1-1,0-1 0,1 1 1,-1-1-1,1 1 1,-1 5-1,3-9-269,-1 0 1,0 0-1,1 0 0,-1 0 1,1-1-1,-1 1 1,1 0-1,-1 0 0,1 0 1,0-1-1,-1 1 1,1 0-1,0-1 0,-1 1 1,1-1-1,0 1 1,0-1-1,0 1 0,0-1 1,-1 0-1,1 1 0,0-1 1,0 0-1,0 0 1,0 1-1,0-1 0,2 0 1,33 4-1148,-30-4 833,58 1-2061,-48-2 1622,0 1-1,0 0 1,0 1-1,0 1 1,30 7 0,-45-9 860,-1 0 0,1 0 1,-1 1-1,1-1 1,-1 0-1,1 0 0,-1 0 1,1 1-1,-1-1 1,1 0-1,-1 0 0,0 1 1,1-1-1,-1 1 1,1-1-1,-1 0 1,0 1-1,1-1 0,-1 1 1,0-1-1,0 1 1,1-1-1,-1 0 0,0 1 1,0-1-1,0 1 1,1 0-1,-1-1 1,0 1-1,0-1 0,0 1 1,0-1-1,0 1 1,0-1-1,0 1 0,0-1 1,0 1-1,-1-1 1,1 1-1,0-1 1,0 1-1,0-1 0,0 1 1,-1-1-1,1 1 1,0-1-1,-1 1 0,1-1 1,0 1-1,-1-1 1,0 1-1,-21 18 3007,-15 1-1398,-44 19 1,71-35-1832,-1 1 0,0-2 1,0 1-1,-1-2 0,1 1 1,-1-2-1,1 0 0,-1 0 1,-13-1-1,14-6-5922,5-11-7420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4.807"/>
    </inkml:context>
    <inkml:brush xml:id="br0">
      <inkml:brushProperty name="width" value="0.025" units="cm"/>
      <inkml:brushProperty name="height" value="0.025" units="cm"/>
    </inkml:brush>
  </inkml:definitions>
  <inkml:trace contextRef="#ctx0" brushRef="#br0">0 0 9065,'0'0'13554,"7"15"-12567,-1-1-798,-1 1 1,0-1-1,0 1 0,-2 0 0,1 0 0,1 30 0,-4 32 190,4 1 0,19 96 0,-13-141-272,-2-21-2182,-8-12 1848,-1 0 0,1 0 0,-1 1 0,0-1 0,1 0 0,-1 0 0,1-1 0,-1 1 0,0 0-1,1 0 1,-1 0 0,1 0 0,-1 0 0,0 0 0,1 0 0,-1-1 0,0 1 0,1 0 0,-1 0 0,0 0 0,1-1-1,-1 1 1,0 0 0,1-1 0,-1 1 0,0 0 0,0 0 0,1-1 0,-1 1 0,0 0 0,0-1 0,0 1 0,1-1 0,-1 1-1,0-1 1,8-22-11085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5.147"/>
    </inkml:context>
    <inkml:brush xml:id="br0">
      <inkml:brushProperty name="width" value="0.025" units="cm"/>
      <inkml:brushProperty name="height" value="0.025" units="cm"/>
    </inkml:brush>
  </inkml:definitions>
  <inkml:trace contextRef="#ctx0" brushRef="#br0">179 0 20435,'0'0'620,"-10"0"-279,1 1-103,0 0 0,0 0 0,0 0 0,0 1 0,0 1 0,0 0 0,0 0 1,0 0-1,1 1 0,-11 7 0,15-9-129,-1 1 1,1 0 0,0 1 0,0-1 0,0 1-1,1-1 1,-1 1 0,1 1 0,0-1 0,0 0-1,0 1 1,0-1 0,1 1 0,0 0 0,0 0 0,0 0-1,1 0 1,-1 0 0,1 0 0,0 0 0,0 10-1,1-13-99,0 1 0,1 0-1,-1-1 1,0 1 0,1 0-1,0-1 1,-1 1-1,1-1 1,0 1 0,0-1-1,1 1 1,-1-1 0,0 0-1,1 0 1,-1 0-1,1 0 1,0 0 0,0 0-1,0 0 1,0 0 0,3 2-1,0-1 0,0-1 0,0 1 0,1-1 0,-1 0-1,1 0 1,-1 0 0,1-1 0,0 0 0,9 0-1,-3 0 2,-1-1-1,1 0 1,0-1-1,-1 0 1,1-1-1,-1 0 1,1-1-1,-1 0 1,19-9-1,-15 3-11,0 0 0,0-2-1,-1 1 1,16-18 0,-25 24 13,0-1 0,-1 1 1,0-1-1,0 0 1,0-1-1,-1 1 0,0 0 1,0-1-1,0 0 1,-1 0-1,0 0 1,0 0-1,0 0 0,-1 0 1,1-9-1,-2 15-14,-1 0 0,1 0 0,-1 0 0,0-1 0,1 1 0,-1 0 0,0 0 0,1 0 0,-1 0 0,0 1 0,1-1 0,-1 0 0,0 0 0,1 0 0,-1 0 0,0 1 0,1-1 0,-1 0 0,1 1 0,-1-1 0,0 0 0,1 1 0,-1-1 0,1 1 0,-1-1 0,1 1 0,-1-1 0,1 1-1,-1 0 1,-1 1-6,1-1 0,-1 1 0,1 0 0,0 0 0,0 0 0,-1 0 0,1 0 0,0 0 0,1 1-1,-1-1 1,0 0 0,0 0 0,1 1 0,0-1 0,-1 0 0,1 1 0,0-1 0,0 0 0,0 1-1,1-1 1,-1 0 0,0 1 0,1-1 0,0 0 0,1 4 0,-1-5-98,1 1 0,0 0-1,0 0 1,-1-1 0,1 1 0,1-1 0,-1 0 0,0 1 0,0-1-1,0 0 1,1 0 0,-1 0 0,0-1 0,1 1 0,-1-1 0,1 1-1,-1-1 1,1 0 0,-1 0 0,1 0 0,-1 0 0,1 0 0,4-1-1,3-1-614,0 0 0,0-1 0,-1 1 0,1-2-1,-1 0 1,13-6 0,24-16-5220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9.740"/>
    </inkml:context>
    <inkml:brush xml:id="br0">
      <inkml:brushProperty name="width" value="0.025" units="cm"/>
      <inkml:brushProperty name="height" value="0.025" units="cm"/>
    </inkml:brush>
  </inkml:definitions>
  <inkml:trace contextRef="#ctx0" brushRef="#br0">237 0 11979,'0'0'5899,"-8"17"-5525,-45 90 165,5 3 0,5 2 0,-29 120 1,68-215-406,1 1 1,0-1 0,1 21 0,2-37-122,0 0 0,0-1 0,0 1 1,0 0-1,0 0 0,0 0 0,0 0 0,0 0 0,0-1 1,1 1-1,-1 0 0,0 0 0,1 0 0,-1-1 0,0 1 1,1 0-1,-1 0 0,1-1 0,-1 1 0,1 0 1,-1-1-1,1 1 0,0 0 0,-1-1 0,1 1 0,0-1 1,-1 1-1,1-1 0,0 0 0,0 1 0,0-1 0,1 1 1,0-1 14,1 0 1,0 0 0,-1 0-1,1 0 1,0-1 0,-1 1 0,1-1-1,0 0 1,-1 1 0,5-3-1,6-3 77,-1-1 0,0 1-1,17-15 1,30-29-49,-3-3 1,-1-2-1,-3-2 1,-3-3-1,-2-2 1,62-109-1,-104 164-245,14-30-118,-18 35 147,0 1-1,0-1 0,0 1 0,-1-1 0,1 1 0,-1-1 1,1 0-1,-1 1 0,0-1 0,1 0 0,-1 1 0,0-1 1,0 0-1,0 0 0,-1 1 0,1-4 0,-2 5-299,0 0 1,0 1-1,1-1 0,-1 0 0,0 1 0,1 0 0,-1-1 0,1 1 0,-1 0 1,0 0-1,1 0 0,0 0 0,-1 0 0,1 0 0,-2 1 0,2 0-253,-29 21-4636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5.502"/>
    </inkml:context>
    <inkml:brush xml:id="br0">
      <inkml:brushProperty name="width" value="0.025" units="cm"/>
      <inkml:brushProperty name="height" value="0.025" units="cm"/>
    </inkml:brush>
  </inkml:definitions>
  <inkml:trace contextRef="#ctx0" brushRef="#br0">150 285 9385,'0'0'6603,"-11"7"-4595,7-5-1980,-17 11 997,-38 32-1,54-41-704,1-1 1,-1 1-1,1 1 0,0-1 0,0 1 1,1-1-1,-1 1 0,1 0 0,0 0 1,0 1-1,1-1 0,-1 1 0,1-1 1,1 1-1,-1 0 0,0 7 0,2-13-310,0 1-1,1 0 0,-1-1 0,1 1 0,-1-1 0,1 1 0,-1-1 0,1 1 0,-1-1 0,1 1 0,0-1 1,-1 1-1,1-1 0,0 0 0,-1 1 0,1-1 0,0 0 0,0 1 0,-1-1 0,1 0 0,0 0 0,0 0 0,0 0 1,-1 0-1,1 0 0,0 0 0,0 0 0,-1 0 0,1 0 0,0 0 0,0-1 0,-1 1 0,1 0 0,0-1 1,-1 1-1,2-1 0,31-9-105,-14 1-334,0-2 1,-1 0-1,-1-1 1,0-1 0,-1-1-1,0 0 1,-1-1-1,0 0 1,-1-1-1,-1-1 1,-1 0-1,0-1 1,10-22 0,-13 21 441,0 0 1,-1-1 0,-1 0 0,-1 0 0,-1 0-1,-1-1 1,4-41 0,-10 47 2007,-5 25-706,-5 24-383,8-17-700,1 1-1,1 0 0,1 0 0,0 0 0,1 0 0,1 0 1,1 0-1,1 0 0,0 0 0,1-1 0,8 21 0,-8-29-256,0-1 0,0 0 0,0 0 0,1 0 0,1 0 0,-1-1 0,1 0 0,1 0 0,-1 0-1,9 5 1,-8-7-374,0 0-1,0 0 0,1-1 1,0-1-1,-1 1 1,2-1-1,-1 0 0,0-1 1,0 0-1,1 0 0,-1-1 1,12 0-1,15 0-5572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4:45.860"/>
    </inkml:context>
    <inkml:brush xml:id="br0">
      <inkml:brushProperty name="width" value="0.025" units="cm"/>
      <inkml:brushProperty name="height" value="0.025" units="cm"/>
    </inkml:brush>
  </inkml:definitions>
  <inkml:trace contextRef="#ctx0" brushRef="#br0">1 741 11531,'0'0'9604,"20"3"-8889,2-1-422,0 0 0,1-2 0,-1-1 0,0 0 0,0-2 0,-1 0 0,1-1 0,33-12 0,745-278 3050,82-26-2986,-826 301-899,145-40 2240,-99 39-4177,0 12-6272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03.176"/>
    </inkml:context>
    <inkml:brush xml:id="br0">
      <inkml:brushProperty name="width" value="0.025" units="cm"/>
      <inkml:brushProperty name="height" value="0.025" units="cm"/>
    </inkml:brush>
  </inkml:definitions>
  <inkml:trace contextRef="#ctx0" brushRef="#br0">3204 371 8808,'-151'-90'2365,"-148"-80"-245,252 149-2561,-2 2 0,0 3 1,0 1-1,-1 3 1,-1 2-1,0 2 0,-1 3 1,-69 0-1,-41 12-1120,-212 35 0,111-9 3011,116-17-371,-156 36-1,249-38-791,0 1 0,2 3-1,0 3 1,2 1 0,0 3-1,-56 37 1,54-26-103,2 2 0,2 2-1,1 2 1,2 2 0,2 2-1,-63 89 1,83-100-243,1 2 1,1 0-1,2 1 0,2 1 1,2 1-1,1 0 0,2 1 1,2 0-1,1 1 0,-4 80 1,12-89 4,1 0 1,2 0 0,1-1-1,1 1 1,2-1-1,2 0 1,0 0 0,2-1-1,2 0 1,1-1 0,27 48-1,-5-24 77,2-1 0,3-2 0,2-1 0,1-3 0,3-1 0,2-3 0,2-2 0,97 63 0,-47-44 148,2-5 0,3-4 1,221 74-1,-176-82-306,2-7 1,1-6 0,1-7 0,1-7 0,1-7-1,179-12 1,-118-13 58,0-10 0,-1-9 0,381-114 0,-471 109 519,-1-6 1,-3-5-1,197-113 0,-265 131-345,-2-2-1,-2-2 1,-1-3-1,-2-1 0,-2-3 1,-2-1-1,-2-2 1,-1-2-1,-4-2 1,32-56-1,-52 76-70,-1-1-1,-1 0 0,-2-1 1,-2-1-1,-1 0 0,-1 0 1,-2-1-1,-2 0 0,-1 0 1,-1 0-1,-5-52 0,0 59-57,-1 0 0,-2 0 0,-1 1 0,-1 0 0,-1 0 0,-1 0 0,-1 1 0,-2 1 0,0 0 0,-2 1 0,-1 1 0,0 0 0,-2 1 0,-35-34 0,18 26-57,-2 1 0,0 3 0,-2 0 0,-1 3 0,-1 1 0,-1 2 0,-1 2 0,0 2 0,-83-19 0,13 13-112,0 4 1,-210-4-1,71 22-182,0 11 1,1 11-1,-395 85 0,346-32-532,4 12-1,-449 197 0,509-177-1797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09.460"/>
    </inkml:context>
    <inkml:brush xml:id="br0">
      <inkml:brushProperty name="width" value="0.025" units="cm"/>
      <inkml:brushProperty name="height" value="0.025" units="cm"/>
    </inkml:brush>
  </inkml:definitions>
  <inkml:trace contextRef="#ctx0" brushRef="#br0">393 92 7175,'0'-13'2947,"0"-38"-502,0 49-2272,0 1 1,0-1 0,0 1 0,0-1 0,0 1 0,-1-1 0,1 1 0,0-1 0,-1 1 0,1-1-1,-1 1 1,0 0 0,1-1 0,-1 1 0,0 0 0,-1-3 0,1 4-119,1 0-1,-1 0 1,1 0 0,-1 0 0,0 0 0,1 0-1,-1 0 1,1 0 0,-1 0 0,1 0-1,-1 0 1,1 0 0,-1 0 0,1 0 0,-1 1-1,1-1 1,-1 0 0,1 0 0,-1 1 0,1-1-1,-1 0 1,1 0 0,-1 1 0,1-1-1,0 1 1,-1-1 0,1 0 0,0 1 0,-1-1-1,1 1 1,0-1 0,0 1 0,-1-1-1,1 1 1,0-1 0,0 1 0,0-1 0,-1 1-1,-5 14 80,1 0 0,1 0-1,0 0 1,0 0 0,2 1 0,-2 28-1,1-14-1,-8 101 232,7 172 0,36 132-1690,-27-393 598,0-5-902,-1 0 0,-2 1 0,-1-1 0,-9 69 0,7-102 1358,0 1 0,0 0 0,-1-1 0,1 0 0,-1 1 0,0-1 0,-1 0 0,1 0 0,-1 0-1,1 0 1,-1 0 0,0 0 0,-1-1 0,1 0 0,-1 0 0,1 0 0,-1 0 0,0 0 0,0-1 0,0 1-1,-1-1 1,1 0 0,0 0 0,-1-1 0,1 0 0,-1 1 0,-9 0 0,6-1 457,-1-1 1,0 0-1,0 0 1,1-1-1,-1 0 1,1 0-1,-1-1 1,1 0-1,-1-1 0,1 0 1,0 0-1,0-1 1,1 0-1,-12-7 1,-93-87 4805,112 98-4922,-1-1-1,1 1 0,0 0 1,0 0-1,-1-1 1,1 1-1,0 0 1,-1 0-1,1-1 0,0 1 1,-1 0-1,1 0 1,0 0-1,-1-1 1,1 1-1,0 0 0,-1 0 1,1 0-1,0 0 1,-1 0-1,1 0 0,-1 0 1,1 0-1,0 0 1,-1 0-1,1 0 1,-1 0-1,1 0 0,0 0 1,-1 0-1,1 1 1,0-1-1,-1 0 0,1 0 1,0 0-1,-1 0 1,1 1-1,-1-1 1,-2 18 787,10 27-616,-7-45-215,22 82 206,4-2-1,39 85 0,-55-140-216,0-2 6,0 5-2,27 46-1,-34-69-1,0 0 0,0 0 0,0 0-1,1 0 1,0-1 0,0 1 0,0-1 0,0 0 0,1 0 0,0-1 0,-1 0 0,1 1 0,1-1 0,-1-1 0,8 4 0,-10-6-4,0 1 1,0-1-1,0 0 0,0 0 1,0 0-1,1-1 1,-1 1-1,0-1 0,0 1 1,0-1-1,0 0 0,0 0 1,-1-1-1,1 1 1,0 0-1,0-1 0,-1 0 1,1 0-1,-1 0 1,0 0-1,1 0 0,-1 0 1,4-5-1,4-7 63,0 0 0,0 0 0,8-19 0,-12 23-26,48-94-41,70-195 0,-35 18-4946,-50 131-3267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57.456"/>
    </inkml:context>
    <inkml:brush xml:id="br0">
      <inkml:brushProperty name="width" value="0.025" units="cm"/>
      <inkml:brushProperty name="height" value="0.025" units="cm"/>
    </inkml:brush>
  </inkml:definitions>
  <inkml:trace contextRef="#ctx0" brushRef="#br0">9 116 7495,'-1'-11'3673,"1"-2"-2771,-1-45 1256,-5 24 3377,40 124-4583,-3 1 0,25 130 0,-27-102 174,-28-114-1082,0-1 0,1 1 0,-1-1 0,1 0 0,0 0 0,0 0 0,5 7 0,-7-10-33,1-1-1,-1 0 0,0 1 1,1-1-1,-1 0 0,0 1 0,1-1 1,-1 0-1,1 1 0,-1-1 1,1 0-1,-1 0 0,1 0 1,-1 1-1,1-1 0,-1 0 0,1 0 1,-1 0-1,1 0 0,-1 0 1,1 0-1,-1 0 0,1 0 0,-1 0 1,1 0-1,-1 0 0,1 0 1,1-1 18,-1 0 1,0 0-1,0 0 1,0 0-1,0 0 1,0 0-1,0 0 1,0-1 0,0 1-1,0 0 1,0 0-1,-1-1 1,1 1-1,0-2 1,12-30 190,-2 0 1,-1-1 0,7-47-1,-8 39-12,20-62-1,-29 103-209,0 0 0,0 1 1,0-1-1,0 0 0,0 0 0,1 1 0,-1-1 0,0 0 0,1 0 1,-1 1-1,0-1 0,1 0 0,-1 1 0,1-1 0,-1 1 1,1-1-1,-1 1 0,1-1 0,0 1 0,-1-1 0,1 1 1,-1-1-1,1 1 0,0 0 0,0-1 0,-1 1 0,2-1 1,10 17-114,3 45-59,-13-51 188,5 20 62,-5-15-67,1 0 0,1 0 0,0-1 0,1 1 0,1-1 0,13 25 0,-18-38-27,-1 0 1,1 1-1,0-1 0,0 0 0,0 1 0,0-1 0,0 0 0,0 0 1,1 0-1,-1 0 0,0 0 0,0 0 0,1-1 0,-1 1 1,1 0-1,-1-1 0,1 1 0,-1-1 0,1 1 0,-1-1 0,1 1 1,-1-1-1,1 0 0,-1 0 0,3 0 0,-1-1-102,-1 0-1,0 0 1,1 0-1,-1 0 1,0 0-1,0-1 0,0 1 1,0-1-1,0 1 1,0-1-1,0 0 1,-1 0-1,1 0 1,1-3-1,4-4-943,-1-1-1,-1 0 1,0-1-1,0 1 1,5-19-1,-1-16-5165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57.824"/>
    </inkml:context>
    <inkml:brush xml:id="br0">
      <inkml:brushProperty name="width" value="0.025" units="cm"/>
      <inkml:brushProperty name="height" value="0.025" units="cm"/>
    </inkml:brush>
  </inkml:definitions>
  <inkml:trace contextRef="#ctx0" brushRef="#br0">24 1081 12748,'-2'8'2728,"-1"11"-1367,-4 21 1503,-4 61 0,11-100-2864,0 0 0,0-1 0,0 1 0,-1 0 0,1-1 0,0 1 0,0 0-1,0-1 1,0 1 0,0 0 0,0-1 0,0 1 0,1 0 0,-1-1 0,0 1 0,0 0-1,0-1 1,1 1 0,-1 0 0,0-1 0,1 1 0,-1 0 0,1-1 0,-1 1 0,1-1-1,-1 1 1,1-1 0,-1 1 0,1-1 0,-1 0 0,1 1 0,-1-1 0,1 1-1,0-1 1,-1 0 0,1 0 0,0 1 0,-1-1 0,1 0 0,0 0 0,-1 0 0,1 0-1,0 0 1,-1 0 0,1 0 0,0 0 0,0 0 0,-1 0 0,1 0 0,0 0 0,-1-1-1,1 1 1,0 0 0,-1 0 0,1-1 0,-1 1 0,1 0 0,0-1 0,-1 1 0,1-1-1,-1 1 1,1-1 0,-1 1 0,1-1 0,4-3-20,-1 1 0,0-1 1,1 0-1,-2 0 0,1 0 0,0 0 1,2-6-1,0-3-6,0-1-1,-1-1 1,-1 1 0,-1 0 0,0-1 0,-1 0-1,0 0 1,-1 0 0,-1 0 0,-2-15 0,3 29 39,-1 0 1,0 0 0,0 0 0,0 0 0,0 0-1,0 0 1,0 0 0,0-1 0,0 1 0,-1 0-1,1 0 1,0 0 0,-1 0 0,1 0 0,-1 0 0,1 0-1,-1 0 1,1 1 0,-1-1 0,0 0 0,1 0-1,-1 0 1,0 0 0,0 1 0,1-1 0,-1 0-1,0 1 1,0-1 0,0 1 0,-1-1 0,1 1-2,0 0 0,0 1 0,0-1 0,0 1 1,0-1-1,0 1 0,0-1 0,1 1 0,-1 0 1,0-1-1,0 1 0,1 0 0,-1 0 0,0-1 1,1 1-1,-1 0 0,1 0 0,-1 0 0,1 0 1,-1 0-1,1 0 0,0 0 0,-1 0 0,1 0 1,0 0-1,0 0 0,0 0 0,0 0 0,0 0 1,0 1-1,-1 3-10,1 0 0,-1 0 0,1 0 0,0 0 0,1 0 1,-1 0-1,1-1 0,1 7 0,-1-10-33,-1 0 0,1 0 0,-1 0 0,1 0 0,0 0 0,-1 0-1,1 0 1,0 0 0,0 0 0,0 0 0,0 0 0,0 0 0,0 0 0,0-1 0,0 1 0,0 0 0,0-1 0,0 1-1,0-1 1,1 1 0,-1-1 0,0 0 0,0 1 0,1-1 0,-1 0 0,0 0 0,0 0 0,1 0 0,-1 0 0,0 0-1,0 0 1,1-1 0,-1 1 0,0 0 0,2-1 0,2-1-187,-1 0-1,0 0 1,1-1-1,-1 1 1,0-1-1,0 1 1,-1-1-1,1-1 1,-1 1-1,1 0 1,-1-1-1,0 0 1,0 1-1,-1-1 1,1 0-1,-1-1 1,0 1-1,0 0 1,0-1-1,-1 1 1,1-1-1,0-8 1,3-8-1028,-2 0 0,0 0 0,0-38 0,-3 25 836,-2 1 1,-2-1 0,-1 1-1,-1 0 1,-15-45 0,21 77 530,0 0 0,-1 1 1,1-1-1,0 0 0,0 0 0,-1 0 1,1 0-1,0 0 0,-1 1 0,1-1 1,-1 0-1,0 0 0,1 1 0,-1-1 1,1 0-1,-1 1 0,0-1 0,0 0 1,1 1-1,-2-1 0,-6 11 2754,0 31-294,4-12-1737,-6 82 1661,9-99-2256,1-1 0,1 1 1,0-1-1,1 0 1,0 1-1,0-1 0,6 14 1,-7-23-239,-1 1 0,1-1 0,0 1 0,0-1 0,1 1 0,-1-1 0,0 0 0,1 0 0,0 1 0,-1-1 0,1 0-1,0-1 1,0 1 0,0 0 0,0 0 0,0-1 0,1 1 0,-1-1 0,0 0 0,1 0 0,-1 0 0,1 0 0,-1 0 0,1 0 0,-1-1 0,1 1 0,0-1 0,-1 0 0,1 1 0,0-1 0,-1-1 0,1 1 0,0 0 0,-1-1 0,1 1 0,-1-1 0,6-1 0,-1-2-58,0 1 1,0-1 0,0 0-1,0-1 1,-1 0 0,0 0 0,0 0-1,0-1 1,0 0 0,-1 0-1,5-8 1,7-6 115,-16 20-57,-1 0 0,0 0 0,0-1 0,0 1-1,1 0 1,-1 0 0,0 0 0,0-1 0,1 1 0,-1 0 0,0 0 0,1 0 0,-1 0 0,0 0 0,0 0 0,1 0 0,-1 0 0,0 0 0,1 0 0,-1 0 0,0 0 0,0 0-1,1 0 1,-1 0 0,0 0 0,1 0 0,-1 0 0,0 0 0,0 0 0,1 0 0,-1 0 0,0 1 0,1-1 0,-1 0 0,0 0 0,2 4 123,-1-1 1,0 1 0,0-1-1,0 1 1,0-1 0,0 1-1,-1 0 1,0 5 0,1-5-57,0 3 46,-1 0 1,2 1-1,-1-1 0,1 0 1,0 0-1,1 0 0,0 0 1,0-1-1,0 1 0,8 10 1,-9-15-136,0 0 1,0 0 0,0 0 0,1 0-1,-1 0 1,1 0 0,-1-1 0,1 1-1,0-1 1,-1 1 0,1-1 0,0 0-1,0-1 1,0 1 0,0 0 0,0-1-1,0 1 1,0-1 0,0 0 0,0 0-1,0 0 1,0-1 0,0 1 0,0-1-1,0 1 1,0-1 0,0 0 0,5-3-1,-3 2-284,-1 0 0,1 0 0,-1-1 0,0 0 0,0 1 0,0-1 0,0-1 0,-1 1 0,1-1 0,-1 1-1,0-1 1,0 0 0,0 0 0,-1 0 0,1-1 0,-1 1 0,0-1 0,2-4 0,-1-1-1110,-1 1 1,1-1-1,-1 0 1,-1 0-1,0 1 1,0-1-1,-2-20 1,-4 2-6739</inkml:trace>
  <inkml:trace contextRef="#ctx0" brushRef="#br0" timeOffset="1">466 818 6054,'0'0'3443,"0"10"-1014,-2 36-80,2-45-2257,0 0-1,0 1 1,0-1 0,1 1-1,-1-1 1,0 0 0,1 1-1,-1-1 1,1 0 0,0 0-1,-1 1 1,1-1 0,0 0-1,0 0 1,-1 0 0,1 0-1,0 0 1,0 0 0,0 0-1,1 0 1,-1 0 0,0 0 0,0-1-1,0 1 1,1 0 0,-1-1-1,0 1 1,0-1 0,1 0-1,-1 1 1,1-1 0,-1 0-1,0 0 1,1 0 0,-1 0-1,0 0 1,4 0 0,0 0 57,1-1 0,0 0 0,-1 0 0,1 0 0,0-1 0,-1 0 0,8-3 0,0-3-65,-1-1-1,0 0 0,0 0 0,-1-1 1,0-1-1,-1 0 0,0 0 0,0-1 1,-1 0-1,-1-1 0,0 0 1,-1 0-1,-1-1 0,0 1 0,0-2 1,-2 1-1,1 0 0,-2-1 1,3-19-1,-6 33-49,0-1 1,0 1-1,0-1 1,0 1-1,0-1 1,0 1-1,0-1 1,-1 1-1,1-1 1,0 1-1,-1 0 1,1-1-1,-1 1 1,0 0-1,1-1 1,-1 1-1,0 0 1,0 0-1,0 0 1,0-1-1,0 1 1,0 0-1,0 0 1,0 1-1,0-1 1,0 0-1,-1 0 1,1 0-1,0 1 1,-1-1-1,1 1 1,0-1-1,-1 1 1,1-1-1,-1 1 1,1 0-1,-1 0 1,-1 0-1,0 0 30,-1 0 0,1 0-1,0 0 1,0 1 0,0-1 0,0 1-1,0 0 1,0 0 0,0 0 0,0 1-1,0-1 1,0 1 0,0-1 0,1 1 0,-1 0-1,1 0 1,-3 3 0,-1 3 75,0 0 1,1 0-1,0 1 0,0-1 1,1 1-1,0 1 0,0-1 1,1 0-1,1 1 0,-1 0 1,2 0-1,-1-1 0,1 1 1,1 0-1,0 11 0,0-16-87,0 0 0,1 0 0,-1 0-1,1 0 1,0 0 0,0 0 0,1-1 0,-1 1-1,1 0 1,0-1 0,1 1 0,-1-1-1,1 0 1,0 0 0,0 0 0,0 0 0,0 0-1,1-1 1,-1 1 0,1-1 0,0 0-1,0 0 1,0-1 0,0 1 0,1-1 0,-1 0-1,1 0 1,-1 0 0,1 0 0,0-1-1,8 1 1,-1 0-181,0-1-1,0 0 1,0-1-1,-1-1 1,1 0-1,0 0 1,0-1-1,0-1 1,-1 0-1,15-6 1,-15 4-913,0 0 0,0-1 0,0-1 0,-1 0 0,0 0 0,10-10 1,31-36-13170</inkml:trace>
  <inkml:trace contextRef="#ctx0" brushRef="#br0" timeOffset="2">1208 130 3908,'0'0'8776,"-2"-10"-6256,-6-35-300,9 42-2051,-1 0-1,0 0 0,1 0 0,0 0 1,-1 0-1,1 0 0,0 0 0,1 0 0,-1 0 1,0 0-1,1 1 0,0-1 0,-1 1 1,1-1-1,0 1 0,1 0 0,-1 0 1,0-1-1,0 2 0,1-1 0,-1 0 0,1 0 1,0 1-1,-1-1 0,1 1 0,5-2 1,-6 2-144,0 0 0,1 0 0,-1 0 1,1 0-1,-1 0 0,1 1 1,-1-1-1,1 1 0,-1-1 1,1 1-1,-1 0 0,1 0 0,0 0 1,-1 0-1,1 1 0,-1-1 1,1 1-1,-1-1 0,1 1 1,-1 0-1,1 0 0,-1 0 0,0 0 1,0 1-1,1-1 0,-1 0 1,0 1-1,0 0 0,2 1 1,-1 4 25,0-1 0,-1 1 1,0-1-1,0 1 0,0 0 1,-1 0-1,1 0 0,-1 10 1,-1 64 423,-1-45-393,1 5-10,-2-21-13,2 0 0,0 0 0,1 0 0,1 0 0,1 0 0,1-1 1,10 35-1,-11-50-54,0 0 0,-1-1 0,1 1 1,1-1-1,-1 1 0,0-1 0,1 0 0,0 0 1,-1 0-1,1-1 0,0 0 0,1 1 1,-1-1-1,0-1 0,0 1 0,1-1 1,-1 1-1,1-1 0,0 0 0,-1-1 0,1 1 1,0-1-1,-1 0 0,6-1 0,-5 1-194,0 0-1,1-1 1,-1 0-1,0 0 1,1 0-1,-1-1 1,0 0-1,0 0 1,7-4-1,-9 5-139,-1-1 0,1 0 0,-1 0-1,1 0 1,-1 0 0,0 0 0,0-1-1,0 1 1,0 0 0,0-1 0,-1 0-1,1 1 1,-1-1 0,1 0 0,-1 0-1,1-5 1,0-7-5260</inkml:trace>
  <inkml:trace contextRef="#ctx0" brushRef="#br0" timeOffset="3">1332 340 12876,'0'0'4901,"8"1"-4047,4 0-698,1 0 0,-1-1 0,1-1-1,-1 0 1,1 0 0,19-6 0,-16 3-633,0-1 0,-1 0 0,1-2 0,-1 1 0,-1-2 0,1 0 0,-1 0 0,0-2 0,-1 0 0,0 0 0,-1-1 0,0 0 0,-1-1 0,18-24 0,-29 35 549,0 1 0,0 0 1,1-1-1,-1 1 0,0 0 1,0 0-1,0-1 1,1 1-1,-1 0 0,0 0 1,0 0-1,1-1 0,-1 1 1,0 0-1,0 0 1,1 0-1,-1 0 0,0-1 1,0 1-1,1 0 0,-1 0 1,0 0-1,1 0 1,-1 0-1,0 0 0,1 0 1,-1 0-1,0 0 1,1 0-1,-1 0 0,0 0 1,1 0-1,-1 0 0,0 0 1,0 1-1,1-1 1,-1 0-1,0 0 0,1 0 1,-1 0-1,0 0 0,0 1 1,1-1-1,-1 0 1,0 0-1,0 1 0,0-1 1,1 0-1,-1 0 0,0 1 1,0-1-1,0 0 1,0 0-1,0 1 0,1-1 1,-1 0-1,0 1 0,0-1 1,0 0-1,0 1 1,0-1-1,0 0 0,0 1 1,0-1-1,0 0 0,0 0 1,0 1-1,0 0 1,9 37 1153,-4-15-309,-4-21-870,-1 0-1,1 0 1,0 0 0,-1 0 0,1 0-1,0-1 1,0 1 0,0 0 0,0 0-1,0-1 1,1 1 0,-1-1-1,0 1 1,1-1 0,-1 1 0,1-1-1,0 0 1,-1 0 0,1 0 0,0 0-1,0 0 1,-1 0 0,1 0-1,3 1 1,-2-3-8,0 1 1,0 0-1,-1-1 0,1 1 0,0-1 1,-1 0-1,1 0 0,0 0 0,-1 0 0,0 0 1,1-1-1,-1 1 0,0-1 0,1 1 1,2-4-1,8-9 19,0 1 0,-1-2 1,0 1-1,9-18 0,-5 3-478,-13 23 94,0-1 0,1 1 0,0 0 0,0 0 1,0 1-1,6-7 0,-4 53-2124,1-16 787,-7-25 1435,0 1-1,0 0 1,1-1-1,-1 1 0,0-1 1,1 1-1,-1 0 1,0-1-1,1 1 1,-1-1-1,1 1 1,-1-1-1,1 1 1,-1-1-1,1 0 1,-1 1-1,1-1 0,0 1 1,-1-1-1,1 0 1,-1 0-1,1 1 1,0-1-1,-1 0 1,1 0-1,0 0 1,-1 0-1,1 0 1,0 0-1,0 0 0,-1 0 1,1 0-1,0 0 1,7-3-4865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58.209"/>
    </inkml:context>
    <inkml:brush xml:id="br0">
      <inkml:brushProperty name="width" value="0.025" units="cm"/>
      <inkml:brushProperty name="height" value="0.025" units="cm"/>
    </inkml:brush>
  </inkml:definitions>
  <inkml:trace contextRef="#ctx0" brushRef="#br0">68 74 288,'0'0'8969,"-52"-61"-6599,41 52-416,6 5 1025,5 7-2819,9 7-64,13 2-96,5-6-1538,7-3-2497,4-3-3941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58.534"/>
    </inkml:context>
    <inkml:brush xml:id="br0">
      <inkml:brushProperty name="width" value="0.025" units="cm"/>
      <inkml:brushProperty name="height" value="0.025" units="cm"/>
    </inkml:brush>
  </inkml:definitions>
  <inkml:trace contextRef="#ctx0" brushRef="#br0">95 1 15214,'0'0'3289,"-10"2"-321,3-1-2630,0 1 0,0 0 0,0 0 0,0 1 0,1 0 0,-8 4 0,12-6-252,0 0 0,-1 1 0,1 0 0,0-1 0,1 1 0,-1 0 0,0 0 0,1 0 0,-1 0 0,1 0 0,-1 0 0,1 1 0,0-1 0,0 0 0,0 1 0,0-1 0,0 1 0,1-1 0,-1 1 0,1 0 0,0-1 0,-1 1 0,1-1 0,0 1 0,1 3 0,0-5-102,0 1 0,0-1 0,0 0 1,0 0-1,0 0 0,0 0 0,0 0 0,1 0 1,-1 0-1,0 0 0,0-1 0,1 1 1,-1 0-1,1-1 0,-1 1 0,1-1 0,-1 1 1,1-1-1,-1 0 0,1 0 0,-1 0 0,1 0 1,-1 0-1,1 0 0,-1 0 0,1 0 1,-1 0-1,3-1 0,47-8-1475,-14-12 235,-32 18 1132,0-1 0,0 1 0,1 0-1,0 0 1,-1 1 0,1-1 0,0 1-1,0 0 1,13-1 0,-19 3 155,1 1 0,0-1 0,-1 1 0,1-1 0,0 1 0,-1 0 0,1-1 0,-1 1 0,1 0 0,-1-1 0,0 1 0,1 0 0,-1 0 0,1 0 0,-1-1 0,0 1 0,0 0 0,0 0 0,1 0 0,-1 0 0,0-1 0,0 1 0,0 0 0,0 0 0,0 0 0,-1 0 0,1 0 0,0-1 0,0 1 0,-1 0 0,1 0 0,0 0 0,-1-1-1,0 2 2,-10 32 703,-17 15 437,19-35-1259,1 1-1,0 0 1,-6 17-1,14-31-1732,2-5-2444,5-5 2492,-3 5 291,12-18-3617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58.906"/>
    </inkml:context>
    <inkml:brush xml:id="br0">
      <inkml:brushProperty name="width" value="0.025" units="cm"/>
      <inkml:brushProperty name="height" value="0.025" units="cm"/>
    </inkml:brush>
  </inkml:definitions>
  <inkml:trace contextRef="#ctx0" brushRef="#br0">41 290 7303,'0'0'11285,"-6"3"-9849,-2-1-1010,-19 10 1129,35-19-1420,-1-1 0,-1 0 0,1-1 0,-2 1 0,1-1 0,-1 0-1,0-1 1,-1 1 0,0-1 0,0 0 0,-1 0 0,2-13 0,1-6-173,-1-1 0,-1 0 0,0-40-1,-7 52 31,-3 29-41,-4 29 10,9-27 29,-1 12 6,0-1 0,3 27 1,0-45-4,-1 0 0,1 0 0,0 0 0,1 0 0,-1 0 1,1-1-1,0 1 0,1 0 0,-1-1 0,1 0 0,0 1 0,0-1 1,9 9-1,-11-12 2,1-1 0,-1 1 0,1-1 0,0 1 0,-1-1 0,1 1 0,0-1 0,0 0 0,0 0 0,0 0 0,1 0 0,-1 0 0,0 0 0,0-1 0,0 1 0,1-1 0,-1 1 0,0-1 0,1 0 0,-1 0 0,0 0 0,4-1 0,-2 0 5,-1 0 0,0-1 0,0 1 0,0-1 1,0 0-1,-1 0 0,1 0 0,0 0 0,-1 0 0,1-1 0,-1 1 0,0-1 0,3-5 0,2-3 10,0 0 0,-1 0 1,-1-1-1,0 0 0,0-1 0,4-21 0,-3 13 195,-5 47 186,0 9-336,-1-33-40,1 1-1,-1 0 0,1-1 0,0 1 0,0-1 0,-1 0 0,2 1 1,-1-1-1,0 0 0,0 1 0,1-1 0,-1 0 0,1 0 0,0 0 1,-1 0-1,1 0 0,0-1 0,0 1 0,0 0 0,1-1 0,-1 0 1,0 1-1,1-1 0,3 1 0,-3-1-59,0-1 1,0 1 0,0-1-1,0 0 1,0 0-1,0-1 1,0 1-1,0 0 1,0-1-1,0 0 1,-1 0-1,1 0 1,0 0-1,0 0 1,-1 0 0,1-1-1,-1 1 1,1-1-1,-1 0 1,1 0-1,3-4 1,-3 3-721,1-1 1,-1 0-1,0 0 0,0 0 1,0 0-1,-1 0 1,1-1-1,3-8 1,1-15-6379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59.936"/>
    </inkml:context>
    <inkml:brush xml:id="br0">
      <inkml:brushProperty name="width" value="0.025" units="cm"/>
      <inkml:brushProperty name="height" value="0.025" units="cm"/>
    </inkml:brush>
  </inkml:definitions>
  <inkml:trace contextRef="#ctx0" brushRef="#br0">2 384 12812,'0'0'6785,"-1"12"-6368,0 9-171,2 1 0,0-1 0,1 1 0,1-1 0,1 0 0,1 0 0,1 0 0,1-1 0,1 0 0,0 0 0,19 31 0,-11-26-170,0-1 1,2 0-1,1-2 1,0 0-1,2-1 1,0-1-1,2 0 1,34 22-1,-19-20 74,-37-22-81,-3-5-64,1 0 0,-1 1 0,-1-1 0,1 0 0,-1 0 0,0 1 0,0 0 0,0-1 0,-1 1 0,1 0 0,-9-6 0,-3-6-172,-1-2 82,2 0-1,0 0 0,1-2 0,1 1 1,0-2-1,2 1 0,1-2 1,0 1-1,2-1 0,0 0 0,1-1 1,2 0-1,0 1 0,1-2 0,1-30 1,13-61 113,-1 2 72,-10 113-100,0 0 1,0 0 0,0 0-1,0 0 1,0 0 0,0 0 0,-1 0-1,1 1 1,0-1 0,0 0-1,0 0 1,0 0 0,0 0-1,0 0 1,0 0 0,0 0-1,0 0 1,0 0 0,0 0 0,0 0-1,0 0 1,-1 0 0,1 1-1,0-1 1,0 0 0,0 0-1,0 0 1,0 0 0,0 0-1,0 0 1,0 0 0,-1 0 0,1 0-1,0 0 1,0 0 0,0 0-1,0 0 1,0 0 0,0 0-1,0 0 1,0 0 0,0-1-1,-1 1 1,1 0 0,0 0 0,0 0-1,0 0 1,0 0 0,0 0-1,0 0 1,0 0 0,0 0-1,0 0 1,0 0 0,0 0-1,0 0 1,-1-1 0,1 1 0,0 0-1,0 0 1,0 0 0,0 0-1,0 0 1,0 0 0,0 0-1,0 0 1,-5 9-42,2 8 81,1 0 0,1 0-1,1 1 1,0-1 0,1 0 0,1 0-1,1 1 1,0-1 0,1-1 0,1 1-1,0 0 1,2-1 0,7 15 0,4 5 121,2-1 0,1-1-1,2-2 1,41 49 0,-63-81-141,-1 0 0,0 0 0,0 1 1,0-1-1,0 0 0,0 0 0,0 1 0,0-1 0,0 0 0,0 0 0,1 0 0,-1 1 0,0-1 0,0 0 0,0 0 0,0 0 0,1 1 0,-1-1 1,0 0-1,0 0 0,0 0 0,1 0 0,-1 0 0,0 1 0,0-1 0,1 0 0,-1 0 0,0 0 0,0 0 0,1 0 0,-1 0 0,0 0 1,0 0-1,1 0 0,-1 0 0,0 0 0,0 0 0,1 0 0,-1 0 0,0 0 0,1 0 0,-1 0 0,0-1 0,0 1 0,0 0 0,1 0 0,-1 0 1,0 0-1,0 0 0,1-1 0,-1-17 627,-12-27-332,-29-39-589,29 62-391,1-1 0,-17-44 0,28 66 649,0 1 0,0-1 0,0 1-1,0 0 1,0-1 0,-1 1-1,1-1 1,0 1 0,0-1 0,0 1-1,0 0 1,0-1 0,0 1 0,0-1-1,0 1 1,1-1 0,-1 1-1,0 0 1,0-1 0,0 1 0,0-1-1,1 1 1,-1 0 0,0-1 0,0 1-1,0 0 1,1-1 0,-1 1-1,0 0 1,1-1 0,-1 1 0,0 0-1,1-1 1,17 1-190,25 13 78,-36-10-10,-3-2 119,-1 0 0,0 1 0,1-1 0,-1 0-1,1-1 1,-1 1 0,1-1 0,-1 1 0,1-1-1,0 0 1,-1-1 0,1 1 0,-1 0 0,1-1-1,-1 0 1,1 0 0,-1 0 0,0 0-1,1-1 1,-1 1 0,0-1 0,0 0 0,0 0-1,5-4 1,-2-1 63,-1 0 0,0 0-1,-1 0 1,0 0 0,0-1 0,-1 1-1,0-1 1,0 0 0,3-14 0,-3-6 134,0 13 675,4 31-213,-7-14-631,1 0 1,-1 0 0,1 0 0,-1 0-1,1 0 1,0 0 0,0-1-1,0 1 1,0 0 0,0 0 0,0-1-1,0 1 1,1 0 0,-1-1 0,1 1-1,-1-1 1,1 0 0,-1 1-1,1-1 1,0 0 0,0 0 0,-1 0-1,1 0 1,0 0 0,0-1 0,0 1-1,0-1 1,0 1 0,0-1 0,0 0-1,0 1 1,0-1 0,0 0-1,0 0 1,1-1 0,-1 1 0,0 0-1,0-1 1,0 1 0,0-1 0,-1 0-1,1 1 1,3-3 0,4-1 2,-1-1-1,0 0 1,0 0 0,-1 0-1,1-1 1,-1-1 0,-1 1 0,9-10-1,-8 7-271,0 1 0,-1-1-1,0 0 1,-1 0 0,1 0-1,-2-1 1,1 0 0,-2 0-1,1 0 1,-1 0 0,-1-1-1,3-17 1,-11 37-880,0 11 1137,5-19 0,1-1-1,0 1 1,0 0-1,0 0 0,0-1 1,-1 1-1,1 0 0,0 0 1,0-1-1,1 1 0,-1 0 1,0 0-1,0 0 0,0-1 1,0 1-1,1 0 0,-1-1 1,0 1-1,1 0 0,-1-1 1,0 1-1,1 0 1,-1-1-1,1 1 0,-1 0 1,1-1-1,-1 1 0,1-1 1,0 1-1,-1-1 0,1 0 1,0 1-1,-1-1 0,2 1 1,0-1 5,0-1 1,0 1 0,0-1 0,-1 1-1,1-1 1,0 0 0,0 0 0,-1 0-1,1 0 1,0 0 0,-1 0 0,1 0-1,1-2 1,52-54-210,-51 53 76,31-38-862,-15 17 498,2 0 1,29-25-1,-50 48 612,1 1 0,-1 0-1,1-1 1,-1 1 0,1 0-1,0 0 1,0 0 0,0 0-1,-1 0 1,1 1-1,0-1 1,0 1 0,0-1-1,3 0 1,-4 1-65,0 1-1,-1-1 1,1 0 0,0 0 0,0 1-1,-1-1 1,1 0 0,-1 1-1,1-1 1,0 0 0,-1 1-1,1-1 1,-1 1 0,1-1 0,-1 1-1,1 0 1,-1-1 0,1 1-1,-1-1 1,1 1 0,-1 0-1,0-1 1,1 1 0,-1 0 0,0 0-1,0 0 1,2 9 368,-1 0 0,0 0 0,0 0 0,-2 19 0,2 18 1007,0-46-1409,0 1 0,0-1 0,1 1 0,-1-1 0,1 0 0,-1 1 0,1-1 0,0 0 0,-1 0 0,1 0 0,0 0 0,0 0 0,-1-1 0,1 1 0,0 0 0,0-1 0,0 1 0,0-1 0,0 0 0,0 0 0,0 0 0,0 0-1,3 0 1,50-4 160,-43 3-457,1-2 0,-1 0 0,0 0 0,0-1 0,0-1 0,0 0 0,-1-1 0,1 0-1,-2 0 1,15-12 0,-24 18 183,-1 0 0,1 0 0,-1 0 0,0-1 0,1 1-1,-1 0 1,1 0 0,-1-1 0,0 1 0,1 0 0,-1-1-1,0 1 1,0 0 0,1-1 0,-1 1 0,0 0 0,0-1 0,1 1-1,-1-1 1,0 1 0,0-1 0,0 1 0,0 0 0,0-1-1,0 1 1,0-1 0,0 1 0,0-1 0,0 1 0,0-1-1,0 1 1,0 0 0,0-1 0,0 1 0,0-1 0,0 1-1,0-1 1,-1 0 0,-17-2-5405,-13 3-3505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0.239"/>
    </inkml:context>
    <inkml:brush xml:id="br0">
      <inkml:brushProperty name="width" value="0.025" units="cm"/>
      <inkml:brushProperty name="height" value="0.025" units="cm"/>
    </inkml:brush>
  </inkml:definitions>
  <inkml:trace contextRef="#ctx0" brushRef="#br0">0 240 9897,'0'0'1052,"14"-1"720,11-3-664,1-1-1,-1-2 0,0 0 0,43-20 0,-54 20-756,0 0-24,0 0 0,0 1 0,1 1 1,0 0-1,0 1 0,0 1 0,22-3 0,-36 6-320,0 0-1,-1 0 0,1 0 0,-1 0 1,1 0-1,0 0 0,-1 1 0,1-1 0,-1 0 1,1 0-1,0 1 0,-1-1 0,1 0 0,-1 0 1,1 1-1,-1-1 0,1 1 0,-1-1 1,1 0-1,-1 1 0,0-1 0,1 1 0,-1-1 1,1 1-1,-1 0 0,0-1 0,0 1 1,1-1-1,-1 1 0,0-1 0,1 2 0,-3 26 241,-18 26 114,-13-6-138,26-42-37,20-35-72,14-23-41,-13 23-88,2 1-1,23-33 0,-39 61 11,0-1 0,0 1 0,1 0 0,-1 0 0,0-1 0,0 1 0,1 0-1,-1 0 1,0 0 0,1-1 0,-1 1 0,0 0 0,1 0 0,-1 0 0,0 0-1,1 0 1,-1 0 0,0 0 0,1 0 0,-1-1 0,0 1 0,1 0 0,-1 1-1,0-1 1,1 0 0,-1 0 0,0 0 0,1 0 0,-1 0 0,0 0 0,1 0-1,-1 0 1,0 1 0,1-1 0,-1 0 0,0 0 0,1 0 0,-1 1 0,0-1-1,0 0 1,1 0 0,-1 1 0,0-1 0,0 0 0,0 1 0,0-1 0,1 0-1,-1 0 1,0 1 0,0-1 0,0 0 0,0 1 0,0-1 0,0 1 0,0-1-1,0 1 1,12 33-25,-1-6 59,-10-26-28,0-1 1,0 1-1,1-1 1,-1 1-1,0-1 0,1 0 1,-1 1-1,1-1 1,0 0-1,-1 0 1,1 0-1,0 0 1,-1-1-1,1 1 1,0 0-1,0-1 1,0 1-1,0-1 0,0 0 1,0 1-1,2-1 1,1-1 18,-1 1 0,0-1 0,1 0 0,-1 0 0,0 0 0,0-1 0,0 1-1,0-1 1,5-3 0,7-5 55,0-1 0,-1-1 0,19-19 0,-30 28-83,91-91 115,-111 127-256,7-11 180,-5 1-19,-33 65 41,43-78-61,0-1 0,1 1 0,0-1 0,0 1 0,1 0-1,0 0 1,0 13 0,6-17-949,6-12 96,7-12-1004,-1-14-2278,2-10-2920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00.280"/>
    </inkml:context>
    <inkml:brush xml:id="br0">
      <inkml:brushProperty name="width" value="0.025" units="cm"/>
      <inkml:brushProperty name="height" value="0.025" units="cm"/>
    </inkml:brush>
  </inkml:definitions>
  <inkml:trace contextRef="#ctx0" brushRef="#br0">36 289 8360,'-24'8'6246,"12"-7"-737,26-5-4996,17-14 447,9-7-63,11-6-320,3-3-225,2-1-224,-4-3-96,-11 2-961,-10-3-3907,-11 2-7880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0.302"/>
    </inkml:context>
    <inkml:brush xml:id="br0">
      <inkml:brushProperty name="width" value="0.025" units="cm"/>
      <inkml:brushProperty name="height" value="0.025" units="cm"/>
    </inkml:brush>
  </inkml:definitions>
  <inkml:trace contextRef="#ctx0" brushRef="#br0">108 53 7399,'-4'-8'2114,"3"7"-1916,-15-29 1330,16 29-1404,-1 0 0,1 0 0,-1 0 0,1 1 0,-1-1 1,1 0-1,-1 0 0,0 1 0,1-1 0,-1 0 0,0 1 0,0-1 0,1 1 0,-1-1 1,0 1-1,0-1 0,0 1 0,0 0 0,0-1 0,0 1 0,0 0 0,0 0 0,0-1 1,0 1-1,0 0 0,0 0 0,0 0 0,1 0 0,-1 1 0,0-1 0,0 0 0,0 0 1,0 0-1,0 1 0,0-1 0,0 1 0,0-1 0,-1 1 0,-2 4 26,0-1 0,0 1 0,0 1 0,0-1 0,1 0 0,0 1 0,0 0 0,0-1 0,1 1-1,0 0 1,0 0 0,0 1 0,0 8 0,-3 10-28,-1 51 1,5-63 48,2 1 0,0-1 0,0 1 1,5 17-1,-6-29-128,1 1 0,0-1 0,0 1 0,0-1 0,0 1 0,0-1 0,1 1 1,-1-1-1,1 0 0,-1 0 0,1 0 0,0 0 0,2 2 0,-2-3-24,-1 0 0,0 0 0,1-1-1,-1 1 1,1-1 0,-1 0 0,1 1 0,-1-1 0,1 0-1,0 0 1,-1 0 0,1 0 0,-1 0 0,1 0-1,-1 0 1,1 0 0,0-1 0,-1 1 0,1-1-1,-1 1 1,0-1 0,1 0 0,-1 1 0,1-1-1,0-1 1,3-1 23,-1-1-1,0 0 0,0 0 1,0 0-1,0 0 1,-1-1-1,0 0 0,0 1 1,0-1-1,0 0 0,-1 0 1,3-11-1,20-68 102,-25 81-140,7-36 255,3-47 1,-13 118-124,-3 94 7,6-115-143,0 0 0,1 0 0,1 0 0,0 0 0,0 0 0,1-1 0,0 1 0,1-1 0,5 10 0,-8-17-41,0-1 0,0 0 0,0 0 0,1 0-1,-1 0 1,0 0 0,1 0 0,0-1 0,-1 1-1,1 0 1,0-1 0,0 1 0,0-1 0,0 0 0,0 0-1,0 0 1,0 0 0,0 0 0,1 0 0,-1 0-1,0-1 1,0 1 0,1-1 0,-1 1 0,1-1-1,-1 0 1,0 0 0,1 0 0,-1 0 0,0-1 0,1 1-1,-1-1 1,4 0 0,-2-2-342,1 1-1,-1-1 1,0 1-1,1-1 1,-1 0-1,-1-1 1,1 1-1,0-1 1,-1 0-1,0 1 1,0-2-1,0 1 1,0 0-1,-1 0 1,2-6-1,15-41-5957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0.646"/>
    </inkml:context>
    <inkml:brush xml:id="br0">
      <inkml:brushProperty name="width" value="0.025" units="cm"/>
      <inkml:brushProperty name="height" value="0.025" units="cm"/>
    </inkml:brush>
  </inkml:definitions>
  <inkml:trace contextRef="#ctx0" brushRef="#br0">11 1 14670,'-2'15'939,"0"2"-521,-1 10 28,1 0 0,1 0-1,1 0 1,6 47 0,-5-68-400,1 1 1,0-1-1,0 1 1,0-1-1,0 0 1,1 1 0,0-2-1,1 1 1,0 0-1,-1-1 1,7 8 0,-6-10-37,0 0 1,-1 0 0,1-1 0,0 1 0,1-1 0,-1 1 0,0-1-1,1-1 1,-1 1 0,1-1 0,-1 1 0,1-1 0,0-1 0,0 1-1,-1-1 1,1 1 0,10-2 0,-11 1-3,1-1 1,0 0-1,0 0 1,-1 0-1,1 0 1,0-1-1,-1 0 0,1 0 1,-1 0-1,0 0 1,0-1-1,7-4 0,36-44-180,-5 5-192,-42 45 363,0 1 0,1-1-1,-1 1 1,1-1 0,-1 1 0,1-1 0,-1 1 0,1 0-1,-1-1 1,1 1 0,0 0 0,-1-1 0,1 1 0,0 0-1,-1 0 1,1-1 0,0 1 0,-1 0 0,1 0 0,0 0-1,-1 0 1,1 0 0,0 0 0,-1 0 0,1 0 0,0 0-1,-1 1 1,1-1 0,1 0 0,7 20 275,-7 40 646,-2-50-702,0 35 545,2-23-412,-1-1 0,-2 0 0,0 1 0,-1-1 0,-2 0 0,0 1 1,-9 28-1,12-49-320,1 1 0,0-1 0,-1 1 0,0-1 0,1 1 0,-1-1 0,0 1 1,1-1-1,-1 0 0,0 1 0,0-1 0,0 0 0,0 0 0,-1 0 0,1 0 1,0 0-1,0 0 0,-1 0 0,1 0 0,0 0 0,-1 0 0,1-1 0,-1 1 1,1-1-1,-1 1 0,1-1 0,-1 0 0,0 1 0,1-1 0,-1 0 0,1 0 1,-1 0-1,1 0 0,-1 0 0,0-1 0,1 1 0,-1 0 0,1-1 0,-1 1 1,1-1-1,-1 1 0,1-1 0,-1 0 0,1 0 0,-2-1 0,-2-1-293,0-1 0,1 0 0,-1 0 0,1-1 0,-1 1-1,1-1 1,1 0 0,-1 0 0,1 0 0,-4-9 0,3 5-963,1 0 1,0-1-1,1 0 1,0 0-1,0 1 1,1-1-1,0-19 1,1-2-2508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1.035"/>
    </inkml:context>
    <inkml:brush xml:id="br0">
      <inkml:brushProperty name="width" value="0.025" units="cm"/>
      <inkml:brushProperty name="height" value="0.025" units="cm"/>
    </inkml:brush>
  </inkml:definitions>
  <inkml:trace contextRef="#ctx0" brushRef="#br0">0 641 8680,'0'0'10549,"8"-12"-8638,5-12-1490,-1 1 0,-1-2 0,-1 1 0,-2-1 0,0-1 0,4-29 0,-2-2-157,-3 1-1,-2-1 1,-3 0 0,-7-87-1,5 138-254,-1 1 0,0 0 0,0-1 0,-1 1 0,0 0 0,0 0 0,0 0 0,-4-8-1,3 45-173,3 16 164,2-1 1,13 68-1,-12-99-60,1 1 0,0 0 0,1-1 0,1 0 0,1 0 0,0-1 0,1 0 0,1 0 0,0-1 0,15 18 0,-23-30-83,1 1-1,0-1 0,0 0 0,0 0 0,0 0 1,0 0-1,1 0 0,-1 0 0,0-1 1,1 1-1,0-1 0,-1 1 0,1-1 0,0 0 1,-1 0-1,1 0 0,0 0 0,0-1 1,0 1-1,0-1 0,0 0 0,0 0 1,0 0-1,0 0 0,0 0 0,0-1 0,0 0 1,0 1-1,-1-1 0,1 0 0,0 0 1,0 0-1,-1-1 0,1 1 0,-1-1 0,3-1 1,3-3-802,-2-1-1,1 0 1,-1 0 0,0 0 0,-1-1 0,1 0 0,-2 0 0,1-1-1,-1 1 1,4-11 0,11-34-3933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1.594"/>
    </inkml:context>
    <inkml:brush xml:id="br0">
      <inkml:brushProperty name="width" value="0.025" units="cm"/>
      <inkml:brushProperty name="height" value="0.025" units="cm"/>
    </inkml:brush>
  </inkml:definitions>
  <inkml:trace contextRef="#ctx0" brushRef="#br0">84 246 3812,'0'-11'613,"1"0"143,-1-1 0,0 1 0,-1 0 0,0-1 0,-1 1 0,0 0 0,-1 0 0,0 0 0,-5-11 0,8 22-671,0-1 1,0 1 0,0-1-1,0 1 1,0-1 0,-1 1-1,1-1 1,0 1 0,0 0 0,-1-1-1,1 1 1,0-1 0,0 1-1,-1 0 1,1-1 0,-1 1-1,1 0 1,0-1 0,-1 1-1,1 0 1,-1 0 0,1-1-1,0 1 1,-1 0 0,1 0-1,-1 0 1,1 0 0,-1-1 0,1 1-1,-1 0 1,1 0 0,-1 0-1,1 0 1,-1 0 0,1 0-1,-1 0 1,1 1 0,-1-1-1,1 0 1,-1 0 0,1 0-1,-1 0 1,1 1 0,0-1-1,-1 0 1,1 0 0,-1 1-1,1-1 1,0 0 0,-1 1 0,1-1-1,0 0 1,-1 1 0,-12 23 1324,6-3-1056,1 0 0,1 1 0,0 0 0,2 0 0,0 0 0,1 28-1,2-49-347,0 0 0,0 0 0,0-1 0,0 1 0,0 0 0,0 0 0,0 0 0,0 0 0,0 0 0,1 0 0,-1 0 0,0 0 0,1-1 0,-1 1-1,0 0 1,1 0 0,-1 0 0,1-1 0,0 1 0,-1 0 0,1 0 0,-1-1 0,1 1 0,0-1 0,0 1 0,-1 0 0,1-1 0,0 0 0,0 1 0,0-1 0,-1 1-1,1-1 1,0 0 0,0 0 0,0 1 0,0-1 0,0 0 0,0 0 0,0 0 0,0 0 0,-1 0 0,1 0 0,0 0 0,0 0 0,0-1 0,0 1 0,2-1-1,0 0 8,0 0-1,0 0 0,0-1 0,0 1 0,0-1 0,0 0 1,0 0-1,0 0 0,-1 0 0,1 0 0,-1-1 0,3-3 0,5-10-2,0-1 0,-2-1 0,0 1 0,-1-2 0,-1 1 0,-1 0 0,0-1 0,-2 0 0,0 0 0,-1-1 0,0 1-1,-2 0 1,-3-27 0,3 45-7,1 0 1,-1 1-1,0-1 0,0 0 0,0 0 0,0 1 1,0-1-1,0 0 0,0 0 0,0 1 0,-1-1 0,1 0 1,0 1-1,0-1 0,0 0 0,-1 0 0,1 1 1,-1-1-1,1 1 0,0-1 0,-1 0 0,1 1 0,-1-1 1,1 1-1,-1-1 0,1 1 0,-1-1 0,0 1 1,1-1-1,-1 1 0,0 0 0,1-1 0,-1 1 0,0 0 1,1 0-1,-1-1 0,0 1 0,0 0 0,1 0 1,-1 0-1,0 0 0,1 0 0,-1 0 0,0 0 0,0 0 1,1 0-1,-1 0 0,0 1 0,0-1 0,1 0 1,-1 0-1,0 1 0,1-1 0,-1 0 0,0 1 0,1-1 1,-2 1-1,-1 2 21,0 0 0,-1-1 0,1 1 0,0 1 0,0-1 0,1 0 0,-1 1 0,-3 6 0,-2 9 71,0 0 0,2 0 0,1 1 0,0 0 0,1 0 0,1 1 0,1-1 0,1 0 0,2 32 0,-1-50-83,0 1 0,0-1-1,0 0 1,0 0 0,1 0 0,-1 0 0,1 0-1,-1 0 1,1 0 0,0 0 0,-1 0 0,1 0-1,0 0 1,0 0 0,0 0 0,1 0 0,-1-1 0,0 1-1,1 0 1,-1-1 0,1 1 0,0-1 0,-1 0-1,1 0 1,0 1 0,0-1 0,0 0 0,-1 0-1,1-1 1,0 1 0,1 0 0,-1-1 0,0 1 0,0-1-1,4 1 1,-1-2-29,-1 1 0,1-1-1,-1 0 1,1 0 0,-1-1 0,1 1-1,-1-1 1,0 0 0,0 0 0,0 0 0,0-1-1,0 0 1,0 1 0,0-1 0,5-6-1,5-8-805,0 0 0,-1 0 0,-1-1 0,18-34-1,-31 56 856,0 0-1,1 0 1,-1 0-1,1 0 1,0 0-1,0 0 1,2 7-1,-1 7 203,-2-3 18,1 1-1,1-1 0,0 0 1,1 1-1,1-1 0,0 0 1,1 0-1,0 0 0,1-1 1,1 1-1,11 17 0,-16-28-113,1 0-1,-1-1 1,1 1-1,-1 0 0,0-1 1,0 1-1,-1 0 1,1 0-1,-1 0 0,0 0 1,0 0-1,0 0 1,0-1-1,-1 1 0,0 0 1,0 0-1,0 0 1,0-1-1,0 1 0,-1 0 1,1-1-1,-1 1 0,0-1 1,0 0-1,-1 1 1,1-1-1,-1 0 0,-4 4 1,-6 7 221,-1-1 1,0 0-1,-1-1 1,-26 15-1,36-23-352,0 0-1,0-1 1,-1 0 0,1 0-1,-1-1 1,0 0 0,0 0-1,0 0 1,0-1 0,0 1-1,0-1 1,-1-1 0,1 1-1,0-1 1,-7-1 0,12 0-100,0 1 0,0-1 1,0 0-1,0 0 1,0 0-1,0 0 0,0 0 1,0 0-1,0 0 0,1 0 1,-1 0-1,1 0 0,-1-1 1,1 1-1,-1 0 1,1 0-1,-1-1 0,1 1 1,0 0-1,0 0 0,0-1 1,0 1-1,0 0 0,0-1 1,0 1-1,0 0 1,0-1-1,1 1 0,-1 0 1,0 0-1,1-1 0,0 0 1,17-42-3444,33-24-3938,-21 31 1789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2.095"/>
    </inkml:context>
    <inkml:brush xml:id="br0">
      <inkml:brushProperty name="width" value="0.025" units="cm"/>
      <inkml:brushProperty name="height" value="0.025" units="cm"/>
    </inkml:brush>
  </inkml:definitions>
  <inkml:trace contextRef="#ctx0" brushRef="#br0">196 35 12844,'0'0'2477,"-8"-3"112,3 1-2448,-1 0 0,1 0 0,0 0 0,0 1 0,-1 0 0,1 0 0,-1 1-1,1-1 1,-1 1 0,1 0 0,-1 1 0,1-1 0,0 1 0,-1 0 0,1 1 0,0-1 0,-1 1-1,1 0 1,0 0 0,0 1 0,1-1 0,-1 1 0,0 0 0,1 1 0,0-1 0,0 1-1,-5 5 1,4-4-93,1 0-1,0 1 0,0-1 0,1 1 0,0 0 0,0 0 0,0 1 1,0-1-1,1 0 0,0 1 0,1 0 0,0-1 0,0 1 1,0 0-1,0 0 0,1-1 0,1 11 0,0-16-43,-1 0 0,1 0 0,0 0 0,-1 0 1,1 0-1,0-1 0,0 1 0,-1 0 0,1 0 0,0-1 0,0 1 0,0-1 0,0 1 0,0-1 0,0 1 0,0-1 1,0 1-1,0-1 0,0 0 0,0 0 0,0 0 0,0 1 0,0-1 0,0 0 0,0 0 0,0 0 0,0-1 0,0 1 1,0 0-1,0 0 0,0 0 0,1-1 0,-1 1 0,-1-1 0,1 1 0,0-1 0,0 1 0,2-2 0,37-21 131,-31 14-170,1 0 0,-1 0 1,-1-1-1,1 0 0,-2 0 1,1-1-1,-1 0 0,-1-1 0,0 1 1,-1-1-1,0 0 0,-1-1 1,4-17-1,-11 50 34,1 0 0,1 1 0,1-1-1,1 1 1,4 26 0,-4-43 20,0 1 0,0 0-1,1 0 1,0 0 0,-1-1 0,2 1-1,-1-1 1,0 0 0,1 1 0,0-1-1,0 0 1,0 0 0,0-1-1,1 1 1,0-1 0,-1 0 0,1 0-1,0 0 1,1 0 0,-1-1 0,0 1-1,1-1 1,-1 0 0,1-1 0,0 1-1,0-1 1,8 2 0,-10-3 25,0 0 0,0 1-1,-1-1 1,1 1 0,0 0 0,0 0 0,0 0 0,-1 0 0,1 0-1,-1 0 1,1 1 0,-1-1 0,1 1 0,-1 0 0,0 0 0,0 0 0,0 0-1,0 0 1,0 0 0,0 1 0,-1-1 0,1 1 0,-1-1 0,1 1 0,-1-1-1,0 1 1,0 0 0,0 0 0,-1-1 0,1 1 0,-1 0 0,1 0-1,-1 0 1,0 0 0,0 0 0,0 0 0,0 0 0,-1-1 0,1 1 0,-1 0-1,0 0 1,0 0 0,0-1 0,0 1 0,-2 4 0,-1 0 71,1-1-1,-1 1 1,0-1 0,-1 0 0,0 0 0,0 0 0,0 0 0,0-1 0,-1 0 0,-11 8 0,13-10-97,0 0 0,-1 0 1,1-1-1,0 0 1,-1 0-1,0 0 1,1 0-1,-1-1 1,0 1-1,0-1 1,0-1-1,0 1 1,0-1-1,0 1 0,0-1 1,0-1-1,-6 0 1,9 0-160,1 0 0,0 1 1,0-1-1,0 0 0,0 0 1,0 0-1,0 0 0,0 0 1,0 0-1,0 0 0,0-1 0,0 1 1,1 0-1,-1 0 0,0-1 1,1 1-1,-1 0 0,1-1 0,0 1 1,-1-1-1,1 1 0,0 0 1,0-1-1,0 1 0,0-1 0,0 1 1,0-1-1,0 1 0,1 0 1,-1-1-1,0 1 0,1-1 0,-1 1 1,1 0-1,0-2 0,21-49-6607,-2 23 1335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2.530"/>
    </inkml:context>
    <inkml:brush xml:id="br0">
      <inkml:brushProperty name="width" value="0.025" units="cm"/>
      <inkml:brushProperty name="height" value="0.025" units="cm"/>
    </inkml:brush>
  </inkml:definitions>
  <inkml:trace contextRef="#ctx0" brushRef="#br0">141 117 10890,'0'0'4762,"-4"-10"-1682,-16-29-1003,19 37-2019,0 1 0,0 0-1,0 0 1,0 0 0,0 0 0,0 0 0,0 0-1,0 0 1,-1 0 0,1 0 0,0 0 0,0 1-1,-1-1 1,1 0 0,-1 1 0,1 0 0,-1-1-1,1 1 1,0 0 0,-1-1 0,1 1 0,-1 0-1,1 0 1,-1 0 0,1 0 0,-1 1-1,1-1 1,-1 0 0,1 1 0,-1-1 0,1 1-1,0-1 1,-1 1 0,1 0 0,0-1 0,-1 1-1,1 0 1,0 0 0,0 0 0,-2 1 0,-2 3 7,-1 0 0,1 0 0,0 1 0,0-1 0,-7 12 0,8-12-46,1 0-1,1 0 1,-1 0 0,1 0-1,0 0 1,0 0 0,1 1-1,-1-1 1,1 1 0,0-1-1,1 1 1,-1 0 0,1 6 0,0-12-17,1 1 0,-1-1 0,0 1 0,1-1 0,-1 1 0,0-1 0,1 0 0,-1 1 0,1-1 0,-1 1 0,0-1 0,1 0 0,-1 1 0,1-1 0,-1 0 0,1 0 0,-1 0 0,1 1 0,0-1 0,-1 0 0,1 0 0,-1 0 0,1 0 0,-1 0 0,1 0 0,-1 0 0,1 0 0,0 0 0,-1 0 0,1 0 0,-1 0 0,1 0 0,-1-1 0,1 1 0,-1 0 0,1 0 0,0-1 0,21-8 87,-10-1-75,-1 0-1,0-1 1,-1 0-1,0 0 0,-1-1 1,0-1-1,12-24 1,22-28-864,-43 65 844,0 0 1,0 0-1,0 0 0,0 0 0,0 0 1,0-1-1,1 1 0,-1 0 0,0 0 1,0 0-1,0 0 0,0 0 0,0 0 1,1 0-1,-1 0 0,0 0 0,0-1 1,0 1-1,0 0 0,1 0 1,-1 0-1,0 0 0,0 0 0,0 0 1,0 0-1,1 0 0,-1 0 0,0 0 1,0 0-1,0 0 0,0 0 0,1 0 1,-1 0-1,0 1 0,0-1 0,0 0 1,0 0-1,0 0 0,1 0 0,-1 0 1,0 0-1,0 0 0,0 0 1,0 1-1,0-1 0,0 0 0,1 0 1,5 13-110,3 25 130,-7-28-3,1 1 34,0 0 0,1-1 0,0 1 0,1-1 0,0 0 0,0-1 1,1 1-1,1-1 0,-1 0 0,2 0 0,-1-1 0,1 0 0,0 0 0,1-1 0,-1 0 0,2-1 0,-1 0 0,11 5 0,-18-10-13,-1 0-1,1 0 0,-1 0 0,1 0 0,-1 0 1,1 0-1,-1 0 0,0 1 0,0-1 0,0 0 0,0 1 1,0-1-1,0 1 0,0-1 0,0 1 0,0 0 0,-1-1 1,1 1-1,0 0 0,-1-1 0,0 1 0,1 0 0,-1 0 1,0-1-1,0 1 0,0 0 0,0 0 0,0-1 0,0 1 1,-1 0-1,1 0 0,-1-1 0,1 1 0,-1 0 1,0-1-1,1 1 0,-1-1 0,0 1 0,0-1 0,0 1 1,0-1-1,-2 2 0,-6 9 357,0 0 0,-1 0 0,-22 18 0,23-21-392,1-2 42,-40 35 559,45-39-677,0 0-1,-1-1 1,1 0 0,-1 1-1,0-1 1,0-1-1,0 1 1,0 0 0,0-1-1,0 0 1,-6 1 0,9-2-140,0-1 1,1 1 0,-1 0-1,1-1 1,0 1 0,-1 0-1,1-1 1,-1 1 0,1-1-1,0 1 1,-1-1 0,1 1-1,0-1 1,-1 1 0,1-1-1,0 1 1,0-1 0,-1 1-1,1-1 1,0 0 0,0 1-1,0-1 1,0 1 0,0-1 0,0 0-1,0 1 1,0-1 0,0 1-1,0-2 1,0-2-1672,-2-24-10613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3.384"/>
    </inkml:context>
    <inkml:brush xml:id="br0">
      <inkml:brushProperty name="width" value="0.025" units="cm"/>
      <inkml:brushProperty name="height" value="0.025" units="cm"/>
    </inkml:brush>
  </inkml:definitions>
  <inkml:trace contextRef="#ctx0" brushRef="#br0">0 479 12684,'0'0'5146,"10"-11"-4681,2-2-282,0-1 0,-2-1 0,1 1 1,-2-2-1,0 0 0,-1 0 1,-1 0-1,9-27 0,-8 17-136,-2-2 1,0 1-1,-2-1 0,-1 0 1,-1 0-1,-3-33 0,1 58-40,0 1-1,0-1 1,-1 1 0,1 0-1,-1-1 1,0 1 0,0 0-1,1 0 1,-1 0 0,-1 0-1,1 0 1,0 0-1,-1 0 1,1 0 0,-1 0-1,1 0 1,-1 1 0,0-1-1,-2-2 1,2 4-5,1 0 0,0-1 1,0 1-1,0 0 0,-1-1 0,1 1 1,0 0-1,-1 0 0,1 0 1,0 0-1,0 0 0,-1 0 0,1 1 1,0-1-1,-1 0 0,1 1 0,0-1 1,0 1-1,0-1 0,0 1 0,-1 0 1,1-1-1,0 1 0,0 0 1,0 0-1,0 0 0,1-1 0,-1 1 1,0 0-1,0 0 0,0 1 0,1-1 1,-1 0-1,0 0 0,1 0 1,-1 0-1,1 2 0,-7 13 38,0 1 0,2-1 0,0 1 0,1 0 0,1 0 0,0 1 0,2-1 0,0 0 0,0 1 0,2-1 0,0 1 1,1-1-1,1 0 0,0 1 0,2-1 0,0-1 0,9 21 0,-12-33-13,1 1 1,0-1-1,0 0 1,0 0 0,1 0-1,-1 0 1,1-1-1,0 1 1,0-1-1,0 0 1,9 5-1,-11-7-13,0 0-1,1-1 1,-1 1-1,1 0 1,-1-1-1,1 1 1,-1-1-1,1 0 1,-1 1-1,1-1 0,0-1 1,-1 1-1,1 0 1,-1-1-1,1 1 1,-1-1-1,1 0 1,-1 0-1,0 1 1,1-2-1,-1 1 0,0 0 1,0 0-1,0-1 1,0 1-1,2-3 1,5-5 54,-1 0 0,0 0 0,-1-1 0,0 0 0,-1-1 1,0 1-1,-1-1 0,0 0 0,0-1 0,3-13 0,2-11 53,-2 0-1,5-40 0,-9-8-78,-4 50 6,0 26 10,0 10 34,-1 19-100,0 70 206,2-82-100,0-1-1,0 0 1,0 1-1,1-1 1,1 0-1,-1 0 1,1 0-1,6 10 1,-9-16-62,1-1-1,0 1 1,-1-1-1,1 0 1,0 1 0,0-1-1,0 0 1,0 0-1,0 0 1,0 0 0,1 0-1,-1 0 1,0 0-1,1 0 1,-1 0 0,0 0-1,1-1 1,-1 1-1,1-1 1,-1 1 0,1-1-1,-1 1 1,1-1-1,-1 0 1,1 0 0,-1 0-1,1 0 1,0 0-1,-1 0 1,1 0 0,-1 0-1,1-1 1,-1 1-1,1-1 1,-1 1 0,1-1-1,-1 1 1,1-1-1,-1 0 1,0 0-1,1 0 1,-1 0 0,0 0-1,0 0 1,2-2-1,5-5 114,0 0 0,-1 0 0,0-1-1,12-18 1,59-126-5,-77 152-188,-1 1-1,0-1 1,0 0 0,1 0-1,-1 0 1,0 1 0,1-1-1,-1 0 1,1 1 0,-1-1-1,1 0 1,0 1 0,-1-1-1,1 1 1,-1-1 0,1 1 0,0-1-1,0 1 1,-1-1 0,1 1-1,0 0 1,1-1 0,6 14-632,-2 41-1147,-5-43 691,1 30-6736,-2-35 1894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3.754"/>
    </inkml:context>
    <inkml:brush xml:id="br0">
      <inkml:brushProperty name="width" value="0.025" units="cm"/>
      <inkml:brushProperty name="height" value="0.025" units="cm"/>
    </inkml:brush>
  </inkml:definitions>
  <inkml:trace contextRef="#ctx0" brushRef="#br0">15 1 9289,'0'0'5157,"-15"55"-5414,24-38-1793,1-7-1409,-1-10-4548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4.097"/>
    </inkml:context>
    <inkml:brush xml:id="br0">
      <inkml:brushProperty name="width" value="0.025" units="cm"/>
      <inkml:brushProperty name="height" value="0.025" units="cm"/>
    </inkml:brush>
  </inkml:definitions>
  <inkml:trace contextRef="#ctx0" brushRef="#br0">1 1 11627,'0'0'2125,"0"8"-438,1 5-1223,1 0 1,0 0-1,0 0 1,2-1-1,-1 1 1,2-1-1,0 0 1,0 0-1,8 13 1,14 19 632,34 42 0,18 30-639,-78-114-452,0 1-1,1-1 1,-1 0-1,0 0 0,1 0 1,-1 0-1,1 0 1,0 0-1,0 0 1,0 0-1,0-1 1,0 1-1,0-1 1,0 1-1,3 0 1,-4-2-3,1 0 1,-1 0 0,0-1-1,0 1 1,1-1 0,-1 1 0,0-1-1,0 0 1,0 1 0,0-1 0,0 0-1,0 0 1,0 0 0,0 0-1,0 0 1,0 0 0,0 0 0,-1 0-1,1 0 1,0 0 0,-1 0 0,1 0-1,-1-1 1,1 1 0,-1 0-1,0 0 1,1-1 0,-1 1 0,0 0-1,0-2 1,15-52-364,-11 38 208,0 0 0,1 0-1,1 1 1,8-17 0,-14 33 157,0-1 0,0 1 0,0 0 0,0 0-1,0 0 1,0 0 0,0 0 0,0 0 0,0-1 0,1 1 0,-1 0 0,0 0 0,0 0 0,0 0 0,0 0-1,0 0 1,0 0 0,0 0 0,0-1 0,0 1 0,1 0 0,-1 0 0,0 0 0,0 0 0,0 0-1,0 0 1,0 0 0,0 0 0,1 0 0,-1 0 0,0 0 0,0 0 0,0 0 0,0 0 0,0 0-1,1 0 1,-1 0 0,0 0 0,0 0 0,0 0 0,0 0 0,0 0 0,0 0 0,0 0 0,1 0-1,-1 0 1,0 1 0,0-1 0,0 0 0,0 0 0,0 0 0,0 0 0,0 0 0,0 0 0,1 0-1,-1 0 1,0 1 0,0-1 0,0 0 0,0 0 0,0 0 0,0 0 0,5 15 224,-1 16 215,-2-7-130,1 0-1,1 0 1,8 27 0,-12-50-312,1 0 0,-1 0 0,0 0 0,0 0 0,1 0 1,-1 0-1,0 0 0,1 0 0,-1 0 0,1 0 0,-1 0 0,1 0 1,0 0-1,-1-1 0,1 1 0,0 0 0,0-1 0,-1 1 0,1 0 0,0-1 1,0 1-1,0-1 0,0 1 0,1 0 0,-1-1-22,0-1 0,0 1 0,0 0 0,0-1 0,0 1 1,0 0-1,0-1 0,0 0 0,0 1 0,0-1 0,-1 1 0,1-1 0,0 0 0,0 0 0,-1 1 0,1-1 0,-1 0 0,1 0 1,0-1-1,3-5-423,0 0 1,-1 0-1,1 0 1,-2-1-1,3-7 1,0-19-3247,-2-3-1858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0.581"/>
    </inkml:context>
    <inkml:brush xml:id="br0">
      <inkml:brushProperty name="width" value="0.025" units="cm"/>
      <inkml:brushProperty name="height" value="0.025" units="cm"/>
    </inkml:brush>
  </inkml:definitions>
  <inkml:trace contextRef="#ctx0" brushRef="#br0">37 1 15375,'0'0'2338,"-31"74"-2050,25-40-256,6-2-64,1-5-801,14-1-1985,8-9-2115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4.685"/>
    </inkml:context>
    <inkml:brush xml:id="br0">
      <inkml:brushProperty name="width" value="0.025" units="cm"/>
      <inkml:brushProperty name="height" value="0.025" units="cm"/>
    </inkml:brush>
  </inkml:definitions>
  <inkml:trace contextRef="#ctx0" brushRef="#br0">0 566 14478,'0'0'5060,"4"8"-3575,11 24-637,-15-32-821,0 1 0,1-1 0,-1 1 0,0-1 0,1 1 0,-1-1 0,1 0 0,-1 1 0,1-1 0,-1 0 0,1 1 0,-1-1 0,0 0 0,1 0 0,0 0 0,-1 1 0,1-1 0,-1 0 0,1 0 0,-1 0 0,1 0 0,-1 0 0,1 0 0,-1 0 0,1 0 0,0 0 0,-1 0 0,1 0-1,-1 0 1,1 0 0,-1-1 0,1 1 0,-1 0 0,1 0 0,-1-1 0,1 1 0,-1 0 0,1-1 0,-1 1 0,0 0 0,1-1 0,-1 1 0,1-1 0,-1 1 0,0 0 0,1-1 0,-1 1 0,0-1 0,0 1 0,1-1 0,-1 1 0,0-1 0,0 1 0,0-2 0,14-26 518,-11 15-447,0-1 0,0 0 1,-1 0-1,0-24 0,-2 34-96,0 1-1,0 0 1,1-1 0,-2 1-1,1 0 1,0-1 0,-1 1-1,1 0 1,-1 0 0,0 0-1,0-1 1,-1 1-1,1 0 1,-1 0 0,1 1-1,-1-1 1,0 0 0,0 0-1,0 1 1,0-1 0,0 1-1,-1 0 1,1 0-1,-1 0 1,-4-3 0,7 5-15,-1 0 0,0-1 0,1 1 1,-1 0-1,0 0 0,0 0 0,1 0 0,-1 0 1,0 0-1,0 0 0,1 0 0,-1 0 1,0 0-1,1 0 0,-1 0 0,0 1 0,0-1 1,1 0-1,-1 1 0,0-1 0,1 0 0,-1 1 1,1-1-1,-1 1 0,0-1 0,1 1 0,-1-1 1,1 1-1,0-1 0,-1 1 0,1-1 0,-1 1 1,1 0-1,0-1 0,-1 1 0,1 0 1,0-1-1,0 1 0,-1 0 0,1 0 0,0-1 1,0 2-1,-2 37-48,2-31 37,0 8 13,1-1 1,1 0 0,0 0 0,4 16 0,-4-24 6,0 0-1,1-1 1,-1 1 0,1-1 0,1 1 0,-1-1 0,1 0 0,0 0 0,0 0 0,10 9-1,-12-13 12,-1-1-1,1 1 1,-1-1-1,1 0 0,0 1 1,0-1-1,0 0 1,0 0-1,-1 0 0,1-1 1,0 1-1,0 0 1,1-1-1,-1 1 0,0-1 1,0 0-1,0 0 1,0 0-1,0 0 1,0 0-1,0 0 0,1 0 1,-1-1-1,0 1 1,0-1-1,0 1 0,0-1 1,0 0-1,0 0 1,-1 0-1,1 0 0,0 0 1,0 0-1,-1-1 1,1 1-1,0-1 0,-1 1 1,1-1-1,-1 1 1,0-1-1,0 0 0,2-2 1,4-7 26,0 0 0,-1 0 1,0 0-1,-1-1 0,5-18 1,-3 8-18,-2 1 1,-1-1 0,-1 0 0,-1 0 0,0 0 0,-3-24 0,1 33-43,-1 0 1,-1 0 0,0 1-1,-1-1 1,0 1-1,-1-1 1,0 1-1,-1 0 1,0 1 0,-1-1-1,-13-18 1,17 28 17,0 0-1,0-1 1,0 0 0,0 0 0,1 1 0,-1-1 0,1 0 0,0 0-1,-1 0 1,1 0 0,1-1 0,-1 1 0,0 0 0,1 0-1,0-1 1,-1 1 0,1 0 0,1-5 0,-1 1 16,1-4-41,-1 0 1,0 0-1,-1 1 0,0-1 0,0 0 0,-1 1 0,-1-1 0,0 1 0,-8-19 1,5 26-45,3 14 35,2 19 43,1-27 10,1 13 144,1 1 1,0 0 0,2-1-1,0 0 1,0 0 0,1 0-1,1 0 1,1-1 0,0 0-1,10 15 1,6 5 320,1-1-1,53 59 1,-74-90-460,-1-1 1,0 0-1,0-1 0,-1 1 1,1 0-1,0 0 0,-1 0 1,0 0-1,1 1 0,-1-1 1,0 0-1,0 0 0,-1 1 1,1-1-1,1 5 0,-2-7 48,-24-20 385,19 13-496,-1 0 0,-1 1 0,1 0 0,-1 0 1,0 1-1,-1 0 0,1 0 0,-11-5 0,17 10-177,18 15 517,-5-9-2035,-12-6 1536,0 0 0,0 0 1,1 0-1,-1 0 0,0 0 0,0 0 1,0 0-1,1 0 0,-1 0 0,0 0 0,0 0 1,0 0-1,1 0 0,-1 0 0,0 0 1,0 0-1,0-1 0,0 1 0,1 0 0,-1 0 1,0 0-1,0 0 0,0 0 0,0-1 1,0 1-1,1 0 0,-1 0 0,0 0 1,0-1-1,0 1 0,0 0 0,0 0 0,0 0 1,0-1-1,0 1 0,0 0 0,0 0 1,0 0-1,0-1 0,0 1 0,0 0 0,0 0 1,0 0-1,0-1 0,0-8-6184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5.591"/>
    </inkml:context>
    <inkml:brush xml:id="br0">
      <inkml:brushProperty name="width" value="0.025" units="cm"/>
      <inkml:brushProperty name="height" value="0.025" units="cm"/>
    </inkml:brush>
  </inkml:definitions>
  <inkml:trace contextRef="#ctx0" brushRef="#br0">5 155 10122,'0'0'7351,"-2"12"-6786,2-7-494,-1 1 23,0 0 0,1 1 0,0-1 0,0 0 0,0 0 0,1 0 1,0 1-1,0-1 0,0 0 0,1 0 0,0 0 0,0-1 0,4 8 0,34 50 807,2-1 0,4-3 0,77 80 0,-110-129-305,-13-20 531,-13-22-395,7 22-797,-1 0 0,0 1 0,0 0 0,-1 0 0,0 1 0,0 0 0,-1 1 0,0-1 0,0 2 0,-1-1 0,0 1 0,0 1 0,-1 0 0,1 0 0,-14-3-1,32 10 67,-1-1-1,0 0 0,0-1 0,1 1 0,-1-1 1,0-1-1,1 1 0,-1-1 0,0-1 0,0 1 1,0-1-1,0 0 0,0-1 0,0 0 0,-1 0 0,1 0 1,-1-1-1,0 0 0,0 0 0,0 0 0,0-1 1,5-7-1,-3 4 24,-1 0 1,-1 0 0,1-1-1,-1 0 1,-1 0 0,0-1-1,0 1 1,-1-1-1,0 0 1,-1-1 0,0 1-1,0-1 1,-1 1 0,1-21-1,-3 16 26,0 0-1,-1 0 0,-1 0 1,0 0-1,-8-26 1,7 33-43,0 0 0,0 0 1,-1 0-1,0 0 0,0 0 1,-1 1-1,0 0 0,0 0 1,-1 0-1,0 0 0,-8-6 1,13 12-9,0 0 0,1 0 1,-1 1-1,0-1 1,1 0-1,-1 1 1,0-1-1,0 1 1,0-1-1,0 1 1,0-1-1,1 1 1,-1-1-1,0 1 1,0 0-1,0-1 1,0 1-1,0 0 0,0 0 1,0 0-1,0 0 1,0 0-1,0 0 1,0 0-1,0 0 1,0 0-1,0 1 1,0-1-1,0 0 1,0 1-1,0-1 1,0 0-1,-1 2 0,0 0-2,1 0-1,-1 0 0,1 1 0,0-1 0,0 0 0,0 1 1,0-1-1,0 1 0,1-1 0,-1 1 0,1-1 0,-1 5 0,1 9-15,-1 0 0,2 0 0,3 20 0,-2-26 39,1 0 0,0 0-1,1 0 1,0 0-1,0 0 1,1-1-1,1 0 1,-1 0 0,1 0-1,1-1 1,13 14-1,-16-18-10,-1-1 0,0 0 0,1 0 0,0 0 0,-1-1 0,1 1 0,0-1-1,0 0 1,1 0 0,-1 0 0,0 0 0,1-1 0,-1 0 0,1 0 0,-1 0 0,1-1 0,0 1-1,-1-1 1,1 0 0,-1 0 0,1-1 0,0 1 0,-1-1 0,1 0 0,-1 0 0,1-1 0,-1 1-1,0-1 1,5-3 0,-4 2 3,-1-1 0,1 0 1,-1 0-1,0-1 0,-1 1 0,1-1 0,-1 1 0,0-1 0,0 0 0,0 0 0,-1-1 1,0 1-1,0-1 0,0 1 0,-1-1 0,1 1 0,-2-1 0,1 0 0,0 0 0,-1 1 1,0-1-1,0 0 0,-1 0 0,0 1 0,-2-10 0,3 14-8,-1 0-1,1 0 1,-1 0-1,0 0 1,1 0 0,-1 0-1,0 0 1,0 0-1,1 0 1,-1 1 0,0-1-1,0 0 1,0 0-1,0 1 1,0-1 0,0 1-1,0-1 1,-2 0-1,3 1-3,-1 0-1,1 0 0,-1 0 1,1 0-1,-1 0 0,1 0 0,-1 0 1,1 0-1,-1 0 0,1 0 1,-1 0-1,1 1 0,-1-1 1,1 0-1,-1 0 0,1 0 1,-1 1-1,1-1 0,0 0 1,-1 1-1,1-1 0,-1 0 1,1 1-1,0-1 0,-1 1 0,1-1 1,0 0-1,0 1 0,-1-1 1,1 1-1,0-1 0,0 1 1,0-1-1,0 1 0,-1-1 1,1 1-1,0-1 0,0 1 1,0-1-1,0 1 0,0-1 1,0 1-1,0-1 0,1 1 1,-2 6 24,1 0 0,1 0 0,0-1 0,0 1 0,0 0 0,0-1 0,1 1 0,0-1 0,1 0 0,0 1 0,-1-1 0,2 0 0,-1-1 0,1 1 0,0-1 0,9 10 0,-9-11-7,-1 0 0,1-1 0,1 1 0,-1-1 0,0 0 0,1-1 0,0 1 0,-1-1 0,1 0 0,0 0 0,0 0 1,0-1-1,0 0 0,1 0 0,-1 0 0,0 0 0,0-1 0,1 0 0,-1 0 0,0-1 0,1 1 0,9-3 0,-13 2-125,0 0-1,0 0 0,0 0 1,-1 0-1,1 0 1,0 0-1,0 0 0,-1 0 1,1-1-1,-1 1 1,1-1-1,-1 1 0,1-1 1,-1 0-1,0 1 1,0-1-1,0 0 0,0 0 1,0 0-1,0 0 1,-1 0-1,1 0 0,-1 0 1,1 0-1,-1 0 0,0 0 1,0 0-1,0 0 1,0 0-1,0 0 0,0-3 1,-1-2-960,0 1-1,0-1 1,0 1 0,-1-1 0,0 1-1,0 0 1,-1 0 0,-6-12 0,-15-16-4869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5.934"/>
    </inkml:context>
    <inkml:brush xml:id="br0">
      <inkml:brushProperty name="width" value="0.025" units="cm"/>
      <inkml:brushProperty name="height" value="0.025" units="cm"/>
    </inkml:brush>
  </inkml:definitions>
  <inkml:trace contextRef="#ctx0" brushRef="#br0">1 0 9705,'0'0'11947,"57"22"-12427,-28-21-2050,0-1-3973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6.291"/>
    </inkml:context>
    <inkml:brush xml:id="br0">
      <inkml:brushProperty name="width" value="0.025" units="cm"/>
      <inkml:brushProperty name="height" value="0.025" units="cm"/>
    </inkml:brush>
  </inkml:definitions>
  <inkml:trace contextRef="#ctx0" brushRef="#br0">11 356 14862,'0'0'6646,"4"3"-6368,-3-2-272,-1-1 0,1 1 0,0-1 0,-1 1 1,1-1-1,0 1 0,-1-1 0,1 1 0,0-1 0,0 0 0,-1 1 1,1-1-1,0 0 0,0 0 0,0 0 0,0 0 0,-1 1 0,1-1 0,0 0 1,0 0-1,0-1 0,0 1 0,-1 0 0,1 0 0,0 0 0,0 0 0,0-1 1,-1 1-1,1 0 0,0-1 0,0 1 0,-1-1 0,1 1 0,0-1 1,-1 1-1,1-1 0,-1 1 0,1-1 0,0 0 0,2-4 4,0 1-1,-1 0 0,0-1 1,0 0-1,0 1 1,0-1-1,2-8 0,1-12 18,-1 0 0,1-37-1,-4 41-6,-1 0 0,-5-35 0,4 48-6,-1 0 1,0 0-1,0 1 1,-1-1-1,0 1 1,0-1-1,-1 1 1,0 0-1,0 1 1,-6-8-1,10 13-12,-1 0 1,1 0-1,-1 0 0,1 1 0,-1-1 0,1 0 0,-1 0 1,1 1-1,-1-1 0,0 0 0,1 1 0,-1-1 1,0 1-1,1-1 0,-1 1 0,0-1 0,0 1 0,0-1 1,0 1-1,1 0 0,-1-1 0,0 1 0,0 0 1,0 0-1,0 0 0,0 0 0,0 0 0,0 0 0,0 0 1,0 0-1,1 0 0,-1 0 0,-1 1 0,0 0 2,1 1 1,0 0-1,0-1 0,0 1 0,0 0 0,0 0 1,1-1-1,-1 1 0,1 0 0,-1 0 0,1 0 1,-1 0-1,1 0 0,0 2 0,2 72 78,0-65-24,1-1 0,0 1 0,1 0 0,0-1 0,1 0 0,0 0 0,0 0 0,1-1 0,1 1 0,0-1 0,9 10 0,-13-16-47,0 0 0,-1 0 1,1 0-1,0 0 1,1-1-1,-1 1 0,0-1 1,1 0-1,-1 0 1,1 0-1,0 0 0,0-1 1,-1 1-1,1-1 1,0 0-1,0 0 0,0-1 1,0 1-1,0-1 1,1 0-1,-1 0 0,0 0 1,0-1-1,0 1 0,0-1 1,0 0-1,0 0 1,0 0-1,-1-1 0,1 1 1,0-1-1,0 0 1,-1 0-1,4-3 0,-1-1-2,0 1-1,0-1 1,-1-1-1,0 1 1,0-1-1,0 0 1,-1 0-1,0 0 1,0-1-1,2-7 1,-3 9 1,-1 0 1,0-1-1,-1 1 1,1 0-1,-1 0 1,0-1-1,0 1 1,-1-1-1,0 1 1,0-1-1,-1 1 1,0 0-1,-2-10 1,2 14-8,1 1 1,-1 0 0,0-1-1,1 1 1,-1 0 0,0 0-1,0-1 1,0 1 0,0 0-1,-1 0 1,1 0 0,0 0 0,0 1-1,0-1 1,-1 0 0,1 0-1,0 1 1,-1-1 0,1 1-1,-1-1 1,1 1 0,-1 0-1,1-1 1,-1 1 0,1 0-1,-1 0 1,1 0 0,-1 0-1,1 0 1,-1 1 0,1-1-1,-1 0 1,1 1 0,-1-1 0,1 1-1,0-1 1,-1 1 0,1 0-1,0-1 1,-1 1 0,1 0-1,0 0 1,0 0 0,0 0-1,0 0 1,0 0 0,0 0-1,0 1 1,0-1 0,0 0-1,0 0 1,1 1 0,-1-1-1,1 1 1,-1-1 0,1 0 0,-1 4-1,-1-1 25,1 1 0,0-1-1,0 1 1,0 0 0,0-1-1,1 1 1,0 0 0,0 0 0,0-1-1,1 1 1,-1 0 0,1 0-1,0-1 1,3 8 0,-2-9-29,-1-1 1,1 0 0,-1 0-1,1 1 1,0-1 0,0-1-1,0 1 1,0 0 0,0 0-1,0-1 1,1 1-1,-1-1 1,0 0 0,1 0-1,-1 1 1,1-2 0,0 1-1,-1 0 1,1 0-1,0-1 1,-1 0 0,1 1-1,0-1 1,-1 0 0,1 0-1,4-1 1,-2 0-217,0 0 1,-1 0-1,1 0 1,0 0-1,-1-1 0,1 0 1,-1 1-1,0-2 1,1 1-1,-1-1 0,0 1 1,4-5-1,1 0-1609,0-2-1,-1 0 1,13-16-1,5-13-5294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6.652"/>
    </inkml:context>
    <inkml:brush xml:id="br0">
      <inkml:brushProperty name="width" value="0.025" units="cm"/>
      <inkml:brushProperty name="height" value="0.025" units="cm"/>
    </inkml:brush>
  </inkml:definitions>
  <inkml:trace contextRef="#ctx0" brushRef="#br0">104 1 13068,'0'0'3743,"-11"1"-909,2 0-2249,0 1-1,0 0 1,0 1-1,-14 6 1,21-9-542,0 1 0,0-1 0,1 1 0,-1 0 0,0 0 0,1 0 0,-1 0 0,1 0 0,-1 0 0,1 0 0,-1 0 1,1 0-1,0 1 0,0-1 0,-1 1 0,1-1 0,0 1 0,0-1 0,0 1 0,1-1 0,-1 1 0,0 0 0,1 0 0,-1-1 0,1 1 0,-1 0 0,1 0 0,0 0 0,0-1 0,0 1 0,0 0 0,0 0 0,0 0 0,1 0 0,-1-1 1,0 1-1,1 0 0,0 0 0,0 2 0,1-3-58,-1 0 1,0 0-1,1 0 0,-1 0 1,1 0-1,-1 0 1,1 0-1,0-1 1,-1 1-1,1 0 1,0-1-1,0 0 1,-1 1-1,1-1 0,0 0 1,0 0-1,0 0 1,-1 0-1,3 0 1,39-3-710,-33 1 323,0-1 0,1 0 0,-1 0 0,-1-1 0,1-1 0,13-8 0,-14 8 275,1 0 0,-1 1 0,1 0 1,-1 0-1,1 1 0,18-4 0,-27 7 161,0 0 0,-1 0 0,1 0 0,-1 0 0,1 0 0,0 0 0,-1 0 0,1 1 0,0-1 0,-1 0 0,1 0 0,-1 1 0,1-1 0,0 0 0,-1 1 0,1-1 0,-1 1 0,1-1 0,-1 1 0,0-1 0,1 1 0,-1-1 0,1 1 0,-1-1 0,0 1 0,1-1 0,-1 1 0,0 0 0,0-1 0,0 1 0,1 0 0,-1-1 0,0 1 0,0-1 0,0 1 0,0 0 0,0-1 0,0 1 0,0 0 0,0-1 0,0 1 0,-1 0 0,1-1 0,0 1 0,0 0 0,0-1 0,-1 1 0,-11 35 1557,-44 66-313,10-42-3215,28-44-2457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6.994"/>
    </inkml:context>
    <inkml:brush xml:id="br0">
      <inkml:brushProperty name="width" value="0.025" units="cm"/>
      <inkml:brushProperty name="height" value="0.025" units="cm"/>
    </inkml:brush>
  </inkml:definitions>
  <inkml:trace contextRef="#ctx0" brushRef="#br0">1 357 6726,'6'-41'2257,"2"1"-1,20-61 1,-22 86-1604,0 0 1,1 0-1,0 1 0,1 0 1,0 0-1,1 1 1,1 0-1,0 1 0,18-17 1,-26 27-625,-1 0 0,1 0 1,1 1-1,-1-1 1,0 0-1,0 1 1,0 0-1,1-1 0,-1 1 1,1 0-1,-1 0 1,1 1-1,-1-1 0,1 0 1,0 1-1,4-1 1,-6 1-27,1 1 0,-1-1 0,0 1 1,1-1-1,-1 1 0,0 0 0,0-1 1,0 1-1,1 0 0,-1 0 0,0 0 1,0 0-1,0 0 0,0 0 0,0 0 1,-1 0-1,1 0 0,0 0 0,0 1 1,-1-1-1,1 0 0,0 2 0,2 9-2,0-1-1,-1 1 0,0-1 1,-1 1-1,0 22 0,-13 390 363,11-413-299,1 0 0,0 0-1,1 0 1,1 0 0,0 0-1,5 18 1,-7-27-52,1-1 1,0 1-1,-1-1 1,1 1-1,0-1 0,0 0 1,0 1-1,0-1 0,0 0 1,0 1-1,1-1 0,-1 0 1,0 0-1,1 0 1,-1 0-1,0 0 0,1-1 1,-1 1-1,1 0 0,2 0 1,-1-1 0,0 0 0,0 0 0,0 0 0,0 0 0,0-1 1,0 1-1,0-1 0,-1 0 0,1 0 0,0 0 0,0 0 0,-1 0 0,1-1 1,-1 1-1,1-1 0,2-2 0,8-6 25,-1-1 0,1 0 0,-2-1 0,0 0 0,0-1 0,-1 0 0,13-23 0,-7 8-102,-1-1 0,21-59 0,-31 74-192,-1 0-1,-1 1 1,2-18 0,-4 29 28,-1 0 1,1 0-1,-1 0 0,0 0 1,0 0-1,0-1 1,0 1-1,0 0 0,0 0 1,-1 0-1,1 0 1,-1 0-1,1 0 1,-1 0-1,0 0 0,0 0 1,0 0-1,0 0 1,0 0-1,0 0 1,0 1-1,-1-1 0,1 0 1,-1 1-1,1-1 1,-1 1-1,0 0 1,1-1-1,-3 0 0,-25-4-5377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7.381"/>
    </inkml:context>
    <inkml:brush xml:id="br0">
      <inkml:brushProperty name="width" value="0.025" units="cm"/>
      <inkml:brushProperty name="height" value="0.025" units="cm"/>
    </inkml:brush>
  </inkml:definitions>
  <inkml:trace contextRef="#ctx0" brushRef="#br0">0 586 9449,'0'0'737,"13"-7"314,11-9-654,-1-1 1,0-1-1,-1 0 0,34-39 0,15-27-467,-30 34-1227,1 3 0,53-47 0,-94 94 1319,-1 0 1,1 0-1,-1-1 1,1 1-1,-1 0 0,1 0 1,-1 0-1,1 0 0,-1 0 1,1 0-1,0 0 0,-1 0 1,1 0-1,-1 0 1,1 0-1,-1 1 0,1-1 1,-1 0-1,1 0 0,-1 0 1,1 1-1,-1-1 0,1 0 1,-1 1-1,0-1 1,1 0-1,-1 1 0,1-1 1,-1 0-1,0 1 0,1-1 1,-1 1-1,0-1 0,0 1 1,1-1-1,-1 1 1,0-1-1,0 1 0,0-1 1,0 1-1,1-1 0,-1 1 1,0 0-1,14 38 1607,-5-12 162,-8-25-1707,0 0 0,0-1 0,-1 1-1,1 0 1,0-1 0,1 1 0,-1-1-1,0 1 1,0-1 0,1 1-1,-1-1 1,0 0 0,1 0 0,0 0-1,-1 0 1,1 0 0,-1 0 0,1 0-1,0 0 1,0-1 0,0 1 0,-1 0-1,1-1 1,0 0 0,0 1 0,0-1-1,0 0 1,0 0 0,0 0 0,0 0-1,0-1 1,-1 1 0,1 0 0,0-1-1,0 0 1,0 1 0,-1-1 0,1 0-1,0 0 1,0 0 0,-1 0 0,1 0-1,-1 0 1,1 0 0,-1 0 0,0-1-1,3-2 1,7-7-42,1-2 0,-2 1 0,0-1 0,11-19 0,-18 27 26,73-134 22,-54 98 44,-22 41-112,0 0 1,0 0-1,0 0 1,0 0-1,0 0 1,0 0-1,0 0 1,0 0-1,0 1 1,0-1-1,0 0 1,0 0-1,0 0 1,0 0-1,0 0 1,0 0-1,0 0 1,0 0 0,0 0-1,0 0 1,1 0-1,-1 0 1,0 0-1,0 1 1,0-1-1,0 0 1,0 0-1,0 0 1,0 0-1,0 0 1,0 0-1,0 0 1,0 0-1,1 0 1,-1 0-1,0 0 1,0 0-1,0 0 1,0 0-1,0 0 1,0 0-1,0 0 1,0 0-1,0 0 1,0 0-1,1 0 1,-1 0-1,0 0 1,0-1-1,0 1 1,0 0-1,0 0 1,0 0-1,0 0 1,0 0-1,0 0 1,0 0-1,0 0 1,0 0-1,0 0 1,0 0-1,1 0 1,-1 0-1,0 0 1,0-1-1,0 1 1,4 14 845,7 22-597,-11-35-301,1 0-1,-1 0 1,1 0 0,-1 0 0,1-1 0,-1 1 0,1 0 0,0 0-1,-1 0 1,1 0 0,0-1 0,0 1 0,-1 0 0,1-1-1,0 1 1,0 0 0,0-1 0,0 1 0,0-1 0,0 0-1,0 1 1,0-1 0,0 0 0,0 0 0,0 1 0,0-1 0,0 0-1,1 0 1,0-1-237,-1 0-1,0 0 1,1 0-1,-1 0 1,0 0-1,0 0 1,0 0-1,0 0 1,0 0-1,0 0 1,0-1-1,0 1 1,-1 0-1,1-1 1,-1 1-1,1-1 1,0 1-1,-1 0 1,0-1-1,1 1 1,-1-1-1,0 0 1,0 1-1,0-1 1,0 1-1,0-1 1,0 1-1,-1-2 1,1 2 75,0-24-6694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7.786"/>
    </inkml:context>
    <inkml:brush xml:id="br0">
      <inkml:brushProperty name="width" value="0.025" units="cm"/>
      <inkml:brushProperty name="height" value="0.025" units="cm"/>
    </inkml:brush>
  </inkml:definitions>
  <inkml:trace contextRef="#ctx0" brushRef="#br0">6 17 12812,'0'0'3652,"-1"9"-2590,-4 32-742,5-40-319,1 0 0,-1 0-1,0 0 1,1 0 0,-1 0-1,0 0 1,1 1 0,0-1-1,-1 0 1,1-1 0,0 1-1,-1 0 1,1 0 0,0 0-1,0 0 1,0 0 0,0-1-1,0 1 1,0 0 0,0-1-1,0 1 1,0-1 0,0 1-1,0-1 1,0 0 0,0 1-1,0-1 1,0 0 0,0 0-1,1 0 1,-1 0 0,0 1-1,0-2 1,2 1 0,38-4-1883,-36 2 1471,1-1 0,0 0 0,-1 0 0,1 0 0,-1-1 0,0 0 0,0 0 0,-1 0 0,1-1 0,-1 1 0,4-6 0,29-26-32,-36 36 543,-1 1 1,1-1-1,-1 0 1,1 0-1,-1 0 1,0 0-1,1 1 1,-1-1-1,1 0 1,-1 0-1,0 1 1,1-1-1,-1 0 1,0 1-1,0-1 1,1 0 0,-1 1-1,0-1 1,1 0-1,-1 1 1,0-1-1,0 1 1,0-1-1,0 0 1,1 1-1,-1-1 1,0 1-1,0-1 1,0 1-1,0-1 1,0 1-1,0-1 1,0 0-1,0 1 1,0-1-1,0 1 1,-1-1-1,1 1 1,0 0-1,1 29 1069,-1-23-705,1 4-169,1-1 0,0 1 0,0 0 0,1-1 0,0 0 0,6 13-1,-8-21-267,-1 0 0,1 0-1,0 0 1,0 0-1,0 0 1,0 0 0,0 0-1,0-1 1,0 1-1,1 0 1,-1-1 0,1 1-1,-1-1 1,1 1-1,0-1 1,-1 0 0,1 0-1,0 0 1,0 0-1,0 0 1,0 0 0,0 0-1,0-1 1,0 1-1,0-1 1,0 1 0,0-1-1,1 0 1,-1 0-1,0 0 1,0 0-1,0 0 1,0 0 0,0-1-1,0 1 1,0-1-1,0 1 1,4-3 0,2-4 597,-23 21-191,-1 11-205,10-15-7,0 0 1,-1 0-1,0 0 0,-1-1 1,0 0-1,-13 11 0,21-20-249,0 0-1,0 1 0,0-1 0,0 0 0,-1 0 1,1 0-1,0 0 0,0 0 0,0 0 0,0 1 1,0-1-1,-1 0 0,1 0 0,0 0 0,0 0 1,0 0-1,0 0 0,-1 0 0,1 0 0,0 0 1,0 0-1,0 0 0,-1 0 0,1 0 0,0 0 0,0 0 1,0 0-1,0 0 0,-1 0 0,1 0 0,0 0 1,0 0-1,0 0 0,-1 0 0,1 0 0,0 0 1,0 0-1,0-1 0,0 1 0,0 0 0,-1 0 1,1 0-1,0 0 0,0 0 0,0 0 0,0-1 1,0 1-1,0 0 0,-1 0 0,1 0 0,0 0 1,0-1-1,0 1 0,0 0 0,0 0 0,0 0 1,0-1-1,0 1 0,0 0 0,0 0 0,0 0 1,0 0-1,0-1 0,0 1 0,0 0 0,0 0 1,0-1-1,2-9-1248,8-11-2716,3-1-1340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8.423"/>
    </inkml:context>
    <inkml:brush xml:id="br0">
      <inkml:brushProperty name="width" value="0.025" units="cm"/>
      <inkml:brushProperty name="height" value="0.025" units="cm"/>
    </inkml:brush>
  </inkml:definitions>
  <inkml:trace contextRef="#ctx0" brushRef="#br0">0 163 9097,'0'0'10441,"1"10"-10131,2 11-206,0 0 1,10 29-1,-10-39 31,1-1 0,-1 0 0,2 0 0,0-1 0,0 1 0,0-1 0,14 17 0,-18-26-112,-1 1 0,1 0-1,-1-1 1,1 1 0,-1-1-1,1 1 1,-1-1 0,1 0-1,0 1 1,-1-1 0,1 0-1,0 1 1,-1-1 0,1 0-1,0 0 1,-1 1 0,1-1-1,0 0 1,0 0 0,-1 0-1,1 0 1,0 0-1,-1 0 1,1 0 0,0 0-1,0 0 1,-1-1 0,1 1-1,1 0 1,15-19 588,3-36-78,-18 51-579,4-19 20,-2-1 1,0 1-1,-1-1 0,-2 0 0,-1-31 0,-2 45-86,-3 15-87,-3 16 73,7-13 130,0 0 1,1-1 0,0 1-1,0 0 1,0 0 0,1 0 0,3 9-1,-4-15 4,1 0 0,-1-1 0,1 1 0,0 0 0,0-1 0,0 1 0,0-1 0,0 1 0,0-1 0,0 1 0,0-1 0,1 0 0,-1 1 0,0-1 0,1 0 0,-1 0 0,1 0 0,-1 0 0,1-1 0,0 1 0,-1 0 0,1-1 0,0 1 0,0-1 0,-1 1 0,1-1 0,0 0 0,0 0 0,0 1 0,-1-2 0,1 1 0,0 0 0,0 0 0,0 0 0,-1-1 0,1 1 0,3-2 0,-1 0 11,1 0 0,0-1 0,0 0 0,-1 1 0,0-2 0,1 1 0,-1 0 0,0-1-1,-1 0 1,1 0 0,-1 0 0,1 0 0,-1 0 0,-1-1 0,1 0 0,0 1 0,1-8 0,2-1 3,0 0 1,-2-1-1,1 0 0,-2 0 1,3-18-1,-5 1 21,-1 29 10,0 5 102,0-1-139,0 9 155,0 0 0,1 0 0,0 0 0,0 0 0,6 20 0,-6-29-141,0 0 0,0 1 0,0-1-1,0 0 1,0 0 0,1 0 0,-1 0 0,1 0 0,-1 0 0,1-1 0,0 1-1,-1 0 1,1-1 0,0 1 0,0-1 0,0 0 0,0 0 0,1 1 0,-1-2-1,0 1 1,0 0 0,1 0 0,-1-1 0,0 1 0,1-1 0,-1 1 0,1-1-1,-1 0 1,0 0 0,1 0 0,-1-1 0,1 1 0,-1 0 0,4-2 0,-4 1-124,1 0-1,-1 0 1,0 0 0,0 0 0,0-1 0,0 1 0,0 0 0,0-1 0,0 0 0,0 1 0,-1-1 0,1 0 0,-1 0 0,1 0 0,-1 0 0,0 0 0,0 0 0,0 0 0,0 0 0,0-1 0,0 1 0,-1 0 0,1-1 0,-1 1 0,1-1 0,-1 1 0,0-5 0,1 1-844,-1 1 0,0-1 1,-1 0-1,1 1 0,-1-1 1,0 1-1,0-1 0,0 1 1,-1 0-1,0-1 0,-3-5 0,-12-13-5825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8.784"/>
    </inkml:context>
    <inkml:brush xml:id="br0">
      <inkml:brushProperty name="width" value="0.025" units="cm"/>
      <inkml:brushProperty name="height" value="0.025" units="cm"/>
    </inkml:brush>
  </inkml:definitions>
  <inkml:trace contextRef="#ctx0" brushRef="#br0">0 41 11499,'0'0'7943,"62"0"-7847,-31-4-320,1-7-2530,3-2-2435,-5 0-737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0.939"/>
    </inkml:context>
    <inkml:brush xml:id="br0">
      <inkml:brushProperty name="width" value="0.025" units="cm"/>
      <inkml:brushProperty name="height" value="0.025" units="cm"/>
    </inkml:brush>
  </inkml:definitions>
  <inkml:trace contextRef="#ctx0" brushRef="#br0">189 1 13677,'0'0'1324,"-12"11"208,0 0-1252,-61 59 1331,65-62-1379,2-1 0,-1 1 0,1 1-1,0-1 1,1 1 0,0 0 0,1 1-1,-6 14 1,10-24-235,0 1 1,-1 0-1,1-1 0,0 1 0,0 0 1,0 0-1,-1-1 0,1 1 0,0 0 1,0 0-1,0-1 0,0 1 0,1 0 1,-1 0-1,0-1 0,0 1 0,0 0 1,1-1-1,-1 1 0,0 0 0,0-1 1,1 1-1,-1 0 0,1-1 0,-1 1 1,1-1-1,-1 1 0,1 0 0,-1-1 1,1 1-1,-1-1 0,1 0 0,0 1 1,-1-1-1,1 1 0,0-1 0,0 0 1,2 1-64,0 0 1,1-1-1,-1 0 1,0 0-1,0 0 1,1 0 0,-1 0-1,0-1 1,4-1-1,66-22-1242,-72 24 1293,16-8-214,37-13 18,-51 20 203,0 0 0,1 0 0,-1 0 0,0 1 0,1 0 0,-1-1 0,1 1 0,-1 0 0,1 1 0,-1-1 0,0 0 0,7 3 0,-9-3 33,-1 1 1,0-1-1,1 0 1,-1 1 0,0-1-1,1 1 1,-1 0-1,0-1 1,0 1 0,1-1-1,-1 1 1,0-1-1,0 1 1,0-1 0,0 1-1,0 0 1,0-1 0,0 1-1,0-1 1,0 1-1,0 0 1,0-1 0,0 1-1,0-1 1,0 1-1,-1-1 1,1 1 0,0 0-1,0-1 1,-1 1-1,1-1 1,0 1 0,-1-1-1,1 0 1,0 1-1,-1-1 1,0 1 0,-16 20 858,-4-3-577,-1-1 0,0-1 0,-2 0 0,0-2 0,-1-1 0,0-1 0,-48 16 0,72-27-543,-12 0-201,6-5-3518,7-14-3524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9.128"/>
    </inkml:context>
    <inkml:brush xml:id="br0">
      <inkml:brushProperty name="width" value="0.025" units="cm"/>
      <inkml:brushProperty name="height" value="0.025" units="cm"/>
    </inkml:brush>
  </inkml:definitions>
  <inkml:trace contextRef="#ctx0" brushRef="#br0">16 255 11723,'0'0'3155,"-1"9"-795,-3 16-1493,1-10-361,0-1 0,1 1 0,1-1 0,0 1 0,1 0 0,3 21 0,-3-34-501,1-1-1,-1 1 1,1-1-1,0 1 1,0-1-1,0 0 1,0 0-1,0 1 1,0-1-1,0 0 1,0 0-1,0 0 1,1 0-1,-1 0 1,0 0-1,1 0 1,-1-1-1,1 1 1,-1 0-1,1-1 1,-1 1-1,1-1 1,-1 0-1,1 1 1,-1-1-1,1 0 1,0 0-1,-1 0 1,1 0-1,-1 0 1,1-1-1,0 1 1,-1 0-1,1-1 1,-1 1-1,1-1 1,-1 1-1,3-2 1,5-1 9,-1-1 0,0 1 1,-1-1-1,1-1 0,11-8 1,-11 8 54,-1-2 0,1 1 0,-1-1 0,-1 0-1,1 0 1,-1-1 0,-1 0 0,1 0 0,-1-1 0,-1 1 0,1-1 0,-2 0 0,1 0 0,-1 0 0,0-1 0,-1 1 0,0-1 0,-1 0 0,0 1 0,0-1 0,-1 0 0,-1 0 0,-2-16 0,2 22 26,0 0 0,0 0 0,-1 1 1,1-1-1,-1 1 0,0-1 0,0 1 0,0 0 1,-1-1-1,1 1 0,-1 0 0,0 1 0,0-1 1,0 0-1,-4-2 0,-18-19 432,50 28-677,-22-1 137,1 0 1,0-1-1,0 1 1,0-1-1,0 0 0,0 0 1,1-1-1,-1 1 1,1-1-1,-1 0 0,1 0 1,-1 0-1,1-1 1,-1 0-1,1 1 1,0-2-1,-1 1 0,1 0 1,-1-1-1,1 0 1,-1 0-1,1-1 0,-1 1 1,8-4-1,-3 0-18,0 1-1,-1-1 0,0 0 1,0-1-1,-1 0 1,1 0-1,-1-1 0,0 0 1,-1 0-1,0 0 1,7-11-1,-13 17 31,1 0 0,0 0 0,0 0 0,-1 0-1,1-1 1,-1 1 0,1 0 0,-1 0 0,1 0 0,-1-1 0,0 1-1,0 0 1,0 0 0,1-1 0,-1 1 0,0 0 0,-1 0 0,1-1 0,0-1-1,-1 2 4,1 0-1,-1 1 1,1-1-1,-1 1 1,1-1-1,-1 0 1,1 1-1,-1-1 0,0 1 1,1-1-1,-1 1 1,0 0-1,1-1 1,-1 1-1,0 0 1,0-1-1,1 1 1,-1 0-1,0 0 0,0 0 1,0-1-1,-1 1 1,-1 0 2,1 0 0,-1 0 0,1 1 0,-1-1-1,0 0 1,1 1 0,-1 0 0,1 0 0,-1 0 0,1 0 0,-1 0 0,1 0 0,0 0 0,0 1 0,0-1 0,-1 1 0,1 0 0,-2 2 0,-2 5 49,1 0 0,0 0 0,1 0 0,0 0 0,0 1 0,1 0 0,0 0 0,1 0 0,0 0 0,0 0 0,1 0 0,1 0 0,0 14 0,0-23-50,0 0 0,0 1 1,1-1-1,-1 0 0,0 0 1,0 0-1,1 0 1,-1 0-1,1 0 0,-1 0 1,1 0-1,-1 0 1,1 0-1,0 0 0,-1 0 1,1 0-1,0-1 1,0 1-1,0 0 0,0 0 1,0-1-1,0 1 0,0-1 1,0 1-1,1 0 1,1 0 9,1 0 0,-1 0 1,0-1-1,0 1 1,1-1-1,-1 0 0,0 0 1,1 0-1,3-1 1,2-1-194,-1 1 0,1-1 1,0-1-1,-1 0 0,1 0 1,9-6-1,21-20-3180,-30 21 1480,0-1 0,-1 1 1,0-2-1,7-11 0,0-4-2716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19.567"/>
    </inkml:context>
    <inkml:brush xml:id="br0">
      <inkml:brushProperty name="width" value="0.025" units="cm"/>
      <inkml:brushProperty name="height" value="0.025" units="cm"/>
    </inkml:brush>
  </inkml:definitions>
  <inkml:trace contextRef="#ctx0" brushRef="#br0">83 88 4548,'0'0'11216,"-9"4"-8701,4-2-2356,1-1 1,0 1-1,0 0 1,0 1-1,0-1 1,0 1-1,1-1 1,-1 1-1,1 0 1,-1 0 0,1 1-1,0-1 1,0 1-1,1-1 1,-1 1-1,1 0 1,0 0-1,0 0 1,0 1-1,0-1 1,1 0-1,0 1 1,0-1-1,0 1 1,-1 7 0,2-9-74,0 0 0,-1 0 0,1 0 1,1 0-1,-1 0 0,0 1 0,1-1 1,-1 0-1,1 0 0,0 0 0,0 0 1,0 0-1,0-1 0,1 1 0,-1 0 1,1 0-1,0-1 0,0 1 0,3 2 1,-3-3-72,1 0 0,-1-1 0,1 1 0,0-1 0,0 0 0,0 0 0,-1 0 0,1-1 0,0 1 0,0-1 0,0 1 0,0-1 0,0 0 0,0 0 0,1 0 0,-1-1 0,0 1 0,-1-1 0,1 1 0,0-1 0,4-1 0,-2-1 10,1 0-1,0 0 1,-1 0 0,0 0-1,1-1 1,-2 0 0,1 0-1,0 0 1,-1-1 0,1 1 0,-1-1-1,-1 0 1,1 0 0,-1-1-1,4-6 1,-2 3 5,-1 0-1,0 0 1,0-1 0,-1 1-1,0-1 1,-1 0 0,0 0-1,1-18 1,-16 56 61,12-25-85,1 1 0,-1-1 0,0 0-1,1 0 1,0 0 0,0 1 0,0-1 0,0 0 0,0 0 0,1 0 0,-1 1 0,1-1 0,0 0 0,0 0 0,0 0 0,0 0 0,0 0 0,1 0 0,0-1 0,-1 1 0,1 0 0,0-1 0,0 1 0,4 3 0,-2-4 6,0 0-1,0 0 1,0 0-1,0-1 1,0 0-1,1 1 1,-1-1-1,0-1 1,1 1-1,-1-1 1,0 0-1,1 0 1,-1 0-1,1 0 1,-1-1-1,0 1 1,1-1-1,6-3 1,-3 1 3,0 0 1,0-1-1,0 0 0,0 0 0,0-1 1,-1 0-1,0 0 0,0-1 1,7-6-1,55-65-31,-50 54 12,-7 7-40,-10 13 33,0 0 1,0 1-1,0-1 1,0 0-1,0 1 1,1 0-1,-1-1 1,5-2 0,-6 52-38,-1-39 65,0 0 1,0 0-1,1 1 1,0-1-1,0 0 1,1 0-1,5 13 1,-6-19-16,1 1 0,0 0 0,-1-1 1,1 1-1,0-1 0,1 1 0,-1-1 1,0 0-1,1 0 0,-1 0 0,1 0 1,0 0-1,-1-1 0,1 1 1,0-1-1,0 0 0,0 1 0,0-1 1,0-1-1,1 1 0,-1 0 0,5-1 1,5 2-38,0-1 1,1-1-1,-1 0 1,0-1-1,0-1 0,0 0 1,0 0-1,17-6 1,-15 2-775,0 0 1,0-1-1,22-14 1,20-19-4701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20.091"/>
    </inkml:context>
    <inkml:brush xml:id="br0">
      <inkml:brushProperty name="width" value="0.025" units="cm"/>
      <inkml:brushProperty name="height" value="0.025" units="cm"/>
    </inkml:brush>
  </inkml:definitions>
  <inkml:trace contextRef="#ctx0" brushRef="#br0">1 2442 15054,'19'-16'1901,"501"-397"2730,37 14-4308,294-224-1268,-380 238 998,27-21 332,-247 225-2547,-231 163-2600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24.038"/>
    </inkml:context>
    <inkml:brush xml:id="br0">
      <inkml:brushProperty name="width" value="0.025" units="cm"/>
      <inkml:brushProperty name="height" value="0.025" units="cm"/>
    </inkml:brush>
  </inkml:definitions>
  <inkml:trace contextRef="#ctx0" brushRef="#br0">0 313 14414,'0'0'5028,"68"-46"-4771,-32 21-161,5-11-160,3-8-1282,-1-5-1536,-3-8-1378,-5 1-993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24.368"/>
    </inkml:context>
    <inkml:brush xml:id="br0">
      <inkml:brushProperty name="width" value="0.025" units="cm"/>
      <inkml:brushProperty name="height" value="0.025" units="cm"/>
    </inkml:brush>
  </inkml:definitions>
  <inkml:trace contextRef="#ctx0" brushRef="#br0">2 117 14221,'-1'-8'1714,"1"4"-1562,0 0 1,0 0-1,0 0 1,0 0-1,1 0 1,0 0-1,0 0 0,0 0 1,0 0-1,0 0 1,1 1-1,0-1 1,0 0-1,0 1 0,0-1 1,0 1-1,1 0 1,-1 0-1,1 0 0,0 0 1,0 0-1,0 1 1,0-1-1,1 1 1,-1 0-1,1 0 0,-1 0 1,5-2-1,-3 2-106,-1 0-1,1 0 0,0 1 1,0 0-1,0-1 1,1 1-1,-1 1 0,0-1 1,0 1-1,0 0 0,0 0 1,1 1-1,-1-1 0,9 3 1,-11-1-41,0-1 0,0 1 0,0 0 0,0 0 0,0 0 0,0 0 0,0 0 0,-1 1 0,1-1 0,-1 1 0,0-1 0,0 1 0,0 0 0,0 0 0,0 0 0,-1 0 0,1 0 0,-1 1 0,0-1 0,0 0 0,0 1 0,1 5 0,1 15-8,-2-1 1,0 0-1,-1 1 1,-1-1-1,-1 0 1,-7 28-1,4-21-137,1 1 0,1 50 0,3-79 133,0-1 0,0 1 0,0-1 0,0 1-1,0-1 1,1 1 0,-1-1 0,0 1 0,1-1 0,0 1 0,-1-1 0,1 1 0,0-1 0,0 0-1,-1 0 1,1 1 0,0-1 0,0 0 0,1 0 0,-1 0 0,0 0 0,0 0 0,0 0-1,2 1 1,0-1-7,0 0 0,0-1-1,-1 1 1,1-1 0,0 1-1,0-1 1,0 0 0,0 0-1,-1 0 1,1 0 0,0-1-1,4 0 1,3-1-182,-1-1 0,1-1 0,0 1 1,-1-2-1,0 1 0,14-10 0,20-23-2409,1-7-2141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24.718"/>
    </inkml:context>
    <inkml:brush xml:id="br0">
      <inkml:brushProperty name="width" value="0.025" units="cm"/>
      <inkml:brushProperty name="height" value="0.025" units="cm"/>
    </inkml:brush>
  </inkml:definitions>
  <inkml:trace contextRef="#ctx0" brushRef="#br0">110 28 16271,'0'0'417,"-9"12"85,1-1-347,0 0 0,1 0 0,1 0 1,-1 1-1,2 0 0,0 1 1,0-1-1,1 1 0,1-1 1,-3 18-1,6-21-95,-1 0 0,1-1 1,0 1-1,1-1 0,0 1 0,0-1 0,1 1 1,0-1-1,5 11 0,-6-17-91,0 0 0,0 0-1,0 1 1,1-1 0,-1 0-1,1 0 1,0 0 0,0 0 0,-1-1-1,1 1 1,0 0 0,1-1 0,-1 1-1,0-1 1,0 0 0,1 0 0,-1 0-1,0 0 1,1 0 0,-1 0 0,1-1-1,-1 1 1,1-1 0,-1 0 0,1 0-1,0 0 1,-1 0 0,1 0 0,-1 0-1,1-1 1,-1 1 0,1-1 0,-1 0-1,1 1 1,2-3 0,-1 1 37,1 0-1,-1-1 1,0 1 0,0-1 0,-1 0 0,1 0 0,0-1 0,-1 1 0,0-1 0,0 0-1,0 0 1,0 0 0,-1 0 0,1 0 0,-1 0 0,0-1 0,-1 1 0,1-1-1,-1 1 1,0-1 0,1-7 0,1 1 149,-1 0-1,-1-1 1,0 1 0,-1-1-1,0 0 1,-1 1 0,0-1-1,-3-11 1,2 17-113,0 0 0,0 0 0,0 0 0,-1 0 0,0 1 0,0-1 0,-1 1 0,1 0 0,-1 0 0,-1 0 0,1 0 0,-1 1 0,1-1 0,-1 1 0,0 1 0,-1-1 0,1 1 0,-1 0 0,1 0 0,-1 0 0,0 1 0,0 0-1,0 0 1,0 0 0,-1 1 0,1 0 0,0 0 0,-7 0 0,10 2-94,1-1 0,-1 1 0,1-1 0,-1 1 0,1 0 0,-1 0 0,1 0 0,0 0 0,-1 0 0,1 1 0,0-1 0,0 1-1,0-1 1,0 1 0,0 0 0,1 0 0,-1 0 0,0 0 0,1 0 0,-1 0 0,1 0 0,0 0 0,0 1 0,0-1 0,0 0 0,0 1 0,0-1-1,1 1 1,-1-1 0,1 1 0,-1-1 0,1 1 0,0 0 0,0-1 0,1 4 0,-1-2-313,0 1 1,0 0-1,1 0 0,0-1 1,0 1-1,0 0 0,0-1 1,1 1-1,0-1 0,-1 1 1,2-1-1,-1 0 0,0 0 1,1 0-1,0 0 0,0 0 1,0-1-1,7 7 0,21 4-4418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25.104"/>
    </inkml:context>
    <inkml:brush xml:id="br0">
      <inkml:brushProperty name="width" value="0.025" units="cm"/>
      <inkml:brushProperty name="height" value="0.025" units="cm"/>
    </inkml:brush>
  </inkml:definitions>
  <inkml:trace contextRef="#ctx0" brushRef="#br0">45 11 12268,'0'0'496,"-6"12"145,0 4-514,0 0 0,0 1 1,2-1-1,0 1 0,1 0 1,-2 27-1,3-10 435,1-25-451,0 1 1,0 0-1,1 0 1,1 0-1,-1 0 1,2-1-1,-1 1 1,1 0-1,4 10 0,-5-19-34,0 1 0,0-1 0,0 0 0,1 0-1,-1 0 1,0 0 0,1 0 0,-1 0 0,1 0-1,-1 0 1,1 0 0,0-1 0,-1 1 0,1-1-1,-1 1 1,1-1 0,0 1 0,0-1 0,-1 0-1,1 0 1,0 0 0,-1 0 0,1 0-1,0 0 1,0-1 0,-1 1 0,1-1 0,0 1-1,-1-1 1,1 1 0,-1-1 0,1 0 0,-1 0-1,3-1 1,2-1-4,0 0 0,0-1 0,-1 1 1,1-1-1,-1-1 0,0 1 0,8-9 0,-6 2 175,-2 0 1,1-1-1,-2 0 1,1 0-1,-2 0 0,1 0 1,-2 0-1,0-1 1,0 1-1,-1-1 0,0 0 1,-1 1-1,-1-1 1,-3-18-1,3 27-223,0 0 0,0 0-1,-1 0 1,1 0 0,-1 1 0,0-1 0,0 0-1,0 1 1,0 0 0,-1-1 0,0 1 0,1 0-1,-1 0 1,0 1 0,0-1 0,-1 1 0,1-1-1,0 1 1,-1 0 0,0 0 0,1 0 0,-1 1-1,0-1 1,0 1 0,0 0 0,0 0 0,0 1-1,0-1 1,0 1 0,-4 0 0,6 0-58,1 1 0,-1-1 0,1 1 0,-1 0 0,1 0 0,0 0 0,-1 0 0,1 0 0,0 0 0,0 0 0,0 0 0,0 0 0,0 0 0,0 1 0,0-1 0,0 0-1,1 1 1,-1-1 0,0 0 0,1 1 0,-1-1 0,1 1 0,0 0 0,-1-1 0,1 1 0,0-1 0,0 1 0,0-1 0,0 1 0,0-1 0,1 4 0,-1 1-743,0 1-1,0 0 1,1-1 0,0 1-1,1-1 1,3 12-1,7 3-4940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25.491"/>
    </inkml:context>
    <inkml:brush xml:id="br0">
      <inkml:brushProperty name="width" value="0.025" units="cm"/>
      <inkml:brushProperty name="height" value="0.025" units="cm"/>
    </inkml:brush>
  </inkml:definitions>
  <inkml:trace contextRef="#ctx0" brushRef="#br0">102 83 13869,'-9'7'764,"-1"2"-316,1 0 0,-1 0 1,1 1-1,1 0 0,-12 17 1,17-22-379,0 0 0,0 0 0,1 0 0,-1 0 0,1 0 0,0 0 0,1 1 0,-1-1 0,1 1 0,0-1 0,1 1-1,-1-1 1,1 1 0,0 0 0,0-1 0,1 1 0,0-1 0,2 8 0,-2-11-69,1 0-1,-1 0 0,1 0 1,0 0-1,0 0 0,-1 0 1,1-1-1,1 1 0,-1-1 1,0 0-1,0 0 1,0 1-1,1-1 0,-1-1 1,1 1-1,-1 0 0,0-1 1,1 1-1,0-1 0,-1 1 1,1-1-1,-1 0 0,4-1 1,61-2 102,-49-1-84,0-1-1,0 0 0,20-10 0,-25 9-11,0 1 0,0 0 1,1 1-1,0 0 0,0 1 0,22-1 0,-35 4-5,-1 0-1,1 0 1,-1 1-1,1-1 1,-1 0 0,0 1-1,1-1 1,-1 0-1,0 1 1,1-1-1,-1 0 1,0 1 0,1-1-1,-1 1 1,0-1-1,0 1 1,0-1 0,1 1-1,-1-1 1,0 1-1,0-1 1,0 1-1,0-1 1,0 1 0,0-1-1,0 1 1,0-1-1,0 1 1,0-1-1,0 1 1,0-1 0,0 1-1,-1-1 1,1 1-1,0-1 1,0 1-1,0-1 1,-1 0 0,1 1-1,0-1 1,-1 1-1,1-1 1,0 0-1,-1 1 1,-13 25 125,-18 17 41,-2 0 1,-2-3 0,-2-1-1,-57 47 1,66-68 512,29-18-670,-1 0-1,1 0 0,0 0 0,0 0 1,-1 0-1,1 0 0,0-1 0,0 1 1,-1 0-1,1 0 0,0 0 1,0 0-1,-1-1 0,1 1 0,0 0 1,0 0-1,0-1 0,0 1 0,0 0 1,-1 0-1,1 0 0,0-1 1,0 1-1,0 0 0,0-1 0,0 1 1,0 0-1,0 0 0,0-1 0,0 1 1,0 0-1,0 0 0,0-1 1,0 1-1,0 0 0,0 0 0,0-1 1,0 1-1,0 0 0,0-1 0,0 1 1,0 0-1,1 0 0,-1-1 1,0 1-1,0 0 0,0 0 0,0 0 1,1-1-1,31-56 247,13-8-122,59-92 125,-90 131-101,0 0 0,-2-1 0,0-1 0,9-35 1,-20 58-13,1 0 0,-1-1 0,0 1 1,-1 0-1,1-1 0,-1 1 0,0-1 0,-2-9 1,2 14-85,-1-1 0,1 0 0,-1 1 0,0-1 0,0 0 0,0 1 0,0-1 0,0 1 1,0 0-1,0-1 0,0 1 0,0 0 0,-1 0 0,1-1 0,-1 1 0,1 0 0,-1 0 1,1 1-1,-1-1 0,1 0 0,-1 0 0,0 1 0,0-1 0,1 1 0,-1 0 0,0-1 0,0 1 1,-3 0-1,-8-1 34,-1 0 0,0 1 0,0 1 1,1 0-1,-1 1 0,0 1 1,-16 5-1,3 1-1010,1 2 1,-39 21-1,50-25-1372,5-3-2001,2-2-4837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3.457"/>
    </inkml:context>
    <inkml:brush xml:id="br0">
      <inkml:brushProperty name="width" value="0.025" units="cm"/>
      <inkml:brushProperty name="height" value="0.025" units="cm"/>
    </inkml:brush>
  </inkml:definitions>
  <inkml:trace contextRef="#ctx0" brushRef="#br0">98 125 3203,'-9'-9'5045,"-1"0"-4219,-45-50 685,52 55-999,0-1 0,0 1 0,0-1 0,1 1 0,-1-1 0,1 0 0,0 0 0,-1-6 0,17 39 2288,-1-9-2530,109 250-804,-46-86-8376,-72-173 8118,0 1 0,-1 0-1,0-1 1,2 19 0,-4-6 226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3.801"/>
    </inkml:context>
    <inkml:brush xml:id="br0">
      <inkml:brushProperty name="width" value="0.025" units="cm"/>
      <inkml:brushProperty name="height" value="0.025" units="cm"/>
    </inkml:brush>
  </inkml:definitions>
  <inkml:trace contextRef="#ctx0" brushRef="#br0">0 415 11563,'0'0'1164,"3"10"-225,7 23-600,1-2 0,2 1 0,1-2 0,2 0 0,1 0 0,1-2 0,25 31 0,-40-55-254,0-1-1,-1 0 0,1 0 1,0 0-1,1-1 1,-1 1-1,0-1 0,1 1 1,-1-1-1,1 0 1,0-1-1,0 1 0,0 0 1,-1-1-1,2 0 1,-1 0-1,0 0 0,0-1 1,0 0-1,0 1 1,5-2-1,-4 0 22,-1 0-1,1 0 1,0-1 0,-1 0-1,1 0 1,-1 0-1,0 0 1,1-1 0,-1 0-1,0 0 1,0 0 0,-1 0-1,1-1 1,-1 1 0,0-1-1,0 0 1,4-6-1,23-40 183,-3-2-1,-1-1 0,27-86 0,-40 104-250,41-133-1561,-30 54-5846,-15 41-4385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1.439"/>
    </inkml:context>
    <inkml:brush xml:id="br0">
      <inkml:brushProperty name="width" value="0.025" units="cm"/>
      <inkml:brushProperty name="height" value="0.025" units="cm"/>
    </inkml:brush>
  </inkml:definitions>
  <inkml:trace contextRef="#ctx0" brushRef="#br0">0 254 10314,'0'0'8045,"10"3"-7213,-4-1-711,1 0 0,-1-1 0,1 0-1,0 0 1,0 0 0,0-1-1,-1 0 1,1 0 0,0-1 0,0 1-1,0-2 1,-1 1 0,1-1-1,-1 0 1,1 0 0,-1-1 0,9-4-1,4-7 119,0-1 1,-1-1-1,25-27 0,-36 35-224,0 0 0,-1 0 0,0 0 0,0-1 0,-1 0 0,0 0 0,-1-1 0,0 1-1,0-1 1,3-16 0,-6 25-17,-1-1-1,1 1 0,-1 0 1,1 0-1,-1-1 0,0 1 1,0 0-1,0 0 0,0-1 1,0 1-1,0 0 0,0-1 1,0 1-1,0 0 0,-1 0 1,1-1-1,0 1 1,-1 0-1,1 0 0,-1 0 1,1-1-1,-1 1 0,0 0 1,0 0-1,1 0 0,-1 0 1,0 0-1,0 0 0,0 0 1,0 1-1,0-1 0,0 0 1,0 0-1,0 1 0,0-1 1,-1 1-1,1-1 0,0 1 1,0-1-1,-1 1 1,1 0-1,0-1 0,0 1 1,-1 0-1,1 0 0,0 0 1,-1 0-1,1 0 0,0 1 1,0-1-1,-1 0 0,0 1 1,-5 0-31,0 1 0,1 1 0,0-1 0,-1 1 0,1 0 0,0 0 0,1 1 0,-1-1 0,-5 6 1,-7 7 18,1 2 1,1 0 0,0 1 0,2 0-1,-17 29 1,22-33 9,1 0 0,1 1-1,0 0 1,1 1 0,1-1 0,1 1 0,0 0-1,-2 23 1,6-38 2,0 0 0,-1-1 0,1 1 0,0-1 0,1 1 0,-1 0 0,0-1 0,0 1 0,1 0 0,-1-1 0,1 1 0,-1-1 0,1 1 0,0-1-1,0 1 1,0-1 0,-1 1 0,1-1 0,0 0 0,1 0 0,-1 1 0,0-1 0,0 0 0,0 0 0,1 0 0,-1 0 0,1 0 0,-1-1 0,1 1 0,-1 0 0,1-1 0,-1 1 0,1-1 0,-1 1 0,1-1 0,0 0 0,-1 0 0,1 0-1,0 0 1,-1 0 0,1 0 0,1 0 0,7-1 20,0 0 0,0-1 0,0 0 0,0-1 0,-1 0 0,12-5-1,27-16 25,0-2 0,-2-3 0,-1-1 0,-2-3 0,54-50-1,-84 70 39,-12 13 0,-16 17 43,11-13-121,-44 64 17,45-63-22,0 0-1,0 1 0,0-1 1,1 1-1,0-1 1,0 1-1,1 0 1,0 0-1,0 0 1,0-1-1,0 11 1,1-15 1,1 0 0,-1 0 0,0-1 1,1 1-1,-1 0 0,1 0 0,-1-1 0,1 1 0,-1 0 1,1-1-1,-1 1 0,1 0 0,0-1 0,-1 1 0,1-1 1,0 1-1,0-1 0,-1 1 0,1-1 0,0 0 0,0 1 1,0-1-1,0 0 0,-1 0 0,1 1 0,0-1 0,0 0 0,0 0 1,0 0-1,0 0 0,0 0 0,-1 0 0,1-1 0,0 1 1,0 0-1,0 0 0,1-1 0,36-11 72,-13-1-49,-1-1 1,-1-1-1,-1-1 1,27-24 0,-23 18-12,0 1 0,34-18 1,-60 38-10,0 1-1,0 0 1,0 0 0,0 0 0,0 0 0,0 0-1,0 0 1,0 0 0,0 0 0,1 0 0,-1 0 0,0 0-1,0 0 1,0 0 0,0 0 0,0 0 0,0 0-1,0 0 1,1 0 0,-1 0 0,0 0 0,0 0 0,0 0-1,0 0 1,0 0 0,0 0 0,0 0 0,0 0-1,1 0 1,-1 0 0,0 0 0,0 1 0,0-1 0,0 0-1,0 0 1,0 0 0,0 0 0,0 0 0,0 0-1,0 0 1,0 0 0,0 0 0,1 1 0,-1-1 0,0 0-1,0 0 1,0 0 0,0 0 0,0 0 0,0 0-1,0 0 1,0 1 0,0-1 0,0 0 0,0 0 0,0 0-1,0 0 1,0 0 0,0 0 0,0 0 0,-1 0-1,1 1 1,0-1 0,-3 14 137,-7 12 168,1-9-245,2 1-1,0-1 0,-7 27 1,8 0-4365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4.332"/>
    </inkml:context>
    <inkml:brush xml:id="br0">
      <inkml:brushProperty name="width" value="0.025" units="cm"/>
      <inkml:brushProperty name="height" value="0.025" units="cm"/>
    </inkml:brush>
  </inkml:definitions>
  <inkml:trace contextRef="#ctx0" brushRef="#br0">0 0 17296,'0'0'3844,"55"67"-2531,-26-21-704,3 5-225,-2 5-256,-1-2-64,-1-9 0,2-6-128,-4-7-512,-4-11-801,-9-8-1250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4.661"/>
    </inkml:context>
    <inkml:brush xml:id="br0">
      <inkml:brushProperty name="width" value="0.025" units="cm"/>
      <inkml:brushProperty name="height" value="0.025" units="cm"/>
    </inkml:brush>
  </inkml:definitions>
  <inkml:trace contextRef="#ctx0" brushRef="#br0">1 278 13869,'0'0'5958,"56"-30"-4357,-13 15-320,11-6-256,3-3-512,0-6-417,-3 3-32,-7-4-32,-11 2-608,-10 1-834,-14 8-768,-12 4-576,-5 10-1635,-17 6-2081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5.019"/>
    </inkml:context>
    <inkml:brush xml:id="br0">
      <inkml:brushProperty name="width" value="0.025" units="cm"/>
      <inkml:brushProperty name="height" value="0.025" units="cm"/>
    </inkml:brush>
  </inkml:definitions>
  <inkml:trace contextRef="#ctx0" brushRef="#br0">9 186 10346,'0'0'2338,"-9"59"96,9-44-480,8-14-1249,17-1 64,7-25 480,9-12-160,1-5-577,3-3-384,-4 5-96,-6 7-864,-8 8-1891,-14 12-1921</inkml:trace>
  <inkml:trace contextRef="#ctx0" brushRef="#br0" timeOffset="1">96 371 13004,'0'0'1730,"-5"71"224,5-58-673,22-13-1057,10-3-64,4-23 97,6-11-161,4-10-32,-6-4-2210,-4-3-2082,-8 5-2531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5.359"/>
    </inkml:context>
    <inkml:brush xml:id="br0">
      <inkml:brushProperty name="width" value="0.025" units="cm"/>
      <inkml:brushProperty name="height" value="0.025" units="cm"/>
    </inkml:brush>
  </inkml:definitions>
  <inkml:trace contextRef="#ctx0" brushRef="#br0">1 89 10826,'0'0'8627,"2"13"-7399,-2-12-1210,22 88 1879,-19-78-1678,1 0 1,0-1 0,0 1 0,1-1-1,1 0 1,-1 0 0,11 11 0,-15-19-211,0-1 1,0 0 0,0 1 0,0-1-1,1 0 1,-1 1 0,1-1-1,-1 0 1,1 0 0,-1 0 0,1-1-1,0 1 1,-1 0 0,1 0-1,0-1 1,0 1 0,-1-1 0,1 0-1,0 1 1,0-1 0,0 0 0,0 0-1,3-1 1,-3 0 7,1 0-1,-1 0 1,1 0-1,-1-1 1,0 1-1,0-1 1,0 1-1,0-1 1,0 0 0,0 0-1,0 0 1,0 0-1,-1 0 1,3-4-1,2-4 5,-1-1-1,0 0 1,0 0-1,-1 0 0,-1-1 1,3-14-1,-3 12-63,-1 0 0,-1-1-1,0 1 1,-1-1-1,0 1 1,-1 0 0,-3-17-1,1 28 24,2 9-22,7 16 3,-4-20 43,0 1 1,-1-1-1,1 1 1,0-1-1,0 0 1,0 0-1,1 0 1,-1 0-1,0-1 1,1 1-1,-1 0 1,1-1-1,-1 0 1,1 1-1,0-1 1,0 0-1,-1-1 1,1 1-1,0 0 1,0-1-1,0 0 1,0 1-1,0-1 1,3-1-1,-2 1 11,0-1-1,0-1 0,0 1 1,0-1-1,-1 1 1,1-1-1,-1 0 1,1 0-1,-1-1 0,0 1 1,1-1-1,-1 1 1,-1-1-1,1 0 1,0 0-1,4-7 1,1-3-104,-7 11 48,0-1 1,0 1-1,1 0 0,-1 0 0,1 0 1,-1 0-1,1 0 0,-1 0 0,1 0 1,0 1-1,0-1 0,0 0 0,0 1 1,0 0-1,0-1 0,1 1 0,-1 0 1,0 0-1,1 0 0,-1 1 1,0-1-1,1 0 0,-1 1 0,1 0 1,3-1-1,-3-4-5835,-3 5 5613,0-13-4974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5.685"/>
    </inkml:context>
    <inkml:brush xml:id="br0">
      <inkml:brushProperty name="width" value="0.025" units="cm"/>
      <inkml:brushProperty name="height" value="0.025" units="cm"/>
    </inkml:brush>
  </inkml:definitions>
  <inkml:trace contextRef="#ctx0" brushRef="#br0">0 0 10762,'0'0'2563,"69"58"-4773,-37-50-2307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6.326"/>
    </inkml:context>
    <inkml:brush xml:id="br0">
      <inkml:brushProperty name="width" value="0.025" units="cm"/>
      <inkml:brushProperty name="height" value="0.025" units="cm"/>
    </inkml:brush>
  </inkml:definitions>
  <inkml:trace contextRef="#ctx0" brushRef="#br0">44 179 13741,'0'0'763,"-8"9"732,6-6-1409,-1-1 1,0 1 1,0 0-1,1 0 0,-1 0 0,1 1 1,0-1-1,-1 0 0,1 1 0,1 0 0,-1-1 1,1 1-1,-1 0 0,1 0 0,0 0 1,0 0-1,1 0 0,-1 0 0,1 0 1,0 0-1,0 0 0,0 0 0,1 0 1,-1 0-1,1 0 0,0 0 0,0 0 0,1 0 1,1 3-1,19 28 164,47 57 0,13 20 304,16 62 2605,-98-174-3103,0 1 0,0 0 0,0 0 0,1 0 0,-1-1 1,0 1-1,1 0 0,-1 0 0,0-1 0,1 1 0,-1 0 0,1-1 0,-1 1 0,1-1 0,0 1 0,-1-1 0,1 1 0,0-1 0,-1 1 0,1-1 0,0 1 0,-1-1 0,1 0 0,0 1 0,0-1 0,-1 0 0,1 0 1,1 1-1,2-22 906,-10-40-447,-1 32-536,-2 1 0,0-1 0,-2 2 0,-1 0 0,-1 0 0,-1 1 0,-31-42 0,50 74-5,-1 0-1,1-1 1,1 0 0,-1 0 0,1 0 0,-1-1 0,1 0-1,0 0 1,1 0 0,-1-1 0,1 0 0,0 0 0,-1-1-1,1 0 1,0 0 0,1 0 0,-1-1 0,0 0 0,0 0-1,0-1 1,1 0 0,-1-1 0,0 1 0,0-1 0,1-1-1,-1 1 1,0-1 0,0 0 0,-1-1 0,1 0 0,0 0-1,-1 0 1,0-1 0,7-4 0,-4 1 33,-1 0-1,0-1 1,-1 0-1,0 0 1,0 0-1,0-1 1,-1 0 0,0-1-1,-1 1 1,0-1-1,-1 0 1,0 0 0,-1-1-1,1 1 1,-2-1-1,0 1 1,0-1-1,0-19 1,-2 29-67,18 23-149,-15-21 213,-1 1-1,1-1 1,0 0-1,-1 0 0,1 0 1,0 0-1,0 0 1,0-1-1,0 1 1,0-1-1,0 1 1,0-1-1,0 0 1,0-1-1,0 1 1,0 0-1,-1-1 0,1 0 1,0 1-1,0-1 1,0 0-1,0 0 1,-1-1-1,1 1 1,-1-1-1,1 1 1,-1-1-1,1 0 1,-1 0-1,3-2 1,7-9-182,0-1 1,0 0 0,-2 0 0,12-18 0,11-15-1714,-33 46 1882,0 1-1,1-1 1,-1 0-1,0 1 1,1-1-1,-1 1 1,1-1-1,-1 1 1,1-1 0,-1 1-1,1-1 1,-1 1-1,1-1 1,0 1-1,-1 0 1,1-1-1,-1 1 1,1 0-1,0-1 1,-1 1-1,1 0 1,0 0-1,0 0 1,-1 0-1,1 0 1,0 0-1,-1 0 1,1 0-1,0 0 1,-1 0-1,1 0 1,0 0 0,0 0-1,-1 1 1,1-1-1,0 0 1,-1 0-1,1 1 1,-1-1-1,1 0 1,0 1-1,-1-1 1,1 1-1,-1-1 1,1 1-1,-1-1 1,1 1-1,0 0 1,15 40 420,-7-13-120,2-10 40,1-1 0,27 32 0,-27-35-367,0 1 0,-1 0 0,12 22 0,-20-31 38,0 1 1,0 0-1,-1 0 1,0 0 0,0 0-1,0 1 1,-1-1-1,0 0 1,-1 1-1,0-1 1,0 0-1,-1 10 1,0-14 105,0 1 0,0-1 1,-1 0-1,1 1 0,-1-1 1,0 0-1,1 0 0,-1 0 1,0 0-1,-1-1 0,1 1 1,-1-1-1,1 1 0,-1-1 1,0 0-1,1 0 0,-1 0 1,0 0-1,-1 0 0,1-1 1,0 1-1,0-1 0,-1 0 1,1 0-1,-1 0 0,1 0 1,0-1-1,-1 0 0,0 1 1,1-1-1,-1 0 0,1-1 1,-1 1-1,1-1 0,-1 1 1,1-1-1,0 0 0,-1 0 1,1-1-1,0 1 0,0-1 1,-1 1-1,1-1 0,1 0 1,-1 0-1,0-1 0,0 1 1,1 0-1,-3-4 0,-1-3-96,1 0 0,0-1-1,1 1 1,0-1-1,1 0 1,0 0 0,0-1-1,1 1 1,1 0 0,-1-1-1,2 1 1,-1-1 0,2 1-1,-1-1 1,1 1 0,1-1-1,5-19 1,6-10-312,0 1 1,3 1-1,23-43 1,-35 74 143,-2 3 9,1 0-154,-1-1 0,0 1 0,0-1 1,0 1-1,-1-1 0,0 0 0,0 1 0,0-1 1,0-5-1,0 10 239,-1 0 1,0-1-1,0 1 0,0 0 1,0 0-1,0 0 1,0-1-1,-1 1 0,1 0 1,0 0-1,0 0 1,0-1-1,0 1 0,0 0 1,0 0-1,0 0 0,0-1 1,0 1-1,0 0 1,-1 0-1,1 0 0,0 0 1,0-1-1,0 1 1,0 0-1,0 0 0,-1 0 1,1 0-1,0 0 1,0 0-1,0 0 0,-1 0 1,1-1-1,0 1 0,0 0 1,0 0-1,-1 0 1,1 0-1,0 0 0,0 0 1,0 0-1,-1 0 1,1 0-1,-13 5-2499,-8 11-2297,4 4 84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6.948"/>
    </inkml:context>
    <inkml:brush xml:id="br0">
      <inkml:brushProperty name="width" value="0.025" units="cm"/>
      <inkml:brushProperty name="height" value="0.025" units="cm"/>
    </inkml:brush>
  </inkml:definitions>
  <inkml:trace contextRef="#ctx0" brushRef="#br0">83 334 16207,'0'0'3753,"-10"1"-1692,7-1-1978,0 0 0,0 0 1,0 1-1,0-1 0,1 0 1,-1 1-1,0 0 0,0-1 0,1 1 1,-1 1-1,1-1 0,-1 0 0,1 0 1,-1 1-1,1 0 0,-1-1 1,1 1-1,0 0 0,0 0 0,0 0 1,0 0-1,1 0 0,-1 1 1,0-1-1,1 1 0,0-1 0,-1 1 1,1-1-1,0 1 0,0 0 0,1-1 1,-1 1-1,1 0 0,-1 3 1,0 2 32,0 1 0,0 0 0,1-1 0,1 1 0,1 11 0,-2-18-104,0-1-1,1 0 1,-1 0-1,0 0 1,1 1-1,-1-1 1,1 0 0,-1 0-1,1 0 1,0 0-1,-1 0 1,1 0-1,0 0 1,0 0-1,0 0 1,0 0 0,0-1-1,0 1 1,1 1-1,-1-2-10,1 0 0,-1 0 0,1 1 0,-1-1-1,1 0 1,0 0 0,-1 0 0,1-1 0,-1 1-1,1 0 1,-1-1 0,1 1 0,-1-1 0,1 1 0,-1-1-1,0 1 1,1-1 0,-1 0 0,0 0 0,2-1-1,3-3 17,-1 0-1,1 0 0,-1 0 0,0-1 0,-1 0 0,1 0 1,-1 0-1,0 0 0,-1-1 0,1 1 0,2-9 0,25-83-7,-23 64 26,-1 0-1,-1-1 0,-2 0 1,-1 0-1,-2 0 0,-5-54 1,0 141-83,4-49 59,6 151 149,-5-139-133,1 0-1,1 0 1,1-1-1,0 1 1,0-1 0,2 0-1,-1 0 1,10 15 0,-14-27-24,0 0 1,0-1-1,0 1 1,0 0-1,0-1 1,0 1-1,0-1 1,0 1-1,0-1 1,1 1 0,-1-1-1,1 0 1,-1 0-1,1 1 1,0-1-1,-1 0 1,1-1-1,0 1 1,0 0-1,-1 0 1,1-1 0,0 1-1,0-1 1,0 0-1,0 1 1,0-1-1,0 0 1,0 0-1,0 0 1,0 0-1,0-1 1,0 1-1,-1 0 1,1-1 0,0 0-1,0 1 1,0-1-1,0 0 1,-1 0-1,1 0 1,0 0-1,-1 0 1,1 0-1,-1 0 1,1-1 0,-1 1-1,0-1 1,3-2-1,3-5 20,0-1 1,0 0-1,-1 0 0,0 0 0,0-1 1,6-18-1,-6 10-62,-1-1 0,0 1 0,-1-1 0,-1 0 0,-1 0 1,-1-30-1,0 49 40,-1-1 0,0 0 0,-1 0 0,1 1 0,0-1 1,0 0-1,-1 1 0,1-1 0,-1 0 0,1 1 0,-1-1 0,0 0 1,0 1-1,0-1 0,-1-1 0,1 3-4,1-1 1,-1 1-1,1 0 0,-1-1 1,0 1-1,1 0 0,-1 0 1,1-1-1,-1 1 0,0 0 1,1 0-1,-1 0 0,0 0 1,0 0-1,1 0 0,-1 0 1,0 0-1,1 0 1,-1 0-1,0 0 0,1 0 1,-1 0-1,0 1 0,1-1 1,-2 1-1,-1 0-1,0 1 1,1 0-1,-1 0 0,0 0 1,1 1-1,-1-1 1,1 1-1,0-1 0,0 1 1,0 0-1,0-1 0,0 1 1,-2 6-1,-4 14 252,1 0 0,1 1 0,1 0 0,1 0-1,1 1 1,1 38 0,1-62-236,1 1 0,0-1 0,0 0-1,0 1 1,0-1 0,0 0 0,0 1 0,1-1 0,-1 0-1,0 1 1,1-1 0,-1 0 0,1 1 0,-1-1-1,1 0 1,-1 0 0,1 0 0,0 0 0,0 0 0,0 0-1,-1 0 1,1 0 0,0 0 0,0 0 0,2 1 0,-1-2 1,-1 1 0,1-1 0,0 0 0,-1 0 1,1 0-1,0 0 0,-1 0 0,1 0 1,0-1-1,-1 1 0,1 0 0,0-1 0,-1 1 1,1-1-1,-1 0 0,1 0 0,1 0 1,6-5-253,0 0 0,0 0 1,-1-1-1,1 0 1,7-9-1,24-34-4430,-20 13-2609,-12 11-2443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7.352"/>
    </inkml:context>
    <inkml:brush xml:id="br0">
      <inkml:brushProperty name="width" value="0.025" units="cm"/>
      <inkml:brushProperty name="height" value="0.025" units="cm"/>
    </inkml:brush>
  </inkml:definitions>
  <inkml:trace contextRef="#ctx0" brushRef="#br0">169 12 13196,'0'0'10768,"-11"-3"-10085,3 1-579,6 1-76,0 0 0,-1 0 1,1 0-1,-1 0 0,0 1 1,1-1-1,-1 1 0,0 0 0,1 0 1,-1-1-1,0 2 0,1-1 0,-1 0 1,0 0-1,1 1 0,-1 0 1,1-1-1,-1 1 0,1 0 0,-1 0 1,1 1-1,-1-1 0,1 0 0,0 1 1,0-1-1,0 1 0,0 0 1,-3 3-1,-48 72 985,50-71-926,0-1 1,0 1-1,1-1 1,-1 1 0,1 0-1,1 0 1,-1 0-1,1 0 1,0 0-1,0 0 1,1 1 0,0 10-1,0-17-93,1 1 0,-1-1 0,0 1 0,1-1 0,-1 0 0,1 1 0,-1-1 0,1 0 0,-1 0 0,1 1-1,-1-1 1,1 0 0,-1 0 0,1 0 0,0 1 0,-1-1 0,1 0 0,-1 0 0,1 0 0,-1 0 0,1 0 0,0 0 0,-1 0 0,1 0 0,-1-1 0,1 1-1,-1 0 1,1 0 0,0-1 0,19-4-68,40-28-597,-52 28 610,0-1 0,0 1 0,1 0 0,0 1 0,-1 0 0,1 1 0,1 0 0,-1 0 0,0 1 0,1 0 0,-1 0 0,1 1 0,0 1 0,12 0 0,-20 0 67,-1 1-1,1-1 0,-1 1 0,0-1 0,1 1 0,-1 0 0,0-1 0,1 1 0,-1 0 0,0 0 0,0 0 0,0 0 0,0 0 0,0 0 0,0 0 0,0 1 0,0-1 0,0 0 0,-1 0 0,1 1 0,0-1 0,-1 1 0,1-1 0,-1 0 0,1 1 0,-1-1 0,0 1 0,0-1 0,0 1 0,0-1 0,0 1 0,0-1 0,0 1 0,0-1 0,0 1 0,-2 2 0,2 1 97,-1 0 1,0 0-1,-1 0 1,1 0 0,-1-1-1,0 1 1,0 0-1,-1-1 1,1 0-1,-4 5 1,-3 0 238,0 0 1,0 0 0,-1-1 0,0 0-1,-15 9 1,20-15-516,1 1-1,-1-1 0,0 0 1,0-1-1,0 1 1,0-1-1,0 0 0,0 0 1,-9 0-1,14-1 24,0 0-1,-1 0 1,1 0-1,-1 0 1,1 0-1,0 0 1,-1 0-1,1-1 1,0 1-1,-1 0 1,1 0-1,0 0 1,-1 0-1,1-1 1,0 1-1,-1 0 1,1-1-1,0 1 1,0 0-1,-1 0 1,1-1 0,0 1-1,0 0 1,0-1-1,-1 1 1,1 0-1,0-1 1,0 1-1,0-1 1,0 1-1,0 0 1,0-1-1,0 1 1,0 0-1,0-1 1,0 1-1,0-1 1,0 1-1,0 0 1,0-1-1,0-2-1196,0-16-7316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7.896"/>
    </inkml:context>
    <inkml:brush xml:id="br0">
      <inkml:brushProperty name="width" value="0.025" units="cm"/>
      <inkml:brushProperty name="height" value="0.025" units="cm"/>
    </inkml:brush>
  </inkml:definitions>
  <inkml:trace contextRef="#ctx0" brushRef="#br0">1 1 6726,'0'0'15674,"6"8"-14841,61 116 102,-36-65-792,-31-58-168,0 0 1,0 0-1,1 0 0,-1 0 0,0 0 1,1 0-1,-1 0 0,1-1 0,-1 1 1,1 0-1,0 0 0,-1 0 0,1-1 1,0 1-1,0 0 0,-1-1 1,1 1-1,0-1 0,0 1 0,0-1 1,0 1-1,-1-1 0,3 1 0,-2-2-51,-1 1-1,1-1 0,0 0 0,-1 0 0,1 0 0,-1 1 0,0-1 1,1 0-1,-1 0 0,1 0 0,-1 0 0,0 0 0,0 0 0,0 1 1,1-1-1,-1 0 0,0 0 0,0-2 0,-4-52-3522,2 50 2841,-1 0 1,1 1-1,-1-1 0,0 1 1,0-1-1,0 1 1,-1 0-1,1 0 1,-1 1-1,-4-4 0,-21-15-5114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8.254"/>
    </inkml:context>
    <inkml:brush xml:id="br0">
      <inkml:brushProperty name="width" value="0.025" units="cm"/>
      <inkml:brushProperty name="height" value="0.025" units="cm"/>
    </inkml:brush>
  </inkml:definitions>
  <inkml:trace contextRef="#ctx0" brushRef="#br0">3 210 8776,'-2'-13'2915,"2"3"320,3 0-32,12-3-961,6-1-352,7-3-160,6-5-577,3 2-769,-1-4-256,2 2-96,-10 3-64,-3 2-961,-10 10-1153,-11 5-1217</inkml:trace>
  <inkml:trace contextRef="#ctx0" brushRef="#br0" timeOffset="1">56 335 13869,'0'0'8328,"68"-45"-7143,-29 8 32,1 1-993,-2 4-191,-5 8-962,-8 6-1410,-13 12-1664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1.890"/>
    </inkml:context>
    <inkml:brush xml:id="br0">
      <inkml:brushProperty name="width" value="0.025" units="cm"/>
      <inkml:brushProperty name="height" value="0.025" units="cm"/>
    </inkml:brush>
  </inkml:definitions>
  <inkml:trace contextRef="#ctx0" brushRef="#br0">67 25 17008,'0'0'801,"-9"1"443,-29 3-299,37-3-931,0-1 0,0 1-1,-1 0 1,1-1 0,0 1 0,0 0 0,0 0 0,0 0 0,0 0 0,0 0 0,0 0 0,1 0 0,-1 0 0,0 1 0,1-1 0,-1 0 0,0 0 0,1 1 0,0-1 0,-1 0 0,1 0 0,0 1 0,-1-1 0,1 3 0,0 36 88,0-32-25,0-1-48,0-1 0,0 0 0,0 0 0,1 1 0,0-1 0,1 0 0,-1 0 0,5 10 0,-5-14-20,0-1 0,0 1-1,0-1 1,1 1 0,-1-1 0,0 1-1,1-1 1,-1 0 0,1 0 0,0 0-1,-1 0 1,1 0 0,0 0 0,0 0-1,-1-1 1,1 1 0,0-1 0,0 1-1,0-1 1,0 1 0,0-1 0,0 0-1,0 0 1,0 0 0,0 0 0,0-1-1,0 1 1,-1 0 0,1-1 0,0 1-1,0-1 1,2-1 0,6-2 89,0 0 0,0 0 1,-1-1-1,0 0 0,0-1 0,0 0 0,-1-1 1,9-7-1,62-69 47,-48 49-48,-14 17 16,-17 17-109,0 0 0,0 0-1,0 0 1,0 0 0,0 0 0,0 0 0,0 0-1,0 0 1,0 0 0,0 1 0,0-1 0,0 0-1,1 0 1,-1 0 0,0 0 0,0 0-1,0 0 1,0 0 0,0 0 0,0 0 0,0 0-1,0 0 1,0 0 0,0 0 0,0 0 0,0 0-1,0 0 1,1 0 0,-1 0 0,0 0-1,0 0 1,0 0 0,0 0 0,0 0 0,0 0-1,0 0 1,0 0 0,0 0 0,0 0 0,0 0-1,0 0 1,-19 31 290,0-2-278,18-28-14,0 1 0,0-1 0,1 1 0,-1-1 0,0 1-1,1 0 1,-1-1 0,1 1 0,-1 0 0,1-1 0,0 1 0,0 0-1,0-1 1,0 1 0,0 0 0,1 3 0,-1-5-2,1 1 1,-1-1-1,0 1 0,1-1 1,-1 1-1,1-1 0,0 1 1,-1-1-1,1 1 0,-1-1 1,1 1-1,0-1 0,-1 0 1,1 0-1,0 1 0,-1-1 1,1 0-1,0 0 0,0 0 1,-1 0-1,1 1 0,0-1 1,0 0-1,-1 0 0,2-1 1,6 0 19,-1 0 0,0-1 0,0 0 0,0 0 0,0-1 1,7-4-1,18-9-13,-21 9-8,1 0-1,-1 1 1,1 1 0,0 0-1,0 1 1,1 0-1,-1 1 1,21-3-1,-33 6-8,1 0 0,-1 0 0,1 0 0,-1 0 0,0 0-1,1 0 1,-1 0 0,0 1 0,1-1 0,-1 0 0,1 0-1,-1 0 1,0 0 0,1 0 0,-1 1 0,0-1 0,1 0-1,-1 0 1,0 1 0,0-1 0,1 0 0,-1 0 0,0 1-1,0-1 1,1 0 0,-1 1 0,0-1 0,0 0 0,0 1-1,1-1 1,-1 0 0,0 1 0,0-1 0,0 1 0,0-1-1,0 0 1,0 1 0,-4 20-110,-17 16-52,15-29-202,-22 27-1239,6-18-4210,11-14-1762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8.583"/>
    </inkml:context>
    <inkml:brush xml:id="br0">
      <inkml:brushProperty name="width" value="0.025" units="cm"/>
      <inkml:brushProperty name="height" value="0.025" units="cm"/>
    </inkml:brush>
  </inkml:definitions>
  <inkml:trace contextRef="#ctx0" brushRef="#br0">1 251 12460,'0'0'6214,"63"-3"-5350,-29-26-191,0-6-545,-3-1-288,-3-4-1281,-7 3-1762,-12 0-1442,-6 4-319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8.912"/>
    </inkml:context>
    <inkml:brush xml:id="br0">
      <inkml:brushProperty name="width" value="0.025" units="cm"/>
      <inkml:brushProperty name="height" value="0.025" units="cm"/>
    </inkml:brush>
  </inkml:definitions>
  <inkml:trace contextRef="#ctx0" brushRef="#br0">2 192 9257,'0'0'4537,"-1"9"-2770,0 0-1273,1 1-1,0-1 1,1 1-1,0 0 0,0-1 1,4 12-1,-5-19-451,1 1 0,0-1 0,-1 0 0,1 0 0,0 0 0,0 0 0,0 0 0,0 1 0,1-2 0,-1 1 0,0 0 0,1 0 0,-1 0 0,1-1 0,0 1 0,0-1 0,-1 1 0,1-1 0,0 0 0,0 1 0,0-1 0,0 0 0,1-1 0,-1 1 0,0 0 0,0 0 0,1-1 0,-1 0 0,0 1 0,1-1 0,-1 0 0,0 0 0,1 0 0,-1 0 0,0-1 0,0 1 0,5-2 0,-5 1-6,0 0-1,1 0 0,-1-1 1,0 1-1,0-1 0,0 1 1,0-1-1,0 0 0,0 0 1,-1 0-1,1 0 0,-1 0 1,1 0-1,-1-1 0,2-2 1,19-45 84,-11 26-106,-10 20-9,1 0 1,0 0-1,1 0 0,-1 1 1,1-1-1,0 1 1,-1 0-1,1 0 0,1 0 1,-1 0-1,0 0 1,1 1-1,-1 0 0,1-1 1,6-2-1,-7 5-4,-1-1 1,1 1-1,0-1 0,-1 1 0,1 0 0,-1 0 0,1 0 0,0 1 1,-1-1-1,1 1 0,-1-1 0,1 1 0,-1 0 0,1 0 0,-1 0 1,0 0-1,1 0 0,-1 1 0,0-1 0,0 1 0,0-1 1,0 1-1,0 0 0,0 0 0,0-1 0,2 5 0,22 33 496,-25-38 229,-2-16 897,-3-5-1450,-1-1 1,-1 1 0,-1 0 0,-16-31 0,-4-16-114,31 66-442,1 0 0,0 0 0,-1 0 0,1 0 0,0 1 1,0 0-1,9 1 0,-11-1 41,50-2-5878,-26-6 272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9.456"/>
    </inkml:context>
    <inkml:brush xml:id="br0">
      <inkml:brushProperty name="width" value="0.025" units="cm"/>
      <inkml:brushProperty name="height" value="0.025" units="cm"/>
    </inkml:brush>
  </inkml:definitions>
  <inkml:trace contextRef="#ctx0" brushRef="#br0">176 124 9353,'0'0'8002,"-12"0"-6438,8 0-1519,-1 0 0,0 0 0,1 1 0,-1-1 0,0 1 0,1 0-1,-1 1 1,1-1 0,0 1 0,-1 0 0,1 0 0,0 0 0,0 0 0,0 1-1,0 0 1,1 0 0,-1 0 0,1 0 0,0 0 0,0 1 0,0-1 0,0 1 0,0 0-1,1 0 1,0 0 0,-3 5 0,-19 54 625,23-58-538,0-1-1,0 0 1,0 1 0,1-1-1,-1 1 1,1-1-1,0 1 1,1 0 0,-1-1-1,1 1 1,0-1-1,2 8 1,-2-11-87,0 0 0,0 1 0,0-1 0,0 0 0,0 0 0,0 0 0,0 0 0,0 0 0,1 0 0,-1 0 0,0 0 1,1 0-1,-1-1 0,1 1 0,-1 0 0,1-1 0,-1 1 0,1-1 0,-1 0 0,1 0 0,-1 1 0,1-1 0,0 0 0,-1 0 0,1 0 0,-1-1 0,1 1 0,-1 0 0,1-1 0,-1 1 0,1-1 0,-1 1 1,1-1-1,2-1 0,2-1 144,1 0 1,0 0 0,-1-1-1,0 0 1,0 0-1,8-7 1,3-6 57,-1 0 1,0-2-1,-1 1 0,17-30 1,-26 37-167,0 0-1,0 0 1,-1-1 0,0 0 0,-1 0 0,-1 0-1,0 0 1,0-1 0,1-24 0,-4 35-74,0 1 1,0 0 0,0-1-1,0 1 1,-1-1 0,1 1-1,0 0 1,0-1-1,-1 1 1,1 0 0,-1-1-1,1 1 1,-1 0 0,0 0-1,1 0 1,-1-1 0,0 1-1,0 0 1,0 0 0,0 0-1,0 0 1,0 0-1,0 0 1,0 1 0,0-1-1,-1 0 1,0 0 0,-1 0-8,-1 0 1,1 0 0,0 1 0,-1 0-1,1-1 1,0 1 0,-1 0 0,1 1-1,0-1 1,0 0 0,-5 2-1,-3 1-119,1 0-1,-1 1 1,0 0-1,1 0 1,0 2-1,-11 6 1,9-2-298,0-1 0,1 2 0,1-1 1,0 2-1,0-1 0,1 1 0,-12 21 1,15-21-800,0 0 0,0 0 0,2 1 1,-1 0-1,-2 14 0,2 3-5969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39.893"/>
    </inkml:context>
    <inkml:brush xml:id="br0">
      <inkml:brushProperty name="width" value="0.025" units="cm"/>
      <inkml:brushProperty name="height" value="0.025" units="cm"/>
    </inkml:brush>
  </inkml:definitions>
  <inkml:trace contextRef="#ctx0" brushRef="#br0">1 1961 14990,'14'-8'272,"577"-350"3995,-495 296-4209,561-412-401,-549 382 351,-4-5 0,-4-4 1,146-193-1,-90 53 1860,-16 23-955,-135 210-1425,0 1-320,-18 19-9600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1:40.669"/>
    </inkml:context>
    <inkml:brush xml:id="br0">
      <inkml:brushProperty name="width" value="0.025" units="cm"/>
      <inkml:brushProperty name="height" value="0.025" units="cm"/>
    </inkml:brush>
  </inkml:definitions>
  <inkml:trace contextRef="#ctx0" brushRef="#br0">3208 541 14061,'0'0'6983,"-9"-1"-5675,-29-2-176,36 2-1032,0 1 1,0-1 0,0 1 0,0-1 0,0 0 0,0 0 0,0 0 0,0 0 0,0-1 0,0 1 0,0 0-1,1-1 1,-1 1 0,1-1 0,-1 1 0,1-1 0,-1 0 0,-1-3 0,-15-37 673,11 23-727,-4 0-37,0 1 0,-1 0-1,-1 1 1,-1 0 0,0 1 0,-1 0-1,-1 2 1,-1-1 0,1 2-1,-2 0 1,0 2 0,-21-11 0,-34-15-518,-141-49 1,170 70 274,42 15 228,-66-24-140,0 2 1,-106-21-1,152 41 129,-1 0 0,1 1 0,-1 2 0,1 0 1,-1 1-1,1 1 0,-1 1 0,1 2 0,0 0 0,0 1 0,1 1 0,-27 12 0,-167 85-1009,-637 329-3747,775-388 4845,3 4 0,1 3 1,2 3-1,3 3 1,3 3-1,-92 111 0,120-124-71,3 0 0,3 2 0,1 2 0,-33 78 0,47-87 79,1 1 0,2 0-1,2 1 1,2 0 0,2 0 0,-2 61 0,9-91-69,0 0 1,1 0-1,0 0 1,1-1-1,1 1 0,0 0 1,1-1-1,1 0 1,0 0-1,1 0 1,0 0-1,1-1 1,1 0-1,0-1 1,1 0-1,0 0 0,0 0 1,2-1-1,-1-1 1,1 0-1,1 0 1,0-1-1,21 12 1,-7-7-150,0-1-1,2-2 1,-1 0 0,1-2 0,1-1 0,41 6 0,4-4-2893,100-1 0,-39-8-4134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28.958"/>
    </inkml:context>
    <inkml:brush xml:id="br0">
      <inkml:brushProperty name="width" value="0.025" units="cm"/>
      <inkml:brushProperty name="height" value="0.025" units="cm"/>
    </inkml:brush>
  </inkml:definitions>
  <inkml:trace contextRef="#ctx0" brushRef="#br0">273 281 14061,'-240'24'593,"239"-24"-579,0 1 0,0-1 0,-1 0 0,1 0 0,0 0 0,-1 0 0,1 0 0,0 0 0,-1 0-1,1 0 1,0 0 0,-1-1 0,1 1 0,0-1 0,0 1 0,-1-1 0,1 1 0,0-1 0,0 0 0,0 1 0,0-1 0,0 0 0,0 0 0,0 0 0,-1-1 0,2 1-14,-1-1 1,1 1-1,0-1 0,0 1 1,0-1-1,0 1 0,1 0 1,-1-1-1,0 1 1,0-1-1,1 1 0,-1 0 1,1-1-1,-1 1 0,1 0 1,0 0-1,-1-1 0,3-1 1,3-5-15,0-1 1,1 2-1,0-1 0,0 1 1,9-7-1,-2 4-208,0 2 0,1 0 0,0 1 0,0 0 0,0 1 0,1 1 0,0 0 0,0 1 0,1 1 0,28-2 0,14 2-408,99 9 0,-121-4 814,1296 4 1361,-626-17-858,404 30-522,8 0-63,740-64 184,-719 9-39,1950-17 810,-754 15 155,-337 26 769,-1363 43-1669,-156-6-1189,-162-19-3117,-279-9 732,-27-8-1089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29.704"/>
    </inkml:context>
    <inkml:brush xml:id="br0">
      <inkml:brushProperty name="width" value="0.025" units="cm"/>
      <inkml:brushProperty name="height" value="0.025" units="cm"/>
    </inkml:brush>
  </inkml:definitions>
  <inkml:trace contextRef="#ctx0" brushRef="#br0">1215 15 15535,'1'0'33,"-1"-1"0,0 1 0,0-1 0,0 1 0,0-1 0,0 1-1,0-1 1,0 0 0,0 1 0,0-1 0,0 1 0,0-1 0,0 1 0,0-1 0,-1 1 0,1-1 0,0 1 0,0-1 0,-1 1 0,1 0 0,0-1 0,0 1 0,-1-1 0,1 1 0,0 0 0,-1-1 0,1 1 0,-1 0 0,1-1 0,0 1 0,-1 0 0,0-1 0,-16 11 391,-27 41-427,29-31 133,-72 74-19,-122 102 0,-114 68-124,-26 21 487,326-265-427,-62 60 17,78-73-63,1 0 0,0 1 0,0-1 0,1 1 1,0 0-1,1 1 0,-1-1 0,2 1 0,-5 12 1,8-20-7,-1 0-1,1 1 1,0-1 0,0 0 0,0 0 0,0 1 0,0-1 0,0 0 0,0 1 0,0-1-1,0 0 1,0 1 0,1-1 0,-1 0 0,1 0 0,-1 1 0,1-1 0,-1 0-1,1 0 1,0 0 0,-1 0 0,1 0 0,0 1 0,0-2 0,0 1 0,0 0 0,0 0-1,0 0 1,0 0 0,0-1 0,0 1 0,3 1 0,2 0-10,0 0 0,1 0 0,-1-1 0,1 1 0,8-1 0,-9 0 17,75 6 35,162-7 0,83-31-121,32-20-1542,3-15-4142,-89 12-1828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2.716"/>
    </inkml:context>
    <inkml:brush xml:id="br0">
      <inkml:brushProperty name="width" value="0.025" units="cm"/>
      <inkml:brushProperty name="height" value="0.025" units="cm"/>
    </inkml:brush>
  </inkml:definitions>
  <inkml:trace contextRef="#ctx0" brushRef="#br0">0 1 7944,'0'0'14007,"1"15"-13467,4 402 215,-7-233-720,4-173-581,4-23 53,3-24-620,-1-87-6793,-7 41-288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3.090"/>
    </inkml:context>
    <inkml:brush xml:id="br0">
      <inkml:brushProperty name="width" value="0.025" units="cm"/>
      <inkml:brushProperty name="height" value="0.025" units="cm"/>
    </inkml:brush>
  </inkml:definitions>
  <inkml:trace contextRef="#ctx0" brushRef="#br0">1 37 11819,'0'15'2216,"0"24"-932,1 0 0,2 0 1,1 0-1,19 74 1,-15-92-830,1 0 1,0 0-1,1-1 1,2 0-1,18 25 1,-25-38-411,0-1 1,1 0 0,-1 0 0,1-1 0,0 1 0,1-1-1,-1-1 1,1 1 0,0-1 0,0 0 0,0 0-1,0-1 1,1 0 0,0-1 0,-1 0 0,1 0-1,0 0 1,12 0 0,-16-2 51,0 0 0,0 0 0,1-1-1,-1 0 1,0 1 0,0-2 0,0 1 0,0 0-1,0-1 1,0 0 0,-1 0 0,1 0 0,0 0-1,-1 0 1,0-1 0,4-2 0,-1-2 95,0 1 0,-1-1 1,1 0-1,-1 0 0,-1-1 0,1 1 1,4-12-1,0-6 175,-1 0 0,0 0-1,-2 0 1,3-36 0,3-73 680,-12 117-940,0-1 1,-1 1 0,-1-1-1,0 1 1,-9-29-1,11 44-115,-1 0-1,1 1 1,-1-1-1,1 0 1,-1 1-1,0-1 0,0 0 1,1 1-1,-1-1 1,0 1-1,0 0 0,-1-1 1,1 1-1,-1-2 1,1 4-41,1-1 1,-1 0-1,1 1 0,-1-1 1,1 0-1,-1 1 1,1-1-1,0 1 1,-1-1-1,1 1 0,0-1 1,-1 1-1,1-1 1,0 1-1,0-1 1,0 1-1,-1-1 0,1 1 1,0 0-1,0-1 1,0 1-1,0-1 1,0 1-1,0-1 0,0 1 1,0 0-1,-2 59-7751,2-55 6150,0 20-7308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3.418"/>
    </inkml:context>
    <inkml:brush xml:id="br0">
      <inkml:brushProperty name="width" value="0.025" units="cm"/>
      <inkml:brushProperty name="height" value="0.025" units="cm"/>
    </inkml:brush>
  </inkml:definitions>
  <inkml:trace contextRef="#ctx0" brushRef="#br0">71 41 20595,'0'0'2771,"-10"9"-1677,-30 34-47,38-41-995,0 0 1,0 1-1,0 0 1,0-1-1,1 1 1,-1 0-1,1 0 1,0 0-1,0 0 1,0 0-1,0 0 1,0 0-1,0 6 1,1-7-46,0 0 0,0 0 1,0-1-1,1 1 0,-1 0 1,1 0-1,-1 0 0,1 0 1,0-1-1,0 1 1,0 0-1,0-1 0,0 1 1,0 0-1,0-1 0,0 1 1,2 0-1,1 1-3,0 0 0,-1 0-1,2-1 1,-1 1 0,0-1 0,0 0-1,1 0 1,-1-1 0,1 0 0,-1 1-1,1-1 1,0-1 0,-1 1 0,7-1-1,-6 1 103,0-1 0,0-1 0,0 1 0,0-1 0,0 0 0,0 0 0,0 0 0,0-1 0,0 1 0,0-1 0,-1-1 0,1 1 0,-1 0 0,0-1 0,1 0 0,-1 0 0,0-1 0,-1 1 0,1-1 0,-1 1 0,1-1 0,-1 0 0,0-1 0,-1 1 0,1 0-1,-1-1 1,0 0 0,0 1 0,0-1 0,0 0 0,-1 0 0,0 0 0,0 0 0,0 0 0,-1 0 0,0 0 0,0 0 0,0 0 0,-2-10 0,1 12-74,1 0 0,-1 0 0,0 0 0,-1 1 0,1-1 0,0 0 0,-1 1 0,1-1 0,-1 1 0,0-1 1,0 1-1,0 0 0,0 0 0,0-1 0,-1 2 0,1-1 0,-1 0 0,1 0 0,-1 1 0,1-1 0,-1 1 0,0 0 0,0 0 0,0 0 0,0 0 0,1 1 0,-1-1 0,-6 0 0,6 1-194,0 0-1,-1 0 0,1 0 1,0 0-1,0 1 0,0-1 0,0 1 1,0 0-1,0 0 0,0 0 1,0 0-1,-4 2 0,5-2-322,1 0-1,-1 0 0,0 1 0,1-1 0,-1 1 1,0-1-1,1 1 0,0 0 0,-1-1 1,1 1-1,0 0 0,0 0 0,0 0 1,0 0-1,0 0 0,1 0 0,-1 0 1,1 0-1,-1 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482"/>
    </inkml:context>
    <inkml:brush xml:id="br0">
      <inkml:brushProperty name="width" value="0.025" units="cm"/>
      <inkml:brushProperty name="height" value="0.025" units="cm"/>
    </inkml:brush>
  </inkml:definitions>
  <inkml:trace contextRef="#ctx0" brushRef="#br0">85 988 12300,'0'0'1537,"-73"-34"1122,62 18-513,11-8-993,22-16-769,29-19-192,22-20 0,23-18 97,19-15-161,18-11-96,11-9-128,9-3-1730,1-1-4548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2.216"/>
    </inkml:context>
    <inkml:brush xml:id="br0">
      <inkml:brushProperty name="width" value="0.025" units="cm"/>
      <inkml:brushProperty name="height" value="0.025" units="cm"/>
    </inkml:brush>
  </inkml:definitions>
  <inkml:trace contextRef="#ctx0" brushRef="#br0">1 1 10890,'0'0'737,"9"65"-1890,1-36-2434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3.787"/>
    </inkml:context>
    <inkml:brush xml:id="br0">
      <inkml:brushProperty name="width" value="0.025" units="cm"/>
      <inkml:brushProperty name="height" value="0.025" units="cm"/>
    </inkml:brush>
  </inkml:definitions>
  <inkml:trace contextRef="#ctx0" brushRef="#br0">1 22 11371,'0'0'14349,"73"33"-13324,-26-33-640,7-5-289,4-5-449,-6-7-2273,-7-6-3428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4.128"/>
    </inkml:context>
    <inkml:brush xml:id="br0">
      <inkml:brushProperty name="width" value="0.025" units="cm"/>
      <inkml:brushProperty name="height" value="0.025" units="cm"/>
    </inkml:brush>
  </inkml:definitions>
  <inkml:trace contextRef="#ctx0" brushRef="#br0">1 1 22453,'0'0'289,"0"54"-386,1-10 97,4 6 32,5 6-512,2-2-1025,2 0-129,-3-6-1313,-3-7-2210,-6-9-1665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4.488"/>
    </inkml:context>
    <inkml:brush xml:id="br0">
      <inkml:brushProperty name="width" value="0.025" units="cm"/>
      <inkml:brushProperty name="height" value="0.025" units="cm"/>
    </inkml:brush>
  </inkml:definitions>
  <inkml:trace contextRef="#ctx0" brushRef="#br0">15 191 14286,'-3'-11'2188,"-8"-40"81,11 49-2154,0 0 0,0 0 0,0 0 0,0 0 0,0 0 0,0 0 0,0 0 0,1 0 0,-1 0 1,1 0-1,0 0 0,-1 0 0,1 0 0,0 1 0,0-1 0,0 0 0,0 1 0,1-1 0,-1 1 0,0-1 0,1 1 0,-1-1 0,1 1 0,-1 0 0,3-2 0,3-1 126,0 1 0,1-1 0,-1 2 0,15-5 0,-9 3 101,37-11-59,1 2 0,0 2 0,1 2-1,0 3 1,0 2 0,94 5 0,-142-1-324,1 1-1,0-1 1,-1 1-1,1 0 0,0 0 1,-1 1-1,1-1 1,-1 1-1,0 0 1,1 0-1,-1 1 0,0-1 1,0 1-1,-1 0 1,1 0-1,0 0 1,-1 0-1,3 5 1,-3-5 38,-2 1 0,1-1 0,0 1 0,-1 0 0,1 0 0,-1 0 0,0 0 0,0 0 0,-1 0 0,1 0 0,-1 0 0,0 0 0,0 0 1,0 0-1,-1 0 0,1 0 0,-1 0 0,0 0 0,0-1 0,-1 1 0,-2 6 0,-4 6 336,0-1-1,-1 0 0,-1 0 1,0-1-1,-1 0 1,-17 16-1,-82 70 2626,88-86-2639,13-10-293,12-10-334,4 0-247,0 0 0,0 1 0,1-1 0,0 1 0,0 1 0,1-1 0,-1 2-1,1-1 1,0 1 0,18-4 0,-13 4-601,1 0 0,0 2-1,-1-1 1,1 2 0,0 0 0,20 3-1,-32-3 905,0 0-1,0 1 0,0-1 1,-1 1-1,1 0 0,0 0 0,0 0 1,-1 0-1,1 0 0,-1 1 1,1-1-1,-1 1 0,0 0 0,1 0 1,-1 0-1,0 0 0,0 0 0,2 3 1,-3-2 329,1-1 0,-1 1 1,0-1-1,-1 1 0,1 0 1,0 0-1,-1-1 0,0 1 0,1 0 1,-1 0-1,0-1 0,-1 1 1,1 0-1,0 0 0,-2 4 0,-1 2 728,0 0-1,0-1 0,-1 0 0,0 0 0,-1 0 0,1 0 0,-2-1 0,1 1 0,-1-1 0,-9 8 0,3-4 80,-1-1-1,-1-1 1,1 0 0,-2-1-1,1-1 1,-1 0 0,0-1-1,-31 9 1,31-12-648,-1 1-1,1-2 1,-1 0-1,1-1 1,-1 0-1,0-2 1,0 0-1,1 0 1,-22-6-1,31 5-349,0 0-1,1-1 0,-1 0 0,1 0 0,-1 0 0,-7-7 1,11 9-65,1 0 1,0 0 0,0 0 0,1 0 0,-1 0-1,0 0 1,0 0 0,0 0 0,1 0 0,-1 0-1,0 0 1,1-1 0,-1 1 0,1 0 0,-1-3-1,1 3-72,0 1 0,1-1 0,-1 0 1,0 0-1,1 0 0,-1 0 0,0 1 0,1-1 0,-1 0 0,1 0 0,-1 1 0,1-1 0,-1 0 0,1 1 0,0-1 0,-1 1 0,1-1 0,0 1 0,-1-1 0,1 1 0,0-1 0,0 1 0,-1-1 0,1 1 0,0 0 0,0 0 0,1-1 0,22-6-6795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4.940"/>
    </inkml:context>
    <inkml:brush xml:id="br0">
      <inkml:brushProperty name="width" value="0.025" units="cm"/>
      <inkml:brushProperty name="height" value="0.025" units="cm"/>
    </inkml:brush>
  </inkml:definitions>
  <inkml:trace contextRef="#ctx0" brushRef="#br0">121 15 17072,'0'0'4719,"-8"1"-3026,4 0-1607,1-1 1,0 1-1,-1-1 1,1 1-1,0 0 1,0 0-1,0 1 1,0-1-1,0 1 1,0-1-1,0 1 1,0 0-1,-3 4 1,1-1 39,0 0 1,1 1 0,0-1 0,0 1 0,0 1 0,1-1 0,-4 7 0,2-1 53,0 1 0,1-1 0,0 0 0,1 1 0,0 0 0,1 0 0,0 0 0,1 0 0,1 0 0,1 18 0,-1-30-167,0 1 0,1 0 1,-1 0-1,1 0 0,-1-1 0,1 1 0,0 0 0,-1-1 0,1 1 0,0-1 0,0 1 1,0-1-1,0 1 0,0-1 0,0 0 0,1 1 0,-1-1 0,0 0 0,1 0 0,-1 0 1,1 0-1,-1 0 0,1 0 0,0 0 0,-1-1 0,1 1 0,0-1 0,-1 1 0,1-1 1,0 1-1,0-1 0,-1 0 0,1 0 0,0 0 0,0 0 0,0 0 0,-1 0 0,1-1 1,2 0-1,2 0 22,0 0 1,-1-1-1,1 0 1,-1 0-1,0 0 1,0-1-1,0 0 1,0 0-1,0 0 0,0 0 1,5-6-1,-1-2-52,0 0-1,0-1 0,-1-1 0,0 1 0,-1-1 0,-1-1 0,0 1 0,-1-1 0,0 0 0,-1 0 1,0 0-1,-2-1 0,1 1 0,-2-1 0,0 0 0,-1-20 0,-15 75-318,1 54 720,13-86-330,1 0-1,0-1 1,0 1-1,0 0 0,1 0 1,0-1-1,1 1 0,0 0 1,0-1-1,4 8 0,-4-12-16,0 0 0,0 0-1,1-1 1,0 1-1,-1-1 1,1 0-1,0 1 1,0-1-1,0 0 1,0-1 0,1 1-1,-1-1 1,0 1-1,1-1 1,-1 0-1,1 0 1,-1-1-1,1 1 1,0-1 0,-1 1-1,1-1 1,0 0-1,6-2 1,-4 2-322,0-1 0,0 0 1,0 0-1,0-1 0,-1 0 1,8-3-1,-10 4-430,0-1 0,0 1 0,0-1 0,0 0 0,-1 0 1,1 0-1,-1 0 0,1 0 0,-1-1 0,0 1 0,2-4 0,2-8-9401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5.283"/>
    </inkml:context>
    <inkml:brush xml:id="br0">
      <inkml:brushProperty name="width" value="0.025" units="cm"/>
      <inkml:brushProperty name="height" value="0.025" units="cm"/>
    </inkml:brush>
  </inkml:definitions>
  <inkml:trace contextRef="#ctx0" brushRef="#br0">15 0 11275,'0'0'13997,"-11"64"-12235,7-33-225,4 0 33,0 0-770,4-5-640,13-6-128,1-7-352,3-7-1922,-4-6-2146,-7-3-2563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5.731"/>
    </inkml:context>
    <inkml:brush xml:id="br0">
      <inkml:brushProperty name="width" value="0.025" units="cm"/>
      <inkml:brushProperty name="height" value="0.025" units="cm"/>
    </inkml:brush>
  </inkml:definitions>
  <inkml:trace contextRef="#ctx0" brushRef="#br0">0 1 9385,'0'0'14051,"6"2"-14046,-4 0 34,1 0 0,-1 0 0,1 0-1,-1 1 1,0-1 0,0 0 0,0 1 0,0-1 0,0 1 0,-1 0 0,1 0 0,-1-1-1,0 1 1,1 0 0,-1 0 0,-1 0 0,1 1 0,0-1 0,-1 0 0,0 0 0,1 0-1,-1 4 1,1 5 385,4-1 170,-1-22-175,0-21-92,-3 31-270,-1 0-1,0 0 0,0 0 0,0 0 0,0-1 1,-1 1-1,1 0 0,0 0 0,0 0 0,-1 0 1,1 0-1,0 0 0,-1 0 0,1 0 1,-1 0-1,0 0 0,1 0 0,-1 0 0,0 0 1,-1-1-1,2 3-25,-1-1 0,1 1 0,-1-1 0,1 1 0,-1-1 0,1 1 0,0 0 0,-1-1 0,1 1 0,0 0 0,-1-1 0,1 1-1,0 0 1,0-1 0,-1 1 0,1 0 0,0 0 0,0-1 0,0 1 0,0 0 0,0 0 0,0-1 0,0 1 0,1 0 0,-1 0 0,0-1 0,0 1 0,0 0 0,1-1 0,-1 2 0,16 84 797,38 119 0,5 25-765,-54-133-597,-5-97 359,0 1 1,0-1-1,0 0 0,1 0 1,-1 1-1,0-1 0,0 0 1,1 0-1,-1 1 0,0-1 1,1 0-1,-1 0 0,0 0 0,1 0 1,-1 0-1,0 1 0,1-1 1,-1 0-1,0 0 0,1 0 1,-1 0-1,0 0 0,1 0 1,-1 0-1,0 0 0,1 0 0,-1 0 1,0 0-1,1-1 0,-1 1 1,0 0-1,1 0 0,-1 0 1,0 0-1,1 0 0,-1-1 1,0 1-1,0 0 0,1 0 0,-1-1 1,0 1-1,0 0 0,1 0 1,-1-1-1,0 1 0,0 0 1,0 0-1,1-1 0,-1 1 0,0 0 1,0-1-1,0 1 0,0 0 1,0-1-1,0 1 0,0 0 1,0-1-1,8-20-9253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6.384"/>
    </inkml:context>
    <inkml:brush xml:id="br0">
      <inkml:brushProperty name="width" value="0.025" units="cm"/>
      <inkml:brushProperty name="height" value="0.025" units="cm"/>
    </inkml:brush>
  </inkml:definitions>
  <inkml:trace contextRef="#ctx0" brushRef="#br0">0 85 8552,'0'0'18385,"54"-19"-17936,-25 25-33,13-6-288,-1 0-96,5-5-512,-4-12-2275,-4-6-3042,-8-3-5894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7.162"/>
    </inkml:context>
    <inkml:brush xml:id="br0">
      <inkml:brushProperty name="width" value="0.025" units="cm"/>
      <inkml:brushProperty name="height" value="0.025" units="cm"/>
    </inkml:brush>
  </inkml:definitions>
  <inkml:trace contextRef="#ctx0" brushRef="#br0">222 99 15214,'0'0'2878,"-10"-6"-76,2 2-2229,0-1-1,0 2 0,-1-1 0,1 1 1,-1 0-1,-16-2 0,20 4-486,1 1-1,0 0 1,0 0-1,0 0 1,-1 0 0,1 1-1,0 0 1,0 0-1,0 0 1,0 0-1,0 0 1,0 1 0,0 0-1,0 0 1,1 0-1,-1 0 1,1 1 0,-1-1-1,1 1 1,-4 4-1,1 0-78,1-1 0,0 1 1,0 0-1,1 0 0,0 1 0,0-1 0,1 1 0,0 0 0,0 0 0,1 0 1,0 0-1,0 0 0,1 1 0,0-1 0,0 0 0,1 1 0,0-1 0,1 1 1,0-1-1,2 11 0,-1-16 1,-1 0 0,1 0 0,0 0 1,0-1-1,0 1 0,0-1 0,0 1 1,0-1-1,1 0 0,-1 0 0,1 0 1,0 0-1,-1-1 0,1 1 0,0-1 1,0 1-1,0-1 0,0 0 0,0 0 1,0-1-1,0 1 0,1 0 0,-1-1 1,0 0-1,0 0 0,1 0 0,-1 0 1,0 0-1,0-1 0,5-1 0,-1 1 38,0 0-1,1-1 0,-1 0 0,0 0 1,0-1-1,0 0 0,-1 0 0,1-1 0,-1 0 1,1 0-1,-1 0 0,6-7 0,-5 2-6,0-1 0,0 0 0,-1 0-1,-1-1 1,0 0 0,0 0 0,-1 0 0,-1 0-1,0-1 1,0 0 0,-1 1 0,-1-1-1,0 0 1,-1-24 0,0 36-40,0-1 0,1 1 0,-1 0 0,0-1 0,0 1 0,0 0 0,0-1 0,0 1 0,0 0 1,0-1-1,0 1 0,0 0 0,0-1 0,0 1 0,0 0 0,0-1 0,0 1 0,0 0 0,0-1 0,-1 1 0,1 0 0,0 0 0,0-1 0,0 1 0,0 0 0,-1-1 0,1 1 0,0 0 0,0 0 0,-1-1 0,1 1 1,0 0-1,0 0 0,-1 0 0,1-1 0,-1 1 0,-8 10-119,-5 23-67,13-31 195,1 0 0,-1 0 0,1-1 0,-1 1 0,1 0 0,0 0-1,0 0 1,0 0 0,0 0 0,0 0 0,1 0 0,-1 0 0,0 0-1,1 0 1,-1 0 0,1-1 0,0 1 0,0 0 0,0 0 0,0 0-1,0-1 1,0 1 0,0-1 0,0 1 0,1-1 0,1 3 0,0-3 6,-1-1 0,1 1 0,0 0 0,-1-1 1,1 1-1,0-1 0,-1 0 0,1 0 1,0 0-1,-1 0 0,1 0 0,0-1 0,-1 1 1,1-1-1,0 0 0,-1 0 0,1 0 0,-1 0 1,5-3-1,2-1-18,-1 0 0,0-1 0,-1 0 0,1-1-1,-1 0 1,-1 0 0,1 0 0,-1-1 0,0 0 0,-1 0 0,0-1 0,0 1 0,-1-1 0,0 0 0,0 0 0,3-16-1,-18 88-428,5-39 522,2 0 1,-2 38-1,6-61-76,0 0 1,0 0-1,0 0 0,0 0 0,0-1 1,0 1-1,0 0 0,0 0 1,0 0-1,0 0 0,1 0 0,-1 0 1,0-1-1,1 1 0,-1 0 0,0 0 1,1 0-1,-1-1 0,1 1 1,-1 0-1,1 0 0,0-1 0,-1 1 1,1-1-1,0 1 0,-1 0 1,1-1-1,0 1 0,-1-1 0,1 0 1,0 1-1,0-1 0,0 0 1,0 1-1,-1-1 0,1 0 0,0 0 1,0 0-1,0 0 0,0 0 1,0 0-1,0 0 0,0 0 0,-1 0 1,1 0-1,0 0 0,0 0 0,0-1 1,0 1-1,0 0 0,0-1 1,4-1 54,-1 0 1,1 0-1,-1 0 1,1-1 0,-1 1-1,0-1 1,0 0-1,4-5 1,3-4-106,-1 0-1,-1-1 1,0 0-1,0 0 1,-1-1 0,-1 0-1,0-1 1,-1 0 0,-1 0-1,6-28 1,-10 41-134,-1 6-133,-10 54-47,7-48 424,1-1 1,0 0 0,0 1 0,1 0 0,1-1-1,0 20 1,1-28-62,0 0 0,0 1-1,0-1 1,0 0 0,0 1 0,0-1-1,0 0 1,0 0 0,0 0 0,1 0-1,-1 0 1,1 0 0,-1 0 0,1 0-1,-1-1 1,1 1 0,-1-1 0,1 1-1,-1-1 1,1 1 0,0-1 0,-1 0-1,1 0 1,0 0 0,-1 0 0,1 0-1,-1 0 1,1 0 0,0-1 0,2 0-1,53-10-1277,8-18-7740,-33 14-1473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7.583"/>
    </inkml:context>
    <inkml:brush xml:id="br0">
      <inkml:brushProperty name="width" value="0.025" units="cm"/>
      <inkml:brushProperty name="height" value="0.025" units="cm"/>
    </inkml:brush>
  </inkml:definitions>
  <inkml:trace contextRef="#ctx0" brushRef="#br0">87 0 17617,'0'0'4740,"10"13"-3694,-4-5-814,1 1 12,0 0 0,-1 0 1,0 1-1,-1 0 0,0 0 0,0 0 0,-1 0 0,3 15 0,14 71 826,-6-22-1669,47 137 0,-61-210 132,0 0 1,0 1-1,-1-1 0,1 0 0,-1 0 0,1 0 0,-1 0 0,0 1 1,1-1-1,-1 0 0,0 1 0,0-1 0,0 0 0,0 0 0,0 1 1,0-1-1,0 0 0,0 1 0,-1-1 0,1 0 0,0 0 0,-1 2 1,0-3 282,0 1 1,0-1 0,0 0 0,0 0-1,0 0 1,0 0 0,0 0-1,0 0 1,-1 0 0,1 0 0,0 0-1,0-1 1,0 1 0,0 0 0,1 0-1,-1-1 1,0 1 0,0-1-1,0 1 1,0-1 0,-1 0 0,-60-45 623,54 40-626,-28-22 3323,1-1 1,-44-48-1,78 76-3010,0 1 0,0-1 0,0 0 1,0 0-1,0 0 0,0 0 0,1 0 0,-1 0 1,0 0-1,0 0 0,1 0 0,-1 0 0,1 0 1,-1 0-1,1-1 0,-1 1 0,1 0 1,0 0-1,0-1 0,-1 1 0,1 0 0,0 0 1,0-1-1,0 1 0,0 0 0,1-1 0,-1 1 1,0 0-1,1 0 0,-1-1 0,0 1 0,1 0 1,-1 0-1,1 0 0,0 0 0,-1 0 0,1 0 1,0 0-1,0 0 0,0 0 0,0 0 0,-1 0 1,1 0-1,0 0 0,1 1 0,-1-1 0,0 0 1,0 1-1,0-1 0,2 0 0,7-3 11,1 1 1,0 0-1,0 1 0,19-2 0,-19 2-120,51-5-59,36-7-1521,-35-1-5200,-12-4-7481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8.593"/>
    </inkml:context>
    <inkml:brush xml:id="br0">
      <inkml:brushProperty name="width" value="0.025" units="cm"/>
      <inkml:brushProperty name="height" value="0.025" units="cm"/>
    </inkml:brush>
  </inkml:definitions>
  <inkml:trace contextRef="#ctx0" brushRef="#br0">74 35 1153,'0'0'18257,"-61"14"-16463,51-14 192,8 0 1121,7 0-2627,20-4-416,7-2-64,9-4 0,3 2-64,6 3-1761,-5 0-1346,-5 1-1442,-10-2-2401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2.572"/>
    </inkml:context>
    <inkml:brush xml:id="br0">
      <inkml:brushProperty name="width" value="0.025" units="cm"/>
      <inkml:brushProperty name="height" value="0.025" units="cm"/>
    </inkml:brush>
  </inkml:definitions>
  <inkml:trace contextRef="#ctx0" brushRef="#br0">101 241 13004,'0'0'1410,"-11"7"-396,0 0-677,1 0 1,-1 1-1,-15 15 1,23-20-203,0 0 0,0 0 0,1 0 0,-1 0 0,1 0 0,0 1 0,0-1 0,0 1 0,0 0 0,1-1 0,-1 1 0,1 0 0,0 0 0,0 0 0,1 0 0,-1 0 0,1 0 0,0 0 0,0 0 0,0 5 0,1-8-126,0 0 0,-1 0 0,1 0-1,0 1 1,0-1 0,0 0 0,0 0-1,0 0 1,0 0 0,0-1 0,0 1 0,0 0-1,0 0 1,1-1 0,-1 1 0,0 0 0,1-1-1,-1 0 1,0 1 0,1-1 0,-1 0-1,0 1 1,1-1 0,-1 0 0,1 0 0,-1 0-1,0 0 1,1 0 0,-1-1 0,1 1-1,-1 0 1,0-1 0,2 0 0,5 0 23,-1-1 0,1 0 0,-1 0 0,0-1 0,8-4 0,6-7-52,-1 0 0,-1-2-1,-1 0 1,0-2 0,-1 0 0,-1 0-1,0-2 1,-2 0 0,0 0 0,-2-2-1,0 1 1,-1-2 0,-1 1-1,10-39 1,-18 58 7,-1-1 0,0 1 0,-1 0 0,1 0 0,-1 0 0,1-1 0,-1 1-1,0 0 1,0 0 0,0-1 0,-1-4 0,0 8 14,1 0 0,0-1-1,-1 1 1,1 0 0,0-1-1,-1 1 1,1 0 0,-1-1-1,1 1 1,-1 0 0,1 0 0,0-1-1,-1 1 1,1 0 0,-1 0-1,1 0 1,-1 0 0,1 0-1,-1 0 1,1-1 0,-1 1-1,1 0 1,-1 1 0,1-1 0,-1 0-1,1 0 1,-1 0 0,1 0-1,-1 0 1,1 0 0,-1 1-1,1-1 1,-1 0 0,1 0-1,0 1 1,-1-1 0,1 0 0,-1 0-1,0 1 1,-7 6 19,0-1-1,1 1 1,0 0 0,0 0 0,-11 16-1,-5 10 90,2 0-1,-34 73 0,47-90-1,2 0-1,0 1 0,1 0 1,1 0-1,1 1 0,0-1 1,1 1-1,1 0 0,1 21 0,0-36-94,1 1 0,0-1-1,0 1 1,0-1-1,0 1 1,0-1 0,1 0-1,0 1 1,-1-1 0,1 0-1,1 0 1,-1 0-1,0-1 1,1 1 0,-1 0-1,1-1 1,0 0-1,-1 1 1,1-1 0,0 0-1,1-1 1,-1 1 0,0-1-1,0 1 1,1-1-1,-1 0 1,1 0 0,-1 0-1,1 0 1,0-1-1,-1 0 1,1 0 0,4 0-1,5 0 93,1 0-1,-1-1 1,1 0-1,-1-1 1,0-1-1,0 0 0,24-9 1,-15 2-67,-1-1 1,-1-1-1,0-1 0,0 0 1,-1-1-1,-1-2 0,-1 1 1,0-2-1,-1-1 1,0 0-1,-2 0 0,0-2 1,14-26-1,-25 41-27,-1 0-1,1 0 1,-1 0 0,0 0 0,-1-1-1,1 1 1,-1 0 0,0-1-1,0 1 1,-1-9 0,0 13-10,0 1-1,0-1 1,0 0 0,0 1 0,-1-1-1,1 0 1,0 1 0,0-1 0,-1 1-1,1-1 1,-1 1 0,1-1-1,0 1 1,-1-1 0,1 1 0,-1-1-1,1 1 1,-1-1 0,1 1 0,-1 0-1,0-1 1,1 1 0,-1 0 0,1-1-1,-1 1 1,0 0 0,1 0 0,-1 0-1,0 0 1,1-1 0,-1 1 0,0 0-1,1 0 1,-1 0 0,0 0 0,1 1-1,-1-1 1,1 0 0,-1 0 0,0 0-1,1 0 1,-1 1 0,0-1 0,1 0-1,-1 1 1,1-1 0,-1 0 0,0 1-1,-30 18-50,21-10 43,1 0 1,1 1 0,-1 0 0,2 0-1,-1 1 1,2 0 0,-7 13-1,10-18 4,0 1-1,0-1 0,1 1 1,0 0-1,0 0 1,0 0-1,1 0 0,0 0 1,1 1-1,-1-1 0,2 0 1,-1 0-1,1 1 0,2 9 1,-3-15-32,1 0 0,1 1 0,-1-1 0,0 0 0,0 0 0,1 0 0,-1 0 0,1 0 1,0 0-1,-1 0 0,1-1 0,0 1 0,0-1 0,0 1 0,0-1 0,1 0 0,-1 0 0,0 0 1,0 0-1,1 0 0,3 1 0,1-1-591,-1 0-1,1 0 1,0 0 0,-1-1-1,1 1 1,0-2 0,7 0-1,19-7-6055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8.953"/>
    </inkml:context>
    <inkml:brush xml:id="br0">
      <inkml:brushProperty name="width" value="0.025" units="cm"/>
      <inkml:brushProperty name="height" value="0.025" units="cm"/>
    </inkml:brush>
  </inkml:definitions>
  <inkml:trace contextRef="#ctx0" brushRef="#br0">154 4 15631,'0'0'3940,"-8"-1"-2376,3 0-1448,0 0-1,1 1 1,-1 0 0,0 0 0,1 0 0,-1 0 0,0 1 0,1 0 0,-1 0 0,1 0-1,-1 0 1,1 1 0,-1 0 0,1 0 0,0 0 0,0 0 0,0 1 0,0 0 0,0-1-1,1 2 1,-1-1 0,1 0 0,-4 5 0,2-2-23,1 0 0,0-1 0,0 2 0,1-1 0,0 0 0,0 1 0,0-1 0,1 1 0,0 0 1,0 0-1,0 0 0,1 0 0,0 13 0,0-17-75,1 0 0,1 0 0,-1 0 0,0 0 0,1 0-1,-1 1 1,1-1 0,0 0 0,0 0 0,0-1 0,1 1 0,-1 0 0,1 0 0,-1-1 0,1 1 0,0-1 0,0 1 0,0-1 0,0 0 0,1 1 0,-1-1 0,1-1 0,-1 1 0,1 0-1,-1 0 1,1-1 0,0 0 0,0 1 0,0-1 0,0 0 0,0-1 0,6 2 0,4 0-373,0 0 0,0-1 0,24-2 1,-30 0-414,0 1 0,0-2 1,0 1-1,-1-1 1,1 0-1,0 0 0,-1-1 1,12-6-1,13-14-6561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9.308"/>
    </inkml:context>
    <inkml:brush xml:id="br0">
      <inkml:brushProperty name="width" value="0.025" units="cm"/>
      <inkml:brushProperty name="height" value="0.025" units="cm"/>
    </inkml:brush>
  </inkml:definitions>
  <inkml:trace contextRef="#ctx0" brushRef="#br0">35 0 16560,'0'0'2194,"-4"9"-1121,-2 5-567,0 0 1,2 1-1,0 0 1,0 0-1,1 0 1,1 0-1,1 1 1,0-1-1,2 26 1,20 154 2184,-18-174-2530,-1-1-42,-2-12-76,1-1 0,0 1 0,0 0 0,0-1 0,1 0 0,0 1 0,1-1 0,-1 0 0,1 0 0,7 12 0,-9-19-27,0 1 0,0 0-1,0-1 1,0 1 0,0-1 0,0 1-1,0-1 1,0 1 0,0-1 0,1 0-1,-1 0 1,0 1 0,0-1 0,0 0-1,0 0 1,0 0 0,0 0 0,1 0-1,-1-1 1,0 1 0,0 0 0,0 0-1,0-1 1,0 1 0,0-1 0,0 1-1,0-1 1,0 1 0,0-1 0,0 0-1,0 1 1,0-1 0,0 0 0,-1 0-1,1 0 1,0 1 0,0-1 0,-1 0-1,1 0 1,0-1 0,29-45 313,-27 41-348,32-76-341,-5 10-4950,-29 120 3538,-3 0 1753,0-31-71,1-1 0,1 1 0,3 26 0,3-31-2517,4-11-2132,6-4-2243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49.699"/>
    </inkml:context>
    <inkml:brush xml:id="br0">
      <inkml:brushProperty name="width" value="0.025" units="cm"/>
      <inkml:brushProperty name="height" value="0.025" units="cm"/>
    </inkml:brush>
  </inkml:definitions>
  <inkml:trace contextRef="#ctx0" brushRef="#br0">122 7 16239,'0'0'2376,"-12"6"-630,0 2-1050,-1 0 1,1 1 0,0 0 0,-13 14 0,22-20-557,0 0 1,0-1-1,0 1 0,1 1 1,-1-1-1,1 0 1,0 1-1,-1-1 0,2 1 1,-1-1-1,0 1 0,1 0 1,0 0-1,0 0 0,0 0 1,0 0-1,0 0 0,1 0 1,0 0-1,0 0 0,0 0 1,0 0-1,1 0 1,1 8-1,0-10-129,-1 0 0,0-1 0,1 1 1,-1-1-1,1 1 0,-1-1 0,1 0 0,-1 1 0,1-1 0,0 0 1,0 0-1,0 0 0,0 0 0,0-1 0,0 1 0,0 0 1,0-1-1,0 0 0,0 1 0,0-1 0,0 0 0,0 0 1,0 0-1,0 0 0,0 0 0,0-1 0,2 0 0,2 1-15,-1-1 0,0 0 0,0 0 0,1-1 0,-1 0 0,0 0 0,-1 0 0,1 0 0,8-6 0,-6 2-43,-1 0 0,0 0 0,0-1 0,0 0 0,-1-1 0,0 1 0,-1-1 0,1 0 0,-1 0 0,-1 0 0,0 0 0,0-1 0,0 0 0,-1 1-1,1-15 1,-11 28 42,3 1 74,-1 0-1,1 0 0,1 0 1,-1 1-1,-4 9 1,7-13-3,1 1 1,-1-1 0,1 0-1,0 1 1,-1-1-1,2 1 1,-1-1-1,0 1 1,1 0 0,-1-1-1,1 1 1,0 0-1,1-1 1,0 6-1,-1-8-52,1 0 0,-1-1 0,1 1 0,-1 0 0,1-1 0,0 1 0,-1-1 0,1 1 0,0-1-1,-1 1 1,1-1 0,0 0 0,-1 1 0,1-1 0,0 0 0,0 1 0,0-1 0,0 0 0,-1 0-1,1 0 1,0 0 0,0 0 0,0 0 0,0 0 0,-1 0 0,1 0 0,0 0 0,0 0 0,0-1-1,-1 1 1,1 0 0,0 0 0,0-1 0,-1 1 0,1-1 0,1 0 0,27-15 315,-14 0-583,0-1 1,-1-1-1,-1 0 1,0-1-1,11-24 0,-26 46 234,-3 7 88,0-1 0,0 1 0,0 1 0,2-1 0,-1 1 0,1-1 0,1 1 0,0 0 0,0 0 0,1 0 0,1 17 0,0-27-51,1 1-1,0 0 1,-1-1 0,1 1-1,0-1 1,0 0 0,0 1 0,0-1-1,0 0 1,1 1 0,-1-1-1,0 0 1,0 0 0,1 0-1,-1 0 1,1 0 0,-1 0 0,1-1-1,-1 1 1,1 0 0,-1-1-1,1 1 1,0-1 0,-1 0 0,1 1-1,0-1 1,-1 0 0,1 0-1,0 0 1,-1 0 0,1-1 0,0 1-1,1-1 1,2 1-214,-1 0 0,0-1 0,1 0 0,-1 0 1,0 0-1,0 0 0,0-1 0,0 1 0,0-1 0,0 0 0,0-1 1,3-2-1,9-15-3738,-5-3-2070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0.059"/>
    </inkml:context>
    <inkml:brush xml:id="br0">
      <inkml:brushProperty name="width" value="0.025" units="cm"/>
      <inkml:brushProperty name="height" value="0.025" units="cm"/>
    </inkml:brush>
  </inkml:definitions>
  <inkml:trace contextRef="#ctx0" brushRef="#br0">81 1 19667,'0'0'2349,"-9"3"394,7-2-2613,-37 17 2339,37-17-2388,0 0-1,0 0 1,0 0 0,0 0-1,0 0 1,1 0 0,-1 1-1,0-1 1,1 1 0,-1-1-1,1 1 1,-1 0 0,1-1-1,0 1 1,0 0 0,0 0-1,0 0 1,0 0 0,-1 4-1,28-3-2412,-19-3 1862,14 0-182,-1 1 0,1 1 0,0 0-1,-1 2 1,26 7 0,-45-10 657,1-1 0,-1 0 0,0 1 0,0-1 0,0 1 0,1-1 0,-1 1 0,0 0 0,0-1 0,0 1 0,0 0 0,0 0 0,0 0 0,0 0 1,0 0-1,-1 0 0,1 0 0,0 0 0,0 0 0,-1 0 0,1 1 0,-1-1 0,1 0 0,-1 0 0,1 0 0,-1 3 0,0-2 72,0 0-1,-1 0 1,0 0 0,1 0-1,-1 1 1,0-1 0,0 0-1,0 0 1,0 0-1,0-1 1,0 1 0,-1 0-1,1 0 1,-2 1 0,-8 8 704,-1-1 1,0 0-1,-18 12 1,26-20-582,0 1-5,-4 3 130,0 0 1,-1-1-1,1 0 0,-1 0 1,0-1-1,0 0 0,-1-1 1,-14 4-1,23-7-353,1 0 1,-1 0-1,1 0 1,-1 0-1,0 0 1,1 0-1,-1 0 1,1-1-1,-1 1 0,1 0 1,-1 0-1,0 0 1,1-1-1,-1 1 1,1 0-1,-1 0 0,1-1 1,-1 1-1,1 0 1,-1-1-1,1 1 1,0-1-1,-1 1 0,1-1 1,-1 1-1,1-1 1,0 1-1,0-1 1,-1 1-1,1-1 0,0 1 1,-1-2-1,0-25-2430,15-24-5134,4 20 60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0.416"/>
    </inkml:context>
    <inkml:brush xml:id="br0">
      <inkml:brushProperty name="width" value="0.025" units="cm"/>
      <inkml:brushProperty name="height" value="0.025" units="cm"/>
    </inkml:brush>
  </inkml:definitions>
  <inkml:trace contextRef="#ctx0" brushRef="#br0">116 106 10794,'0'0'19811,"10"-5"-19512,-4 3-318,37-22 113,-41 23-124,0-1-1,0 0 0,0 0 0,0 0 1,0 0-1,0-1 0,-1 1 1,1 0-1,-1-1 0,0 1 0,1-1 1,-1 0-1,0 1 0,-1-1 0,1 0 1,0 1-1,-1-1 0,1 0 0,-1-3 1,0 5 3,0 0 1,0 0-1,0 0 0,0 0 1,-1 1-1,1-1 1,0 0-1,0 0 0,-1 0 1,1 0-1,-1 1 1,1-1-1,-1 0 0,1 0 1,-1 1-1,1-1 1,-1 0-1,1 1 0,-1-1 1,0 0-1,0 1 1,1-1-1,-1 1 0,0-1 1,0 1-1,1 0 1,-2-1-1,-31-3-327,25 5 315,0 0 0,1 0 0,-1 1 0,0 0 0,1 0 0,-11 5 0,11-2 51,0-1 0,1 2-1,0-1 1,-1 1 0,2 0 0,-1 0 0,1 1 0,0-1 0,0 1 0,1 1 0,0-1 0,0 0 0,1 1-1,0 0 1,-3 10 0,5-13-113,-1 0-1,1 0 0,0 0 0,0 0 0,1 0 1,-1 0-1,1 0 0,1 1 0,-1-1 1,0 0-1,1 0 0,0 0 0,1 0 0,-1 0 1,1 0-1,0-1 0,0 1 0,0 0 1,0-1-1,1 0 0,0 1 0,0-1 0,0 0 1,1-1-1,6 7 0,12 2-5482,3-9-4959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1.071"/>
    </inkml:context>
    <inkml:brush xml:id="br0">
      <inkml:brushProperty name="width" value="0.025" units="cm"/>
      <inkml:brushProperty name="height" value="0.025" units="cm"/>
    </inkml:brush>
  </inkml:definitions>
  <inkml:trace contextRef="#ctx0" brushRef="#br0">0 154 9129,'0'0'9470,"4"13"-8872,10 47 435,-3 2 1,-3-1-1,0 72 1,2 2-187,-5-117-478,0-23 181,5-32 15,-4-13-516,-2-2 0,-1 1 0,-4 0 1,-1 0-1,-3 0 0,-1 0 0,-3 1 0,-21-68 1,17 87-29,13 30-22,0 1 0,0 0 0,0 0 1,0 0-1,0 0 0,0 0 0,0-1 0,0 1 0,-1 0 0,1 0 0,0 0 0,0 0 1,0-1-1,0 1 0,0 0 0,0 0 0,0 0 0,0 0 0,0 0 0,-1 0 1,1-1-1,0 1 0,0 0 0,0 0 0,0 0 0,0 0 0,0 0 0,-1 0 1,1 0-1,0 0 0,0 0 0,0 0 0,0 0 0,-1 0 0,1 0 0,0 0 0,0 0 1,0 0-1,0 0 0,-1 0 0,1 0 0,0 0 0,0 0 0,0 0 0,0 0 1,0 0-1,-1 0 0,1 0 0,0 0 0,0 0 0,0 0 0,0 0 0,0 0 0,-1 1 1,1-1-1,0 0 0,0 0 0,-3 14-116,2 19-99,3-14 208,1 0-1,0 0 1,1 0 0,1 0 0,1-1 0,1 1 0,0-2-1,13 24 1,-16-35 11,0 0 0,0 0 0,0-1-1,1 1 1,0-1 0,0 0-1,0 0 1,1-1 0,-1 1 0,1-1-1,9 4 1,-11-6 7,1 0 1,0-1-1,-1 1 0,1-1 1,0-1-1,0 1 0,-1-1 0,1 1 1,0-1-1,0-1 0,0 1 1,0-1-1,-1 0 0,1 0 0,0 0 1,-1 0-1,1-1 0,6-3 1,-2 0 9,0-1 0,0 0 1,-1 0-1,0 0 1,0-1-1,0-1 1,-1 1-1,0-1 1,0-1-1,-1 1 1,0-1-1,-1 0 1,0 0-1,0-1 1,4-13-1,-1 2 7,-2 1-1,0-2 0,-1 1 1,-2 0-1,0-1 1,0-31-1,-8 35-13,0 18-91,1 12-129,-1 21 170,2 1 1,2 0-1,1 0 0,2 0 1,1 0-1,7 34 0,-7-51 104,0 0 0,1 0-1,1 0 1,0 0-1,2-1 1,14 29-1,-18-41-191,0 0 0,0 0 0,0 0 0,0 0 0,1-1 0,0 1-1,-1-1 1,2 0 0,-1 0 0,0 0 0,0-1 0,1 1 0,-1-1 0,1 0 0,0 0-1,0-1 1,0 1 0,0-1 0,0 0 0,0-1 0,0 1 0,0-1 0,0 0-1,0 0 1,0-1 0,0 1 0,9-3 0,17-10-4509,-5-10-3005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1.431"/>
    </inkml:context>
    <inkml:brush xml:id="br0">
      <inkml:brushProperty name="width" value="0.025" units="cm"/>
      <inkml:brushProperty name="height" value="0.025" units="cm"/>
    </inkml:brush>
  </inkml:definitions>
  <inkml:trace contextRef="#ctx0" brushRef="#br0">113 1 10410,'0'0'6673,"-7"11"-3956,-85 129 3310,91-139-6001,0 0 0,0 0-1,0 0 1,0 1 0,0-1-1,0 0 1,0 1 0,0-1-1,1 1 1,-1-1 0,0 0 0,1 1-1,-1 0 1,1-1 0,0 1-1,-1-1 1,1 1 0,0 0 0,0 1-1,1-2-20,0-1-1,0 0 0,0 1 1,0-1-1,0 0 1,0 0-1,0 0 0,0 0 1,0 0-1,0 0 0,0 0 1,0-1-1,0 1 1,0 0-1,0 0 0,0-1 1,0 1-1,0-1 1,0 1-1,1-2 0,61-35-557,-54 30 229,-1 0-1,0-1 0,0 0 0,8-11 1,-14 17 276,0-1 0,0 0 0,0 0 0,-1 0 0,1 0 0,-1 0 0,0 0 0,0-1 0,0 1 0,0 0 0,0-1 0,-1 1 0,1-1 0,-1 1 0,0 0 0,0-1 0,-1-5 0,1 9 49,0 0 0,0-1 0,0 1 0,0 0 0,0-1 0,0 1 0,-1-1 0,1 1-1,0 0 1,0-1 0,0 1 0,0 0 0,-1 0 0,1-1 0,0 1 0,0 0 0,-1-1 0,1 1 0,0 0 0,-1 0 0,1-1 0,0 1 0,0 0 0,-1 0 0,1 0 0,-1 0 0,1 0 0,0-1 0,-1 1 0,1 0 0,0 0 0,-1 0 0,1 0 0,0 0 0,-1 0 0,0 0 0,-15 8 27,-9 16-1,21-17 6,-1 0 1,1 0 0,0 0 0,1 1 0,0-1-1,0 1 1,0 0 0,1 0 0,0 0 0,1 0-1,0 0 1,0 0 0,0 1 0,2 11 0,-1-18-81,1-1 0,0 0 0,-1 0 0,1 0 0,0 0 0,0 0 0,0 0 0,0 0 0,0 0 0,0 0 0,0 0 0,0 0 0,0-1 0,0 1 0,0 0 0,0-1 0,0 1 0,1-1 0,-1 1 0,0-1 0,1 0 0,-1 1 0,0-1 0,1 0 0,-1 0 0,0 0 0,2 0 0,39-4-5545,-14-9-761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1.787"/>
    </inkml:context>
    <inkml:brush xml:id="br0">
      <inkml:brushProperty name="width" value="0.025" units="cm"/>
      <inkml:brushProperty name="height" value="0.025" units="cm"/>
    </inkml:brush>
  </inkml:definitions>
  <inkml:trace contextRef="#ctx0" brushRef="#br0">171 36 15375,'0'0'2642,"-11"-2"-245,2 0-1943,1 0-1,-1 1 1,0 0 0,1 0-1,-14 2 1,18-1-330,0 1 1,0 0 0,1 0-1,-1 0 1,0 1-1,0-1 1,0 1 0,1 0-1,-1 0 1,1 0-1,0 0 1,-1 1 0,1-1-1,0 1 1,0 0-1,1 0 1,-4 4 0,2-1-34,0-1 0,1 1 0,0 0 0,0 0 0,1 0 1,0 0-1,0 0 0,0 1 0,-1 10 0,3-15-83,-1-1 0,1 1-1,0 0 1,0 0 0,0-1-1,0 1 1,0 0 0,0 0 0,1-1-1,-1 1 1,1 0 0,-1-1-1,1 1 1,-1 0 0,1-1-1,0 1 1,0-1 0,0 1 0,0-1-1,0 1 1,0-1 0,0 0-1,0 0 1,1 1 0,-1-1-1,0 0 1,1 0 0,-1 0-1,1 0 1,-1-1 0,1 1 0,-1 0-1,1-1 1,0 1 0,0-1-1,-1 1 1,1-1 0,3 0-1,0 1 5,1-1 0,-1 0-1,1-1 1,-1 0 0,1 1-1,-1-2 1,0 1 0,1-1-1,-1 0 1,0 0 0,0 0-1,0 0 1,0-1 0,-1 0-1,1 0 1,-1 0 0,0-1-1,1 0 1,-2 0 0,1 0-1,0 0 1,4-7 0,-3 3-27,0 0 1,0-1 0,0 0-1,-1 0 1,-1 0 0,0 0-1,0-1 1,0 0 0,-1 1-1,-1-1 1,1-18 0,-3 35-86,0 0 0,0 0 0,-1 0 0,0-1 0,-4 12 0,-5 14 59,7-17 21,1 1 0,0 0 0,2 0 1,0 0-1,0 0 0,3 22 0,-2-37-52,0 0 0,0 0 0,1 0 0,-1 0 1,0 0-1,0-1 0,1 1 0,-1 0 0,1 0 0,-1 0 0,1 0 0,-1-1 0,1 1 0,-1 0 0,1-1 0,0 1 1,-1 0-1,1-1 0,0 1 0,0-1 0,0 1 0,-1-1 0,1 1 0,0-1 0,0 0 0,0 1 0,0-1 0,0 0 0,0 0 1,-1 1-1,1-1 0,0 0 0,0 0 0,0 0 0,0 0 0,0 0 0,0-1 0,0 1 0,0 0 0,1-1 0,2 0-415,-1 0-1,1 0 0,-1 0 1,0-1-1,0 0 0,1 1 0,-1-1 1,0 0-1,4-4 0,18-23-5742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2.114"/>
    </inkml:context>
    <inkml:brush xml:id="br0">
      <inkml:brushProperty name="width" value="0.025" units="cm"/>
      <inkml:brushProperty name="height" value="0.025" units="cm"/>
    </inkml:brush>
  </inkml:definitions>
  <inkml:trace contextRef="#ctx0" brushRef="#br0">167 0 13004,'0'0'3091,"-13"10"32,-9 6-2076,0 2-1,-21 23 1,36-35-821,0 1 0,1 1 0,-1-1-1,2 1 1,-1 0 0,1 1 0,0-1 0,1 1 0,0 0 0,1 0 0,-5 16 0,8-24-224,0-1 0,0 0 0,0 1 0,0-1 0,0 0 0,0 1 0,0-1 0,0 0 0,1 1 0,-1-1 0,0 0 0,0 1 1,0-1-1,0 0 0,1 1 0,-1-1 0,0 0 0,0 0 0,0 1 0,1-1 0,-1 0 0,0 0 0,1 1 0,-1-1 0,0 0 0,0 0 0,1 0 0,-1 0 0,0 1 0,1-1 0,-1 0 0,0 0 0,1 0 0,-1 0 0,0 0 0,1 0 0,-1 0 0,1 0 0,-1 0 0,0 0 0,1 0 1,-1 0-1,0 0 0,1 0 0,-1 0 0,0-1 0,1 1 0,18-6 17,46-25-1359,-50 22 844,1 1 1,-1 0-1,1 1 0,1 1 0,-1 1 0,1 0 0,0 1 0,0 1 0,20-1 0,-36 4 528,0 0-1,0 0 1,0 1 0,0-1-1,0 0 1,0 1-1,0-1 1,0 1-1,0-1 1,0 1 0,0-1-1,0 1 1,-1-1-1,1 1 1,0 0 0,0 0-1,-1-1 1,1 1-1,0 0 1,-1 0 0,1 0-1,-1 0 1,1 0-1,-1 0 1,1 0 0,-1 0-1,0 0 1,0 0-1,1 0 1,-1 0-1,0 0 1,0 0 0,0 0-1,0 0 1,0 0-1,0 0 1,0 0 0,-1 0-1,1 0 1,0 0-1,0 0 1,-1 0 0,0 2-1,0 3 257,-1 1 0,0-1 0,0 0 0,-1 0 0,0 0 0,-3 6 0,-10 11 1088,-38 41-1,47-57-1244,0 0 0,-1 0 0,1-1 0,-1 0 0,-1 0-1,1-1 1,-1 0 0,-18 7 0,27-12-206,-1 1-1,1-1 1,-1 0-1,1 0 0,-1 0 1,1 0-1,-1 0 1,1 0-1,-1 0 1,1 0-1,0 0 1,-1 0-1,1 0 1,-1 0-1,1 0 1,-1 0-1,1 0 1,-1 0-1,1 0 1,-1-1-1,1 1 0,-1 0 1,1 0-1,0-1 1,-1 1-1,1 0 1,-1-1-1,1 1 1,0 0-1,-1-1 1,1 1-1,0 0 1,0-1-1,-1 1 1,1-1-1,0 1 0,0-1 1,0 1-1,-1-1 1,1 1-1,0 0 1,0-1-1,0 1 1,0-1-1,0 1 1,0-1-1,0 1 1,0-1-1,0 1 1,0-1-1,0 1 1,0-1-1,7-31-4035,-6 29 3438,12-36-5199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2.580"/>
    </inkml:context>
    <inkml:brush xml:id="br0">
      <inkml:brushProperty name="width" value="0.025" units="cm"/>
      <inkml:brushProperty name="height" value="0.025" units="cm"/>
    </inkml:brush>
  </inkml:definitions>
  <inkml:trace contextRef="#ctx0" brushRef="#br0">83 0 14382,'0'0'2130,"-5"13"491,-6 10-1809,-37 89 2661,44-102-3292,1 1 0,-1 0 0,2 0 0,0 1 0,0-1 0,1 0 1,0 1-1,2 20 0,0-31-181,-1 0 1,1 0-1,0 0 1,0 0 0,-1 0-1,1 0 1,0 0-1,0-1 1,0 1 0,0 0-1,0 0 1,0-1-1,0 1 1,0-1 0,0 1-1,1-1 1,-1 1-1,0-1 1,0 0-1,0 0 1,0 1 0,1-1-1,-1 0 1,0 0-1,0 0 1,2 0 0,42-1-469,-32 0 119,-8 1 220,0 0 0,0 0 0,1 1 0,-1-1 0,0 1 1,0 0-1,0 1 0,-1-1 0,1 1 0,0 0 0,-1 0 0,1 0 0,-1 1 0,1 0 1,5 4-1,-5-2 211,-1 1 0,1 0 0,-1-1 0,0 2 1,0-1-1,-1 0 0,0 1 0,0-1 0,0 1 0,1 8 1,-4-15-47,0 0 0,0-1 1,0 1-1,0 0 1,1 0-1,-1 0 1,0-1-1,0 1 1,0 0-1,0 0 1,0 0-1,0 0 0,1 0 1,-1 0-1,0-1 1,0 1-1,0 0 1,0 0-1,0 0 1,1 0-1,-1 0 1,0 0-1,0 0 0,0 0 1,1 0-1,-1 0 1,0 0-1,0 0 1,0 0-1,1 0 1,-1 0-1,0 0 1,0 0-1,0 0 0,0 0 1,1 0-1,-1 0 1,0 0-1,0 0 1,0 0-1,1 0 1,-1 0-1,0 0 1,0 0-1,0 0 0,0 1 1,0-1-1,1 0 1,-1 0-1,0 0 1,0 0-1,0 0 1,0 1-1,4-19 809,2-166 44,-6 144-817,4 45-85,-1 0 0,1 0 0,1 0 0,-1-1 0,1 0 0,8 6 0,-11-8 21,1 0 1,-1-1-1,1 0 0,-1 1 1,1-1-1,0 0 1,-1 0-1,1 0 0,0-1 1,0 1-1,0-1 0,-1 1 1,1-1-1,0 0 0,0 0 1,0 0-1,0-1 0,0 1 1,-1-1-1,1 0 1,0 1-1,0-1 0,-1 0 1,1-1-1,0 1 0,-1 0 1,1-1-1,-1 1 0,0-1 1,0 0-1,3-2 1,-1 0-8,-1 1 1,1-1-1,-1 0 1,0-1 0,0 1-1,0 0 1,0-1-1,-1 0 1,0 1-1,0-1 1,0 0 0,1-6-1,-19 96-28,11-66 73,1 1 0,1 0 0,0 0-1,2 0 1,0 0 0,2 26 0,-1-45-108,1 0 1,-1-1 0,0 1-1,0 0 1,0-1-1,0 1 1,0-1 0,1 1-1,-1 0 1,0-1-1,1 1 1,-1-1-1,0 1 1,1-1 0,-1 1-1,0-1 1,1 1-1,-1-1 1,1 1 0,-1-1-1,1 1 1,-1-1-1,1 0 1,0 1-1,-1-1 1,1 0 0,-1 0-1,1 1 1,0-1-1,-1 0 1,1 0 0,0 0-1,-1 0 1,1 0-1,0 0 1,-1 0-1,2 0 1,-1 0-363,1-1 1,-1 1-1,0 0 1,1-1-1,-1 1 1,0-1-1,1 0 1,-1 1-1,0-1 0,0 0 1,0 0-1,0 0 1,1 0-1,-1 0 1,-1 0-1,3-2 1,9-19-9005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3.195"/>
    </inkml:context>
    <inkml:brush xml:id="br0">
      <inkml:brushProperty name="width" value="0.025" units="cm"/>
      <inkml:brushProperty name="height" value="0.025" units="cm"/>
    </inkml:brush>
  </inkml:definitions>
  <inkml:trace contextRef="#ctx0" brushRef="#br0">218 1 9641,'0'0'7586,"-7"9"-6732,-15 25-696,2 1 1,1 0-1,-20 56 1,-36 129 221,69-200-299,-1-1 9,1 0 1,1 1 0,1 0 0,1 0-1,-2 23 1,5-41-81,0-1 0,0 0 0,0 0 0,0 0 0,0 1 0,0-1 0,1 0 0,-1 0 0,0 0 0,1 1 0,-1-1-1,1 0 1,-1 0 0,1 0 0,-1 0 0,1 0 0,0 0 0,-1 0 0,1 0 0,0 0 0,0 0 0,0 0 0,0-1 0,0 1 0,0 0 0,0-1 0,2 2 0,0-1 37,-1-1 1,1 1-1,0-1 1,0 0 0,-1 0-1,1 0 1,0 0-1,0 0 1,0-1-1,-1 1 1,6-3 0,6-1 154,-1-2 1,0 0 0,0 0-1,12-9 1,51-38 235,-3-3 0,-3-3-1,-2-3 1,60-72 0,-120 125-410,-1 2-23,0 0 0,-1-1 0,0 0 1,0 0-1,-1-1 0,0 1 0,7-16 0,-12 23-80,0 1 0,0-1 0,0 1 0,-1 0 0,1-1 0,0 1 0,0-1 0,0 1 0,0-1-1,-1 1 1,1 0 0,0-1 0,-1 1 0,1-1 0,0 1 0,0 0 0,-1 0 0,1-1 0,0 1 0,-1 0 0,1-1 0,-1 1 0,1 0-1,0 0 1,-1 0 0,1-1 0,-1 1 0,1 0 0,-1 0 0,1 0 0,-1 0 0,1 0 0,-1 0 0,1 0 0,0 0 0,-1 0-1,1 0 1,-1 0 0,1 0 0,-1 0 0,1 0 0,-1 1 0,0-1 0,-23 3-3781,-11 9-3313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2.998"/>
    </inkml:context>
    <inkml:brush xml:id="br0">
      <inkml:brushProperty name="width" value="0.025" units="cm"/>
      <inkml:brushProperty name="height" value="0.025" units="cm"/>
    </inkml:brush>
  </inkml:definitions>
  <inkml:trace contextRef="#ctx0" brushRef="#br0">1 0 16752,'0'0'7329,"-1"9"-6982,2 9 73,1 0-1,0 0 0,1 0 0,1-1 0,13 35 0,-9-30-241,-2 0 1,0 1-1,-1 0 0,2 31 0,-8 11-84,3 32-1,2-85 86,3-20 121,3-21-58,-8 20-493,3-24 971,-6 13-3885,-14 24-9412,6-2 2631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4.239"/>
    </inkml:context>
    <inkml:brush xml:id="br0">
      <inkml:brushProperty name="width" value="0.025" units="cm"/>
      <inkml:brushProperty name="height" value="0.025" units="cm"/>
    </inkml:brush>
  </inkml:definitions>
  <inkml:trace contextRef="#ctx0" brushRef="#br0">125 335 10474,'0'0'3278,"0"-8"165,0 4-3043,0 1 0,-1-1 0,1 1 0,-1-1 0,0 1 0,0 0 0,0-1 0,0 1 0,-1 0 0,1-1 0,-4-4 0,4 7-312,0 0 1,0 0-1,-1 0 0,1 0 1,0 0-1,0 0 0,-1 0 1,1 0-1,-1 0 0,1 1 1,-1-1-1,1 1 1,-1-1-1,1 1 0,-1-1 1,0 1-1,1 0 0,-1 0 1,1 0-1,-1 0 0,0 0 1,1 0-1,-1 0 1,0 1-1,1-1 0,-1 0 1,1 1-1,-1 0 0,1-1 1,-1 1-1,1 0 0,-1-1 1,1 1-1,0 0 0,-3 2 1,0 1-80,0 0 1,-1 0-1,1 0 0,1 1 1,-1-1-1,1 1 1,0 0-1,0 0 0,0 0 1,0 0-1,1 0 1,0 1-1,0-1 0,1 1 1,-2 6-1,1-3 73,0 1 0,1 0-1,0 0 1,0 0 0,1 0 0,0 0-1,1 0 1,2 10 0,-2-17-61,0-1-1,0 0 1,0 1 0,0-1-1,0 0 1,0 0-1,1 1 1,-1-1 0,1 0-1,-1 0 1,1-1 0,0 1-1,0 0 1,0 0 0,0-1-1,0 0 1,0 1-1,1-1 1,-1 0 0,0 0-1,1 0 1,-1 0 0,0 0-1,1-1 1,-1 1 0,1-1-1,-1 1 1,1-1-1,0 0 1,-1 0 0,4-1-1,1 1 2,-1-1 0,1 0 0,0 0 0,-1 0 0,1-1 0,-1 0 0,1 0 0,-1-1 0,0 0 0,10-6 0,-3-1-83,-1 0 0,0-1 0,0-1-1,-1 1 1,-1-2 0,0 0 0,-1 0 0,0-1-1,11-23 1,-15 26 19,0 0 1,-1-1-1,0 1 0,-1-1 1,0 0-1,-1 0 0,0 0 1,-1 0-1,0 0 0,-1-1 0,0 1 1,-1 0-1,-4-16 0,5 27 35,0 0 0,0 0 0,0 0 0,0 0 0,0 0 0,0 0 0,-1 0 0,1 0 0,0 0 0,-1 0 0,1 0 0,-1 0 0,1 1 0,-1-1 0,1 0 0,-1 0 0,0 1 0,1-1 0,-1 0 0,0 1 0,0-1 0,0 0 0,1 1 0,-1-1 0,0 1 0,0-1 0,0 1 0,0 0 0,0-1 0,0 1 0,0 0 0,0 0 0,0 0 0,0-1 0,0 1 0,0 0 0,0 0 0,-1 1 0,0-1-5,0 1 0,0 0 0,0 0 0,1 0 0,-1 0 0,0 1-1,1-1 1,-1 0 0,1 1 0,-1-1 0,1 1 0,0-1 0,-1 1 0,1 0 0,0 0-1,0-1 1,-1 4 0,-4 10 132,1 1 1,0-1-1,1 1 0,-2 18 0,5-25-5,0-1 0,0 1 0,1 0 0,0-1 0,1 1 0,0-1 0,0 1 0,0-1 0,6 14 0,-6-19-94,0-1 0,0 1 0,0-1 0,1 0 0,-1 1 1,1-1-1,0 0 0,-1 0 0,1 0 0,0 0 0,0-1 0,0 1 0,1-1 0,-1 1 0,0-1 0,1 1 0,-1-1 0,1 0 0,-1 0 0,1 0 0,-1-1 0,1 1 0,-1-1 0,1 1 0,0-1 0,0 0 0,-1 0 1,1 0-1,0 0 0,-1 0 0,1-1 0,0 1 0,3-2 0,0 0 3,1 0-1,-1-1 1,1 0 0,-1 0 0,0 0 0,-1-1-1,1 1 1,0-2 0,-1 1 0,0 0 0,0-1-1,5-6 1,-2-1-30,-1 1-1,0-1 1,-1-1-1,-1 1 1,1-1-1,-2 0 1,0 0-1,-1-1 0,3-18 1,-1-12-1,-1-59-1,-3 59-29,-6 102 94,1-26 239,2 1 0,1-1 0,4 35 0,-3-60-262,1 0 0,0 0-1,1 0 1,0 0 0,0 0 0,0 0-1,0-1 1,1 0 0,1 1 0,-1-1-1,1 0 1,0 0 0,0-1 0,0 1-1,1-1 1,0 0 0,0 0 0,0 0-1,10 6 1,-13-10-51,1 1 0,-1-1 1,0 1-1,1-1 0,-1 0 0,0 0 0,1 0 0,0 0 0,-1 0 0,1-1 0,-1 1 0,1-1 0,0 0 1,-1 0-1,1 0 0,0 0 0,-1 0 0,1 0 0,0-1 0,-1 1 0,1-1 0,-1 0 0,1 0 1,-1 0-1,1 0 0,3-2 0,-4 0-8,1 1 0,-1-1 0,0 0 0,0 0 0,0 0 1,0-1-1,0 1 0,-1 0 0,1-1 0,-1 1 0,0 0 0,0-1 1,0 0-1,-1 1 0,1-1 0,-1 0 0,0 1 0,0-6 0,0 4-54,0 0-1,0 1 0,0-1 0,-1 0 1,0 0-1,0 0 0,0 0 0,0 1 0,-1-1 1,0 1-1,0-1 0,-4-6 0,4 9 8,-1-1-1,1 1 0,-1 0 1,1-1-1,-1 1 0,0 0 0,0 1 1,0-1-1,0 0 0,0 1 1,0 0-1,-1 0 0,1 0 1,0 0-1,-1 0 0,1 1 0,-1-1 1,-6 1-1,3-1 139,0 1 1,0 0-1,0 0 0,-1 1 0,1 0 1,0 0-1,0 1 0,0 0 0,0 0 1,0 0-1,1 1 0,-1 0 0,1 0 1,0 1-1,0 0 0,-7 5 0,12-8 527,5-2-509,-1-1-1,1 1 1,-1 0-1,0-1 1,1 0-1,-1 0 1,0 0-1,0 0 1,0 0-1,-1 0 1,1-1-1,0 0 1,2-4-1,1 2-13,29-30-45,-22 21-304,0 1-1,1 1 1,0 0-1,32-19 1,-23 16-3322,-9 3-3107,3-7-10562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4.734"/>
    </inkml:context>
    <inkml:brush xml:id="br0">
      <inkml:brushProperty name="width" value="0.025" units="cm"/>
      <inkml:brushProperty name="height" value="0.025" units="cm"/>
    </inkml:brush>
  </inkml:definitions>
  <inkml:trace contextRef="#ctx0" brushRef="#br0">0 1 7911,'11'6'9664,"-3"8"-5990,2 26-3746,-7-23 1241,21 84 25,19 62-329,-38-146-881,2 0-1,0-1 1,1 0-1,1 0 1,0 0-1,23 27 1,-21-32-1111,-12-18-2657,-20-20-2799,-10 0 738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5.089"/>
    </inkml:context>
    <inkml:brush xml:id="br0">
      <inkml:brushProperty name="width" value="0.025" units="cm"/>
      <inkml:brushProperty name="height" value="0.025" units="cm"/>
    </inkml:brush>
  </inkml:definitions>
  <inkml:trace contextRef="#ctx0" brushRef="#br0">49 132 10250,'0'0'7463,"-48"-32"-5317,48 27-160,0 2-897,18-3-673,12-2 0,8-3 65,15-1-193,8-1-224,5-1-64,5 2-96,-3 3-1730,-6 5-1825,-16 2-4164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5.433"/>
    </inkml:context>
    <inkml:brush xml:id="br0">
      <inkml:brushProperty name="width" value="0.025" units="cm"/>
      <inkml:brushProperty name="height" value="0.025" units="cm"/>
    </inkml:brush>
  </inkml:definitions>
  <inkml:trace contextRef="#ctx0" brushRef="#br0">1 47 17969,'0'10'683,"-1"12"-15,2 0 0,0 0 0,2 0 0,0 0 0,1-1 0,1 1 0,11 28 0,-15-49-650,35 67 227,-35-66-235,1 1-1,-1-1 1,0 1 0,1-1-1,0 0 1,-1 0-1,1 0 1,0 0-1,0 0 1,0 0-1,0-1 1,1 1-1,-1-1 1,0 1-1,1-1 1,-1 0 0,1 0-1,-1 0 1,1 0-1,-1 0 1,1-1-1,0 1 1,-1-1-1,4 0 1,-5 0 4,0 0 0,-1-1 1,1 1-1,0-1 0,-1 1 1,1-1-1,0 1 0,-1-1 0,1 0 1,-1 1-1,1-1 0,-1 0 1,1 1-1,-1-1 0,0 0 0,1 0 1,-1 1-1,0-1 0,0 0 1,1 0-1,-1 0 0,0 0 0,0 1 1,0-3-1,1-24 76,-2 20-51,2-7-92,-1-1 0,-1 0 0,0 0 0,-1 1 0,-1-1 0,0 1 0,-1 0 0,-1-1 0,0 2 0,0-1 0,-2 1 0,-14-24 0,32 52-257,-9-12 322,0 0 1,0 0-1,0 0 1,0 0-1,1 0 0,-1-1 1,1 0-1,0 1 0,0-1 1,0 0-1,0 0 0,0 0 1,0-1-1,0 1 1,6 1-1,-3-1-3,1-1 0,0 0-1,0-1 1,0 1 0,-1-1 0,1 0 0,0-1 0,0 1 0,-1-2-1,1 1 1,0-1 0,-1 0 0,1 0 0,-1 0 0,0-1 0,0 0 0,11-7-1,-12 7-13,0-1-1,-1 1 0,1-1 0,-1 0 0,0-1 0,0 1 1,0-1-1,-1 1 0,1-1 0,-1 0 0,0 0 1,-1-1-1,1 1 0,-1-1 0,0 1 0,0-1 1,-1 0-1,0 0 0,0 1 0,1-10 0,-2 14 15,0 0 1,0 0-1,0 0 0,0 0 0,0 0 0,0 0 0,0 0 0,-1 0 1,1 0-1,0 0 0,-1 1 0,1-1 0,0 0 0,-1 0 1,1 0-1,-1 0 0,1 0 0,-1 1 0,1-1 0,-1 0 0,0 1 1,0-1-1,1 0 0,-1 1 0,0-1 0,0 1 0,1-1 1,-1 1-1,0-1 0,0 1 0,0 0 0,0-1 0,0 1 0,0 0 1,0 0-1,0-1 0,0 1 0,0 0 0,-1 0 0,0 1-2,-1-1 1,1 0-1,0 1 0,-1-1 0,1 1 0,0 0 0,0 0 1,0 0-1,0 0 0,0 0 0,0 0 0,0 1 0,0-1 0,0 1 1,-3 2-1,-2 7 91,0-1 0,1 1 0,1 0 1,0 1-1,0-1 0,1 1 0,0 0 1,1 0-1,0 0 0,1 0 0,1 1 0,0-1 1,1 1-1,0 12 0,1-23-91,-1-1 1,1 1-1,-1-1 0,1 1 0,-1-1 0,1 1 1,0-1-1,0 1 0,0-1 0,0 0 0,0 1 1,0-1-1,0 0 0,0 0 0,0 0 0,1 0 1,-1 0-1,0 0 0,1 0 0,-1 0 0,1 0 1,-1-1-1,1 1 0,-1-1 0,1 1 0,-1-1 1,1 1-1,0-1 0,-1 0 0,1 0 0,0 0 1,-1 0-1,1 0 0,-1 0 0,4-1 0,1 0-410,0 1 0,1-1 0,-1 0 0,0-1 0,0 0 0,0 0 0,0 0 0,8-5 0,18-18-4957,-2-7-3502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6.267"/>
    </inkml:context>
    <inkml:brush xml:id="br0">
      <inkml:brushProperty name="width" value="0.025" units="cm"/>
      <inkml:brushProperty name="height" value="0.025" units="cm"/>
    </inkml:brush>
  </inkml:definitions>
  <inkml:trace contextRef="#ctx0" brushRef="#br0">79 322 16816,'-4'8'2237,"-1"0"-1877,-44 91 4137,45-89-4196,0-1 1,1 1 0,1-1 0,-1 1-1,1 0 1,1 0 0,0 0-1,0 0 1,2 17 0,-1-26-304,1 0 0,-1 0 0,0-1 0,1 1 0,-1 0 0,1 0 0,-1 0 0,1 0 0,-1 0 0,1-1 0,0 1 0,-1 0 0,1 0 0,0-1 0,0 1 0,-1 0 1,1-1-1,0 1 0,0-1 0,0 1 0,0-1 0,0 0 0,0 1 0,0-1 0,0 0 0,0 0 0,0 1 0,0-1 0,0 0 0,0 0 0,0 0 0,0 0 0,0 0 0,0-1 0,0 1 0,0 0 0,0 0 0,0-1 0,0 1 0,0 0 0,-1-1 1,3 0-1,1-1-19,1 0 0,0 0 0,0 0 0,0-1 0,-1 1 1,0-1-1,5-4 0,1-4-249,-1 0 0,0 0 0,0-1 0,-2-1 0,1 1 0,-2-1 0,0-1 1,0 1-1,-1-1 0,-1 0 0,0 0 0,-1 0 0,-1 0 0,0-1 0,0-15 0,-3 70 182,0-17 332,1 1 1,3 29 0,-3-51-229,0-1-1,0 0 1,1 0 0,-1 0-1,0 1 1,0-1 0,1 0-1,-1 0 1,0 0 0,1 0-1,-1 0 1,1 0-1,0 0 1,-1 0 0,1 0-1,0 0 1,0 0 0,-1 0-1,1 0 1,0 0 0,0-1-1,0 1 1,0 0 0,0-1-1,0 1 1,0 0 0,0-1-1,1 0 1,-1 1-1,0-1 1,0 0 0,0 1-1,0-1 1,1 0 0,-1 0-1,0 0 1,0 0 0,0 0-1,1 0 1,-1 0 0,0-1-1,0 1 1,0 0 0,2-1-1,1-1 27,0 0 1,1 0-1,-1 0 0,0 0 0,0-1 1,0 0-1,0 1 0,-1-1 0,7-7 0,2-6-105,0 1-1,-2-1 0,0-1 0,-1 0 0,0-1 0,-1 1 1,-2-1-1,8-28 0,-7 16 60,-2 0 1,-1 0-1,-1-1 1,-3-48-1,-6 33 22,6 44-20,-1 1 0,1-1 0,-1 1 0,1 0 0,-1-1 0,1 1 0,-1 0-1,0 0 1,0-1 0,1 1 0,-1 0 0,0 0 0,0 0 0,0 0 0,0 0 0,0 0 0,-1 0-1,1 1 1,0-1 0,0 0 0,-1 1 0,1-1 0,0 1 0,-1-1 0,1 1 0,0-1-1,-1 1 1,-2 0 0,3 0 7,-1 1 0,0-1 0,1 1 0,-1 0 0,0-1 0,1 1 0,-1 0 0,1 0 0,0 0 0,-1 0 0,1 1 0,0-1 0,-1 0 0,1 0 0,0 1 0,0-1 0,0 1 0,0-1 0,0 1 0,1-1 0,-1 1 0,0 0 0,0 2 0,-14 47 267,13-43-194,-6 19 225,2 0 0,1 0 0,2 0 0,0 0 1,2 1-1,1-1 0,1 1 0,7 44 0,-6-68-302,0 1 0,-1-1 0,1 1 0,1-1 0,-1 0 0,0 0 0,1 0 0,0 0 0,0 0 0,0-1 0,1 1 0,-1-1 0,1 0 0,0 0 0,0 0 0,0-1 0,0 1 1,0-1-1,0 0 0,1 0 0,-1 0 0,9 1 0,-10-2-32,0-1 1,0 1-1,0-1 1,0 0-1,-1 0 1,1 0 0,0 0-1,0-1 1,0 1-1,0-1 1,-1 0-1,1 0 1,0 0-1,-1 0 1,1 0-1,0 0 1,-1-1 0,0 1-1,1-1 1,-1 0-1,0 0 1,0 0-1,0 0 1,0 0-1,0 0 1,0-1 0,-1 1-1,1 0 1,-1-1-1,1 1 1,-1-1-1,0 0 1,0 1-1,0-1 1,-1 0-1,1 0 1,-1 0 0,1-3-1,0-1 45,0 0-1,-1-1 0,0 1 1,0 0-1,0 0 0,-1 0 1,0-1-1,-3-8 1,3 13-15,0 1 1,1-1-1,-1 0 1,0 1-1,-1-1 0,1 1 1,0 0-1,-1-1 1,1 1-1,-1 0 1,0 0-1,0 0 1,0 0-1,0 0 1,0 0-1,0 1 1,0-1-1,-1 1 1,1-1-1,-1 1 1,1 0-1,-1 0 1,1 0-1,-1 0 0,-2 0 1,4 1-4,0 0 1,0 0-1,1-1 0,-1 1 0,0 0 1,1 0-1,-1 0 0,0 0 1,0 1-1,1-1 0,-1 0 1,0 0-1,1 0 0,-1 0 0,0 1 1,0-1-1,1 0 0,-1 1 1,1-1-1,-1 1 0,0-1 1,1 0-1,-1 1 0,1-1 1,-1 1-1,1 0 0,-1-1 0,1 1 1,0-1-1,-1 1 0,1 0 1,0-1-1,-1 1 0,1 0 1,0-1-1,0 1 0,-1 0 0,1 0 1,0-1-1,0 1 0,0 0 1,0-1-1,0 1 0,0 0 1,0 0-1,0-1 0,1 1 1,-1 0-1,0-1 0,0 1 0,1 0 1,-1-1-1,1 2 0,-1 1 17,1 0-1,0 0 1,0 0-1,1-1 1,-1 1-1,1 0 1,-1-1-1,1 1 1,0-1-1,0 1 1,0-1-1,3 3 1,0-2 7,1-1 0,-1 0 0,1 1 0,0-2 0,0 1 0,0-1 0,0 0 1,0 0-1,0 0 0,0-1 0,0 0 0,0 0 0,0-1 0,0 0 1,0 0-1,-1 0 0,1-1 0,0 1 0,10-6 0,1-1-139,0 0-1,0-1 0,-1-1 1,-1-1-1,15-12 1,30-30-2086,-60 53 2187,0 0 0,1 0 0,-1 0 0,0 0 0,1-1 0,-1 1 1,0 0-1,1 0 0,-1 0 0,0 0 0,1 1 0,-1-1 0,0 0 0,1 0 0,-1 0 0,0 0 0,1 0 1,-1 0-1,0 0 0,1 1 0,-1-1 0,0 0 0,0 0 0,1 0 0,-1 1 0,0-1 0,0 0 1,1 0-1,-1 1 0,0-1 0,0 0 0,0 1 0,0-1 0,1 0 0,-1 0 0,0 1 0,0-1 0,0 0 1,0 1-1,0-1 0,0 0 0,0 1 0,0-1 0,0 0 0,0 1 0,0-1 0,0 0 0,0 1 1,0-1-1,0 0 0,0 1 0,0-1 0,0 0 0,-1 1 0,2 29 71,-2-25-29,3 46 377,2 0 1,1-1-1,3 1 0,3-2 0,1 1 0,25 60 0,-34-100-388,2 2-72,0 1 0,-1 1 0,0-1 0,-1 0 0,0 1 0,-2 0 0,1 15 0,-2-28 60,0 1 0,-1-1 0,1 1-1,-1-1 1,0 0 0,1 1 0,-1-1 0,0 1 0,0-1-1,0 0 1,0 0 0,0 0 0,0 0 0,0 1 0,0-1-1,-1-1 1,1 1 0,0 0 0,-1 0 0,1 0-1,0-1 1,-1 1 0,1 0 0,-1-1 0,1 0 0,-1 1-1,1-1 1,-1 0 0,1 0 0,-1 0 0,-2 0 0,-55-1 317,58 1-300,-10-2 121,0 0 0,1 0 0,-1-1-1,1-1 1,0 0 0,0 0 0,0-1 0,1 0-1,0-1 1,0 0 0,0 0 0,0-1-1,1 0 1,0-1 0,1 1 0,0-2 0,-11-15-1,10 13-298,1-1-1,0 1 1,1-1-1,1-1 1,0 1-1,0-1 1,1 0-1,1 0 1,0 0-1,1 0 1,0 0-1,1-1 1,1-25-1,1 32 80,1 0 0,-1 1 0,1-1 0,0 1 0,0-1 0,1 1 0,0 0 0,0 0 0,0 0 0,1 0-1,0 0 1,0 1 0,0 0 0,1 0 0,0 0 0,0 0 0,0 1 0,1 0 0,-1 0 0,1 0 0,0 1 0,0 0 0,0 0 0,11-4 0,13-2-290,0 1 0,1 1 0,-1 1 0,36-1 0,-33 3-857,40-5-3325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2:56.688"/>
    </inkml:context>
    <inkml:brush xml:id="br0">
      <inkml:brushProperty name="width" value="0.025" units="cm"/>
      <inkml:brushProperty name="height" value="0.025" units="cm"/>
    </inkml:brush>
  </inkml:definitions>
  <inkml:trace contextRef="#ctx0" brushRef="#br0">5 1850 12812,'0'0'64,"-1"0"-1,1 0 1,0 0-1,-1 1 1,1-1-1,0 0 0,-1 0 1,1 1-1,0-1 1,0 0-1,-1 1 1,1-1-1,0 0 1,0 1-1,0-1 1,0 0-1,-1 1 1,1-1-1,0 1 1,0-1-1,0 0 1,0 1-1,0-1 1,0 0-1,0 1 0,0-1 1,0 1-1,0-1 1,0 0-1,0 1 1,0-1-1,1 1 1,-1-1-1,0 0 1,0 1-1,0-1 1,0 0-1,1 1 1,-1-1-1,0 0 1,0 1-1,1-1 1,-1 0-1,0 0 1,1 1-1,-1-1 0,0 0 1,1 0-1,-1 0 1,0 1-1,1-1 1,-1 0-1,0 0 1,1 0-1,-1 0 1,0 0-1,1 0 1,-1 0-1,1 0 1,-1 0-1,0 0 1,1 0-1,-1 0 1,1 0-1,-1 0 1,39-10 1576,28-16 31,125-69-1,-83 38-917,2317-1027 0,-1255 641-1602,-1134 430 849,146-64-1719,-175 73 900,1-1 0,-1 0 0,0 0 0,9-9 1,1-13-5855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39.591"/>
    </inkml:context>
    <inkml:brush xml:id="br0">
      <inkml:brushProperty name="width" value="0.025" units="cm"/>
      <inkml:brushProperty name="height" value="0.025" units="cm"/>
    </inkml:brush>
  </inkml:definitions>
  <inkml:trace contextRef="#ctx0" brushRef="#br0">0 8066 7655,'2'-92'4856,"0"63"-4742,1-1 1,2 1-1,1-1 0,1 2 0,11-31 0,20-33-88,3 3 0,82-129 0,131-153-573,-77 141 503,319-319 0,268-145 340,-350 360-259,820-504 1,1727-690 837,-770 637 339,78 227-944,-1710 549 245,1018-75 1,-1404 179-368,706-48 223,-5-31-250,344-92 227,-13-65-125,-484 43-5,-230 61-3692,-430 122-1352,-43 13 518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39.980"/>
    </inkml:context>
    <inkml:brush xml:id="br0">
      <inkml:brushProperty name="width" value="0.025" units="cm"/>
      <inkml:brushProperty name="height" value="0.025" units="cm"/>
    </inkml:brush>
  </inkml:definitions>
  <inkml:trace contextRef="#ctx0" brushRef="#br0">30 599 12620,'-5'-9'1057,"2"4"-855,-16-36 932,19 39-1056,-1-1-1,0 1 0,1-1 1,0 0-1,-1 1 0,1-1 1,0 0-1,1 1 0,-1-1 1,0 0-1,1 1 0,-1-1 0,1 1 1,0-1-1,0 0 0,0 1 1,0 0-1,0-1 0,2-1 1,6-6-17,-1 0 1,1 1 0,1 1 0,0 0 0,0 0 0,1 0-1,13-6 1,93-43-18,-71 35-65,625-277-2018,-651 290 2063,32-14 8,-50 22-28,1 0 0,0 0-1,-1 0 1,1 1 0,0-1 0,0 1-1,0 0 1,0-1 0,-1 1 0,1 0-1,0 1 1,0-1 0,0 0 0,3 2-1,-6-2 3,0 0 1,0 1-1,1-1 0,-1 0 0,0 0 0,0 1 0,0-1 0,1 1 0,-1-1 1,0 0-1,0 1 0,0-1 0,0 0 0,0 1 0,0-1 0,1 1 0,-1-1 1,0 0-1,0 1 0,0-1 0,0 0 0,-1 1 0,1-1 0,0 1 0,0-1 1,0 0-1,0 1 0,0-1 0,0 0 0,-1 1 0,1-1 0,0 0 0,0 1 1,-7 15 332,0-1 1,0 0 0,-1 0 0,-1-1 0,-1 0 0,-19 22 0,-4 6 163,-59 88 732,-91 167-1,148-228-1515,2 1 0,3 1-1,3 2 1,-26 118 0,35-105-3515,4-16-3929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42.216"/>
    </inkml:context>
    <inkml:brush xml:id="br0">
      <inkml:brushProperty name="width" value="0.025" units="cm"/>
      <inkml:brushProperty name="height" value="0.025" units="cm"/>
    </inkml:brush>
  </inkml:definitions>
  <inkml:trace contextRef="#ctx0" brushRef="#br0">1804 2474 10250,'-10'-2'73,"-226"-55"724,192 44-283,1-2 0,0-2-1,-51-29 1,88 43-406,-1 0 0,1 0 1,1-1-1,-1 0 0,0 0 0,1-1 0,0 1 1,0-1-1,0 0 0,1-1 0,-1 1 0,1-1 0,1 0 1,-1 0-1,1 0 0,0 0 0,0 0 0,-2-9 0,5 14-106,1 0-1,-1 1 0,0-1 0,0 0 0,0 1 0,0-1 0,0 0 0,1 1 0,-1-1 1,0 1-1,1-1 0,-1 0 0,0 1 0,1-1 0,-1 1 0,1-1 0,-1 1 0,1-1 1,-1 1-1,1 0 0,-1-1 0,1 1 0,-1-1 0,1 1 0,0 0 0,-1 0 0,1-1 1,0 1-1,-1 0 0,1 0 0,0 0 0,-1 0 0,1-1 0,0 1 0,-1 0 0,1 0 1,0 1-1,0-1 0,34 1-82,-30-1 76,182 25-213,9 1-152,-20-17 237,-1-7 0,1-9-1,-1-7 1,253-52-1,325-121 224,-10-34 0,-398 116-35,1839-465 655,-2070 548-518,274-66 465,-371 82-558,0-2 1,0 0-1,0-1 1,-1 0 0,-1-1-1,1-1 1,14-15-1,-8 9-46,47-30 0,158-55 11,-153 72-43,124-69 1,-188 93 13,-1-1 0,1 0 0,-2 0 0,1-1-1,-1 0 1,0 0 0,-1-1 0,0 0 0,0-1 0,6-13 0,-10 19-5,-1 0-1,-1 0 1,1 0 0,-1 0-1,1-1 1,-1 1 0,0-1-1,-1 1 1,1-1-1,-1 1 1,0-1 0,0 1-1,-1-1 1,1 1 0,-1-1-1,0 1 1,0-1 0,0 1-1,-1 0 1,1-1 0,-1 1-1,0 0 1,0 0-1,-1 0 1,1 1 0,-1-1-1,0 1 1,-5-6 0,-30-23-40,-2 1 0,-2 1 1,0 3-1,-80-39 1,70 39 83,-1 1-109,-1 3 0,-1 1-1,-1 3 1,0 3 0,-2 2-1,-86-10 1,-356 3-1495,255 28 1013,-379 61 0,-238 97 650,399-71-151,40-13 105,-569 115-37,18 60-16,766-183-26,-278 139 0,-173 150-24,539-289-162,3 6 0,-123 106 0,190-141-95,2 2 0,2 2 0,3 2 0,1 3 0,3 0 0,-56 102 0,82-129-905,2 0 0,-13 41 0,17-40-1587,-4 49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3.944"/>
    </inkml:context>
    <inkml:brush xml:id="br0">
      <inkml:brushProperty name="width" value="0.025" units="cm"/>
      <inkml:brushProperty name="height" value="0.025" units="cm"/>
    </inkml:brush>
  </inkml:definitions>
  <inkml:trace contextRef="#ctx0" brushRef="#br0">0 492 8200,'0'0'2866,"1"11"-816,-1-1-1565,1-1-1,1 0 0,0 0 0,0 0 0,1 0 1,0-1-1,7 16 0,-8-20-479,0 0 0,0-1 0,1 1 0,-1 0 0,1-1 0,0 1 0,0-1 0,0 0 0,1 0-1,-1 0 1,1-1 0,0 1 0,0-1 0,-1 0 0,1 0 0,1 0 0,-1 0 0,0-1 0,0 0 0,1 0 0,6 1 0,-5-2-332,1 0 1,0-1-1,0 0 1,-1 0 0,1 0-1,-1-1 1,1 0-1,-1-1 1,0 1-1,0-1 1,0 0-1,0-1 1,0 1-1,-1-1 1,0 0-1,1-1 1,-2 1-1,1-1 1,0 0 0,4-7-1,2-3 485,0 0 0,-1 0 0,-1-1 0,0 0 0,-1-1 0,8-23 0,-9 3 2380,-7 37-2481,0-1-1,0 0 0,0 1 1,0-1-1,0 1 0,0-1 1,-1 1-1,1-1 0,0 1 1,0-1-1,0 1 0,0-1 1,-1 1-1,1-1 0,0 1 0,0-1 1,-1 1-1,1-1 0,0 1 1,-1 0-1,1-1 0,-1 1 1,1-1-1,0 1 0,-1 0 1,1 0-1,-1-1 0,1 1 1,-1 0-1,1 0 0,-1-1 1,1 1-1,-1 0 0,1 0 1,-1 0-1,0 0 0,1 0 1,-1 0-1,1 0 0,-1 0 1,1 0-1,-1 0 0,1 0 1,-1 0-1,1 0 0,-1 1 1,1-1-1,-1 0 0,1 0 1,-1 0-1,1 1 0,-1-1 0,1 0 1,-1 1-1,1-1 0,0 0 1,-1 1-1,1-1 0,-1 1 1,1 0-1,-11 7-30,0 2 0,1-1 0,1 1 0,0 0 0,0 1 0,1 0 1,0 1-1,1 0 0,0 0 0,1 0 0,0 1 0,1 0 0,1 0 0,0 0 0,0 1 0,-1 17 0,5-29-30,0 0 0,-1-1-1,1 1 1,0 0 0,0-1-1,1 1 1,-1-1 0,0 1-1,1 0 1,-1-1 0,0 1-1,1-1 1,0 1 0,-1-1-1,1 1 1,0-1 0,0 0-1,0 1 1,0-1 0,0 0 0,0 0-1,0 0 1,2 2 0,-1-2 4,1 0 1,-1 1-1,1-1 1,0-1 0,-1 1-1,1 0 1,0-1 0,-1 1-1,1-1 1,0 0-1,0 0 1,4 0 0,3-1 37,-1-1 1,1 0 0,-1 0 0,1-1 0,-1 0 0,17-9-1,-5 0-57,-1-1 1,0-2-1,-1 0 0,-1 0 0,0-2 0,-1 0 0,-1-1 0,-1-1 0,-1 0 0,0-1 1,-1-1-1,10-23 0,-15 18-317,-8 26 327,0 0 0,0 0-1,0 0 1,0-1-1,0 1 1,0 0 0,0 0-1,0 0 1,0 0-1,0 0 1,0-1 0,0 1-1,0 0 1,0 0-1,0 0 1,-1 0 0,1 0-1,0-1 1,0 1-1,0 0 1,0 0 0,0 0-1,0 0 1,0 0-1,0 0 1,-1 0 0,1-1-1,0 1 1,0 0-1,0 0 1,0 0 0,0 0-1,-1 0 1,1 0-1,0 0 1,0 0 0,0 0-1,0 0 1,-1 0-1,1 0 1,0 0 0,0 0-1,0 0 1,0 0-1,-1 0 1,1 0 0,0 0-1,0 0 1,0 0-1,0 0 1,0 1 0,-1-1-1,1 0 1,0 0-1,0 0 1,0 0 0,0 0-1,0 0 1,0 0-1,-1 1 1,-3 2-46,0 0 1,1 1-1,-1 0 1,1 0-1,-1 0 1,1 0-1,-3 6 0,-2 2 130,1 0 0,0 1 0,1 0-1,0 0 1,1 1 0,1-1 0,0 1-1,-2 16 1,5-29-64,1 0-1,0 0 1,0-1-1,0 1 0,0 0 1,0 0-1,0 0 1,0 0-1,0-1 1,0 1-1,0 0 1,1 0-1,-1 0 1,0 0-1,0-1 1,1 1-1,-1 0 1,0 0-1,1-1 0,-1 1 1,1 0-1,-1-1 1,1 1-1,0 0 1,-1-1-1,1 1 1,-1-1-1,1 1 1,0-1-1,0 1 1,-1-1-1,1 0 1,0 1-1,0-1 0,-1 0 1,1 1-1,0-1 1,0 0-1,0 0 1,0 0-1,-1 0 1,1 0-1,0 0 1,0 0-1,0 0 1,0 0-1,-1 0 0,1 0 1,0-1-1,0 1 1,0 0-1,1-1 1,4-1 121,0-1 1,0 0 0,0 0-1,0 0 1,8-6 0,30-27 136,-1-1 0,-2-2 1,-2-2-1,-2-2 0,-2-1 0,-1-2 1,-3-1-1,45-90 0,-71 126-450,0-1-1,0 0 1,4-17-1,-32 43-74,7 4 243,1 1 0,0 0 0,2 1 0,-20 39 0,-31 95 217,54-124-162,2 1 0,0-1-1,3 1 1,0 0 0,0 63 0,5-93-45,0-1 0,-1 1 0,1 0 0,0 0 0,0 0 0,0-1 0,0 1 0,0 0 0,0 0 1,0 0-1,0 0 0,0-1 0,1 1 0,-1 0 0,0 0 0,0-1 0,1 1 0,-1 0 0,1 0 0,-1-1 0,0 1 1,1 0-1,-1-1 0,1 1 0,0-1 0,-1 1 0,1-1 0,-1 1 0,1-1 0,0 1 0,-1-1 0,1 1 0,0-1 0,0 0 1,-1 1-1,1-1 0,0 0 0,0 0 0,-1 0 0,3 1 0,-2-2 12,1 1 0,-1-1 0,0 0 0,1 1 0,-1-1 1,0 0-1,1 0 0,-1 0 0,0 0 0,0 0 0,0 0 0,0 0 0,0 0 0,0 0 0,0 0 0,0-1 0,0 1 1,0 0-1,-1-1 0,1 1 0,0-3 0,5-17 15,-2-1 0,0 0 0,-1 0 0,-1-1 0,-1 1 0,-3-27 0,2 11-80,1 38-436,1 0 1,-1 0-1,1 0 1,-1 0-1,1 1 1,-1-1-1,1 1 1,-1-1 0,0 1-1,1 0 1,-1-1-1,0 1 1,0 0-1,1 0 1,-1 0-1,1 1 1,4 1-7452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4.283"/>
    </inkml:context>
    <inkml:brush xml:id="br0">
      <inkml:brushProperty name="width" value="0.025" units="cm"/>
      <inkml:brushProperty name="height" value="0.025" units="cm"/>
    </inkml:brush>
  </inkml:definitions>
  <inkml:trace contextRef="#ctx0" brushRef="#br0">1 1 5830,'0'0'10959,"6"12"-9186,89 250 637,-27-63-2349,-34-115-297,44 134 218,-70-190-931,-1 0-1,-2 0 0,-1 1 0,-1 0 1,-1 53-1,-8-45-2584,-8-10-582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4.688"/>
    </inkml:context>
    <inkml:brush xml:id="br0">
      <inkml:brushProperty name="width" value="0.025" units="cm"/>
      <inkml:brushProperty name="height" value="0.025" units="cm"/>
    </inkml:brush>
  </inkml:definitions>
  <inkml:trace contextRef="#ctx0" brushRef="#br0">4 327 12780,'0'0'1682,"-2"15"656,1 3-1815,1 0 0,0 0 0,1 0 1,1 0-1,1 0 0,0-1 0,1 1 0,8 18 0,0-7 3,1 0-1,2-1 1,23 33-1,-33-53-484,0 0 0,1-1-1,0 0 1,0 0 0,1-1 0,0 1 0,0-1 0,0-1-1,1 1 1,0-2 0,0 1 0,0-1 0,0 0-1,1 0 1,16 4 0,-21-8-26,0 1 0,0-1-1,0 0 1,0 0 0,0 0 0,0 0 0,0-1 0,0 0 0,-1 0-1,1 0 1,0 0 0,0 0 0,-1-1 0,1 1 0,-1-1-1,7-4 1,-5 1 23,0 1 0,0-1 0,0 0 0,-1-1 0,0 1 0,0-1-1,0 0 1,5-12 0,1-7 60,-1 0-1,-1-1 1,8-48 0,-15 72-100,22-207 216,-19 146-1305,3 1 0,20-84 0,-12 108-2085,1 21-1997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5.061"/>
    </inkml:context>
    <inkml:brush xml:id="br0">
      <inkml:brushProperty name="width" value="0.025" units="cm"/>
      <inkml:brushProperty name="height" value="0.025" units="cm"/>
    </inkml:brush>
  </inkml:definitions>
  <inkml:trace contextRef="#ctx0" brushRef="#br0">1 349 6694,'0'0'-720,"8"-13"2161,23-31-922,55-83 4731,-80 116-4572,1-1 0,-1 1 0,-1-1 0,0-1 1,-1 1-1,0 0 0,-1-1 0,0 0 0,1-15 1,-4 27-652,0 0 0,0 0 0,0 0 0,0 0 0,0 0 0,0 0 0,-1 0 0,1 0 0,0 0 0,0 0 0,-1 0 0,1 0 0,0 0 0,-1 0 0,1 0 0,-1 0 0,0 1 0,1-1 0,-1 0 0,0 0 0,1 0 0,-1 1 0,0-1 0,0 0 0,1 1 0,-1-1 0,0 1 0,0-1 0,0 1 0,0-1 0,0 1 0,0 0 0,0-1 0,0 1 0,0 0 0,0 0 0,0 0 0,0 0 0,0 0 0,0 0 0,0 0 0,0 0 0,0 0 0,0 0 0,0 1 0,0-1 0,0 0 0,0 1 0,0-1 0,-1 1 0,-2 1 33,1-1-1,-1 1 1,0-1-1,1 1 1,0 0-1,-1 0 1,1 1-1,0-1 1,0 1-1,0 0 1,1-1-1,-5 7 1,1 2 105,1 1-1,1 0 1,0 1 0,0-1 0,1 1-1,1 0 1,-2 17 0,2 95 795,3-80-548,-1 4-72,9 67 0,-6-99-324,0 0 0,1-1 0,0 0-1,2 0 1,0 0 0,0 0 0,16 26 0,-21-40-32,1-1 0,-1 1 0,0 0 0,1 0 1,-1-1-1,1 1 0,-1-1 0,1 1 0,0-1 1,0 0-1,-1 1 0,1-1 0,0 0 1,0 0-1,0-1 0,4 2 0,-5-2-18,-1 0 0,1 0 0,-1 0 0,1 0 0,-1 0 0,1 0 0,-1 0 0,1 0 0,-1 0 0,0 0-1,1 0 1,-1-1 0,1 1 0,-1 0 0,1 0 0,-1-1 0,0 1 0,1 0 0,-1-1 0,0 1 0,1 0 0,-1-1 0,0 1 0,1 0 0,-1-1-1,0 1 1,0-1 0,1-22-1407,-3 15 846,0 1 1,0 0 0,-1 0-1,-1 0 1,1 0 0,-1 1-1,0 0 1,-9-11 0,-25-31-5252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5.434"/>
    </inkml:context>
    <inkml:brush xml:id="br0">
      <inkml:brushProperty name="width" value="0.025" units="cm"/>
      <inkml:brushProperty name="height" value="0.025" units="cm"/>
    </inkml:brush>
  </inkml:definitions>
  <inkml:trace contextRef="#ctx0" brushRef="#br0">72 219 7719,'0'0'3636,"-10"0"-1213,-31-4-207,40 4-2104,0 0 0,0 0 1,0 0-1,1 0 0,-1-1 1,0 1-1,0 0 0,0 0 0,1 0 1,-1-1-1,0 1 0,1 0 1,-1-1-1,0 1 0,0-1 0,1 1 1,-1-1-1,1 1 0,-1-1 1,1 1-1,-1-1 0,0 1 1,1-1-1,0 0 0,-1 1 0,1-1 1,-1 0-1,1 0 0,0 1 1,0-1-1,-1 0 0,1 0 0,0 1 1,0-1-1,0 0 0,0 0 1,0 0-1,0 1 0,0-1 0,0 0 1,0 0-1,0 0 0,0 1 1,1-1-1,-1 0 0,0 0 1,1-1-1,18-28 770,-6 15-762,1 1-1,1 0 1,0 2-1,0-1 1,1 2-1,1 0 1,0 1-1,1 1 1,-1 0 0,2 2-1,-1 0 1,1 0-1,33-5 1,-39 10-174,0 0 1,0 1-1,0 1 1,0 0-1,0 1 1,0 0-1,0 1 1,-1 0-1,1 1 1,0 1-1,-1 0 1,0 1-1,0 0 1,0 0-1,-1 1 1,0 1-1,0 0 1,-1 1-1,1 0 1,-2 0-1,16 17 1,-14-10 86,0 0 1,-1 0-1,-1 1 0,-1 0 1,0 1-1,-1 0 1,-1 0-1,0 1 0,-1-1 1,-1 1-1,-1 0 1,-1 0-1,0 1 0,-2 33 1,-1-23 433,-2-1 0,0 0 0,-2 0-1,-1-1 1,-1 1 0,-2-1 0,0-1 0,-26 50 0,30-66-331,-2 0-1,1 0 1,-1-1 0,0 0-1,-1 0 1,0-1 0,0 0 0,-1 0-1,0-1 1,-18 11 0,21-15-101,-1 0 0,1 0 0,-1-1 1,0 0-1,0 0 0,-1 0 0,1-1 0,0 0 1,0 0-1,-1-1 0,1 0 0,0 0 1,-1-1-1,1 0 0,0 0 0,0-1 1,-1 0-1,-7-3 0,2-1-171,-1 0 0,1-1 0,1-1-1,0 0 1,0-1 0,-20-18 0,25 21-229,0-1-1,0 0 1,1-1-1,0 0 1,0 0-1,1 0 1,0 0-1,1-1 1,-1 0 0,2 0-1,-4-12 1,6 20 230,1 0 1,0 0-1,0-1 1,0 1 0,0 0-1,0-1 1,0 1-1,0 0 1,0 0 0,1-1-1,-1 1 1,0 0-1,1 0 1,-1-1 0,1 1-1,-1 0 1,1 0-1,0 0 1,-1 0 0,1 0-1,0 0 1,0 0-1,0 0 1,0 0 0,0 0-1,0 0 1,0 0-1,0 1 1,0-1 0,0 1-1,0-1 1,1 0-1,-1 1 1,0 0 0,0-1-1,0 1 1,1 0-1,-1 0 1,2-1 0,8 0-1155,0 0 0,0 0 0,21 2 0,-12 0-794,38-1-3442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5.871"/>
    </inkml:context>
    <inkml:brush xml:id="br0">
      <inkml:brushProperty name="width" value="0.025" units="cm"/>
      <inkml:brushProperty name="height" value="0.025" units="cm"/>
    </inkml:brush>
  </inkml:definitions>
  <inkml:trace contextRef="#ctx0" brushRef="#br0">1 392 15855,'0'0'6337,"6"-9"-5040,5-17-895,0 0 0,-2 0 0,-1-1 1,-1-1-1,4-30 0,-8 45-371,7-37-49,-10 50 17,0 0 0,0 0-1,0 0 1,1 0 0,-1 0 0,0 0 0,0 0 0,0 0 0,0 0 0,0 0 0,0 0 0,0 0 0,0 0 0,1 0 0,-1 0 0,0 0 0,0 0 0,0 0 0,0 0 0,0 0 0,0 0 0,0 0 0,0 0 0,0 0 0,0-1 0,1 1 0,-1 0 0,0 0 0,0 0-1,0 0 1,0 0 0,0 0 0,0 0 0,0 0 0,0 0 0,0 0 0,0-1 0,0 32-15,-7 102-480,8-130 461,-1-1 1,1 1-1,0-1 1,1 1-1,-1-1 1,0 0-1,1 1 1,-1-1-1,1 0 1,0 0-1,0 0 1,-1 0 0,1-1-1,0 1 1,1 0-1,-1-1 1,0 1-1,0-1 1,1 0-1,-1 0 1,1 0-1,-1 0 1,1 0-1,-1-1 1,1 1-1,4 0 1,7 2 68,1 0 0,0-1-1,20 1 1,-30-3-14,1 0-1,-1 0 1,0 0-1,1 0 1,-1-1-1,0 0 0,0 0 1,0 0-1,0-1 1,0 1-1,0-1 1,0-1-1,0 1 1,-1-1-1,1 1 1,-1-1-1,1 0 1,-1-1-1,0 1 0,-1-1 1,1 0-1,-1 0 1,1 0-1,-1 0 1,0-1-1,-1 1 1,1-1-1,-1 0 1,0 0-1,3-8 0,-2 2 171,0 1 0,-1-1-1,0 1 1,0-1-1,-1 0 1,0 0-1,-1 0 1,-1 0-1,-2-18 1,2 24-134,0 0-1,0 0 1,0-1 0,-1 1 0,0 0 0,0 0 0,-1 0 0,1 1 0,-1-1 0,0 0 0,0 1 0,-1 0 0,1 0 0,-1 0-1,0 0 1,0 0 0,0 1 0,-1 0 0,1 0 0,-10-5 0,-3 4 5,12 10-98,6-5 33,0 0 1,-1 0-1,1 0 1,0 0-1,0 0 1,0 0-1,0 0 1,0 0-1,0 0 1,0-1-1,0 1 1,0 0-1,1-1 1,-1 1-1,0 0 1,0-1-1,1 0 1,-1 1-1,0-1 1,1 0-1,1 1 1,13 1-189,1 0 1,-1-1 0,0-1 0,0 0 0,29-5 0,-29 2-1019,-1 0 1,0-1 0,21-9-1,28-18-5810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6.603"/>
    </inkml:context>
    <inkml:brush xml:id="br0">
      <inkml:brushProperty name="width" value="0.025" units="cm"/>
      <inkml:brushProperty name="height" value="0.025" units="cm"/>
    </inkml:brush>
  </inkml:definitions>
  <inkml:trace contextRef="#ctx0" brushRef="#br0">7 263 4708,'-7'-101'14350,"7"100"-14300,0 1 0,0 0 0,0 0 0,1 0 0,-1-1 0,0 1 0,0 0 1,0 0-1,0 0 0,0-1 0,1 1 0,-1 0 0,0 0 0,0 0 0,0 0 0,1 0 0,-1-1 0,0 1 0,0 0 0,1 0 0,-1 0 1,0 0-1,0 0 0,1 0 0,-1 0 0,0 0 0,0 0 0,0 0 0,1 0 0,-1 0 0,0 0 0,0 0 0,1 0 0,-1 0 0,0 0 0,0 0 1,1 0-1,-1 1 0,0-1 0,0 0 0,0 0 0,1 0 0,-1 0 0,0 0 0,0 1 0,0-1 0,1 0 0,-1 0 0,0 0 0,0 0 0,0 1 1,0-1-1,0 0 0,0 0 0,0 1 0,1-1 0,-1 0 0,0 0 0,0 1 0,0-1 0,0 0 0,0 0 0,0 0 0,0 1 0,0-1 0,10 21 419,-1 0-1,-1 0 0,0 0 1,-2 1-1,5 29 0,-3-16-224,2 6-84,4 12-35,-2 0 1,-2 0-1,3 72 1,-17-234 306,-5 0 1,-42-199-1,46 283-434,4 16 0,-1-1-1,0 0 0,0 1 0,-1-1 1,0 1-1,-1 0 0,0 0 0,-10-16 1,11 60-116,4-17 105,0-1-1,2 1 0,-1 0 1,2-1-1,1 0 1,0 0-1,11 26 1,-13-37 9,-1-1 1,1 1 0,0-1-1,0 1 1,0-1 0,1 0-1,-1 0 1,1 0 0,1-1-1,-1 1 1,1-1-1,-1 0 1,1-1 0,0 1-1,1-1 1,-1 0 0,1 0-1,-1 0 1,1-1 0,0 0-1,0 0 1,0-1 0,0 1-1,12 0 1,-14-2 4,0 0 1,1-1-1,-1 0 0,0 1 1,0-1-1,0-1 0,0 1 1,0-1-1,0 1 0,0-1 1,0 0-1,0-1 0,-1 1 1,1-1-1,5-5 0,-3 2 6,-1 0 0,0-1 0,0 1 0,-1-1 0,0 0 0,0 0 0,5-15 0,-3 2 12,0-1-1,-2 1 0,0 0 0,-1-1 1,0-35-1,-3 51-6,-2-39-68,2 44 49,0-1-1,0 0 0,0 0 1,0 0-1,0 1 0,0-1 0,0 0 1,-1 0-1,1 1 0,0-1 0,0 0 1,-1 0-1,1 1 0,0-1 0,-1 0 1,1 1-1,0-1 0,-1 0 0,1 1 1,-1-1-1,1 1 0,-1-1 0,0 1 1,1-1-1,-1 1 0,0-1 1,1 1-1,-1-1 0,0 1 0,1 0 1,-1 0-1,0-1 0,1 1 0,-1 0 1,0 0-1,0 0 0,0 0 0,1 0 1,-1 0-1,0 0 0,-1 0 0,1 1-5,-1 0 0,1 1 0,-1-1 0,1 1 0,0-1 0,0 1-1,-1-1 1,1 1 0,0 0 0,1-1 0,-1 1 0,0 0 0,0 0-1,1 0 1,-1 0 0,1 0 0,0 0 0,-1-1 0,1 1 0,0 0-1,0 0 1,0 0 0,1 4 0,-2 4-24,-5 194-47,6-185-343,2 0 0,0 1-1,1-1 1,1 0 0,1 0 0,1-1-1,0 1 1,14 25 0,-18-40 125,0-1 0,0 1 1,0-1-1,1 0 0,-1 1 0,1-1 0,0 0 1,0-1-1,0 1 0,1 0 0,-1-1 0,1 0 1,-1 0-1,1 0 0,0 0 0,-1-1 0,1 1 0,0-1 1,0 0-1,0 0 0,0 0 0,0-1 0,1 1 1,-1-1-1,0 0 0,0-1 0,6 0 0,30-8-4758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6.947"/>
    </inkml:context>
    <inkml:brush xml:id="br0">
      <inkml:brushProperty name="width" value="0.025" units="cm"/>
      <inkml:brushProperty name="height" value="0.025" units="cm"/>
    </inkml:brush>
  </inkml:definitions>
  <inkml:trace contextRef="#ctx0" brushRef="#br0">116 68 13677,'0'0'3395,"-10"8"-886,1 2-2159,0 0 0,0 1 0,1 0 0,0 0 0,1 0 0,0 1 0,1 0-1,0 1 1,1-1 0,-5 17 0,4-9-80,2 0 0,0 0 1,1 0-1,-1 34 0,4-53-267,-1 0 1,1 0-1,0 0 1,0 0-1,0 0 1,0 1-1,1-1 1,-1 0-1,0 0 1,0 0-1,1 0 1,-1 0-1,1 0 1,-1 0-1,1 0 1,-1 0-1,1 0 0,-1 0 1,1 0-1,0 0 1,0-1-1,-1 1 1,1 0-1,0 0 1,0-1-1,0 1 1,0 0-1,0-1 1,0 1-1,0-1 1,0 1-1,0-1 1,0 0-1,0 1 1,0-1-1,0 0 1,0 0-1,1 0 1,-1 0-1,0 0 1,0 0-1,0 0 1,0 0-1,2-1 1,2 0 10,0 0 0,-1 0 0,1-1 0,0 0 1,0 0-1,-1 0 0,1-1 0,-1 1 1,5-5-1,13-13 40,0-1 0,-2-1 1,31-43-1,4-5-373,-55 70 316,0 0 1,0 0-1,0 1 0,0-1 0,0 0 0,0 0 0,0 0 0,0 0 1,0 0-1,0 0 0,0 0 0,0 1 0,0-1 0,0 0 1,0 0-1,0 0 0,0 0 0,1 0 0,-1 0 0,0 0 0,0 0 1,0 0-1,0 1 0,0-1 0,0 0 0,0 0 0,1 0 0,-1 0 1,0 0-1,0 0 0,0 0 0,0 0 0,0 0 0,0 0 0,1 0 1,-1 0-1,0 0 0,0 0 0,0 0 0,0 0 0,0 0 1,0 0-1,1 0 0,-1 0 0,0 0 0,0 0 0,0 0 0,0-1 1,0 1-1,0 0 0,0 0 0,0 0 0,1 0 0,-1 0 0,0 0 1,0 0-1,0 0 0,0 0 0,0-1 0,0 1 0,0 0 1,0 0-1,0 8-21,-4 6 177,-1 0 1,-1-1-1,0 0 0,0 0 0,-16 22 0,22-87 1881,3 32-2016,1 1 0,1-1 1,1 1-1,0 0 1,1 0-1,1 1 0,1 0 1,17-25-1,-25 41-111,1 0 1,0 0-1,-1 0 0,1 0 1,0 1-1,0-1 0,0 1 1,1-1-1,-1 1 0,0 0 1,0 0-1,1 0 0,-1 0 1,0 0-1,1 1 0,-1-1 0,1 1 1,-1-1-1,1 1 0,0 0 1,2 0-1,32 7-4338,-10-1-2258,-9-5-1895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7.319"/>
    </inkml:context>
    <inkml:brush xml:id="br0">
      <inkml:brushProperty name="width" value="0.025" units="cm"/>
      <inkml:brushProperty name="height" value="0.025" units="cm"/>
    </inkml:brush>
  </inkml:definitions>
  <inkml:trace contextRef="#ctx0" brushRef="#br0">48 76 13613,'-5'-11'2023,"2"0"-1386,2 7-430,-1 0 0,1 0 0,0 0 0,-1 0 0,0 1 0,0-1 0,0 1-1,0-1 1,-1 1 0,1 0 0,-1-1 0,0 1 0,-4-3 0,5 10-6,1 0 0,0 0-1,0 0 1,0 0 0,1 0-1,-1 0 1,1 0 0,0 0 0,1 6-1,18 280 144,-10-193-245,-8-79-15,-1-12-29,0 0 0,0 0 0,1 0 0,-1 0 0,1 0-1,1-1 1,-1 1 0,1 0 0,0-1 0,0 1 0,4 5-1,-5-10-30,-1-1 0,1 1 0,-1-1 0,1 0-1,0 1 1,-1-1 0,1 0 0,0 1-1,-1-1 1,1 0 0,0 0 0,0 0 0,-1 0-1,1 1 1,0-1 0,0 0 0,-1 0-1,1-1 1,0 1 0,0 0 0,-1 0-1,1 0 1,0 0 0,-1-1 0,1 1 0,0 0-1,-1-1 1,1 1 0,0 0 0,-1-1-1,1 1 1,-1-1 0,1 1 0,0-1 0,-1 1-1,0-1 1,1 1 0,-1-1 0,1 0-1,-1 1 1,1-2 0,18-29 623,-18 29-595,54-115 170,57-176-1,-117 349-3499,-44 139-8477,43-154 7218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7.648"/>
    </inkml:context>
    <inkml:brush xml:id="br0">
      <inkml:brushProperty name="width" value="0.025" units="cm"/>
      <inkml:brushProperty name="height" value="0.025" units="cm"/>
    </inkml:brush>
  </inkml:definitions>
  <inkml:trace contextRef="#ctx0" brushRef="#br0">1 623 1441,'0'0'4778,"10"-3"-2509,-2 1-2119,-1 0 0,1-1-1,-1 0 1,1-1 0,-1 1 0,0-1-1,-1 0 1,1-1 0,-1 0 0,1 0 0,-2 0-1,1-1 1,0 0 0,-1 0 0,0 0-1,-1-1 1,8-13 0,-6 3-557,0-1 1,-1 0-1,-1 0 0,0 0 0,1-33 1,-4-96 1426,-3 89 202,2 36-568,1 3 611,-1 0 1,-1 0 0,-1 1-1,0-1 1,-2 1 0,-7-27-1,9 115 337,9-6-1466,3 0 1,3-1-1,41 123 1,-9-39-1254,-40-108-571,-5-39 1658,0 0-1,0 0 0,0 1 1,0-1-1,0 0 0,0 0 1,0 0-1,0 1 1,0-1-1,0 0 0,0 0 1,0 0-1,0 1 0,-1-1 1,1 0-1,0 0 1,0 0-1,0 0 0,0 1 1,0-1-1,0 0 1,-1 0-1,1 0 0,0 0 1,0 0-1,0 0 0,0 1 1,-1-1-1,1 0 1,0 0-1,0 0 0,0 0 1,-1 0-1,1 0 0,0 0 1,0 0-1,0 0 1,-1 0-1,1 0 0,0 0 1,0 0-1,0 0 0,-1 0 1,1 0-1,-16-16-667,-83-135 163,21 28 2842,70 112-1742,5 8-242,0 0 1,0 0 0,0 0 0,1-1-1,0 1 1,0-1 0,0 0-1,0 0 1,0 1 0,1-1 0,0 0-1,-1-5 1,4 8-263,0 1 1,0-1-1,0 1 1,0 0-1,0 0 1,1 0-1,-1 0 1,0 0-1,0 0 1,0 0-1,3 2 0,-3-2-61,52 8-546,-19-2-2600,63 3-1,-45-9-6094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8.298"/>
    </inkml:context>
    <inkml:brush xml:id="br0">
      <inkml:brushProperty name="width" value="0.025" units="cm"/>
      <inkml:brushProperty name="height" value="0.025" units="cm"/>
    </inkml:brush>
  </inkml:definitions>
  <inkml:trace contextRef="#ctx0" brushRef="#br0">10 334 3331,'-6'-64'3246,"3"0"0,7-93-1,5 117 864,-4 32-883,-3 25-1768,-4 104 699,-1-55-1609,2 0 1,4 1-1,12 70 0,-15-136-546,19 69 50,-18-68-52,0 1 0,0 0 0,1-1 0,-1 1 0,0 0 0,1-1 0,0 0 0,-1 1 0,1-1 0,0 0 0,0 0 0,1 0 0,-1 0 0,0 0 0,0 0 0,1-1 0,-1 1 0,1-1 0,0 0 0,-1 0 0,4 1 0,-3-2 5,-1 0 1,1 0-1,-1-1 1,0 1-1,1-1 1,-1 0-1,0 0 1,0 0-1,1 0 1,-1 0 0,0 0-1,0 0 1,0-1-1,0 1 1,0-1-1,-1 1 1,1-1-1,0 0 1,-1 0-1,1 0 1,-1 0-1,0 0 1,0 0-1,1 0 1,-1 0-1,1-4 1,24-65 127,-25 67-132,20-96 68,-17 74-8,1-1-1,16-50 1,-21 77-56,0 0 0,0 0 1,0 0-1,0-1 0,0 1 1,0 0-1,0 0 0,0 0 1,1-1-1,-1 1 0,0 0 1,0 0-1,0 0 0,0-1 1,0 1-1,0 0 0,0 0 1,1 0-1,-1 0 0,0 0 1,0-1-1,0 1 0,0 0 1,0 0-1,1 0 0,-1 0 1,0 0-1,0 0 0,0 0 1,1 0-1,-1 0 0,0 0 1,0 0-1,0 0 0,1-1 1,-1 1-1,0 0 0,0 1 1,0-1-1,1 0 0,-1 0 1,0 0-1,0 0 0,0 0 1,1 0-1,-1 0 0,0 0 1,7 11 103,2 16 1,11 61 174,-15-57-269,2-1 1,1 0 0,1 0 0,23 50 0,-30-78-23,-1 1 0,0-1 1,1 1-1,0-1 0,-1 0 0,1 0 0,0 0 1,0 0-1,0 0 0,1 0 0,-1 0 1,0-1-1,1 1 0,2 1 0,-3-3-96,0 1 0,-1-1 0,1 0 0,0 0 0,-1 1 0,1-1 0,0 0-1,-1 0 1,1 0 0,0-1 0,-1 1 0,1 0 0,0-1 0,-1 1-1,1-1 1,0 0 0,-1 1 0,2-2 0,2-1-489,-1 0 0,0-1-1,0 1 1,0-1 0,0 0 0,-1 0 0,0-1 0,0 1 0,0-1-1,0 1 1,0-1 0,-1 0 0,2-6 0,9-29-5964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4.473"/>
    </inkml:context>
    <inkml:brush xml:id="br0">
      <inkml:brushProperty name="width" value="0.025" units="cm"/>
      <inkml:brushProperty name="height" value="0.025" units="cm"/>
    </inkml:brush>
  </inkml:definitions>
  <inkml:trace contextRef="#ctx0" brushRef="#br0">143 250 14894,'0'0'4148,"-9"-4"-4111,6 3-25,-1-1 0,1 1-1,0 0 1,0 0 0,-1 0-1,1 0 1,-1 1-1,1-1 1,-1 1 0,1 0-1,-1 0 1,1 0 0,-1 0-1,1 1 1,-1 0-1,1-1 1,0 1 0,-1 0-1,1 1 1,0-1 0,0 1-1,0-1 1,0 1 0,0 0-1,0 0 1,0 0-1,-4 5 1,4-5 52,0 1-1,0-1 1,0 1-1,0 0 1,0-1-1,1 1 1,-1 1-1,1-1 1,0 0-1,0 0 1,0 1-1,1-1 1,-1 1-1,1 0 1,-2 5-1,3-8-56,0 0 1,0 0-1,0-1 0,1 1 1,-1 0-1,0 0 0,0-1 0,0 1 1,1 0-1,-1-1 0,0 1 0,1 0 1,-1-1-1,1 1 0,-1 0 1,1-1-1,-1 1 0,1-1 0,-1 1 1,1-1-1,0 1 0,-1-1 1,1 1-1,-1-1 0,1 0 0,0 1 1,0-1-1,3 1 3,-1 0 0,1 0 0,-1-1-1,0 1 1,1-1 0,-1 0 0,1 0 0,-1 0 0,7-2 0,6-2 23,1-1 0,-1 0 1,0-2-1,0 0 1,-1 0-1,20-13 0,-22 11-26,1 1 0,0 1 0,0 0 0,0 1-1,1 1 1,0 0 0,29-5 0,-44 10-7,1 0 0,-1-1-1,1 1 1,-1 0 0,1 0 0,-1 0 0,1 0 0,-1 0 0,1 1-1,-1-1 1,1 0 0,-1 0 0,1 0 0,-1 0 0,0 0 0,1 1-1,-1-1 1,1 0 0,-1 0 0,1 1 0,-1-1 0,0 0 0,1 1-1,-1-1 1,0 0 0,1 1 0,-1-1 0,0 0 0,0 1 0,1-1-1,-1 1 1,0 0 0,-1 18 286,-19 23 396,18-38-642,-10 14 154,9-13-164,-1 0-1,1 0 0,0 0 0,0 0 0,0 1 1,1-1-1,0 1 0,0 0 0,0-1 1,1 1-1,-1 7 0,5-15 100,0 1-1,0-1 1,-1 1 0,1-1-1,0 0 1,-1 0 0,1 0-1,-1 0 1,4-5 0,12-19 91,-1-1 0,-2 0 0,-1-1 0,17-44 0,-25 55-621,0 0 1,-1-1 0,0 1-1,-2-1 1,0 0-1,-1 0 1,-1-1-1,-1-22 1,2 47 221,0-1 0,0 1 0,0-1 0,1 1 0,-1-1 0,1 0 1,0 0-1,1-1 0,-1 1 0,1-1 0,0 1 0,0-1 0,1 0 0,-1-1 0,1 1 1,8 4-1,-1 0-730,1-1 0,-1 0 1,1-1-1,1-1 0,24 7 0,8-5-3804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8.981"/>
    </inkml:context>
    <inkml:brush xml:id="br0">
      <inkml:brushProperty name="width" value="0.025" units="cm"/>
      <inkml:brushProperty name="height" value="0.025" units="cm"/>
    </inkml:brush>
  </inkml:definitions>
  <inkml:trace contextRef="#ctx0" brushRef="#br0">95 429 13132,'0'0'7079,"-9"8"-5435,-1 2-1252,4-4-194,-1 0 0,1 0 0,-2-1 0,1 0 0,-9 4 1,14-6-226,0-1 1,0 0 0,0 0 0,0 1 0,0-1 0,1 1 0,-1 0 0,1-1 0,-1 1 0,1 0 0,0 0 0,0 0 0,0 0 0,1 0 0,-1 0 0,1 0 0,-1 3 0,-1 61-27,2-55 67,0-9-1,0 0-1,0 0 1,0 0-1,1 0 1,-1 0 0,1 0-1,0 0 1,-1 0-1,1 0 1,1 0-1,-1-1 1,0 1-1,1 0 1,-1-1-1,1 1 1,0-1-1,0 0 1,0 1-1,0-1 1,0 0-1,0 0 1,5 3-1,-4-4-2,1 1-1,-1-1 1,0 0-1,1 0 1,-1-1-1,0 1 0,1-1 1,-1 1-1,1-1 1,-1 0-1,1-1 0,-1 1 1,1 0-1,-1-1 1,1 0-1,-1 0 1,0 0-1,0 0 0,1 0 1,3-3-1,4-3 25,-1 0 0,0 0 1,0-1-1,0 0 0,-1-1 0,-1 0 0,1 0 0,-1-1 0,-1 0 1,0-1-1,-1 1 0,8-17 0,-5 8 59,-1-1 0,0 0 0,-1 0 0,-2-1 0,0 1 0,3-34 0,-7 39-20,1 6-110,-1 0 0,0-1 1,-1 1-1,0 0 0,0-1 0,-1 1 1,-1 0-1,1 0 0,-1 0 0,-5-13 1,7 21 23,0 0 1,-1 1-1,1-1 1,0 0-1,-1 0 1,1 1-1,-1-1 1,1 0 0,0 1-1,-1-1 1,0 0-1,1 1 1,-1-1-1,1 1 1,-1-1-1,0 1 1,1-1 0,-1 1-1,0-1 1,0 1-1,1 0 1,-1-1-1,0 1 1,0 0-1,1 0 1,-1 0 0,0-1-1,0 1 1,0 0-1,-1 0 1,1 1-2,0 0 0,0 0 0,0 0 0,0 0 0,0 0 1,0 0-1,0 0 0,0 0 0,0 0 0,0 1 0,1-1 0,-1 0 1,0 0-1,1 1 0,-1 1 0,-13 56-72,10-28 142,1 64-1,3-88-20,0 0 0,0 1 0,1-1 0,0 0 0,1 0 0,0 1 0,0-1 0,0 0-1,1-1 1,0 1 0,1 0 0,-1-1 0,1 0 0,9 12 0,-11-16-11,1 0 1,-1 0-1,0 0 1,1-1-1,-1 1 0,1 0 1,0-1-1,0 0 1,-1 1-1,1-1 1,0 0-1,0 0 0,0-1 1,0 1-1,0-1 1,0 0-1,0 1 1,0-1-1,5-1 1,-3 0 40,-1 0 0,1-1 1,0 1-1,-1-1 0,1 0 1,-1 0-1,0-1 0,0 1 1,0-1-1,0 0 0,4-4 1,4-4 107,-1-1-1,-1 0 1,0-1 0,-1 0 0,0-1-1,9-20 1,-5 3-69,-2 0 0,-1-1 0,-1 0 0,-2-1-1,-2 1 1,0-1 0,-3 0 0,0-1 0,-2 1 0,-6-39 0,6 70-118,0-1 0,0 1 1,0 0-1,-1 0 0,1 0 1,-1 1-1,0-1 1,1 0-1,-1 0 0,0 0 1,0 0-1,0 0 0,-2-2 1,2 4 4,1-1 1,-1 1-1,1 0 1,-1 0 0,1-1-1,-1 1 1,1 0-1,-1 0 1,0 0-1,1 0 1,-1 0 0,1 0-1,-1 0 1,1 0-1,-1 0 1,1 0 0,-1 0-1,1 0 1,-1 0-1,1 0 1,-1 0-1,0 0 1,1 1 0,-1-1-1,1 0 1,0 0-1,-1 1 1,1-1-1,-1 0 1,0 2 0,-2 1-15,0 0 1,0 1-1,0-1 1,0 1-1,1 0 1,0 0-1,-1 0 1,2 0-1,-1 0 1,-2 7-1,-3 14 44,1 1-1,1 0 0,1 0 0,2 0 1,0 0-1,2 1 0,4 35 0,-3-50-20,1 1 0,1-1 0,0 0 0,1 0 0,0 0 0,1 0 0,0-1-1,1 0 1,0 0 0,0 0 0,2-1 0,-1 0 0,1 0 0,1-1 0,-1 0 0,2 0 0,12 9-1,-12-11-432,1 0 0,-1-1-1,1 0 1,0-1 0,0 0-1,0 0 1,1-2-1,-1 1 1,1-2 0,19 3-1,-31-5 394,1 0 1,-1 0-1,0 0 0,0 0 0,0 1 1,0-1-1,1 0 0,-1 0 0,0 0 1,0 0-1,0-1 0,1 1 0,-1 0 1,0 0-1,0 0 0,0 0 0,0 0 1,1 0-1,-1 0 0,0 0 0,0 0 1,0 0-1,0 0 0,1 0 0,-1-1 1,0 1-1,0 0 0,0 0 0,0 0 1,0 0-1,0 0 0,1-1 0,-1 1 1,0 0-1,0 0 0,0 0 0,0-1 1,0 1-1,0 0 0,0 0 0,0 0 1,0 0-1,0-1 0,0 1 0,0 0 1,0 0-1,0 0 0,0-1 0,0 1 1,0 0-1,0 0 0,0 0 0,0-1 1,0 1-1,0 0 0,-1 0 0,-10-16-489,-17-12 559,-159-127 784,55 64 4394,193 94-4045,75 13-4038,-43-12-5845,-32-4-5837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9.622"/>
    </inkml:context>
    <inkml:brush xml:id="br0">
      <inkml:brushProperty name="width" value="0.025" units="cm"/>
      <inkml:brushProperty name="height" value="0.025" units="cm"/>
    </inkml:brush>
  </inkml:definitions>
  <inkml:trace contextRef="#ctx0" brushRef="#br0">151 268 15310,'-10'2'3951,"2"0"-3647,0 0 0,1 1 1,-1 0-1,1 0 0,0 1 1,0 0-1,0 0 0,0 1 0,1 0 1,0 0-1,0 0 0,0 1 1,0 0-1,1 0 0,0 0 0,1 1 1,-1-1-1,1 1 0,0 0 1,-4 12-1,6-15-219,1 0-1,-1 0 1,1 1 0,0-1-1,0 1 1,1-1 0,-1 1 0,1-1-1,0 1 1,0 0 0,0-1-1,1 1 1,0-1 0,0 1-1,0-1 1,0 0 0,4 9-1,-2-10-69,-1 0 0,1 0 0,0 0 0,0 0-1,0-1 1,0 1 0,1-1 0,-1 0 0,1 0-1,-1 0 1,1 0 0,0-1 0,0 1 0,0-1-1,0 0 1,0 0 0,0 0 0,0-1 0,8 1-1,-3-1-20,0 1 0,0-1 0,0-1-1,-1 1 1,1-1 0,0-1 0,0 0-1,0 0 1,-1-1 0,1 0-1,-1 0 1,0-1 0,0 0 0,0 0-1,8-8 1,-6 4 7,-1 0 1,0-1-1,-1 0 0,0-1 0,0 0 0,-1 0 1,-1-1-1,1 0 0,8-21 0,-4-1 13,-1-1 0,-1-1 1,-2 1-1,-1-1 0,-2 0 0,0-59 0,-4 88-16,0 1-1,-1-1 1,1 1 0,-1-1 0,0 1-1,-3-9 1,4 14 1,0 0-1,0-1 1,0 1 0,-1 0-1,1-1 1,0 1 0,0 0-1,0 0 1,0-1 0,-1 1-1,1 0 1,0 0-1,0-1 1,-1 1 0,1 0-1,0 0 1,0-1 0,-1 1-1,1 0 1,0 0 0,-1 0-1,1 0 1,0 0-1,-1-1 1,1 1 0,0 0-1,-1 0 1,1 0 0,0 0-1,-1 0 1,1 0 0,0 0-1,-1 0 1,1 0-1,0 0 1,-1 1 0,-15 20-66,9-4 108,0 0 0,1 1 0,1 0 0,1 0 0,1 0 0,0 1 0,1-1 0,1 1 0,2 28 0,0-40-29,-1 0-1,2 0 1,-1-1-1,1 1 1,0 0-1,0-1 1,1 1 0,0-1-1,0 1 1,0-1-1,1 0 1,6 8 0,-6-11-19,-1 0 0,1 0 0,0 0 1,0 0-1,0 0 0,1-1 1,-1 0-1,1 0 0,-1 0 1,1 0-1,0-1 0,-1 0 0,1 0 1,0 0-1,0 0 0,0-1 1,0 0-1,0 0 0,8-1 1,-7 0-26,-1 0 0,1-1 0,-1 1 0,1-1 1,-1-1-1,0 1 0,0-1 0,0 1 1,0-1-1,-1-1 0,1 1 0,-1-1 0,0 0 1,0 0-1,0 0 0,0 0 0,-1-1 1,0 1-1,0-1 0,0 0 0,3-6 0,-1 0 2,0 0 0,0-1 0,-1 0-1,-1 0 1,0 0 0,0 0 0,-1-1-1,0-19 1,-6 16-15,-6 21 19,-7 26 220,15-24-129,0 1 0,1 0 0,0 0 0,1-1 0,-1 1 0,2 0 0,-1 0-1,1 0 1,0 0 0,1-1 0,-1 1 0,2-1 0,3 11 0,-3-13-51,-1-1-1,1 1 1,1-1 0,-1 1-1,1-1 1,0 0 0,-1-1-1,2 1 1,-1-1 0,0 0-1,1 0 1,-1 0-1,1 0 1,0-1 0,0 0-1,0 0 1,0 0 0,1 0-1,-1-1 1,7 1 0,2 0-30,0 0 0,0-1 0,0-1 0,0-1 0,0 1 0,0-2 0,0 0 0,0-1 0,0 0 0,-1-1 0,1-1 0,-1 0 0,18-10 0,-23 11-2,0-1 1,0 0-1,-1-1 1,1 1-1,-1-2 1,-1 1-1,1-1 1,-1 0-1,0 0 1,-1-1-1,1 1 1,-2-1-1,1-1 1,-1 1-1,0 0 1,-1-1-1,0 0 1,0 0-1,-1 0 1,0 0 0,1-11-1,-3 16 18,1 0 1,-1 0-1,0 0 1,0 0-1,-1 0 0,1 0 1,-1 0-1,0 1 0,1-1 1,-2 0-1,1 0 1,0 1-1,-1-1 0,0 0 1,0 1-1,0 0 1,0-1-1,0 1 0,-1 0 1,1 0-1,-1 0 0,0 1 1,0-1-1,0 1 1,0-1-1,-1 1 0,1 0 1,0 0-1,-1 1 1,0-1-1,1 1 0,-1 0 1,0-1-1,-6 1 0,4 0 21,0 0 0,-1 1 0,1-1-1,-1 2 1,1-1 0,0 1-1,-1 0 1,1 0 0,0 1 0,0 0-1,-1 0 1,2 0 0,-1 1-1,0 0 1,0 0 0,1 0 0,0 1-1,-1 0 1,1 0 0,-8 8-1,9-6 43,-1-1 0,0 1-1,1 0 1,1 1 0,-1-1 0,1 1-1,0-1 1,0 1 0,0 0-1,1 0 1,1 0 0,-1 0-1,1 1 1,0-1 0,0 0-1,1 1 1,0-1 0,2 11-1,-1-14-49,0 1 0,1-1 0,-1 1 0,1-1 0,0 0 0,0 0 0,0 0 0,1 0 0,0 0 0,0 0 0,0 0 0,0-1 0,0 0 0,0 1 0,1-1 0,0 0 0,0-1 0,0 1 0,0-1 0,0 0 0,0 0 0,0 0 0,1 0 0,-1-1 0,1 0 0,-1 0 0,1 0 0,0 0 0,4-1 0,-1 1-234,-1 0 1,1-1-1,-1 1 1,1-2-1,-1 1 0,1-1 1,-1-1-1,9-2 1,-13 3-170,0 0 1,0-1-1,0 1 1,0-1-1,0 0 1,0 0-1,-1 0 1,1 0-1,-1 0 1,1-1-1,-1 1 1,0-1-1,0 0 1,0 1-1,0-1 1,0 0-1,-1 0 1,0 0-1,1 0 1,0-6-1,7-37-8418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5:59.979"/>
    </inkml:context>
    <inkml:brush xml:id="br0">
      <inkml:brushProperty name="width" value="0.025" units="cm"/>
      <inkml:brushProperty name="height" value="0.025" units="cm"/>
    </inkml:brush>
  </inkml:definitions>
  <inkml:trace contextRef="#ctx0" brushRef="#br0">57 0 13549,'0'0'8680,"-54"13"-8039,52 15-481,2 3-160,0 0-2082,0-4-3491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0.337"/>
    </inkml:context>
    <inkml:brush xml:id="br0">
      <inkml:brushProperty name="width" value="0.025" units="cm"/>
      <inkml:brushProperty name="height" value="0.025" units="cm"/>
    </inkml:brush>
  </inkml:definitions>
  <inkml:trace contextRef="#ctx0" brushRef="#br0">1 1 7687,'0'0'13709,"50"4"-12460,-29 41-128,7 13-448,-6 14-417,-1 5-95,-7 1-129,0-2 0,-4-8-129,-5-10-511,2-17-545,-4-20-577,-3-39-2914,-15-30 1249,-9-20-1698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0.680"/>
    </inkml:context>
    <inkml:brush xml:id="br0">
      <inkml:brushProperty name="width" value="0.025" units="cm"/>
      <inkml:brushProperty name="height" value="0.025" units="cm"/>
    </inkml:brush>
  </inkml:definitions>
  <inkml:trace contextRef="#ctx0" brushRef="#br0">0 59 10186,'0'0'8578,"10"16"-7622,31 45-64,91 106-1,-100-132-1188,1-2 0,2-1 1,2-2-1,45 29 0,-80-57 307,0-1 1,0 0-1,0 0 0,0 0 0,0 0 1,0 0-1,0-1 0,1 1 1,-1-1-1,0 0 0,1 1 0,-1-1 1,0 0-1,0 0 0,1 0 1,-1-1-1,0 1 0,0 0 1,1-1-1,-1 0 0,0 1 0,4-3 1,-3 1 35,1-1 1,-1 1-1,1-1 1,-1 0-1,0 0 1,-1-1-1,1 1 1,0 0-1,-1-1 1,0 0-1,3-5 0,2-7 164,0 0-1,-2-1 1,0 0-1,5-31 1,-8 33-101,0 1 0,-1-1 0,-1 1 0,0-1 0,-1 1 0,0-1 0,-2 1 0,1-1 0,-2 1 0,0 0 0,-11-26 0,9 30-117,1 0-1,-1 0 1,-1 1 0,0 0 0,0 1 0,-1-1 0,0 1-1,0 1 1,-1-1 0,0 2 0,0-1 0,0 1-1,-1 0 1,0 1 0,-1 0 0,-10-3 0,17 6-33,-1 1 0,1 0-1,0-1 1,-1 1 0,0 1 0,1-1 0,-1 1 0,1 0 0,-1 0 0,0 0 0,1 0-1,-6 2 1,9-2 4,0 1 0,0-1-1,0 1 1,0-1 0,0 1-1,0-1 1,0 1 0,0 0-1,0-1 1,1 1 0,-1 0-1,0 0 1,0 0 0,1 0-1,-1 0 1,0 0-1,1 0 1,-1 0 0,1 0-1,-1 1 1,0 0-76,1 1-1,0-1 1,-1 1 0,1 0-1,0-1 1,1 1 0,-1-1-1,0 1 1,1-1 0,-1 1-1,1-1 1,1 5 0,2 0-886,0 0 0,0-1 0,0 1 0,1-1 0,0 0 0,0 0 0,7 6 0,16 13-5129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1.018"/>
    </inkml:context>
    <inkml:brush xml:id="br0">
      <inkml:brushProperty name="width" value="0.025" units="cm"/>
      <inkml:brushProperty name="height" value="0.025" units="cm"/>
    </inkml:brush>
  </inkml:definitions>
  <inkml:trace contextRef="#ctx0" brushRef="#br0">247 118 18898,'-12'-6'2028,"-5"-3"-1706,-1 0 0,0 1-1,-1 1 1,0 1 0,0 1-1,0 0 1,-35-3 0,53 8-324,-1 0 0,0 0 1,0 1-1,0-1 0,0 0 1,0 1-1,0-1 0,0 1 1,0 0-1,1-1 0,-1 1 1,0 0-1,1 0 0,-1 0 1,0 1-1,1-1 0,-1 0 1,1 1-1,0-1 1,-1 0-1,1 1 0,-1 2 1,-1 0-7,2 0 0,-1 0 1,0 0-1,1 1 0,0-1 1,0 0-1,0 1 0,1-1 1,-1 8-1,1 1-5,1-1-1,0 0 1,1 0 0,0 0-1,1 0 1,8 21-1,-7-24 48,0-1 0,1 1 0,0-1 0,1 0-1,0 0 1,0-1 0,0 1 0,1-1 0,0-1-1,1 1 1,0-1 0,-1-1 0,2 1 0,-1-2 0,1 1-1,-1-1 1,1 0 0,1-1 0,-1 1 0,0-2-1,1 0 1,-1 0 0,1-1 0,0 0 0,-1 0-1,1-1 1,0 0 0,0-1 0,-1 0 0,1-1-1,-1 0 1,1 0 0,-1-1 0,0 0 0,0-1 0,0 0-1,0-1 1,-1 1 0,1-2 0,-1 1 0,12-12-1,-13 11 73,-1 0-1,1 0 0,-1-1 1,-1 0-1,1 0 0,-1-1 1,-1 0-1,1 1 0,-1-2 1,-1 1-1,1 0 0,-1-1 0,-1 1 1,0-1-1,0 0 0,0 0 1,-1 0-1,-1 0 0,0-15 1,-1 18-159,0 0-1,0-1 1,-1 1 0,1 0 0,-1 0 0,-1 0 0,1 0 0,-1 1 0,0-1-1,-1 1 1,1-1 0,-1 1 0,0 0 0,0 1 0,-1-1 0,1 1 0,-1-1 0,0 1-1,0 1 1,0-1 0,-1 1 0,1 0 0,-1 0 0,0 1 0,0-1 0,0 1-1,0 0 1,-8-1 0,7 2-282,1 0-1,-1 0 0,0 0 1,0 1-1,1 0 0,-1 0 1,0 0-1,-9 3 1,13-2 21,0-1 1,0 2 0,-1-1 0,1 0-1,0 1 1,0-1 0,0 1 0,0 0-1,1 0 1,-1 0 0,0 0 0,1 1 0,0-1-1,-1 0 1,1 1 0,0 0 0,-3 5-1,-6 19-5510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1.361"/>
    </inkml:context>
    <inkml:brush xml:id="br0">
      <inkml:brushProperty name="width" value="0.025" units="cm"/>
      <inkml:brushProperty name="height" value="0.025" units="cm"/>
    </inkml:brush>
  </inkml:definitions>
  <inkml:trace contextRef="#ctx0" brushRef="#br0">0 216 14606,'0'0'5061,"81"-40"-3588,-32 18-544,12-8-481,5-1-768,-5 0-1858,-10 0-1057,-13 1-3748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1.720"/>
    </inkml:context>
    <inkml:brush xml:id="br0">
      <inkml:brushProperty name="width" value="0.025" units="cm"/>
      <inkml:brushProperty name="height" value="0.025" units="cm"/>
    </inkml:brush>
  </inkml:definitions>
  <inkml:trace contextRef="#ctx0" brushRef="#br0">3 0 19250,'0'0'609,"-2"89"352,2-35-96,10 4 95,11-5-159,5-4-320,1-6-353,-2-5-160,-5-4-1410,-8-9-1056,-12-5-3364,-12-9-8359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2.044"/>
    </inkml:context>
    <inkml:brush xml:id="br0">
      <inkml:brushProperty name="width" value="0.025" units="cm"/>
      <inkml:brushProperty name="height" value="0.025" units="cm"/>
    </inkml:brush>
  </inkml:definitions>
  <inkml:trace contextRef="#ctx0" brushRef="#br0">1 259 14574,'3'-14'2829,"-2"7"-2578,0 1 0,1-1 0,0 1 0,0 0 0,1-1 0,0 1-1,0 0 1,0 1 0,1-1 0,0 1 0,0-1 0,0 1 0,1 0 0,0 1 0,0-1 0,0 1 0,11-7-1,21-10 445,0 3 0,1 1 0,1 2-1,75-19 1,-66 24-801,0 1-1,1 3 1,87-1 0,-131 7-51,1 0 1,-1 0 0,0 1-1,1-1 1,-1 1 0,0 1 0,0-1-1,0 1 1,0-1 0,0 1-1,0 1 1,-1-1 0,1 1 0,-1 0-1,1 0 1,5 6 0,-7-6 105,-1 0 1,0 0-1,-1 1 0,1-1 1,0 1-1,-1-1 1,0 1-1,0-1 1,0 1-1,0 0 1,-1-1-1,1 1 0,-1 0 1,0 0-1,0 0 1,0-1-1,-1 1 1,1 0-1,-1 0 1,0-1-1,0 1 0,0 0 1,-4 6-1,-2 6 130,-2-1 0,1 1 0,-2-1-1,0-1 1,-1 0 0,0 0 0,-27 24-1,3-7 312,-71 48 0,97-73-234,-1 0-1,0 0 1,-1-1 0,-13 6 0,24-12-151,0 1 1,0 0-1,0 0 0,0 0 0,0-1 1,0 1-1,0 0 0,0 0 1,0 0-1,0-1 0,0 1 0,0 0 1,0 0-1,0 0 0,0-1 0,0 1 1,0 0-1,0 0 0,0 0 1,-1-1-1,1 1 0,0 0 0,0 0 1,0 0-1,0-1 0,0 1 0,0 0 1,-1 0-1,1 0 0,0 0 1,0 0-1,0 0 0,0-1 0,-1 1 1,1 0-1,0 0 0,0 0 0,0 0 1,-1 0-1,1 0 0,0 0 1,0 0-1,0 0 0,-1 0 0,1 0 1,0 0-1,0 0 0,-1 0 1,1 0-1,15-15-82,-5 7-100,0 1 1,1 0-1,-1 1 1,1 1-1,0-1 1,1 2 0,-1-1-1,1 2 1,0-1-1,0 2 1,0 0-1,0 0 1,1 1-1,-1 0 1,0 1-1,14 2 1,-24-2 146,1 1 1,0 0 0,0 0 0,-1 0-1,1 0 1,0 0 0,-1 0 0,1 1-1,-1-1 1,0 1 0,0 0 0,1 0-1,-1 0 1,0 0 0,0 0 0,-1 0-1,1 0 1,1 3 0,0 0 155,-1 1-1,1-1 1,-1 0 0,-1 0-1,1 1 1,-1-1 0,0 1 0,1 10-1,-2-5 253,0 0-1,-1-1 1,0 1-1,0 0 1,-1-1-1,-1 1 1,1-1-1,-2 0 1,-5 14-1,2-13-33,0 1 0,-1-1 0,0 0 0,0-1-1,-1 0 1,-1 0 0,0-1 0,-20 15-1,24-19-329,0-2 0,0 1-1,0-1 1,-1 0-1,1 0 1,-1-1 0,1 1-1,-1-1 1,0-1 0,0 0-1,0 0 1,0 0-1,0-1 1,0 0 0,0 0-1,0 0 1,0-1-1,-13-3 1,17 2-193,0 1 1,1 0-1,-1-1 1,0 0-1,0 1 1,1-1-1,-1 0 1,1 0-1,0-1 1,-1 1-1,1 0 0,0-1 1,1 0-1,-1 1 1,0-1-1,1 0 1,-1 0-1,1 0 1,0 0-1,0 0 1,0 0-1,0 0 0,0-5 1,0 4-442,1-1 0,-1 1 0,1-1 0,0 1 0,1-1 0,-1 1 0,1-1 0,0 1 0,0-1 0,0 1 0,0 0 0,1-1 0,0 1 0,0 0 0,0 0 0,4-5 0,25-22-7350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2.509"/>
    </inkml:context>
    <inkml:brush xml:id="br0">
      <inkml:brushProperty name="width" value="0.025" units="cm"/>
      <inkml:brushProperty name="height" value="0.025" units="cm"/>
    </inkml:brush>
  </inkml:definitions>
  <inkml:trace contextRef="#ctx0" brushRef="#br0">207 483 12236,'-7'0'2920,"-11"-2"-1770,4 1-475,-1-1 0,1 2 0,-1 0 1,1 1-1,-20 3 0,31-3-590,-1 0-1,0 0 1,0 0 0,1 1 0,-1 0-1,0-1 1,1 1 0,0 0 0,-1 1-1,1-1 1,0 1 0,0-1 0,1 1-1,-1 0 1,0 0 0,1 0-1,0 0 1,-1 1 0,1-1 0,1 1-1,-1-1 1,0 1 0,1 0 0,0-1-1,-1 7 1,0-3 9,1-1 1,0 1-1,0-1 1,1 0-1,0 1 0,0 0 1,1-1-1,0 0 1,0 1-1,0-1 0,4 12 1,-4-16-83,0 0 0,1 0 1,-1 0-1,0 0 0,1 0 0,-1 0 1,1 0-1,-1-1 0,1 1 0,0-1 0,0 1 1,0-1-1,0 0 0,0 1 0,0-1 1,0 0-1,0 0 0,0-1 0,0 1 1,1 0-1,-1-1 0,0 1 0,1-1 0,-1 0 1,0 0-1,1 0 0,-1 0 0,0 0 1,1 0-1,-1-1 0,0 1 0,1-1 1,-1 1-1,0-1 0,0 0 0,3-1 1,3-2 3,-1 0 0,0 0 0,0 0 0,0-1 0,0 0 0,0 0 0,-1-1 0,0 0 0,-1 0 1,1 0-1,-1-1 0,0 0 0,0 0 0,-1 0 0,0 0 0,5-13 0,-4 7 101,-1 1 0,0-1 0,0 0-1,-1 0 1,-1 0 0,0 0 0,-1 0-1,0-1 1,-2-24 0,1 38-107,0-1 0,0 0 0,0 0 0,0 0 0,0 0 0,0 0 1,-1 0-1,1 0 0,0 0 0,0 0 0,-1 1 0,1-1 0,-1 0 0,1 0 0,0 0 0,-1 0 1,0 1-1,1-1 0,-1 0 0,1 1 0,-1-1 0,0 0 0,1 1 0,-1-1 0,0 1 1,0-1-1,0 1 0,1-1 0,-1 1 0,0 0 0,0-1 0,0 1 0,0 0 0,-1 0 0,1 0-9,0 0 0,0 1 0,0-1 0,-1 1 0,1-1 0,0 1 0,0 0 0,0-1 0,0 1 0,0 0 0,1 0 0,-1 0 0,0 0 0,0-1 0,0 1 0,1 0 0,-1 1 0,0-1 0,1 0 0,-1 0 0,1 0 0,0 0 0,-1 0 0,1 0 0,-1 2 0,-3 16 62,1 0 1,0 0-1,1 32 1,1-45-33,1 0 1,0 0-1,1 0 1,-1 0-1,1 0 1,1 0-1,-1-1 1,1 1-1,0 0 1,0 0-1,0-1 1,1 1-1,0-1 1,0 0-1,6 7 1,-6-10-21,-1 0 1,1 0-1,-1-1 0,1 1 1,-1-1-1,1 0 0,0 1 1,0-1-1,0-1 0,0 1 1,0 0-1,0-1 0,0 1 1,0-1-1,0 0 0,0 0 1,0 0-1,0 0 0,0-1 1,-1 1-1,1-1 1,0 0-1,0 0 0,0 0 1,0 0-1,-1 0 0,1-1 1,0 1-1,-1-1 0,1 0 1,3-3-1,2-1-33,0-1 0,0 0 0,-1-1 0,0 1 0,0-1 0,-1-1 0,10-17 0,-12 19-96,0-1 1,-1 0-1,-1 0 1,1 0 0,-1-1-1,-1 1 1,0 0-1,0-1 1,0 1-1,-1-1 1,0 1-1,-3-17 1,3 25 109,0-1 1,0 0-1,0 1 1,0-1-1,0 1 1,0-1-1,0 0 1,0 1-1,-1-1 1,1 1-1,0-1 1,0 1-1,-1-1 1,1 1-1,0-1 1,0 1-1,-1-1 0,1 1 1,-1-1-1,1 1 1,0-1-1,-1 1 1,1 0-1,-1-1 1,1 1-1,-1 0 1,1-1-1,-1 1 1,0 0-1,1 0 1,-1 0-1,1-1 0,-1 1 1,1 0-1,-1 0 1,0 0-1,1 0 1,-1 0-1,1 0 1,-1 0-1,1 0 1,-1 0-1,0 1 1,1-1-1,-1 0 1,1 0-1,-1 0 1,1 1-1,-1-1 0,1 0 1,-1 0-1,1 1 1,-1-1-1,1 0 1,-1 1-1,0 0 1,-1 1-2,0 0 0,0 0 0,0 0 0,0 1 0,0-1 0,1 1 0,-1-1 0,1 1 0,0 0 0,-2 2 0,0 9 115,-1 0 0,2 0 0,0 0 0,1 0 0,0 1 1,1-1-1,0 0 0,4 17 0,-4-29-85,0-1 1,1 1-1,-1 0 0,1-1 0,-1 1 1,1-1-1,-1 1 0,1-1 1,0 1-1,0-1 0,0 1 0,0-1 1,0 0-1,0 1 0,0-1 1,1 0-1,-1 0 0,0 0 0,1 0 1,-1 0-1,0 0 0,1 0 1,-1-1-1,1 1 0,0 0 0,-1-1 1,1 1-1,0-1 0,-1 0 1,1 0-1,0 1 0,-1-1 0,1 0 1,0 0-1,-1 0 0,1-1 0,0 1 1,-1 0-1,1-1 0,0 1 1,-1-1-1,1 0 0,2-1 0,3-1 57,1 0-1,-1-1 1,-1 0-1,1 0 1,0-1-1,-1 0 1,0 0-1,6-7 1,7-10-18,-2 0 0,0-2 0,-2 0 0,-1-1 0,-1 0 0,-1-1 0,-1 0 0,-1-1 0,-1 0 0,-2-1 0,-1 0 0,-1 0 0,-1 0 0,-1-1 0,-2-33 1,-2 52-218,0-1 1,0 1 0,-1-1-1,-6-19 1,8 29 133,0-1 0,-1 0 0,1 1 1,-1-1-1,1 1 0,-1-1 0,1 1 0,-1 0 0,0-1 1,0 1-1,0 0 0,0-1 0,0 1 0,0 0 1,0 0-1,0 0 0,0 0 0,0 0 0,-1 0 0,1 0 1,0 0-1,-1 0 0,1 1 0,-1-1 0,1 1 0,-1-1 1,1 1-1,-1-1 0,1 1 0,-1 0 0,0 0 1,1 0-1,-1 0 0,1 0 0,-1 0 0,1 0 0,-1 0 1,0 0-1,1 1 0,-1-1 0,-1 2 0,-1 1 10,0 0 0,0 0 0,0 1 0,0 0 0,0 0 0,1 0 0,0 0 0,0 1 0,0-1 0,0 1 0,1 0-1,0-1 1,0 1 0,-2 8 0,-20 74 124,20-68 19,1 0 0,0 0 0,2 0 0,1 37 0,0-51-117,1 1 1,0 0-1,0-1 0,0 1 0,1-1 1,0 0-1,0 1 0,0-1 1,0 0-1,1 0 0,0 0 0,0 0 1,1-1-1,-1 1 0,1-1 0,0 0 1,0 0-1,0 0 0,1-1 0,7 6 1,46 13 54,-50-20-276,0 1 1,1 0-1,-1 0 1,0 1-1,0-1 1,-1 2 0,1-1-1,10 10 1,-9 2-2051,-9-16 2081,0 1 0,0-1 1,0 1-1,-1-1 0,1 1 0,0-1 1,0 1-1,0-1 0,-1 0 0,1 1 0,0-1 1,-1 1-1,1-1 0,0 0 0,-1 1 1,1-1-1,0 0 0,-1 1 0,1-1 1,0 0-1,-1 0 0,1 1 0,-1-1 0,1 0 1,-1 0-1,1 0 0,-1 0 0,1 0 1,-1 1-1,1-1 0,-1 0 0,1 0 0,-1 0 1,1 0-1,-1-1 0,-23 2-8455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6.164"/>
    </inkml:context>
    <inkml:brush xml:id="br0">
      <inkml:brushProperty name="width" value="0.025" units="cm"/>
      <inkml:brushProperty name="height" value="0.025" units="cm"/>
    </inkml:brush>
  </inkml:definitions>
  <inkml:trace contextRef="#ctx0" brushRef="#br0">260 1941 18001,'0'0'742,"14"0"-811,222-18-48,1-1-370,526 12-3290,251-13 2691,945-93 4449,42 3-1409,-1575 78 785,-424 32-2735,0 0 1,-1-1 0,1 1-1,0 0 1,0-1 0,-1 0-1,1 1 1,0-1-1,-1 0 1,1 0 0,-1 0-1,1 0 1,-1 0 0,1 0-1,-1 0 1,0 0-1,0-1 1,1 1 0,-1 0-1,0-1 1,0 1 0,0-1-1,-1 1 1,1-1 0,0 0-1,0 1 1,-1-1-1,1-3 1,2-6-192,-1 0 0,-1-1-1,1-19 1,0-6-239,25-87-82,83-231 0,-18 74 996,-73 213-440,-4 0 0,8-84-1,-22 136 1,3-24 114,-1-44 0,-3 74 2,-1 0 0,0 0-1,0 1 1,-1-1 0,0 0-1,-1 1 1,0 0 0,-1-1 0,0 1-1,-5-9 1,5 15-262,0 0-1,-1 1 1,1-1-1,-1 1 1,1 0-1,-1 0 1,0 0 0,0 1-1,0-1 1,0 1-1,-7 0 1,-5-3-253,-109-23 233,0 5 1,-182-7-1,101 12 156,-968-44-49,-263 125-90,9 95-32,900-91 157,-564 83 32,1015-139-179,-167 32-1288,201-34 1004,0 3 1,1 1-1,-57 27 0,96-39 273,0 0-1,0 0 0,0 1 1,1-1-1,-1 1 1,1 0-1,0 0 1,-1 0-1,2 0 0,-1 0 1,0 1-1,1-1 1,-1 1-1,1 0 0,0 0 1,-2 4-1,1 3 219,1 0-1,-1 0 1,2 0-1,-2 20 0,0 10 235,-38 194 1453,26-164-1659,2 0-1,4 2 0,2-1 0,4 76 0,5-128-149,1 0 0,0 0 0,1 0 0,2-1 0,0 1 0,1-1 0,0-1 0,2 1 0,0-1 0,15 20 0,-8-15-541,2-1-1,1 0 1,0-2 0,2 0-1,0-1 1,40 27 0,20 5-3238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2.869"/>
    </inkml:context>
    <inkml:brush xml:id="br0">
      <inkml:brushProperty name="width" value="0.025" units="cm"/>
      <inkml:brushProperty name="height" value="0.025" units="cm"/>
    </inkml:brush>
  </inkml:definitions>
  <inkml:trace contextRef="#ctx0" brushRef="#br0">1 1 14189,'0'0'8360,"61"10"-7078,-36 11-962,2 1-256,-4-2-801,-6-2-2914,-13-6-5350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3.214"/>
    </inkml:context>
    <inkml:brush xml:id="br0">
      <inkml:brushProperty name="width" value="0.025" units="cm"/>
      <inkml:brushProperty name="height" value="0.025" units="cm"/>
    </inkml:brush>
  </inkml:definitions>
  <inkml:trace contextRef="#ctx0" brushRef="#br0">1 55 4644,'0'0'16752,"32"50"-14830,-6-50-417,0 0-544,2-5-320,-1-10-513,-3-9-961,-3-2-2882,-4-9-5254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4.221"/>
    </inkml:context>
    <inkml:brush xml:id="br0">
      <inkml:brushProperty name="width" value="0.025" units="cm"/>
      <inkml:brushProperty name="height" value="0.025" units="cm"/>
    </inkml:brush>
  </inkml:definitions>
  <inkml:trace contextRef="#ctx0" brushRef="#br0">150 691 6726,'5'-11'2317,"-2"6"-1986,2-6 819,0 0 1,-1 0 0,0 0 0,3-15 0,-6 25-950,-1-1 1,1 0 0,-1 0 0,1 0 0,-1 0 0,0 0 0,0 0 0,0 0 0,0 0-1,0 0 1,-1 0 0,1 0 0,0 0 0,-1 0 0,0 0 0,1 0 0,-1 0 0,0 0-1,0 1 1,0-1 0,0 0 0,0 1 0,0-1 0,-1 1 0,1-1 0,-1 1 0,1-1-1,-1 1 1,1 0 0,-1 0 0,0 0 0,1 0 0,-1 0 0,0 0 0,0 0-1,-2 0 1,0 0-162,0 0 0,-1 0-1,1 1 1,0 0 0,-1-1-1,1 1 1,-1 1-1,1-1 1,0 1 0,-1 0-1,1 0 1,0 0 0,-1 0-1,1 1 1,0 0 0,0 0-1,0 0 1,1 0-1,-1 0 1,0 1 0,1 0-1,0 0 1,-1 0 0,1 0-1,0 0 1,1 1 0,-1-1-1,0 1 1,-2 6 0,-1 0 16,1-1 0,1 2 1,0-1-1,0 1 1,1-1-1,0 1 0,1 0 1,0 0-1,1 0 1,0 20-1,1-29-56,0 0 1,0-1-1,0 1 0,0 0 1,0 0-1,1-1 0,-1 1 1,1 0-1,-1 0 1,1-1-1,-1 1 0,1 0 1,0-1-1,0 1 0,0-1 1,0 1-1,0-1 0,0 0 1,0 1-1,0-1 0,1 0 1,-1 0-1,1 1 0,-1-1 1,0 0-1,1-1 0,0 1 1,-1 0-1,1 0 0,0-1 1,-1 1-1,1-1 0,0 1 1,-1-1-1,1 0 0,0 1 1,0-1-1,0 0 0,-1 0 1,1-1-1,0 1 0,3-1 1,1 0 3,0 0 1,0-1-1,0 0 1,0 0 0,-1-1-1,1 0 1,-1 0-1,1 0 1,-1 0-1,0-1 1,6-6-1,2-3 80,0-1-1,-1 0 1,-1-1-1,-1-1 1,0 1-1,-1-2 0,0 1 1,-2-1-1,0-1 1,-1 1-1,0-1 0,-2 0 1,0 0-1,-1-1 1,1-22-1,-8 21-15,4 20-67,0 0-1,-1 0 1,1 0 0,0 0 0,0 0 0,0-1 0,-1 1 0,1 0 0,0 0 0,0 0 0,-1 0-1,1 0 1,0 0 0,0 0 0,-1 0 0,1 0 0,0 0 0,0 0 0,-1 0 0,1 0 0,0 0 0,0 0-1,-1 0 1,1 0 0,0 1 0,0-1 0,0 0 0,-1 0 0,1 0 0,0 0 0,0 0 0,0 1-1,-1-1 1,1 0 0,0 0 0,0 0 0,-1 1 0,-1 2-2,0-1-1,0 1 1,0 0 0,0 0 0,1 0 0,-1 1-1,1-1 1,-2 5 0,-2 11 16,1 0 1,0 0-1,2 0 0,0 0 1,1 0-1,1 1 0,3 25 1,-3-42-1,0-1 0,0 0 0,1 0 0,-1 1 0,1-1 0,-1 0 0,1 0 0,0 0 0,0 0 0,0 1 0,0-1 0,0 0 0,0-1 0,0 1 0,1 0 0,-1 0 0,1 0 0,-1-1 0,1 1 0,0-1 0,0 1 0,-1-1 0,1 0 0,0 0 0,0 0 0,0 0 0,0 0 0,1 0 0,-1 0 0,0-1 0,0 1 0,0-1 0,1 0 0,-1 0 0,0 1 0,1-1 0,-1-1 0,0 1 0,0 0 0,1 0 0,-1-1 0,0 0 0,0 1 0,4-3 0,3 0 64,0-1 1,-1 0-1,1-1 0,-1 0 0,0 0 1,-1-1-1,1 0 0,-1 0 0,9-11 1,-7 5-117,0 0 0,-1 0 0,0-1 0,-1-1 0,0 1 0,-2-1 0,1 0 1,-2 0-1,0-1 0,4-28 0,-10 62-180,-7 32 110,3 0-1,1 65 1,5-114 104,0 1 0,0-1 0,0 0-1,1 1 1,-1-1 0,1 0 0,-1 0 0,1 1 0,0-1 0,0 0 0,0 0 0,0 0 0,0 0 0,0 0 0,3 3 0,-3-4 2,0 0 1,0-1 0,0 1-1,1 0 1,-1-1 0,0 1-1,0-1 1,0 1 0,1-1-1,-1 1 1,0-1 0,1 0-1,-1 0 1,0 0 0,1 0-1,-1 0 1,0 0 0,1 0-1,2-1 1,1 0 7,0-1 0,0 0 0,0 0-1,-1 0 1,1-1 0,0 0 0,-1 0 0,0 0 0,1 0 0,-1-1 0,6-7-1,6-8-15,-1-2-1,-2 1 1,0-2-1,-1 0 1,18-46-1,-23 50-559,-1 0 0,-1 0 0,-1-1 0,0 0 0,-1 0 0,-2 0 0,0 0 0,-1-25 0,0 43 545,-1 1-1,1 0 1,0 0-1,0-1 1,0 1-1,0 0 1,0 0-1,0-1 1,-1 1-1,1 0 1,0 0-1,0-1 1,0 1-1,-1 0 1,1 0-1,0 0 1,0-1-1,-1 1 1,1 0-1,0 0 1,0 0-1,-1 0 1,1 0-1,0 0 1,0 0-1,-1 0 1,1-1-1,0 1 1,-1 0-1,1 0 1,0 0-1,-1 0 1,1 0-1,0 1 1,0-1-1,-1 0 1,1 0-1,0 0 1,0 0 0,-1 0-1,1 0 1,0 0-1,-1 0 1,1 1-1,0-1 1,0 0-1,0 0 1,-1 0-1,1 1 1,0-1-1,0 0 1,0 0-1,-1 1 1,1-1-1,0 0 1,0 0-1,0 1 1,0-1-1,0 0 1,0 0-1,0 1 1,-1-1-1,1 0 1,0 1-1,0-1 1,0 0-1,0 1 1,-5 12 180,0 0 0,0 0 0,2 0 1,-1 1-1,2 0 0,0-1 1,0 1-1,1 0 0,1 0 0,2 17 1,-2-30-144,0 0 0,0-1 1,0 1-1,0 0 1,0 0-1,0 0 1,0 0-1,1 0 0,-1-1 1,0 1-1,0 0 1,1 0-1,-1-1 0,1 1 1,-1 0-1,1 0 1,-1-1-1,1 1 1,-1 0-1,1-1 0,0 1 1,-1-1-1,1 1 1,0-1-1,-1 1 0,1-1 1,0 1-1,0-1 1,-1 0-1,1 1 1,0-1-1,0 0 0,0 0 1,0 0-1,-1 0 1,1 1-1,0-1 0,0 0 1,0 0-1,0-1 1,0 1-1,-1 0 1,1 0-1,0 0 0,0-1 1,0 1-1,-1 0 1,1-1-1,1 0 1,2 0 33,0-1 1,0-1-1,-1 1 1,1 0 0,-1-1-1,1 0 1,-1 0 0,5-5-1,6-12 65,-2-1-1,0 0 1,-1-1-1,-1 0 1,-2 0-1,0-1 1,-1 0-1,5-34 1,-3 1-71,-2-1 0,-2-78 0,-6 122-157,-3 11-16,-4 21-10,-3 35 368,2 0 1,3 1-1,2-1 0,6 98 1,-2-142-187,2 0 0,-1 0 1,2 0-1,-1 0 0,1 0 1,1 0-1,0-1 0,0 0 0,11 18 1,-12-23-57,0 0 0,0 0 1,1 0-1,-1 0 1,1 0-1,0-1 0,0 1 1,0-1-1,1 0 0,-1-1 1,1 1-1,0-1 1,-1 0-1,1 0 0,0 0 1,0 0-1,0-1 0,1 0 1,-1 0-1,10 0 0,-15-1 4,1-1 0,0 1 0,-1 0 0,1 0 0,-1-1 0,1 1-1,0 0 1,-1-1 0,1 1 0,-1-1 0,1 1 0,-1-1 0,0 1-1,1-1 1,-1 1 0,1-1 0,-1 0 0,0 1 0,1-1 0,-1 1-1,0-1 1,0 0 0,0 1 0,1-1 0,-1 0 0,0 1-1,0-1 1,0 0 0,0 1 0,0-1 0,0 0 0,0 1 0,0-1-1,-1 0 1,1 1 0,0-1 0,0 0 0,0 1 0,-1-1 0,1 1-1,0-1 1,-1 1 0,1-1 0,-1 0 0,0 0 0,-16-33-620,-8 5 729,-1 2 1,-2 0-1,0 1 1,-2 2-1,-1 1 1,0 2-1,-43-22 0,127 38 912,3 2-1061,64-7-160,-44-7-5214,-37 2-4045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4.828"/>
    </inkml:context>
    <inkml:brush xml:id="br0">
      <inkml:brushProperty name="width" value="0.025" units="cm"/>
      <inkml:brushProperty name="height" value="0.025" units="cm"/>
    </inkml:brush>
  </inkml:definitions>
  <inkml:trace contextRef="#ctx0" brushRef="#br0">1 135 14286,'0'-3'8199,"16"2"-6629,8 1 352,12-5-1026,8-3-607,6-3-225,1-3-64,0-6-417,-3-2-1569,-11-2-2338,-10-3-3555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5.186"/>
    </inkml:context>
    <inkml:brush xml:id="br0">
      <inkml:brushProperty name="width" value="0.025" units="cm"/>
      <inkml:brushProperty name="height" value="0.025" units="cm"/>
    </inkml:brush>
  </inkml:definitions>
  <inkml:trace contextRef="#ctx0" brushRef="#br0">235 0 13293,'0'0'7730,"-8"9"-7117,-18 19 286,-10 10 335,3 1 1,-32 47-1,56-73-1169,0 1 1,2 0-1,0 0 1,0 1-1,2 0 0,-1 0 1,2 1-1,0-1 1,1 1-1,1 0 0,-1 24 1,3-37-66,-1 1 0,1-1 1,1 0-1,-1 0 0,0 0 0,1 0 1,0 0-1,-1 0 0,1 0 0,1 0 1,-1-1-1,0 1 0,1 0 0,-1 0 1,1-1-1,0 1 0,-1-1 0,1 1 0,1-1 1,-1 0-1,0 0 0,0 0 0,1 0 1,0 0-1,-1-1 0,1 1 0,0-1 1,-1 0-1,1 0 0,0 1 0,0-2 1,0 1-1,6 1 0,-2-2-55,0 0 0,1 0 0,-1 0 0,0-1 0,0 0-1,0 0 1,0-1 0,0 0 0,0 0 0,-1-1 0,1 1 0,-1-2 0,12-6 0,-1-2-634,-1-1 1,0 0 0,-1-1 0,-1-1 0,24-32 0,-26 31-1255,-1-2 1,-1 1-1,11-26 0,2-23-6587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5.527"/>
    </inkml:context>
    <inkml:brush xml:id="br0">
      <inkml:brushProperty name="width" value="0.025" units="cm"/>
      <inkml:brushProperty name="height" value="0.025" units="cm"/>
    </inkml:brush>
  </inkml:definitions>
  <inkml:trace contextRef="#ctx0" brushRef="#br0">52 0 17296,'0'0'1308,"-4"15"123,-9 42 312,2 1 1,-6 107-1,11 134 239,6-269-2019,0-20 47,-1 6 13,2 0 1,3 27-1,-4-41-22,1 0 0,-1 0 0,0 0 0,0 0 0,1-1 1,-1 1-1,1 0 0,-1 0 0,1 0 0,0-1 0,0 1 0,0-1 0,0 1 1,0 0-1,0-1 0,0 0 0,1 1 0,-1-1 0,0 0 0,1 1 1,-1-1-1,1 0 0,-1 0 0,1 0 0,0-1 0,-1 1 0,1 0 1,0 0-1,-1-1 0,1 1 0,0-1 0,2 1 0,-1-2-62,0 0 0,0-1 0,0 1 0,-1 0-1,1-1 1,-1 1 0,1-1 0,-1 0 0,0 0 0,1 0-1,-1 0 1,0 0 0,0-1 0,0 1 0,-1 0 0,1-1-1,-1 0 1,1 1 0,-1-1 0,0 0 0,0 0 0,2-5 0,18-71-3377,-21 79 3424,17-124-8004,-11 62 2119</inkml:trace>
  <inkml:trace contextRef="#ctx0" brushRef="#br0" timeOffset="1">158 384 4004,'0'0'5157,"0"87"-3748,0-48-672,0-7-385,1-10-352,7-13-1634,4-9-4772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6.007"/>
    </inkml:context>
    <inkml:brush xml:id="br0">
      <inkml:brushProperty name="width" value="0.025" units="cm"/>
      <inkml:brushProperty name="height" value="0.025" units="cm"/>
    </inkml:brush>
  </inkml:definitions>
  <inkml:trace contextRef="#ctx0" brushRef="#br0">175 18 12332,'0'0'1377,"-10"7"1047,-5 6-1715,1 0-1,0 1 1,1 0 0,1 1 0,0 1 0,1 0 0,0 0 0,2 1 0,-9 21 0,11-23-399,1 0 1,0 0 0,2 0-1,0 1 1,-4 27-1,8-43-307,0 1-1,-1 0 1,1 0 0,0-1-1,0 1 1,0 0 0,0 0 0,0-1-1,0 1 1,1 0 0,-1 0-1,0-1 1,0 1 0,0 0-1,1 0 1,-1-1 0,0 1-1,1 0 1,-1-1 0,1 1-1,-1-1 1,0 1 0,1 0-1,0-1 1,-1 1 0,1-1-1,-1 1 1,1-1 0,0 1 0,-1-1-1,1 0 1,0 1 0,-1-1-1,1 0 1,0 0 0,-1 1-1,1-1 1,0 0 0,0 0-1,-1 0 1,1 0 0,0 0-1,0 0 1,0 0 0,-1 0-1,1 0 1,0 0 0,0 0-1,-1-1 1,1 1 0,0 0 0,-1-1-1,1 1 1,1-1 0,3-1-2,0 0 1,0 0-1,0-1 1,-1 1-1,1-1 1,-1 0 0,5-5-1,3-4-195,0 0 0,-1-1 0,-1 0-1,-1-1 1,1 0 0,-2 0 0,0-1 0,-1-1 0,-1 1-1,0-1 1,-1 0 0,0 0 0,-2 0 0,0-1-1,2-31 1,-5 48 191,0-1 0,0 1-1,0 0 1,0 0-1,1-1 1,-1 1 0,0 0-1,0 0 1,0-1-1,0 1 1,0 0 0,0 0-1,0-1 1,0 1 0,0 0-1,0 0 1,0-1-1,0 1 1,0 0 0,0-1-1,0 1 1,-1 0-1,1 0 1,0-1 0,0 1-1,0 0 1,0 0 0,0 0-1,-1-1 1,1 1-1,0 0 1,0 0 0,0 0-1,-1-1 1,1 1-1,0 0 1,0 0 0,0 0-1,-1 0 1,1 0 0,0-1-1,0 1 1,-1 0-1,1 0 1,-10 12 64,-6 23 271,10-16 70,1 0 0,1 0 0,1 0 0,0 1 0,1 36 0,2-55-380,0 1-1,0-1 0,0 0 0,0 1 0,0-1 0,1 0 0,-1 1 0,0-1 1,1 0-1,-1 0 0,1 1 0,-1-1 0,1 0 0,0 0 0,-1 0 0,1 0 1,0 0-1,0 0 0,0 0 0,0 0 0,0 0 0,0 0 0,0 0 0,0 0 1,2 0-1,-1 0-1,1 0 0,-1-1 0,0 0 0,1 0 0,-1 1 0,0-1 0,1-1 1,-1 1-1,1 0 0,-1 0 0,0-1 0,1 0 0,2-1 0,4-1 23,0-1 0,-1 0 0,1-1 0,-1 0 0,0 0 0,10-9 0,-3 0-55,-1 0 0,-1-1 0,0-1-1,11-17 1,-18 24-95,-1 0 0,0-1 0,-1 1 0,0-1 0,-1 0 0,1 0 0,-2 0 0,0 0 0,2-17-1,-4 27 103,0-1 0,1 1 0,-1 0-1,0-1 1,0 1 0,0-1 0,0 1-1,0-1 1,0 1 0,0-1 0,0 1-1,0-1 1,0 1 0,0-1 0,-1 1-1,1 0 1,0-1 0,0 1 0,0-1-1,-1 1 1,1 0 0,0-1 0,0 1-1,-1-1 1,1 1 0,0 0 0,-1-1-1,1 1 1,0 0 0,-1 0 0,1-1-1,-1 1 1,-14 6-96,-11 24 125,8 2 419,-23 58 0,35-75-154,0 1 0,2 0 0,0 0 0,0 0 0,2 0 0,-1 21 0,3-36-283,0 0 1,0-1-1,-1 1 0,1 0 1,0 0-1,0 0 0,0-1 1,1 1-1,-1 0 0,0 0 1,0 0-1,0-1 0,1 1 1,-1 0-1,0 0 0,1-1 1,-1 1-1,0 0 0,1-1 1,-1 1-1,1 0 0,-1-1 1,1 1-1,0 0 0,-1-1 1,1 1-1,0-1 0,-1 0 1,1 1-1,0-1 0,1 1 1,0-1 3,0 0 0,-1 0 1,1 0-1,0 0 1,0-1-1,0 1 0,0-1 1,-1 1-1,1-1 0,0 0 1,0 0-1,-1 0 0,3-1 1,4-3-14,1-1 1,-1-1 0,0 1 0,9-12-1,-10 9-508,1 0 0,-1-1 0,-1 0-1,0 0 1,7-17 0,-10 19-1449,-1 0 1,1-1-1,-1 1 0,1-17 1,-2-7-12962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6.369"/>
    </inkml:context>
    <inkml:brush xml:id="br0">
      <inkml:brushProperty name="width" value="0.025" units="cm"/>
      <inkml:brushProperty name="height" value="0.025" units="cm"/>
    </inkml:brush>
  </inkml:definitions>
  <inkml:trace contextRef="#ctx0" brushRef="#br0">166 12 19378,'0'0'1666,"-9"-2"213,6 0-1761,-1 1-1,0-1 1,0 1 0,1 0-1,-1 0 1,0 1 0,0-1-1,0 1 1,0 0-1,0 0 1,0 0 0,0 1-1,0-1 1,0 1 0,1 0-1,-1 0 1,0 0 0,0 1-1,1-1 1,-1 1 0,1 0-1,-1 0 1,1 0-1,0 0 1,0 1 0,-4 3-1,2-2-111,1-1 0,-1 2 0,1-1 0,0 0 0,0 1 0,1-1 0,0 1 0,-1 0 0,2 0 0,-1 1 0,0-1 0,1 0 0,0 1 0,1 0 0,-3 11 0,7-16-13,1 0 0,0 0 0,-1 0 0,1 0 0,0 0 0,0-1 0,-1 1 0,1-1 0,0 0 0,0 0 0,7-2 0,-3 2-5,-7 0 14,15 0-159,1 0 1,-1 2-1,0 0 1,18 4-1,-31-5 115,0 0 0,0 0 0,0 0 0,0 0 0,-1 0 0,1 1 0,0-1 0,-1 1 0,1 0 0,-1 0-1,0 0 1,1 0 0,2 4 0,-4-5 42,0 1 0,-1 0 0,1 0 0,0 0 0,-1 0 0,1-1 0,-1 1 0,0 0 0,0 0 0,0 0-1,0 0 1,0 0 0,0 0 0,0 0 0,0 0 0,-1 0 0,1 0 0,-1 0 0,1-1 0,-1 1 0,0 0 0,0 0-1,-2 2 1,-1 2-10,0-1-1,0 0 0,-1-1 0,1 1 1,-1-1-1,-1 0 0,1 0 0,0 0 1,-1-1-1,0 0 0,0 0 0,0 0 1,0-1-1,-8 2 0,-28 5-3564,24-12-1983,9-11-4110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6.711"/>
    </inkml:context>
    <inkml:brush xml:id="br0">
      <inkml:brushProperty name="width" value="0.025" units="cm"/>
      <inkml:brushProperty name="height" value="0.025" units="cm"/>
    </inkml:brush>
  </inkml:definitions>
  <inkml:trace contextRef="#ctx0" brushRef="#br0">78 157 16239,'0'0'10218,"8"-2"-9673,-1 0-529,0-1 1,0 1-1,-1-1 1,0-1-1,1 1 1,-1-1-1,0 0 1,-1-1-1,1 1 1,-1-1 0,0 0-1,0 0 1,0-1-1,-1 0 1,0 0-1,0 0 1,-1 0-1,1 0 1,2-10 0,-4 14-14,-2-1 0,1 0 0,0 1 0,0-1 0,-1 0 0,0 1 0,1-1 0,-1 0 0,0 0 0,0 1 0,-1-5 0,0 6-1,1 0 0,0 0 0,-1 0 0,1 0 0,0 0 0,-1 0 0,1 0 0,-1 1 0,0-1 0,1 0 0,-1 0 0,1 0 0,-1 1 0,0-1 0,0 0 0,0 1 0,1-1 0,-1 1 0,0-1 0,0 1 0,-2-1 1,0 0 0,1 1 0,-1 0 1,0 0-1,0 0 0,1 1 1,-1-1-1,0 0 0,0 1 1,1 0-1,-1 0 0,0 0 1,1 0-1,-1 0 0,1 0 1,0 1-1,-1-1 1,1 1-1,0-1 0,0 1 1,0 0-1,-3 3 0,-6 7 47,0 1 0,1 0 0,1 0-1,0 1 1,1 0 0,0 1 0,1 0 0,1 0-1,0 0 1,-6 31 0,-6 60-1067,11-1-4135,4-70-1083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7.254"/>
    </inkml:context>
    <inkml:brush xml:id="br0">
      <inkml:brushProperty name="width" value="0.025" units="cm"/>
      <inkml:brushProperty name="height" value="0.025" units="cm"/>
    </inkml:brush>
  </inkml:definitions>
  <inkml:trace contextRef="#ctx0" brushRef="#br0">0 143 6919,'0'0'16890,"1"15"-16174,1 8-508,23 213 544,-25-235-750,0 0-1,0 0 0,0 0 0,0 1 1,0-1-1,0 0 0,1 0 1,-1 0-1,0 1 0,1-1 0,-1 0 1,1 0-1,-1 0 0,1 0 0,-1 0 1,1 0-1,0 0 0,0 0 0,-1 0 1,1 0-1,0 0 0,0-1 0,0 1 1,0 0-1,0 0 0,2 0 0,-2-1 6,1-1-1,-1 1 1,1-1-1,-1 1 0,0-1 1,0 0-1,1 0 1,-1 1-1,0-1 0,0 0 1,0 0-1,0 0 0,0 0 1,0-1-1,0 1 1,0 0-1,1-3 0,33-63 214,82-224-936,-95 253 206,-21 38 502,-1 0-1,0-1 1,1 1 0,-1 0-1,0 0 1,0-1-1,1 1 1,-1 0-1,1 0 1,-1-1 0,0 1-1,1 0 1,-1 0-1,1 0 1,-1 0-1,0-1 1,1 1 0,-1 0-1,1 0 1,-1 0-1,0 0 1,1 0-1,-1 0 1,1 0 0,-1 0-1,1 0 1,-1 0-1,0 1 1,1-1-1,8 20-130,2 60 124,-9-53 151,2-1 0,0 0 0,9 28 0,-12-52-104,0 0 0,0 1 0,0-1 0,0 0 0,0 0 0,0 0-1,0 1 1,1-1 0,-1-1 0,1 1 0,-1 0 0,1 0 0,0 0 0,0-1 0,2 2 0,-3-2 10,1-1 0,-1 1 0,1-1 0,-1 1 0,1-1 0,-1 0 0,1 1 0,-1-1 0,1 0 0,-1 0-1,1 0 1,-1 0 0,0-1 0,1 1 0,-1 0 0,1-1 0,-1 1 0,3-2 0,1-1 68,1 0 0,-1 0 0,0-1 1,0 0-1,0 0 0,-1 0 0,1-1 0,-1 0 0,0 1 0,3-7 0,3-5-71,0 0-1,-2 0 1,0-1-1,-1 0 0,-1-1 1,0 0-1,-1 1 0,-2-2 1,1 1-1,0-37 0,-7 38-66,-5 21-86,-6 26-21,9-1 119,1 0 1,1 0 0,1 0 0,2 1 0,3 33 0,6-36-190,-9-26 119,1-1 0,-1 1 0,0-1 0,1 1 0,-1-1 0,1 1 0,-1-1 0,1 0 0,-1 1 0,1-1 0,0 0 0,-1 1 0,1-1 0,-1 0 0,1 0 0,-1 1 0,1-1 0,0 0 0,-1 0 0,1 0 0,0 0 0,-1 0 0,1 0 0,0 0 0,1-1-195,0 0-1,0 0 1,-1 0-1,1 0 1,-1 0-1,1 0 0,-1-1 1,0 1-1,1-1 1,-1 1-1,0-1 0,0 1 1,0-1-1,0 1 1,0-1-1,-1 0 0,1 0 1,0 1-1,-1-1 1,1 0-1,-1 0 0,0 0 1,1-2-1,4-38-5836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27.871"/>
    </inkml:context>
    <inkml:brush xml:id="br0">
      <inkml:brushProperty name="width" value="0.025" units="cm"/>
      <inkml:brushProperty name="height" value="0.025" units="cm"/>
    </inkml:brush>
  </inkml:definitions>
  <inkml:trace contextRef="#ctx0" brushRef="#br0">11582 704 11499,'-645'-84'3451,"-725"-108"-8413,936 128 2421,-754-15 0,-435 79 6885,687 2-1513,-1635 171-2869,2116-113-234,-752 200 0,867-147 374,255-79 260,2 4 0,-81 51 0,120-62-155,1 2 1,2 2 0,1 2 0,-69 73-1,86-78-211,1 0 0,1 1 0,1 2 0,2 0-1,1 0 1,2 2 0,1 0 0,-10 35 0,16-43-22,2-1 0,1 1 0,0 1 0,2-1 0,1 0 0,1 1 0,2 0 0,0-1 0,1 1 0,2-1 0,1 0 0,0 0 0,2 0 0,1-1 0,1 0 0,1-1 0,1 0 0,1 0 0,1-1 0,1-1 0,1 0 0,24 26 0,2-5-44,1-2 1,3-1-1,0-3 1,3-2 0,1-2-1,1-2 1,101 44-1,16-9 65,219 57 0,779 122 39,19-101-41,-216-75 199,1026-60 0,965-213 326,-1119-1-372,-23-135-111,-791 32-507,-848 240 544,-3-8-1,-4-8 0,252-167 0,-358 209 121,-2-4-1,-2-2 0,-2-3 0,51-60 1,-91 89-95,-1-1 1,-1 0 0,-2-1 0,0-1 0,19-48 0,-27 54-32,0-1 1,-2 1 0,-1-1-1,0 0 1,-2 0 0,0 0-1,-1 0 1,-1 0 0,-4-22-1,-1 12 93,-2 0-1,-1 0 1,-1 1-1,-2 0 0,-1 1 1,-1 0-1,-2 1 1,0 0-1,-2 2 0,-24-30 1,9 17-54,-1 1 1,-2 2-1,-1 2 1,-2 1 0,-75-50-1,52 48-386,-1 3 1,-2 3-1,-1 2 0,-1 3 1,0 3-1,-2 3 1,-93-12-1,-36 6-2224,-264 1 0,113 22-1034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7.579"/>
    </inkml:context>
    <inkml:brush xml:id="br0">
      <inkml:brushProperty name="width" value="0.025" units="cm"/>
      <inkml:brushProperty name="height" value="0.025" units="cm"/>
    </inkml:brush>
  </inkml:definitions>
  <inkml:trace contextRef="#ctx0" brushRef="#br0">8 0 11627,'0'0'8168,"-8"77"-8168,26-43-128,5-6-1090,3-8-2849,6-8-5094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7.997"/>
    </inkml:context>
    <inkml:brush xml:id="br0">
      <inkml:brushProperty name="width" value="0.025" units="cm"/>
      <inkml:brushProperty name="height" value="0.025" units="cm"/>
    </inkml:brush>
  </inkml:definitions>
  <inkml:trace contextRef="#ctx0" brushRef="#br0">204 444 9833,'-9'2'6657,"-1"-1"-6467,0 2-1,0-1 0,0 2 0,1-1 1,0 1-1,-1 0 0,1 1 1,1 0-1,-1 1 0,1 0 1,0 0-1,0 1 0,1 0 1,0 0-1,0 0 0,0 1 0,1 0 1,0 1-1,1-1 0,0 1 1,0 0-1,1 1 0,0-1 1,1 1-1,-3 9 0,5-12-170,0 0 0,0 0 0,0 0 0,1 0 0,-1 0 0,2 0 0,-1 0 0,1-1 0,0 1 0,1 0 0,-1 0 0,5 10 0,-4-15-16,-1 1-1,1-1 1,0 0-1,0 1 1,-1-1 0,2 0-1,-1 0 1,0 0-1,0 0 1,1-1-1,-1 1 1,1 0-1,-1-1 1,1 0-1,-1 0 1,1 0 0,0 0-1,0 0 1,0 0-1,0-1 1,-1 1-1,1-1 1,0 0-1,0 0 1,0 0-1,0 0 1,0 0 0,0-1-1,0 0 1,0 1-1,-1-1 1,4-1-1,3-2 13,0 0 1,0 0-1,0 0 0,-1-1 0,0-1 0,0 1 1,0-1-1,-1-1 0,0 1 0,0-1 0,0-1 1,-1 1-1,0-1 0,-1 0 0,6-10 0,5-11 41,-1 0-1,-1-1 0,11-38 1,-13 28 305,-2 0 1,-2-1-1,-1 0 1,-3 0-1,-1-1 1,-3-44-1,-5 61-368,5 25 2,0-1 0,0 1 0,0 0 0,-1 0-1,1 0 1,0-1 0,0 1 0,0 0 0,0 0-1,-1 0 1,1-1 0,0 1 0,0 0 0,0 0 0,-1 0-1,1 0 1,0 0 0,0 0 0,-1-1 0,1 1 0,0 0-1,0 0 1,-1 0 0,1 0 0,0 0 0,0 0-1,-1 0 1,1 0 0,0 0 0,0 0 0,-1 0 0,1 0-1,0 0 1,0 1 0,-1-1 0,1 0 0,0 0 0,0 0-1,-1 0 1,1 1 0,-2 1-11,0 0 1,0 0-1,0 0 1,1 1-1,-1-1 0,1 1 1,0-1-1,0 1 1,0 0-1,0-1 1,0 1-1,0 4 0,-9 43 86,2 0-1,3 1 1,1-1-1,5 68 0,-1-113-49,1 1 0,0-1 0,0 1 0,0-1-1,0 0 1,1 0 0,0 0 0,0 0 0,1 0-1,-1 0 1,1 0 0,0-1 0,0 1 0,5 4-1,-6-7-14,1 0-1,0 0 1,-1 0-1,1 0 1,0-1 0,0 1-1,0-1 1,0 0-1,0 1 1,0-1-1,1-1 1,-1 1-1,0 0 1,1-1-1,-1 0 1,0 0-1,1 0 1,-1 0-1,0 0 1,0-1-1,1 1 1,-1-1 0,6-2-1,1-1 6,-1 0 0,-1-1 0,1 1 0,-1-2 0,1 1 1,-1-1-1,-1-1 0,0 1 0,1-1 0,-2-1 0,12-14 0,-3 0-4,0-1 0,-1-1-1,11-28 1,-13 24 20,-2 0 1,0 0-1,-2-1 0,-2 0 0,0-1 0,-2 1 0,-2-1 0,0 0 1,-5-56-1,3 85-35,0-1 1,0 1 0,-1-1-1,1 1 1,0-1-1,-1 1 1,1-1 0,-1 1-1,0-1 1,1 1-1,-1 0 1,0 0 0,0-1-1,0 1 1,0 0-1,0 0 1,0 0 0,0 0-1,0 0 1,-2-2-1,2 3 6,0 0-1,0 0 0,0 0 1,0 0-1,0 0 0,-1 0 0,1 0 1,0 1-1,0-1 0,0 0 1,0 0-1,1 1 0,-1-1 0,0 0 1,0 1-1,0-1 0,0 1 1,0 0-1,0-1 0,1 1 0,-1 0 1,0-1-1,0 1 0,1 0 1,-1 0-1,1 0 0,-1-1 0,0 1 1,1 0-1,0 0 0,-1 0 1,0 2-1,-5 11 48,-1 1 0,2-1 0,0 2 0,1-1 0,-4 29 0,-5 86 539,12-120-523,-1 22 136,-1-5-58,0 0 1,2 0-1,2 0 0,0 1 0,1-1 1,11 44-1,-11-66-131,0-1 0,0 1 0,0 0 0,1-1-1,0 1 1,0-1 0,0 0 0,1 0 0,4 5 0,-6-7-28,0-1 1,0 1-1,0-1 0,0 1 1,0-1-1,0 0 0,0 0 1,0 0-1,0 0 1,0 0-1,1-1 0,-1 1 1,0-1-1,1 1 0,-1-1 1,0 0-1,1 0 1,-1 0-1,0 0 0,1 0 1,-1-1-1,3 0 0,-3 1-45,-1-1 0,0 0 0,0 0 0,1 0 0,-1 0-1,0 0 1,0 0 0,0 0 0,0 0 0,0 0 0,0 0-1,-1-1 1,1 1 0,0 0 0,-1-1 0,1 1 0,0 0-1,-1-1 1,0 1 0,1-1 0,-1 1 0,0-1 0,0 1-1,0-3 1,-1-39-1095,1 41 1104,-3-15-91,0 0-1,-2 0 0,0 0 0,0 0 1,-2 1-1,0 0 0,-17-27 0,2 8 315,-1 1-1,-34-36 0,31 45 847,2 3 444,22 18-921,13 10-324,211 116-6782,-183-104-1848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8.743"/>
    </inkml:context>
    <inkml:brush xml:id="br0">
      <inkml:brushProperty name="width" value="0.025" units="cm"/>
      <inkml:brushProperty name="height" value="0.025" units="cm"/>
    </inkml:brush>
  </inkml:definitions>
  <inkml:trace contextRef="#ctx0" brushRef="#br0">160 269 8616,'1'-48'5493,"-1"-55"842,-1 93-5929,0 0 0,-1 0 0,0 0 0,0 0 0,-1 0 0,-1 0 0,-5-12 0,8 20-378,0 0 1,1 1 0,-1-1 0,0 1-1,0-1 1,0 1 0,0-1-1,-1 1 1,1 0 0,0 0 0,0-1-1,-1 1 1,1 0 0,-1 0-1,1 0 1,-1 1 0,1-1 0,-1 0-1,-2 0 1,3 1 0,0 0 0,-1 0-1,1 0 1,0 0 0,0 1 0,-1-1 0,1 0-1,0 1 1,0-1 0,-1 1 0,1-1 0,0 1-1,0 0 1,0-1 0,0 1 0,0 0 0,0 0 0,0 0-1,-1 1 1,-3 4 49,1 0 0,0 0-1,1 0 1,-1 0 0,1 0 0,0 1-1,-3 12 1,-2 13-89,2 0-1,1 0 1,-1 43 0,6-54 2,0 0 0,1-1 0,1 1 1,1 0-1,1 0 0,8 23 0,-10-38-9,0-1 0,1 1 0,-1 0-1,1-1 1,0 0 0,1 0 0,-1 0-1,1 0 1,0 0 0,0-1 0,1 0-1,-1 1 1,1-2 0,6 5 0,-1-3-219,1 0 1,-1 0 0,1-2 0,0 1 0,0-1-1,19 2 1,-21-3-19,1-1 0,-1 2 0,0-1 0,0 1 0,0 1 0,0 0 0,-1 0 0,0 0 0,12 9 0,-15-9 213,0 0 0,-1 1 0,0-1 0,0 1 0,0 0-1,-1 0 1,1 0 0,-1 0 0,0 1 0,-1 0 0,1-1-1,-1 1 1,0 0 0,-1 0 0,2 9 0,-1 5 236,0-1 1,-1 1-1,-1-1 1,-2 1-1,1 0 1,-2-1-1,-1 0 1,0 0-1,-1 0 0,-1 0 1,-1-1-1,-1 1 1,0-2-1,-2 1 1,0-2-1,0 1 1,-2-1-1,0-1 1,-1 0-1,-27 25 1,36-36-177,-1-1 0,1 1 0,-1-1 0,1 0 0,-1-1 0,0 1 0,0-1 1,0 0-1,0 0 0,0 0 0,-1-1 0,1 0 0,0 0 0,-1 0 0,1-1 1,-1 0-1,1 0 0,-1 0 0,1-1 0,-1 0 0,1 0 0,-7-2 0,7 1-49,0-1-1,0 0 1,0 0-1,0 0 1,1 0-1,-1-1 0,1 0 1,0 1-1,1-2 1,-1 1-1,0 0 1,1-1-1,0 0 1,0 1-1,1-1 0,-1 0 1,1-1-1,0 1 1,0 0-1,1-1 1,-2-7-1,1-1 14,1 1 1,0 0-1,0 0 1,2-1-1,0 1 1,0 0-1,1-1 0,0 1 1,2 0-1,-1 1 1,2-1-1,-1 0 0,2 1 1,-1 0-1,2 1 1,7-13-1,15-15 365,2 0 1,1 2-1,39-35 0,-12 11 464,-26 27-468,2-1-127,44-59 0,-71 84-205,-1-1 0,0 0 0,-1 0 0,0 0 0,-1-1 0,0 0 0,-1 0 0,0 0 0,-1 0 0,4-26 0,-7 33 32,-1 1-1,1-1 0,-1 0 0,0 0 0,0 0 0,0 1 1,-1-1-1,1 0 0,-1 1 0,0-1 0,-1 1 0,1 0 1,-1 0-1,0 0 0,0 0 0,0 0 0,0 1 1,-1-1-1,1 1 0,-1 0 0,0 0 0,0 0 0,0 0 1,0 1-1,-1 0 0,1 0 0,-1 0 0,1 0 0,-6-1 1,5 2-32,0-1 0,-1 1 0,1 0 0,0 0 0,0 1 0,0 0 0,0-1 0,-1 2 0,1-1 0,0 1 0,0-1 0,0 1 0,0 1 0,0-1 0,0 1 0,0 0 1,0 0-1,0 0 0,1 1 0,-1-1 0,1 1 0,0 0 0,0 1 0,0-1 0,0 1 0,0 0 0,-3 5 0,-1 6-138,1 0 0,1 1 0,0 0 0,1 0 0,1 1-1,1-1 1,0 1 0,1 0 0,1 0 0,0 0 0,1-1 0,1 1 0,1 0-1,0 0 1,7 22 0,-8-35-78,0 0-1,1 0 1,-1-1 0,1 1-1,0-1 1,0 1-1,1-1 1,-1 0 0,0 1-1,1-1 1,0 0-1,0-1 1,0 1 0,0 0-1,0-1 1,1 0-1,-1 0 1,7 3 0,-5-3-275,-1-1 1,1 0-1,0 0 1,0 0-1,-1-1 1,1 1 0,0-1-1,0 0 1,0-1-1,-1 1 1,1-1-1,0 0 1,0 0-1,-1 0 1,9-4 0,36-24-5362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9.179"/>
    </inkml:context>
    <inkml:brush xml:id="br0">
      <inkml:brushProperty name="width" value="0.025" units="cm"/>
      <inkml:brushProperty name="height" value="0.025" units="cm"/>
    </inkml:brush>
  </inkml:definitions>
  <inkml:trace contextRef="#ctx0" brushRef="#br0">96 1 12396,'0'0'4137,"-5"12"-2701,4-10-1347,-20 58 1136,19-54-1039,1 0 0,0 0 0,0 0 0,0 0-1,1 0 1,0 0 0,0 0 0,0 0 0,1 0 0,0 0 0,2 6 0,-3-12-180,0 0 1,0 0-1,0 1 1,0-1-1,0 0 1,0 1-1,0-1 1,0 0 0,0 0-1,0 1 1,0-1-1,0 0 1,1 0-1,-1 1 1,0-1-1,0 0 1,0 0-1,1 1 1,-1-1 0,0 0-1,0 0 1,0 0-1,1 0 1,-1 1-1,0-1 1,0 0-1,1 0 1,-1 0-1,0 0 1,0 0 0,1 0-1,-1 0 1,0 0-1,1 1 1,-1-1-1,0 0 1,0 0-1,1 0 1,-1-1-1,0 1 1,1 0 0,8-11-226,0-18-1183,-10 57 1815,1 0 0,1 0-1,1-1 1,1 1 0,2-1-1,10 34 1,64 169 2346,-61-183-2508,-15-39-234,0 1 0,0 0 0,-1 0-1,0 0 1,0 1 0,-1-1-1,0 0 1,-1 1 0,0-1 0,-1 0-1,-1 10 1,1-15-7,0 0 0,0 0 0,-1 0 0,0-1 0,1 1 0,-1-1 0,0 1 0,-1-1 0,1 0 0,-1 0 0,1 0 0,-1 0 0,0 0 0,0 0 0,0-1 0,-1 0 0,1 1 0,0-1 0,-1 0 0,0-1 0,1 1 0,-1-1 0,0 1 0,0-1 0,0 0 0,0-1 0,-7 1 0,4 1 28,0-1 1,0-1 0,-1 0-1,1 0 1,0 0-1,0-1 1,0 0 0,-1 0-1,1-1 1,-11-4-1,14 4-34,1 1 0,0-1 0,-1 0 0,1-1-1,0 1 1,1 0 0,-1-1 0,0 0 0,1 0 0,-1 0-1,1 0 1,0 0 0,0 0 0,0 0 0,0-1-1,1 1 1,-1-1 0,1 1 0,0-1 0,0 1 0,0-1-1,0-4 1,0-10-7,0 0-1,1 0 0,0-1 1,2 2-1,0-1 1,1 0-1,1 0 0,7-20 1,61-137-845,-48 123-129,31-70-5456,-33 64-486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9.556"/>
    </inkml:context>
    <inkml:brush xml:id="br0">
      <inkml:brushProperty name="width" value="0.025" units="cm"/>
      <inkml:brushProperty name="height" value="0.025" units="cm"/>
    </inkml:brush>
  </inkml:definitions>
  <inkml:trace contextRef="#ctx0" brushRef="#br0">21 0 17745,'0'0'6470,"-20"53"-6022,20-12-63,1 9-1,8 8-192,-1 6 0,5 1 193,-1-3-289,2-11-32,3-9 0,1-16-576,2-19-738,0-7-992,0-27-1441,-3-16-3620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09.975"/>
    </inkml:context>
    <inkml:brush xml:id="br0">
      <inkml:brushProperty name="width" value="0.025" units="cm"/>
      <inkml:brushProperty name="height" value="0.025" units="cm"/>
    </inkml:brush>
  </inkml:definitions>
  <inkml:trace contextRef="#ctx0" brushRef="#br0">1 31 5637,'0'0'6054,"0"12"-3379,0 198 5354,0-209-8026,-1-1 0,1 1 0,0 0 1,0-1-1,0 1 0,0-1 0,0 1 1,0-1-1,0 1 0,0-1 1,1 1-1,-1-1 0,0 1 0,0-1 1,0 1-1,0-1 0,1 1 1,-1-1-1,0 1 0,1-1 0,-1 1 1,0-1-1,1 1 0,-1-1 0,0 0 1,1 1-1,-1-1 0,1 0 1,-1 1-1,1-1 0,-1 0 0,1 0 1,-1 1-1,1-1 0,-1 0 1,1 0-1,-1 0 0,1 0 0,-1 0 1,1 0-1,-1 0 0,1 0 0,-1 0 1,1 0-1,0 0 0,-1 0 1,1 0-1,-1 0 0,1 0 0,-1 0 1,1-1-1,-1 1 0,1 0 0,-1 0 1,1-1-1,-1 1 0,0 0 1,1-1-1,-1 1 0,1 0 0,-1-1 1,1 0-1,27-24 68,-23 20-134,-1 0 1,1-1-1,-1 0 0,0 0 0,-1-1 1,0 1-1,0-1 0,0 1 1,-1-1-1,0 0 0,0 0 0,0 0 1,-1 0-1,0 0 0,-1-14 1,0 21 58,0 0 1,0 0 0,0-1 0,0 1-1,0 0 1,0 0 0,0-1 0,0 1-1,0 0 1,-1 0 0,1-1 0,0 1-1,0 0 1,0 0 0,-1 0 0,1 0-1,0-1 1,0 1 0,0 0 0,-1 0 0,1 0-1,0 0 1,0 0 0,-1-1 0,1 1-1,0 0 1,0 0 0,-1 0 0,1 0-1,0 0 1,0 0 0,-1 0 0,1 0-1,0 0 1,0 0 0,-1 0 0,1 0 0,0 0-1,-1 0 1,1 0 0,0 0 0,0 1-1,-1-1 1,1 0 0,0 0 0,0 0-1,-1 1 1,-10 9 57,7-1 45,1 0 0,0 0 0,1 1 0,0-1 0,0 1 0,1-1 0,0 19 0,1-22-44,0-1-1,0 1 0,0-1 0,1 1 1,0-1-1,0 0 0,0 1 0,0-1 1,1 0-1,0 0 0,0 0 0,1 0 1,-1 0-1,1-1 0,5 7 0,-7-9-34,1-1-1,-1 0 1,1 0-1,-1 0 1,1 0-1,-1 0 1,1 0-1,0 0 1,-1 0-1,1-1 1,0 1-1,0-1 1,-1 1-1,1-1 1,0 0-1,0 1 1,0-1-1,0 0 1,-1 0-1,1-1 1,0 1-1,0 0 1,3-1-1,-2-1 33,1 1 0,-1-1 0,0 0 0,0 0 0,0-1-1,0 1 1,0 0 0,-1-1 0,1 0 0,-1 1 0,3-5 0,4-6 87,-1-1 1,0 0-1,-1 0 1,7-20 0,-10 26-172,-1-1 1,0 0-1,-1 0 0,1 0 1,-2 0-1,1-1 1,-1 1-1,-1 0 1,0-1-1,-2-17 1,2 27 17,0-1 1,0 1-1,0 0 0,0-1 1,0 1-1,-1 0 1,1-1-1,0 1 1,0 0-1,0-1 0,-1 1 1,1 0-1,0 0 1,-1-1-1,1 1 1,0 0-1,0 0 0,-1 0 1,1 0-1,0-1 1,-1 1-1,1 0 1,0 0-1,-1 0 0,1 0 1,0 0-1,-1 0 1,1 0-1,-1 0 1,1 0-1,0 0 0,-1 0 1,1 0-1,0 0 1,-1 0-1,1 0 1,0 0-1,-1 0 0,1 0 1,0 1-1,-1-1 1,1 0-1,0 0 1,-1 0-1,1 1 0,0-1 1,0 0-1,-1 0 1,1 1-1,0-1 1,0 0-1,-1 1 0,1-1 1,0 0-1,0 0 1,0 1-1,0-1 1,-1 1-1,-11 18-136,7-4 249,1 1-1,1-1 1,0 1-1,1 0 1,1-1-1,1 1 1,0 0-1,3 24 1,-3-39-85,0 0 0,0 0 1,0 0-1,0 0 1,0 0-1,0 0 1,0 0-1,0 0 0,0 0 1,1 0-1,-1 0 1,0 0-1,1 0 1,-1 0-1,1-1 0,-1 1 1,1 0-1,-1 0 1,1 0-1,0 0 1,-1-1-1,1 1 0,0 0 1,-1-1-1,1 1 1,0 0-1,0-1 0,0 1 1,0-1-1,0 0 1,0 1-1,0-1 1,0 0-1,0 1 0,0-1 1,0 0-1,0 0 1,0 0-1,0 0 1,0 0-1,0 0 0,0 0 1,0 0-1,0 0 1,0 0-1,0-1 1,0 1-1,0 0 0,-1-1 1,1 1-1,0-1 1,0 1-1,2-2 0,1-1 19,1 0-1,0-1 0,-1 0 0,0 0 0,0 0 0,0 0 0,0-1 0,3-5 0,10-21-7,-2-1-1,-2 0 1,14-45-1,-18 48-31,-10 36-74,0-1 1,1 1-1,0 0 0,0 0 1,2 10-1,-1 8 74,-2 25 7,0-24-2,0 0 0,5 34 1,-4-60-30,0 1 1,0 0 0,0-1 0,0 1 0,0 0 0,0-1 0,0 1 0,0 0 0,0-1-1,0 1 1,0 0 0,1-1 0,-1 1 0,0-1 0,0 1 0,1 0 0,-1-1 0,0 1 0,1-1-1,-1 1 1,0-1 0,1 1 0,-1-1 0,1 1 0,-1-1 0,1 1 0,-1-1 0,1 0-1,-1 1 1,1-1 0,0 0 0,-1 0 0,1 1 0,-1-1 0,1 0 0,0 0 0,-1 0-1,1 0 1,0 1 0,-1-1 0,1 0 0,0 0 0,-1 0 0,1-1 0,0 1 0,-1 0-1,1 0 1,-1 0 0,1 0 0,0-1 0,-1 1 0,1 0 0,-1 0 0,1-1 0,0 1 0,-1-1-1,1 1 1,-1 0 0,1-1 0,-1 1 0,0-1 0,1 1 0,-1-1 0,1 0 0,27-36-2444,-16 11 297,-2-1 0,0 0 0,-2 0 0,8-48 0,-4-3-2137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10.301"/>
    </inkml:context>
    <inkml:brush xml:id="br0">
      <inkml:brushProperty name="width" value="0.025" units="cm"/>
      <inkml:brushProperty name="height" value="0.025" units="cm"/>
    </inkml:brush>
  </inkml:definitions>
  <inkml:trace contextRef="#ctx0" brushRef="#br0">64 1 6342,'0'0'5328,"-7"8"-2349,0 5-2332,0 0 0,0 0 0,1 1 0,1 0 0,0 0 0,1 0 0,1 1 0,0-1 0,-1 20 0,0 0 133,2 0 1,2 1 0,5 43 0,-5-75-744,0 1 0,1-1 0,-1 1 0,1-1 1,0 1-1,0-1 0,1 1 0,-1-1 0,1 0 0,-1 0 1,1 1-1,0-1 0,0-1 0,0 1 0,1 0 1,-1 0-1,1-1 0,-1 1 0,1-1 0,0 0 0,0 0 1,5 3-1,-4-4-99,0 0 0,0 0 0,0 0 0,0-1 1,-1 1-1,1-1 0,0 0 0,0 0 0,0-1 1,0 1-1,0-1 0,0 0 0,-1 0 0,1 0 0,0 0 1,0-1-1,-1 1 0,1-1 0,-1 0 0,6-4 1,6-6-692,-1 1 0,-1-2 0,13-14 0,-17 17-68,0 0-1,0 1 1,1 0 0,0 0-1,1 1 1,0 0 0,14-7-1,-25 15 854,1 0 0,-1-1-1,1 1 1,0 0 0,-1 0 0,1 0 0,0-1-1,-1 1 1,1 0 0,-1 0 0,1 0 0,0 0-1,-1 0 1,1 0 0,0 0 0,-1 0-1,1 0 1,0 1 0,-1-1 0,1 0 0,-1 0-1,1 0 1,0 1 0,-1-1 0,1 0-1,-1 1 1,1-1 0,-1 1 0,1-1 0,-1 0-1,1 1 1,-1-1 0,1 1 0,-1-1 0,0 1-1,1-1 1,-1 1 0,0 0 0,1-1-1,-1 1 1,0-1 0,0 1 0,0 0 0,1-1-1,-1 1 1,0 0 0,0-1 0,0 1-1,0 1 1,-2 39 3314,1-34-2665,-2 16 311,-1 0 0,-1-1 0,-1 1 0,-1-1-1,-1-1 1,-1 1 0,-1-1 0,-1-1 0,-23 34 0,33-52-954,-1 0 1,1 0 0,-1 0-1,0 0 1,1 0-1,-1 0 1,0 0-1,0-1 1,-1 1 0,1-1-1,0 1 1,0-1-1,-1 0 1,1 0-1,0 0 1,-1 0 0,1-1-1,-1 1 1,0-1-1,1 1 1,-4-1-1,3 0-93,1-1 0,-1 0 0,1 0 0,0 0 0,-1 0-1,1 0 1,0-1 0,0 1 0,-1-1 0,1 1 0,0-1-1,1 0 1,-1 0 0,0 0 0,0 0 0,1 0 0,-2-3-1,-6-10-1459,1-1 0,1 0 0,0 0 0,-8-33 1,2-6-5186,3-7-2514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10.628"/>
    </inkml:context>
    <inkml:brush xml:id="br0">
      <inkml:brushProperty name="width" value="0.025" units="cm"/>
      <inkml:brushProperty name="height" value="0.025" units="cm"/>
    </inkml:brush>
  </inkml:definitions>
  <inkml:trace contextRef="#ctx0" brushRef="#br0">101 0 14125,'0'0'11755,"-9"53"-10153,9-8-833,2 11-289,11 8-192,8 3-256,1 0 1,4-5-1,0-4-32,0-10-353,-3-10-672,-3-11-993,-7-14-1441,-11-10-1217</inkml:trace>
  <inkml:trace contextRef="#ctx0" brushRef="#br0" timeOffset="1">45 320 5221,'0'0'13677,"-44"-52"-10186,44 32-96,14 0-1569,27 1-897,20 0-737,20-2-160,11-1-320,5-5-2595,-1-8-4260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6:12.448"/>
    </inkml:context>
    <inkml:brush xml:id="br0">
      <inkml:brushProperty name="width" value="0.025" units="cm"/>
      <inkml:brushProperty name="height" value="0.025" units="cm"/>
    </inkml:brush>
  </inkml:definitions>
  <inkml:trace contextRef="#ctx0" brushRef="#br0">3789 0 15631,'-366'136'925,"294"-103"-851,3 3 0,-127 88 1,86-39-82,5 4 1,-172 188 0,156-133 60,-161 249 0,-51 195-245,52 19-722,-693 1971-8317,564-1116 11867,341-1120-734,15 2-1,-13 471 0,64-638-1625,8 0 0,8 0 1,36 178-1,-28-259-235,4-2 0,58 143 0,-56-174-62,3-2-1,3-1 0,2-2 0,62 77 1,-63-95-95,2-2 1,1-2 0,2-1-1,2-2 1,1-2-1,1-1 1,2-3 0,0-1-1,2-3 1,1-1-1,0-3 1,2-2 0,0-1-1,1-4 1,0-1 0,1-3-1,0-1 1,0-4-1,0-1 1,0-3 0,1-2-1,-1-2 1,0-3-1,-1-1 1,0-3 0,-1-3-1,62-25 1,-58 14 55,0-2 1,-2-2-1,-2-3 1,72-59-1,-55 32 212,-2-3 0,81-102 0,-25 2 1211,189-342-1,250-616 1619,-58-30-2579,-501 1148-404,290-700-613,-34-17-378,-77-15-31,-152 559 788,-9-1-1,-3-221 0,-17 317 116,-3 1-1,-4-1 1,-4 1-1,-37-136 1,38 182 66,-2 2 0,-1 0 1,-1 0-1,-2 1 0,-34-47 0,36 59 37,-1 0 0,0 2 0,-2 0 0,0 1 0,0 0 1,-2 2-1,0 0 0,0 1 0,-26-11 0,13 11-49,0 1 0,0 2 0,-1 2 0,0 0 0,-1 3 1,1 0-1,-1 3 0,0 1 0,0 1 0,0 2 0,-44 8 0,5 3-379,0 4 0,1 3 0,0 3 0,-82 39 0,-141 90-1824,-19 43-1266,315-195 3531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16.117"/>
    </inkml:context>
    <inkml:brush xml:id="br0">
      <inkml:brushProperty name="width" value="0.025" units="cm"/>
      <inkml:brushProperty name="height" value="0.025" units="cm"/>
    </inkml:brush>
  </inkml:definitions>
  <inkml:trace contextRef="#ctx0" brushRef="#br0">107 134 4901,'2'-12'6278,"1"-2"-5014,8-48 910,-7 17 4216,-6 82-5970,-2 0 0,-9 42 0,-3 14-367,-5 144 47,-23 147-2699,43-378 2222,-7 23-2089,-1-13-2276,0-12-1120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2:36.691"/>
    </inkml:context>
    <inkml:brush xml:id="br0">
      <inkml:brushProperty name="width" value="0.025" units="cm"/>
      <inkml:brushProperty name="height" value="0.025" units="cm"/>
    </inkml:brush>
  </inkml:definitions>
  <inkml:trace contextRef="#ctx0" brushRef="#br0">4421 517 7623,'-13'-8'2397,"-39"-19"-2194,-1 3 0,-69-22 0,-237-72-1460,-274-71 3218,427 150-713,-3 9-1,-401-5 1,390 36-798,-300 40 0,427-26-363,0 3 1,2 5-1,1 3 1,1 5-1,-159 78 1,184-75-73,3 3 0,1 2 0,1 3 0,3 3 0,2 2 0,-63 69 0,90-85-29,1 1 0,2 2 1,1 0-1,2 2 0,1 0 0,2 1 0,2 1 0,1 0 1,2 2-1,1-1 0,3 1 0,-7 58 0,11-50-3,2-1 0,3 1 0,1-1 1,3 1-1,2-1 0,1 0 0,3 0 0,2-1 0,2-1 0,1 0 0,3 0 0,2-2 0,1-1 1,2 0-1,2-2 0,2 0 0,35 38 0,-12-25 23,2-2-1,2-3 1,2-2 0,2-2 0,2-4 0,2-1-1,1-4 1,85 35 0,7-9 14,2-7 0,244 51 0,-147-57-47,3-12 1,1-10-1,372-12 0,-483-21 101,0-6 0,-1-6 0,-1-7 0,166-52 0,-186 38 7,-1-5 0,-2-6 0,-3-5-1,210-135 1,-272 153-67,-2-4 0,-2-1 0,-2-3 0,82-95 0,-109 111 1,-1-1 0,-2-1 0,-1-1 0,-2-1 0,-1 0 0,-2-2 0,-1 0 0,-2 0 0,-1-1 0,6-42 0,-12 41 41,-1 1-1,-3-1 0,-1 0 0,-1 0 1,-2 0-1,-2 0 0,-2 1 1,-1-1-1,-2 2 0,-1-1 0,-19-40 1,8 31 46,-2 2 1,-2 0-1,-1 2 0,-3 1 1,-1 1-1,-2 2 1,-1 1-1,-40-32 1,24 28-87,-2 2 1,-1 3 0,-2 1-1,-1 3 1,-2 3-1,-1 2 1,-93-29 0,55 29-266,0 4 0,-2 4 1,0 5-1,-120-2 0,-335 17-5724,264 14-1245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16.489"/>
    </inkml:context>
    <inkml:brush xml:id="br0">
      <inkml:brushProperty name="width" value="0.025" units="cm"/>
      <inkml:brushProperty name="height" value="0.025" units="cm"/>
    </inkml:brush>
  </inkml:definitions>
  <inkml:trace contextRef="#ctx0" brushRef="#br0">15 43 13741,'-3'12'1767,"-1"15"-1094,0 0 0,2 0 1,0 0-1,2 0 0,1 1 0,2-1 0,9 47 0,-5-42-565,2-1 0,0 0-1,2 0 1,2-1 0,1 0-1,27 43 1,-37-67-105,0 0-1,1-1 1,-1 1 0,1-1-1,1 0 1,-1 0 0,1-1-1,-1 1 1,8 3 0,-10-7 37,1 1 1,-1-1-1,0 0 1,0 1-1,1-2 1,-1 1-1,1 0 1,-1-1 0,0 1-1,1-1 1,-1 0-1,1 0 1,-1-1-1,1 1 1,-1-1-1,1 1 1,-1-1-1,0 0 1,0 0-1,1-1 1,3-1-1,0-2 120,1 0-1,-1 0 1,0-1-1,0 0 1,0 0-1,-1-1 1,10-13-1,36-60 374,-32 46-382,55-94-880,66-158 0,-135 274-1,-5 11 470,0-1-1,0 0 1,0 1 0,0-1-1,0 0 1,-1 0 0,1 1-1,-1-1 1,1 0 0,-1 0-1,1 0 1,-1 0 0,0 0 0,0 0-1,0-2 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16.925"/>
    </inkml:context>
    <inkml:brush xml:id="br0">
      <inkml:brushProperty name="width" value="0.025" units="cm"/>
      <inkml:brushProperty name="height" value="0.025" units="cm"/>
    </inkml:brush>
  </inkml:definitions>
  <inkml:trace contextRef="#ctx0" brushRef="#br0">31 0 6342,'0'0'11691,"48"89"-10794,-42-27-609,-5 6-224,0 6 0,-1-3-480,0-2-513,-9-6-1217,-4-9-1249,-4-12 928,-7-14-191,0-15-1282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17.251"/>
    </inkml:context>
    <inkml:brush xml:id="br0">
      <inkml:brushProperty name="width" value="0.025" units="cm"/>
      <inkml:brushProperty name="height" value="0.025" units="cm"/>
    </inkml:brush>
  </inkml:definitions>
  <inkml:trace contextRef="#ctx0" brushRef="#br0">58 516 3523,'-14'-37'1967,"1"-1"1,-7-40-1,16 59-1212,1 0 1,1 0-1,1 0 0,0 0 1,2-1-1,3-24 1,-2 35-542,1-1 1,0 1 0,1 0 0,0 0 0,0 0 0,1 1 0,0 0-1,0 0 1,1 0 0,0 0 0,0 1 0,1 0 0,0 0 0,0 1-1,1 0 1,0 0 0,0 1 0,0 0 0,1 0 0,17-7 0,-5 4-186,0 0-1,0 2 1,1 0 0,-1 1 0,2 1 0,-1 1 0,0 2 0,23 0 0,-37 1-28,0 0 0,-1 1 1,1 0-1,0 1 0,-1-1 0,1 1 0,-1 1 0,1 0 0,-1 0 1,0 0-1,0 1 0,-1 0 0,1 0 0,-1 1 0,0-1 1,0 1-1,0 1 0,-1-1 0,9 12 0,-8-7 7,0 1 0,0 0 0,-1 0 0,0 0 0,-1 1-1,0-1 1,-1 1 0,-1 0 0,0 0 0,0 1 0,-1 21 0,-1-16 190,-1-1 0,0 0 1,-2 1-1,0-1 1,-1 0-1,-1-1 0,0 1 1,-2-1-1,1 0 1,-2 0-1,0-1 0,-1 0 1,-1 0-1,0-1 1,-1 0-1,0-1 1,-1 0-1,0-1 0,-1-1 1,-1 0-1,0 0 1,0-1-1,-17 8 0,27-16-155,0 0-1,-1 0 0,1-1 1,0 1-1,0-1 0,-1 0 1,1 0-1,0-1 0,-1 1 0,1-1 1,-1 0-1,1 0 0,-1 0 1,1-1-1,-1 0 0,-7-2 1,9 2-86,0-1 1,0 0 0,1 0 0,-1 0 0,1 0 0,-1 0-1,1 0 1,0-1 0,0 1 0,0-1 0,0 0-1,0 0 1,0 1 0,1-1 0,0 0 0,-1 0 0,1 0-1,0 0 1,0-1 0,1 1 0,-1 0 0,1-6-1,-1 2-340,0 1 0,1-1 0,0 0 0,1 1-1,-1-1 1,1 1 0,0-1 0,1 1-1,0 0 1,0 0 0,0-1 0,1 1-1,0 0 1,0 1 0,0-1 0,1 1-1,7-10 1,-7 11-215,1 0 1,-1 0-1,1 0 0,0 1 0,0-1 0,0 1 0,0 0 1,0 1-1,1-1 0,-1 1 0,1 0 0,10-2 1,26 0-3818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17.672"/>
    </inkml:context>
    <inkml:brush xml:id="br0">
      <inkml:brushProperty name="width" value="0.025" units="cm"/>
      <inkml:brushProperty name="height" value="0.025" units="cm"/>
    </inkml:brush>
  </inkml:definitions>
  <inkml:trace contextRef="#ctx0" brushRef="#br0">64 381 10794,'0'0'5798,"4"-9"-3871,11-24 71,36-88 237,-47 111-2218,-1 0 0,-1 0 0,1 0 0,-1 0 0,-1-1 0,0 1 0,-1-1 0,0 1 0,0 0 0,-3-12 0,3 21-14,0 0 0,-1 0 1,1 0-1,-1 0 0,1 0 0,-1 1 0,1-1 1,-1 0-1,0 0 0,1 0 0,-1 0 0,0 1 1,0-1-1,0 0 0,1 1 0,-1-1 0,0 1 1,0-1-1,0 1 0,0-1 0,0 1 0,0 0 1,0-1-1,0 1 0,0 0 0,0 0 0,0 0 1,-1 0-1,1 0 0,0 0 0,0 0 0,0 0 0,0 0 1,0 0-1,0 1 0,0-1 0,0 0 0,0 1 1,0-1-1,0 1 0,0-1 0,-1 2 0,-3 0 3,-1 1-1,1-1 1,0 1 0,1 1-1,-1-1 1,-8 8-1,6-4 42,1 1 1,-1 0-1,1 1 0,1 0 0,-1 0 1,2 0-1,-1 0 0,1 1 0,0-1 0,1 1 1,1 0-1,-4 20 0,6-29-39,0 1 0,0-1 0,0 0 0,0 1 0,0-1 0,0 0 0,0 1 0,1-1 0,-1 0 0,0 1 0,1-1 0,-1 0 0,1 0 0,-1 1 0,1-1 0,0 0 0,0 0 0,0 0 0,-1 0 0,1 0 0,0 0 0,0 0 0,0 0 0,0 0 0,0-1 0,1 1 0,1 1 0,1-1 0,0 1 1,0-1-1,0 0 0,1-1 1,-1 1-1,0-1 1,0 0-1,1 0 0,4 0 1,7-2 10,0-1 0,0 0 0,30-11 0,217-99 35,-263 113-44,1 0 0,-1 0 1,0 0-1,1 0 0,-1 0 0,0 0 1,1 0-1,-1 0 0,0 0 0,1 0 1,-1-1-1,0 1 0,1 0 0,-1 0 1,0 0-1,1 0 0,-1-1 0,0 1 1,0 0-1,1 0 0,-1-1 0,0 1 1,0 0-1,1 0 0,-1-1 0,0 1 0,0 0 1,0-1-1,0 1 0,1 0 0,-1-1 1,0 1-1,0 0 0,0-1 0,0 1 1,0 0-1,0-1 0,0 1 0,0-1 1,0 1-1,0 0 0,0-1 0,0 1 1,0 0-1,0-1 0,0 1 0,-1 0 1,1-1-1,0 1 0,0 0 0,0-1 1,0 1-1,-1 0 0,1 0 0,0-1 1,0 1-1,-1 0 0,1 0 0,0-1 1,0 1-1,-1 0 0,1 0 0,0 0 1,-1-1-1,1 1 0,0 0 0,-1 0 1,-33-14 733,15 6-407,17 7-291,0-1 1,-1 0-1,1 0 1,0 1-1,0-2 1,0 1-1,0 0 1,0 0-1,1-1 1,-1 1 0,0-1-1,1 1 1,0-1-1,0 0 1,0 1-1,0-1 1,0 0-1,1 0 1,-1-4-1,1 5-49,0 1 0,0-1 0,0 0-1,0 0 1,1 1 0,-1-1-1,1 0 1,-1 0 0,1 1 0,0-1-1,0 1 1,-1-1 0,1 1-1,0-1 1,1 1 0,-1-1-1,0 1 1,0 0 0,0-1 0,1 1-1,-1 0 1,1 0 0,-1 0-1,1 0 1,-1 0 0,1 1-1,0-1 1,-1 0 0,1 1 0,0-1-1,0 1 1,2-1 0,17-2-1201,1 0 0,25 0 0,17-1-6438,-27-2-1753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18.200"/>
    </inkml:context>
    <inkml:brush xml:id="br0">
      <inkml:brushProperty name="width" value="0.025" units="cm"/>
      <inkml:brushProperty name="height" value="0.025" units="cm"/>
    </inkml:brush>
  </inkml:definitions>
  <inkml:trace contextRef="#ctx0" brushRef="#br0">0 24 13485,'0'0'3229,"4"10"-2156,13 45 390,11 61 0,-20-74-1459,-2 1 1,-2-1-1,-1 1 0,-6 68 0,3-108 11,-1 0-1,0 1 1,0-1-1,0 0 1,0 0-1,0 0 1,-1 0 0,-3 5-1,-5-3 346,1-22 212,4-17-435,2 0 1,1 0-1,4-53 0,-1 21-99,-1-186 202,0 276-182,0 16 53,6 58 0,-5-88-101,1 0 0,0-1 0,0 1 0,1 0 0,0-1 0,1 0 0,0 0 0,0 0 0,1 0 0,0-1 0,10 12 0,-14-18-2,0 0 0,1-1 0,-1 1 0,1-1 0,0 1 1,0-1-1,-1 0 0,1 0 0,0 1 0,0-1 0,0-1 0,0 1 0,0 0 0,0 0 0,0-1 0,0 1 0,1-1 0,-1 0 0,0 1 0,0-1 0,0 0 0,0 0 0,3-1 0,-1 0 25,-1-1 1,1 1-1,-1-1 1,1 1-1,-1-1 1,0 0-1,0-1 1,0 1-1,0 0 1,0-1-1,0 0 1,2-3 0,5-8 45,0 1 0,-1-1 1,-1 0-1,12-29 0,-13 25-85,0-1-1,-2 1 0,0-1 0,-1 0 0,0 0 0,0-27 0,-7 45-94,-2 10 58,-6 13-5,3-1 37,2 1 0,0 0-1,1 0 1,1 1-1,2-1 1,0 1 0,2 44-1,1-64-88,-1 0 0,1 0-1,-1 0 1,1 0-1,0 0 1,0 0 0,1-1-1,-1 1 1,1 0-1,-1 0 1,1-1 0,0 1-1,0-1 1,0 0-1,0 0 1,0 0-1,0 1 1,1-2 0,-1 1-1,1 0 1,-1-1-1,1 1 1,0-1 0,0 0-1,5 2 1,0-1-845,0 0 1,0-1 0,0 0 0,0 0-1,0-1 1,0 0 0,0-1 0,15-2-1,14-9-5194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19.030"/>
    </inkml:context>
    <inkml:brush xml:id="br0">
      <inkml:brushProperty name="width" value="0.025" units="cm"/>
      <inkml:brushProperty name="height" value="0.025" units="cm"/>
    </inkml:brush>
  </inkml:definitions>
  <inkml:trace contextRef="#ctx0" brushRef="#br0">53 529 11082,'0'0'6278,"-7"10"-4350,-26 31-690,32-40-1200,0 1 0,-1 0 0,1 0 0,0 0 1,0 0-1,0 1 0,0-1 0,0 0 0,0 0 0,1 0 0,-1 1 0,1-1 0,0 0 0,0 1 0,0-1 1,0 0-1,0 1 0,0-1 0,0 0 0,1 1 0,-1-1 0,1 0 0,1 4 0,-1-5-27,-1 0 1,1 0-1,0 0 0,0 0 0,0 0 1,0 0-1,0-1 0,0 1 0,0 0 0,0-1 1,0 1-1,0-1 0,0 1 0,0-1 0,0 1 1,0-1-1,1 0 0,-1 0 0,0 1 0,0-1 1,0 0-1,1 0 0,-1 0 0,0 0 0,0-1 1,0 1-1,1 0 0,-1 0 0,0-1 0,0 1 1,0-1-1,0 1 0,0-1 0,0 1 0,0-1 1,0 0-1,2-1 0,1 1-8,0 0-1,0 0 1,1 1-1,-1 0 1,0-1-1,0 1 1,0 1 0,1-1-1,4 1 1,6 1 8,-6-3-18,0-1-1,0 1 0,0-1 0,0-1 0,-1 1 1,1-2-1,-1 1 0,0-1 0,0 0 0,0-1 0,0 0 1,9-7-1,3-5-528,1-1 1,32-38-1,-41 41-179,0 1 0,-1-2 1,-1 0-1,-1 0 0,0 0 0,-1-1 0,0-1 0,-2 1 0,0-1 1,6-34-1,-15 34 560,-7 19 549,-14 25 1102,15-10-895,0 1 1,2 0 0,-1 0 0,2 0 0,0 1-1,1-1 1,1 1 0,1 1 0,1-1-1,-1 26 1,3-42-585,0 1-1,0 0 0,0-1 1,0 1-1,1-1 1,-1 1-1,1-1 0,0 1 1,0-1-1,0 0 1,0 1-1,0-1 0,0 0 1,1 0-1,-1 1 0,1-1 1,-1 0-1,1-1 1,0 1-1,0 0 0,0 0 1,0-1-1,0 1 1,0-1-1,0 0 0,1 1 1,-1-1-1,0 0 0,1-1 1,-1 1-1,1 0 1,-1-1-1,1 1 0,-1-1 1,1 0-1,2 1 1,2-1-15,-1 0 1,1-1 0,-1 1 0,0-1 0,1 0 0,-1-1-1,0 1 1,0-1 0,1-1 0,-2 1 0,1-1 0,0 0-1,10-7 1,-3-3-140,0 0-1,-1-1 1,0 0-1,-1-1 1,-1 0-1,0 0 1,-1-1-1,-1-1 1,0 0 0,-1 0-1,-1 0 1,-1-1-1,0 0 1,-2 0-1,3-28 1,-8 32 332,-7 20 268,-7 18 539,14-18-874,-1 0 0,1 0 1,0 0-1,0 0 0,1 0 0,0 0 1,0 0-1,0 1 0,1-1 0,0 0 1,0 1-1,1-1 0,2 13 0,-2-17-108,0 1 1,0 0-1,1-1 0,-1 1 0,1-1 0,0 0 0,0 1 0,0-1 0,0 0 1,0 0-1,0 0 0,1 0 0,-1-1 0,0 1 0,1-1 0,0 1 1,-1-1-1,1 0 0,0 0 0,0 0 0,-1 0 0,1-1 0,0 1 1,0-1-1,0 1 0,0-1 0,0 0 0,0 0 0,0-1 0,0 1 0,4-1 1,3-1 0,0-1 1,0 0 0,0 0-1,-1 0 1,1-1 0,-1-1-1,0 0 1,0 0 0,-1-1-1,1 0 1,-1 0 0,0-1-1,-1 0 1,0 0 0,7-9 0,3-5-9,-1 0 1,-2 0 0,0-2 0,20-41 0,-27 47 2,0 0 0,-2-1 0,0 0 0,0 0 0,-2 0 0,3-31 0,-6 48-15,0 0-1,0 0 0,0 0 1,0-1-1,0 1 1,0 0-1,0 0 1,0 0-1,0 0 0,0 0 1,-1 0-1,1 0 1,0 0-1,-1-1 1,1 1-1,-1 0 0,1 0 1,-1 1-1,0-1 1,1 0-1,-1 0 1,0 0-1,-1-1 1,1 2-2,0 0 0,0-1 1,0 1-1,0 0 1,0 0-1,0 0 0,0 0 1,0 0-1,0 0 1,0 0-1,0 0 0,-1 1 1,1-1-1,0 0 1,0 1-1,0-1 0,0 1 1,0-1-1,-1 1 1,-3 3 39,-1 0 0,0 0 0,1 0 0,0 1 0,0 0 0,-7 9 0,2 0 143,1 1-1,0 0 0,1 1 1,0 0-1,2 0 0,0 0 1,0 1-1,2 0 0,-5 35 1,8-41-131,0 1 1,1 0-1,0 0 1,1-1-1,0 1 1,1-1-1,1 1 1,-1-1-1,2 1 1,0-1-1,0 0 1,1-1-1,0 1 1,1-1-1,12 18 1,-11-19-231,0 0 1,0-1 0,1 1 0,0-1 0,1-1 0,0 0 0,0 0 0,0-1 0,1 0-1,17 8 1,-26-14 126,-1 0-1,0 0 1,1 1-1,-1-1 1,0 0-1,1 0 1,-1 0-1,0 0 1,1 0-1,-1 0 1,0 0-1,1 0 1,-1 0 0,0-1-1,1 1 1,-1 0-1,0 0 1,1 0-1,-1 0 1,0 0-1,1-1 1,-1 1-1,0 0 1,0 0-1,1 0 1,-1-1-1,0 1 1,0 0-1,1-1 1,-1 1-1,0 0 1,0 0-1,0-1 1,1 1-1,-1 0 1,0-1-1,0 1 1,0 0-1,0-1 1,0 1-1,0 0 1,0-1-1,0 1 1,0 0-1,0-1 1,0 1-1,0 0 1,0-1-1,0 1 1,0 0-1,0-1 1,0 1-1,0 0 1,-1-1-1,-5-21-1170,-8-3 680,0 1 1,-2 1-1,0 1 1,-2 0-1,-23-22 1,13 12 1553,-30-40 0,57 70-869,-1 0 0,1 0 0,0 0 0,-1 0 0,1 0 0,0 0 0,0 0 0,1 0 1,-1-1-1,0 1 0,1 0 0,-1 0 0,1-1 0,0 1 0,0 0 0,0-1 0,0 1 0,0 0 1,1-4-1,0 4-42,0 0 0,0 1 0,0-1 0,0 0 0,0 1-1,0-1 1,1 0 0,-1 1 0,1 0 0,-1-1 0,1 1 0,0 0 0,-1 0 0,1 0 0,0 0 0,0 0 0,3-1 0,8-2 59,0 1 0,1 0 0,-1 1 0,1 1-1,15-1 1,140 2-3458,-124 0-1612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19.681"/>
    </inkml:context>
    <inkml:brush xml:id="br0">
      <inkml:brushProperty name="width" value="0.025" units="cm"/>
      <inkml:brushProperty name="height" value="0.025" units="cm"/>
    </inkml:brush>
  </inkml:definitions>
  <inkml:trace contextRef="#ctx0" brushRef="#br0">4 97 4933,'-4'-97'10324,"4"98"-10275,0-1-1,1 0 1,-1 0 0,0 0 0,0 0-1,0 0 1,0 1 0,0-1-1,0 0 1,0 0 0,0 0-1,1 0 1,-1 0 0,0 0-1,0 0 1,0 1 0,0-1 0,0 0-1,0 0 1,1 0 0,-1 0-1,0 0 1,0 0 0,0 0-1,0 0 1,1 0 0,-1 0-1,0 0 1,0 0 0,0 0-1,0 0 1,1 0 0,-1 0 0,0 0-1,0 0 1,0 0 0,0 0-1,1 0 1,-1 0 0,0 0-1,0 0 1,0-1 0,0 1-1,0 0 1,1 0 0,-1 0 0,0 0-1,0 0 1,0 0 0,0-1-1,0 1 1,0 0 0,0 0-1,0 0 1,0 0 0,1 0-1,-1-1 1,5 12 386,1 0 0,-2 0 0,1 0 0,-1 0 0,-1 1-1,3 20 1,8 80 1273,-12-87-1452,3 27 190,-3-13-18,15 72 0,-17-110-427,1 1-1,-1 0 1,0-1 0,1 1-1,-1 0 1,1-1 0,-1 1-1,1-1 1,0 1 0,0-1-1,0 1 1,0-1 0,0 0 0,0 1-1,0-1 1,0 0 0,1 0-1,-1 0 1,0 0 0,1 0-1,2 1 1,-3-1 4,1-1 0,-1 0 0,1 0 0,-1 0 0,1 0 0,-1-1 0,0 1 0,1 0 0,-1-1 0,1 1 0,-1-1 0,1 1 0,-1-1 0,0 0 0,1 1 0,-1-1 0,0 0 0,3-2 0,4-5 38,0 0 0,0 0 0,-1-1 0,12-17 1,10-23-10,-17 29-319,0 0 0,1 0 0,27-29 1,-39 48 274,-1 0 1,1 0-1,0 0 1,0 0-1,0 0 1,0 1-1,0-1 1,0 0-1,0 0 1,0 1-1,0-1 1,0 1-1,0-1 0,0 1 1,0-1-1,0 1 1,1 0-1,-1-1 1,0 1-1,0 0 1,0 0-1,1 0 1,-1 0-1,0 0 1,0 0-1,2 1 1,-2 0 3,1 0 1,-1 0-1,0 0 0,0 0 1,0 0-1,0 1 1,0-1-1,0 0 0,0 1 1,0-1-1,0 1 0,-1-1 1,1 1-1,0-1 1,-1 1-1,1 2 0,2 11 13,-1 0 0,0 0 1,-1 18-1,-1-28-4,-1 43 69,2 43 81,14-134-1741,-7 22 170,7-20-2789,-2-3-3128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0.395"/>
    </inkml:context>
    <inkml:brush xml:id="br0">
      <inkml:brushProperty name="width" value="0.025" units="cm"/>
      <inkml:brushProperty name="height" value="0.025" units="cm"/>
    </inkml:brush>
  </inkml:definitions>
  <inkml:trace contextRef="#ctx0" brushRef="#br0">9 494 6502,'0'0'12892,"-1"1"-13578,1-1 598,-1 0-1,1 1 1,-1-1 0,1 1 0,-1-1-1,1 1 1,-1-1 0,1 1-1,-1 0 1,1-1 0,0 1-1,-1 0 1,1-1 0,0 1-1,0 0 1,-1-1 0,1 1-1,0 0 1,0-1 0,0 2-1,2 2 114,0-1 0,0 1 0,0-1-1,-1 1 1,1 0 0,-1 0 0,0 0-1,0 0 1,1 7 0,-1-3 90,1-1-1,0 1 1,0 0 0,7 13-1,-9-20-112,1 0 0,-1 0 0,1 0 0,0 0 0,0 0 0,-1 0 0,1 0 0,0 0 0,0 0 0,0 0 0,0-1 0,0 1 0,0 0 0,0-1 0,0 1 0,1-1 0,-1 1 0,0-1-1,0 1 1,0-1 0,1 0 0,-1 0 0,0 0 0,0 0 0,1 1 0,-1-2 0,0 1 0,0 0 0,1 0 0,-1 0 0,0 0 0,0-1 0,0 1 0,0-1 0,2 0 0,1-1-2,0-1 0,-1 1 0,1-1 0,-1 0 0,1 0 0,-1-1 0,0 1 0,0 0 0,-1-1 1,1 0-1,-1 0 0,0 0 0,0 0 0,2-5 0,22-65-7,-18 39-64,-2 0-1,3-53 0,2-14-1704,-2 150 1904,-6-4 249,-2-27-79,0-1 0,1 1 0,0 0 0,1-1 0,1 0-1,1 0 1,9 22 0,-13-36-271,-1-1-1,1 0 0,-1 1 1,1-1-1,0 0 0,-1 0 0,1 1 1,0-1-1,0 0 0,0 0 1,0 0-1,0 0 0,0 0 1,0 0-1,0 0 0,0-1 1,1 1-1,-1 0 0,0-1 1,1 1-1,-1-1 0,0 1 0,1-1 1,-1 1-1,0-1 0,1 0 1,-1 0-1,1 0 0,-1 0 1,1 0-1,-1 0 0,0 0 1,1 0-1,-1-1 0,1 1 1,-1 0-1,0-1 0,1 1 0,-1-1 1,0 0-1,1 1 0,-1-1 1,0 0-1,0 0 0,2-1 1,2-3 24,1 0 1,-1-1-1,0 0 1,-1 0-1,1 0 1,-1 0 0,4-9-1,6-17 22,-2-1 1,-1 0-1,-2 0 0,10-66 1,-1-83-692,-27 303 689,3-58 422,5 122 0,1-180-458,1 1-1,0-1 1,0 1-1,0-1 0,1 0 1,0 1-1,0-1 1,0 0-1,1 0 0,-1 0 1,1-1-1,1 1 1,6 8-1,-8-11-26,0-1-1,1 1 0,-1 0 1,1-1-1,-1 1 1,1-1-1,-1 0 1,1 0-1,0 0 0,-1 0 1,1-1-1,0 1 1,0-1-1,0 1 1,0-1-1,0 0 0,-1 0 1,1 0-1,0 0 1,0-1-1,0 1 1,0-1-1,-1 0 0,1 0 1,0 0-1,0 0 1,-1 0-1,1-1 0,2-1 1,3-3 3,-1 1-1,0-1 1,0 0-1,0-1 1,-1 1 0,0-1-1,0-1 1,-1 1 0,0-1-1,0 0 1,-1 0 0,0 0-1,0-1 1,-1 1 0,0-1-1,0 0 1,0-9-1,3-13 5,-1 0 0,-2 1 0,-1-56 0,-3 68-50,0 1 0,-1-1-1,-4-16 1,5 30 20,1 0 0,-1 1 0,0-1 0,0 1-1,-1-1 1,1 1 0,-1-1 0,0 1 0,1 0 0,-1 0-1,-1 0 1,1 0 0,0 0 0,-1 1 0,1-1 0,-1 1-1,0-1 1,0 1 0,0 0 0,-6-3 0,8 5 12,0-1 0,0 1 1,0 0-1,0 0 0,1 0 1,-1 0-1,0-1 0,0 1 1,0 1-1,0-1 0,0 0 1,1 0-1,-1 0 0,0 0 1,0 1-1,0-1 0,1 0 1,-1 0-1,0 1 0,0-1 0,1 1 1,-1-1-1,0 1 0,0-1 1,1 1-1,-2 0 0,-10 26 51,6 34 77,6-58-129,0 18 15,2 0 1,0-1 0,1 1-1,2-1 1,0 1-1,1-1 1,0-1 0,2 1-1,10 17 1,-2 1-48,-6-15-318,-2 0 0,9 35 1,-12-12-4805,-5-35-464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0.754"/>
    </inkml:context>
    <inkml:brush xml:id="br0">
      <inkml:brushProperty name="width" value="0.025" units="cm"/>
      <inkml:brushProperty name="height" value="0.025" units="cm"/>
    </inkml:brush>
  </inkml:definitions>
  <inkml:trace contextRef="#ctx0" brushRef="#br0">62 103 9001,'0'0'1089,"-49"-70"2562,37 49-224,12 11-1441,2 9-1153,20 1-705,13 0 160,7 5-160,6 3-96,1-3-352,-3-3-1730,-7-2-3075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1.116"/>
    </inkml:context>
    <inkml:brush xml:id="br0">
      <inkml:brushProperty name="width" value="0.025" units="cm"/>
      <inkml:brushProperty name="height" value="0.025" units="cm"/>
    </inkml:brush>
  </inkml:definitions>
  <inkml:trace contextRef="#ctx0" brushRef="#br0">1 163 13645,'0'0'2477,"7"3"-1180,-3-2-1193,-1 1 0,1-1 0,0 0 1,-1 0-1,1-1 0,0 1 0,0-1 0,-1 0 0,1 0 0,0 0 0,0-1 0,-1 1 1,6-2-1,1-1 5,0-1-1,0 0 1,0 0 0,14-10 0,-15 9-95,10-6 17,0-1-1,0 0 1,-2-1-1,1-1 1,19-21 0,-36 35-29,0-1 1,-1 0 0,1 0 0,0 1 0,0-1-1,-1 0 1,1 0 0,-1 0 0,1 0 0,0 0-1,-1 0 1,0 0 0,1 0 0,-1 0 0,0 0-1,1 0 1,-1 0 0,0 0 0,0 0 0,0 0-1,0-1 1,0 1 0,0 0 0,0 0 0,0 0-1,-1 0 1,0-1 0,0 1 15,0 0 0,0 0-1,0 0 1,0 0 0,-1 0 0,1 0 0,0 1 0,-1-1-1,1 1 1,0-1 0,-1 1 0,1-1 0,-1 1 0,1 0-1,-1 0 1,1 0 0,-2 0 0,-5-1 119,1 2-1,-1-1 1,1 1 0,-1 0-1,1 0 1,-14 5 0,15-3-26,0 1 1,0 0-1,0 0 1,1 1 0,-1 0-1,1 0 1,0 0 0,1 1-1,-1-1 1,1 1 0,0 0-1,1 0 1,-1 1 0,-4 11-1,4-8 4,1-1-1,0 1 1,1 0-1,0 0 0,0 0 1,1 1-1,0-1 0,1 0 1,1 19-1,0-27-95,-1 0 0,1 0 0,-1 0 0,1 0 0,0 0 0,0 0 0,0 0-1,0 0 1,0 0 0,0 0 0,0-1 0,1 1 0,-1-1 0,0 1 0,1-1 0,0 1 0,-1-1 0,1 0 0,0 0-1,-1 1 1,4 0 0,0 0 3,1 0 1,-1 0-1,1-1 0,0 0 0,-1 0 1,1 0-1,10 0 0,5-2-84,1 0 1,0-2-1,24-5 0,-44 8 21,83-20-3158,-29 4-3746,-19 3 421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5.009"/>
    </inkml:context>
    <inkml:brush xml:id="br0">
      <inkml:brushProperty name="width" value="0.025" units="cm"/>
      <inkml:brushProperty name="height" value="0.025" units="cm"/>
    </inkml:brush>
  </inkml:definitions>
  <inkml:trace contextRef="#ctx0" brushRef="#br0">356 1 9513,'0'0'8739,"-6"9"-7896,-311 498 2248,313-502-3119,3-2-70,0-1-1,0 0 1,0 0 0,-1 1-1,1-1 1,-1 0 0,1-1-1,-1 1 1,0 0 0,0 0-1,0-1 1,0 1 0,0-1-1,0 1 1,-3 0 0,11-34-3399,37-62-4660,-12 30 2653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1.753"/>
    </inkml:context>
    <inkml:brush xml:id="br0">
      <inkml:brushProperty name="width" value="0.025" units="cm"/>
      <inkml:brushProperty name="height" value="0.025" units="cm"/>
    </inkml:brush>
  </inkml:definitions>
  <inkml:trace contextRef="#ctx0" brushRef="#br0">1 225 11435,'0'0'2744,"5"-10"16,-4 9-2708,1-4 196,0 1 0,0-1 0,1 1 0,-1 0 0,1 0 0,0 0 0,0 0 0,1 1 0,-1-1 0,1 1 0,0 0 0,0-1 0,0 2 0,0-1 1,0 0-1,0 1 0,1 0 0,-1 0 0,1 0 0,0 1 0,6-2 0,-6 2-216,-1 1-1,1-1 1,0 1 0,-1 0 0,1 0-1,-1 1 1,1-1 0,-1 1 0,1 0-1,-1 0 1,0 1 0,1-1 0,-1 1-1,0 0 1,0 0 0,7 4 0,-9-3-33,1 0 0,-1 0 0,1 0 1,-1 0-1,0 1 0,0-1 0,-1 0 0,1 1 1,-1-1-1,1 1 0,-1 0 0,-1-1 0,1 1 1,0 0-1,-1 0 0,1 0 0,-1-1 0,0 1 1,-1 0-1,0 6 0,-1 0 9,0 0 0,-1 0 0,-1 0 1,1-1-1,-1 1 0,-1-1 0,0 0 0,-6 8 0,6-8 45,0 0-1,0 0 0,0 0 0,1 1 0,0 0 1,1-1-1,-2 13 0,5-22-48,0 0 1,0 0-1,0 1 0,0-1 1,0 0-1,0 0 0,0 0 0,0 1 1,0-1-1,0 0 0,0 0 1,0 0-1,0 0 0,0 1 0,0-1 1,0 0-1,0 0 0,0 0 0,1 1 1,-1-1-1,0 0 0,0 0 1,0 0-1,0 0 0,0 0 0,1 1 1,-1-1-1,0 0 0,0 0 1,0 0-1,0 0 0,1 0 0,-1 0 1,0 0-1,0 0 0,0 0 0,1 0 1,-1 0-1,0 0 0,0 0 1,0 0-1,1 0 0,-1 0 0,0 0 1,15-3 69,11-10-4,7-14-75,-1 0 1,-2-3-1,0 0 1,-2-2-1,37-54 1,-45 47-582,-17 28 196,-14 26 186,5-4 337,-1 1-1,2 0 1,-1 0-1,2 1 0,-1 0 1,2-1-1,0 1 1,0 0-1,1 1 1,0 25-1,2-38-105,-1 0 0,1 1 0,0-1 0,0 1-1,0 0 1,0-1 0,0 1 0,0-1 0,1 1-1,-1-1 1,0 0 0,1 1 0,-1-1 0,1 1-1,0-1 1,-1 0 0,1 1 0,0-1 0,0 0-1,0 0 1,0 1 0,0-1 0,0 0 0,0 0-1,0 0 1,0 0 0,1 0 0,-1-1 0,0 1-1,1 0 1,-1-1 0,0 1 0,1-1-1,-1 1 1,1-1 0,-1 1 0,1-1 0,-1 0-1,1 0 1,-1 0 0,1 0 0,-1 0 0,1 0-1,-1 0 1,1 0 0,-1-1 0,1 1 0,-1-1-1,1 1 1,1-2 0,4 0 0,0-1 0,-1 0 1,1 0-1,-1-1 0,0 0 0,0 0 1,0 0-1,0-1 0,8-9 0,-3 0 3,-1 0 0,0-2-1,-1 1 1,0-1 0,10-30-1,-14 34-88,-1 1 0,-1-2 1,0 1-1,-1 0 0,0 0 0,-1-1 0,0 1 0,-1-1 0,-2-13 0,2 25 53,1 1 0,-1 0 0,0-1 0,0 1 0,0 0 0,-1-1 0,1 1 0,0 0 0,0 0 0,0-1 0,0 1 0,0 0 0,0-1 0,0 1 0,0 0-1,-1 0 1,1-1 0,0 1 0,0 0 0,0 0 0,-1 0 0,1-1 0,0 1 0,0 0 0,0 0 0,-1 0 0,1 0 0,0-1 0,0 1 0,-1 0 0,1 0 0,0 0 0,-1 0 0,1 0 0,0 0 0,0 0-1,-1 0 1,1 0 0,0 0 0,-1 0 0,1 0 0,0 0 0,-1 0 0,1 0 0,0 0 0,0 0 0,-1 0 0,1 0 0,0 0 0,0 0 0,-1 1 0,1-1 0,0 0 0,0 0 0,-1 0 0,1 1-1,0-1 1,0 0 0,-1 0 0,1 0 0,0 1 0,-12 14-62,9-8 100,0 1-1,1-1 0,0 1 1,1-1-1,-1 1 0,1 0 1,1-1-1,0 1 0,0 0 1,2 11-1,-2-16-14,0-1-1,1 0 1,-1 0-1,1 0 0,0 0 1,0 0-1,0 1 1,0-2-1,0 1 1,0 0-1,0 0 1,1 0-1,-1 0 1,1-1-1,-1 1 1,1-1-1,0 1 1,0-1-1,0 0 0,-1 1 1,1-1-1,0 0 1,1 0-1,-1 0 1,0-1-1,0 1 1,0-1-1,0 1 1,1-1-1,-1 1 1,0-1-1,0 0 1,0 0-1,1 0 0,-1-1 1,0 1-1,0 0 1,1-1-1,2-1 1,2 0 3,0-1 1,0 0-1,0 0 0,0-1 1,-1 0-1,0 0 1,1-1-1,-2 1 0,1-1 1,0-1-1,-1 1 1,8-12-1,-2 3-76,-1 1 0,-1-2-1,0 0 1,10-25 0,-21 44-298,-3 7 442,0 0 0,0 0 0,1 1 0,1 0 0,0-1 0,1 1 0,0 0 0,-1 14 0,4-25-83,-1 0 1,0 0-1,1 0 1,-1 0-1,1 0 1,-1-1-1,1 1 1,-1 0-1,1 0 1,-1 0-1,1-1 1,0 1-1,0 0 1,-1-1-1,1 1 1,0-1-1,0 1 1,0-1-1,0 1 1,-1-1-1,1 0 1,0 1-1,0-1 1,0 0-1,0 0 1,0 1-1,0-1 1,0 0-1,0 0 1,0 0-1,0 0 1,0 0 0,0-1-1,0 1 1,0 0-1,0 0 1,0-1-1,1 0 1,39-13 67,-24 0-192,0 0 0,0-1 0,-2-1 1,0 0-1,-1-1 0,0-1 0,11-21 1,-31 55 199,1-1 0,0 1 0,1-1 1,1 1-1,0 0 0,1 1 0,1-1 1,1 25-1,0-41-107,0 0 0,0 1 0,0-1-1,0 1 1,0-1 0,0 1 0,0-1 0,0 1 0,0-1 0,0 0-1,0 1 1,1-1 0,-1 1 0,0-1 0,0 0 0,0 1 0,1-1-1,-1 1 1,0-1 0,1 0 0,-1 1 0,0-1 0,1 0 0,-1 0 0,0 1-1,1-1 1,-1 0 0,1 0 0,-1 0 0,1 1 0,-1-1 0,0 0-1,1 0 1,-1 0 0,1 0 0,-1 0 0,1 0 0,-1 0 0,1 0 0,-1 0-1,0 0 1,1 0 0,-1 0 0,1 0 0,-1 0 0,1 0 0,-1-1-1,0 1 1,1 0 0,-1 0 0,1 0 0,-1-1 0,0 1 0,1-1 0,19-19-3230,-12-9-1954,-3-5-3721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2.097"/>
    </inkml:context>
    <inkml:brush xml:id="br0">
      <inkml:brushProperty name="width" value="0.025" units="cm"/>
      <inkml:brushProperty name="height" value="0.025" units="cm"/>
    </inkml:brush>
  </inkml:definitions>
  <inkml:trace contextRef="#ctx0" brushRef="#br0">1 0 16496,'0'0'4292,"-1"59"-3780,23-35-416,5-3-256,6-3-1858,-5-6-3075,2-5-5028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2.485"/>
    </inkml:context>
    <inkml:brush xml:id="br0">
      <inkml:brushProperty name="width" value="0.025" units="cm"/>
      <inkml:brushProperty name="height" value="0.025" units="cm"/>
    </inkml:brush>
  </inkml:definitions>
  <inkml:trace contextRef="#ctx0" brushRef="#br0">74 222 7591,'0'0'7303,"-9"12"-4863,4-6-2344,-1 1 247,0 0-1,0 0 1,1 0 0,0 1-1,0 0 1,1 0-1,0 0 1,0 1 0,1-1-1,0 1 1,1 0 0,0-1-1,0 1 1,1 0 0,-1 10-1,2-18-333,1 1-1,-1-1 0,0 1 0,1-1 1,-1 1-1,1-1 0,-1 0 0,1 1 1,0-1-1,-1 0 0,1 1 0,0-1 1,0 0-1,0 0 0,0 0 0,0 0 1,0 0-1,0 0 0,1 0 0,-1 0 1,0 0-1,0 0 0,1-1 0,-1 1 1,0-1-1,1 1 0,-1-1 1,1 1-1,-1-1 0,1 0 0,-1 0 1,1 1-1,-1-1 0,1 0 0,-1 0 1,1-1-1,-1 1 0,1 0 0,-1 0 1,1-1-1,-1 1 0,0-1 0,2 0 1,4-1-17,0 0 1,0 0 0,-1-1 0,0 0 0,1 0 0,-1 0 0,0-1-1,6-5 1,0-3-42,-1-1 0,0 0-1,-1 0 1,-1-1 0,0-1-1,-1 1 1,0-2 0,-2 1 0,1-1-1,3-16 1,-3 6-38,0-1 1,-2 0-1,-1 0 0,-2 0 1,0-36-1,-2 63 83,0 0 0,1-1 0,-1 1 0,0 0 0,0 0 0,0 0 0,0-1 0,0 1 0,0 0 0,0 0 0,0 0 0,0-1 0,0 1 0,0 0 0,0 0 0,0 0 0,0-1 0,0 1 0,0 0 0,0 0 0,0 0 0,-1 0 0,1-1 0,0 1 0,0 0 0,0 0 0,0 0 0,0 0 0,0-1 0,0 1 0,-1 0 0,1 0 0,0 0 0,0 0 0,0 0 0,0 0 0,-1-1 0,1 1 0,0 0 0,0 0 0,0 0 0,-1 0 0,1 0 0,0 0 0,0 0 0,0 0 0,-1 0 0,1 0 0,0 0 0,0 0 0,0 0 0,-1 0 0,-7 8-104,-5 14 408,1 1 1,2 1 0,0 0 0,1 0-1,2 1 1,0 0 0,2 0-1,-5 47 1,10-69-257,-1-1 0,1 0-1,0 1 1,0-1 0,0 1-1,1-1 1,-1 0 0,0 1-1,1-1 1,0 0 0,-1 1 0,1-1-1,0 0 1,0 0 0,0 0-1,1 0 1,-1 0 0,0 0-1,1 0 1,-1 0 0,1 0 0,0-1-1,0 1 1,2 1 0,-1-1-27,0-1 1,0 0-1,0 0 1,0 0 0,1-1-1,-1 1 1,0-1-1,0 0 1,1 0 0,-1 0-1,0 0 1,0 0-1,0-1 1,1 1 0,-1-1-1,0 0 1,5-2 0,-2 0-166,-1 0 1,0 0 0,1 0 0,-1 0 0,-1-1 0,1 0 0,0 0 0,-1 0-1,0-1 1,0 1 0,0-1 0,-1 0 0,1 0 0,-1 0 0,-1-1 0,1 1-1,-1-1 1,1 1 0,-2-1 0,1 0 0,-1 0 0,1 0 0,-2 0 0,1-10-1,-1 16 141,0 0-1,1-1 0,-1 1 0,0-1 1,0 1-1,0-1 0,0 1 0,0 0 1,-1-1-1,1 1 0,0-1 0,0 1 1,0-1-1,0 1 0,0 0 0,-1-1 1,1 1-1,0 0 0,0-1 0,0 1 1,-1-1-1,1 1 0,0 0 0,-1 0 1,1-1-1,0 1 0,-1 0 0,1 0 1,0-1-1,-1 1 0,1 0 0,-1 0 1,1 0-1,0-1 0,-1 1 0,1 0 1,-1 0-1,1 0 0,-1 0 0,1 0 1,0 0-1,-1 0 0,1 0 0,-1 0 0,1 0 1,-1 0-1,1 0 0,0 1 0,-1-1 1,1 0-1,-1 0 0,1 0 0,0 0 1,-1 1-1,1-1 0,-1 1 0,-1-1 63,0 1 0,1 1-1,-1-1 1,0 0 0,1 0-1,-1 1 1,1-1-1,-1 1 1,1-1 0,0 1-1,-2 3 1,0-1 42,1 1 0,0-1 0,1 1 0,-1 0 0,1 0-1,0 0 1,1 0 0,-1 0 0,1 0 0,0 0 0,0 0 0,0 0 0,1 5 0,0-8-76,0 1 1,0 0-1,0-1 1,0 0-1,0 1 1,1-1-1,-1 0 1,1 0 0,0 1-1,-1-1 1,1 0-1,0-1 1,0 1-1,0 0 1,0-1-1,1 1 1,-1-1-1,0 1 1,1-1-1,-1 0 1,1 0-1,-1 0 1,1 0-1,-1-1 1,5 1-1,5 1-101,0 0-1,0-1 0,0-1 0,0 0 1,0 0-1,0-2 0,0 1 0,0-1 1,0-1-1,-1 0 0,1-1 0,14-7 1,-22 10 93,0-1 0,-1 0 1,1-1-1,-1 1 0,0 0 1,0-1-1,0 0 0,0 0 1,0 0-1,-1 0 1,1 0-1,-1-1 0,0 1 1,0-1-1,0 1 0,2-6 1,-3 4 203,-1 1 0,1-1 1,-1 1-1,0-1 1,0 0-1,0 1 1,-1-1-1,0 1 0,0-1 1,0 1-1,0-1 1,-1 1-1,1 0 1,-1-1-1,0 1 0,0 0 1,-6-7-1,-17-21 376,20 27-578,0-1-1,0 1 1,1-1 0,0 0-1,0 0 1,1 0 0,-6-13-1,10 18-19,1 1-1,-1-1 0,0 0 0,1 1 1,-1-1-1,0 1 0,1 0 0,-1-1 0,1 1 1,-1 0-1,1 0 0,-1 0 0,1 0 1,-1 0-1,1 0 0,1 1 0,0-1 3,58 1-367,-4 1-1545,-3-4-3984,-28-2-1970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3.540"/>
    </inkml:context>
    <inkml:brush xml:id="br0">
      <inkml:brushProperty name="width" value="0.025" units="cm"/>
      <inkml:brushProperty name="height" value="0.025" units="cm"/>
    </inkml:brush>
  </inkml:definitions>
  <inkml:trace contextRef="#ctx0" brushRef="#br0">1 392 9705,'0'0'13271,"4"9"-11632,14 53-334,7 26-310,-23-82-964,1 1-1,-1 0 1,2-1-1,-1 1 1,1-1-1,0 0 1,0 0-1,0-1 1,8 8-1,-10-11-44,1-1 0,-1 1 0,1 0 0,-1-1-1,1 1 1,-1-1 0,1 0 0,0 0 0,0 0-1,0 0 1,0-1 0,0 1 0,0-1 0,0 1-1,0-1 1,0 0 0,0 0 0,0-1 0,0 1-1,-1 0 1,1-1 0,0 0 0,0 0 0,0 0-1,0 0 1,-1 0 0,1-1 0,0 1 0,-1-1-1,1 1 1,-1-1 0,0 0 0,1 0 0,-1 0-1,2-4 1,7-5-58,-1 0 0,-1-1-1,0-1 1,-1 1 0,10-21 0,1-20 32,-16 43 38,0 0-1,1 1 1,-1-1 0,2 1-1,6-11 1,-7 73-179,-5-22 198,0-21-19,0 0 0,1 0 0,0 1 0,1-1 0,3 17 0,-4-26-12,0 0-1,1-1 1,-1 1 0,1 0 0,-1 0-1,1-1 1,0 1 0,-1 0 0,1-1-1,0 1 1,-1 0 0,1-1-1,0 1 1,-1-1 0,1 0 0,0 1-1,0-1 1,0 1 0,0-1-1,-1 0 1,1 0 0,0 1 0,0-1-1,0 0 1,0 0 0,0 0 0,0 0-1,0 0 1,-1 0 0,1 0-1,0-1 1,0 1 0,0 0 0,0 0-1,0-1 1,0 1 0,-1 0 0,1-1-1,0 1 1,0-1 0,-1 1-1,2-2 1,33-23-1262,-5-4-1178,33-44 1,-53 60 642,0 0 0,-1 0 0,-1-1 0,0 0 0,-1-1 0,8-24 0,-25 48 8307,-15 22-3052,20-23-2999,0 1 1,1-1 0,0 1 0,0 0-1,1 0 1,0 1 0,1-1 0,0 1-1,-1 15 1,3-24-427,0 0-1,0-1 0,1 1 1,-1 0-1,0 0 0,1-1 1,-1 1-1,1 0 1,-1 0-1,1-1 0,-1 1 1,1 0-1,0-1 0,-1 1 1,1-1-1,-1 1 1,1-1-1,0 1 0,0-1 1,-1 1-1,1-1 0,0 0 1,0 1-1,0-1 0,-1 0 1,1 0-1,0 0 1,0 0-1,0 0 0,0 1 1,-1-1-1,1-1 0,0 1 1,0 0-1,0 0 1,0 0-1,-1 0 0,1-1 1,0 1-1,0 0 0,0-1 1,1 0-1,39-16 206,-20 2-735,0-2 0,29-31 0,5-14-3870,-58 93 6569,2-27-1947,0 4 213,-1 0 1,1 0-1,1 0 0,0 0 0,1 15 0,-1-22-407,0 0-1,1 1 0,-1-1 0,0 0 1,1 0-1,-1 1 0,1-1 1,0 0-1,-1 0 0,1 0 0,0 0 1,0 0-1,0 0 0,-1 0 0,1 0 1,0 0-1,0 0 0,1 0 0,-1 0 1,0-1-1,0 1 0,0 0 1,0-1-1,1 1 0,-1-1 0,0 0 1,1 1-1,-1-1 0,0 0 0,1 0 1,-1 0-1,0 0 0,1 0 1,-1 0-1,0 0 0,1 0 0,-1 0 1,0-1-1,0 1 0,1 0 0,-1-1 1,0 1-1,3-2 0,2-1 70,1 0-1,0 0 1,-1-1 0,0 1-1,0-1 1,0-1-1,0 1 1,9-11-1,41-50-19,-39 44-25,16-19 92,27-45 0,-51 72-318,-2 0 0,0-1 0,0 0 0,-1 0 0,-1-1 1,0 0-1,5-29 0,-10 42 62,0 0 0,0 0 0,1 1-1,-1-1 1,0 0 0,0 0 0,-1 0 0,1 0 0,0 0 0,-1 1 0,1-1 0,-1 0-1,0 0 1,1 1 0,-3-4 0,3 4 60,-1 1-1,0-1 1,0 0-1,1 1 1,-1-1 0,0 1-1,0-1 1,0 1-1,1-1 1,-1 1 0,0 0-1,0-1 1,0 1 0,0 0-1,0 0 1,0 0-1,0 0 1,0 0 0,0 0-1,0 0 1,-2 0-1,-1 1 47,0 0 0,0 1 0,-1-1 0,1 1 0,0 0 1,1 0-1,-1 0 0,0 1 0,0-1 0,1 1 0,0 0 0,-4 3 0,-8 10 299,1 0 1,1 0 0,0 1-1,1 1 1,1 0-1,0 1 1,2 0 0,0 1-1,1 0 1,1 0 0,1 0-1,1 1 1,1 0-1,0 0 1,0 43 0,4-59-320,0 1-1,1-1 1,0 0 0,0 1 0,0-1-1,1 0 1,0 0 0,0 0 0,0 0-1,1 0 1,0 0 0,-1 0 0,2-1-1,-1 0 1,0 1 0,1-1 0,6 5 0,20 9-2517,5-10-3529,-23-7-3188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4.214"/>
    </inkml:context>
    <inkml:brush xml:id="br0">
      <inkml:brushProperty name="width" value="0.025" units="cm"/>
      <inkml:brushProperty name="height" value="0.025" units="cm"/>
    </inkml:brush>
  </inkml:definitions>
  <inkml:trace contextRef="#ctx0" brushRef="#br0">1 119 7591,'0'0'11307,"9"0"-10122,-7-1-1126,-1 1 0,1 0 0,0 0 0,0 0 0,0 1 1,0-1-1,0 0 0,0 1 0,0-1 0,-1 1 0,1 0 0,0 0 0,0-1 0,-1 1 0,1 0 1,-1 0-1,1 1 0,-1-1 0,1 0 0,-1 0 0,1 1 0,-1-1 0,0 1 0,0-1 0,2 4 1,0 4 156,0 0 1,0 0 0,-1 0 0,-1 1 0,2 10 0,-2-11-130,16 244 3084,-17-566-3534,0 312 341,-1 0 0,1 0-1,0 0 1,0 0-1,0 0 1,0 1 0,0-1-1,1 0 1,-1 0-1,0 0 1,0 0 0,1 0-1,-1 1 1,0-1-1,1 0 1,-1 0 0,1 1-1,-1-1 1,1 0 0,-1 1-1,1-1 1,0-1-1,14 8-264,20 34 148,-27-29 157,1-1-21,1 0 0,0-1 0,0 0-1,0 0 1,1-1 0,0-1 0,1 0 0,0 0 0,18 6 0,-25-11 5,0 0 0,0 0-1,0-1 1,1 0 0,-1 0 0,0 0 0,1-1 0,-1 0 0,0 0 0,1 0 0,-1 0 0,0-1 0,1 0 0,-1 0 0,0-1 0,0 1 0,0-1 0,0 0 0,0-1 0,0 1 0,0-1-1,-1 0 1,0 0 0,1 0 0,-1-1 0,5-5 0,-3 2 7,0-1 0,0 0 0,0 0 0,-1-1 0,-1 0 0,1 0 0,-1 0-1,-1 0 1,0-1 0,0 1 0,-1-1 0,0 0 0,-1 0 0,0 1 0,0-1 0,-1 0-1,0 0 1,-1 0 0,0 0 0,-5-18 0,6 26-9,-1 0 0,1 0 1,-1 0-1,0 0 0,0 0 0,0 0 0,0 0 0,0 0 0,-1 0 1,1 1-1,0-1 0,-1 0 0,1 1 0,-1-1 0,0 1 0,1-1 1,-1 1-1,0 0 0,0 0 0,0 0 0,0 0 0,0 0 0,0 0 1,0 0-1,0 1 0,0-1 0,-1 1 0,1 0 0,0-1 1,0 1-1,-5 1 0,4-1-6,-1 1 1,1 0-1,0 0 1,0 0-1,0 1 0,-1-1 1,1 1-1,0 0 1,1 0-1,-1 0 0,0 0 1,0 0-1,1 1 1,0-1-1,-1 1 1,1 0-1,0-1 0,0 1 1,-2 6-1,-5 11 12,0 1-1,2 0 0,1 1 1,1 0-1,0 0 0,2 0 1,0 1-1,2-1 0,1 29 1,0-48-95,0-1 1,0 1 0,0 0 0,0-1-1,1 1 1,-1-1 0,1 1 0,0 0-1,-1-1 1,1 1 0,0-1 0,0 1-1,1-1 1,-1 0 0,0 0 0,1 1-1,0-1 1,-1 0 0,1 0 0,0 0-1,0-1 1,0 1 0,0 0 0,0-1-1,1 1 1,-1-1 0,0 0 0,1 0-1,-1 0 1,1 0 0,-1 0 0,1 0-1,-1-1 1,1 1 0,0-1 0,-1 0-1,1 0 1,0 0 0,-1 0 0,1 0-1,0 0 1,-1-1 0,1 1 0,-1-1-1,1 0 1,2-1 0,34-20-4562,1-12-2696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4.663"/>
    </inkml:context>
    <inkml:brush xml:id="br0">
      <inkml:brushProperty name="width" value="0.025" units="cm"/>
      <inkml:brushProperty name="height" value="0.025" units="cm"/>
    </inkml:brush>
  </inkml:definitions>
  <inkml:trace contextRef="#ctx0" brushRef="#br0">98 283 14157,'-8'13'2317,"-5"9"-1499,1 0-1,1 1 0,0 1 0,2 0 1,1 0-1,1 1 0,1 0 1,1 0-1,-1 33 0,5-55-813,1 0-1,0-1 0,0 1 1,0 0-1,0-1 0,1 1 1,-1-1-1,1 1 0,-1 0 1,1-1-1,0 1 0,0-1 1,0 0-1,0 1 0,1-1 1,-1 0-1,1 1 0,-1-1 1,1 0-1,0 0 0,0 0 1,0-1-1,0 1 0,0 0 1,0-1-1,0 1 0,0-1 1,1 0-1,-1 0 0,1 0 1,-1 0-1,1 0 0,-1 0 1,1-1-1,-1 1 0,1-1 1,0 0-1,-1 1 0,1-1 1,0-1-1,-1 1 0,1 0 1,0-1-1,-1 1 0,1-1 1,-1 0-1,5-1 0,0-2-12,-1 1 0,0-1 0,1 0 0,-1 0 0,-1 0 0,1-1 0,-1 0 0,0 0 0,0-1 0,0 1 0,-1-1-1,1 0 1,-1 0 0,-1-1 0,1 1 0,3-13 0,1-2-68,-1 0 0,0-1 0,-2 0 0,3-29 0,-2 2-41,-3-83 0,-3 111-33,-2 1 1,-1-1-1,0 1 0,-2 0 0,0 0 0,-13-32 0,17 49 125,0 1 0,0-1 0,-1 1 0,1-1 0,0 1 0,-1 0 0,0 0 0,1-1 0,-1 1 0,0 0 0,0 1 0,0-1 0,-1 0 0,1 0 0,0 1 0,-1 0-1,1-1 1,-1 1 0,1 0 0,-5-1 0,5 2 16,0 0 0,0 0 0,0 0-1,-1 0 1,1 1 0,0-1 0,0 1 0,0 0 0,0 0-1,1-1 1,-1 1 0,0 0 0,0 0 0,0 1 0,1-1-1,-1 0 1,0 1 0,1-1 0,-1 1 0,1-1-1,0 1 1,0 0 0,-1-1 0,1 1 0,0 0 0,0 2-1,-9 14 77,1 1 1,1 0-1,1 0 0,1 0 0,1 1 0,0 0 1,2 0-1,0 1 0,0 37 0,3-55-58,0-1 0,0 0 0,0 1 0,0-1-1,0 1 1,1-1 0,-1 0 0,1 1 0,-1-1-1,1 0 1,0 1 0,0-1 0,0 0 0,0 0 0,1 0-1,-1 0 1,0 0 0,1 0 0,0 0 0,-1-1-1,1 1 1,0 0 0,0-1 0,0 1 0,0-1 0,0 0-1,0 0 1,0 0 0,0 0 0,1 0 0,-1 0-1,0-1 1,1 1 0,-1-1 0,0 1 0,1-1 0,-1 0-1,1 0 1,-1 0 0,1 0 0,4-1 0,7-1 2,0-1 0,0 0 0,-1-1 1,1 0-1,25-12 0,-17 5 1,-10 4-601,1 1 1,-1 1 0,1 0 0,0 0 0,0 1-1,1 1 1,19-2 0,-32 5 573,0 0 0,0 0 0,0 0 1,0 1-1,0-1 0,0 0 0,0 1 0,0-1 1,0 1-1,0 0 0,0-1 0,0 1 0,0 0 1,0-1-1,0 1 0,-1 0 0,1 0 1,0 0-1,-1-1 0,1 1 0,-1 0 0,1 0 1,-1 0-1,1 0 0,-1 0 0,1 0 0,-1 0 1,0 0-1,0 1 0,0-1 0,1 0 0,-1 0 1,0 1-1,0 48 1164,0-35-617,-1 122 1183,5-120-1683,7-17-832,-9-1 535,-1 0 1,1-1 0,0 1-1,0-1 1,-1 1 0,1-1 0,-1 1-1,1-1 1,-1 0 0,0 0-1,0 0 1,0 0 0,1-2 0,10-31-5431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5.020"/>
    </inkml:context>
    <inkml:brush xml:id="br0">
      <inkml:brushProperty name="width" value="0.025" units="cm"/>
      <inkml:brushProperty name="height" value="0.025" units="cm"/>
    </inkml:brush>
  </inkml:definitions>
  <inkml:trace contextRef="#ctx0" brushRef="#br0">192 1 16303,'0'0'4645,"3"88"-2595,0-31-737,0 11-480,6 2-257,3-1-191,0-3-161,4-5-128,-1-9-96,-2-8-96,-2-13-1121,-5-10-833,-6-16-384,-18-26-8649</inkml:trace>
  <inkml:trace contextRef="#ctx0" brushRef="#br0" timeOffset="1">1 206 19731,'0'0'4516,"64"-29"-3075,-8 24-960,17 1-417,8 1-32,1-5-993,-2-5-1826,-16-1-9128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7:25.349"/>
    </inkml:context>
    <inkml:brush xml:id="br0">
      <inkml:brushProperty name="width" value="0.025" units="cm"/>
      <inkml:brushProperty name="height" value="0.025" units="cm"/>
    </inkml:brush>
  </inkml:definitions>
  <inkml:trace contextRef="#ctx0" brushRef="#br0">0 588 20115,'0'0'1249,"110"-39"-64,-17 6 1186,19-6-866,18-2-1185,16-3-224,15-6-128,14-7-864,6-7-1699,6-5-416,-8-6-896,-16-2-3621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5.599"/>
    </inkml:context>
    <inkml:brush xml:id="br0">
      <inkml:brushProperty name="width" value="0.025" units="cm"/>
      <inkml:brushProperty name="height" value="0.025" units="cm"/>
    </inkml:brush>
  </inkml:definitions>
  <inkml:trace contextRef="#ctx0" brushRef="#br0">174 0 10218,'0'0'7933,"6"11"-6663,-2-7-1169,-1 1 0,0 0 0,0 1 1,-1-1-1,1 0 0,-1 1 0,0 0 0,-1-1 0,1 1 0,-1 0 0,0 0 0,-1-1 1,1 1-1,-1 0 0,0 0 0,-2 11 0,-9 48 262,-3 70 1,13-114-396,1 1 1,1-1-1,1 0 1,1 0-1,0 0 1,2 0 0,9 28-1,-53-81-7492,10 9 5952,-30-19 920,19 15 1929,4-2 3511,35 28-4719,1 1 1,-1-1 0,1 1 0,0 0 0,0-1 0,-1 1-1,1-1 1,0 1 0,0-1 0,-1 1 0,1-1 0,0 1-1,0-1 1,0 1 0,0-1 0,0 1 0,0-1-1,0 1 1,0-1 0,0 0 0,0 1 0,0-1 0,0 1-1,0-1 1,0 1 0,1-1 0,-1 1 0,0-1 0,0 1-1,1-1 1,-1 1 0,0 0 0,1-1 0,-1 1-1,0-1 1,1 1 0,-1 0 0,0-1 0,1 1 0,-1 0-1,1-1 1,-1 1 0,1 0 0,-1 0 0,1-1 0,-1 1-1,1 0 1,-1 0 0,1 0 0,0 0 0,33-13-319,-27 11 561,82-33 56,-59 21-354,1 2-1,0 1 1,1 1-1,0 2 0,33-4 1,-64 12-17,1-1 1,0 1-1,-1 0 1,1 0 0,0 0-1,-1 0 1,1 0-1,0 0 1,-1 0-1,1 1 1,-1-1 0,1 0-1,0 1 1,-1-1-1,1 1 1,-1 0-1,1 0 1,-1-1-1,0 1 1,1 0 0,-1 0-1,0 0 1,1 1-1,-1-1 1,0 0-1,0 0 1,0 1-1,0-1 1,0 2 0,1 2 57,-1 0 1,0 1 0,0-1 0,0 0-1,-1 0 1,0 1 0,-1 7 0,1 6 206,-16 116 1398,16-134-1655,0-1 0,0 0-1,0 1 1,1-1 0,-1 1 0,0-1-1,0 0 1,1 1 0,-1-1-1,0 0 1,1 1 0,-1-1-1,0 0 1,1 0 0,-1 1 0,1-1-1,-1 0 1,0 0 0,1 0-1,-1 1 1,1-1 0,-1 0 0,0 0-1,1 0 1,-1 0 0,1 0-1,-1 0 1,1 0 0,-1 0-1,1 0 1,-1 0 0,0 0 0,1 0-1,-1 0 1,1 0 0,-1 0-1,1-1 1,-1 1 0,0 0 0,1 0-1,-1-1 1,1 1 0,-1 0-1,1-1 1,21-9 194,4-9-33,0-1 0,29-30 0,34-26-140,-89 76-32,1-1 0,0 0 0,-1 0 0,1 1 1,0-1-1,-1 1 0,1-1 0,0 1 0,0-1 1,0 1-1,-1-1 0,1 1 0,0 0 0,0-1 1,0 1-1,0 0 0,0 0 0,0-1 0,0 1 1,0 0-1,-1 0 0,1 0 0,0 0 0,0 1 1,0-1-1,0 0 0,0 0 0,0 0 0,0 1 1,0-1-1,0 0 0,0 1 0,0 1 21,0 0 1,0 0-1,-1-1 0,1 1 0,-1 0 0,1 0 1,-1 0-1,0-1 0,0 1 0,0 0 1,0 0-1,0 0 0,0 0 0,-1 3 0,-1 9 112,-1 1-1,-10 27 1,6-26-156,5-11-97,-1 1-1,1-1 1,0 1 0,1-1 0,-1 1-1,0 10 1,5-15-5658,12-12-150,-2-7-2217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5.994"/>
    </inkml:context>
    <inkml:brush xml:id="br0">
      <inkml:brushProperty name="width" value="0.025" units="cm"/>
      <inkml:brushProperty name="height" value="0.025" units="cm"/>
    </inkml:brush>
  </inkml:definitions>
  <inkml:trace contextRef="#ctx0" brushRef="#br0">0 0 16047,'0'0'1073,"4"14"-726,17 55-258,3-1 1,35 70-1,83 137-223,-12-25-459,-90-155-659,-37-85 789,0 0 0,-1 1-1,0-1 1,0 1-1,-1-1 1,-1 1-1,-1 17 1,1-25 304,-1 0-1,0 0 1,0 0 0,0 0 0,-1 0 0,1 0 0,-1-1-1,0 1 1,1 0 0,-1-1 0,0 0 0,0 1 0,-1-1-1,1 0 1,0 0 0,-1 0 0,1-1 0,-1 1 0,0 0-1,0-1 1,1 0 0,-1 0 0,0 0 0,0 0 0,0 0-1,-6 1 1,-30 5-2948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5.990"/>
    </inkml:context>
    <inkml:brush xml:id="br0">
      <inkml:brushProperty name="width" value="0.025" units="cm"/>
      <inkml:brushProperty name="height" value="0.025" units="cm"/>
    </inkml:brush>
  </inkml:definitions>
  <inkml:trace contextRef="#ctx0" brushRef="#br0">55 0 16143,'0'0'3059,"-5"10"-1649,-5 14-1044,2 0 0,0 0 0,1 1 0,2 0 0,0 0 0,-1 47 0,6-66-331,-1-1-97,1 0 0,0 0 0,1 0-1,-1 0 1,1 0 0,0-1 0,2 6 0,-3-9 51,1 0 1,-1 0-1,1 0 1,0 0-1,-1 0 1,1-1-1,0 1 1,0 0 0,0 0-1,-1-1 1,1 1-1,0 0 1,0-1-1,0 1 1,0-1-1,0 1 1,1-1 0,-1 1-1,0-1 1,0 0-1,0 0 1,0 0-1,0 1 1,0-1-1,1 0 1,-1 0 0,0 0-1,0-1 1,0 1-1,0 0 1,0 0-1,0-1 1,1 1-1,-1-1 1,0 1 0,2-2-1,3 0 47,-1-1-1,1 0 1,0-1-1,-1 1 1,0-1-1,1-1 1,-2 1-1,1 0 1,5-7-1,40-54 83,-28 35-84,-7 10-3,-11 13 9,1 0-1,0 1 0,0 0 0,0 0 1,1 0-1,-1 0 0,1 1 0,9-6 1,-14 12-35,-1-1 0,0 0 0,1 0 1,-1 0-1,1 1 0,-1-1 0,1 0 0,-1 0 1,1 1-1,-1-1 0,0 0 0,1 1 1,-1-1-1,0 1 0,1-1 0,-1 0 0,0 1 1,0-1-1,1 1 0,-1-1 0,0 1 1,0-1-1,0 1 0,0-1 0,1 1 0,-1-1 1,0 1-1,0-1 0,0 1 0,0-1 1,0 1-1,0-1 0,0 1 0,-1-1 0,1 1 1,0-1-1,0 1 0,-1 26 240,1-26-229,-11 54 562,2-17-1870,6-13-3632,13-24-8053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6.334"/>
    </inkml:context>
    <inkml:brush xml:id="br0">
      <inkml:brushProperty name="width" value="0.025" units="cm"/>
      <inkml:brushProperty name="height" value="0.025" units="cm"/>
    </inkml:brush>
  </inkml:definitions>
  <inkml:trace contextRef="#ctx0" brushRef="#br0">99 6 11723,'0'0'9849,"-9"11"-9720,-4 4-102,1 0 1,1 1 0,-13 27 0,19-34-11,1 0 1,0 1-1,0-1 1,1 1-1,0 0 1,1-1 0,0 1-1,1 0 1,0 0-1,1 15 1,0-24-13,0-1 0,0 1 0,1 0 0,-1 0 0,0-1 0,1 1 1,-1 0-1,1 0 0,-1-1 0,1 1 0,-1-1 0,1 1 0,-1 0 0,1-1 0,-1 1 0,1-1 1,0 1-1,0-1 0,-1 1 0,1-1 0,0 0 0,0 1 0,-1-1 0,1 0 0,0 0 1,0 0-1,0 1 0,-1-1 0,1 0 0,0 0 0,0 0 0,0 0 0,-1 0 0,1-1 0,0 1 1,0 0-1,0 0 0,-1 0 0,1-1 0,0 1 0,0 0 0,1-2 0,35-16 566,-23 7-522,-1-1 0,0-1 1,-1-1-1,0 1 0,-1-2 1,-1 0-1,0 0 0,-1 0 0,-1-1 1,0-1-1,-1 1 0,7-26 1,-14 42-52,0-1 1,0 1-1,0 0 1,0 0-1,0 0 1,0 0 0,0 0-1,0 0 1,0 0-1,0 0 1,0-1-1,0 1 1,0 0 0,0 0-1,0 0 1,1 0-1,-1 0 1,0 0-1,0 0 1,0-1 0,0 1-1,0 0 1,0 0-1,-1 0 1,1 0-1,0 0 1,0 0 0,0-1-1,0 1 1,0 0-1,0 0 1,0 0 0,0 0-1,0 0 1,0 0-1,0 0 1,0 0-1,0-1 1,0 1 0,-1 0-1,1 0 1,0 0-1,0 0 1,0 0-1,0 0 1,0 0 0,0 0-1,0 0 1,0 0-1,-1 0 1,1 0-1,0 0 1,0 0 0,0 0-1,0 0 1,0 0-1,0 0 1,-1 0 0,1 0-1,0 0 1,0 0-1,0 0 1,0 0-1,0 0 1,0 0 0,-1 0-1,-9 9-209,-9 15-112,12-13 288,0 0 0,1 0 0,0 1 0,1 0 0,0 0 0,1 0 0,0 1 0,1 0 0,1-1 1,0 1-1,0 0 0,1 14 0,1-26-93,1 0-1,-1 0 1,0 1 0,1-1-1,-1 0 1,1 0 0,-1 0-1,1 0 1,0 0 0,-1-1-1,1 1 1,0 0 0,-1 0-1,1 0 1,0-1 0,0 1 0,0 0-1,0-1 1,0 1 0,0 0-1,0-1 1,0 0 0,0 1-1,0-1 1,0 0 0,0 1-1,1-1 1,-1 0 0,0 0-1,0 0 1,0 0 0,0 0 0,0 0-1,0 0 1,1 0 0,-1 0-1,1-1 1,1 1-356,17 0-4433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6.925"/>
    </inkml:context>
    <inkml:brush xml:id="br0">
      <inkml:brushProperty name="width" value="0.025" units="cm"/>
      <inkml:brushProperty name="height" value="0.025" units="cm"/>
    </inkml:brush>
  </inkml:definitions>
  <inkml:trace contextRef="#ctx0" brushRef="#br0">124 1 6246,'0'0'7655,"-9"8"-6048,0 0-1163,1 1-1,-1 1 1,2 0 0,0 0-1,0 0 1,0 1 0,2 0-1,-10 23 1,6-11 178,2 1 0,0 1 0,1-1 0,2 1 0,0 0 0,2 0 0,1 42-1,1-66-617,0 1-1,0 0 0,1-1 0,-1 1 1,1-1-1,-1 1 0,1 0 0,0-1 1,-1 1-1,1-1 0,0 1 0,0-1 0,0 0 1,0 1-1,1-1 0,-1 0 0,0 0 1,0 0-1,1 0 0,-1 0 0,1 0 1,-1 0-1,1 0 0,-1 0 0,1-1 0,-1 1 1,1-1-1,0 1 0,-1-1 0,1 0 1,0 1-1,-1-1 0,1 0 0,0 0 0,-1 0 1,1-1-1,0 1 0,-1 0 0,1 0 1,0-1-1,-1 1 0,4-2 0,3 0-112,0-1-1,0 0 1,0 0 0,0-1-1,-1 0 1,1 0-1,7-6 1,50-57-916,-71 113 1601,4-41-562,1-1 0,0 0 0,0 0 0,0 0 0,1 0 0,-1 1 0,1-1-1,0 0 1,1 7 0,-1-9-11,1-1-1,0 0 1,0 0-1,-1 1 1,1-1-1,0 0 1,0 0-1,1 0 1,-1 0-1,0 0 1,0 0-1,0 0 1,1-1-1,-1 1 1,0 0-1,1-1 0,-1 1 1,0-1-1,1 1 1,-1-1-1,1 0 1,-1 1-1,1-1 1,-1 0-1,1 0 1,-1 0-1,1 0 1,-1 0-1,3-1 1,6 0-133,0 0-1,0-1 1,0-1 0,0 1 0,0-1 0,0-1-1,-1 0 1,1 0 0,8-7 0,-6 5-57,0 0 0,0 1 0,1 0 0,17-4 0,-30 9 199,0 0-1,1 0 0,-1 0 1,0-1-1,1 1 1,-1 0-1,0 0 1,1 0-1,-1 0 1,0 0-1,1 0 0,-1 0 1,0 0-1,1 0 1,-1 1-1,0-1 1,0 0-1,1 0 0,-1 0 1,0 0-1,1 0 1,-1 0-1,0 1 1,0-1-1,1 0 1,-1 0-1,0 0 0,0 1 1,1-1-1,-1 0 1,0 0-1,0 1 1,0-1-1,0 0 1,1 1-1,-1-1 0,0 0 1,0 1-1,-2 15 616,-14 20 353,15-35-951,-2 4 29,0 0 0,1 0 0,-1 0-1,1 0 1,1 0 0,-1 0 0,1 1 0,-1-1 0,2 0-1,-1 1 1,0 6 0,2-11-52,0 0 0,0-1 1,0 1-1,0 0 0,0 0 0,0-1 0,0 1 1,1-1-1,-1 1 0,0-1 0,0 0 0,0 1 1,1-1-1,-1 0 0,0 0 0,0 0 0,1 0 1,-1 0-1,0 0 0,0 0 0,3 0 0,31-4 56,-24 0-348,0 0 0,0-1 0,0 0 0,-1-1 0,0 0 0,12-10 0,-12 8 190,0 2 0,0-1 0,0 1 0,1 1-1,20-8 1,-31 13 112,0 0-1,0 0 0,0 0 1,0 0-1,1 0 1,-1 0-1,0 0 1,0 0-1,0 0 0,0 0 1,1 0-1,-1 0 1,0 0-1,0 0 0,0 0 1,0 0-1,1 0 1,-1 0-1,0 0 1,0 0-1,0 0 0,0 0 1,1 1-1,-1-1 1,0 0-1,0 0 0,0 0 1,0 0-1,0 0 1,0 0-1,0 1 1,0-1-1,1 0 0,-1 0 1,0 0-1,0 0 1,0 1-1,0-1 0,0 0 1,0 0-1,0 0 1,0 0-1,0 1 1,0-1-1,0 0 0,0 0 1,0 0-1,0 1 1,-3 14 379,-8 13-126,7-20-441,-6 14 483,9-8-3370,15-14-10666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7.254"/>
    </inkml:context>
    <inkml:brush xml:id="br0">
      <inkml:brushProperty name="width" value="0.025" units="cm"/>
      <inkml:brushProperty name="height" value="0.025" units="cm"/>
    </inkml:brush>
  </inkml:definitions>
  <inkml:trace contextRef="#ctx0" brushRef="#br0">90 26 15663,'0'0'8098,"9"1"-8018,-9-1-85,42 1-234,-40-1 151,-1 0 1,1 0-1,-1 1 0,1-1 0,-1-1 0,1 1 1,-1 0-1,1 0 0,-1-1 0,1 1 0,-1 0 1,1-1-1,-1 0 0,1 1 0,-1-1 0,0 0 1,0 0-1,1 1 0,-1-1 0,0 0 0,0 0 1,0-1-1,0 1 0,0 0 0,0 0 0,0 0 1,0-1-1,-1 1 0,1 0 0,0-1 0,0-1 1,-4 2 60,-1 0 1,0 0 0,1 1 0,-1-1 0,1 1-1,-1 0 1,0 0 0,1 0 0,-1 1 0,-5 1-1,1 0 111,-1 1 0,1 0 0,0 1 0,0 0 0,0 0 0,1 1-1,-1 0 1,1 0 0,0 0 0,-8 9 0,11-10 50,0 0-1,1 0 1,-1 1 0,1-1 0,-1 1 0,1-1 0,1 1-1,-1 0 1,1 1 0,0-1 0,0 0 0,0 0-1,1 1 1,0-1 0,0 1 0,0 0 0,0 7 0,2-12-122,-1 1 1,0-1-1,0 0 1,1 1-1,-1-1 1,1 1 0,-1-1-1,1 0 1,0 0-1,-1 1 1,1-1-1,0 0 1,0 0 0,0 0-1,0 0 1,0 0-1,0 0 1,0 0-1,0 0 1,1 0 0,1 1-1,1 0-26,0 0 0,1-1 0,-1 1 0,0-1 0,1 0 0,-1 0 0,6 0 0,3 0-834,0-1 1,0 0-1,0-1 1,15-2-1,17-11-5520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8.017"/>
    </inkml:context>
    <inkml:brush xml:id="br0">
      <inkml:brushProperty name="width" value="0.025" units="cm"/>
      <inkml:brushProperty name="height" value="0.025" units="cm"/>
    </inkml:brush>
  </inkml:definitions>
  <inkml:trace contextRef="#ctx0" brushRef="#br0">1 0 16432,'0'0'5573,"52"40"-15278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8.372"/>
    </inkml:context>
    <inkml:brush xml:id="br0">
      <inkml:brushProperty name="width" value="0.025" units="cm"/>
      <inkml:brushProperty name="height" value="0.025" units="cm"/>
    </inkml:brush>
  </inkml:definitions>
  <inkml:trace contextRef="#ctx0" brushRef="#br0">28 1 14638,'0'0'4484,"-27"49"-4228,27-44-192,1-5-1537,7 0-5285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9.607"/>
    </inkml:context>
    <inkml:brush xml:id="br0">
      <inkml:brushProperty name="width" value="0.025" units="cm"/>
      <inkml:brushProperty name="height" value="0.025" units="cm"/>
    </inkml:brush>
  </inkml:definitions>
  <inkml:trace contextRef="#ctx0" brushRef="#br0">44 31 9417,'0'0'13549,"-4"15"-13250,-9 43-23,3 0 0,2 1 0,-1 103 1,9-161-278,0 0 1,0-1 0,0 1-1,0 0 1,0-1-1,0 1 1,0 0 0,1-1-1,-1 1 1,0 0-1,0-1 1,0 1 0,1 0-1,-1-1 1,0 1-1,1-1 1,-1 1 0,0-1-1,1 1 1,-1-1-1,1 1 1,-1-1 0,1 1-1,-1-1 1,1 1-1,-1-1 1,1 0 0,-1 1-1,1-1 1,0 1-1,19-8 241,17-26 520,219-291-546,-243 301-1570,-11 11-4927,-10 11-567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3:59.950"/>
    </inkml:context>
    <inkml:brush xml:id="br0">
      <inkml:brushProperty name="width" value="0.025" units="cm"/>
      <inkml:brushProperty name="height" value="0.025" units="cm"/>
    </inkml:brush>
  </inkml:definitions>
  <inkml:trace contextRef="#ctx0" brushRef="#br0">1 1 13549,'0'0'6694,"15"61"-5381,-5-43-288,5 1-448,1 3-449,-1 0-64,0-1-128,0-5-1634,-3-3-1569,-4-9-2018,-2-4 160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0.307"/>
    </inkml:context>
    <inkml:brush xml:id="br0">
      <inkml:brushProperty name="width" value="0.025" units="cm"/>
      <inkml:brushProperty name="height" value="0.025" units="cm"/>
    </inkml:brush>
  </inkml:definitions>
  <inkml:trace contextRef="#ctx0" brushRef="#br0">5 1 9033,'0'0'7425,"0"9"-5636,-5 167 2930,5-176-4715,0 0 1,0 0-1,0 0 1,0-1-1,1 1 1,-1 0-1,0 0 1,0 0-1,0 0 1,0 0-1,0-1 1,0 1-1,1 0 1,-1 0-1,0 0 1,0 0 0,0 0-1,0 0 1,0 0-1,1 0 1,-1-1-1,0 1 1,0 0-1,0 0 1,1 0-1,-1 0 1,0 0-1,0 0 1,0 0-1,0 0 1,1 0-1,-1 0 1,0 0-1,0 0 1,0 0-1,1 0 1,-1 1-1,0-1 1,0 0-1,0 0 1,0 0-1,0 0 1,1 0-1,-1 0 1,0 0 0,0 0-1,0 1 1,0-1-1,0 0 1,1 0-1,-1 0 1,0 0-1,0 0 1,0 1-1,0-1 1,0 0-1,0 0 1,0 0-1,0 0 1,0 1-1,0-1 1,0 0-1,0 0 1,0 0-1,0 1 1,0-1-1,0 0 1,0 0-1,0 0 1,10-12 373,-6-4-304,0 1 1,-1-1 0,-1 0 0,0 0-1,-1-28 1,23 59-603,-16-11 513,-1 0 1,1 0 0,-1-1 0,1 0 0,0-1 0,0 1-1,0-1 1,0-1 0,1 0 0,11 1 0,-14-2 30,0 0 0,-1 0 0,1 0 0,0-1 0,-1 1 0,1-2 0,0 1 0,-1 0 1,1-1-1,-1 0 0,0 0 0,0-1 0,1 0 0,-1 1 0,8-8 0,-12 9 41,0 0 0,0 0 0,0 0 0,0 0-1,0 0 1,0 0 0,0 0 0,-1 0 0,1-1 0,-1 1 0,1 0 0,-1 0-1,1-1 1,-1 1 0,1 0 0,-1-1 0,0-2 0,0 4-24,0-1 1,0 0-1,0 0 1,-1 1-1,1-1 1,0 0-1,-1 1 1,1-1-1,0 0 1,-1 1-1,1-1 1,-1 1-1,1-1 1,-1 1-1,1-1 1,-1 1-1,1-1 1,-1 1-1,0-1 1,1 1-1,-1 0 1,0-1-1,0 0 1,-1 1-29,0-1 1,0 1-1,0 0 1,0-1-1,0 1 1,0 0-1,0 0 1,0 0-1,0 1 1,1-1-1,-1 0 0,0 1 1,0-1-1,0 1 1,0-1-1,0 1 1,1 0-1,-1 0 1,0 0-1,1 0 1,-1 0-1,1 0 1,-1 1-1,1-1 0,-2 2 1,-2 3-23,0 1 0,1 0 0,-1-1 0,1 1 0,1 1 0,0-1 0,0 0 0,0 1 0,1 0 0,0 0 0,0-1 0,1 1 0,0 0 0,1 0 0,0 9 0,-1-16-62,1 1 0,0-1 1,0 0-1,0 1 0,1-1 0,-1 0 1,0 1-1,0-1 0,1 0 1,-1 1-1,1-1 0,-1 0 1,1 0-1,-1 1 0,1-1 0,0 0 1,0 0-1,-1 0 0,1 0 1,0 0-1,0 0 0,0 0 0,0 0 1,0-1-1,0 1 0,1 0 1,0 0-1,1 0-128,0 0 1,0-1-1,0 1 0,0-1 0,0 0 1,0 0-1,0 0 0,0 0 1,0 0-1,0-1 0,5-1 1,3-1-992,-1-1 1,1 0 0,-1 0 0,0-1 0,17-12-1,11-14-5138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1.112"/>
    </inkml:context>
    <inkml:brush xml:id="br0">
      <inkml:brushProperty name="width" value="0.025" units="cm"/>
      <inkml:brushProperty name="height" value="0.025" units="cm"/>
    </inkml:brush>
  </inkml:definitions>
  <inkml:trace contextRef="#ctx0" brushRef="#br0">157 153 12043,'0'0'6204,"-11"12"-4528,10-10-1663,-83 97 3029,77-89-2725,-1 0 1,2 0-1,-1 0 1,2 1-1,-1 0 1,1 1-1,1-1 1,0 1-1,-4 21 1,8-32-319,0-1 1,0 1 0,0-1 0,0 0-1,0 1 1,0-1 0,0 1-1,0-1 1,0 1 0,0-1-1,0 0 1,0 1 0,1-1-1,-1 1 1,0-1 0,0 0 0,0 1-1,1-1 1,-1 0 0,0 1-1,0-1 1,1 0 0,-1 1-1,0-1 1,1 0 0,-1 0 0,0 1-1,1-1 1,-1 0 0,0 0-1,1 1 1,-1-1 0,1 0-1,-1 0 1,0 0 0,1 0-1,-1 0 1,1 0 0,22-5 85,17-18 66,-23 7-312,-1-1 0,-1 0 0,-1-1 0,-1-1 0,19-33 0,-25 38 184,0 0 0,-1-1 0,0 0 0,-1 0 0,-1-1 1,0 1-1,-1-1 0,2-30 0,-24 71 553,11-11-544,1 0 1,0 0-1,1 1 0,0 0 0,2 1 0,0-1 0,0 1 0,1-1 0,1 1 0,1 0 0,1 23 0,0-38-29,0 1 1,0 0 0,1-1-1,-1 1 1,0 0 0,1-1-1,0 1 1,-1 0 0,1-1-1,0 1 1,0-1-1,0 1 1,0-1 0,0 0-1,0 1 1,0-1 0,0 0-1,1 0 1,-1 1 0,0-1-1,1 0 1,-1 0 0,4 1-1,-2-1-38,0 0 0,1 0 0,-1-1 0,1 1 0,-1-1 0,1 0 0,-1 0 0,1 0 1,-1 0-1,1-1 0,4-1 0,0 0-119,1 0 1,-1-1-1,1 0 1,-1-1-1,0 0 1,-1 0-1,1-1 1,13-10-1,29-50 971,-57 94-655,3-17-114,1 0-1,0 0 0,1 0 0,-1 15 1,3-25-41,0 0 0,0 0 0,0 0 1,0 0-1,0 0 0,0 0 1,1 0-1,-1 0 0,1 0 0,0 0 1,-1 0-1,1 0 0,0 0 1,0-1-1,0 1 0,0 0 0,0 0 1,1-1-1,-1 1 0,1-1 1,-1 1-1,1-1 0,-1 0 1,1 0-1,0 1 0,-1-1 0,1 0 1,0 0-1,0-1 0,3 2 1,1 0-13,0-1 0,0 0 0,0 0 0,1 0 0,-1-1 0,0 0 0,0 0 0,0 0 1,0-1-1,0 0 0,0 0 0,0-1 0,0 0 0,0 0 0,-1 0 0,1-1 0,-1 1 0,1-1 1,-1-1-1,0 1 0,0-1 0,0 0 0,-1 0 0,1 0 0,-1-1 0,0 1 0,0-1 1,-1 0-1,5-8 0,7-14-58,-1-1 0,-1 0 1,-1-1-1,12-46 0,-14 45 193,-2 7-88,-4 14 54,-1-2 0,0 1 0,0 0 0,-1-1 1,1-19-1,-18 67-102,8-5 23,2 0-1,1 1 1,2 0-1,1-1 1,2 1-1,6 39 1,-1 51 54,-7-123-65,1 0 0,-1 0-1,1 0 1,-1 0 0,1 0-1,-1 0 1,1 0 0,-1 0-1,1 0 1,-1 0 0,1 0-1,-1 0 1,1-1 0,-1 1-1,1 0 1,-1 0 0,1 0-1,-1-1 1,1 1 0,0 0-1,-1-1 1,1 1 0,-1 0-1,1-1 1,0 1 0,-1-1-1,1 1 1,0 0 0,-1-1-1,1 1 1,0-1 0,0 1 0,-1-2-1,-14-15-214,-108-150-3213,122 166 3479,1 1-1,-1-1 0,1 0 1,-1 1-1,1-1 0,0 1 1,-1-1-1,1 0 0,0 1 0,0-1 1,-1 0-1,1 0 0,0 1 1,0-1-1,0 0 0,0 0 1,0 1-1,0-1 0,0 0 0,0 0 1,0 1-1,0-1 0,0 0 1,0 1-1,1-1 0,-1 0 1,0 1-1,1-1 0,-1-1 0,23-9 433,48 5-963,-50 6 511,-6-1-661,28-2-1506,-41 3 1743,0 0 0,-1 0 1,1 0-1,0 0 0,-1-1 1,1 1-1,-1-1 1,1 1-1,-1-1 0,1 0 1,-1 1-1,1-1 0,-1 0 1,1 0-1,-1 0 0,0 0 1,0-1-1,2 0 1,-2-10-4376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6.336"/>
    </inkml:context>
    <inkml:brush xml:id="br0">
      <inkml:brushProperty name="width" value="0.025" units="cm"/>
      <inkml:brushProperty name="height" value="0.025" units="cm"/>
    </inkml:brush>
  </inkml:definitions>
  <inkml:trace contextRef="#ctx0" brushRef="#br0">68 1337 8296,'0'0'1794,"-60"-51"159,52 16-383,8-9-1058,23-13 673,21-14 481,19-18-353,19-19 65,18-12-353,12-10-321,5 1-383,2 6-33,-4 13-192,-17 9-1473,-20 13-3396,-22 8-10890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1.453"/>
    </inkml:context>
    <inkml:brush xml:id="br0">
      <inkml:brushProperty name="width" value="0.025" units="cm"/>
      <inkml:brushProperty name="height" value="0.025" units="cm"/>
    </inkml:brush>
  </inkml:definitions>
  <inkml:trace contextRef="#ctx0" brushRef="#br0">0 0 11627,'0'0'12107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2.276"/>
    </inkml:context>
    <inkml:brush xml:id="br0">
      <inkml:brushProperty name="width" value="0.025" units="cm"/>
      <inkml:brushProperty name="height" value="0.025" units="cm"/>
    </inkml:brush>
  </inkml:definitions>
  <inkml:trace contextRef="#ctx0" brushRef="#br0">110 0 13581,'0'0'8808,"-9"5"-7932,3-2-800,0 1 0,0 0 0,0 0 0,1 0 1,-1 1-1,1 0 0,0 0 0,0 1 0,1-1 1,0 1-1,0 0 0,0 0 0,0 0 0,1 1 1,0-1-1,1 1 0,-1 0 0,1 0 0,1 0 1,-1 0-1,0 13 0,2-19-76,0 0 0,0 0-1,0 0 1,0 0 0,0-1 0,0 1 0,0 0-1,1 0 1,-1 0 0,0-1 0,0 1 0,1 0-1,-1 0 1,1-1 0,-1 1 0,1 0 0,-1-1-1,1 1 1,-1-1 0,1 1 0,-1 0 0,1-1-1,0 1 1,-1-1 0,1 1 0,0-1 0,-1 0-1,1 1 1,0-1 0,0 0 0,0 0 0,-1 1-1,1-1 1,0 0 0,0 0 0,0 0 0,-1 0 0,1 0-1,0 0 1,0 0 0,0 0 0,-1 0 0,1 0-1,0-1 1,0 1 0,0 0 0,-1 0 0,1-1-1,1 0 1,3 0 33,-1-1 1,1 0-1,-1 0 0,1-1 0,-1 1 1,0-1-1,4-3 0,0-1 10,0-1 0,-1 0-1,0 0 1,-1 0 0,1-1-1,-2 0 1,1 0 0,6-16 0,-23 56-243,3-7 132,0 0 0,1 0 0,-6 44 0,12-60 79,1 0 1,0 1-1,0-1 1,1 0-1,0 0 0,0 0 1,1 0-1,0 0 1,0 0-1,1 0 0,0-1 1,0 1-1,1-1 1,0 0-1,0 0 1,7 8-1,-5-7 43,35 49 20,-39-54-36,-1 0 0,1-1 1,-1 1-1,0 0 1,0-1-1,0 1 1,0 0-1,0 0 0,-1 0 1,1 0-1,-1 0 1,0 0-1,0 0 0,0 0 1,0 0-1,0 0 1,-1 0-1,1 0 0,-1-1 1,-1 5-1,0-5 44,-1 0 0,1 1 0,-1-1 0,1 0-1,-1 0 1,0 0 0,0 0 0,0-1 0,0 1 0,0-1-1,0 0 1,0 0 0,-1 0 0,1 0 0,0 0 0,-1-1-1,1 1 1,-5-1 0,-1 1 87,0-1 0,0 0 0,-1 0-1,1-1 1,-16-3 0,21 3-163,1 0 1,0 0-1,-1 0 0,1-1 1,0 1-1,0-1 1,0 0-1,0 1 0,1-1 1,-1-1-1,0 1 1,1 0-1,0-1 0,-1 1 1,1-1-1,0 0 0,0 1 1,0-1-1,1 0 1,-1 0-1,1 0 0,0-1 1,-1 1-1,1 0 0,1 0 1,-1-1-1,0 1 1,1-1-1,0 1 0,0-7 1,1 3-34,-1 1 0,2-1 0,-1 1 0,1-1 0,0 1 0,1-1-1,-1 1 1,1 0 0,0 0 0,1 1 0,-1-1 0,1 1 0,0-1 0,1 1 0,4-4 0,69-54-1942,-48 41-345,-1-2 1,29-29 0,-52 46 2167,0 0-1,0 0 1,0-1-1,-1 0 1,0 0-1,0 0 1,-1 0-1,0-1 1,-1 1-1,0-1 1,0 0-1,-1 0 1,2-13-1,-9 15 5354,-6 8-3289,-11 10-832,16-5-1021,0 1 0,1-1 0,0 1 1,1 0-1,-1 1 0,1-1 0,1 1 0,0 0 0,0 0 1,0 0-1,1 1 0,0-1 0,0 0 0,1 1 1,0-1-1,1 1 0,0-1 0,2 15 0,-2-21-60,1-1-1,0 1 0,0-1 1,0 1-1,0-1 1,0 1-1,0-1 0,0 1 1,0-1-1,0 0 1,1 0-1,-1 1 0,1-1 1,-1 0-1,1 0 1,-1-1-1,1 1 0,-1 0 1,1 0-1,0-1 1,-1 1-1,1-1 0,0 1 1,0-1-1,0 0 1,-1 0-1,1 0 0,0 0 1,0 0-1,-1 0 0,1 0 1,2-1-1,3 0 14,1 1 1,-1-2-1,0 1 0,0-1 0,0 0 0,13-5 1,-7-1-788,0 0 1,0 0 0,-1-1 0,0-1 0,16-16 0,-20 17-1144,0-1 0,0 0 0,-1 0 0,7-13 0,2-9-6031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2.635"/>
    </inkml:context>
    <inkml:brush xml:id="br0">
      <inkml:brushProperty name="width" value="0.025" units="cm"/>
      <inkml:brushProperty name="height" value="0.025" units="cm"/>
    </inkml:brush>
  </inkml:definitions>
  <inkml:trace contextRef="#ctx0" brushRef="#br0">83 1 8360,'0'0'12481,"-10"9"-11381,3-3-880,1 1 0,0-1 0,0 1 1,0 1-1,1-1 0,0 1 0,0 0 0,1 0 1,0 0-1,1 1 0,-1-1 0,2 1 0,-1 0 1,1 0-1,-1 11 0,2-15-205,1 0 0,0 0 0,0-1 0,0 1 0,0 0 0,1 0 0,-1 0 0,1 0 0,1-1 0,-1 1 0,3 6 0,-2-9-15,0 0 1,0 0-1,0 0 0,0-1 0,0 1 0,0 0 0,1-1 0,-1 0 0,0 1 0,1-1 0,-1 0 0,1 0 0,0-1 0,-1 1 0,1-1 0,0 1 0,-1-1 0,1 0 0,0 0 1,-1 0-1,6 0 0,136-10-2141,-143 10 2141,0 0 1,-1 0-1,1 0 0,0 1 0,0-1 1,-1 0-1,1 1 0,0-1 1,0 0-1,-1 1 0,1-1 1,0 1-1,-1-1 0,1 1 1,-1 0-1,1-1 0,-1 1 0,1-1 1,-1 1-1,1 0 0,-1 0 1,1-1-1,-1 1 0,0 0 1,0 0-1,1-1 0,-1 1 1,0 0-1,0 0 0,0 0 1,0-1-1,0 1 0,0 0 0,0 0 1,0 0-1,0 0 0,0-1 1,0 1-1,-1 0 0,1 0 1,0-1-1,-1 1 0,1 0 1,0 0-1,-1-1 0,0 2 0,-19 36 760,11-28-289,0-1 0,-1 0 0,-20 13 0,26-18-350,-1-1 0,0 0 0,-1 0-1,1-1 1,-1 0 0,1 0 0,-1 0 0,1 0 0,-1-1 0,-11 1 0,16-2-189,0 0 0,0 0 0,1 0 0,-1-1 0,0 1 0,0 0 0,0 0 1,1-1-1,-1 1 0,0 0 0,0-1 0,1 1 0,-1-1 0,0 1 0,1-1 0,-1 1 1,0-1-1,1 0 0,-1 1 0,1-1 0,-1 0 0,1 1 0,0-1 0,-1 0 0,1 0 0,0 0 1,-1 1-1,1-1 0,0 0 0,0 0 0,-1 0 0,1 1 0,0-1 0,0-2 0,3-32-6369,7 8-967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3.521"/>
    </inkml:context>
    <inkml:brush xml:id="br0">
      <inkml:brushProperty name="width" value="0.025" units="cm"/>
      <inkml:brushProperty name="height" value="0.025" units="cm"/>
    </inkml:brush>
  </inkml:definitions>
  <inkml:trace contextRef="#ctx0" brushRef="#br0">88 72 12236,'0'0'11749,"5"-8"-11060,17-26 16,-22 34-690,-1 0 1,1 1-1,-1-1 1,1 0 0,0 0-1,-1 0 1,1 0-1,0 0 1,-1 0-1,1 0 1,-1 0 0,1 0-1,0 0 1,-1 0-1,1 0 1,0-1-1,-1 1 1,1 0 0,0 0-1,-1 0 1,1 0-1,0-1 1,-1 1 0,1 0-1,0 0 1,-1-1-1,1 1 1,0 0-1,0 0 1,-1-1 0,1 1-1,0 0 1,0-1-1,0 1 1,-1 0-1,1-1 1,0 1 0,0-1-1,0 1 1,0 0-1,0-1 1,0 1 0,0 0-1,0-1 1,0 1-1,0-1 1,0 1-1,0 0 1,0-1 0,0 1-1,0 0 1,0-1-1,0 1 1,0 0-1,1-1 1,-1 1 0,0-1-1,0 1 1,0 0-1,1 0 1,-1-1-1,0 1 1,0 0 0,1-1-1,-1 1 1,0 0-1,1-1 1,-25 11-243,19-4 151,0 1 0,0-1 0,0 1 0,1 0 0,0 1-1,0-1 1,1 1 0,0-1 0,1 1 0,-4 14-1,8-49 224,-3 24-124,1 1 1,0-1-1,0 0 0,0 1 0,1-1 1,-1 0-1,1 0 0,-1 1 0,1-1 1,0 1-1,0-1 0,0 1 0,0-1 1,1 1-1,-1-1 0,1 1 1,-1 0-1,1 0 0,0 0 0,3-3 1,-3 3-15,0 0 31,0 0 0,1 0 0,-1 0 1,0-1-1,0 1 0,-1-1 0,1 1 0,0-1 0,-1 0 0,0 0 1,2-3-1,-3 6 173,-18 9-239,12-4 17,0 1 1,0-1-1,1 1 0,0 1 1,0-1-1,0 1 1,1-1-1,0 1 1,0 1-1,1-1 1,0 0-1,0 1 1,0 0-1,-1 11 0,5-18 15,-1 0-1,1-1 0,0 1 0,0 0 0,0-1 0,0 1 0,0-1 0,0 1 1,0-1-1,0 0 0,0 1 0,0-1 0,0 0 0,0 0 0,0 0 0,0 0 1,0 0-1,0 0 0,1 0 0,-1 0 0,0 0 0,0 0 0,0-1 0,1 1 1,31-7 90,4-12 12,-30 14-119,1 1 0,-1 0 0,1 1 1,0-1-1,0 1 0,0 1 0,0-1 0,1 2 1,-1-1-1,12 0 0,-19 2 6,1 0 0,-1 0 1,0 0-1,0 0 0,0 1 0,-1-1 0,1 0 1,0 1-1,0-1 0,0 0 0,0 1 0,0-1 1,0 1-1,0 0 0,-1-1 0,1 1 0,0 0 1,0-1-1,-1 1 0,1 0 0,0 0 1,-1-1-1,1 1 0,-1 0 0,1 0 0,-1 0 1,1 1-1,4 35 33,-6-26 20,0 1 0,-1-1 0,0 0 0,-5 15-1,3-22 896,2-12-389,1-28-244,7-50-328,-6 81 23,1 1 1,-1-1-1,1 1 0,0 0 1,1 0-1,-1-1 0,1 1 1,-1 0-1,1 0 0,3-4 1,-3 7-36,0-1 0,1 1 0,-1-1 0,1 1 0,-1 0 0,1 0 0,-1 0 0,1 0 0,0 0 0,-1 0 0,1 1 0,0 0 0,0-1 0,-1 1 0,1 0 0,0 0 0,3 1 0,36 0-2712,-14 0-3068,-6 0-3569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4.172"/>
    </inkml:context>
    <inkml:brush xml:id="br0">
      <inkml:brushProperty name="width" value="0.025" units="cm"/>
      <inkml:brushProperty name="height" value="0.025" units="cm"/>
    </inkml:brush>
  </inkml:definitions>
  <inkml:trace contextRef="#ctx0" brushRef="#br0">212 16 15086,'0'0'245,"0"0"0,0-1 0,1 1-1,-1 0 1,0-1 0,0 1 0,1-1-1,-1 1 1,0 0 0,0-1 0,0 1-1,0-1 1,0 1 0,0 0 0,0-1-1,0 1 1,0-1 0,0 1 0,0 0-1,0-1 1,0 1 0,0-1 0,0 1-1,0-1 1,0 1 0,-1 0 0,1-1-1,0 1 1,0 0 0,0-1 0,-1 1-1,1 0 1,0-1 0,0 1 0,-1 0-1,0-1 1,-18-1 1917,-24 14-2495,25-3 339,0 1 0,0 1 0,-17 13 0,30-20-14,0-1 0,0 1 0,1 0 0,0 0 0,-1 1 0,1 0 0,1-1 0,-1 1 0,1 1 0,0-1 0,0 0 0,0 1 0,1-1 0,-4 12 0,6-16 3,0-1-1,0 1 0,0-1 1,0 1-1,0-1 1,0 0-1,0 1 1,0-1-1,1 1 0,-1-1 1,0 1-1,0-1 1,0 1-1,0-1 1,1 0-1,-1 1 0,0-1 1,0 0-1,1 1 1,-1-1-1,0 0 0,1 1 1,-1-1-1,0 0 1,1 1-1,-1-1 1,1 0-1,-1 0 0,0 0 1,1 1-1,-1-1 1,1 0-1,0 0 1,21 2-18,23-11 64,-39 8-53,18-6-52,1 1 1,-1 1-1,1 1 0,29 0 0,-54 4 60,0 0-1,1 0 1,-1 0 0,1 0-1,-1 0 1,0 0-1,1 0 1,-1 0-1,0 0 1,1 0-1,-1 0 1,1 0 0,-1 0-1,0 0 1,1 0-1,-1 1 1,0-1-1,1 0 1,-1 0 0,0 0-1,0 1 1,1-1-1,-1 0 1,0 0-1,1 1 1,-1-1-1,0 0 1,0 1 0,0-1-1,1 0 1,-1 1-1,0-1 1,0 0-1,0 1 1,0-1-1,0 0 1,0 1 0,0-1-1,0 1 1,-6 18 82,-20 14 347,-13-1 444,-70 43 0,70-49-546,35-23-1144,7-5 8,21-10-817,34-22-1817,-12 3-396,2-2-2313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4.513"/>
    </inkml:context>
    <inkml:brush xml:id="br0">
      <inkml:brushProperty name="width" value="0.025" units="cm"/>
      <inkml:brushProperty name="height" value="0.025" units="cm"/>
    </inkml:brush>
  </inkml:definitions>
  <inkml:trace contextRef="#ctx0" brushRef="#br0">64 1 14638,'0'0'7223,"-7"11"-6348,1-3-701,0 0 198,0 0 1,0 1-1,1 0 0,0 0 1,0 0-1,1 0 0,1 1 1,-1 0-1,-3 18 0,8-27-359,0 0-1,-1 0 1,1 0-1,0 0 1,-1-1-1,1 1 1,0 0-1,0 0 1,0-1 0,-1 1-1,1-1 1,0 1-1,0-1 1,0 1-1,0-1 1,0 0-1,0 1 1,0-1-1,0 0 1,0 0-1,1 0 1,-1 1-1,0-1 1,0 0 0,0-1-1,0 1 1,0 0-1,0 0 1,0 0-1,0-1 1,0 1-1,2-1 1,40-9 251,25-20-91,12-5-171,-73 33-10,0 0-1,0 0 0,0 0 0,1 1 0,-1 0 1,1 0-1,-1 1 0,14 1 0,-20 0 1,0 0-1,1 0 0,-1 0 0,0 1 1,0-1-1,-1 0 0,1 1 0,0-1 1,0 0-1,-1 1 0,1-1 0,0 1 1,-1-1-1,1 1 0,-1-1 0,0 1 1,0-1-1,0 1 0,1-1 0,-1 1 1,-1-1-1,1 1 0,0 2 0,-3 39 166,3-41-146,-1-1 0,1 1 0,0-1-1,0 1 1,-1 0 0,1-1 0,0 1 0,0-1 0,0 1 0,1 0-1,-1-1 1,0 1 0,1-1 0,-1 1 0,1-1 0,-1 1 0,1-1 0,1 2-1,-1-2 0,0-1 1,1 0-1,-1 0 0,1 0 0,-1 0 0,0 0 0,1 0 0,-1 0 0,1 0 0,-1 0 0,0-1 0,1 1 0,-1-1 0,0 1 0,1-1 0,-1 1 0,0-1 0,0 0 0,0 1 0,1-1 0,0-1 0,14-8-1111,0 0 0,24-21 0,0-13-7437,-24 19-259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4.854"/>
    </inkml:context>
    <inkml:brush xml:id="br0">
      <inkml:brushProperty name="width" value="0.025" units="cm"/>
      <inkml:brushProperty name="height" value="0.025" units="cm"/>
    </inkml:brush>
  </inkml:definitions>
  <inkml:trace contextRef="#ctx0" brushRef="#br0">0 0 8360,'0'0'17937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5.556"/>
    </inkml:context>
    <inkml:brush xml:id="br0">
      <inkml:brushProperty name="width" value="0.025" units="cm"/>
      <inkml:brushProperty name="height" value="0.025" units="cm"/>
    </inkml:brush>
  </inkml:definitions>
  <inkml:trace contextRef="#ctx0" brushRef="#br0">243 219 11691,'0'0'4623,"-9"-9"-2610,-30-29-1154,35 36-803,0 0 1,-1-1-1,1 2 0,-1-1 0,0 0 1,1 1-1,-1 0 0,0 0 0,0 0 1,1 1-1,-1-1 0,0 1 0,0 0 1,0 1-1,0-1 0,1 1 0,-1 0 1,0 0-1,0 1 0,1-1 0,-1 1 1,1 0-1,-1 0 0,1 1 0,0-1 1,0 1-1,-7 6 0,6-4-5,-1-1 0,2 1 0,-1 1 0,0-1 0,1 1 0,0-1 0,0 1 0,1 0 0,0 1 0,0-1 0,0 0 0,1 1 0,0 0 0,0 0 0,1-1 0,-1 1 0,1 8 0,1-15-48,0 1 0,1-1 0,-1 1 0,0-1 0,1 0 0,-1 1 0,1-1 0,-1 0 0,1 1 0,-1-1-1,0 0 1,1 1 0,-1-1 0,1 0 0,-1 0 0,1 1 0,-1-1 0,1 0 0,0 0 0,-1 0 0,1 0 0,-1 0 0,1 0 0,-1 0 0,1 0 0,-1 0-1,1 0 1,-1 0 0,1 0 0,-1 0 0,1 0 0,0-1 0,-1 1 0,1 0 0,-1 0 0,1-1 0,0 1 0,22-11 270,3-9-122,-2-1 0,0-1 0,-1-1 0,-1-1 0,-1-2 0,33-53 0,-16 1 1333,-48 98-1443,1 1 1,1 0-1,1 0 1,0 1-1,2 0 1,0 0-1,2 0 1,-1 27-1,4-46-35,0-1 0,0 0 0,1 1-1,-1-1 1,1 1 0,0-1 0,-1 0 0,1 1-1,0-1 1,0 0 0,1 0 0,-1 0 0,0 0-1,1 0 1,-1 0 0,1 0 0,0-1 0,0 1-1,-1 0 1,1-1 0,0 1 0,0-1 0,1 0-1,-1 0 1,0 0 0,0 0 0,0 0 0,1 0-1,-1-1 1,1 1 0,3 0 0,4 0-447,0 0 1,0-1-1,0 1 0,0-2 1,-1 0-1,19-3 1,15-11-4376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6.520"/>
    </inkml:context>
    <inkml:brush xml:id="br0">
      <inkml:brushProperty name="width" value="0.025" units="cm"/>
      <inkml:brushProperty name="height" value="0.025" units="cm"/>
    </inkml:brush>
  </inkml:definitions>
  <inkml:trace contextRef="#ctx0" brushRef="#br0">3 70 11275,'0'0'11851,"2"3"-11333,0 1-446,0-1 0,-1 0 0,1 0 0,-1 1 0,0-1-1,0 1 1,-1-1 0,1 1 0,-1-1 0,1 1 0,-1-1 0,-1 7 0,-7 55 202,1-4-170,19-67 163,-2-7-208,-1 0-1,0 0 1,-1-1 0,0 0-1,-1 0 1,0-1 0,-1 0-1,6-24 1,0 3 32,-13 40-116,0 0 0,1-1 0,-1 1-1,1 0 1,0 0 0,0 0 0,1-1 0,-1 1-1,1 0 1,0-1 0,1 7 0,-1-9 28,-1 0 0,1 0 0,-1 0 0,1 0 1,-1 0-1,1 0 0,-1 0 0,1 0 0,0 0 1,-1 0-1,1 0 0,0 0 0,0-1 0,0 1 1,0 0-1,0-1 0,0 1 0,0 0 0,0-1 0,0 1 1,0-1-1,0 0 0,0 1 0,0-1 0,0 0 1,1 0-1,-1 1 0,0-1 0,0 0 0,0 0 0,0 0 1,1 0-1,-1-1 0,0 1 0,0 0 0,0 0 1,0-1-1,0 1 0,0-1 0,0 1 0,0-1 1,0 1-1,0-1 0,0 0 0,0 1 0,0-1 0,1-1 1,9-6 52,0-2 1,-1 1-1,0-1 1,0 0 0,-1-1-1,-1 0 1,0-1-1,0 0 1,6-13 0,-14 24 12,0 3-133,-2 18 42,-1-1-1,-10 33 1,7-31 66,0 1-1,-1 23 1,6-37-12,0 0 0,1 0 0,0 0 0,1-1 0,1 12 0,-2-18-44,1 0 0,-1 0 0,0 0 1,1 0-1,-1 1 0,0-1 0,1 0 1,0 0-1,-1-1 0,1 1 0,0 0 0,-1 0 1,1 0-1,0 0 0,0-1 0,0 1 1,-1 0-1,1 0 0,0-1 0,0 1 0,0-1 1,0 1-1,0-1 0,0 0 0,1 1 0,-1-1 1,0 0-1,0 0 0,0 1 0,0-1 1,0 0-1,0 0 0,0 0 0,1 0 0,-1-1 1,0 1-1,0 0 0,0 0 0,0-1 0,0 1 1,0-1-1,0 1 0,0-1 0,0 1 1,0-1-1,0 1 0,1-2 0,1 0-514,0-1-1,0 1 0,-1-1 0,1 0 1,-1 0-1,1 0 0,-1 0 0,0 0 1,0 0-1,-1-1 0,1 1 1,0-1-1,-1 1 0,0-1 0,0 1 1,0-1-1,0-6 0,4-22-6594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6.846"/>
    </inkml:context>
    <inkml:brush xml:id="br0">
      <inkml:brushProperty name="width" value="0.025" units="cm"/>
      <inkml:brushProperty name="height" value="0.025" units="cm"/>
    </inkml:brush>
  </inkml:definitions>
  <inkml:trace contextRef="#ctx0" brushRef="#br0">0 0 7847,'0'0'13101,"38"53"-16881,-8-47-1537,4-2-4132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4:07.738"/>
    </inkml:context>
    <inkml:brush xml:id="br0">
      <inkml:brushProperty name="width" value="0.025" units="cm"/>
      <inkml:brushProperty name="height" value="0.025" units="cm"/>
    </inkml:brush>
  </inkml:definitions>
  <inkml:trace contextRef="#ctx0" brushRef="#br0">1 372 6153,'76'3'397,"0"-4"1,0-3-1,0-3 0,0-4 0,57-16-397,-67 18 271,0 3 0,0 3 0,0 2 0,0 4 0,0 2 0,15 6-271,-12-4 104,141 15 93,10 3-17,1-9 0,149-12-180,278-31 2854,-482 26-2072,0-8-1,54-14-781,798-115 920,-938 124-965,200-38 893,1 13 0,198 0-848,569 31 358,208-40-278,-81 47-57,-919 6-22,1035 8 95,-1124-9 24,1 6 0,46 15-120,-144-14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7.188"/>
    </inkml:context>
    <inkml:brush xml:id="br0">
      <inkml:brushProperty name="width" value="0.025" units="cm"/>
      <inkml:brushProperty name="height" value="0.025" units="cm"/>
    </inkml:brush>
  </inkml:definitions>
  <inkml:trace contextRef="#ctx0" brushRef="#br0">222 0 13837,'0'0'3924,"-13"3"-1351,-87 25 716,89-24-2978,0 1 1,0 0 0,0 0-1,0 1 1,1 0-1,0 1 1,-18 15-1,28-21-314,-1-1 0,1 0 0,0 0-1,-1 1 1,1-1 0,0 1 0,-1-1 0,1 0-1,0 1 1,-1-1 0,1 1 0,0-1-1,0 1 1,-1-1 0,1 1 0,0-1-1,0 1 1,0-1 0,0 1 0,0-1-1,0 1 1,0-1 0,0 1 0,0-1 0,0 1-1,0-1 1,0 1 0,0-1 0,0 1-1,0-1 1,0 1 0,1-1 0,-1 1-1,0-1 1,0 0 0,1 1 0,-1-1 0,0 1-1,1-1 1,-1 1 0,0-1 0,1 0-1,-1 1 1,1-1 0,-1 0 0,0 0-1,1 1 1,-1-1 0,1 0 0,-1 0 0,1 1-1,-1-1 1,1 0 0,-1 0 0,1 0-1,-1 0 1,1 0 0,-1 0 0,1 0-1,-1 0 1,1 0 0,-1 0 0,1 0 0,-1 0-1,2-1 1,46 2-45,-38-2-38,2 1-99,1 0 0,0 1 0,-1 1 0,1 0 0,16 5 0,-27-7 180,0 1 0,0-1 0,0 1-1,0 0 1,0 0 0,0 0 0,-1 0 0,1 0-1,0 0 1,-1 0 0,1 0 0,0 1-1,-1-1 1,0 1 0,1-1 0,-1 1 0,0 0-1,0-1 1,0 1 0,0 0 0,0 0-1,0 0 1,0 0 0,-1 0 0,1 0 0,-1 0-1,1 0 1,-1 0 0,0 0 0,0 0-1,0 0 1,0 0 0,0 0 0,0 0 0,-1 0-1,1 0 1,-1 0 0,1 0 0,-1 0-1,0 0 1,0 0 0,-1 2 0,-1 2 127,-1 0-1,1 0 1,-1-1 0,0 0 0,-1 1-1,1-1 1,-1-1 0,0 1 0,0-1-1,-1 0 1,1 0 0,-1 0 0,0-1 0,0 0-1,0 0 1,0-1 0,-1 1 0,1-1-1,-1-1 1,-7 2 0,12-4-209,1 1 0,0-1 0,0 0 0,0 0 0,0 0 0,0 0 0,0 0 0,0 0 0,0 0 0,0 0 0,0 0 0,1-1 0,-1 1 0,0 0 0,1 0 0,-1-1 0,1 1 0,-1 0 0,1-1 0,0 1 0,0-1 1,0 1-1,-1 0 0,1-1 0,1 1 0,-1-1 0,0 1 0,0-1 0,0 1 0,1-2 0,8-47-6164,4 24 1163,5 2-1910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7.532"/>
    </inkml:context>
    <inkml:brush xml:id="br0">
      <inkml:brushProperty name="width" value="0.025" units="cm"/>
      <inkml:brushProperty name="height" value="0.025" units="cm"/>
    </inkml:brush>
  </inkml:definitions>
  <inkml:trace contextRef="#ctx0" brushRef="#br0">54 1 16015,'0'0'11243,"-43"62"-11115,36-46-32,4-5-160,2-2-737,1-3-1089,13-14-12171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7.871"/>
    </inkml:context>
    <inkml:brush xml:id="br0">
      <inkml:brushProperty name="width" value="0.025" units="cm"/>
      <inkml:brushProperty name="height" value="0.025" units="cm"/>
    </inkml:brush>
  </inkml:definitions>
  <inkml:trace contextRef="#ctx0" brushRef="#br0">42 70 6534,'2'-8'4175,"1"-2"-2829,6-21 1665,2 10 2737,-12 51-2691,1-2-2873,-6 1 174,0-1-1,-13 34 1,10-37-84,1 1-1,2 0 1,-5 34-1,11-60-266,0 0 0,0 1 0,0-1 0,-1 1 0,1-1 0,0 0 0,0 1 1,0-1-1,0 1 0,0-1 0,0 1 0,0-1 0,0 0 0,1 1 0,-1-1 0,0 1 0,0-1 0,0 0 0,0 1 0,0-1 0,1 1 0,-1-1 0,0 0 0,0 1 0,1-1 0,-1 0 0,0 1 0,1-1 0,-1 0 1,0 0-1,1 1 0,-1-1 0,0 0 0,1 0 0,-1 0 0,0 1 0,1-1 0,-1 0 0,1 0 0,-1 0 0,1 0 0,21-9 425,19-23 239,-14 8-468,-1-2 0,-1-1-1,-2-1 1,-1-1 0,-1-1 0,26-48 0,-45 61-1693,-18 16-4793,-4 5-1660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8.243"/>
    </inkml:context>
    <inkml:brush xml:id="br0">
      <inkml:brushProperty name="width" value="0.025" units="cm"/>
      <inkml:brushProperty name="height" value="0.025" units="cm"/>
    </inkml:brush>
  </inkml:definitions>
  <inkml:trace contextRef="#ctx0" brushRef="#br0">1 1 17617,'0'0'7399,"48"4"-7143,-25-4-160,1 0-96,-1 0-1313,-1 0-1314,-5 0-1601,0 0-3811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8.569"/>
    </inkml:context>
    <inkml:brush xml:id="br0">
      <inkml:brushProperty name="width" value="0.025" units="cm"/>
      <inkml:brushProperty name="height" value="0.025" units="cm"/>
    </inkml:brush>
  </inkml:definitions>
  <inkml:trace contextRef="#ctx0" brushRef="#br0">133 21 7751,'0'0'12967,"-11"2"-12214,6-1-637,-1-1 1,0 1-1,1 0 1,-1 1-1,1 0 1,0 0-1,-1 0 1,1 0-1,0 1 1,0 0-1,0 0 0,1 0 1,-1 0-1,1 1 1,0 0-1,0 0 1,0 0-1,0 0 1,1 1-1,0-1 1,0 1-1,0 0 0,0 0 1,1 0-1,-1 1 1,-1 8-1,3-13-86,0 1-1,1 0 0,-1-1 1,1 1-1,0 0 0,-1-1 1,1 1-1,0 0 0,0-1 1,0 1-1,0 0 0,0-1 1,0 1-1,1 0 0,-1-1 0,0 1 1,1-1-1,0 1 0,-1 0 1,1-1-1,0 1 0,0-1 1,-1 0-1,1 1 0,0-1 1,1 0-1,-1 1 0,0-1 1,0 0-1,0 0 0,1 0 1,-1 0-1,1 0 0,-1 0 1,0 0-1,1-1 0,0 1 1,-1 0-1,1-1 0,-1 1 1,1-1-1,0 0 0,-1 0 1,1 1-1,0-1 0,-1 0 1,1 0-1,0-1 0,-1 1 1,1 0-1,3-1 0,1-1 132,0 1 0,1-1-1,-1 0 1,0 0 0,-1 0-1,1-1 1,0 0 0,-1 0-1,1 0 1,-1-1 0,0 0-1,0 0 1,5-6 0,-7 7-103,0-1 0,-1 0 1,1 0-1,-1 0 1,1 0-1,-1-1 0,0 1 1,-1 0-1,1-1 0,-1 0 1,0 1-1,0-1 1,-1 0-1,1 1 0,-1-1 1,0 0-1,-1-5 1,1 7-139,-1 1 0,0-1-1,0 1 1,0 0 0,0-1 0,-1 1 0,1 0 0,-1 0 0,1 0 0,-1 0 0,0 0 0,1 0 0,-1 1 0,0-1 0,0 0 0,0 1 0,-1 0 0,1-1 0,0 1-1,-1 0 1,1 0 0,0 0 0,-1 0 0,1 1 0,-1-1 0,1 1 0,-1 0 0,0-1 0,1 1 0,-1 0 0,-4 1 0,5-1-257,0 0 0,0 0 1,-1 0-1,1 1 0,0-1 1,0 0-1,0 1 0,0 0 1,1-1-1,-1 1 0,0 0 0,-3 2 1,-9 11-5350,5 0-2033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8.956"/>
    </inkml:context>
    <inkml:brush xml:id="br0">
      <inkml:brushProperty name="width" value="0.025" units="cm"/>
      <inkml:brushProperty name="height" value="0.025" units="cm"/>
    </inkml:brush>
  </inkml:definitions>
  <inkml:trace contextRef="#ctx0" brushRef="#br0">154 52 13741,'0'0'10805,"-8"-6"-9743,-27-20-453,33 25-593,1 0-1,-1 1 1,0-1 0,1 1-1,-1-1 1,0 1 0,1 0 0,-1 0-1,0 0 1,0 0 0,1 0 0,-1 0-1,0 0 1,1 0 0,-1 1-1,0-1 1,1 0 0,-1 1 0,0 0-1,1-1 1,-1 1 0,1 0 0,-1 0-1,1 0 1,0 0 0,-1 0 0,1 0-1,0 0 1,-2 2 0,-28 38 108,30-39-112,-3 4-3,0 1 0,1-1-1,-1 1 1,2 0-1,-1 0 1,1 0 0,0 0-1,0 0 1,1 1 0,0-1-1,0 1 1,1 9-1,0-16-3,1 0-1,0 1 0,-1-1 0,1 1 0,0-1 0,0 0 0,0 1 0,-1-1 0,1 0 0,1 0 0,-1 0 0,0 0 0,0 0 1,0 0-1,0 0 0,1 0 0,-1 0 0,1-1 0,-1 1 0,0-1 0,1 1 0,-1-1 0,1 1 0,-1-1 0,1 0 1,-1 1-1,1-1 0,-1 0 0,1 0 0,0 0 0,-1-1 0,1 1 0,-1 0 0,1 0 0,2-2 0,2 1 17,0 0-1,1 0 0,-1-1 1,0 1-1,0-2 0,0 1 1,8-5-1,-4-1-47,0 0 0,-1-1 0,0 0-1,0-1 1,-1 1 0,8-14 0,-12 18 38,-1-1 0,0 1 1,0-1-1,0 1 0,-1-1 0,0 0 1,0 0-1,0 0 0,-1 0 0,0 0 1,0-1-1,0 1 0,-1 0 1,0-10-1,-1 16-3,1 0-1,0 0 1,0-1 0,0 1 0,0 0 0,-1 0 0,1 0-1,0-1 1,0 1 0,0 0 0,-1 0 0,1 0-1,0-1 1,0 1 0,-1 0 0,1 0 0,0 0 0,0 0-1,-1 0 1,1 0 0,0 0 0,-1 0 0,1-1 0,0 1-1,0 0 1,-1 0 0,1 0 0,0 0 0,-1 1 0,1-1-1,0 0 1,0 0 0,-1 0 0,1 0 0,0 0-1,-1 0 1,1 0 0,0 0 0,0 1 0,-1-1 0,1 0-1,0 0 1,0 0 0,0 1 0,-1-1 0,1 0 0,0 0-1,0 1 1,-13 9-2,7-2 25,1 0 0,-1 0 0,1 1 0,1-1 0,0 1 0,0 1 0,1-1 0,0 0 0,1 1 0,0-1 0,0 1 0,1 0 0,0 0 0,1 13 0,0-21-43,0 0 0,1 0 0,-1 0 0,1 0 0,-1 0 0,1 0-1,0 0 1,-1 0 0,1 0 0,0-1 0,0 1 0,0 0 0,1-1 0,-1 1 0,0 0 0,1-1 0,-1 1 0,1-1 0,-1 0 0,1 0 0,0 1-1,-1-1 1,1 0 0,0 0 0,0-1 0,0 1 0,2 0 0,-2 0-459,0 0 1,1-1-1,-1 0 1,0 1-1,1-1 0,-1 0 1,0 0-1,0 0 0,1 0 1,-1-1-1,0 1 0,0-1 1,1 1-1,-1-1 1,0 0-1,3-1 0,10-10-7066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09.796"/>
    </inkml:context>
    <inkml:brush xml:id="br0">
      <inkml:brushProperty name="width" value="0.025" units="cm"/>
      <inkml:brushProperty name="height" value="0.025" units="cm"/>
    </inkml:brush>
  </inkml:definitions>
  <inkml:trace contextRef="#ctx0" brushRef="#br0">0 4 9897,'0'0'15327,"1"11"-14772,-2 9-371,3 55 289,-2-70-442,1 0 0,-1 0 0,1 0 1,0 0-1,1 0 0,-1 0 0,1 0 0,0 0 0,0-1 0,0 1 0,6 7 0,-7-11-19,0 0-1,0 0 1,0 0-1,0 0 0,1-1 1,-1 1-1,0 0 1,0-1-1,1 1 0,-1-1 1,0 1-1,0-1 0,1 0 1,-1 0-1,1 1 1,-1-1-1,0 0 0,1 0 1,-1 0-1,1 0 1,-1-1-1,0 1 0,1 0 1,-1-1-1,0 1 1,1 0-1,-1-1 0,0 0 1,0 1-1,1-1 1,-1 0-1,0 0 0,0 1 1,0-1-1,0 0 0,0 0 1,0 0-1,0 0 1,0 0-1,-1-1 0,2 0 1,5-7 34,0-1 1,0 0-1,7-17 1,-12 24-39,3-7 61,-1 1 0,0-1-1,0 0 1,-1 0 0,-1 0 0,0-1 0,0 1-1,0-20 1,-4 61-335,1-26 255,0 0 0,1-1 1,-1 1-1,1 0 0,1 0 0,-1-1 0,1 6 1,0-8 11,0 0 0,0 0 0,0 0 0,0 0 0,0 0 0,1 0 0,-1 0 0,1 0 0,-1 0 0,1-1 1,-1 1-1,1-1 0,0 1 0,0-1 0,0 0 0,0 1 0,0-1 0,0 0 0,2 0 0,-1 1 6,0-1-1,0 0 0,0 0 0,0 0 1,0 0-1,0 0 0,0-1 0,1 1 1,-1-1-1,0 0 0,0 0 0,0 0 1,1-1-1,-1 1 0,0-1 1,0 1-1,0-1 0,0 0 0,0 0 1,0-1-1,0 1 0,0 0 0,0-1 1,-1 0-1,1 0 0,3-3 0,-2 1-5,-1 0 1,0 0-1,0 0 0,0 0 0,0 0 0,-1-1 0,0 1 0,0-1 0,0 1 0,0-1 0,-1 0 0,0 0 0,0 0 0,0 0 0,-1 0 0,1-6 0,-2 10-8,1 1 0,0-1 0,-1 1-1,1-1 1,-1 1 0,1-1 0,-1 1 0,1-1 0,-1 1 0,1 0-1,-1-1 1,1 1 0,-1 0 0,0-1 0,1 1 0,-1 0-1,1 0 1,-1 0 0,0 0 0,1-1 0,-1 1 0,0 0-1,1 0 1,-1 0 0,0 0 0,1 0 0,-1 1 0,0-1-1,1 0 1,-1 0 0,1 0 0,-1 0 0,0 1 0,1-1 0,-1 1-1,-26 8-161,17-2 57,1 0 0,0 1 1,1 0-1,-14 16 0,21-23 113,0 0-1,0 0 1,0 0 0,0 0-1,0 0 1,1 0 0,-1 0-1,0 1 1,1-1 0,-1 0-1,1 0 1,-1 1 0,1-1-1,-1 0 1,1 0 0,0 1-1,0-1 1,0 0 0,-1 1-1,1-1 1,1 1 0,-1-1-1,0 0 1,0 1 0,0-1-1,1 0 1,-1 0 0,1 1-1,-1-1 1,1 0 0,-1 0-1,1 1 1,0-1 0,0 0-1,-1 0 1,1 0 0,0 0-1,0 0 1,0 0 0,0 0-1,0-1 1,0 1 0,0 0-1,1 0 1,-1-1 0,0 1-1,0-1 1,1 1 0,-1-1-1,0 1 1,0-1 0,1 0-1,1 0 1,9 3 6,1-1 0,0-1 1,-1 0-1,1-1 0,0 0 0,0-1 0,0-1 1,-1 0-1,1 0 0,-1-2 0,1 1 1,-1-1-1,0-1 0,-1 0 0,1-1 0,10-7 1,-25-41 2223,3 53-2255,0 0 0,0 0-1,0-1 1,0 1 0,0 0 0,0 0-1,0-1 1,1 1 0,-1 0-1,0 0 1,0 0 0,1 0 0,-1-1-1,1 1 1,-1 0 0,1 0 0,0 0-1,-1 0 1,1 0 0,0 0 0,0 0-1,0 1 1,0-1 0,1-1-1,30-2-3176,-26 4 2658,71 0-7035,-26 0-506,-29 0 1747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10.154"/>
    </inkml:context>
    <inkml:brush xml:id="br0">
      <inkml:brushProperty name="width" value="0.025" units="cm"/>
      <inkml:brushProperty name="height" value="0.025" units="cm"/>
    </inkml:brush>
  </inkml:definitions>
  <inkml:trace contextRef="#ctx0" brushRef="#br0">149 17 5381,'0'0'16912,"-9"-3"-15545,-29-9-300,37 12-1031,-1 0-1,1-1 1,0 1-1,0 0 1,0 0-1,-1 0 1,1 0-1,0 0 1,0 0-1,-1 0 1,1 0-1,0 1 1,0-1-1,-1 0 1,1 1-1,0-1 1,0 1-1,0-1 1,0 1-1,0 0 1,0-1-1,0 1 1,0 0-1,0 0 1,0 0-1,0-1 1,0 1-1,0 0 1,1 0-1,-1 0 1,0 1-1,1-1 1,-1 0-1,1 0 1,-1 0-1,1 0 1,-1 0-1,1 2 1,-1-1-28,1 0 0,0 0 0,-1-1-1,1 1 1,0 0 0,0 0 0,0 0 0,0-1 0,0 1 0,1 0 0,-1 0 0,1-1 0,-1 1 0,1 0 0,-1-1 0,1 1 0,0 0 0,0-1 0,0 1-1,0-1 1,0 1 0,0-1 0,2 2 0,6 2-170,-1-1-1,1 0 1,1-1 0,-1 0-1,0 0 1,16 2 0,-14-3-287,0 0 1,0 1-1,-1 1 1,17 6-1,-27-10 479,0 0-1,0 0 1,0 0 0,1 1-1,-1-1 1,0 0 0,0 0 0,0 0-1,0 0 1,0 0 0,1 0-1,-1 0 1,0 1 0,0-1-1,0 0 1,0 0 0,0 0 0,0 0-1,0 0 1,0 1 0,1-1-1,-1 0 1,0 0 0,0 0-1,0 0 1,0 1 0,0-1 0,0 0-1,0 0 1,0 0 0,0 1-1,0-1 1,0 0 0,0 0-1,0 0 1,0 0 0,-1 1-1,1-1 1,0 0 0,0 0 0,0 0-1,0 0 1,0 1 0,0-1-1,0 0 1,0 0 0,0 0-1,-1 0 1,1 0 0,0 0 0,0 1-1,0-1 1,-15 8 821,-18 4 2,7-4-553,0-2 0,-1-1 0,0-1 0,-32 1 0,58-5-501,1 0 0,-1-1 0,1 1 0,-1 0-1,0-1 1,1 1 0,-1 0 0,1-1 0,-1 1 0,1-1 0,-1 1 0,1-1 0,-1 1 0,1-1 0,0 1 0,-1-1 0,1 1-1,-1-1 1,1 0 0,0 1 0,0-1 0,0 0 0,-1 1 0,1-1 0,0 0 0,0 1 0,0-1 0,0 0 0,0 1-1,0-1 1,0 0 0,0 1 0,0-1 0,0 0 0,1 1 0,-1-1 0,0 0 0,0 1 0,1-1 0,-1 1 0,0-1 0,1 0-1,-1 1 1,1-2 0,11-21-7721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10.500"/>
    </inkml:context>
    <inkml:brush xml:id="br0">
      <inkml:brushProperty name="width" value="0.025" units="cm"/>
      <inkml:brushProperty name="height" value="0.025" units="cm"/>
    </inkml:brush>
  </inkml:definitions>
  <inkml:trace contextRef="#ctx0" brushRef="#br0">47 1 18770,'0'0'6886,"0"58"-5861,-1-36-769,1 1-159,0-2-770,0-3-3299,-2 0-5829</inkml:trace>
  <inkml:trace contextRef="#ctx0" brushRef="#br0" timeOffset="1">5 416 18257,'0'0'8520,"-5"49"-8360,5-45-95,6-3-1315,2-1-3714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38.769"/>
    </inkml:context>
    <inkml:brush xml:id="br0">
      <inkml:brushProperty name="width" value="0.025" units="cm"/>
      <inkml:brushProperty name="height" value="0.025" units="cm"/>
    </inkml:brush>
  </inkml:definitions>
  <inkml:trace contextRef="#ctx0" brushRef="#br0">8418 273 1954,'0'-1'70,"1"-7"354,-1 0 0,1 0 0,-1 0 0,-1 0 0,0 0 1,0 0-1,-2-8 0,2 14-394,0-1-1,-1 1 1,1-1 0,-1 1 0,0 0 0,1-1-1,-1 1 1,0 0 0,-1 0 0,1 1-1,0-1 1,0 0 0,-1 1 0,1-1 0,-1 1-1,1 0 1,-1-1 0,0 1 0,1 1-1,-1-1 1,0 0 0,-5 0 0,-23-4-247,-1 2 0,0 1 1,-55 4-1,-13-1 214,-1331-27 2063,1226 35-2003,0 9-1,-271 58 1,-387 151 8,-391 233 90,951-327-58,6 13 1,7 13-1,-532 389 1,306-91-135,42 42 132,331-337-94,7 5 0,8 6 1,7 6-1,-137 270 0,227-383 1,3 1 0,-36 129 0,54-151-2,2-1 0,1 1 0,3 1-1,1-1 1,6 78 0,1-94 1,2 0 0,1-1 0,1 0 0,1 0 0,1-1 0,2 0-1,1-1 1,1 0 0,1-1 0,29 37 0,-12-22 13,3-1-1,1-1 0,1-3 1,3 0-1,46 30 1,-48-41 8,0-2 0,2-1 0,1-3 0,0-1 1,1-2-1,1-1 0,0-3 0,87 11 0,16-8 48,200-9 0,-305-5-62,196-12 22,0-9 1,-2-11 0,250-67 0,-213 26 11,456-188 0,222-202 50,-620 275-56,350-263 0,-462 284 80,-8-9 1,254-276-1,299-481 1980,-604 700-1796,-9-6 0,149-327-1,-258 475-276,54-178-1,-84 228-5,-2-1-1,-1 0 1,-3 0-1,-1-1 0,-2 1 1,-7-83-1,3 110-44,-1 0-1,-1 0 1,0 1-1,0-1 1,-2 1-1,0 0 1,0 0-1,-1 1 1,-1 0-1,0 0 1,-1 1-1,-1 0 1,1 0-1,-2 1 1,0 0-1,-23-16 1,16 14-144,0 2 1,-2 0 0,1 1-1,-1 2 1,-1-1 0,1 2-1,-1 1 1,-1 1-1,1 1 1,-1 0 0,-27 0-1,7 3-281,-1 2-1,1 1 0,0 3 1,-75 17-1,-168 68-2027,283-89 2463,-268 97-4071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4:09.390"/>
    </inkml:context>
    <inkml:brush xml:id="br0">
      <inkml:brushProperty name="width" value="0.025" units="cm"/>
      <inkml:brushProperty name="height" value="0.025" units="cm"/>
    </inkml:brush>
  </inkml:definitions>
  <inkml:trace contextRef="#ctx0" brushRef="#br0">15 52 13123,'-14'-33'1756,"14"33"-1732,1 1 1,-1-1 0,1 0 0,-1 0-1,1 0 1,-1 1 0,1-1-1,-1 0 1,1 0 0,-1 0 0,1 0-1,-1 0 1,1 0 0,-1 0-1,1 0 1,-1 0 0,1 0 0,-1 0-1,1-1 1,-1 1 0,1 0-1,-1 0 1,1 0 0,-1-1 0,0 1-1,1 0 1,-1 0 0,1-1-1,-1 1 1,0 0 0,1-1 0,-1 1-1,0-1 1,1 1 0,-1 0 0,0-1-1,1 1 1,-1-1 0,0 1-1,0-1 1,0 1 0,0-1 0,1 1-1,-1-1 1,0 1 0,0-1-1,0 1 1,0-1 0,0 1 0,0-1-1,0 1 1,0-1 0,0 1-1,-1-1 1,1 1 0,0-1 0,0 1-1,0-1 1,0 1 0,-1-1-1,1 1 1,0-1 0,-1 1 0,1 0-1,0-1 1,-1 1 0,1 0 0,0-1-25,172 21 264,201-2 688,113 36-948,327-27 328,-97-8-208,-565-19-122,1180-31 72,-332-24 46,-341 63-19,-589-7-13,-51 1 19,0-1-1,-1-1 0,1-1 0,0 0 0,0-2 0,-1 1 1,0-2-1,10-4-106,-26 8 505,-1 0 94,-17-16 1544,-13-5-3054,22 16-1316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49.044"/>
    </inkml:context>
    <inkml:brush xml:id="br0">
      <inkml:brushProperty name="width" value="0.025" units="cm"/>
      <inkml:brushProperty name="height" value="0.025" units="cm"/>
    </inkml:brush>
  </inkml:definitions>
  <inkml:trace contextRef="#ctx0" brushRef="#br0">3687 753 6534,'-108'-105'4355,"-5"12"-3360,78 69-1145,-1 0 1,-1 3-1,-1 1 0,-78-28 1,-44 1-1487,-268-42 1,249 57 1633,-428-62 1137,455 80-154,-1 7 1,-154 13-1,242 0-776,0 2-1,1 4 1,0 2 0,1 2-1,1 4 1,0 2-1,2 3 1,-101 57 0,120-56-208,0 2 1,2 1-1,1 2 1,2 1-1,1 2 1,2 2-1,1 1 1,1 1 0,3 2-1,1 0 1,2 2-1,-26 62 1,32-58-25,2 1 1,2 1-1,2 0 1,3 1-1,1 1 1,3-1-1,0 77 1,7-89 7,1-1 0,2 1 0,2-1 0,1 0 0,2 0-1,1-1 1,2 0 0,1-1 0,2 0 0,36 60 0,-25-57 27,1-1 1,2-1-1,1-1 0,1-2 0,2-2 1,40 29-1,-22-23 4,1-2 0,2-3 0,109 45 0,-56-37-24,2-6 1,1-4-1,2-5 0,166 14 1,-3-18 5,1-13-1,0-12 1,-1-11-1,301-59 1,101-80 209,-535 110-104,-2-6 1,218-113 0,-322 145-4,-1-1 0,-2-2 0,0-1 0,-1-1 1,52-53-1,-75 68-77,0-1 0,-2 0 0,1 0 1,-1-1-1,0 0 0,-1-1 0,-1 1 1,0-1-1,0 0 0,-1 0 0,-1 0 1,0-1-1,0 1 0,-1-1 0,-1 0 1,0 0-1,-1 1 0,0-1 0,-1 0 1,-1 0-1,0 0 0,-4-14 0,-2 6-43,-1 0 0,0 0 0,-1 1 0,-2 0 0,0 1 0,-1 0 0,0 1 0,-2 0 0,-22-21 0,-25-18 102,-78-56-1,-373-227 455,-29 40 174,394 222-721,-4 6 0,-264-85 0,334 133-627,-1 4 1,-1 4-1,-1 3 1,0 4-1,0 3 0,-1 5 1,-95 10-1,103 1-1336,-85 24 1,-81 35-4910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48.931"/>
    </inkml:context>
    <inkml:brush xml:id="br0">
      <inkml:brushProperty name="width" value="0.025" units="cm"/>
      <inkml:brushProperty name="height" value="0.025" units="cm"/>
    </inkml:brush>
  </inkml:definitions>
  <inkml:trace contextRef="#ctx0" brushRef="#br0">77 0 4548,'0'0'10661,"0"12"-10074,1 187 737,-39 309 0,-2-8 2589,40 2-2283,1-451-1696,35 472 349,-2-95 331,-30-346-599,13 534 127,-47-5-139,13-483-50,-7 59-829,24-182 664,0 12-3779,8-12-4373,2-5 3058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49.692"/>
    </inkml:context>
    <inkml:brush xml:id="br0">
      <inkml:brushProperty name="width" value="0.025" units="cm"/>
      <inkml:brushProperty name="height" value="0.025" units="cm"/>
    </inkml:brush>
  </inkml:definitions>
  <inkml:trace contextRef="#ctx0" brushRef="#br0">0 160 4901,'0'0'7062,"15"3"-5930,28 6-373,89 17 97,177 13 1,-129-35-652,334-35 1,801-68 1048,690 49 572,-593 32-685,-511 12-1033,-802 4-92,322 4 102,-277 14-503,-148-18-503,1 0 0,0 0 0,0-1 0,0 1 0,0 0 0,0-1-1,1 0 1,-5-5 0,2 2-1705,-12-13-6749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0.035"/>
    </inkml:context>
    <inkml:brush xml:id="br0">
      <inkml:brushProperty name="width" value="0.025" units="cm"/>
      <inkml:brushProperty name="height" value="0.025" units="cm"/>
    </inkml:brush>
  </inkml:definitions>
  <inkml:trace contextRef="#ctx0" brushRef="#br0">77 0 14798,'0'0'4490,"14"2"-3839,97 4-294,-25-1-47,130 22 0,-211-26-306,0 0 0,0 0 0,0 1 0,0 0 0,0 0 0,0 0 0,-1 0 0,1 1 0,6 4 0,-10-5-1,0-1 1,0 0-1,0 1 1,0-1-1,0 0 1,0 1 0,-1-1-1,1 1 1,0-1-1,-1 1 1,1 0-1,-1-1 1,0 1-1,1 0 1,-1-1-1,0 1 1,0 0-1,0-1 1,0 1-1,-1 0 1,1-1 0,0 1-1,-1 0 1,1-1-1,-1 1 1,1-1-1,-1 1 1,0-1-1,1 1 1,-1-1-1,0 1 1,0-1-1,-3 3 1,-11 15 192,-1-1 0,-1-1 0,-1-1 0,0 0 0,-26 17 0,-6 5 374,2 2-194,-244 218-854,267-235-2453,10-13-2444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0.857"/>
    </inkml:context>
    <inkml:brush xml:id="br0">
      <inkml:brushProperty name="width" value="0.025" units="cm"/>
      <inkml:brushProperty name="height" value="0.025" units="cm"/>
    </inkml:brush>
  </inkml:definitions>
  <inkml:trace contextRef="#ctx0" brushRef="#br0">27 778 10602,'-4'10'651,"3"-7"-525,-15 44 1091,14-44-1003,1 0-1,1 0 1,-1 0 0,0 0-1,1 0 1,0 0 0,-1 0 0,1 0-1,0 0 1,1 0 0,-1 0-1,0 0 1,1 0 0,0 0-1,1 5 1,-1-8-126,0 1 0,-1-1-1,1 1 1,0-1 0,0 1-1,0-1 1,-1 1 0,1-1-1,0 0 1,0 0 0,0 1-1,0-1 1,0 0 0,0 0-1,0 0 1,0 0 0,0 0 0,0 0-1,0 0 1,-1 0 0,1-1-1,0 1 1,0 0 0,0-1-1,0 1 1,0 0 0,1-1-1,24-14 1168,11-15-539,-1-2-1,-1-2 0,35-45 0,-34 39-527,487-615 319,-515 647-498,-4 13 10,-3 28 34,-13 47 21,1-29-788,2 0 1,2 0 0,3 1 0,4 101-1,12-116-3524,6-17-3706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1.620"/>
    </inkml:context>
    <inkml:brush xml:id="br0">
      <inkml:brushProperty name="width" value="0.025" units="cm"/>
      <inkml:brushProperty name="height" value="0.025" units="cm"/>
    </inkml:brush>
  </inkml:definitions>
  <inkml:trace contextRef="#ctx0" brushRef="#br0">1 153 8872,'8'-8'2904,"8"-7"-2131,0 0 0,1 2-1,1 0 1,0 1-1,1 1 1,34-16-1,-32 19-302,0 1 0,0 1 0,0 1-1,1 1 1,0 0 0,34 0 0,-55 4-440,1 0-1,0 0 1,-1 0 0,1 0 0,0 0 0,0 0-1,-1 1 1,1-1 0,-1 0 0,1 1 0,0-1 0,-1 1-1,1 0 1,-1 0 0,1-1 0,-1 1 0,0 0 0,1 0-1,-1 0 1,0 1 0,1-1 0,-1 0 0,0 0 0,0 1-1,0-1 1,0 0 0,-1 1 0,1-1 0,0 1-1,0-1 1,-1 1 0,1 0 0,-1-1 0,0 1 0,1 0-1,-1-1 1,0 1 0,0 0 0,0-1 0,0 1 0,0 0-1,0-1 1,-1 1 0,1 0 0,0-1 0,-2 3-1,0 5 111,-1 0-1,0 0 0,-1 0 0,0-1 0,0 1 0,-1-1 0,-6 9 0,-108 118 428,90-106-239,0 2-1,2 1 1,1 1-1,-33 57 1,57-86-307,0 0 1,0 0 0,0 0-1,1 1 1,0-1 0,0 0-1,0 1 1,0-1 0,1 0-1,-1 7 1,2-10-23,-1 0 1,0 1 0,0-1-1,1 1 1,-1-1-1,1 1 1,-1-1-1,1 0 1,0 1-1,-1-1 1,1 0 0,0 0-1,0 0 1,0 1-1,0-1 1,0 0-1,0 0 1,0 0 0,1-1-1,-1 1 1,0 0-1,0 0 1,1-1-1,-1 1 1,0 0 0,1-1-1,-1 0 1,1 1-1,-1-1 1,1 0-1,2 1 1,9 0-13,1 0 0,-1-1 0,0 0 0,1-1 0,-1-1-1,0 0 1,0-1 0,0 0 0,0-1 0,15-7 0,-13 5-557,-2-1 1,1 0 0,-1-1-1,0-1 1,12-10-1,-1-10-2779,-15 7-1902,-7 0-4417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1.946"/>
    </inkml:context>
    <inkml:brush xml:id="br0">
      <inkml:brushProperty name="width" value="0.025" units="cm"/>
      <inkml:brushProperty name="height" value="0.025" units="cm"/>
    </inkml:brush>
  </inkml:definitions>
  <inkml:trace contextRef="#ctx0" brushRef="#br0">1 83 16688,'0'0'3235,"76"11"-2627,-31-18-447,6-7-450,2-3-1600,-5-1-1507,-5-3-640,-8 5-1024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2.304"/>
    </inkml:context>
    <inkml:brush xml:id="br0">
      <inkml:brushProperty name="width" value="0.025" units="cm"/>
      <inkml:brushProperty name="height" value="0.025" units="cm"/>
    </inkml:brush>
  </inkml:definitions>
  <inkml:trace contextRef="#ctx0" brushRef="#br0">85 64 3651,'0'0'8814,"-5"8"-5403,4-6-3258,-50 92 4934,47-84-4732,-1 1 0,1-1 0,1 1 0,0 0 0,0 0 0,1 0 0,0 0 0,0 14 0,3-24-349,-1 0-1,0 0 1,0-1 0,1 1-1,-1 0 1,0-1 0,1 1-1,-1 0 1,0-1 0,1 1 0,-1 0-1,1-1 1,0 1 0,-1-1-1,1 1 1,-1-1 0,1 1-1,0-1 1,-1 1 0,1-1-1,0 0 1,-1 1 0,1-1-1,0 0 1,0 0 0,-1 0 0,1 1-1,0-1 1,0 0 0,-1 0-1,1 0 1,0 0 0,0 0-1,-1 0 1,1-1 0,0 1-1,0 0 1,1-1 0,33-9 82,-9-5-53,-1-2 0,-1-1 1,0-1-1,-1-1 0,39-44 0,-42 44-182,-10 7 85,-8 10 58,0 1 0,0-1 0,1 0 0,-1 1 0,0 0 0,1-1 0,0 1 0,-1 0 0,7-3 0,-9 27-204,-13 45 545,8-47-257,1 0 0,-1 31 0,4-51-82,1 1 1,0 0 0,0-1 0,0 1-1,0 0 1,0-1 0,0 1-1,0 0 1,0-1 0,0 1 0,0-1-1,1 1 1,-1 0 0,0-1 0,0 1-1,1-1 1,-1 1 0,0 0 0,1-1-1,-1 1 1,0-1 0,1 1 0,-1-1-1,1 1 1,-1-1 0,1 0-1,-1 1 1,1-1 0,-1 1 0,1-1-1,-1 0 1,1 0 0,-1 1 0,1-1-1,0 0 1,-1 0 0,1 0 0,0 1-1,-1-1 1,1 0 0,-1 0 0,1 0-1,0 0 1,-1 0 0,1 0-1,0-1 1,-1 1 0,1 0 0,0 0-1,-1 0 1,1-1 0,-1 1 0,1 0-1,-1 0 1,1-1 0,0 1 0,0-1-1,34-23 134,58-75 87,-66 68-232,2 0 1,36-29 0,-34 42-140,-30 18 152,-1 0-1,1-1 0,0 2 0,-1-1 0,1 0 0,0 0 0,-1 0 0,1 0 0,-1 0 1,1 0-1,0 1 0,-1-1 0,1 0 0,-1 0 0,1 1 0,-1-1 0,1 0 1,-1 1-1,1-1 0,-1 1 0,1-1 0,-1 1 0,1-1 0,-1 1 0,0-1 0,1 1 1,-1-1-1,0 1 0,0-1 0,1 1 0,-1 0 0,0-1 0,0 1 0,0-1 0,0 1 1,1 0-1,-1-1 0,0 1 0,0 0 0,0-1 0,0 1 0,-1-1 0,1 1 0,0 0 1,0 0-1,-1 14 115,-1-1 1,0 0 0,0-1 0,-1 1 0,-1 0-1,-7 15 1,-10 46-102,24-129-11154,-1 18 3288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2.691"/>
    </inkml:context>
    <inkml:brush xml:id="br0">
      <inkml:brushProperty name="width" value="0.025" units="cm"/>
      <inkml:brushProperty name="height" value="0.025" units="cm"/>
    </inkml:brush>
  </inkml:definitions>
  <inkml:trace contextRef="#ctx0" brushRef="#br0">0 0 14382,'0'0'267,"4"11"-91,-3-6-161,1 0 0,0 0 0,-1-1-1,1 1 1,1 0 0,-1-1 0,1 0 0,0 1 0,0-1 0,0 0 0,0-1 0,1 1 0,-1-1 0,1 1 0,0-1 0,0 0 0,1 0 0,-1-1 0,0 1 0,1-1 0,0 0 0,-1 0-1,1-1 1,7 2 0,-10-2 68,49 4-208,-50-5 215,0 0 0,1 1-1,-1-1 1,0 0 0,0 0 0,1 0 0,-1 0 0,0-1 0,0 1-1,0 0 1,1 0 0,-1-1 0,0 1 0,0-1 0,0 1 0,0-1-1,0 1 1,0-1 0,0 0 0,0 0 0,0 1 0,0-1 0,0 0-1,0 0 1,0 0 0,0 0 0,-1 0 0,1 0 0,0 0 0,-1 0-1,1 0 1,-1 0 0,1-1 0,-1 1 0,1-1 0,-7 0 2736,-15 5-1739,18-1-1014,-1 1-1,1-1 1,0 1 0,0 0 0,0 0 0,0 0 0,1 0-1,-1 0 1,1 0 0,-1 1 0,1-1 0,0 1-1,1 0 1,-3 6 0,3-8-84,0-1 0,1 1 0,-1-1 1,1 0-1,0 1 0,-1-1 0,1 1 0,0 0 0,0-1 0,0 1 0,0-1 0,0 1 1,0-1-1,0 1 0,1-1 0,-1 1 0,0-1 0,1 1 0,-1-1 0,1 0 1,0 1-1,0-1 0,-1 0 0,1 1 0,0-1 0,0 0 0,0 0 0,0 0 0,0 1 1,0-1-1,1 0 0,-1-1 0,0 1 0,0 0 0,1 0 0,-1-1 0,1 1 1,-1 0-1,0-1 0,1 1 0,2-1 0,57 2-728,-54-3 739,1 1-1,-1 0 1,1 0 0,-1 0-1,1 1 1,-1 0 0,1 0 0,-1 1-1,12 4 1,-17-5 40,-1 0 0,1 0 1,-1 1-1,1-1 0,-1 0 0,1 1 1,-1-1-1,0 1 0,0 0 0,0-1 1,0 1-1,0 0 0,0 0 0,0-1 1,0 1-1,-1 0 0,1 0 0,-1 0 1,0 0-1,1 0 0,-1 0 0,0 0 1,0 0-1,0 0 0,0 0 0,0 0 1,-1 0-1,1 0 0,-1 0 0,1 0 1,-1 0-1,0-1 0,0 1 0,-1 2 1,-1 3 201,0 0 0,-1-1 1,0 1-1,0-1 0,0 0 1,-1 0-1,-10 9 0,7-9 9,0 1 1,0-2-1,-1 1 0,0-1 1,-14 6-1,-16-3-1544,36-8 717,1 0-1,0-1 1,-1 1 0,1 0 0,0-1-1,0 0 1,-1 1 0,1-1 0,0 0-1,0 0 1,0 0 0,0 0 0,-4-3-1,-9-14-15993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3.386"/>
    </inkml:context>
    <inkml:brush xml:id="br0">
      <inkml:brushProperty name="width" value="0.025" units="cm"/>
      <inkml:brushProperty name="height" value="0.025" units="cm"/>
    </inkml:brush>
  </inkml:definitions>
  <inkml:trace contextRef="#ctx0" brushRef="#br0">220 122 13965,'0'-12'1452,"0"-2"-825,-1 2 406,2-1 0,-1 0 0,1 1 0,6-25 0,-1 28 1040,-3 19-1365,-2 19-339,-2-2-190,-2-1-1,0 1 1,-2-1-1,-1 0 1,-1 0 0,-11 25-1,-72 149-157,62-142 133,5-14 19,14-29-67,1 0 1,0 1-1,1 1 1,1-1 0,1 1-1,-5 23 1,10-39-103,0-1 1,0 1-1,0-1 1,0 1-1,0-1 1,0 1-1,0-1 1,0 1-1,0 0 1,0-1-1,0 1 1,0-1-1,1 1 1,-1-1-1,0 1 1,0-1-1,1 1 1,-1-1-1,0 1 1,1-1-1,-1 0 1,0 1 0,1-1-1,-1 1 1,1-1-1,-1 0 1,0 0-1,1 1 1,-1-1-1,1 0 1,-1 0-1,1 1 1,-1-1-1,1 0 1,0 0-1,26-1 88,26-19 38,57-37-793,-28 14-1795,-1 3-3427,-36 19-1178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4:12.360"/>
    </inkml:context>
    <inkml:brush xml:id="br0">
      <inkml:brushProperty name="width" value="0.025" units="cm"/>
      <inkml:brushProperty name="height" value="0.025" units="cm"/>
    </inkml:brush>
  </inkml:definitions>
  <inkml:trace contextRef="#ctx0" brushRef="#br0">1 131 16396,'-1'-3'28,"1"0"1,0 0 0,0 0 0,0 1-1,1-1 1,-1 0 0,1 0 0,-1 1-1,1-1 1,0 0 0,0 1 0,0-1-1,0 1 1,0-1 0,1 1 0,-1-1-1,1 1 1,0 0 0,0 0 0,0 0 0,0 0-1,0 0 1,0 0 0,0 1 0,0-1-1,1 1 1,-1-1 0,1 1 0,-1 0-1,1 0 1,0 0 0,-1 0 0,1 1-1,0-1 1,2 0-29,9-6 98,1-1-97,1 1 1,0 0-1,0 1 1,1 0-1,-1 2 1,1 0 0,1 1-1,-1 0 1,0 2-1,1 0 1,-1 1-1,0 0 1,13 3-2,13 2-16,195 19 14,0-10 0,19-10 2,30-9 60,103 19-60,730 9-28,-589-23 36,-96-2 2,262 7 24,666 34-26,161 16 12,-1019-63 32,-71-1 12,221 32-64,-366 0 72,252-14-72,550-56 24,-212 86 4,-733-40 13,-1-6 0,0-7 1,65-17-42,-164 19 56,-43 11 4,-3-2-115,0 1-1106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4.340"/>
    </inkml:context>
    <inkml:brush xml:id="br0">
      <inkml:brushProperty name="width" value="0.025" units="cm"/>
      <inkml:brushProperty name="height" value="0.025" units="cm"/>
    </inkml:brush>
  </inkml:definitions>
  <inkml:trace contextRef="#ctx0" brushRef="#br0">167 293 15182,'0'0'6545,"-9"-3"-5456,4 0-1016,0 1 0,0 0 0,-1 0-1,1 0 1,-1 1 0,0 0 0,1 0 0,-12 0-1,14 1-66,-1 1-1,1-1 1,0 1-1,-1 0 0,1 0 1,0 0-1,0 0 1,0 1-1,0-1 1,0 1-1,0 0 0,0 0 1,0 0-1,1 0 1,-1 1-1,1-1 0,-1 1 1,1-1-1,-3 6 1,-1 1 24,1 0 1,0 1-1,-8 19 1,12-26 6,0 0 0,-1 1 0,1-1 0,1 0 0,-1 1 0,0-1 0,1 0 0,0 1 1,0-1-1,0 1 0,0-1 0,0 1 0,1-1 0,-1 0 0,1 1 0,2 3 0,-2-6-24,0 0 0,0 0 0,0 0 0,0 0 0,0 0 0,0-1 0,0 1 0,1 0 0,-1-1-1,0 1 1,1-1 0,-1 1 0,0-1 0,1 0 0,-1 0 0,0 1 0,1-1 0,-1 0 0,1 0 0,-1 0-1,0 0 1,1-1 0,-1 1 0,0 0 0,1-1 0,-1 1 0,0-1 0,1 1 0,-1-1 0,0 1 0,0-1-1,1 0 1,-1 0 0,2-1 0,40-31 395,-33 23-376,0-1 1,-1 1-1,-1-2 0,0 1 1,0-1-1,-1 0 1,0-1-1,-1 0 1,-1 0-1,0 0 0,-1 0 1,0-1-1,3-27 1,-7 41-33,0 0 0,0 0 0,0 0 0,0 0 0,0 1 0,0-1 0,0 0 0,0 0 0,0 0 1,0 0-1,0 0 0,-1 0 0,1 0 0,0 0 0,0 0 0,0 0 0,0 0 0,0 0 0,0 1 0,0-1 1,0 0-1,0 0 0,0 0 0,0 0 0,-1 0 0,1 0 0,0 0 0,0 0 0,0 0 0,0 0 1,0 0-1,0 0 0,0 0 0,0 0 0,-1 0 0,1 0 0,0 0 0,0 0 0,0 0 0,0 0 0,0 0 1,0 0-1,0-1 0,0 1 0,0 0 0,0 0 0,-1 0 0,1 0 0,0 0 0,0 0 0,0 0 0,0 0 1,0 0-1,0 0 0,0 0 0,0 0 0,0 0 0,0-1 0,0 1 0,0 0 0,-10 15-8,-8 19-11,12-19 17,0 0-1,1 0 0,0 0 1,1 1-1,1-1 0,1 1 1,0 0-1,1 0 0,1 23 1,0-38 3,1 0 1,-1 0-1,0 0 1,1 0 0,-1 0-1,1 0 1,0 0-1,-1 0 1,1 0 0,0 0-1,-1-1 1,1 1-1,0 0 1,0 0 0,0-1-1,0 1 1,0 0-1,-1-1 1,1 1 0,0-1-1,1 1 1,-1-1-1,0 0 1,0 1 0,0-1-1,0 0 1,0 0 0,0 0-1,0 0 1,0 0-1,0 0 1,1 0 0,-1 0-1,0 0 1,0 0-1,0-1 1,0 1 0,0 0-1,0-1 1,1 0-1,4-1 16,-1 1-1,1-2 1,-1 1-1,0-1 1,0 0 0,8-5-1,0-3-6,-1-1 0,0 0 0,0-1-1,-1 0 1,-1-1 0,0 0 0,-1-1 0,-1 0 0,0 0 0,-1-1-1,0 0 1,4-19 0,-53 142-10,39-97 32,1 0 0,0 1 0,0-1 0,0 21 0,2-31-30,0 0 0,0 1-1,0-1 1,0 0-1,0 1 1,0-1 0,0 0-1,0 0 1,0 1 0,0-1-1,0 0 1,0 1 0,0-1-1,1 0 1,-1 1-1,0-1 1,0 0 0,0 0-1,0 1 1,0-1 0,1 0-1,-1 0 1,0 1-1,0-1 1,1 0 0,-1 0-1,0 1 1,0-1 0,1 0-1,-1 0 1,0 0 0,0 0-1,1 0 1,-1 1-1,0-1 1,1 0 0,-1 0-1,0 0 1,1 0 0,-1 0-1,0 0 1,0 0-1,1 0 1,0 0 0,17-9 94,13-18 71,-14 4-133,-1-1 1,-1 0 0,16-36 0,-28 55-36,-4 9-37,0-1 0,1 1-1,-1 0 1,1-1-1,0 1 1,0 0 0,0-1-1,1 6 1,0 15 42,-9 93-4,8-116-1,0-1 1,0 1 0,0-1-1,-1 1 1,1-1 0,0 1-1,0-1 1,0 1 0,0-1-1,0 1 1,0-1 0,1 1-1,-1-1 1,0 1-1,0-1 1,0 1 0,0-1-1,1 1 1,-1-1 0,0 1-1,0-1 1,1 0 0,-1 1-1,0-1 1,1 1-1,-1-1 1,0 0 0,1 1-1,-1-1 1,1 0 0,-1 1-1,1-1 1,-1 0 0,0 0-1,1 0 1,-1 1 0,1-1-1,0 0 1,20-11 81,15-30 119,2-20-151,-3-3 1,39-93-1,-31 61-26,-41 95-138,-1 6 55,-1 20 51,-8 37 91,-39 76 364,-9 35 780,51-152-1117,1 0 0,0 1 1,2 0-1,0 0 0,3 44 1,1-55-104,1 0 0,0 1 0,1-1 0,0 0 0,1-1 0,11 20 0,-12-22-5,1-1 0,-1 0 0,-1 1-1,1 0 1,-1 0 0,0 0 0,-1 0-1,0 0 1,-1 1 0,1-1 0,-1 1-1,-1-1 1,0 13 0,0-19 2,-1-1 1,1 0-1,0 0 0,-1 1 1,1-1-1,-1 0 0,1 0 1,-1 0-1,1 1 0,-1-1 1,0 0-1,0 0 0,1 0 1,-1 0-1,0 0 0,0 0 1,0 0-1,0-1 0,0 1 1,0 0-1,0-1 0,-1 1 1,1 0-1,0-1 0,0 1 1,0-1-1,-1 0 0,1 1 1,0-1-1,-1 0 1,1 0-1,0 0 0,0 0 1,-1 0-1,1 0 0,0 0 1,-1 0-1,-1-1 0,0 1 8,0-1 0,-1 0 0,1 0 0,0 0 0,0-1 0,-1 1 0,1-1-1,0 0 1,1 1 0,-1-1 0,0-1 0,0 1 0,-3-4 0,-2-7-17,0 1 1,1-1-1,1 0 0,0-1 0,0 0 1,2 0-1,0 0 0,0 0 1,1-1-1,1 1 0,-1-23 0,3 20-15,-1 0 0,2 0-1,0 1 1,1-1-1,1 0 1,1 0-1,0 1 1,1-1-1,11-25 1,-11 33-168,0 1 0,1-1 0,0 1 0,0 0 0,1 0 1,0 1-1,0-1 0,1 2 0,0-1 0,0 1 0,1 0 0,10-5 0,-6 5-1731,0 0 1,0 1-1,1 0 1,24-4-1,-14 4-5111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4.718"/>
    </inkml:context>
    <inkml:brush xml:id="br0">
      <inkml:brushProperty name="width" value="0.025" units="cm"/>
      <inkml:brushProperty name="height" value="0.025" units="cm"/>
    </inkml:brush>
  </inkml:definitions>
  <inkml:trace contextRef="#ctx0" brushRef="#br0">0 107 12364,'4'-7'468,"1"0"0,-1 1 0,1-1 0,0 1 0,1 0 1,-1 0-1,1 1 0,0 0 0,1 0 0,-1 0 0,1 1 0,0-1 1,0 2-1,0-1 0,13-3 0,-6 2-11,-1 1 0,1 1 1,-1 1-1,1-1 0,0 2 1,0 0-1,0 1 0,16 2 0,-28-2-436,1 0 0,-1 0 0,1 1 0,-1-1 0,0 1 0,1 0 0,-1 0 0,0 0 0,0 0 0,1 0 0,-1 0 0,0 1 0,0-1 0,0 1 0,-1-1 0,1 1 0,0 0 0,0-1 0,-1 1 0,1 0 0,-1 0 0,0 0 0,0 1 0,0-1 0,0 0 0,0 0 0,0 1 0,0-1 0,-1 0 0,1 1 0,-1-1 0,1 1 0,-1 2 0,0 1 90,0 0 0,-1 0 0,1 0 0,-1 0 0,0 0 0,-1-1 0,1 1 0,-1 0 0,-1 0 0,1-1 0,-1 1 0,-4 6 0,-16 18 405,-2-1 0,0-2-1,-55 46 1,6-6 581,59-50-664,15-17-428,0 0 1,-1 0-1,1 0 1,0 1-1,0-1 1,0 0-1,0 0 1,-1 0-1,1 0 1,0 1-1,0-1 1,0 0-1,0 0 1,0 0-1,0 1 1,0-1-1,0 0 1,-1 0-1,1 0 1,0 1-1,0-1 1,0 0-1,0 0 1,0 1-1,0-1 1,0 0-1,0 0 1,0 0 0,0 1-1,1-1 1,-1 0-1,0 0 1,0 0-1,0 1 1,0-1-1,0 0 1,0 0-1,0 0 1,0 1-1,1-1 1,-1 0-1,0 0 1,0 0-1,0 0 1,0 1-1,1-1 1,-1 0-1,0 0 1,0 0-1,0 0 1,1 0-1,-1 0 1,0 0-1,0 0 1,0 0-1,1 0 1,-1 0-1,0 0 1,13 0-5,-13 0 20,18-3-74,-1-1 1,1 0-1,-1-1 1,0-1-1,26-14 1,32-10-1149,-50 22-4,2 1 0,41-4 1,-27 7-2622,1 3-3484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5.046"/>
    </inkml:context>
    <inkml:brush xml:id="br0">
      <inkml:brushProperty name="width" value="0.025" units="cm"/>
      <inkml:brushProperty name="height" value="0.025" units="cm"/>
    </inkml:brush>
  </inkml:definitions>
  <inkml:trace contextRef="#ctx0" brushRef="#br0">0 40 12588,'0'0'10922,"80"-9"-11050,-36 2-1473,1-4-1731,-2-2-3490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6.014"/>
    </inkml:context>
    <inkml:brush xml:id="br0">
      <inkml:brushProperty name="width" value="0.025" units="cm"/>
      <inkml:brushProperty name="height" value="0.025" units="cm"/>
    </inkml:brush>
  </inkml:definitions>
  <inkml:trace contextRef="#ctx0" brushRef="#br0">13 408 16303,'0'0'8312,"0"0"-8304,0 1 1,0-1-1,0 0 0,0 1 0,0-1 0,0 1 0,0-1 0,0 0 0,0 1 1,0-1-1,0 1 0,0-1 0,0 0 0,0 1 0,1-1 0,-1 1 1,0-1-1,0 0 0,0 1 0,1-1 0,-1 0 0,0 1 0,0-1 1,1 0-1,-1 0 0,0 1 0,0-1 0,1 0 0,-1 0 0,0 1 0,1-1 1,-1 0-1,0 0 0,1 0 0,-1 0 0,1 1 0,-1-1 0,0 0 1,1 0-1,-1 0 0,1 0 0,3-1-34,1-1 0,-1 0-1,0 0 1,0 0 0,0 0 0,0-1 0,-1 0 0,1 1-1,-1-1 1,0-1 0,1 1 0,-1 0 0,-1-1 0,6-7-1,-3 4-74,0 0-1,-1 0 0,0 0 0,0-1 1,0 1-1,-1-1 0,4-15 0,-7 22 96,1 0-1,-1-1 1,0 1 0,0 0-1,0 0 1,0-1-1,0 1 1,0 0-1,0 0 1,0-1-1,0 1 1,-1 0-1,1 0 1,0 0-1,-1-1 1,1 1-1,-2-1 1,2 1 2,-1 1 1,1 0-1,-1 0 1,1-1-1,-1 1 1,1 0-1,-1 0 1,1 0-1,-1 0 1,1 0-1,-1 0 1,1 0-1,-1 0 1,1 0-1,-1 0 1,1 0-1,-1 0 1,1 0-1,-1 0 1,1 0-1,-1 0 1,1 0-1,-1 1 1,1-1-1,-1 0 1,1 0-1,-1 1 1,-3 1 5,1 1 0,-1-1 0,1 1 0,0 0-1,-1 0 1,2 0 0,-1 1 0,-3 4 0,-4 8 254,1 1-1,0 0 1,2 0 0,0 1-1,1 0 1,1 0 0,0 0 0,1 1-1,-1 31 1,4-48-233,1 0-1,0 1 1,0-1-1,0 0 1,1 1-1,-1-1 1,0 0-1,1 0 1,-1 1-1,1-1 1,0 0-1,0 0 1,0 0-1,0 0 1,0 0-1,1 0 1,-1 0-1,0 0 1,1 0-1,-1 0 1,1-1-1,0 1 1,0-1-1,0 1 1,-1-1-1,1 0 1,1 0-1,-1 0 1,0 0-1,0 0 1,0 0-1,0 0 1,1-1-1,-1 1 1,0-1-1,1 0 1,-1 1-1,0-1 1,1 0-1,-1-1 1,0 1-1,0 0 1,4-1-1,5-1-7,0 0-1,0-1 1,0 0-1,-1 0 1,0-1-1,1-1 1,-2 1 0,13-9-1,-4 1-4,-1-2 0,0 0 0,-1 0 0,21-25 0,-29 30-26,-1 0 0,0-1 1,0-1-1,-1 1 1,0-1-1,-1 0 0,0 0 1,-1 0-1,4-18 0,-8 29 11,0 0-1,0 0 1,0 0-1,0 0 1,1 0-1,-1 0 1,0 0-1,0 0 1,0 0-1,0-1 1,0 1-1,0 0 1,0 0-1,0 0 1,0 0-1,0 0 1,0 0-1,0 0 1,1-1-1,-1 1 1,0 0-1,0 0 1,0 0-1,0 0 1,0 0-1,0 0 1,0-1-1,0 1 1,0 0-1,0 0 1,-1 0-1,1 0 1,0 0-1,0 0 1,0-1-1,0 1 1,0 0-1,0 0 1,0 0-1,0 0 1,0 0-1,0 0 1,0 0-1,0-1 1,-1 1-1,1 0 1,0 0-1,0 0 1,0 0-1,0 0 1,0 0-1,0 0 1,0 0-1,-1 0 1,1 0-1,0 0 1,0 0-1,0 0 0,0 0 1,0 0-1,0 0 1,-1 0-1,1 0 1,0 0-1,0 0 1,0 0-1,0 0 1,-1 0-1,-8 10-95,-11 19 123,8-4 39,2-6 213,1 0 0,0 1 1,1 0-1,2 1 0,0-1 0,-5 31 1,11-50-254,0 1-1,-1-1 1,1 0 0,0 0 0,0 0-1,0 1 1,0-1 0,1 0 0,-1 0 0,0 1-1,1-1 1,-1 0 0,0 0 0,1 0 0,-1 0-1,1 1 1,0-1 0,-1 0 0,1 0-1,0 0 1,0 0 0,-1 0 0,1-1 0,0 1-1,1 1 1,0-1-7,0-1 0,0 1 0,0-1 0,0 1 1,0-1-1,0 0 0,0 0 0,0 0 0,0 0 0,0 0 0,0 0 0,0 0 0,0-1 0,2 0 0,6-2 4,0-1 0,-1 0 0,1 0 0,-1-1 0,9-6 0,-1-1-138,0-1-1,-1-1 1,0-1 0,-1 0-1,-1-1 1,0 0 0,-1-1-1,-1-1 1,-1 0-1,-1 0 1,0-1 0,-1-1-1,-1 0 1,-1 0 0,-1 0-1,0-1 1,-2 0-1,0 0 1,0-34 0,-4 54 387,1 4-269,-1-1 1,0 1 0,-1-1 0,1 1-1,0-1 1,-1 1 0,1-1 0,-1 1-1,0-1 1,0 0 0,0 1 0,-3 3 0,-1 7-4,0 0 1,0 0 0,1 0-1,1 1 1,0-1 0,-1 28-1,4 88 79,2-58 390,-2-34-239,0-20-374,0-38-1246,-3 18 1261,0 1 0,0 1 0,-1-1 0,1 0 0,-1 1 0,1 0 0,-1 0 1,1 0-1,-1 0 0,-5 0 0,6 1-174,0-1 0,0 1 0,0-1 0,0 0 0,0 0 0,0 0 0,0 0 0,0 0 0,1 0 0,-1-1 0,0 1 1,1-1-1,-1 0 0,1 0 0,-1 0 0,-3-5 0,5 4-213,0 0-1,0 0 1,0 0-1,0-1 1,1 1-1,-1 0 1,1-1 0,0 1-1,0 0 1,0-1-1,0 1 1,1 0 0,0-1-1,-1 1 1,1 0-1,2-5 1,4-17-1504,15-54-2278,0-1 3469,1 0 3476,1 2 3485,-19 60-4344,-4 11-962,1 0 1,0 0 0,0 0-1,0 0 1,1 0 0,0 0-1,1 1 1,0-1-1,0 1 1,9-11 0,-11 62 2061,-45 136-763,31-140-1763,1 0 1,2 1-1,2 0 1,-3 61-1,10-85-315,-1-12-51,0 0-1,1 0 1,0 0 0,0 0-1,1 0 1,-1-1-1,1 1 1,1 0 0,-1 0-1,1-1 1,0 1 0,3 5-1,-5-10-29,1-1-1,-1 0 0,0 0 1,0 0-1,1 0 0,-1 0 1,0 0-1,1 0 1,-1 0-1,0 0 0,0-1 1,1 1-1,-1 0 0,0 0 1,0 0-1,1 0 1,-1 0-1,0 0 0,0 0 1,1-1-1,-1 1 0,0 0 1,0 0-1,0 0 1,1-1-1,-1 1 0,0 0 1,0 0-1,0-1 0,0 1 1,1 0-1,-1 0 0,0-1 1,0 1-1,0 0 1,0 0-1,0-1 0,0 1 1,0 0-1,0 0 0,0-1 1,0 1-1,0 0 1,0-1-1,0 1 0,0 0 1,0 0-1,0-1 0,0 1 1,0 0-1,0-1 1,-1 1-1,4-21-1335,-2 10 194,-1 0 1,0 0 0,-1 0-1,0 0 1,0 1 0,-2-1-1,1 0 1,-5-11-1,-12-25-5310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6.388"/>
    </inkml:context>
    <inkml:brush xml:id="br0">
      <inkml:brushProperty name="width" value="0.025" units="cm"/>
      <inkml:brushProperty name="height" value="0.025" units="cm"/>
    </inkml:brush>
  </inkml:definitions>
  <inkml:trace contextRef="#ctx0" brushRef="#br0">13 282 12588,'-10'0'3683,"8"10"-1056,2 1-353,15-4-448,16 0 160,11-3-417,8-2-512,0-1-576,0-1-289,-10 0-128,-4 0-224,-13 0-545,-11 0-1153,-10-9-5861,-22-6-1986</inkml:trace>
  <inkml:trace contextRef="#ctx0" brushRef="#br0" timeOffset="1">43 29 20371,'0'0'6855,"4"-29"-29373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57.306"/>
    </inkml:context>
    <inkml:brush xml:id="br0">
      <inkml:brushProperty name="width" value="0.025" units="cm"/>
      <inkml:brushProperty name="height" value="0.025" units="cm"/>
    </inkml:brush>
  </inkml:definitions>
  <inkml:trace contextRef="#ctx0" brushRef="#br0">1 3202 9673,'0'0'4319,"2"-8"-4180,1 2-142,0 0 0,0 0 0,1 0 0,0 0 0,0 0 1,0 1-1,0-1 0,1 1 0,0 1 0,0-1 0,1 1 1,-1-1-1,1 2 0,11-7 0,857-553 3628,1276-810-1319,-1535 969-2230,311-213-51,-870 578-60,-21 12-241,1 2-1,66-33 1,-100 57-243,5-2-20,-4 3-3293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1.298"/>
    </inkml:context>
    <inkml:brush xml:id="br0">
      <inkml:brushProperty name="width" value="0.025" units="cm"/>
      <inkml:brushProperty name="height" value="0.025" units="cm"/>
    </inkml:brush>
  </inkml:definitions>
  <inkml:trace contextRef="#ctx0" brushRef="#br0">1 122 8008,'0'0'7367,"62"20"-6535,-5-22-223,16-15-129,13-5-352,9-1-63,6-2-1187,-4 5-1920,-9 0-1058,-11 8-3908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1.634"/>
    </inkml:context>
    <inkml:brush xml:id="br0">
      <inkml:brushProperty name="width" value="0.025" units="cm"/>
      <inkml:brushProperty name="height" value="0.025" units="cm"/>
    </inkml:brush>
  </inkml:definitions>
  <inkml:trace contextRef="#ctx0" brushRef="#br0">0 1 12107,'15'1'1132,"170"7"2058,166 16-3689,-270-10 145,-43-6 398,0-2 0,1-1 0,0-2 0,48-3 0,-86 0-40,0 0-1,1-1 0,-1 1 1,0 0-1,0 0 0,0-1 1,1 1-1,-1-1 0,0 1 1,0-1-1,0 1 0,0-1 1,0 0-1,0 1 0,0-1 1,0 0-1,0 0 0,0 0 1,1-2-1,3-14-3278,-5-1-3676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2.146"/>
    </inkml:context>
    <inkml:brush xml:id="br0">
      <inkml:brushProperty name="width" value="0.025" units="cm"/>
      <inkml:brushProperty name="height" value="0.025" units="cm"/>
    </inkml:brush>
  </inkml:definitions>
  <inkml:trace contextRef="#ctx0" brushRef="#br0">55 1 9065,'0'0'9539,"-5"13"-9037,-6 14-197,2 1 1,-9 45-1,14-55-146,1 1 0,0 0 0,2 0 0,1 0 0,0-1 0,3 22 0,-3-38-144,0 0 0,1 0 0,-1 0 0,0 0-1,1 0 1,-1 0 0,1 0 0,0 0 0,-1-1 0,1 1 0,0 0 0,0 0 0,0-1 0,1 1 0,-1-1 0,0 1 0,1-1 0,-1 1 0,1-1 0,-1 0 0,1 0 0,-1 0 0,1 0 0,0 0 0,0 0 0,-1 0 0,1 0 0,0-1 0,0 1 0,0-1 0,0 1-1,0-1 1,0 0 0,0 0 0,0 1 0,0-2 0,0 1 0,0 0 0,0 0 0,0-1 0,0 1 0,0-1 0,-1 1 0,3-2 0,4-1-41,-1 0-1,1-1 1,-1 1 0,0-2 0,0 1 0,-1-1-1,0 0 1,1 0 0,7-10 0,-7 6-671,0 0 0,-1 0 0,-1 0 0,0-1 0,0 0-1,7-19 1,-1-20-4694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2.505"/>
    </inkml:context>
    <inkml:brush xml:id="br0">
      <inkml:brushProperty name="width" value="0.025" units="cm"/>
      <inkml:brushProperty name="height" value="0.025" units="cm"/>
    </inkml:brush>
  </inkml:definitions>
  <inkml:trace contextRef="#ctx0" brushRef="#br0">0 0 13837,'0'0'6598,"63"22"-11018,-33-22-1762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4:21.627"/>
    </inkml:context>
    <inkml:brush xml:id="br0">
      <inkml:brushProperty name="width" value="0.025" units="cm"/>
      <inkml:brushProperty name="height" value="0.025" units="cm"/>
    </inkml:brush>
  </inkml:definitions>
  <inkml:trace contextRef="#ctx0" brushRef="#br0">18 20 4329,'-17'-5'1615,"16"3"4424,18 0-5619,-1 0 1,1 1 0,0 1 0,-1 1 0,1 0 0,-1 1 0,1 1-1,-1 1 1,0 0 0,3 2-421,37 7 457,46 1-294,0-3 1,1-6 0,77-6-164,178 11 29,-4 12-10,12-15-19,154 7 173,-104 0 51,166-25-224,307-12 32,71 21 40,56-30-76,-448 0 29,243-6 26,331 50-3,-820-16-24,59 16-24,1583 20-4,-1551-22 1684,-326-9-240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2.847"/>
    </inkml:context>
    <inkml:brush xml:id="br0">
      <inkml:brushProperty name="width" value="0.025" units="cm"/>
      <inkml:brushProperty name="height" value="0.025" units="cm"/>
    </inkml:brush>
  </inkml:definitions>
  <inkml:trace contextRef="#ctx0" brushRef="#br0">0 216 15919,'0'0'6123,"14"-5"-5285,-11 3-786,7-1 4,-1-1 0,0 0 0,0-1 1,0 0-1,-1 0 0,0-1 0,0 0 1,0 0-1,9-11 0,93-116 3,-109 132-63,-1-1 0,1 1 0,0 0 1,0 0-1,0 0 0,0 0 0,0 1 0,0-1 0,0 0 0,0 0 1,0 1-1,1-1 0,-1 0 0,0 1 0,0-1 0,3 0 0,-4 2 1,1-1-1,-1 0 1,1 0-1,-1 1 1,1-1-1,-1 0 1,0 0-1,1 1 1,-1-1-1,1 0 1,-1 1-1,0-1 0,1 1 1,-1-1-1,0 0 1,1 1-1,-1-1 1,0 1-1,0-1 1,1 1-1,-1-1 1,0 1-1,0-1 1,0 1-1,0-1 1,0 1-1,0 0 0,0 55-178,-1-37 155,-1 14-305,1-23-320,0 1 1,1-1 0,0 1 0,1-1 0,0 1 0,4 15 0,0-20-6523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3.824"/>
    </inkml:context>
    <inkml:brush xml:id="br0">
      <inkml:brushProperty name="width" value="0.025" units="cm"/>
      <inkml:brushProperty name="height" value="0.025" units="cm"/>
    </inkml:brush>
  </inkml:definitions>
  <inkml:trace contextRef="#ctx0" brushRef="#br0">1 116 11050,'123'2'1146,"248"-29"-1,7-2-1119,290-9 6428,-558 28-6204,-49 6-1455,0-2-4342,-41 3 1485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3.450"/>
    </inkml:context>
    <inkml:brush xml:id="br0">
      <inkml:brushProperty name="width" value="0.025" units="cm"/>
      <inkml:brushProperty name="height" value="0.025" units="cm"/>
    </inkml:brush>
  </inkml:definitions>
  <inkml:trace contextRef="#ctx0" brushRef="#br0">0 120 5990,'0'0'3587,"86"5"-2754,-24-5-225,14 0 33,18 0 32,13-5-193,11-4-384,12-3 32,12-2-128,9-3-1153,1-6-737,-6 1-1857,1 0-2499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4.385"/>
    </inkml:context>
    <inkml:brush xml:id="br0">
      <inkml:brushProperty name="width" value="0.025" units="cm"/>
      <inkml:brushProperty name="height" value="0.025" units="cm"/>
    </inkml:brush>
  </inkml:definitions>
  <inkml:trace contextRef="#ctx0" brushRef="#br0">0 75 10666,'0'0'860,"5"-10"-353,-1-3-154,-2 8-63,0-1-1,0 1 1,0 0-1,1 0 1,-1 0-1,1 1 0,5-7 1,-8 11-190,0 0 1,0-1-1,0 1 0,0 0 1,1 0-1,-1-1 1,0 1-1,0 0 0,0-1 1,1 1-1,-1 0 1,0 0-1,0 0 0,1-1 1,-1 1-1,0 0 0,1 0 1,-1 0-1,0-1 1,1 1-1,-1 0 0,0 0 1,1 0-1,-1 0 0,0 0 1,1 0-1,-1 0 1,0 0-1,1 0 0,-1 0 1,0 0-1,1 0 1,-1 0-1,0 0 0,1 0 1,4 13 1362,-3 23-651,-2-33-493,-19 253 423,19-254-747,0 0 0,0 0-1,0-1 1,0 1-1,0 0 1,0-1-1,1 1 1,-1 0-1,1-1 1,-1 1 0,1 0-1,-1-1 1,1 1-1,0-1 1,0 1-1,0-1 1,0 0-1,0 1 1,0-1 0,0 0-1,0 0 1,1 1-1,-1-1 1,0 0-1,1 0 1,1 0-1,-1 0-77,0-1-1,0 1 0,1-1 0,-1 0 1,0 0-1,1 0 0,-1 0 0,0 0 1,0 0-1,1-1 0,-1 1 0,0-1 1,0 1-1,0-1 0,0 0 0,0 0 1,0 0-1,0 0 0,0-1 0,2 0 1,2-3-713,0 0 1,0 0-1,-1 0 1,1-1 0,-2 0-1,1 0 1,4-7-1,11-23-4003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4.756"/>
    </inkml:context>
    <inkml:brush xml:id="br0">
      <inkml:brushProperty name="width" value="0.025" units="cm"/>
      <inkml:brushProperty name="height" value="0.025" units="cm"/>
    </inkml:brush>
  </inkml:definitions>
  <inkml:trace contextRef="#ctx0" brushRef="#br0">12 0 16464,'0'0'3395,"-12"31"-9897,27-31-321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5.100"/>
    </inkml:context>
    <inkml:brush xml:id="br0">
      <inkml:brushProperty name="width" value="0.025" units="cm"/>
      <inkml:brushProperty name="height" value="0.025" units="cm"/>
    </inkml:brush>
  </inkml:definitions>
  <inkml:trace contextRef="#ctx0" brushRef="#br0">0 125 16271,'0'0'2392,"4"-8"-1436,0 1-848,0 0 0,1 0 0,0 0 0,0 0 0,1 1 0,0 0 0,0 0 0,0 1 0,1-1 0,-1 2 0,1-1 0,1 1 0,-1 0 0,15-6 0,-8 5-27,-1 0 1,1 1 0,0 0-1,0 1 1,1 1-1,-1 0 1,0 1-1,25 2 1,-38-1-80,1 0 1,-1 0-1,1 0 1,0 0-1,-1 0 1,1 1-1,-1-1 1,1 1 0,-1-1-1,1 1 1,-1-1-1,1 1 1,-1 0-1,0 0 1,1 0-1,-1 0 1,0 0-1,0 0 1,0 0-1,0 0 1,0 0-1,0 1 1,0-1-1,0 0 1,0 1-1,0-1 1,-1 1 0,1-1-1,0 1 1,-1-1-1,0 1 1,1-1-1,-1 1 1,0-1-1,0 1 1,0 0-1,0-1 1,0 1-1,0-1 1,0 1-1,0-1 1,-1 1-1,1 0 1,-1-1-1,1 1 1,-2 1 0,0 5 38,-2 0 1,1 0 0,-1 0 0,0 0 0,0-1 0,-1 0 0,-8 9 0,-12 10 228,-41 32 0,-4 4 444,69-62-711,1 0 0,0 1 0,-1-1 0,1 0 0,0 0 0,-1 0 0,1 0 1,0 0-1,0 1 0,-1-1 0,1 0 0,0 0 0,0 1 0,-1-1 0,1 0 0,0 0 0,0 1 0,-1-1 0,1 0 0,0 1 0,0-1 0,0 0 0,0 1 0,0-1 0,0 0 0,0 1 1,-1-1-1,1 0 0,0 1 0,0-1 0,0 0 0,0 1 0,0-1 0,1 0 0,-1 1 0,0-1 0,0 0 0,0 1 0,0-1 0,0 0 0,0 1 0,0-1 0,1 0 0,-1 1 1,0-1-1,0 0 0,1 1 0,21-1 5,30-11-29,52-16-1209,-35 12-2557,-44 10 1244,15-3-2886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7.509"/>
    </inkml:context>
    <inkml:brush xml:id="br0">
      <inkml:brushProperty name="width" value="0.025" units="cm"/>
      <inkml:brushProperty name="height" value="0.025" units="cm"/>
    </inkml:brush>
  </inkml:definitions>
  <inkml:trace contextRef="#ctx0" brushRef="#br0">36 0 14253,'0'0'5510,"-35"77"-5254,35-36-160,0 4-64,0 8 0,9 6-352,7 3-769,-1 4-1826,-2 4-2306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7.838"/>
    </inkml:context>
    <inkml:brush xml:id="br0">
      <inkml:brushProperty name="width" value="0.025" units="cm"/>
      <inkml:brushProperty name="height" value="0.025" units="cm"/>
    </inkml:brush>
  </inkml:definitions>
  <inkml:trace contextRef="#ctx0" brushRef="#br0">43 0 17296,'-21'66'289,"5"-7"-129,11-7 480,5-11 225,1-9-448,14-10-289,5-6-96,4-13-801,1-3-1377,-9-11-2178,-4-10-320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8.164"/>
    </inkml:context>
    <inkml:brush xml:id="br0">
      <inkml:brushProperty name="width" value="0.025" units="cm"/>
      <inkml:brushProperty name="height" value="0.025" units="cm"/>
    </inkml:brush>
  </inkml:definitions>
  <inkml:trace contextRef="#ctx0" brushRef="#br0">32 429 13837,'-4'14'1303,"-1"-4"-1004,1 0 87,0 0 1,1 0 0,0 0 0,0 0-1,1 0 1,1 1 0,-1-1-1,1 19 1,2-28-360,-1 0 0,0-1-1,0 1 1,1 0 0,-1-1-1,0 1 1,1 0 0,-1-1-1,1 1 1,-1 0 0,1-1 0,-1 1-1,1-1 1,-1 1 0,1-1-1,-1 1 1,1-1 0,0 0-1,-1 1 1,1-1 0,0 0-1,0 1 1,-1-1 0,1 0 0,0 0-1,-1 1 1,1-1 0,0 0-1,0 0 1,-1 0 0,1 0-1,0 0 1,0 0 0,0 0-1,-1-1 1,1 1 0,0 0 0,-1 0-1,1 0 1,0-1 0,0 1-1,-1 0 1,1-1 0,0 1-1,-1-1 1,2 0 0,33-23 346,8-23-229,-3-2 0,-1-1 0,61-110-1,-46 72-72,-30 49-64,-15 22-8,1 0 1,2 0 0,-1 1 0,2 0 0,15-15 0,-28 31-1,0 0 1,1 0-1,-1 0 1,0 0-1,0 0 1,0 0-1,0-1 0,1 1 1,-1 0-1,0 0 1,0 0-1,1 0 1,-1 0-1,0 0 1,0 0-1,0 0 1,1 0-1,-1 0 1,0 0-1,0 0 1,1 0-1,-1 0 1,0 0-1,0 0 0,0 0 1,1 1-1,-1-1 1,0 0-1,0 0 1,0 0-1,1 0 1,-1 0-1,0 0 1,0 1-1,0-1 1,1 0-1,-1 0 1,0 0-1,0 0 0,0 1 1,0-1-1,0 0 1,0 0-1,0 0 1,1 1-1,-1-1 1,0 0-1,0 0 1,0 1-1,0-1 1,0 0-1,0 0 1,0 0-1,0 1 1,0-1-1,0 0 0,0 0 1,0 1-1,0-1 1,-1 0-1,1 1 1,1 19 52,-1-18-45,-4 37 274,-16 71-1,14-84-386,0 0-1,2 0 0,0 1 0,2-1 0,1 1 0,5 46 1,4-56-1723,-8-17 1675,0 0 1,0 0-1,0 0 0,1 0 1,-1 1-1,0-1 1,1 0-1,-1 0 1,0 0-1,0 0 0,1 0 1,-1 0-1,0 0 1,0 0-1,1 0 1,-1 0-1,0 0 0,1 0 1,-1 0-1,0 0 1,0 0-1,1 0 0,-1 0 1,0 0-1,1 0 1,-1-1-1,0 1 1,0 0-1,1 0 0,-1 0 1,0 0-1,0-1 1,0 1-1,1 0 1,-1 0-1,0-1 0,11-16-10843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8.642"/>
    </inkml:context>
    <inkml:brush xml:id="br0">
      <inkml:brushProperty name="width" value="0.025" units="cm"/>
      <inkml:brushProperty name="height" value="0.025" units="cm"/>
    </inkml:brush>
  </inkml:definitions>
  <inkml:trace contextRef="#ctx0" brushRef="#br0">111 0 8616,'0'0'3844,"-49"66"-3492,25-17 225,4 15 223,10 10-159,2 14-193,8 9-63,0 9-33,2 9-160,13 6-128,-1 3-1537,-1-3-1442,-3-1-2049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6:11.941"/>
    </inkml:context>
    <inkml:brush xml:id="br0">
      <inkml:brushProperty name="width" value="0.025" units="cm"/>
      <inkml:brushProperty name="height" value="0.025" units="cm"/>
    </inkml:brush>
  </inkml:definitions>
  <inkml:trace contextRef="#ctx0" brushRef="#br0">61 471 15675,'-51'2'3911,"41"-5"-2241,30-3-1499,121-9-145,721-42-17,-411 8 12,631-54-11,182 78-40,-279 15 38,383-34 14,-220 43-24,-80-11 26,-645 2-20,195-12 2,91-71 36,-621 82-68,-1 3 1,2 5-1,-1 3 0,0 4 0,45 10 26,-56-5-329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8.985"/>
    </inkml:context>
    <inkml:brush xml:id="br0">
      <inkml:brushProperty name="width" value="0.025" units="cm"/>
      <inkml:brushProperty name="height" value="0.025" units="cm"/>
    </inkml:brush>
  </inkml:definitions>
  <inkml:trace contextRef="#ctx0" brushRef="#br0">31 0 13869,'-15'292'2959,"0"52"-3286,16-252-682,-1-53-2194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9.529"/>
    </inkml:context>
    <inkml:brush xml:id="br0">
      <inkml:brushProperty name="width" value="0.025" units="cm"/>
      <inkml:brushProperty name="height" value="0.025" units="cm"/>
    </inkml:brush>
  </inkml:definitions>
  <inkml:trace contextRef="#ctx0" brushRef="#br0">124 1 14029,'0'0'5499,"-4"12"-4608,1-1-777,0 0-1,1 0 0,1 0 1,-1 1-1,2-1 0,0 0 1,1 14-1,0-19-105,0 0-1,0 0 1,0 0 0,1 0-1,0 0 1,0-1-1,0 1 1,1-1 0,0 1-1,0-1 1,0 0 0,1 0-1,-1 0 1,1-1-1,0 1 1,1-1 0,-1 0-1,7 5 1,-3-5-149,-1-1-1,1 1 1,0-1-1,0 0 1,16 2-1,-17-3 78,0 0 0,0-1-1,0 2 1,0-1 0,0 1-1,7 5 1,-11-7 72,-1 1 1,-1 0-1,1 0 0,0 0 1,0 0-1,-1 0 0,1 0 1,-1 0-1,1 0 0,-1 1 1,0-1-1,0 1 0,0-1 1,0 1-1,0-1 0,-1 1 1,1-1-1,-1 1 0,0-1 1,0 1-1,0 4 0,-1 1 146,0 0 0,0 0 0,-1 0-1,-1 0 1,1 0 0,-1 0 0,0-1 0,-1 0-1,0 1 1,0-1 0,0-1 0,-1 1 0,0-1-1,-1 1 1,1-2 0,-1 1 0,0 0 0,0-1-1,-13 8 1,7-5-164,0-1 1,-1 0-1,1 0 0,-2-1 0,1-1 0,0 0 1,-1-1-1,0 0 0,0-1 0,-23 2 0,35-5-238,1 0 1,-1 0-1,0 0 0,1 0 0,-1 0 0,0 0 0,1 0 0,-1 0 0,0-1 0,1 1 0,-1-1 0,0 1 1,1-1-1,-1 0 0,1 0 0,-1 1 0,1-1 0,-1 0 0,1 0 0,0 0 0,-1-1 0,1 1 0,0 0 0,-2-3 1,-12-25-6181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09.871"/>
    </inkml:context>
    <inkml:brush xml:id="br0">
      <inkml:brushProperty name="width" value="0.025" units="cm"/>
      <inkml:brushProperty name="height" value="0.025" units="cm"/>
    </inkml:brush>
  </inkml:definitions>
  <inkml:trace contextRef="#ctx0" brushRef="#br0">0 55 12172,'0'0'4964,"41"-53"-3811,-28 51 929,2 2-961,0 0-832,5 9-129,8 5-96,5 1-417,3-2-1568,5-9-1763,-3-4-4099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0.957"/>
    </inkml:context>
    <inkml:brush xml:id="br0">
      <inkml:brushProperty name="width" value="0.025" units="cm"/>
      <inkml:brushProperty name="height" value="0.025" units="cm"/>
    </inkml:brush>
  </inkml:definitions>
  <inkml:trace contextRef="#ctx0" brushRef="#br0">38 1 11115,'0'0'6438,"-37"65"-6310,40-48-64,8-4-32,4-6 64,-2-6 0,2-1-64,-2 0-320,-5 0-897,-3 0-1314,-5-5-1440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1.521"/>
    </inkml:context>
    <inkml:brush xml:id="br0">
      <inkml:brushProperty name="width" value="0.025" units="cm"/>
      <inkml:brushProperty name="height" value="0.025" units="cm"/>
    </inkml:brush>
  </inkml:definitions>
  <inkml:trace contextRef="#ctx0" brushRef="#br0">62 117 11435,'0'0'1377,"-1"-8"-315,-3-26-287,4 32-699,0 0 0,1 0 0,-1 0 0,0 0 0,1 0 0,0 0 0,-1 0 0,1 0 0,0 0 0,0 0 0,0 1 0,0-1 0,0 0 0,0 1 0,1-1 0,-1 1 0,0-1 0,1 1 0,0-1 0,-1 1 0,1 0 0,0 0 0,-1 0 0,1 0 0,0 0 0,0 0 0,2 0 0,58-16 226,-51 14-277,-6 2-21,35-7 53,-40 8-59,1 0 0,0 0-1,0-1 1,0 1 0,0 0 0,0 0 0,0 0-1,0 0 1,0 0 0,0 0 0,0 0-1,0 0 1,0 0 0,0 0 0,0 1-1,0-1 1,0 0 0,0 1 0,-1-1-1,1 0 1,0 1 0,0-1 0,0 1-1,-1 0 1,1-1 0,0 1 0,0 0-1,-1-1 1,1 1 0,-1 0 0,2 1 0,-1 54 65,-1 0 1,-14 93 0,0-6 43,13-86-62,1-36 80,0-1-1,-1 0 1,-1 0 0,-1 0 0,0 0 0,-11 31 0,13-48-75,0 0 0,-1 0 0,1 0 1,-1 0-1,0-1 0,0 1 0,0-1 1,0 1-1,0-1 0,0 0 0,-1 0 1,1 0-1,-1 0 0,1 0 0,-1 0 1,0-1-1,0 1 0,0-1 0,0 0 1,0 0-1,0 0 0,0 0 0,0-1 1,0 1-1,0-1 0,0 0 0,-1 0 1,1 0-1,0 0 0,0 0 0,0-1 1,-1 1-1,1-1 0,0 0 0,0 0 1,0 0-1,-4-3 0,1 2 13,1-1 0,0 0 0,0 0 1,0 0-1,0 0 0,0-1 0,1 0 0,0 0 0,-1 0 0,2-1 0,-1 1 0,0-1 0,1 0 0,0 0 0,0 0 0,0 0 0,1-1 1,0 1-1,-3-11 0,5 11-103,-1 0 0,1-1 0,1 1 0,-1 0 0,1 0 0,0-1 0,0 1 0,0 0 1,1 0-1,0 0 0,0 0 0,0 1 0,0-1 0,1 0 0,0 1 0,0-1 0,3-3 1,9-9-1681,1 1 0,31-26 1,-4 4-3962,-13 9 209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1.866"/>
    </inkml:context>
    <inkml:brush xml:id="br0">
      <inkml:brushProperty name="width" value="0.025" units="cm"/>
      <inkml:brushProperty name="height" value="0.025" units="cm"/>
    </inkml:brush>
  </inkml:definitions>
  <inkml:trace contextRef="#ctx0" brushRef="#br0">1 181 9673,'0'0'8472,"0"5"-8477,0 67 197,3-69 172,3-11-258,5-14-80,-20 110 161,9-88-188,0 1 0,0-1 0,0 0 0,0 0 0,0 1-1,0-1 1,0 0 0,0 0 0,0 1 0,0-1 0,0 0-1,0 1 1,0-1 0,0 0 0,0 0 0,0 1 0,0-1-1,0 0 1,1 0 0,-1 1 0,0-1 0,0 0 0,0 0-1,0 0 1,1 1 0,-1-1 0,0 0 0,0 0 0,0 0-1,1 0 1,-1 1 0,0-1 0,0 0 0,1 0 0,-1 0-1,0 0 1,0 0 0,1 0 0,-1 0 0,12-6-18,9-15-97,-8 2-721,-1-1 0,17-39 0,-15 25-2271,-2-1 0,12-59 0,-17 55 593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2.687"/>
    </inkml:context>
    <inkml:brush xml:id="br0">
      <inkml:brushProperty name="width" value="0.025" units="cm"/>
      <inkml:brushProperty name="height" value="0.025" units="cm"/>
    </inkml:brush>
  </inkml:definitions>
  <inkml:trace contextRef="#ctx0" brushRef="#br0">23 124 4132,'0'0'3198,"4"0"-2739,-3 1-414,0-1 0,0 0 0,0 0-1,-1 0 1,1 0 0,0-1 0,0 1 0,0 0 0,0 0 0,-1 0 0,1-1 0,0 1 0,0 0 0,-1-1 0,1 1 0,0 0 0,0-1 0,-1 1-1,1-1 1,0 1 0,-1-1 0,1 0 0,-1 1 0,1-1 0,-1 0 0,1 1 0,0-2 0,1-27 1606,-1 4-3343,6-32 1078,-7 56 660,0 1 0,-1 0 0,1 0-1,0 0 1,-1-1 0,1 1 0,0 0 0,-1 0 0,1 0-1,0 0 1,-1 0 0,1-1 0,0 1 0,-1 0 0,1 0 0,0 0-1,-1 0 1,1 0 0,0 0 0,-1 0 0,1 0 0,0 0 0,-1 0-1,1 1 1,-1-1 0,1 0 0,0 0 0,-1 0 0,1 0 0,0 0-1,0 1 1,-1-1 0,1 0 0,0 0 0,-1 1 0,1-1 0,0 0-1,0 0 1,-1 1 0,1-1 0,0 1 0,-15 10 697,10-1 93,1-1-1,0 1 1,0 0-1,1 0 1,0 1-1,1-1 1,0 1-1,0 13 1,1 92-24,3-57-239,-2 80-397,0-138-175,0-1 1,0 0 0,0 0-1,0 1 1,0-1-1,0 0 1,0 0 0,0 1-1,0-1 1,0 0-1,0 0 1,0 1 0,0-1-1,0 0 1,0 0 0,0 0-1,0 1 1,0-1-1,1 0 1,-1 0 0,0 1-1,0-1 1,0 0-1,0 0 1,0 0 0,1 1-1,-1-1 1,0 0-1,0 0 1,0 0 0,0 0-1,1 0 1,-1 1 0,0-1-1,0 0 1,1 0-1,-1 0 1,0 0 0,0 0-1,0 0 1,1 0-1,-1 0 1,0 0 0,0 0-1,1 0 1,9-9 119,6-18 31,-3-1-115,-1-1 0,-2 1 1,9-37-1,-20 82-25,0 1 0,1-1-1,1 1 1,3 18 0,-3-35-12,-1 0 0,0 0 0,0 0 0,1 0 0,-1 0 0,1 0-1,-1 0 1,1 0 0,-1-1 0,1 1 0,-1 0 0,1 0 0,0 0 0,-1-1 0,1 1 0,0 0 0,0-1 0,0 1 0,-1-1 0,1 1-1,0-1 1,0 1 0,0-1 0,0 1 0,0-1 0,0 0 0,0 0 0,2 1 0,34-3 39,-34 1-45,0 0 0,0 1 1,0-1-1,0 1 0,0 0 1,0 0-1,0 0 0,0 0 1,0 0-1,0 1 0,0-1 1,0 1-1,-1 0 1,4 1-1,-6-2 13,0-1 1,0 1-1,0 0 0,0 0 1,0-1-1,0 1 1,0 0-1,1-1 0,-1 1 1,0 0-1,0-1 1,0 1-1,0 0 0,0 0 1,0-1-1,0 1 1,1 0-1,-1 0 0,0-1 1,0 1-1,0 0 0,1 0 1,-1 0-1,0-1 1,0 1-1,1 0 0,-1 0 1,0 0-1,0 0 1,1 0-1,-1-1 0,0 1 1,1 0-1,-1 0 1,0 0-1,0 0 0,1 0 1,-1 0-1,0 0 1,1 0-1,-1 0 0,0 0 1,1 0-1,-1 0 1,0 0-1,0 0 0,1 1 1,-1-1-1,0 0 0,1 0 1,-1 0-1,0 0 1,0 0-1,1 1 0,-1-1 1,0 0-1,0 0 1,0 0-1,1 1 0,-1-1 1,0 1-1,3-13-33,-2 4 147,1 1 0,-1-1 0,-1 0 0,1 0-1,-1 0 1,-1 0 0,1 0 0,-1 0 0,-1 1 0,-3-15 0,5 21-161,1 1 1,-1-1-1,1 0 1,0 0 0,-1 1-1,1-1 1,0 0-1,0 1 1,0-1-1,-1 1 1,1-1 0,0 1-1,0-1 1,0 1-1,0 0 1,0-1 0,0 1-1,0 0 1,0 0-1,0 0 1,0 0 0,0 0-1,0 0 1,0 0-1,-1 0 1,1 0 0,0 0-1,1 0 1,4 0-340,94-13-8782,-60 6 4159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3.417"/>
    </inkml:context>
    <inkml:brush xml:id="br0">
      <inkml:brushProperty name="width" value="0.025" units="cm"/>
      <inkml:brushProperty name="height" value="0.025" units="cm"/>
    </inkml:brush>
  </inkml:definitions>
  <inkml:trace contextRef="#ctx0" brushRef="#br0">46 127 12588,'-1'-2'220,"0"0"0,0-1-1,0 0 1,0 1 0,1-1 0,-1 0 0,1 1 0,0-1 0,0 0-1,0 1 1,0-1 0,0 0 0,0 1 0,1-1 0,-1 0 0,1 1 0,0-1-1,-1 0 1,1 1 0,1-1 0,-1 1 0,0 0 0,1-1 0,1-1-1,2-1-59,0 1 0,1 0 0,-1 0 0,1 1-1,0-1 1,0 1 0,0 1 0,12-5-1,3-1-118,-16 5-26,1 0 0,0 1-1,0 0 1,0 0 0,0 0 0,11-1 0,-17 23 102,-13 69 371,7-54-220,-2 48 1,7-31-138,3 0 0,3 0-1,13 67 1,-10-80 9,-2 0 0,-2 1 1,-2 66-1,-2-104-112,0 1 1,0-1-1,0 0 0,0 1 1,-1-1-1,0 1 1,1-1-1,-1 0 1,0 1-1,0-1 1,0 0-1,0 0 0,-3 4 1,3-5 21,0-1-1,1 1 1,-1 0-1,0 0 1,0-1 0,0 1-1,0-1 1,0 1 0,0-1-1,0 1 1,0-1 0,0 0-1,0 0 1,0 1-1,-1-1 1,1 0 0,0 0-1,0 0 1,0 0 0,0 0-1,-2-1 1,-1 0 23,0 0 0,0-1 0,0 0 1,0 1-1,0-2 0,1 1 0,-1 0 0,1-1 0,-1 1 0,1-1 1,0 0-1,0 0 0,-4-6 0,-14-18 15,-33-57 1,48 72-182,-1 0 1,2-1 0,0 0 0,0 0 0,1-1 0,1 1 0,-3-23 0,6 35-2,0-1 0,0 1 1,0-1-1,0 0 1,0 1-1,0-1 0,1 1 1,-1-1-1,1 0 1,-1 1-1,1-1 0,-1 1 1,1-1-1,0 1 1,0 0-1,0-1 1,-1 1-1,2 0 0,-1 0 1,0-1-1,0 1 1,0 0-1,0 0 0,1 0 1,-1 0-1,0 0 1,1 1-1,-1-1 0,1 0 1,-1 1-1,2-1 1,6-2-1037,0 2 0,0-1 0,0 1-1,16 0 1,6-1-4312,0-4-3869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3.773"/>
    </inkml:context>
    <inkml:brush xml:id="br0">
      <inkml:brushProperty name="width" value="0.025" units="cm"/>
      <inkml:brushProperty name="height" value="0.025" units="cm"/>
    </inkml:brush>
  </inkml:definitions>
  <inkml:trace contextRef="#ctx0" brushRef="#br0">125 94 13805,'0'0'3267,"-10"2"-2279,-1 0-702,1 1 0,0 0 0,0 1 1,-11 6-1,17-8-231,0 0 0,0 0 1,1 0-1,-1 1 0,1 0 0,-1 0 1,1-1-1,0 2 0,0-1 0,1 0 1,-1 1-1,1-1 0,-1 1 0,1 0 1,0 0-1,-1 5 0,5-10-34,0 1 0,0 0 0,0-1 0,1 1 0,-1-1-1,0 1 1,0-1 0,0 0 0,0 0 0,0 0 0,3-2 0,0 0-13,-1 0 0,2 1 1,-1-1-1,0 1 0,0 0 0,1 1 0,-1-1 1,11-1-1,-15 3-8,1 0 0,-1 0 0,1 0 0,0 1 1,-1-1-1,1 0 0,-1 1 0,0-1 0,1 0 0,-1 1 1,1 0-1,-1-1 0,0 1 0,1 0 0,-1 0 1,0 0-1,0 0 0,1 0 0,-1 0 0,0 0 0,0 0 1,0 0-1,0 0 0,-1 1 0,1-1 0,0 0 0,0 1 1,-1-1-1,1 0 0,-1 1 0,1-1 0,-1 1 0,0-1 1,1 1-1,-1 2 0,0-4 1,0 1 0,0-1 0,0 0 0,0 1 0,-1-1 0,1 1-1,0-1 1,0 0 0,1 1 0,-1-1 0,0 1 0,0-1 0,0 0 0,0 1 0,0-1 0,0 1 0,0-1 0,1 0 0,-1 1 0,0-1 0,0 0-1,0 1 1,1-1 0,-1 0 0,0 1 0,1-1 0,-1 0 0,0 0 0,1 1 0,-1-1 0,0 0 0,1 0 0,-1 0 0,0 1 0,1-1 0,-1 0-1,1 0 1,-1 0 0,1 0 0,10-15 93,6-26-604,7-64-8277,-17 75 4815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4.354"/>
    </inkml:context>
    <inkml:brush xml:id="br0">
      <inkml:brushProperty name="width" value="0.025" units="cm"/>
      <inkml:brushProperty name="height" value="0.025" units="cm"/>
    </inkml:brush>
  </inkml:definitions>
  <inkml:trace contextRef="#ctx0" brushRef="#br0">26 0 10025,'0'0'4511,"-1"9"-3021,-8 35-757,2 1 1,2 0-1,2 0 1,3 62-1,0-106-727,0 0 0,0 0 0,0 0 0,0-1 0,0 1 0,0 0 0,0 0 0,0 0 0,0 0 0,1-1 0,-1 1 0,0 0 0,1 0 0,-1-1 0,0 1 0,1 0 0,-1 0 0,1-1 0,-1 1 0,1 0 0,-1-1 0,1 1 0,0-1 0,-1 1 0,1-1 0,0 1 0,-1-1 0,1 1 0,0-1 0,0 0 0,1 1 0,-1-1 9,1-1-1,-1 1 1,1-1-1,0 1 1,-1-1-1,0 0 1,1 0-1,-1 0 1,1 1-1,-1-1 1,0-1-1,0 1 1,1 0-1,0-2 1,34-47 125,-33 45-126,-3 2-11,1 0 0,0 1 0,1-1 1,-1 1-1,0 0 0,1-1 0,-1 1 1,1 0-1,0 0 0,0 0 0,-1 0 0,1 0 1,3-1-1,-3 49 301,-1-25-186,-2-10-102,1 0-1,1 1 0,0-1 0,0 0 1,1 0-1,1 0 0,6 19 0,-9-30-7,0 1-1,1-1 0,-1 1 0,0-1 0,0 1 0,0-1 0,1 0 0,-1 1 1,0-1-1,1 1 0,-1-1 0,0 1 0,1-1 0,-1 0 0,0 1 0,1-1 1,-1 0-1,1 1 0,-1-1 0,1 0 0,-1 0 0,1 1 0,-1-1 0,1 0 1,-1 0-1,1 0 0,-1 0 0,1 0 0,-1 0 0,1 0 0,-1 0 0,1 0 1,-1 0-1,2 0 0,11-15 312,4-28-60,-5-28-204,-9 46-61,-2 20-53,0 7-54,-1 0 115,1 1 0,-1-1 0,0 0 0,1 0 0,-1 0 0,1 0 0,0 0 0,0 0 0,0 0 0,0 0 0,0 0 0,0-1 0,0 1 0,1 0 0,-1 0 0,0-1 0,1 1 0,0-1 0,-1 0 0,1 1 0,0-1 0,0 0 0,-1 0 0,1 0 0,0 0 0,0 0 0,0-1 0,0 1 0,1-1 0,-1 1 0,0-1 0,0 0 0,0 1 0,0-1 0,0 0 0,0-1 0,1 1 0,-1 0 0,2-1 0,3 0 6,0-1 0,-1 0 0,0 0 0,1 0 0,-1-1 0,0 1 0,0-2 0,-1 1 0,1-1 0,-1 1 0,9-8 0,-1-3 14,-1 0-1,19-26 1,-28 35-13,1-1 0,-1 0 0,0 0 0,0 0 1,-1 0-1,0 0 0,0-1 0,0 1 0,-1-1 1,1-13-1,-2 20 7,0-1 0,0 0 0,0 1 0,0-1-1,0 1 1,-1-1 0,1 1 0,0-1 0,0 1 0,-1-1 0,1 0 0,0 1 0,-1 0 0,1-1 0,-1 1 0,1-1 0,0 1 0,-1-1 0,1 1 0,-1 0 0,1-1 0,-1 1 0,0 0 0,1 0 0,-1-1-1,1 1 1,-1 0 0,1 0 0,-1 0 0,0 0 0,1 0 0,-1 0 0,1 0 0,-1 0 0,0 0 0,1 0 0,-1 0 0,1 0 0,-1 0 0,0 0 0,0 1 0,-28 11 387,23-5-309,0 0 1,1 0 0,-1 1 0,1 0-1,1 0 1,0 0 0,0 0 0,0 1 0,1-1-1,0 1 1,1 0 0,0 0 0,0 0-1,1 0 1,1 1 0,-1-1 0,1 0-1,1 0 1,1 10 0,-1-15-82,0-1-1,0 0 1,1 0 0,-1 0 0,1 0-1,0 0 1,0-1 0,0 1 0,0-1-1,0 1 1,0-1 0,1 1 0,-1-1-1,1 0 1,0 0 0,0-1-1,-1 1 1,1 0 0,0-1 0,1 0-1,-1 1 1,4 0 0,0 0-442,1 0 0,-1-1 0,0 0-1,1 0 1,-1 0 0,0-1 0,1 0 0,-1-1 0,9-1-1,19-10-6435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6:10.244"/>
    </inkml:context>
    <inkml:brush xml:id="br0">
      <inkml:brushProperty name="width" value="0.025" units="cm"/>
      <inkml:brushProperty name="height" value="0.025" units="cm"/>
    </inkml:brush>
  </inkml:definitions>
  <inkml:trace contextRef="#ctx0" brushRef="#br0">9376 1149 10458,'0'0'1555,"-1"-4"6709,-2-9-5711,6 2-2378,9-20-68,-4 20-65,16 0 5,1 0 0,0 1 0,1 1 0,0 2 0,0 1-1,1 1 1,-1 0 0,1 3 0,0 0 0,0 2 0,15 1-47,70-6-16,-20-3 31,-4-2-17,1 4 0,-1 4 0,1 4 0,31 6 2,-30 5-1,1-5 0,-1-4 1,1-4-1,0-4 0,13-5 1,468-33 284,28 4-241,-594 38-178,-6 0-901</inkml:trace>
  <inkml:trace contextRef="#ctx0" brushRef="#br0" timeOffset="22941.48">18 1263 7954,'0'0'278,"0"0"-376,0 0-1365,-9-5-4296,5 4 8460,2 0 6139,-1-3-591,28-11-7193,8 4-1039,25-13 362,-37 22-360,255 14-18,-165-16 258,14 19-226,24-2-38,242 40-11,17-24 24,327 12-2,-294-14-28,335-27 22,-644 0-5,181-14-14,294-28 3,-228 4 24,341-3-256,-510 26 239,-59 1-20,1 7-1,0 7 0,45 9 30,487 17-1359,-117 16 1270,-446-39-137,0-6-1,0-5 1,2-5 226,273-12 27,-298 25-30,-36-2 39,0 4 1,0 1-1,0 4 1,49 11-37,-34-2 12,-56-14 1,0 2 0,0 1 1,-1 0-1,0 1 0,0 1 1,15 9-14,-19-3-267,-2 2 48</inkml:trace>
  <inkml:trace contextRef="#ctx0" brushRef="#br0" timeOffset="37999.42">11803 343 8858,'-24'-17'433,"-1"2"1,-1 0 0,-1 1-1,0 2 1,-1 1-1,0 1 1,-1 1 0,-25-3-434,-329-45-727,15 46 1102,310 7-357,-1 2 0,0 3 1,0 3-1,0 3 1,1 1-1,-12 7-18,-64 19 426,2 6-1,1 6 1,-32 21-426,-147 99 201,204-128 337,58-23-337,1 1 0,1 3 0,1 2 0,0 1 1,2 3-1,1 1 0,-23 20-201,56-38 18,0 0-1,1 1 1,-1 0 0,2 0 0,-1 1 0,2 0 0,-1 0 0,1 1-1,1 0 1,0 0 0,0 0 0,1 1 0,1-1 0,0 1 0,0 0-1,1 0 1,1 0 0,0 0 0,0 0 0,1 0 0,1 0 0,0 0-1,2 8-17,9 29-94,2-1-1,2 0 0,2-1 1,3-1-1,1 1 95,-14-29 68,1 1 0,1-1 0,0-1 0,1 0 0,1-1 0,0 0 1,2 0-1,-1-1 0,2-1 0,0-1 0,1 0 0,0-1 0,1 0 0,0-1 0,1-1 0,0-1 0,0-1 1,4 1-69,55 9-32,0-3 0,2-3 1,0-4-1,0-3 1,0-4-1,0-3 1,0-3-1,0-4 1,60-16 31,434-81 296,83-18-128,-521 88-181,-3-5 1,9-10 12,-11 5 25,420-165-33,-383 131 215,-159 75-117,-1 0 0,-1-1 0,1 1 0,-1-1 1,0 0-1,0-1 0,0 0 0,-1 0 0,0 0 0,-1 0 0,0-1 0,0 1 1,0-1-1,-1 0 0,0 0 0,-1-1 0,0 1 0,0-1 0,0 1 0,-1-4-90,-2-22 162,-1 1-1,-1-1 0,-2 1 1,-1 0-1,-2 0 1,-1 0-1,-2 1 0,-1 1 1,-3-5-162,-2 7 9,-1 1-1,-1 1 1,-2 0 0,0 2 0,-2 0 0,-1 2 0,-1 0 0,0 2 0,-2 1 0,0 1-1,-1 1 1,-22-9-9,25 11-67,-1 2-1,-1 0 1,0 2 0,-1 0-1,0 3 1,-1 0-1,0 1 1,0 2-1,-1 1 1,0 2-1,1 0 1,-5 2 67,-66 10-671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2.951"/>
    </inkml:context>
    <inkml:brush xml:id="br0">
      <inkml:brushProperty name="width" value="0.025" units="cm"/>
      <inkml:brushProperty name="height" value="0.025" units="cm"/>
    </inkml:brush>
  </inkml:definitions>
  <inkml:trace contextRef="#ctx0" brushRef="#br0">413 1 8552,'0'0'2675,"-11"2"-1597,6-1-909,2-1-91,-1 1 0,1-1 0,0 1 1,0 0-1,0 0 0,0 0 0,0 0 0,0 1 0,0-1 0,1 1 0,-1 0 0,0-1 0,1 1 0,0 1 0,-1-1 0,1 0 0,0 0 0,0 1 0,0-1 0,0 1 0,0 0 0,-2 5 0,-14 47 538,3 1 0,2 1-1,3 0 1,-4 73 0,8-77-545,-145 1568 805,136-1325-547,-22 222-936,36-513 490,1 1-305,-1 1-1,1-1 1,-1 0-1,0 0 1,-1 0-1,1 0 1,-1 0-1,-1 0 1,1-1-1,-1 1 1,0-1-1,0 1 1,0-1-1,-7 7 1,-9-3-3326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3.351"/>
    </inkml:context>
    <inkml:brush xml:id="br0">
      <inkml:brushProperty name="width" value="0.025" units="cm"/>
      <inkml:brushProperty name="height" value="0.025" units="cm"/>
    </inkml:brush>
  </inkml:definitions>
  <inkml:trace contextRef="#ctx0" brushRef="#br0">1 98 13581,'0'0'1495,"8"2"-1303,284 19 1179,-116-13-820,171 22-845,372 18-608,251-49 971,-378-4 145,-255 7-50,842-28 1546,-837-12-1313,-252 22-1463,152-47 0,-232 60 638,-4 2-123,0-1 0,0 0 0,-1 0 1,1 0-1,0-1 0,-1 0 0,0 0 1,1-1-1,-1 1 0,6-7 0,0-11-5534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3.706"/>
    </inkml:context>
    <inkml:brush xml:id="br0">
      <inkml:brushProperty name="width" value="0.025" units="cm"/>
      <inkml:brushProperty name="height" value="0.025" units="cm"/>
    </inkml:brush>
  </inkml:definitions>
  <inkml:trace contextRef="#ctx0" brushRef="#br0">1 10 19923,'0'0'128,"12"-3"-197,20 0 68,0 0 0,-1 2 0,1 2 0,0 0 0,0 2 1,-1 2-1,43 11 0,-34-5-174,0 1 0,-1 2 0,-1 2 0,0 1 0,54 35 0,-83-46 116,0 0 1,-1 1-1,0-1 1,0 1-1,-1 1 1,0 0 0,0 0-1,-1 0 1,0 1-1,0 0 1,-1 0 0,0 0-1,-1 1 1,6 16-1,-8-17 39,0 0 1,-1 0-1,0 0 0,-1 0 0,0 0 0,0 0 1,-1 1-1,0-1 0,-1 0 0,0-1 0,0 1 0,-1 0 1,0 0-1,0-1 0,-1 0 0,0 0 0,-7 9 0,-12 17 187,-1-1 0,-2-1-1,-1-2 1,-45 40 0,12-20 276,-91 59-1,135-98-743,0 0 0,-1-1 0,0-1 0,0-1 0,-1 0 0,0-1 0,0-1 0,-1-1 0,-20 3 0,-23-5-5081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4.274"/>
    </inkml:context>
    <inkml:brush xml:id="br0">
      <inkml:brushProperty name="width" value="0.025" units="cm"/>
      <inkml:brushProperty name="height" value="0.025" units="cm"/>
    </inkml:brush>
  </inkml:definitions>
  <inkml:trace contextRef="#ctx0" brushRef="#br0">80 576 8488,'-6'12'2103,"-6"10"-1629,2-7-66,2 0 0,0 0 1,1 0-1,1 1 0,0 0 0,1 0 1,0 1-1,-1 18 0,6-34-376,0-1-1,0 1 1,0 0-1,0-1 1,0 1-1,1-1 1,-1 1-1,0 0 1,0-1-1,1 1 1,-1-1-1,0 1 1,1-1-1,-1 1 1,0-1-1,1 1 1,-1-1-1,1 0 1,-1 1-1,1-1 1,-1 1-1,1-1 1,-1 0-1,1 0 1,-1 1-1,1-1 1,0 0-1,-1 0 1,1 0-1,0 1 1,-1-1-1,1 0 1,-1 0-1,1 0 1,0 0-1,-1 0 1,1 0-1,-1 0 1,1 0-1,0-1 1,-1 1-1,1 0 1,-1 0-1,1 0 1,0-1 0,-1 1-1,1 0 1,-1-1-1,1 1 1,0-1-1,35-19 599,2-13-12,0-1-1,62-76 1,54-91-256,-131 169-313,194-299 121,-205 314-170,-12 17-1,0 0 0,0 0 0,0-1 0,0 1-1,1 0 1,-1 0 0,0 0 0,0 0 0,0 0 0,0 0 0,0 0 0,0 0 0,0 0 0,1 0 0,-1 0 0,0 0 0,0 0 0,0-1 0,0 1 0,0 0 0,1 0 0,-1 0-1,0 0 1,0 0 0,0 0 0,0 0 0,0 1 0,0-1 0,1 0 0,-1 0 0,0 0 0,0 0 0,0 0 0,0 0 0,0 0 0,0 0 0,0 0 0,1 0 0,-1 0 0,0 0-1,0 0 1,0 1 0,0-1 0,0 0 0,0 0 0,0 0 0,0 0 0,0 0 0,0 0 0,1 0 0,-1 1 0,0-1 0,0 0 0,0 0 0,0 33-72,-1-27 87,-6 77-158,1-30 219,2 0 0,3 0 1,1 0-1,9 56 0,-6-93-251,0-1 0,1 0 0,1 0 0,0 0 0,1 0 0,0-1 0,1 0 0,1 0 0,0-1 0,1 0 0,0 0 0,1-1 0,1-1 0,0 1 0,0-2 0,1 1 0,0-2 0,21 13 0,-18-13-827,0-2 1,0 0 0,23 7 0,48 6-5180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5.678"/>
    </inkml:context>
    <inkml:brush xml:id="br0">
      <inkml:brushProperty name="width" value="0.025" units="cm"/>
      <inkml:brushProperty name="height" value="0.025" units="cm"/>
    </inkml:brush>
  </inkml:definitions>
  <inkml:trace contextRef="#ctx0" brushRef="#br0">101 163 9833,'0'0'726,"-9"0"486,-29-1 187,38 0-1349,-1 1 1,1 0 0,-1 0-1,0 0 1,1-1 0,-1 1-1,1 0 1,-1-1 0,1 1-1,-1-1 1,1 1-1,-1 0 1,1-1 0,-1 1-1,1-1 1,0 1 0,-1-1-1,1 0 1,-1 1 0,1-1-1,0 1 1,0-1 0,-1 1-1,1-1 1,0 0-1,0 1 1,0-1 0,0 0-1,0 1 1,0-1 0,0 0-1,0 1 1,0-1 0,0 0-1,0 1 1,0-1-1,1 1 1,-1-1 0,0 0-1,0 1 1,1-1 0,-1 1-1,0-1 1,1 0 0,-1 1-1,0-1 1,1 1 0,-1-1-1,1 1 1,0-1-1,20-25 806,-2 9-406,1 0 1,28-17-1,-38 28-317,-1 0 0,1 1-1,0 1 1,1-1 0,-1 2-1,1-1 1,20-3 0,-30 7-129,1 0 1,-1 0-1,0 0 1,1 0-1,-1 0 0,0 0 1,0 0-1,0 0 1,1 0-1,-1 1 1,0-1-1,0 1 1,0-1-1,1 0 1,-1 1-1,0 0 1,0-1-1,0 1 1,0 0-1,0 0 1,0-1-1,0 1 1,0 0-1,-1 0 0,1 0 1,0 0-1,0 0 1,-1 0-1,1 0 1,-1 1-1,1-1 1,-1 0-1,1 0 1,-1 0-1,0 1 1,1-1-1,-1 0 1,0 0-1,0 0 1,0 1-1,0-1 1,0 0-1,0 0 0,-1 2 1,0 5 22,0 0 0,0 0 0,-1 0 0,0 0 0,0-1-1,-5 10 1,-8 12 34,-2 0 0,-1-1 0,-1-1-1,-40 43 1,37-45 252,0 1 0,2 1 0,1 1 0,-27 51 0,42-71-170,1 1 1,0 0 0,1-1-1,-1 1 1,0 13-1,2-20-124,1 0 0,0 0 0,0 0 0,0 0 0,0 0 0,0 0 0,0 0-1,0-1 1,1 1 0,-1 0 0,1 0 0,-1 0 0,1 0 0,0-1 0,0 1-1,0 0 1,0-1 0,0 1 0,0-1 0,0 1 0,0-1 0,1 1 0,-1-1-1,0 0 1,1 0 0,0 0 0,-1 1 0,1-1 0,-1-1 0,5 3 0,6 0 16,1-1 0,0 0 1,1 0-1,-1-1 1,0-1-1,0 0 1,0-1-1,0 0 0,24-6 1,-9 0-552,0-2 1,-1 0-1,36-19 0,-25 6-2296,-22 1-1807,-9-4-2369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6.020"/>
    </inkml:context>
    <inkml:brush xml:id="br0">
      <inkml:brushProperty name="width" value="0.025" units="cm"/>
      <inkml:brushProperty name="height" value="0.025" units="cm"/>
    </inkml:brush>
  </inkml:definitions>
  <inkml:trace contextRef="#ctx0" brushRef="#br0">1 0 14638,'0'0'4516,"7"49"-4452,24-49 0,7 0-704,3-4-1635,-1-9-1472,-2-3-641,-6 3-641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6.348"/>
    </inkml:context>
    <inkml:brush xml:id="br0">
      <inkml:brushProperty name="width" value="0.025" units="cm"/>
      <inkml:brushProperty name="height" value="0.025" units="cm"/>
    </inkml:brush>
  </inkml:definitions>
  <inkml:trace contextRef="#ctx0" brushRef="#br0">44 262 2755,'3'7'7665,"-7"8"-5096,-6 11-301,4-15-1647,1 0 1,1 1-1,0 0 0,0 0 0,1 0 1,0 0-1,0 17 0,3-28-606,-1-1-1,1 1 1,0 0-1,0-1 1,0 1 0,0 0-1,0-1 1,1 1-1,-1 0 1,0-1 0,0 1-1,0 0 1,1-1-1,-1 1 1,0-1-1,0 1 1,1-1 0,-1 1-1,1 0 1,-1-1-1,0 1 1,1-1 0,-1 1-1,1-1 1,-1 0-1,1 1 1,-1-1-1,1 0 1,0 1 0,0-1-1,21-2 126,21-24-17,-5-7-10,45-52-1,-33 32-75,-50 53-32,0 0-1,0-1 1,1 1 0,-1 0-1,0-1 1,0 1 0,0 0-1,1-1 1,-1 1 0,0 0-1,0 0 1,1-1 0,-1 1-1,0 0 1,1 0 0,-1-1-1,0 1 1,1 0 0,-1 0-1,0 0 1,1 0-1,-1 0 1,0-1 0,1 1-1,-1 0 1,1 0 0,-1 0-1,0 0 1,1 0 0,-1 0-1,0 0 1,1 0 0,-1 0-1,1 0 1,-1 1 0,0-1-1,1 0 1,-1 0 0,1 0-1,0 19 235,-15 44 204,9-43-339,1 1-35,0 0 0,0 40 1,4-60-70,0 0 0,0 0 0,0 0 0,0-1 1,0 1-1,0 0 0,0 0 0,0-1 0,0 1 0,0 0 0,0 0 1,1-1-1,-1 1 0,0 0 0,1 0 0,-1-1 0,0 1 1,1 0-1,-1-1 0,1 1 0,-1-1 0,1 1 0,-1 0 0,1-1 1,-1 1-1,1-1 0,0 0 0,-1 1 0,1-1 0,0 1 1,-1-1-1,1 0 0,1 1 0,0-1 4,0 0-1,1 0 1,-1-1 0,0 1-1,0-1 1,0 1 0,1-1-1,-1 0 1,0 0 0,0 1 0,3-4-1,48-35 108,-23 10-205,31-30-182,-25 17-3513,-33 34 1477</inkml:trace>
  <inkml:trace contextRef="#ctx0" brushRef="#br0" timeOffset="1">296 1 13164,'0'0'8072,"63"35"-8424,-27-18-1698,-1-3-1570,0-4-1761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6.705"/>
    </inkml:context>
    <inkml:brush xml:id="br0">
      <inkml:brushProperty name="width" value="0.025" units="cm"/>
      <inkml:brushProperty name="height" value="0.025" units="cm"/>
    </inkml:brush>
  </inkml:definitions>
  <inkml:trace contextRef="#ctx0" brushRef="#br0">127 1 12236,'0'0'2904,"-11"9"-721,2-2-2022,-47 43 1836,53-47-1845,0 1 0,-1 0 0,1-1 0,1 2 0,-1-1 0,1 0 1,-1 0-1,1 1 0,0 0 0,1-1 0,-1 1 0,1 0 0,0 0 0,0-1 0,0 7 0,2-10-151,0 0 0,0 0 0,-1 0 0,1 1 0,0-1 0,0 0 0,0-1 0,0 1 0,1 0 0,-1 0 1,0 0-1,0-1 0,0 1 0,1 0 0,-1-1 0,0 1 0,1-1 0,-1 0 0,0 1 0,1-1 0,-1 0 0,1 0 0,-1 0 0,0 0 0,1 0 0,-1 0 0,1 0 0,0-1 0,49-2-346,25-13-443,-59 11 709,1 1-1,-1 1 1,32-3 0,-48 6 82,0 0 0,0 0 0,-1 0 0,1 0 0,0 0 0,0 0 0,0 0 0,-1 0 0,1 0 0,0 1 0,0-1 0,-1 0 0,1 0 0,0 1 0,-1-1 0,1 0 0,0 1 0,-1-1 0,1 1 0,0-1 0,-1 1 0,1-1 0,-1 1 0,1-1 0,-1 1 0,1 0 0,-1-1 0,1 1 0,-1 0 0,0-1 0,1 1 0,-1 0 0,0 0 0,1 2 43,-1-1-1,0 1 0,-1-1 0,1 0 1,0 1-1,-1-1 0,0 0 0,1 0 1,-1 1-1,0-1 0,-1 3 0,-4 5 226,0 0 0,0 0 1,-13 15-1,-4 0 139,-1-2 0,-29 23 0,43-38-393,-1 0-1,0-1 1,0 0 0,-1-1 0,0 0 0,0-1 0,0 0 0,-17 4 0,28-9-168,0 1 1,0-1-1,0 0 0,-1 1 0,1-1 0,0 0 0,0 0 1,0 0-1,-1 0 0,1 0 0,0 0 0,0-1 0,0 1 0,0 0 1,0 0-1,-1-1 0,1 1 0,0-1 0,0 1 0,0-1 0,0 1 1,0-1-1,0 0 0,0 1 0,0-1 0,1 0 0,-1 0 0,0 0 1,0 0-1,0-1 0,-5-24-7440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8.957"/>
    </inkml:context>
    <inkml:brush xml:id="br0">
      <inkml:brushProperty name="width" value="0.025" units="cm"/>
      <inkml:brushProperty name="height" value="0.025" units="cm"/>
    </inkml:brush>
  </inkml:definitions>
  <inkml:trace contextRef="#ctx0" brushRef="#br0">92 74 9545,'5'-15'1360,"-2"7"-9,-1 0 0,0 1-1,0-1 1,0 0 0,0-10 0,-2 16 443,-2 6-673,-17 38-803,2 1 0,1 0 0,2 1-1,2 1 1,2 0 0,3 1 0,1 0 0,0 48 0,6-91-306,0 0 0,-1 0 0,2 0 1,-1 0-1,0 0 0,1 0 0,-1 0 0,1 0 0,0-1 0,0 1 0,0 0 0,0 0 0,1-1 1,1 4-1,-1-4-3,0 0 1,0-1 0,0 0 0,0 0 0,1 1-1,-1-1 1,0-1 0,1 1 0,-1 0-1,0 0 1,1-1 0,-1 0 0,1 1 0,-1-1-1,1 0 1,-1 0 0,5-1 0,0 1-111,0-1 1,-1 0-1,1-1 1,0 0 0,0 0-1,-1 0 1,1-1-1,-1 0 1,1 0-1,-1-1 1,0 0-1,-1 0 1,7-5-1,-4 2-1594,0-1 0,0 1 0,-1-2 0,11-14 0,0-9-8506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6:59.875"/>
    </inkml:context>
    <inkml:brush xml:id="br0">
      <inkml:brushProperty name="width" value="0.025" units="cm"/>
      <inkml:brushProperty name="height" value="0.025" units="cm"/>
    </inkml:brush>
  </inkml:definitions>
  <inkml:trace contextRef="#ctx0" brushRef="#br0">80 183 17232,'0'0'796,"-11"11"181,-34 36 341,43-45-1249,0 0 0,0 0-1,0 0 1,0 1 0,0-1-1,1 1 1,-1-1 0,1 1-1,0-1 1,-1 1 0,1 0-1,1 0 1,-1 0 0,0-1-1,1 1 1,-1 0 0,1 0-1,0 0 1,0 0 0,0 0-1,0 0 1,1 0 0,-1 0-1,1 0 1,0 0 0,-1-1-1,1 1 1,1 0 0,-1 0-1,0-1 1,2 3 0,0-1-87,0-1 0,0-1 1,1 1-1,-1 0 1,1-1-1,-1 1 0,1-1 1,0 0-1,-1 0 1,1-1-1,0 1 0,0-1 1,1 0-1,-1 0 1,0 0-1,0-1 1,0 1-1,5-1 0,-6 0-1,1 0 0,-1 0-1,1 0 1,-1-1 0,1 0-1,-1 1 1,0-1 0,1 0-1,-1 0 1,0-1 0,0 1-1,0-1 1,0 0 0,0 0-1,0 0 1,0 0 0,-1 0-1,1 0 1,-1-1 0,0 1-1,1-1 1,1-3 0,-1 0 31,0 0 0,0 0 0,-1 0 1,0 0-1,0-1 0,0 1 1,-1-1-1,0 1 0,-1-1 0,1-12 1,-1 19-10,0-1 0,0 1 1,1-1-1,-1 1 0,0-1 0,0 1 1,0-1-1,0 1 0,0-1 1,0 1-1,0-1 0,0 1 0,0-1 1,0 1-1,0-1 0,0 1 1,0-1-1,0 1 0,0-1 0,-1 1 1,1-1-1,0 1 0,0 0 1,-1-1-1,1 1 0,0-1 0,-1 1 1,1-1-1,0 1 0,-1 0 1,1-1-1,0 1 0,-1 0 1,1-1-1,-1 1 0,1 0 0,-1 0 1,1 0-1,-1-1 0,1 1 1,-1 0-1,1 0 0,-1 0 0,1 0 1,-1 0-1,1 0 0,-1 0 1,1 0-1,-1 0 0,1 0 0,-1 0 1,1 0-1,-1 0 0,1 0 1,-1 0-1,1 1 0,-1-1 0,1 0 1,-1 0-1,1 1 0,0-1 1,-1 0-1,1 0 0,-1 1 0,1-1 1,0 1-1,-1-1 0,1 1 1,-3 1 18,0 1 0,0 0 1,0 0-1,0 0 0,1 0 1,0 0-1,-4 7 0,3-2-1,0 0-1,0 0 0,1 0 1,0 1-1,1-1 0,0 1 0,0-1 1,1 1-1,1 16 0,-1-24-17,1 0 0,-1 0 0,0 0 0,1 0 0,-1 0 0,1 0-1,-1 0 1,1 0 0,0 0 0,-1 0 0,1-1 0,0 1 0,0 0 0,0 0 0,-1-1-1,1 1 1,0-1 0,0 1 0,0-1 0,0 1 0,0-1 0,0 1 0,0-1 0,0 0-1,0 1 1,0-1 0,0 0 0,1 0 0,-1 0 0,0 0 0,0 0 0,0 0 0,0 0-1,0 0 1,0-1 0,0 1 0,1-1 0,3 0 21,0 0 0,0 0 0,0-1 0,0 0 0,0 0 0,7-4 0,0-3 19,0 0 1,-1-1-1,0 0 1,18-22-1,-24 26-26,0-1-1,0 1 1,-1-1 0,0 0-1,0 0 1,0 0 0,-1 0-1,0-1 1,-1 0 0,3-13-1,-27 66 144,17-32-102,2-1-1,-1 1 0,2 0 0,-1 0 0,2 0 1,-1 16-1,2-29-51,0 1 0,0 0 0,0-1 0,0 1 0,0 0 0,0-1 0,0 1 1,0 0-1,0-1 0,0 1 0,1-1 0,-1 1 0,0 0 0,0-1 0,1 1 0,-1-1 0,0 1 0,1-1 1,-1 1-1,0-1 0,1 1 0,-1-1 0,1 1 0,-1-1 0,1 1 0,-1-1 0,1 0 0,-1 1 0,1-1 1,-1 0-1,1 0 0,0 1 0,0-1 0,25-6 306,20-25 178,0-25-324,-38 43-155,1 1-1,1 1 0,18-18 1,-28 60-347,-11 17 362,8-35-27,0 1 0,0-1 0,1 1 0,0 24 0,2-37 0,1 0 1,-1 0-1,0 0 0,0 0 1,1 0-1,-1-1 1,0 1-1,1 0 0,-1 0 1,1 0-1,0-1 0,-1 1 1,1 0-1,-1-1 0,1 1 1,0 0-1,-1-1 1,1 1-1,0-1 0,0 1 1,0-1-1,-1 0 0,1 1 1,0-1-1,0 0 0,0 1 1,0-1-1,0 0 1,0 0-1,-1 0 0,1 0 1,0 0-1,0 0 0,0 0 1,0 0-1,0 0 0,0 0 1,0-1-1,0 1 0,-1 0 1,1-1-1,0 1 1,0 0-1,0-1 0,-1 1 1,2-2-1,41-20 90,-17-1-169,-2-2 0,0 0-1,-1-2 1,-2 0 0,0-2 0,-2 0 0,-2-1 0,0-1 0,-2 0 0,14-45 0,-24 53-210,-15 35 116,-14 32 248,6-9 233,2 1 0,2 1 0,1 0 0,-9 49 0,18-63-370,1 0 0,0 0 0,2 0-1,1 1 1,1-1 0,1 0 0,1 0 0,10 35-1,-7-28-420,0-9-29,-6-49 288,-10-60 736,5 54-142,-1-46 0,54 67-2814,-20-5-4949,-16 6 1666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7:19.977"/>
    </inkml:context>
    <inkml:brush xml:id="br0">
      <inkml:brushProperty name="width" value="0.025" units="cm"/>
      <inkml:brushProperty name="height" value="0.025" units="cm"/>
    </inkml:brush>
  </inkml:definitions>
  <inkml:trace contextRef="#ctx0" brushRef="#br0">13392 3307 11138,'-21'-1'4296,"-27"-1"-3066,34-4-1198,-31-14 232,-3-12 1049,-4 9-6,-3 3-1197,1 8-116,-25-3-28,-89 1 83,-72-9 84,-22-29 347,-236-5-196,-472-16-412,-38-2 408,104 43-438,-622 9-300,542-6 514,-271-16-52,11 56-368,1029-4 365,-497 1 4,498-7-456,1 10 0,-181 35 451,-27-23-504,350-16 543,0 3 1,1 3-1,0 3 1,1 2-1,1 4 0,1 3 1,1 3-1,2 3 1,-9 7-40,-5 7 12,1 4 1,2 3-1,-17 19-12,-73 66 0,136-110-1,2 1 0,0 1 0,2 2 0,2 1 0,0 0-1,3 2 1,0 0 0,3 2 0,0 0 0,3 0 0,-4 16 1,-80 203-3,50-142 112,5 3 1,5 0 0,5 3 0,-11 88-110,39-145 44,2 1-1,4-1 1,2 1 0,9 48-44,24 364 121,-36-473-121,5 71-10,4 1-1,3-1 0,12 37 11,33 70 43,9-2 1,6-3-1,9-4 0,7-3 0,44 55-43,-11-22 86,-74-114 7,4-2 1,4-2-1,4-3 1,2-3-1,5-2 1,34 28-94,61 29 79,5-8-1,91 47-78,-83-70 17,5-8-1,3-8 0,4-8 1,54 10-17,38-7-3,2-12 0,3-12 0,3-12 0,1-13 0,45-11 3,462-2-488,356-53 488,-723 4-191,-2-19 1,261-69 190,127-82 50,-195 44 81,-49 11 237,1-28-368,-308 90 47,-4-12 1,174-93-48,-219 68-220,-6-9 0,74-66 220,-124 82-121,-5-8 0,-5-5 0,-6-7 0,-6-6 0,59-84 121,-48 32 122,117-204-122,-201 276 78,-5-3 0,-6-3 0,-5-1 1,-6-2-1,-6-2 0,-5-1 0,-6-2 0,3-106-78,-26 238 4,8-48 192,-2-1 1,-2 1-1,-3-1 1,-2 0-1,-2 0 1,-2 1-1,-2 0 1,-3 0-1,-2 1 1,-11-29-197,-33-29-63,-4 2 1,-5 3-1,-5 3 1,-3 2-1,-5 5 1,-4 2-1,-4 5 1,-55-42 62,100 90-123,-1 2 0,-2 1 1,-2 3-1,-1 1 1,-1 3-1,-1 2 1,-1 2-1,-1 2 1,-1 2-1,-46-9 123,13 12-551</inkml:trace>
  <inkml:trace contextRef="#ctx0" brushRef="#br0" timeOffset="20811.58">986 4376 12363,'-168'-26'6223,"153"24"-6217,0 2 1,0 0-1,0 0 1,0 2-1,0 0 0,1 0 1,-1 2-1,1 0 0,0 0 1,-1 1-1,2 1 0,-1 0 1,1 1-1,0 1 0,-10 8-6,6 0-770,1 1 0,0 1-1,2 0 1,0 1 0,1 1 0,1 0-1,1 1 1,0 0 0,2 0-1,1 1 1,0 1 0,1 2 770,-48 110-2035,40-111 2607,0 1-1,2 1 1,1 0 0,2 0-1,0 1 1,1 1-1,2 0 1,1 0 0,1 0-1,2 0 1,1 1 0,1 0-1,1-1 1,3 18-572,3-17 113,2-1 1,1 0-1,1-1 1,2 0-1,0 0 1,2-1-1,1-1 1,1-1-1,1 0 1,1-1-1,1-1 1,19 18-114,11 5 66,2-2 1,3-2-1,1-3 0,1-2 1,6 0-67,-7-8 38,0-2 1,1-2 0,2-3 0,0-2 0,1-3 0,1-3-1,25 1-38,105 8-198,135-3 198,-94-8-77,223 14 201,334-27-124,649-86 144,-1093 77-102,-1-15 1,-2-15 0,193-54-43,134-55 44,-360 97 40,175-60-84,-402 87-213,-1-4 0,-2-3 0,0-4 0,1-5 213,-74 40-3,0 0 0,0-1 0,0 0 0,0 0 1,-1 0-1,0 0 0,1-1 0,-1 0 0,0 0 1,-1 0-1,1 0 0,-1-1 0,1 1 0,-2-1 1,1 0-1,0 0 0,-1 0 0,0 0 0,0 0 1,0-3 2,-1 6-6,2-9 42,0 1-1,0 0 1,-1-1 0,-1 0 0,0 1 0,0-1 0,-1 0-1,0 1 1,-1-1 0,0 0 0,-1 1 0,0-1 0,-1 1 0,0-1-1,-1 1 1,1 0 0,-2 0 0,0 1 0,0-1 0,-1 1-1,-3-4-35,-16-7 60,-1 1 0,0 2-1,-2 0 1,0 2 0,0 1-1,-2 1 1,1 2-1,-2 1 1,1 1 0,-10 0-60,28 5-3,-327-81-38,-115-6 41,151 33 81,-34-7-452,-127 0 371,-472-37-3594,684 63 3345,-569-69 2012,-303 35-26,85 57-991,955 16-916,0 5 0,1 2 0,0 5 0,1 3 0,-24 10 170,26 3-1407</inkml:trace>
  <inkml:trace contextRef="#ctx0" brushRef="#br0" timeOffset="23083.55">1210 5874 15507,'-44'-10'308,"-1"2"0,-1 2 1,1 1-1,-1 3 0,-3 2-308,32 2 113,0 0 0,0 1-1,0 1 1,1 1 0,0 0 0,-1 1 0,2 1 0,-1 1 0,1 0 0,0 1 0,1 0 0,0 1 0,-8 7-113,17-10 24,-1-1 1,1 1-1,1-1 0,-1 1 0,1 1 1,0-1-1,1 1 0,0-1 1,0 1-1,1 0 0,-1 4-24,-16 40 26,8-30-24,1 1 0,0-1 0,2 2-1,1-1 1,1 1 0,-2 18-2,3 5 5,1-24 5,1-1 0,2 1 0,0 0 0,1 0 0,1 0 0,2 0 0,2 10-10,11 13 32,1-1 1,3-1 0,2 0 0,1-2-1,15 19-32,-2 0 2,-18-27-7,2 0 1,0-2-1,3 0 0,0-1 1,2-2-1,1 0 0,2-1 1,0-2-1,2-1 0,1-2 1,1-1-1,13 7 5,45 10 9,3-5 1,1-3-1,56 10-9,11 3 12,204 34 76,-182-45-27,-31-9 20,138 3-81,-102-11 103,696 43 215,-503-66-411,91-26 93,-419 29-3,310-39-5,147-44 8,-404 67-21,162-26-45,-22 5-391,133-44 457,-73-7-38,-4-13 1,30-29 37,-286 114 2,-1-1 1,-1-3-1,-1-1 0,-1-3 0,-2-1 1,0-2-1,33-34-2,-65 58-16,0-1 0,0 0-1,-1 0 1,0-1 0,0 0 0,-1 0-1,0-1 1,-1 1 0,0-1 0,-1-1 0,0 1-1,0 0 1,-1-1 0,0 0 0,-1 0-1,0 0 1,-1 0 0,-1 0 0,1 0 0,-2 0-1,1 0 1,-1 0 0,-1 0 0,0 0-1,-1 0 1,0 1 0,-1-1 0,0 1 0,0 0-1,-5-8 17,-14-9-204,-2 1-1,-1 2 0,0 0 1,-2 1-1,-1 2 0,-1 1 1,0 1-1,-1 2 1,-6-1 204,-23-15-14,-1 2 1,-2 3 0,0 2 0,-2 4 0,-1 2 0,-1 3 0,-61-6 13,-158-2 244,-270 13-244,139 7 388,-1218 1 284,206-21-848,528-59 1261,721 63-1033,-1 8-1,-168 10-51,88 45-179,126-7 70</inkml:trace>
  <inkml:trace contextRef="#ctx0" brushRef="#br0" timeOffset="40127.71">14681 3919 16492,'-2'-10'5287,"7"-2"-4971,1 0-1,0 1 1,1-1-1,0 1 1,0 1-1,1-1 1,1 1-1,-1 1 1,2 0-1,4-4-315,16-19 258,38-40-105,4 3 1,2 2-1,24-12-153,-86 71-16,31-22-47,-1-2 0,-1-1-1,-2-3 1,-1-1 0,-2-1 0,-2-2-1,18-28 64,-28 26-844</inkml:trace>
  <inkml:trace contextRef="#ctx0" brushRef="#br0" timeOffset="40483.47">14674 3207 16924,'-25'49'4682,"0"28"-4041,7-19-554,-248 600 1369,265-657-1452,1-1-1,-1 1 1,1-1-1,-1 1 0,1-1 1,0 1-1,-1-1 0,1 1 1,0 0-1,-1-1 1,1 1-1,0 0 0,0-1 1,-1 1-1,1 0 0,0-1 1,0 1-1,0 0 1,0 0-1,0-1 0,0 1 1,0 0-1,0-1 0,0 1 1,0 0-1,1 0 1,-1-1-1,0 1 0,0 0 1,1-1-1,-1 1 0,0-1 1,1 1-1,-1 0 1,1-1-1,-1 1 0,1-1 1,-1 1-1,1-1 0,-1 1 1,1-1-1,-1 1 1,1-1-1,0 0 0,-1 1 1,1-1-1,0 0 1,-1 0-1,1 1 0,0-1 1,-1 0-1,1 0 0,0 0 1,-1 0-1,2 0-3,37-14 101,-23 6-42,9-7-6,1 1 1,0 1-1,1 2 0,0 1 1,1 1-1,0 1 0,1 1 1,-1 2-1,1 0 0,0 3 1,15 0-54,12 8 146</inkml:trace>
  <inkml:trace contextRef="#ctx0" brushRef="#br0" timeOffset="41150.13">15887 2413 20428,'-3'1'132,"0"1"0,0-1 0,0 1 0,0 0 0,0-1 0,0 1 0,1 1 0,-1-1 0,1 0 0,-1 1 0,1-1-1,0 1 1,0 0 0,0-1 0,0 1 0,1 0 0,-1 0 0,1 1 0,-1-1 0,1 0 0,0 0 0,0 1 0,1-1 0,-1 0-1,1 1 1,0-1 0,0 1 0,0 0-132,-2 4 90,1 15-61,1-1 0,1 0 0,0 0-1,2 0 1,1 0 0,0 0 0,2 0 0,0-1 0,2 0 0,0 0 0,1-1 0,12 19-29,-20-35 11,0 1 1,1 0-1,-1 0 1,1-1 0,0 1-1,1-1 1,-1 1-1,1-1 1,0 0 0,0 0-1,0 0 1,0-1-1,1 1 1,-1-1 0,1 0-1,0 1 1,0-2 0,0 1-1,1 0 1,-1-1-1,0 0 1,1 0 0,0 0-1,-1-1 1,1 0-1,0 1 1,0-2 0,0 1-1,0 0 1,0-1-1,0 0 1,0 0 0,0-1-1,0 1 1,0-1-1,-1 0 1,3-1-12,12-11 80,-2-1 0,0-1 0,0 0 0,-2-1 0,0-1-1,0-1 1,-2 0 0,0 0 0,-1-1 0,-1-1 0,-1 0 0,-1 0 0,3-13-80,-3 16 78,-2 0 0,0-1 1,-2 1-1,0-1 0,0-1 0,-2 1 1,0-1-1,-1 0 0,-1 1 0,-1-1 1,-1 0-1,-2-16-78,-13 2 401,7 60-91,9-8-298,2-1 0,0 0 1,1 0-1,1 0 1,1 0-1,1 0 1,0-1-1,1 0 1,1 0-1,0-1 1,1 0-1,6 6-12,-13-19 3,0 0 0,1-1 0,-1 1-1,1-1 1,0 0 0,-1 0 0,1 0 0,0 0 0,0 0 0,0 0 0,1-1 0,-1 0-1,0 0 1,1 1 0,-1-2 0,0 1 0,1 0 0,-1-1 0,1 0 0,-1 0 0,1 0-1,-1 0 1,1 0 0,-1-1 0,1 1 0,-1-1 0,1 0 0,-1 0 0,0 0 0,1-1-1,-1 1 1,0-1 0,0 0 0,0 0 0,0 0 0,-1 0 0,3-2-3,8-7 41,-1 1 0,-1-2 1,0 0-1,0 0 0,-1-1 1,-1 0-1,7-12-41,-11 18 42,-1 0 1,1-1-1,-1 1 0,0-1 1,-1 0-1,0 0 0,0 0 1,-1-1-1,0 1 0,0-1 0,-1 1 1,0-1-1,-1 1 0,0-1 1,0 1-1,-1-1 0,0 0 1,0 1-1,-1 0 0,0-1 1,-1 1-1,-2-7-42,4 14 7,0 0 0,0 0 0,0-1-1,0 1 1,0 0 0,0 0 0,-1 0 0,1 0 0,0 0 0,0 1 0,-1-1 0,1 0-1,-1 0 1,1 1 0,-1-1 0,1 1 0,-1 0 0,1-1 0,-1 1 0,1 0 0,-1 0-1,0 0 1,1 0 0,-1 0 0,1 0 0,-1 0 0,1 1 0,-1-1 0,0 0 0,1 1-1,0 0 1,-1-1 0,1 1 0,-1 0 0,1-1 0,0 1 0,-1 0 0,1 0 0,0 0 0,0 0-1,0 1 1,0-1 0,0 0 0,0 0 0,0 1 0,0-1 0,0 0 0,1 1 0,-1-1-1,0 1 1,1-1 0,-1 1 0,1-1 0,0 1 0,0-1 0,-1 1 0,1-1 0,0 1-1,0 0 1,0-1 0,1 1 0,-1-1 0,0 1 0,0-1 0,1 1 0,0 0-7,-2 20 12,1-21-24,0-1 1,1-4-33,0-16-151,-2 17-8,1 1 1,0-1-1,0 0 1,0 1-1,0-1 1,0 0-1,0 0 1,1 1 0,-1-1-1,1 0 1,0 1-1,0-1 1,0 1-1,0-1 1,0 1-1,0-1 1,1 1-1,-1 0 1,1 0-1,0 0 1,0-1-1,-1 2 1,1-1 0,1 0 202,14-4-1398</inkml:trace>
  <inkml:trace contextRef="#ctx0" brushRef="#br0" timeOffset="41540.33">16852 2232 17068,'10'-39'3730,"-10"38"-3656,0 1 0,1-1-1,-1 0 1,0 1 0,0-1 0,1 0-1,-1 1 1,0-1 0,0 0-1,0 1 1,0-1 0,0 0 0,0 1-1,0-1 1,0 0 0,0 1-1,0-1 1,0 0 0,0 1 0,-1-1-1,1 0 1,0 1 0,0-1-1,-1 0 1,1 1 0,0-1 0,-1 1-1,1-1 1,-1 1 0,1-1 0,-1 1-1,1-1 1,-1 1 0,1-1-1,-1 1 1,1 0 0,-1-1 0,0 1-1,1 0 1,-1-1 0,0 1-1,1 0 1,-1 0 0,0 0 0,1 0-1,-1 0 1,0-1 0,1 1-1,-1 0 1,0 0 0,1 1 0,-1-1-1,0 0-73,-3 4 98,0 0 1,1 0-1,-1 0 0,1 0 0,0 1 1,0-1-1,0 1 0,1 0 0,0 0 0,0 0 1,0 0-1,0 0 0,1 1 0,0-1 1,0 0-1,1 1 0,-1 4-98,1 90 215,0-99-210,1 0 0,-1 0 0,1 1 0,-1-1 1,1 0-1,-1 0 0,1 0 0,0 0 0,-1 0 0,1 0 1,0 0-1,0 0 0,0 0 0,0-1 0,0 1 0,0 0 1,0 0-1,0-1 0,0 1 0,0-1 0,0 1 0,1-1 1,-1 1-1,0-1 0,0 0 0,0 0 0,1 1 0,-1-1 1,0 0-1,0 0 0,1 0 0,-1 0 0,0-1 1,0 1-1,1 0 0,-1 0 0,0-1 0,0 1 0,0-1 1,1 1-1,-1-1 0,0 1 0,0-1 0,0 0 0,0 0 1,0 1-1,0-2-5,54-42 191,-50 39-176,6-6 18,-1 0-14,0 1 0,1 0 0,0 1 0,1 0 0,0 1 0,0 0 0,0 1 0,1 0 0,0 1 0,1 1-19,-12 4 161,-2 1 87,0 0 126,0 0 90,0 0 40,-7-3 311,3-1-785,-1 0 0,1 1 0,0-2 1,0 1-1,0 0 0,0-1 0,1 0 1,0 0-1,0 0 0,0 0 0,1 0 1,-1-1-1,1 1 0,1-1 1,-1 1-1,1-1 0,0 0 0,0 0 1,0-1-32,1 3-9,-1 0-1,1 0 1,0 0-1,0 0 0,1 0 1,-1 0-1,1 0 0,0 0 1,0 0-1,0 0 1,0 0-1,1 0 0,0 0 1,-1 1-1,1-1 0,1 1 1,-1-1-1,0 1 1,1 0-1,0 0 0,0 0 1,0 0-1,0 0 0,0 1 1,0-1-1,1 1 0,-1 0 1,1 0-1,0 0 1,-1 1-1,1-1 0,0 1 1,0 0-1,0 0 0,1 0 11,36-10-657,11 1-958</inkml:trace>
  <inkml:trace contextRef="#ctx0" brushRef="#br0" timeOffset="42881.25">17698 1949 15987,'62'-24'7150,"-55"16"-7032,-1 0-1,0 0 1,0-1 0,-1 1 0,0-1 0,-1 0 0,0-1 0,0 1-1,-1-1 1,0 1 0,-1-1 0,0 0 0,-1 0 0,1-9-118,-12-92 1108,10 108-1080,-1 0-1,0 0 0,1 0 1,-1 1-1,0-1 0,-1 0 1,1 1-1,0-1 0,-1 0 1,1 1-1,-1 0 0,0-1 1,0 1-1,0 0 0,0 0 1,0 0-1,0 0 0,-1 1 1,1-1-1,-1 1 0,1-1 1,-1 1-1,0 0 0,1 0 1,-1 0-1,0 0 0,0 0 0,0 1 1,1-1-1,-1 1 0,0 0 1,0 0-1,0 0 0,0 0 1,0 0-1,-1 1-27,0 0 9,0 1-1,1-1 1,-1 1 0,0 0-1,0 0 1,1 0 0,0 1-1,-1-1 1,1 1 0,0 0-1,0 0 1,0 0 0,1 0-1,-1 1 1,1-1 0,-1 1 0,1 0-1,0-1 1,1 1 0,-1 0-1,1 0 1,0 0 0,-1 0-1,2 0 1,-1 3-9,-6 108 71,7-105-68,1 0-1,0 0 0,0 1 1,1-1-1,1 0 1,-1 0-1,2-1 1,-1 1-1,1-1 0,1 0 1,0 0-1,0 0 1,1 0-1,0-1 1,0 0-1,1 0 0,7 6-2,-11-13 3,0-1 0,1 0-1,-1 0 1,0 0-1,0 0 1,1-1-1,-1 1 1,0-1-1,0 0 1,1 0-1,-1 0 1,0 0 0,0 0-1,0-1 1,-1 0-1,1 1 1,0-1-1,-1 0 1,1 0-1,-1 0 1,1-1 0,-1 1-1,0-1 1,0 1-1,0-1 1,0 0-1,0 1 1,-1-1-1,0 0 1,1 0-1,-1 0 1,0-1 0,0 0-4,11-20 89,-1-1 0,-1-1 0,-1 0-1,-2 0 1,0-1 0,-2 0-1,-1 0 1,-1 0 0,-1-1 0,-2 1-1,0-1 1,-2 1 0,-5-21-88,7 43 62,2 20-59,1 1-1,0-1 1,1 0-1,1 0 1,0 0-1,1-1 0,1 0 1,0 0-1,3 3-2,1 4 17,-5-9-8,-4-5-6,1 0 0,-1-1 0,1 1 0,0-1 0,1 0 0,0 0 0,0 0 0,0 0 0,0-1 0,1 1 0,0-1-1,0 0 1,1-1 0,-1 1 0,1-1 0,0 0 0,0-1 0,1 1 0,-1-1 0,7 2-3,-9-7 9,1 1 0,-1-1 0,0 0-1,0 0 1,1-1 0,-1 1 0,-1-1 0,1 0-1,0 0 1,-1 0 0,1-1 0,-1 1 0,0-1-1,0 0 1,-1 0 0,1 0 0,-1 0 0,0 0 0,0 0-1,0-1 1,0 1 0,-1-1 0,0 1 0,0-1-1,0 0 1,0 1 0,-1-1 0,0-4-9,1 2 21,-1-1 0,1 1 0,-2-1 0,1 0 0,-1 1 0,0-1 0,-1 1 0,0 0 0,0-1 0,0 1-1,-1 0 1,0 0 0,-1 0 0,1 1 0,-1-1 0,-1 1 0,1 0 0,-6-5-21,9 10-27,0 0 0,0 1-1,0-1 1,0 1 0,-1 0 0,1-1-1,0 1 1,0 0 0,0 0 0,-1 0-1,1 0 1,0 0 0,0 0 0,0 0-1,-1 0 1,1 0 0,0 1 0,0-1-1,0 0 1,-1 1 0,1-1-1,0 1 1,0-1 0,0 1 0,0 0-1,0-1 1,0 1 0,0 0 0,0 0-1,0 0 1,1 0 0,-1 0 0,0 0-1,1 0 1,-1 0 0,0 0 0,1 0-1,-1 0 1,1 0 0,-1 0-1,1 0 1,0 1 0,0-1 0,-1 0-1,1 0 1,0 0 0,0 1 0,0-1-1,0 0 1,0 0 0,0 0 0,1 1 27,-8 37-1851</inkml:trace>
  <inkml:trace contextRef="#ctx0" brushRef="#br0" timeOffset="43131.8">17765 1169 19548,'-4'-1'1769,"4"1"199,0 0-536,0 0-416,0 0-191,0 1-425,-2 25-128,12-17-208,0-2-24,5-5-104,-5-4-248,9-5-1009,5-5-335</inkml:trace>
  <inkml:trace contextRef="#ctx0" brushRef="#br0" timeOffset="44208.07">18221 1304 10226,'15'70'8536,"-3"0"-4255,-8-41-4097,0 0-1,2 0 1,1-1 0,1 0-1,2-1 1,0 0-1,2 0 1,9 14-184,6-3 21,37 71 620,-62-104-559,0-1 1,-1 0-1,0 1 1,0 0 0,0-1-1,0 1 1,-1-1-1,1 1 1,-1 0-1,-1-1 1,1 1-1,-1 0 1,1-1 0,-1 1-1,-1 0 1,1-1-1,0 0 1,-1 1-1,0-1 1,0 0-1,-1 0 1,1 0 0,-1 0-1,-1 1-82,2-2 14,0-1 0,0 1 1,-1-1-1,1 0 0,-1 0 0,1 0 0,-1 0 1,0-1-1,1 1 0,-1-1 0,0 1 0,0-1 1,0 0-1,-1 0 0,1-1 0,0 1 0,0 0 0,0-1 1,-1 0-1,1 0 0,0 0 0,0 0 0,0 0 1,-1-1-1,1 0 0,0 1 0,0-1 0,0 0 0,0-1 1,0 1-1,0 0 0,0-1 0,0 0 0,1 1 1,-1-1-1,1 0 0,-1 0 0,1-1 0,0 1 1,-1 0-1,1-1 0,1 0 0,-1 1 0,-1-2-14,-2-6 2,0 0 0,1 0 0,0 0 0,0-1 0,1 0 0,0 0 0,1 1 0,1-2 0,-1 1 0,2 0 0,-1 0 0,2 0 0,-1 0 0,2 0 0,-1 0 0,3-7-2,60-171 12,56-42 18,-87 165 10,-24 88-102,-7 36 29,-3-47 37,1 1 0,0-1 0,0 1 0,1-1 0,1 1 0,0-1 0,1 0 0,0 1 0,0-2 0,1 1 0,5 9-4,-8-19-2,-1 0 1,1 0-1,0 0 1,0 0-1,-1 0 0,1 0 1,0 0-1,0 0 0,0 0 1,0 0-1,0-1 1,0 1-1,0 0 0,0-1 1,0 1-1,0-1 1,1 1-1,-1-1 0,0 0 1,0 1-1,0-1 1,1 0-1,-1 0 0,0 0 1,0 0-1,1 0 0,-1 0 1,0 0-1,0 0 1,0 0-1,1-1 0,-1 1 1,0-1-1,0 1 1,0 0-1,0-1 0,1 0 1,-1 1-1,0-1 1,0 0-1,0 0 0,0 1 1,-1-1-1,1 0 0,0 0 1,0 0 1,36-50-62,31-101 155,-68 151-93,0 0 0,0 0-1,1 0 1,-1 0 0,0 0-1,0 0 1,0 0 0,1 0-1,-1 0 1,1 0 0,-1 0 0,1 0-1,-1 0 1,1 0 0,-1 1-1,1-1 1,0 0 0,-1 0-1,1 1 1,0-1 0,0 0-1,-1 1 1,1-1 0,0 1 0,0-1-1,0 1 1,0-1 0,0 1-1,0 0 1,0-1 0,0 1-1,0 0 1,0 0 0,0 0-1,0 0 1,0 0 0,0 0-1,0 0 1,0 0 0,0 0 0,0 0-1,0 0 1,0 1 0,0-1-1,0 0 1,0 1 0,0-1-1,0 1 1,-1-1 0,1 1-1,0 0 1,0-1 0,0 1 0,-1 0-1,1-1 1,0 1 0,-1 0-1,1 0 1,-1 0 0,1 0 0,4 6-26,-5-5 22,0 0 0,1-1 0,-1 1 1,0 0-1,1-1 0,-1 1 0,1 0 0,0-1 0,0 1 0,-1-1 1,1 1-1,0-1 0,0 1 0,1-1 0,-1 0 0,0 0 0,0 1 0,1-1 1,-1 0-1,0 0 0,1 0 0,-1 0 0,1 0 0,-1-1 0,1 1 1,0 0-1,-1-1 0,1 1 0,0-1 0,-1 0 0,1 1 0,0-1 1,0 0-1,-1 0 0,1 0 0,0 0 0,0-1 0,-1 1 0,1 0 0,0-1 1,-1 1-1,1-1 0,0 1 0,-1-1 0,1 0 0,-1 0 0,1 0 1,-1 0-1,1 0 0,0-1 4,8-18-27,-1 0 1,-1-1-1,-1 0 1,-1 0-1,-1-1 1,-1 0-1,-1 0 1,0 0-1,-2-17 27,1 6 22,-2-1-1,-1 1 1,-2 0 0,-2-1-1,0 1 1,-2 1 0,-2-1-1,-1 1 1,-9-17-22,9 29-6,8 40-85,66 309 37,-62-316 66,0 1 0,1-1 0,0 0 0,1 0 0,1 0 0,0-1 0,0 0 0,1 0 0,1 0 0,0-1 0,1 0 0,0 0 0,1 0 0,0-1 0,0-1 0,5 4-12,-13-12 1,-1-1 0,1 1-1,0 0 1,-1-1 0,1 1-1,0 0 1,0-1 0,-1 1-1,1-1 1,0 1 0,0-1-1,0 1 1,0-1 0,0 0-1,0 1 1,0-1 0,0 0-1,-1 0 1,1 0 0,0 0-1,0 0 1,0 0 0,0 0 0,0 0-1,0 0 1,0 0 0,0-1-1,0 1 1,0 0 0,0-1-1,0 1 1,0 0 0,0-1-1,-1 1 1,1-1 0,0 1-1,0-1 1,-1 0 0,1 1-1,0-1 1,-1 0 0,1 0-1,0 1 1,-1-1 0,1 0-1,-1 0 1,1 0 0,-1 0 0,0 0-1,1 0 1,-1 0 0,0 1-1,0-2 0,-4-52 62,-49-61 85,44 100-145,0 0 1,1-1-1,1 0 0,1-1 1,0 0-1,1 0 0,0 0 1,2-1-1,0 1 0,1-1-2,2 11-3,1 0 0,1 1 0,-1-1 0,1 1 0,0-1 0,1 1 0,-1 0 0,1 0-1,0 0 1,1 0 0,-1 0 0,4-2 3,-4 4 4,0-1-1,1 1 1,-2-1-1,1 0 1,0 0-1,-1 0 0,0 0 1,0 0-1,0 0 1,-1 0-1,0-1 1,0 1-1,0-1 1,-1 1-1,0-1 1,0 1-1,0-1 1,-1-1-4,-21-32 28,21 37-39,1 2-1,0 0 16,8 0-76,-4 6 9,-1 1 0,1-1 0,-1 1 1,-1 0-1,1 0 0,-1 0 0,0 0 0,-1 1 1,1-1-1,-2 0 0,1 1 0,-1-1 0,0 8 63,1 1-433,7 79-2614,-6-49 1007</inkml:trace>
  <inkml:trace contextRef="#ctx0" brushRef="#br0" timeOffset="45236.33">19023 1072 9666,'8'-10'995,"-1"-1"0,0 0 0,-1 0-1,-1-1 1,1 0 0,-2 0 0,0 0 0,0 0-1,-1-1 1,-1 0 0,1-7-995,1 2 764,-19-30-80,-1 17-708,8 5 26,-7-37 2188,10 71-2200,5-7 12,-6 6 60,1 1 1,0 0-1,1 1 0,0-1 0,0 1 0,1-1 0,0 1 0,0 0 0,1 0 0,0 1 0,0 6-62,3-146 1571,20-115-1296,-21 236-215,0 17 52,0 20 50,-5 14-45,0-2-24,0-1 0,3 0 0,1 1 0,2-1 0,1 1 0,7 30-93,-1-39 13,0-1-1,2 0 1,1-1-1,1 0 0,2 0 1,3 3-13,-17-30 3,1 0 1,0 0 0,-1 1-1,1-1 1,0 0-1,0 0 1,0 0-1,1 0 1,-1 0-1,0 0 1,1-1-1,0 1 1,-1 0-1,1-1 1,0 1-1,0-1 1,-1 1-1,1-1 1,0 0 0,1 0-1,-1 0 1,0 0-1,0 0 1,0-1-1,0 1 1,1-1-1,-1 1 1,0-1-1,1 0 1,-1 0-1,0 0 1,1 0-1,-1 0 1,0 0-1,0-1 1,1 1 0,-1-1-1,0 1 1,0-1-1,0 0 1,1 0-1,-1 0 1,0 0-1,0-1 1,0 1-1,-1 0 1,1-1-1,0 0-3,5-10 16,-1-1-1,0 0 1,-1 0-1,-1-1 1,0 1-1,0-1 1,-2 0-1,0 0 1,0 0-1,-1-1 1,-1-4-16,1 12 3,7-247 142,2 256-110,13 77 3,-1 39 4,32 104 30,-29-185-41,-25-37-33,0 1 1,0-1 0,1 1-1,-1-1 1,0 1 0,0-1-1,1 1 1,-1-1 0,0 0-1,1 1 1,-1-1 0,1 1-1,-1-1 1,0 0 0,1 1-1,-1-1 1,1 0 0,-1 0-1,1 1 1,-1-1 0,1 0-1,-1 0 1,1 0 0,-1 0-1,1 1 1,0-1 0,-1 0-1,1 0 1,-1 0 0,1 0-1,-1 0 1,1 0 0,-1-1-1,1 1 1,0 0 0,-1 0-1,1 0 1,-1 0 0,1-1-1,-1 1 1,1 0 0,-1-1-1,0 1 1,1 0 0,-1-1-1,1 1 1,-1 0 0,1-1-1,-1 1 1,0-1 0,1 1-1,-1-1 1,0 1 0,0-1-1,1 1 1,-1-1 0,0 1-1,0-1 1,0 1 0,0-1-1,0 1 1,1-1-1,-1 1 1,0-1 0,0 1-1,0-1 1,0 0 0,-1 1 1,-3-77-1789,-9 14 10</inkml:trace>
  <inkml:trace contextRef="#ctx0" brushRef="#br0" timeOffset="45392.32">19221 462 17380,'0'14'1880,"0"-1"361,2 2-1185,-2-6-384,0-9-192,0 0-272,0 0-320,0 0-776,0 0-4793</inkml:trace>
  <inkml:trace contextRef="#ctx0" brushRef="#br0" timeOffset="45828.21">19463 670 17636,'3'41'1452,"-2"-13"-844,1 0 0,2 0 0,0-1 1,2 1-1,1-1 0,4 8-608,-10-32 20,-1 0 0,1-1 0,0 1 0,0-1 0,0 0-1,0 1 1,0-1 0,1 0 0,-1 0 0,1 1 0,-1-1 0,1 0 0,0-1 0,0 1 0,0 0 0,0 0 0,0-1 0,0 1 0,0-1 0,1 0 0,-1 0 0,0 0-1,1 0 1,-1 0 0,1 0 0,-1 0 0,1-1 0,-1 1 0,1-1 0,0 0 0,-1 0 0,1 0 0,-1 0 0,1 0 0,0-1 0,-1 1 0,1-1 0,-1 0-1,1 1 1,-1-1 0,2-1-20,7-8 77,-1-1 0,-1 1 0,0-1-1,-1-1 1,0 0 0,0 0-1,-1 0 1,-1-1 0,0 0 0,-1 0-1,-1-1 1,0 0 0,0 1 0,-1-1-1,-1-4-76,7-17 128,-1-1 0,-3 0-1,-1 0 1,-1 0 0,-2 0-1,-1-1 1,-3 1 0,0 0 0,-3 0-1,0 1 1,-3-1 0,-9-24-128,15 51 30,0 1 0,0 0 0,0 0 0,-1 0 0,-1 1 0,1-1 1,-1 1-1,-1 0 0,1 1 0,-1-1 0,0 1 0,0 0 0,-1 0 1,0 1-1,0 0 0,0 0 0,-1 1 0,0 0 0,1 0 0,-8-2-30,11 8 16,-1-1 1,1 1-1,0 1 0,0-1 0,0 0 0,0 1 0,0 0 0,1 0 0,-1 0 0,1 0 0,0 0 0,0 1 0,0 0 0,0-1 0,0 1 0,1 0 0,0 0 0,0 1 0,0-1 0,0 0 1,1 1-1,0-1 0,-1 1 0,2-1 0,-1 1 0,0 2-16,-3 7 9,-1 1-1,2 0 1,0 0 0,1 0-1,1 0 1,0 1 0,1-1 0,0 0-1,1 0 1,1 1 0,3 11-9,0-21-5,0 0 0,-1 0 0,2 0 0,-1-1 0,1 0 0,0 0 0,0 0 0,0-1 0,0 0 0,1 0 0,0-1 0,0 1 0,0-2 0,0 1 0,0-1 0,1 0 0,-1 0 0,5 0 5,21 8 10,-18-5-68,0 0-1,0 1 1,0 0 0,-1 1 0,0 1-1,-1 0 1,0 1 0,0 1 0,-1 0-1,0 0 1,0 1 0,-2 1 0,1 0-1,-1 0 1,-1 1 0,0 0 0,-1 1-1,-1 0 1,0 0 0,0 1-1,-2 0 1,4 12 58,0 13-1059</inkml:trace>
  <inkml:trace contextRef="#ctx0" brushRef="#br0" timeOffset="47436.48">17334 2811 19724,'36'49'2050,"2"24"-1254,-3 2 0,-4 1 0,21 76-796,26 163 1744,-78-312-1426,-5-4-227,-1-1 0,1 0 0,-1-1 0,1 1 0,0-1 0,0 0 0,0 0 0,0-1 0,1 1 0,-1-1-1,1 0 1,0 0 0,0-1 0,0 1 0,1-1 0,-1 0 0,1 0 0,0 0 0,1 0 0,-1 0 0,1-1 0,0-1-91,-9-27 20,2 0 0,2-1 1,1-1-1,2 1 0,1-1 1,2 1-1,1-1 0,4-25-20,-4 61 0,18-198 23,-17 195-42,-1 3 7,0 0 26,7 22 167,12-44-232,-9 8 78,-8 11-27,0-1-1,1 1 1,-1 0 0,1 0 0,-1 0-1,1 0 1,0 0 0,0 0-1,0 1 1,1-1 0,-1 1-1,1 0 1,-1 0 0,1 0-1,0 0 1,0 1 0,-1 0 0,1 0-1,0 0 1,0 0 0,0 0-1,1 1 1,-1 0 0,0 0-1,0 0 1,0 0 0,0 0-1,0 1 1,0 0 0,2 0 0,6 12-6,-1 1 1,0-1 0,-1 2 0,-1-1-1,0 1 1,-1 1 0,5 11 5,-3-6 2,43 153 83,-53-174-83,0 0-1,1 0 1,-1 0-1,0 0 1,0 0-1,1-1 1,-1 1-1,0 0 1,0 0-1,0 0 1,1 0-1,-1 0 1,0 0-1,0 0 1,1 0-1,-1 0 1,0 0-1,1 0 1,-1 0-1,0 0 1,0 0-1,0 0 1,1 1-1,-1-1 1,0 0-1,0 0 1,1 0-1,-1 0 1,0 0-1,0 0 1,0 1-1,1-1 1,-1 0-1,0 0 1,0 0-1,0 1 1,0-1-1,1 0 1,-1 0-2,3-28 12,-24-265 116,21 293-129,0 1-1,0-1 0,0 0 1,1 1-1,-1-1 1,0 0-1,0 0 0,1 1 1,-1-1-1,0 0 1,0 0-1,1 0 0,-1 1 1,0-1-1,1 0 1,-1 0-1,0 0 0,0 0 1,1 0-1,-1 0 0,0 0 1,1 0-1,-1 1 1,0-1-1,1 0 0,-1 0 1,0 0-1,1-1 1,-1 1-1,0 0 0,1 0 1,-1 0-1,0 0 1,1 0-1,-1 0 0,0 0 1,1-1-1,-1 1 1,0 0-1,1 0 0,-1 0 1,0-1-1,0 1 1,1 0-1,-1 0 0,0-1 1,0 1-1,0 0 1,0 0-1,1-1 0,-1 1 1,0 0-1,0-1 1,0 1-1,0 0 0,0-1 1,0 1-1,0 0 1,0-1-1,1 1 0,-1 0 1,0-1-1,-1 1 1,1 0-1,0-1 2,20 29-60,13 46 19,-27-56 48,1-1 0,1 0 0,0 0 0,1-1 0,1 0 0,0-1 0,1 0 0,11 10-7,-19-23-1,-1-1-1,1 1 1,0-1 0,0 0-1,0 0 1,0 0 0,0-1 0,0 1-1,1-1 1,-1 1 0,0-1-1,0 0 1,0 0 0,0-1 0,0 1-1,1-1 1,-1 1 0,0-1-1,0 0 1,0 0 0,-1 0 0,1-1-1,0 1 1,0-1 0,-1 0 0,1 1-1,0-1 1,-1 0 0,0 0-1,1-1 1,-1 1 0,0 0 0,0-1-1,-1 1 1,1-1 0,0 0-1,-1 0 1,0 0 0,1 1 0,-1-1-1,0 0 1,-1 0 0,1-1-1,0 1 1,-1 0 0,0 0 0,0 0-1,0 0 1,0-1 1,4-20 18,-1 0 1,-1 0-1,-1 0 0,-2 0 0,0 0 1,-1 0-1,-2 0 0,0 0 1,-2 1-1,0-1 0,-2 2 0,0-1 1,-2 1-1,0 0 0,-1 1 1,-2 0-1,-1 0-18,15 21-1,-1 0 0,0 1 0,0-1 1,0 0-1,0 0 0,0 1 0,0-1 0,1 0 1,-1 0-1,0 1 0,0-1 0,0 0 0,0 0 0,0 1 1,0-1-1,0 0 0,0 1 0,0-1 0,0 0 1,0 0-1,0 1 0,0-1 0,-1 0 0,1 0 1,0 1-1,0-1 0,0 0 0,0 0 0,0 1 0,-1-1 1,1 0-1,0 0 0,0 1 0,0-1 0,-1 0 1,1 0-1,0 0 0,0 0 0,0 1 0,-1-1 1,1 0-1,0 0 0,-1 0 0,1 0 0,0 0 0,0 0 1,-1 0-1,1 0 0,0 0 0,0 0 0,-1 0 1,1 0-1,0 0 0,-1 0 0,1 0 0,0 0 1,0 0-1,-1 0 0,1 0 0,0 0 0,0 0 0,-1 0 1,1-1-1,0 1 1,24 93-52,-16-66 50,-2-3 11,0 1 0,2-1 0,1 0 1,1-1-1,1 0 0,14 21-9,-24-43 0,0 1 0,0 0-1,0 0 1,0-1 0,1 1-1,-1-1 1,0 1 0,1-1 0,0 0-1,-1 0 1,1 1 0,-1-1-1,1 0 1,0 0 0,0 0 0,0-1-1,0 1 1,0 0 0,0-1-1,-1 1 1,1-1 0,0 0 0,0 0-1,0 0 1,1 0 0,-1 0-1,0 0 1,0 0 0,0 0 0,0-1-1,-1 1 1,1-1 0,0 0-1,0 1 1,0-1 0,0 0 0,0 0-1,-1 0 1,1-1 0,-1 1-1,1 0 1,0 0 0,-1-1 0,0 1-1,1-1 1,-1 1 0,0-1-1,0 0 1,0 0 0,0 1 0,1-3-1,29-65 25,-28 60-17,0 0 0,1 0 0,0 0 0,0 0 0,1 0-1,0 1 1,0 0 0,1 0 0,0 0 0,1 1 0,0 0 0,0 0-7,-3 6-3,0 1 0,0 0 0,0-1 0,0 2-1,0-1 1,0 0 0,0 1 0,0 0 0,0 0 0,0 0-1,0 0 1,-1 1 0,1-1 0,0 1 0,-1 0 0,1 0 0,-1 1-1,0-1 1,0 0 0,0 1 0,0 0 0,0 0 0,0 0 0,-1 0-1,1 0 1,-1 1 0,0-1 0,0 1 0,0-1 0,-1 1-1,1 0 1,0 2 3,4 4 5,46 61 67,-52-70-70,0-1 1,0 0-1,1 1 0,-1-1 1,0 0-1,1 1 0,-1-1 0,0 0 1,1 1-1,-1-1 0,0 0 0,1 0 1,-1 1-1,1-1 0,-1 0 1,0 0-1,1 0 0,-1 0 0,1 0 1,-1 0-1,1 0 0,-1 1 0,0-1 1,1 0-1,-1 0 0,1-1 1,-1 1-1,1 0 0,-1 0 0,0 0 1,1 0-1,-1 0 0,1 0 0,-1-1 1,0 1-1,1 0 0,-1 0 0,1 0 1,-1-1-1,0 1 0,1 0 1,-1-1-1,0 1 0,0 0 0,1-1 1,-1 1-1,0 0 0,0-1 0,1 1 1,-1-1-1,0 1 0,0 0 1,0-1-1,0 1 0,0-1 0,1 1 1,-1-1-1,0 1 0,0 0 0,0-1 1,0 1-1,0-1 0,0 1 1,-1-1-1,1 1 0,0 0 0,0-1 1,0 1-1,0-1-2,-3-36 207,-6 8-129,-2 0-1,0 1 0,-2 0 1,-2 1-1,0 1 0,-1 0 1,-2 1-1,-1 1 0,0 1 1,-23-21-78,39 42-43,3 2-92,25-7-1457,3 9-420</inkml:trace>
  <inkml:trace contextRef="#ctx0" brushRef="#br0" timeOffset="48026.35">18899 2213 18692,'19'21'879,"0"0"1,-2 1-1,-1 1 1,0 1-1,-2 0 1,6 15-880,10 30 598,-3 2-1,-3 1 1,0 15-598,-11-39 365,-6-21-290,1 0 1,1-1-1,1 0 1,1-1-1,1 0 1,2-1-1,0-1 1,2 0-1,0 0 1,12 10-76,-28-34 4,0 1 0,0-1 1,0 0-1,0 0 0,0 1 1,0-1-1,0 0 0,1 1 0,-1-1 1,0 0-1,0 1 0,1-1 1,-1 0-1,1 1 0,-1-1 0,1 0 1,-1 1-1,1-1 0,-1 1 1,1-1-1,-1 1 0,1-1 1,-1 1-1,1 0 0,0-1 0,-1 1 1,1-1-1,0 1 0,-1 0 1,1 0-1,0 0 0,0-1 0,-1 1 1,1 0-1,0 0 0,0 0 1,-1 0-1,1 0 0,0 0 1,-1 0-1,1 0 0,0 1 0,0-1 1,-1 0-1,1 0 0,0 1 1,-1-1-1,1 0 0,0 1 0,-1-1 1,1 0-1,0 1 0,-1-1 1,1 1-1,-1-1 0,1 1 1,-1 0-1,1-1 0,-1 1 0,0-1 1,1 1-1,-1 0 0,0-1 1,1 1-1,-1 0 0,0 0 0,0-1 1,1 2-5,-21-119 485,-31-71-229,15 61-198,5-2-1,-1-43-57,32 166 0,-3-5-2,0-1-1,1 0 1,1 0-1,0 0 0,1 0 1,0 0-1,0 0 1,2 0-1,-1 0 0,2 0 1,-1 0-1,2 0 0,-1 1 1,2 0-1,-1-1 1,7-9 2,-10 20-5,1-1 0,-1 1 0,0-1 0,1 1 0,-1 0 1,1-1-1,0 1 0,0 0 0,-1 0 0,1 0 0,0 0 1,0 0-1,0 1 0,0-1 0,0 0 0,0 1 0,0 0 0,0-1 1,0 1-1,0 0 0,0 0 0,0 0 0,0 0 0,0 0 1,0 1-1,0-1 0,0 1 0,0-1 0,0 1 0,0 0 1,0 0-1,0 0 0,-1 0 0,1 0 0,0 0 0,-1 0 1,1 0-1,0 1 0,-1-1 0,0 1 0,1-1 0,-1 1 0,0 0 1,0-1-1,0 1 0,1 0 5,2 11-2,0 0 1,0 0-1,-1 1 1,-1-1-1,0 1 1,-1-1-1,0 1 1,-1 0-1,-1-1 0,0 1 1,0-1-1,-2 1 1,0-1-1,0 0 1,-1 0-1,-1 0 1,0 0-1,-1-1 1,-3 6 1,8-15-10,-1 2 0,1 0 0,-1 0 0,0 0 0,-1-1 0,1 1 0,-1 0 0,1-1 0,-2 0 0,1 0 0,0 0 0,-1 0 0,1 0 0,-1 0 0,0-1 0,-1 0 0,1 0 0,0 0 0,-1 0 0,0-1 0,1 0 10,-11-18-2402,15-2 514</inkml:trace>
  <inkml:trace contextRef="#ctx0" brushRef="#br0" timeOffset="48386.7">19425 2017 20044,'4'32'911,"2"1"0,0-1 0,3-1 0,0 1 0,7 11-911,-16-41 20,0 0 1,0 0 0,0-1 0,0 1 0,1 0 0,-1 0 0,0 0-1,1 0 1,0-1 0,-1 1 0,1 0 0,0 0 0,0-1-1,0 1 1,0-1 0,0 1 0,0-1 0,1 1 0,-1-1-1,0 0 1,1 0 0,-1 1 0,1-1 0,-1 0 0,1 0 0,0-1-1,0 1 1,-1 0 0,1 0 0,0-1 0,0 1 0,-1-1-1,1 0 1,0 1 0,0-1 0,0 0 0,0 0 0,0 0 0,0 0-1,-1-1 1,1 1 0,0 0 0,0-1 0,0 1 0,-1-1-1,1 0-20,5-8 60,-1 0-1,0-1 1,0 0-1,-1 0 0,0-1 1,-1 1-1,-1-1 0,1 0 1,-2 0-1,1 0 0,-2 0 1,1-2-60,2-8 54,0 0 5,25-65 54,-27 86-112,1 0 0,-1-1 0,1 1-1,-1 0 1,0 1 0,1-1 0,-1 0-1,1 1 1,-1-1 0,0 1 0,0 0-1,1-1 1,-1 1 0,0 1 0,0-1-1,0 0 1,0 0 0,0 1 0,0-1-1,0 1 1,0-1 0,-1 1-1,1 0 1,-1 0 0,1 0 0,-1 0-1,0 0 1,1 0 0,-1 0 0,0 0-1,-1 0 1,1 1 0,0-1 0,0 1-1,12 26 29,36 43 112,-48-72-129,1 0 0,-1 0 0,1 0-1,-1 0 1,1-1 0,-1 1 0,0 0-1,1-1 1,-1 1 0,1-1 0,-1 1-1,0-1 1,1 0 0,-1 0 0,0 0-1,0 0 1,1 0 0,-1 0 0,0 0-1,0 0 1,0 0 0,0 0 0,-1 0 0,1-1-1,0 1 1,0 0 0,-1-1 0,1 1-1,-1 0 1,1-1 0,-1 1 0,0-1-1,1 1 1,-1-1 0,0 1 0,0-1-1,0 0-11,0 1 7,35-154-657,-30 119-621</inkml:trace>
  <inkml:trace contextRef="#ctx0" brushRef="#br0" timeOffset="48643.47">19801 1418 21909,'8'55'576,"8"6"112,0 1-152,2 1 280,-2-3-16,2-8-263,0-9-49,1-12-296,3-5-104,-9-9-24,0-4 0,-13-13-400,0 0-280,0 0-593,-3-27-455,-10-5-1529</inkml:trace>
  <inkml:trace contextRef="#ctx0" brushRef="#br0" timeOffset="49186.03">19916 1716 9402,'28'22'7043,"10"54"-4458,-31-59-2355,0-1 1,1-1-1,1 1 0,0-1 0,1-1 1,0 1-1,4 1-230,-12-14 34,-1 0 0,1 0 0,-1-1 0,1 1 0,0-1 0,-1 1 0,1-1 0,0 0 0,0 0 0,0 0 0,0 0 0,0 0 0,1 0 0,-1 0 0,0-1 0,0 1-1,0-1 1,1 0 0,-1 1 0,0-1 0,0 0 0,1 0 0,-1-1 0,0 1 0,0 0 0,1-1 0,-1 1 0,0-1 0,0 0 0,0 0 0,0 0 0,0 0 0,0 0 0,0 0 0,0 0 0,0-1 0,0 1 0,-1-1 0,1 1 0,-1-1 0,1 0-34,45-88 842,-41 49-785,-2-1 1,-2 1-1,-1-1 1,-3 0-1,-1 0 1,-2 1-1,-2-1 0,-1 1 1,-3 1-1,-1 0 1,-2 0-1,-1 2 1,-10-17-58,22 48-80,8 26-122,51 282 1117,-55-292-869,1 0 1,-1 0-1,2 0 0,-1 0 1,1 0-1,0-1 0,1 1 0,0-1 1,1 0-1,-1 0 0,1-1 0,1 1 1,0-1-1,0 0 0,0-1 0,1 1 1,0-1-1,0-1 0,0 1 1,1-1-1,0 0 0,0-1 0,0 0 1,0 0-1,1-1 0,2 1-46,-9-4 45,-1-4 51,-2-8-52,0 1-1,-1 0 0,-1 0 1,0-1-1,-1 1 0,0 1 1,0-1-1,-1 1 0,-1-1 1,1 1-1,-2 1 0,1-1 0,-7-6-43,9 10 7,-46-60 62,60 103-26,-9-32-24,0 0 0,1-1 1,0 1-1,0-1 0,0 1 0,0-1 0,0 1 1,1-1-1,0 0 0,0 0 0,0-1 0,1 1 1,-1-1-1,1 1 0,0-1 0,-1 0 0,2 0 1,-1-1-1,0 1 0,0-1 0,1 0 0,-1 0 1,1 0-1,0-1 0,0 0 0,-1 0 0,1 0 1,0 0-1,0-1 0,0 0 0,0 0 0,0 0 1,0 0-1,0-1 0,0 0 0,-1 0 1,1 0-1,0-1 0,-1 1 0,5-3-19,-2-5 31,0 1 0,0-1 0,-1 0 0,-1-1-1,0 1 1,0-1 0,0 0 0,-2 0 0,1-1 0,-1 1 0,-1-1 0,0 1-1,0-1 1,-1 0 0,0 0 0,-1 0 0,0 0 0,-1 0 0,0 0 0,-3-7-31,50 201-200,-44-179 163,-1 0-22,0 0 0,0-1 1,0 1-1,0-1 0,1 1 0,0-1 0,0 1 1,0-1-1,0 0 0,0 0 0,1 0 0,-1 0 1,1-1-1,0 1 0,0-1 0,0 1 0,2 0 59,5-3-2195</inkml:trace>
  <inkml:trace contextRef="#ctx0" brushRef="#br0" timeOffset="50620.34">20502 1742 17780,'0'0'2000,"1"-3"115,67-115 2084,-54 88-4008,-2 0 1,-1 0 0,-1-1 0,-2-1 0,-1 0 0,-1 0 0,-2 0 0,-1 0 0,-2-26-192,-5 47 210,2 30-158,38 175 8,-1-78 24,-35-115-82,0-1 0,0 1 0,0 0 1,0-1-1,0 1 0,1-1 0,-1 1 0,0 0 0,0-1 0,1 1 0,-1-1 0,0 1 0,1-1 0,-1 1 0,1-1 0,-1 1 0,1-1 0,-1 1 0,1-1 0,-1 0 0,1 1 0,-1-1 0,1 0 0,-1 1 0,1-1 0,0 0 0,-1 0 0,1 1 0,0-1 0,-1 0 0,1 0 0,0 0 1,-1 0-1,1 0 0,0 0 0,-1 0 0,1 0 0,-1 0 0,1 0 0,0-1 0,-1 1 0,1 0 0,0 0 0,-1-1 0,1 1 0,-1 0 0,1 0 0,-1-1 0,1 1 0,-1-1 0,1 1 0,-1-1 0,1 1 0,-1-1 0,1 1 0,-1-1 0,0 1 0,1-1 0,-1 1 0,0-1 1,1 0-1,-1 1 0,0-1 0,0 1 0,0-1 0,0 0 0,1 1 0,-1-1 0,0 0-2,9-48 157,-23-55-33,13 101-266,-1 39-1407,5-3 695,15 61-1468,-17-93 2274,2-4 30,72-146 954,-54 109-812,-2-2 0,-2 0 1,-1-1-1,-3 0 0,-1-1 0,5-44-124,-16 87 21,0 0-1,0 0 0,-1 0 1,1 0-1,-1 0 1,1 0-1,-1 0 0,1 0 1,-1-1-1,0 1 0,1 0 1,-1 0-1,0 0 0,0 0 1,0 0-1,0-1 0,0 1 1,0 0-1,0 0 1,0 0-1,-1 0 0,1 0 1,0-1-1,-1 1 0,1 0 1,-1 0-1,1 0 0,-1 0 1,1 0-1,-1 0 0,0 0 1,1 0-1,-1 1 0,0-1 1,0 0-1,0 0 1,0 1-1,0-1 0,0 0 1,0 1-1,0-1 0,0 1 1,0-1-1,0 1 0,0-1 1,0 1-1,0 0 0,0 0 1,-1-1-1,1 1 1,0 0-1,0 0 0,0 0 1,0 0-1,0 1 0,-1-1 1,1 0-21,-34 83 337,26-56-319,1 0-1,2 1 0,1 0 1,1 0-1,2 0 1,0 1-1,2-1 1,1 1-1,2-1 1,0 0-1,3 5-17,-6-31 1,0-1 0,0 1 0,0-1 0,0 1 1,0-1-1,1 1 0,-1-1 0,0 1 0,1-1 0,0 0 0,-1 1 0,1-1 0,0 0 0,-1 1 0,1-1 0,0 0 1,0 0-1,0 0 0,0 1 0,0-1 0,0 0 0,1-1 0,-1 1 0,0 0 0,0 0 0,1 0 0,-1-1 1,0 1-1,1-1 0,-1 1 0,1-1 0,-1 1 0,1-1 0,-1 0 0,1 0 0,-1 0 0,1 0 0,-1 0 0,1 0 1,-1 0-1,1 0 0,-1-1 0,1 1 0,-1 0 0,1-1 0,-1 1 0,0-1 0,1 0 0,-1 1 0,0-1 1,1 0-1,-1 0 0,0 0 0,0 0 0,0 0 0,0 0 0,0 0 0,0 0 0,1-2-1,13-18 20,-1-1-1,0-1 0,-2 0 1,0-1-1,-2 0 1,-1-1-1,6-21-19,-6 18 7,11-33 17,-2-1 1,-3 0-1,-3-1 1,-3 0 0,-1-15-25,-15 36 42,7 41-41,0 1 0,0-1 0,0 1 0,-1-1 0,1 1 0,0-1 0,0 1 0,-1-1 0,1 1 0,0-1 0,-1 1-1,1-1 1,-1 1 0,1-1 0,0 1 0,-1 0 0,1-1 0,-1 1 0,1 0 0,-1-1 0,1 1 0,-1 0 0,1 0 0,-1-1 0,0 1 0,1 0 0,-1 0 0,1 0 0,-1 0 0,1 0 0,-1 0 0,0 0 0,1 0 0,-1 0 0,1 0 0,-1 0 0,0 0 0,1 0 0,-1 1 0,1-1 0,-1 0 0,1 0 0,-1 1-1,1-1 1,-1 0 0,1 1 0,-1-1 0,1 0 0,-1 1 0,1-1 0,0 1 0,-1-1 0,1 1 0,0-1 0,-1 1 0,1-1 0,0 1 0,0-1 0,-1 1 0,1-1 0,0 1 0,0-1 0,0 1 0,0 0 0,0-1-1,-8 17-1,0 0 1,2 1 0,0 0-1,1 0 1,1 0-1,0 0 1,2 1-1,0 0 1,1 13 0,1-31 0,-3 20 3,2 1 0,1-1 0,0 1 0,2-1 0,0 0 0,2 0 0,0 0 1,1 0-1,2 0 0,0-1 0,1 0 0,0 0 0,9 12-3,-15-29 0,0 0-1,0 0 1,0 0-1,1 0 1,-1 0 0,0-1-1,1 1 1,0-1-1,0 0 1,0 0 0,0 0-1,0 0 1,0 0 0,0 0-1,1-1 1,-1 0-1,0 0 1,1 0 0,-1 0-1,1 0 1,0-1 0,-1 1-1,1-1 1,-1 0-1,1 0 1,0-1 0,-1 1-1,1-1 1,-1 1 0,1-1-1,-1 0 1,1 0-1,-1-1 1,0 1 0,1-1-1,-1 0 1,0 0 0,0 0-1,1-1 1,11-15 24,-1 0 0,0-1 0,-2 0 0,0-1 0,-1-1 0,-1 0 0,-1 0 0,-1-1 0,0 0 0,-2 0 0,-1-1 0,-1 0 0,-1 0 0,0-8-24,6-33 103,-4 1 0,-2-1 0,-3 1 0,-3-1 0,-2 0 0,-4-4-103,8 63-28,-1 7-11,-27 111-40,23-78 78,-6 22 15,2 1-1,4-1 1,1 2 0,4 49-14,0-104-14,1 0 0,-1 0 0,1-1 0,0 1 0,1 0 1,-1 0-1,0 0 0,1 0 0,0-1 0,0 1 0,0 0 0,1-1 1,-1 1-1,1-1 0,0 1 0,0-1 0,0 0 0,0 0 0,0 0 1,1 0-1,-1 0 0,1 0 0,0-1 0,0 1 0,0-1 0,0 0 1,0 0-1,1 0 0,-1 0 0,1 0 0,-1-1 0,1 0 0,0 1 1,-1-2-1,1 1 0,0 0 0,0-1 0,-1 1 0,1-1 0,0 0 1,0 0-1,0-1 0,0 1 0,-1-1 0,1 0 0,3-1 14,15-13-865</inkml:trace>
  <inkml:trace contextRef="#ctx0" brushRef="#br0" timeOffset="51445.86">21905 1116 14795,'1'4'8538,"16"-40"-7978,31-105 376,-7-2-1,8-67-935,-42 179 178,-1 0 1,-2 0-1,-1-1 0,-2 0 0,-1 0 1,-1 0-179,-3 4 296,-5 41 183,3 68-415,3 1 0,4-1 0,3 1 0,14 68-64,3-67 76,-9-71-424,-1-24-599</inkml:trace>
  <inkml:trace contextRef="#ctx0" brushRef="#br0" timeOffset="51775.82">22292 262 22605,'-115'373'3895,"129"-394"-3780,-3-8-81,-1 0 0,-1-1 0,-2 0 0,-2-1 0,0 1 0,-2-1 0,-1 0 0,-2 0 0,-1 0-1,-1 0 1,-6-23-34,5 43 103,5 32-91,50 360 226,-51-370-220,-2-4-5,1 0-1,0 0 1,1 0 0,0 0 0,0 0-1,0 0 1,1 0 0,0 0 0,0-1-1,0 1 1,1-1 0,0 0 0,1 1 0,-1-1-1,1-1 1,0 1 0,1 0 0,0-1-13,5-5-734,3-11-548</inkml:trace>
  <inkml:trace contextRef="#ctx0" brushRef="#br0" timeOffset="52428.02">22599 283 17140,'0'0'2526,"0"0"1242,-9-2-2515,-99-38 211,106 40-1442,0 1 1,-1-1-1,1 0 1,0 1-1,0-1 0,0 1 1,0 0-1,0-1 1,0 1-1,0 0 0,0 1 1,0-1-1,0 0 1,0 0-1,1 1 0,-1-1 1,0 1-1,1-1 1,0 1-1,-1 0 0,1 0 1,0-1-1,-1 3-22,1-3 4,-19 83 374,19-76-349,0 4 32,-1 0-1,2-1 1,-1 1-1,2 0 0,0-1 1,0 1-1,1-1 1,0 1-1,1-1 1,4 11-61,-6-20 5,1-1 1,-1 0-1,1 0 1,-1 0-1,1-1 1,0 1-1,-1 0 1,1-1-1,0 1 0,0-1 1,-1 1-1,1-1 1,0 0-1,0 0 1,0 1-1,-1-2 1,1 1-1,0 0 1,0 0-1,0 0 0,-1-1 1,1 1-1,0-1 1,0 0-1,-1 1 1,1-1-1,0 0 1,-1 0-1,1 0 1,-1 0-1,1 0 0,-1 0 1,0-1-1,1 1 1,-1 0-1,0-1 1,0 1-1,0-1 1,0 1-1,0-1 0,0 1 1,0-1-1,-1 0 1,1 1-1,0-2-5,17-25 26,0-1 0,-2 0 0,-2-1 0,0-1 0,-2 0 0,-1-1 0,-2 0 0,-1 0 0,2-20-26,-10-38 66,-6 118-108,5 66 46,4 1 1,11 64-5,-13-149 7,-2-5 6,1 0 1,0 0-1,0 0 0,0 0 1,0 0-1,1 0 0,0 0 1,0 0-1,0 0 0,0 0 1,1-1-1,0 1 0,0-1 1,0 1-1,1-1 0,-1 0 1,1 0-1,0 0 0,0 0 1,1 0-1,-1-1 0,1 1 0,0-1 1,0 0-1,0 0 0,0 0 1,0-1-1,1 1 0,-1-1 1,1 0-1,1 0-13,-5-2 3,0-1 3,1 1 0,-1-1 0,0 1 0,1-1 0,-1 1 0,1 0 0,-1-1-1,1 1 1,-1 0 0,1 0 0,-1 0 0,1 0 0,-1 0 0,1 0 0,-1 1-1,1-1 1,-1 0 0,0 1 0,1-1 0,-1 1 0,0 0 0,1-1 0,-1 1-1,0 0 1,1 0 0,-1 0 0,0 0 0,0 0 0,0 0 0,0 0 0,0 0-1,0 0 1,0 0 0,-1 1 0,1-1 0,0 0 0,-1 1 0,1-1 0,-1 0-1,1 1 1,-1-1 0,1 1 0,-1-1 0,0 1 0,0-1 0,0 1 0,0-1-1,0 1 1,0-1 0,0 1 0,-1-1 0,1 0 0,-1 2-6,-2 4 36,-1-1-1,-1 0 1,1 0 0,-1 0-1,0 0 1,-1-1 0,1 0-1,-1 0 1,0 0 0,0-1 0,0 1-1,-1-2 1,0 1 0,0-1-1,0 0 1,0 0 0,0-1 0,0 0-1,-1 0 1,1-1 0,0 0-1,-8 0-35,11-2-87,1-1-1,-1 0 1,1 1-1,-1-2 0,1 1 1,0 0-1,0-1 0,0 1 1,0-1-1,0 0 1,0 0-1,1 0 0,0 0 1,-1-1-1,1 1 1,0 0-1,1-1 0,-1 0 1,1 1-1,-1-1 1,1 0-1,0 0 0,1 0 1,-1 0-1,1 0 0,-1 0 1,1 0-1,0 0 1,1 0-1,-1 0 0,1 1 1,-1-1-1,1 0 1,1 0-1,-1 0 0,0 0 88,9-33 1398</inkml:trace>
  <inkml:trace contextRef="#ctx0" brushRef="#br0" timeOffset="52956.83">22885 74 19772,'15'-59'3317,"-26"61"-1577,-7 15-1494,1 0-1,0 1 0,2 1 1,0 1-1,1 0 1,1 1-1,1 0 0,1 1 1,-3 10-246,-7 28 299,18-50-117,13-37-126,74-239 152,-84 266-209,0 1-1,1-1 1,-1 1-1,0 0 0,1-1 1,-1 1-1,0-1 1,1 1-1,-1-1 1,1 1-1,-1-1 0,1 1 1,-1-1-1,1 0 1,-1 1-1,1-1 1,-1 0-1,1 1 1,0-1-1,-1 0 0,1 1 1,0-1-1,-1 0 1,1 0-1,0 0 1,-1 0-1,1 0 0,0 0 1,-1 0-1,1 0 1,0 0-1,-1 0 1,1 0-1,0 0 1,-1 0-1,1-1 0,-1 1 1,1 0-1,0 0 1,-1-1-1,1 1 1,-1-1-1,1 1 0,-1 0 1,1-1-1,-1 1 1,1-1-1,-1 1 1,1-1-1,-1 1 0,0-1 1,1 0 1,68 285-15,-68-279 24,0 0 0,0 0 1,1 0-1,0 0 0,0-1 0,0 1 0,0-1 0,1 1 0,0-1 0,0 0 0,0 0 0,1 0 0,-1-1 0,1 1 1,0-1-1,0 0 0,0 0 0,0 0 0,0 0 0,1-1 0,-1 1 0,1-1 0,0 0 0,-1-1 0,1 1 1,0-1-1,1 0-9,11 1 31,-15-2-25,0-1 1,0 1-1,-1-1 0,1 1 0,0 0 0,0 0 0,0 0 0,0 0 0,-1 0 0,1 1 0,0-1 0,0 1 1,-1-1-1,1 1 0,0-1 0,0 1 0,-1 0 0,1 0 0,-1 0 0,1 0 0,-1 0 0,1 0 0,-1 0 1,0 0-1,1 1 0,-1-1 0,0 0 0,0 1 0,0-1 0,0 1 0,0 0 0,0-1 0,0 1 0,-1 0 0,1-1 1,-1 1-1,1 0 0,-1 0 0,0 0 0,1-1 0,-1 3-6,-2 6 95,0 1-1,-1-1 1,0 0-1,0 0 1,-1 0 0,-1 0-1,0-1 1,0 1-1,0-1 1,-1 0 0,-1-1-1,0 1 1,0-2-1,-8 8-94,11-13-38,0 0-1,0 0 0,0-1 0,-1 0 1,1 0-1,-1 0 0,1 0 1,-1-1-1,1 1 0,-1-1 0,1 0 1,-1-1-1,0 1 0,1-1 1,-1 0-1,1 0 0,0 0 1,-1-1-1,1 1 0,0-1 0,0 0 1,0 0-1,0-1 0,0 1 1,0-1-1,1 0 0,-1 0 0,1 0 1,0 0-1,0-1 0,0 1 1,0-1-1,1 0 0,0 0 0,-1 0 1,1-1 38,-4-8-1947</inkml:trace>
  <inkml:trace contextRef="#ctx0" brushRef="#br0" timeOffset="53672.73">22269 771 8642,'0'0'1670,"0"0"1498,0 0-140,3 0 4143,3 10-4366,-82 169-887,76-178-1913,0 0-1,1-1 1,-1 1 0,0-1-1,0 1 1,0 0-1,0-1 1,0 1 0,0 0-1,0-1 1,0 1-1,0-1 1,0 1 0,0 0-1,0-1 1,0 1-1,0 0 1,-1-1 0,1 1-1,0-1 1,0 1-1,-1-1 1,1 1 0,0 0-1,-1-1 1,1 1 0,-1-1-1,1 0 1,0 1-1,-1-1 1,1 1 0,-1-1-1,1 0 1,-1 1-1,0-1 1,1 0 0,-1 1-1,1-1 1,-1 0-1,0 0 1,1 0 0,-1 0-1,1 0 1,-1 1-1,0-1 1,1 0 0,-1 0-1,0 0 1,1-1 0,-1 1-1,0 0 1,1 0-1,-1 0 1,1 0 0,-1-1-1,0 1 1,1 0-1,-1 0 1,1-1 0,-1 1-1,1-1 1,-1 1-1,1 0 1,-1-1 0,1 1-1,0-1 1,-1 1-1,1-1-4,6-45-537,2 14-947</inkml:trace>
  <inkml:trace contextRef="#ctx0" brushRef="#br0" timeOffset="54758.4">20989 2404 21733,'-13'9'158,"0"0"1,1 0 0,0 1-1,0 1 1,1 0 0,1 1 0,0 0-1,0 0 1,2 1 0,-1 0-1,1 0 1,1 1 0,1 0-1,0 1 1,1 0 0,0-1 0,-1 11-159,26-73 46,-14 27-37,-5 16-9,0 0 0,0 0 1,0 0-1,1 0 0,-1 0 0,1 0 0,0 0 0,1 1 1,-1-1-1,1 1 0,0 0 0,0-1 0,0 1 0,1 1 1,-1-1-1,1 0 0,0 1 0,0 0 0,4-3 0,-5 6-12,-1 0 1,1 0-1,-1 1 0,1-1 0,-1 0 1,1 1-1,-1 0 0,0 0 1,1 0-1,-1 0 0,0 0 0,1 0 1,-1 0-1,0 1 0,0-1 0,0 1 1,0-1-1,0 1 0,-1 0 0,1 0 1,0 0-1,-1 0 12,5 3-28,20 26-28,-1 0 1,-1 2-1,-1 0 1,-3 2 0,0 0-1,-3 1 1,0 1 0,3 19 55,-10-35 132,-2-1 0,-1 2 1,0-1-1,-2 1 0,0 0 1,-2 0-1,0 1 0,-1-1 1,-2 1-1,0-1 0,-1 1 1,-2-1-1,0 1-132,3-21 50,0 0 0,0 1 1,0-1-1,-1 0 0,1 0 0,-1 1 0,1-1 1,-1 0-1,0 0 0,0 0 0,0 0 0,0 0 0,0 0 1,0 0-1,0 0 0,-1 0 0,1-1 0,-1 1 1,1 0-1,-1-1 0,0 0 0,0 1 0,0-1 0,1 0 1,-1 0-1,0 0 0,-1 0 0,1 0 0,0 0 1,0 0-1,0-1 0,0 1 0,-1-1 0,1 0 0,-2 1-50,-4-8 45,0 1 0,0-1 0,1 0-1,0 0 1,1-1 0,-1 1 0,2-2-1,-1 1 1,1-1 0,0 0-1,1 0 1,0 0 0,0 0 0,1-1-1,0-1-44,-8-20 24,2 0-1,1 0 0,1-1 1,2 0-1,1 0 0,1-1 1,2 1-1,2-8-23,-1 34-2,0 0-1,0 1 1,1-1 0,0 0 0,0 1-1,1-1 1,-1 1 0,1-1 0,1 1-1,-1 0 1,1 0 0,-1 0-1,1 0 1,1 0 0,-1 1 0,1-1-1,0 1 1,0 0 0,0 0-1,0 0 1,1 1 0,-1-1 0,1 1-1,5-2 3,3-2-29,-1-1 0,1-1-1,-2 0 1,1-1 0,-1 0-1,-1 0 1,0-1 0,0-1-1,-1 0 1,0 0 0,-1 0-1,-1-1 1,0-1 0,-1 1-1,0-1 1,-1 0 0,-1 0-1,0 0 1,-1-1 0,0 0-1,-1 1 1,-1-1 0,0 0-1,-1 0 1,-1 0 0,0 0-1,-1 0 30,2 13 10,-1-1-1,1 1 0,0 0 1,-1-1-1,0 1 1,0-1-1,1 1 0,-1 0 1,-1 0-1,1 0 1,0-1-1,0 1 0,-1 0 1,1 0-1,-1 1 0,0-1 1,0 0-1,1 1 1,-1-1-1,0 1 0,0-1 1,-1 1-1,1 0 1,0 0-1,0 0 0,-1 0 1,1 0-1,0 0 1,-1 1-1,1-1 0,-1 1 1,1 0-1,0 0 1,-1 0-1,1 0 0,-1 0 1,1 0-1,-1 0 1,1 1-1,-1 0 0,1-1 1,0 1-1,-1 0 1,0 0-10,-3 7 6,0 1 0,1-1 0,0 1 0,0 0 0,1 0 1,0 1-1,1-1 0,0 1 0,0 0 0,1 0 0,0 0 1,1 0-1,0 0 0,1 0 0,0 1 0,0 2-6,-1 1-5,0 0-1,0 0 0,2 1 0,-1-1 1,2 0-1,0 1 0,1-1 1,0 0-1,1-1 0,1 1 1,2 5 5,8-7-933,6-10-538</inkml:trace>
  <inkml:trace contextRef="#ctx0" brushRef="#br0" timeOffset="55178.32">21336 2105 13571,'2'177'6485,"43"232"-1840,20-181-3703,-65-228-918,0 0 0,-1 0 0,1-1 0,0 1-1,-1 0 1,1 0 0,0 0 0,-1 0 0,1 0 0,0 0 0,-1 0 0,1 1 0,0-1 0,-1 0 0,1 0 0,0 0 0,-1 0 0,1 0 0,0 1-24,-15-36 122,2-1 0,2 0 0,1 0 1,2-1-1,2 0 0,0-11-122,0 19 3,2 1 1,1 0-1,2-1 0,0 0 1,2 1-1,1-1 0,1 0 0,2 1 1,1 0-1,1 0 0,1 1 1,1 0-1,2 0 0,1 1 0,9-15-3,-17 35-3,0-1 0,1 1-1,0 0 1,0 0 0,1 1 0,-1 0-1,1 0 1,0 0 0,1 1-1,-1-1 1,1 1 0,0 1-1,0 0 1,0 0 0,0 0 0,1 1-1,-1 0 1,1 0 0,-1 0-1,1 1 1,0 1 0,-1-1-1,2 1 4,-7 1-1,0-1-1,-1 1 0,1 0 1,0-1-1,-1 1 0,1 0 1,0 0-1,-1 0 1,1 0-1,-1 0 0,1 1 1,-1-1-1,0 0 0,1 1 1,-1-1-1,0 1 0,0-1 1,0 1-1,0-1 0,0 1 1,-1 0-1,1-1 0,0 1 1,-1 0-1,1 0 0,-1 0 1,0 0-1,1-1 0,-1 1 1,0 0-1,0 0 0,0 0 1,0 0-1,-1 0 0,1-1 1,-1 1-1,1 0 2,-23 68 103,9-46 16,0 0 1,-2-1-1,0-1 1,-2 0-1,0-2 0,-1 0 1,-21 17-120,40-37-33,-1 1-1,1 0 1,-1-1 0,1 1-1,-1 0 1,1-1 0,-1 1-1,0-1 1,1 1 0,-1-1-1,0 1 1,0-1-1,1 1 1,-1-1 0,0 0-1,0 1 1,1-1 0,-1 0-1,0 0 1,0 0 0,0 0-1,0 0 1,0 1 0,1-1-1,-1-1 1,0 1 0,0 0-1,0 0 1,0 0 0,1 0-1,-1-1 1,0 1 0,0 0-1,0-1 1,1 1 0,-1 0-1,0-1 1,1 1 0,-1-1-1,0 0 1,1 1 0,-1-1-1,0 1 1,1-1 0,-1 0-1,1 1 1,-1-1 0,1 0-1,0 0 1,-1 1 0,1-1-1,0 0 34,-5-17-1735</inkml:trace>
  <inkml:trace contextRef="#ctx0" brushRef="#br0" timeOffset="55440.49">21724 1693 13499,'0'0'3450,"-4"4"509,-3 9-3710,0 1-1,1 0 0,1 0 0,0 0 0,1 1 1,0-1-1,1 1 0,1 0 0,0 0 0,1 0 0,1 0 1,0 0-1,1 1 0,1-1 0,0 0 0,1-1 1,4 11-249,-3 10 423,-1-15-273,3 39 129,3-1 0,2 0 1,3 0-1,10 25-279,-23-83-13,-1 0 0,1 1 0,-1-1 0,1 0 1,-1 1-1,1-1 0,-1 0 0,1 0 0,0 1 0,-1-1 0,1 0 1,-1 0-1,1 0 0,0 0 0,-1 0 0,1 0 0,-1 0 1,1 0-1,0 0 0,-1 0 0,1 0 0,-1 0 0,1-1 0,0 1 1,-1 0-1,1 0 0,-1-1 0,1 1 0,-1 0 0,1-1 1,-1 1-1,1 0 0,-1-1 0,1 1 0,-1-1 0,1 1 0,-1-1 1,0 1-1,1-1 0,-1 1 0,0-1 0,1 1 0,-1-1 1,0 1-1,0-1 0,0 0 0,1 1 0,-1-1 0,0 1 0,0-1 1,0 0-1,0 1 0,0-1 0,0 1 0,0-1 0,0 0 1,-1 1-1,1-1 0,0 1 0,0-1 0,0 0 0,-1 1 0,1-1 1,0 1-1,0-1 0,-1 1 0,1-1 0,-1 0 13,5-35-1136,-3-17-555</inkml:trace>
  <inkml:trace contextRef="#ctx0" brushRef="#br0" timeOffset="56567.91">21925 1924 17540,'1'11'1053,"0"-10"-897,-1 0 0,1 0 0,0 1 0,-1-1 0,0 1 0,1-1 0,-1 0 0,0 1 0,1-1 0,-1 1 0,0-1 0,0 1 0,0-1 0,-1 1 0,1-1 0,0 1 0,0-1 0,-1 1 1,1-1-1,-1 0 0,1 1 0,-1-1 0,0 0 0,1 1 0,-1-1 0,0 0 0,0 0 0,0 0 0,0 0 0,0 0 0,0 0 0,0 0 0,0 0 0,-1 0 0,1 0 0,0 0 0,0-1 1,-1 1-1,1-1 0,-1 1 0,1-1 0,-2 1-156,1-1 22,-1 0 0,1 1 0,0-1 0,-1 0 0,1 1 0,-1 0 0,1 0 0,0 0 0,-1 0 0,1 0 0,0 0 0,0 0 0,0 1 0,0-1-1,0 1 1,0 0 0,0-1 0,1 1 0,-1 0 0,1 0 0,-1 0 0,1 0 0,0 0 0,-1 0 0,1 1 0,0-1 0,1 0 0,-1 1 0,0-1 0,1 0 0,-1 1 0,1-1 0,0 1 0,-1-1 0,1 1-22,5 89 506,22-23-540,-26-67 32,0 0 0,0-1 0,0 1 0,1-1 0,-1 0-1,0 1 1,1-1 0,-1 0 0,1 0 0,-1 0 0,1 0 0,-1 0-1,1 0 1,0 0 0,0-1 0,-1 1 0,1 0 0,0-1 0,0 0 0,0 1-1,0-1 1,-1 0 0,1 0 0,0 0 0,0 0 0,0 0 0,0-1-1,0 1 1,-1 0 0,1-1 0,0 0 0,0 1 0,0-1 0,-1 0-1,1 0 1,-1 0 0,1 0 0,0 0 2,9-9 0,0-1-1,-1 0 1,0-1 0,0 0-1,-2-1 1,1 1-1,-2-2 1,1 1 0,-2-1-1,0 0 1,-1-1 0,0 1-1,-1-1 1,-1 0 0,2-13 0,7-66 121,-11 91-124,1 7-14,64 199 90,-66-203-65,0 1 0,1 0 0,-1 0 0,1 0 0,-1 0 0,1-1 0,-1 1 0,1 0 0,-1 0 0,1-1 0,0 1 0,-1 0 0,1-1 0,0 1 0,0-1 0,-1 1 0,1-1 0,0 1 0,0-1 0,0 1 0,0-1 0,0 0 0,0 0 0,0 1 0,-1-1 0,1 0 0,0 0 0,0 0 0,0 0 0,0 0 0,0 0 0,0 0 0,0 0 0,0-1 0,0 1 0,0 0 0,0 0 0,-1-1 0,1 1 0,0-1 0,0 1 0,0-1 0,0 1 0,-1-1 0,1 1 0,0-1 0,-1 0 0,1 1 0,0-1 0,-1 0-8,30-45 380,24-139 90,-35 141-441,-18 44-30,0-1 0,0 1-1,-1 0 1,1 0 0,0 0 0,0 0-1,-1 0 1,1 0 0,0 1 0,0-1-1,-1 0 1,1 0 0,0 0-1,0 1 1,-1-1 0,1 0 0,0 1-1,-1-1 1,1 1 0,-1-1 0,1 1-1,0-1 1,-1 1 0,1-1 0,-1 1-1,1-1 1,-1 1 0,0 0-1,1-1 1,-1 1 0,0 0 0,1-1-1,-1 1 1,0 0 0,0 0 0,1-1-1,-1 1 1,0 0 0,0 0-1,0-1 1,0 1 0,0 0 0,0 0-1,0-1 1,0 1 0,-1 0 0,1 0-1,0 0 2,1 2-3,47 147 47,-47-149-43,0-1-1,0 1 1,0 0-1,0-1 0,0 1 1,0-1-1,1 1 1,-1-1-1,0 0 1,0 1-1,1-1 1,-1 0-1,0 0 0,0 0 1,1 0-1,-1 0 1,0 0-1,1 0 1,-1 0-1,0-1 1,0 1-1,1 0 1,-1-1-1,0 1 0,0-1 1,0 1-1,0-1 1,0 0-1,0 0 1,0 1-1,0-1 1,0 0-1,0 0 0,0 0 1,0 0-1,0 0 1,-1 0-1,1 0 1,0 0-1,-1 0 1,1 0-1,-1-1 0,1 1 1,-1 0-1,0 0 1,1 0-1,-1-1 1,0 1-1,0 0 1,0-1-1,0 1 0,0 0 1,0 0-1,0-1 1,0 1-1,-1 0 1,1-1-1,49-202 132,-30 117-138,-19 87 3,0 1-1,0-1 0,0 1 1,0-1-1,1 1 0,-1-1 1,0 0-1,0 1 0,1-1 1,-1 1-1,0-1 0,1 0 1,-1 1-1,0-1 1,1 0-1,-1 0 0,0 1 1,1-1-1,-1 0 0,1 0 1,-1 1-1,1-1 0,-1 0 1,0 0-1,1 0 0,-1 0 1,1 0-1,-1 0 0,1 0 1,-1 0-1,1 0 0,-1 0 1,1 0-1,-1 0 1,1 0-1,-1 0 0,0 0 1,1 0-1,-1 0 0,1-1 1,-1 1-1,1 0 0,-1 0 1,0-1-1,1 1 0,-1 0 1,1-1-1,-1 1 0,0 0 1,1-1-1,-1 1 0,0 0 1,0-1-1,1 1 1,-1-1-1,0 1 0,0 0 1,0-1-1,1 1 0,-1-1 4,15 45-31,-15-31 103,-6-32-1,4 13-93,-5-23 24,2 0 1,1 0-1,1-1 0,2 1 1,0-1-1,3 1 0,2-21-2,-3 48 0,-1-2-2,1 0 0,-1-1 0,1 1 0,-1 0 0,0-1 0,-1 1 0,1 0 0,-1 0 0,0-1 0,0 1 0,0 0 0,0 0 0,-1 0 0,0 0 0,0 0 0,0 0 0,0 1 0,0-1 0,-1 1 0,0-2 2,2 11-24,0 9 19,1 0 0,1 1 1,0-1-1,1 0 0,0 0 0,2 0 1,0 0-1,0-1 0,4 6 5,7 31-12,108 329 319,-122-377-252,-11-14 101,-75-129 22,54 93-163,11 20-6,1-2 0,1 0 0,2-1 0,1-1 0,-8-24-9,23 54 1,-1 0 0,0 0 0,1 0 0,-1 0 0,1 0 0,-1 0 0,1 0 0,0 0 0,-1-1 0,1 1 0,0 0-1,0 0 1,0 0 0,0 0 0,0 0 0,0-1 0,0 1 0,0 0 0,0 0 0,1 0 0,-1 0 0,0 0 0,1 0-1,-1 0 1,1 0 0,-1 0 0,1 0 0,-1 0 0,1 0 0,0 0 0,-1 0 0,1 0 0,0 0 0,0 1 0,0-1 0,0 0-1,0 0 1,0 1 0,0-1 0,0 1 0,0-1 0,0 1 0,0 0 0,0-1 0,0 1 0,0 0 0,0-1 0,0 1-1,1 0 1,-1 0 0,0 0 0,0 0 0,0 0 0,0 1 0,0-1 0,0 0 0,1 0 0,-1 1 0,0-1 0,0 1 0,0-1-1,0 1 1,0-1 0,0 1 0,0-1 0,0 1 0,0 0 0,-1 0 0,1-1 0,0 2-1,10 1 9,0-1-69,0 1 0,0-1 0,0-1 0,0 0 1,0-1-1,0 0 0,0 0 0,0-1 0,0-1 0,0 0 1,-1 0-1,1-1 0,0 0 0,-1-1 0,9-4 60,14-13-1637</inkml:trace>
  <inkml:trace contextRef="#ctx0" brushRef="#br0" timeOffset="58398.44">15705 5388 11538,'-49'-15'8886,"48"14"-7537,1 1-406,4 3-273,165 63-143,-109-48-535,1-3-1,0-2 0,1-3 1,0-2-1,1-4 1,0-2-1,-1-2 0,1-4 1,20-5 8,-61 7-516,-4 0 1001</inkml:trace>
  <inkml:trace contextRef="#ctx0" brushRef="#br0" timeOffset="58852.63">15383 5599 16011,'-2'1'93,"1"0"0,0 0 0,0 0 0,0 0 0,0 0 0,0 0 0,0 0 0,0 0 0,0 0 0,0 1 0,1-1 0,-1 0-1,0 1 1,1-1 0,-1 0 0,1 1 0,-1-1 0,1 1 0,0-1 0,0 0 0,-1 1 0,1-1 0,0 1 0,0-1 0,1 1-1,-1-1 1,0 1 0,0-1 0,1 1 0,-1-1 0,1 0 0,-1 1 0,1-1 0,-1 0 0,1 1 0,0-1 0,0 0 0,0 0-1,0 0 1,0 0 0,0 0 0,0 0 0,0 0 0,0 0 0,0 0 0,0 0 0,1 0 0,-1-1 0,0 1 0,1-1 0,-1 1 0,0-1-1,1 1 1,-1-1 0,1 0 0,0 1-93,95 50 1320,-93-50-1253,-1 0 0,1 0 1,0-1-1,-1 1 0,1-1 0,-1 1 0,1-1 0,0 0 0,-1-1 0,1 1 0,-1 0 0,1-1 0,0 0 0,-1 0 0,1 0 0,-1 0 0,0-1 0,1 1 0,-1-1 0,0 0 0,0 0 1,0 0-1,0 0 0,0-1 0,-1 1 0,1-1 0,-1 0 0,0 1 0,2-3-67,3-12 147,0-1 0,-1 0 1,-1 0-1,0-1 0,-2 0 1,0 0-1,-1 1 0,-1-1 0,0-1 1,-2 1-1,0 0 0,-2-3-147,3-5 127,-1-21-38,-2 1 1,-1 0-1,-3 0 1,-2 0-1,-2 1 1,-2 1-1,-1 0 1,-3 0-1,-10-15-89,-12-11 53,45 63-114,48 42-48,-27-16-103,2-2-1,-1-1 1,2-1 0,0-1 0,0-2 0,1-1 0,0-1 0,1-2-1,0-1 1,0-2 0,1-1 0,17-1 212,31-3-3832</inkml:trace>
  <inkml:trace contextRef="#ctx0" brushRef="#br0" timeOffset="61504.5">17071 5015 19060,'0'-7'1496,"3"5"-39,4 5-457,4 16-472,11 6-224,-2 14-200,-1 7-40,0 6-8,-9 3-8,4 0-8,5-4 0,0-7-16,0-3-8,1-8-904,-10-5 720</inkml:trace>
  <inkml:trace contextRef="#ctx0" brushRef="#br0" timeOffset="61735.58">17060 5675 21213,'0'0'944,"0"0"208,0 0-304,22-6-328,0-4-128,11-12-64,2-5 0,13-12-63,-1-5-57,3-2-56,-4 0-32,-14 2-104,-6 1-16,-12 1-312,-4 3-313,-13 0-879,-8 0-1537</inkml:trace>
  <inkml:trace contextRef="#ctx0" brushRef="#br0" timeOffset="61926.64">16942 4862 20092,'-7'6'1193,"2"2"-249,5-2-192,6 1-336,6-2-96,5-7 32,3-4 64,3-8-8,2-3-104,8-7-176,1 3-40,2-1-728,3 5-464</inkml:trace>
  <inkml:trace contextRef="#ctx0" brushRef="#br0" timeOffset="62348.05">17421 4872 14723,'36'73'4263,"48"72"167,-83-143-4395,0-1 0,0 1-1,0-1 1,0 1 0,0-1 0,0 0 0,0 1 0,1-1 0,-1 0 0,0 0 0,1 0 0,-1 0 0,1 0 0,-1 0 0,1 0 0,0 0 0,-1-1 0,1 1 0,0-1-1,-1 1 1,1-1 0,0 0 0,0 1 0,0-1 0,-1 0 0,1 0 0,0 0 0,0-1 0,0 1 0,-1 0 0,1-1 0,0 1 0,-1-1 0,1 1 0,0-1 0,-1 0-1,1 0 1,0 0 0,-1 0 0,1 0-35,4-8 108,-1 0-1,0 0 1,0-1-1,-1 0 1,0 0-1,-1 0 1,0 0-1,0 0 1,0-8-108,3-7 134,33-122 309,-39 146-440,0 0 0,0 0 0,0 0 0,0 0 0,1 0 0,-1 0 0,0 0 1,1 0-1,-1 0 0,1 0 0,-1 0 0,1 0 0,-1 1 0,1-1 0,-1 0 0,1 0 0,0 0 1,0 1-1,-1-1 0,1 0 0,0 1 0,0-1 0,0 1 0,0-1 0,-1 1 0,1-1 1,0 1-1,0 0 0,0-1 0,0 1 0,0 0 0,0 0 0,0 0 0,0 0 0,0 0 1,0 0-1,0 0 0,0 0 0,0 0 0,0 0 0,0 0 0,0 1 0,0-1 0,0 0 1,0 1-1,0-1 0,0 1 0,0-1 0,0 1 0,0-1 0,-1 1 0,1 0 0,0-1 1,0 1-1,-1 0 0,1 0 0,0 0 0,-1-1-3,38 58 73,-34-50-56,71 126 153,-74-133-166,-1-1 0,1 1 0,0 0 1,0-1-1,-1 1 0,1-1 0,0 1 0,0-1 1,-1 1-1,1-1 0,0 1 0,0-1 0,0 0 1,0 0-1,0 1 0,0-1 0,0 0 1,0 0-1,-1 0 0,1 0 0,0 0 0,0 0 1,0 0-1,0-1 0,0 1 0,0 0 0,0 0 1,0-1-1,-1 1 0,1 0 0,0-1 0,0 1 1,0-1-1,-1 1 0,1-1 0,0 0 1,0 1-1,-1-1 0,1 0 0,-1 1 0,1-1 1,0 0-1,-1 0 0,0 1 0,1-1 0,-1 0 1,1 0-1,-1 0 0,0 0 0,0 0 0,1 1 1,-1-2-5,18-53 221,-18 53-213,45-200 371,-45 200-379,0 1 1,0 0-1,1-1 1,-1 1 0,0-1-1,0 1 1,1 0 0,-1-1-1,1 1 1,-1 0 0,1-1-1,0 1 1,0 0 0,-1 0-1,1 0 1,0 0-1,0-1 1,0 1 0,0 0-1,0 1 1,0-1 0,0 0-1,1 0 1,-1 0 0,0 1-1,0-1 1,1 1-1,-1-1 1,0 1 0,1-1-1,-1 1 1,1 0 0,-1-1-1,0 1 1,1 0 0,-1 0-1,1 0 1,-1 0-1,1 0 1,-1 1 0,0-1-1,1 0 1,-1 1 0,0-1-1,1 1 1,-1-1-1,11 11 5,0 1 1,-1 0-1,-1 0 0,0 1 1,-1 1-1,0-1 0,-1 1 1,0 1-1,-2 0 0,2 4-5,-5-13 3,31 64 60,-32-67-66,2-19-1445,-4-4 1188</inkml:trace>
  <inkml:trace contextRef="#ctx0" brushRef="#br0" timeOffset="62719.89">18462 4144 21701,'1'-1'82,"0"0"0,0 0 0,0 0 0,0 0 0,0 0 0,1 0 0,-1 0 0,0 0 0,0 1 0,1-1 0,-1 0 1,1 1-1,-1-1 0,0 1 0,1 0 0,-1-1 0,1 1 0,-1 0 0,1 0 0,-1 0 0,1 0 0,-1 0 0,1 0 0,-1 0 0,1 0 1,-1 1-1,1-1 0,-1 1 0,1-1 0,-1 1 0,0-1 0,1 1 0,-1 0 0,0 0 0,0 0 0,1 0 0,-1 0 0,0 0 1,0 0-1,0 0 0,0 0 0,0 0 0,0 0 0,-1 1 0,1-1 0,0 0 0,-1 1 0,1 0-82,10 9 61,-1 2 0,-1 0 0,0 0 0,-1 0 0,0 1 0,-1 0 0,-1 1 0,0 0 0,-1 0 0,0 0 0,-1 0 0,-1 1 0,-1 0 0,0 0 0,-1-1 0,0 1 0,-2 0 0,0 0 0,-2 11-61,2-3 42,1 0-1,0 0 1,2 0-1,1 0 1,1 0-1,2 0 1,0-1-1,1 1-41,-7-22 3,1 0-1,-1 0 0,1 0 1,-1 0-1,1 0 1,0 0-1,0-1 0,0 1 1,0 0-1,0 0 1,0-1-1,0 1 0,0-1 1,1 1-1,-1-1 1,1 1-1,-1-1 0,1 0 1,-1 0-1,1 0 1,0 0-1,0 0 0,0 0 1,-1 0-1,1-1 1,0 1-1,0 0 0,0-1 1,0 0-1,0 1 1,0-1-1,0 0 0,0 0 1,0 0-1,0-1 1,0 1-1,0 0 0,0-1 1,0 1-1,0-1 1,0 0-1,0 1 0,0-1 1,-1 0-1,1 0 1,0 0-1,-1 0 0,1-1 1,-1 1-1,1 0 1,-1-1-1,1 1 0,-1-1 1,0 1-1,1-1-2,9-12-61,-1 0-1,0 0 0,-1-1 1,0 0-1,-1 0 1,-1-1-1,-1 0 0,0-1 1,-1 1-1,0-1 1,-2 0-1,0 0 0,-1-1 1,0 1-1,-2 0 1,0-3 61,-6-19 432</inkml:trace>
  <inkml:trace contextRef="#ctx0" brushRef="#br0" timeOffset="63598.75">18537 4369 18820,'0'2'85,"0"0"0,0 0 0,0 0 1,0 1-1,0-1 0,1 0 0,-1 0 0,1 0 0,-1 0 0,1 1 1,0-1-1,0 0 0,0 0 0,0 0 0,0-1 0,0 1 0,1 0 1,-1 0-1,0-1 0,1 1 0,0 0 0,-1-1 0,1 0 0,0 1 1,0-1-1,0 0 0,0 0 0,0 0 0,0 0 0,0 0 0,0-1 1,0 1-1,0-1 0,0 1 0,0-1 0,1 0 0,-1 1 0,0-1 0,0 0 1,0-1-1,1 1 0,-1 0 0,0-1-85,91-40 931,-78 32-888,-1 0 0,0-2 0,-1 0 0,0 0 1,0-1-1,-1-1 0,-1 0 0,0 0 0,-1-1 0,0 0 1,-1-1-1,-1-1 0,0 1 0,-1-1 0,-1 0 0,0-3-43,34 119-406,-34-82 401,-5-11 25,1 1 0,0-1 0,1 1 0,-1-1 0,2 0 0,-1 0 0,1 0 0,0 0 0,0-1 0,0 1 0,1-1 0,0 0 0,0-1-1,7 6-19,-10-12 22,1 1-1,0-1 0,0 0 1,0 0-1,0 0 0,0 0 0,-1-1 1,1 1-1,-1-1 0,1 1 1,-1-1-1,1 0 0,-1 0 0,0 0 1,0 0-1,0 0 0,0-1 1,0 1-1,-1-1 0,1 1 1,-1-1-1,1 0 0,-1 1 0,0-1 1,0 0-1,0 0 0,0 0-21,13-33 99,-2-1 0,-1 0 0,-1-1 1,-3 0-1,-1 0 0,-1 0 0,-2-39-99,-1 55 42,5 27-14,64 240 370,-71-244-386,0 0 1,1 0 0,-1 0-1,0 0 1,1 0 0,-1 0-1,0 0 1,1 0 0,-1 0-1,1 0 1,0 0-1,-1 0 1,1 0 0,0 0-1,-1-1 1,1 1 0,0 0-1,0 0 1,0-1 0,0 1-1,-1-1 1,1 1-1,0-1 1,0 1 0,0-1-1,0 1 1,0-1 0,1 0-1,-1 0 1,0 1 0,0-1-1,0 0 1,0 0-1,0 0 1,0 0 0,0-1-1,0 1 1,0 0 0,0 0-1,0 0 1,0-1 0,0 1-1,0-1 1,0 1-1,0-1 1,0 1 0,0-1-1,0 1 1,0-1 0,0 0-1,0 0 1,-1 1 0,1-1-1,0 0 1,-1 0-1,1 0 1,-1 0 0,1 0-1,-1 0 1,1 0 0,-1 0-13,14-25 102,-1-1 0,-1 0 1,-2-1-1,0 0 0,-2 0 1,-2-1-1,0-1-102,15-149-67,-9 184-320,49 196 29,-46-141 330,-7-17 137,2 0-1,1 0 0,3-1 0,1-1 0,3 0 0,1-2 0,1 0 0,3-1 0,18 24-108,-32-54 9,-1 0-1,-1 0 1,0 1 0,0 0-1,0 0 1,-1 0 0,0 1-1,-1 0 1,0 0-1,-1 1 1,0-1 0,-1 1-1,0 0 1,0 0 0,-1 0-1,-1 0 1,0 1 0,0-1-1,-1 3-8,0-12 3,0-1-1,-1 0 1,1 1-1,0-1 1,-1 0-1,1 1 0,0-1 1,-1 0-1,1 1 1,-1-1-1,0 0 1,0 0-1,1 0 1,-1 0-1,0 0 1,0 0-1,0 0 1,0 0-1,0 0 0,0 0 1,0 0-1,0 0 1,-1-1-1,1 1 1,0-1-1,0 1 1,-1-1-1,1 1 1,0-1-1,-1 1 0,1-1 1,0 0-1,-1 0 1,1 0-1,0 0 1,-1 0-1,1 0 1,0 0-1,-1 0 1,1-1-1,0 1 1,-1 0-1,1-1 0,0 1 1,-1-1-1,1 0 1,0 1-1,0-1 1,-1 0-3,-54-51 14,45 34-39,0 0 0,2-1 0,0 0 0,1-1 1,1 0-1,1 0 0,0-1 0,2 1 0,0-1 0,2 0 1,0-1-1,1 1 0,2 0 0,0 0 0,1 0 0,1 0 0,0 0 1,2 0-1,1 1 0,0 0 0,2 0 0,7-15 25,36-71-2,-31 67 6,-1 1 0,-2-2 1,-2-1-1,-2 0 0,-1 0 0,-1-7-4,-10 45-5,0 0 0,-1 0 0,1 0 0,-1 0 0,1 0-1,-1-1 1,0 1 0,0 0 0,0 0 0,-1 0 0,1 0 0,-1-1 0,0 1 0,0 0 0,0 0 0,0 0 0,0 0 0,-1 1 0,-1-3 5,2 6-6,0-1 1,0 1-1,-1 0 1,1 0-1,0 0 1,0 0-1,0 0 1,0 1 0,0-1-1,0 0 1,0 0-1,1 1 1,-1-1-1,0 0 1,1 1-1,-1-1 1,1 1-1,-1-1 1,1 1-1,0-1 1,-1 1-1,1-1 1,0 1 0,0-1-1,0 1 1,0-1-1,1 1 1,-1-1-1,0 1 1,1 0 5,20 233-38,-21-234 38,1 12 3,1 0-1,0 0 0,1 0 0,1 0 1,0-1-1,1 0 0,0 1 0,0-1 1,2-1-1,5 9-2,9 2-517</inkml:trace>
  <inkml:trace contextRef="#ctx0" brushRef="#br0" timeOffset="64360.93">20302 3602 21909,'0'-1'73,"1"0"0,-1 0 0,0-1 0,0 1 1,0 0-1,0 0 0,0 0 0,0 0 0,0 0 0,0-1 1,0 1-1,-1 0 0,1 0 0,0 0 0,-1 0 1,1 0-1,-1 0 0,1 0 0,-1 0 0,0 0 0,1 0 1,-1 0-1,0 0 0,1 0 0,-1 0 0,0 1 0,0-1 1,0 0-1,0 1 0,0-1 0,0 0 0,0 1 1,0-1-1,0 1 0,0 0 0,0-1 0,0 1 0,-1 0 1,1 0-1,0 0 0,0-1 0,0 1 0,0 0 0,-1 0 1,1 1-1,0-1 0,0 0 0,0 0 0,0 1 1,0-1-1,0 0 0,0 1 0,0-1 0,-1 1 0,2-1 1,-1 1-1,0 0 0,0 0 0,0-1 0,0 1 1,0 0-1,0 0 0,1 0 0,-1 0 0,0 0 0,1 0 1,-1 0-1,1 0 0,-1 0 0,1 0-73,-6 10 57,1 1 0,0-1 0,1 1 0,0 0 0,1 0 0,1 0 0,0 0 0,0 1 0,1-1 0,1 1 0,0-1 0,0 0 0,2 1 0,-1-1 0,2 0-57,-3-3 12,1 0 0,1 0 0,0-1 0,0 1 1,0-1-1,1 0 0,0 1 0,1-1 0,0-1 0,0 1 0,1 0 0,4 4-12,-7-11 5,1 0-1,-1-1 1,0 1-1,1-1 0,-1 0 1,1 0-1,-1 0 1,1 0-1,-1 0 1,1 0-1,-1 0 0,0-1 1,1 1-1,-1-1 1,1 0-1,-1 0 0,0 0 1,0 0-1,1 0 1,-1 0-1,0-1 1,0 1-1,0-1 0,-1 1 1,1-1-1,0 0 1,0 0-1,-1 0 1,1 0-1,-1 0 0,0 0 1,0 0-1,1 0 1,-2-1-1,1 1 1,0 0-1,0-1 0,0 1-4,17-34 32,-1 0 0,-1-2 0,-3 1 0,0-2 0,-3 0 0,-1 0-1,-2 0 1,-2-1 0,-1 0 0,-2-12-32,0-39-23,-1 91 20,-1 0-1,0 0 1,0 0-1,1 0 0,-1 0 1,0 0-1,1 0 1,-1 0-1,0 0 1,1-1-1,-1 1 0,0 0 1,0 0-1,1 0 1,-1 0-1,0 0 0,1 0 1,-1-1-1,0 1 1,0 0-1,0 0 0,1 0 1,-1-1-1,0 1 1,0 0-1,0 0 0,1-1 1,-1 1-1,0 0 1,0 0-1,0-1 1,0 1-1,0 0 0,0-1 1,1 1-1,-1 0 1,0 0-1,0-1 0,0 1 1,0 0-1,0-1 1,0 1-1,0 0 4,8 33-149,-7-31 143,61 322-273,-32-259 324,-29-64-44,0 1 0,0-1 0,0 0 0,0 1 1,0-1-1,0 0 0,1 0 0,-1 0 0,0 0 0,1 0 1,-1 0-1,1 0 0,-1 0 0,1-1 0,0 1 1,-1 0-1,1-1 0,0 1 0,-1-1 0,1 0 0,0 0 1,-1 0-1,1 1 0,0-2 0,-1 1 0,1 0 1,0 0-1,0 0 0,-1-1 0,1 1 0,0-1 1,-1 1-1,1-1 0,-1 0 0,1 0 0,-1 0 0,1 1 1,0-2-2,6-8 7,1 0 0,-1 0 0,-1-1-1,0 0 1,-1 0 0,0 0 0,0-1 0,-2 0 0,1 0 0,-1-1 0,-1 1 0,0-1 0,-1 0 0,0-6-7,19-113 44,-9 122-181,-1 32 34,77 230-92,-88-251 198,0 0-1,0 0 0,0 1 1,0-1-1,0 0 1,0 0-1,0 0 1,0 0-1,0 0 0,1 0 1,-1 0-1,1 0 1,-1 0-1,0 0 0,1 0 1,0 0-1,-1 0 1,1-1-1,0 1 0,-1 0 1,1 0-1,0 0 1,0-1-1,-1 1 1,1 0-1,0-1 0,0 1 1,0-1-1,0 1 1,0-1-1,0 0 0,0 1 1,0-1-1,0 0 1,0 0-1,0 1 0,0-1 1,0 0-1,0 0 1,0 0-1,1 0 0,-1 0 1,0-1-1,0 1 1,0 0-1,0 0 1,0-1-1,0 1 0,0-1 1,0 1-1,0-1 1,0 1-1,-1-1 0,1 1 1,0-1-1,0 0 1,0 0-1,-1 1 0,1-1 1,0 0-1,-1 0 1,1 0-3,1-11 27,0 0 0,0 0 1,-1 0-1,-1 0 1,0 0-1,-1-1 0,0 1 1,-1 0-1,0 0 0,-1 0 1,-1 1-1,1-1 1,-2 1-1,0 0 0,0 0 1,-1 0-1,-5-7-27,-52-55 147,60 71-154,4 4-21,4 2 11,0 0 0,1 0 1,-1 0-1,1-1 0,0 0 0,0 0 0,0 0 0,0-1 1,0 0-1,0 0 0,1-1 0,-1 1 0,0-1 0,1-1 1,-1 1-1,1-1 0,0 0 0,-1-1 0,1 0 0,-1 0 0,1 0 1,-1-1-1,0 1 0,3-3 17,48-9-756</inkml:trace>
  <inkml:trace contextRef="#ctx0" brushRef="#br0" timeOffset="64983.89">16870 6548 19548,'-2'-3'2505,"2"5"831,3 11-2095,10 19-873,4 10-184,8 14-160,2 5 16,1 2-8,-1 0 0,-1-1 0,-2-6-8,2-11 8,-8-6 80,-3-20-928,-15-18-481</inkml:trace>
  <inkml:trace contextRef="#ctx0" brushRef="#br0" timeOffset="65249.85">16528 6673 19428,'0'0'1721,"0"0"-49,0 0-560,2 0-312,27-19-80,1-14-79,6-12-17,19-20-136,4-5-168,4 5-272,0 4-16,-6 17 48,-4 7-128,-9 16-1264,-4 6-265</inkml:trace>
  <inkml:trace contextRef="#ctx0" brushRef="#br0" timeOffset="65525.73">16870 6865 18452,'0'9'1328,"1"-1"297,5 0-521,4-1-160,3-4-208,3-3-128,4-2-56,3-9 1,3-5 87,3-13-104,3-6-136,3-5-240,-1-2-64,-2 1-520,-6 2-808</inkml:trace>
  <inkml:trace contextRef="#ctx0" brushRef="#br0" timeOffset="66007.3">17306 6609 21765,'115'190'2767,"-70"-128"-2096,-27-88-63,-10-17-370,-3-1-1,-1 1 1,-2-1 0,-3-32-238,1-6 73,0 78-71,2-23 24,13 30-15,91 192-45,-100-182 42,-4-9-3,0 1 0,0-1 0,0 0-1,0 0 1,1 0 0,-1 0 0,1 0 0,0 0 0,1-1 0,-1 1-1,0-1 1,1 0 0,0 0 0,0 0 0,0-1 0,1 1-5,-4-3 6,1 0 1,-1 0-1,0-1 0,0 1 1,1-1-1,-1 1 1,0-1-1,0 1 0,0-1 1,0 0-1,0 0 1,0 1-1,0-1 0,0 0 1,0 0-1,0 0 1,-1 0-1,1 0 0,0 0 1,0 0-1,-1-1 1,1 1-1,-1 0 0,1 0 1,-1 0-1,0-1 1,1 1-1,-1 0 0,0 0 1,0-1-1,0 0-6,2-5 39,70-355 523,-72 361-563,0 0 0,0 0 1,0-1-1,0 1 1,0 0-1,0 0 1,0 0-1,0 0 1,0 0-1,0 0 0,1 0 1,-1 1-1,0-1 1,1 0-1,-1 0 1,1 0-1,-1 0 0,1 0 1,-1 0-1,1 1 1,0-1-1,-1 0 1,1 0-1,0 1 1,0-1-1,0 0 0,-1 1 1,1-1-1,0 1 1,0-1-1,0 1 1,0 0-1,0-1 0,0 1 1,0 0-1,0 0 1,0 0-1,0-1 1,0 1-1,0 0 1,0 0-1,0 0 0,0 1 1,0-1-1,0 0 1,0 0-1,0 1 1,0-1-1,0 0 0,0 1 1,0-1-1,0 1 1,-1-1-1,1 1 1,0-1-1,0 1 1,0 0-1,-1-1 0,1 1 1,0 0-1,-1 0 1,1-1-1,0 1 1,-1 0 0,24 29 9,-1 1-1,-2 1 1,-2 1 0,0 1 0,-2 0 0,-2 1 0,0 4-9,-15-37-932,-3-15-418</inkml:trace>
  <inkml:trace contextRef="#ctx0" brushRef="#br0" timeOffset="66179.13">17655 6032 19180,'10'35'752,"3"-2"-56,7 2-552,5-5-24,2-10 161,4-7-8003</inkml:trace>
  <inkml:trace contextRef="#ctx0" brushRef="#br0" timeOffset="66727.42">18102 6028 17636,'-17'107'3888,"17"-68"-3373,3 0 1,1-1 0,2 1 0,1-1-1,8 20-515,18 14 749,-32-72-740,0 0 1,0 0-1,0 1 1,0-1-1,1 0 1,-1 0 0,0 0-1,0 0 1,0 0-1,1-1 1,-1 1-1,0 0 1,0 0-1,0-1 1,0 1-1,1-1 1,-1 1 0,0-1-1,0 1 1,0-1-1,0 0 1,0 0-1,0 1 1,-1-1-1,1 0 1,0 0 0,0 0-1,0 0 1,-1 0-1,1 0 1,-1 0-1,1 0 1,-1 0-1,1 0 1,-1-1 0,1 1-1,-1-1-9,9-25 116,0-1-1,-2 0 0,-1-1 1,-2 1-1,0-1 1,-2 0-1,-2-5-115,4-144 286,10 180-270,40 92-62,19 24 81,-73-117-28,1 0-1,0 1 1,0-1-1,0 0 1,0 0-1,0 0 1,0 0-1,0 0 1,0-1 0,0 1-1,1 0 1,-1 0-1,0-1 1,1 1-1,-1-1 1,0 1-1,1-1 1,-1 1 0,0-1-1,1 0 1,-1 0-1,1 0 1,-1 0-1,1 0 1,-1 0 0,0 0-1,1 0 1,-1 0-1,1-1 1,-1 1-1,0-1 1,1 1-1,-1-1 1,0 1 0,0-1-1,1 0 1,-1 0-1,0 1 1,0-1-1,0 0 1,0 0-1,0 0 1,0 0 0,0-1-1,0 1 1,0 0-1,-1 0 1,1 0-1,0-1 1,-1 1 0,1 0-1,-1-1 1,1 0-7,23-85 380,-22 76-337,38-232 324,-22 183-417,-16 60 41,0 0 0,0 0-1,0 1 1,0-1 0,0 1-1,0-1 1,0 1 0,0-1-1,0 1 1,0 0 0,-1 0-1,1 0 1,0 0 0,-1 0-1,1 0 1,0 1 0,-1-1-1,0 1 1,1-1 0,-1 1-1,0-1 1,0 1 0,0 0-1,0-1 1,0 1 0,0 0-1,0 0 1,0 0 0,-1 0-1,1 0 1,-1 1 9,2 0-14,32 76-81,23 35 101,-56-114-5,-1 1 1,1 0-1,0 0 0,-1-1 1,1 1-1,0-1 0,-1 1 0,1 0 1,0-1-1,0 0 0,-1 1 0,1-1 1,0 1-1,0-1 0,0 0 1,0 1-1,-1-1 0,1 0 0,0 0 1,0 0-1,0 0 0,0 0 1,0 0-1,0 0 0,0 0 0,0 0 1,-1 0-1,1-1 0,0 1 1,0 0-1,0 0 0,0-1 0,-1 1 1,1-1-1,0 1 0,0-1 1,0 1-1,-1-1 0,1 1 0,0-1 1,-1 0-1,1 1 0,-1-1 0,1 0 1,-1 0-1,1 1 0,-1-1 1,1 0-1,-1 0 0,0 0 0,1 1 1,-1-1-1,0 0 0,0 0 1,0 0-1,0 0 0,1 0-1,15-58 50,25-180 112,-17 183-182,-22 56 13,0 0 0,0 0 0,0 1 0,-1-1 0,1 0 0,0 1-1,-1 0 1,1-1 0,0 1 0,-1 0 0,1 0 0,-1 0-1,1 0 1,-1 0 0,1 0 0,-1 0 0,0 0 0,0 1 0,0-1-1,1 1 1,-1-1 0,-1 1 0,1-1 0,0 1 0,0-1-1,0 1 1,-1 0 0,1-1 0,-1 1 0,1 0 0,-1 0 0,0-1-1,0 1 1,0 2 7,1-4-2,52 262-1118,-53-260-278</inkml:trace>
  <inkml:trace contextRef="#ctx0" brushRef="#br0" timeOffset="67051.9">18945 5511 23533,'67'-34'2599,"-62"32"-2586,0 1 1,0 0-1,0 1 1,0-1 0,0 1-1,1 0 1,-1 0 0,0 1-1,0 0 1,0 0 0,0 0-1,0 0 1,0 1 0,0 0-1,0 0 1,-1 0-1,1 0 1,-1 1 0,1 0-1,-1 0 1,0 0 0,0 0-1,0 1 1,-1-1 0,1 1-1,-1 0 1,0 0-1,0 1 1,0-1 0,-1 1-1,1-1 1,-1 1 0,1 3-14,0 12 140,0 0 1,-2 0-1,0 0 1,-1 0 0,-1 1-1,-1-1 1,-1-1-1,-3 11-140,-2 25 179,3 16 21,5-71-198,1-1 0,-1 1 0,0-1 0,0 1 0,1-1 0,-1 1 0,0 0 0,1-1 0,-1 1 0,0 0 0,1-1 0,-1 1 0,0 0 1,1 0-1,-1-1 0,1 1 0,-1 0 0,0 0 0,1 0 0,-1-1 0,1 1 0,-1 0 0,1 0 0,-1 0 0,1 0 0,-1 0 0,1 0 0,-1 0 0,1 0 1,-1 0-1,1 0 0,-1 0 0,1 0 0,-1 0 0,0 1 0,1-1 0,-1 0 0,1 0 0,-1 0 0,1 1 0,-1-1 0,0 0 0,1 1 0,-1-1 0,0 0 1,1 1-1,-1-1 0,0 0 0,1 1 0,-1-1 0,0 1 0,0-1 0,1 0 0,-1 1 0,0-1 0,0 1 0,0-1 0,0 1 0,0-1 0,0 1 0,0-1 1,0 1-1,0-1 0,0 1 0,0-1 0,0 0 0,0 1 0,0-1 0,0 1 0,0-1-2,26-30 26,-25 30-26,87-131-450,-68 102-597</inkml:trace>
  <inkml:trace contextRef="#ctx0" brushRef="#br0" timeOffset="67223.25">19031 5595 20348,'14'0'1129,"0"-1"207,18-9-1064,2-5-48,12-8-176,6-3 24,-3-7-616,-4-4 1464</inkml:trace>
  <inkml:trace contextRef="#ctx0" brushRef="#br0" timeOffset="67521.06">19411 4857 20740,'70'410'4389,"-68"-395"-4275,1-1 0,0 0-1,1 0 1,1 0 0,0 0-1,1 0 1,0-1 0,1 0-1,0 0 1,1-1 0,1 0-1,0 0 1,8 7-114,-15-17 18,-1-1 0,0 0 0,1 0-1,-1 0 1,1 0 0,-1-1 0,1 1 0,0 0 0,-1-1 0,1 1 0,-1-1-1,1 1 1,0-1 0,0 0 0,-1 1 0,1-1 0,0 0 0,0 0-1,-1 0 1,1-1 0,0 1 0,-1 0 0,1-1 0,0 1 0,-1-1-1,1 1 1,0-1 0,-1 0 0,1 0 0,-1 0 0,1 0 0,-1 0-1,0 0 1,1 0 0,-1 0 0,0 0 0,0-1 0,0 1 0,0-1 0,0 1-1,0-1 1,0 1 0,0-1 0,0 0-18,25-80 697,-20 25-561,-3-2 1,-2 1-1,-3 0 1,-2 0-1,-12-52-136,13 85 27,4-22-151,9 57-1073,-9 23-133,-5 12 1140</inkml:trace>
  <inkml:trace contextRef="#ctx0" brushRef="#br0" timeOffset="68007.53">19739 5384 19012,'43'-64'1891,"-25"35"-1186,1 1 0,1 0 0,2 2 0,0 0 0,16-12-705,-37 36 13,1 0 1,-1 0 0,1 0-1,0 1 1,-1-1-1,1 0 1,0 1 0,0 0-1,0-1 1,0 1-1,0 0 1,1 0-1,-1 0 1,0 0 0,0 0-1,1 1 1,-1-1-1,1 1 1,-1-1 0,0 1-1,1 0 1,-1 0-1,1 0 1,-1 0-1,1 1 1,-1-1 0,0 1-1,1-1 1,-1 1-1,0 0 1,1 0 0,-1 0-1,0 0 1,0 0-1,0 0 1,0 1-1,0-1 1,0 1 0,0-1-1,-1 1 1,1 0-1,0 0 1,-1 0-1,1 0 1,-1 0 0,0 0-1,0 0 1,0 0-1,1 2-13,11 46 252,-55-342 606,43 292-860,-1 0 1,0 1-1,0-1 1,1 0 0,-1 0-1,0 0 1,1 0-1,-1 0 1,0 0-1,0 0 1,1 0-1,-1-1 1,0 1-1,1 0 1,-1 0-1,0 0 1,0 0-1,1 0 1,-1 0-1,0-1 1,1 1-1,-1 0 1,0 0-1,0 0 1,0-1-1,1 1 1,-1 0-1,0 0 1,0 0-1,0-1 1,0 1-1,1 0 1,-1-1-1,0 1 2,26 41-55,-21-33 53,10 18-11,-9-14 40,0-1 1,1 0-1,0 0 1,1-1-1,0 0 1,0 0 0,1-1-1,1 0 1,6 5-28,-14-13 27,0 0 0,0 0 1,0 0-1,0 0 0,0-1 0,0 1 1,0 0-1,0-1 0,1 1 1,-1-1-1,0 0 0,0 0 0,0 0 1,1 0-1,-1 0 0,0-1 1,0 1-1,0 0 0,0-1 1,0 0-1,0 1 0,0-1 0,0 0 1,0 0-1,0 0 0,0-1 1,0 1-1,0 0 0,-1-1 0,1 1 1,-1-1-1,1 1 0,-1-1 1,1 0-1,-1 1 0,0-1 1,0 0-28,32-76 725,-27 45-654,-1 1-1,-2-1 1,-1 0 0,-1 1 0,-2-1 0,-2-4-71,28 81-224,41 145 157,-41-123 99,-25-67-33,0 0-1,0 1 0,0-1 1,1 1-1,-1-1 0,0 1 1,0-1-1,0 1 1,1-1-1,-1 1 0,0-1 1,1 1-1,-1-1 0,1 1 1,-1 0-1,0-1 0,1 1 1,-1 0-1,1-1 0,-1 1 1,1 0-1,-1-1 1,1 1-1,-1 0 0,1 0 1,-1 0-1,1-1 0,-1 1 1,1 0-1,0 0 0,-1 0 1,1 0-1,-1 0 0,1 0 1,-1 0-1,1 0 1,0 0-1,-1 1 0,1-1 1,-1 0-1,1 0 0,-1 0 1,1 1-1,-1-1 0,1 0 1,-1 0-1,1 1 0,-1-1 1,1 0-1,-1 1 0,0-1 1,1 1-1,-1-1 1,0 1-1,1-1 0,-1 1 1,0-1-1,1 1 0,-1-1 1,0 1-1,0-1 0,0 1 1,1-1-1,-1 1 0,0-1 1,0 1-1,0-1 1,0 1-1,0 0 2,8-47-984,-11 2-665</inkml:trace>
  <inkml:trace contextRef="#ctx0" brushRef="#br0" timeOffset="68253.56">20205 4622 10938,'32'21'368</inkml:trace>
  <inkml:trace contextRef="#ctx0" brushRef="#br0" timeOffset="68491.89">20542 4513 11514,'-13'48'6750,"2"0"-3339,8-31-3029,0-1-1,2 1 0,0-1 1,0 1-1,2 0 1,0 0-1,2 9-381,-3-25 13,0 0 0,-1 1 0,1-1 1,0 0-1,0 0 0,0 0 0,0 1 0,0-1 0,0 0 0,0 0 0,1 0 0,-1 0 0,0 1 1,1-1-1,-1 0 0,1 0 0,-1 0 0,1 0 0,-1 0 0,1 0 0,0 0 0,0 0 0,-1 0 1,1-1-1,0 1 0,0 0 0,0 0 0,0-1 0,0 1 0,0 0 0,0-1 0,0 1 0,0-1 1,0 1-1,0-1 0,1 0 0,-1 1 0,0-1 0,0 0 0,0 0 0,1 0 0,-1 0 0,0 0 0,0 0 1,0 0-1,0 0 0,1-1 0,-1 1 0,0 0 0,0-1 0,0 1 0,0-1 0,0 1 0,0-1 1,0 1-1,0-1-13,27-36 124,-26 33-126,0 1-1,-1-1 1,1 1 0,1 0-1,-1-1 1,0 1-1,1 0 1,0 1 0,0-1-1,-1 0 1,2 1 0,-1-1-1,0 1 1,0 0 0,1 0-1,-1 1 1,1-1 0,0 0-1,-1 1 1,1 0-1,0 0 1,0 0 0,0 1-1,-1-1 1,5 1 2,-1 1-5,0 1 0,0 0 0,0 0 0,-1 0 0,1 1 0,-1 0 0,0 0 0,0 0 0,0 1 0,0 0 0,0 1 0,-1-1 0,0 1 0,0 0 0,0 0 0,0 1 0,-1-1 0,0 1 0,0 0 0,-1 0 0,1 0 0,-1 1 0,-1-1 0,1 1 0,-1-1 0,0 1 0,-1 0 0,0 0 0,1 6 5,-1-7 138,0 1-1,0 0 1,-1 0-1,1-1 1,-1 1 0,-1 0-1,0 0 1,0-1 0,0 1-1,-1 0 1,1-1-1,-2 1 1,1-1 0,-1 0-1,0 0 1,0 0-1,0 0 1,-1 0 0,0-1-1,-1 1-137,3-4 15,-1 0 0,0 0 0,0 0 0,0 0 0,0-1 0,0 1-1,0-1 1,-1 0 0,1 0 0,0 0 0,-1 0 0,1 0 0,0-1 0,-1 0 0,1 1-1,-1-1 1,1-1 0,-1 1 0,1 0 0,-1-1 0,1 0 0,0 0 0,-1 0 0,1 0-1,0 0 1,0-1 0,0 1 0,-1-2-15,-77-59-4086,62 29-888</inkml:trace>
  <inkml:trace contextRef="#ctx0" brushRef="#br0" timeOffset="68720.41">21012 4455 14579,'30'-73'7234,"-29"72"-7134,-1-1 1,1 1 0,-1-1 0,0 1-1,1-1 1,-1 1 0,0-1 0,0 1-1,0-1 1,-1 0 0,1 1 0,0-1-1,-1 1 1,1-1 0,0 1 0,-1-1-1,0 1 1,1 0 0,-1-1 0,0 1 0,0-1-1,0 1 1,0 0 0,0 0 0,0 0-1,0 0 1,0 0 0,0 0 0,-1 0-1,1 0 1,0 0 0,-1 0 0,1 0-1,0 1 1,-1-1 0,1 1 0,-1-1-1,1 1 1,-1 0 0,0-1 0,1 1 0,-1 0-1,1 0 1,-1 0 0,1 0 0,-1 0-1,-1 1-100,-5 0 40,0 1 0,0 0 0,0 1-1,0 0 1,0 0 0,0 1 0,1 0-1,-1 0 1,1 1 0,0 0-1,1 0 1,-1 0 0,1 1 0,0 0-1,0 1 1,1-1 0,0 1 0,0 0-1,1 0 1,-1 0 0,2 1 0,-1 0-1,1-1 1,0 1 0,1 1 0,-1-1-1,2 0 1,-1 0 0,1 1 0,1-1-1,-1 1 1,1-1 0,1 1 0,0-1-1,1 6-39,-3-8 11,1-1 0,0 0-1,0 1 1,1-1 0,0 0 0,0 1-1,0-1 1,0 0 0,1 0-1,0 0 1,0 0 0,0 0-1,1-1 1,-1 1 0,1 0 0,0-1-1,1 0 1,-1 0 0,1 0-1,-1 0 1,1-1 0,1 1-1,-1-1 1,0 0 0,1 0 0,-1 0-1,1-1 1,0 0 0,0 0-1,0 0 1,0 0 0,0-1-1,0 0 1,1 0 0,-1 0 0,0-1-1,1 0 1,-1 0 0,2 0-11,9-5-10,-1 0 1,0-1 0,0-1-1,-1 0 1,0-1 0,0-1-1,-1 0 1,12-9 9,23-20-1028</inkml:trace>
  <inkml:trace contextRef="#ctx0" brushRef="#br0" timeOffset="70375.22">17199 8061 20748,'-3'-1'206,"0"0"0,0-1 0,0 1 0,0-1 0,1 0 1,-1 0-1,0 0 0,1 0 0,-1 0 0,1-1 0,0 1 0,0-1 0,0 1 0,0-1 0,0 0 0,1 0 0,-1 0 0,1 0 0,0 0 0,-1 0 0,1 0 0,1 0 0,-1-1 0,0 1 0,1 0 0,0-1 0,0 1 0,0 0 0,0 0 0,0-2-206,22-98 664,24 29-534,-44 72-128,-1 1 0,1-1 0,0 1 0,-1-1 1,1 1-1,0-1 0,0 1 0,0 0 0,0 0 0,0 0 0,0 0 0,1 0 0,-1 1 0,0-1 0,0 1 0,1-1 0,-1 1 1,0 0-1,1 0 0,-1 0 0,0 0 0,0 0 0,1 0 0,-1 1 0,0-1 0,1 1 0,-1 0 0,0 0 0,0-1 0,0 1 1,0 1-1,0-1 0,0 0 0,0 0 0,0 1 0,0 0-2,7 8 5,-1 1-1,-1-1 1,1 2 0,-2-1 0,0 1-1,0 0 1,-1 0 0,0 0-1,-1 1 1,-1 0 0,0 3-5,7 16 19,52 149 69,-62-180-88,0-1 0,0 1 0,1 0 1,-1 0-1,0 0 0,0-1 1,0 1-1,1 0 0,-1 0 0,0 0 1,1-1-1,-1 1 0,1 0 0,-1-1 1,1 1-1,-1 0 0,1-1 0,-1 1 1,1-1-1,0 1 0,-1-1 1,1 1-1,0-1 0,-1 1 0,1-1 1,0 0-1,0 1 0,-1-1 0,1 0 1,0 0-1,0 1 0,0-1 0,-1 0 1,1 0-1,0 0 0,0 0 1,0 0-1,0 0 0,-1 0 0,1 0 1,0-1-1,0 1 0,0 0 0,0-1 0,13-37-57,-10-8 63,-2-1 0,-1 1 1,-3-1-1,-2 1 0,-2 0 0,-2 0 0,-3-7-6,10 36 2,17 37-19,22 33-13,5 11 33,4-2 1,2-3-1,25 22-3,-8-36 24,-64-44-19,0-1 0,0 1-1,0-1 1,-1 0 0,1 1 0,0-1 0,0 0-1,0 0 1,0 0 0,0 0 0,0-1 0,0 1 0,0 0-1,0-1 1,0 1 0,-1-1 0,1 0 0,0 0-1,0 0 1,-1 0 0,1 0 0,0 0 0,-1 0 0,1 0-1,-1 0 1,0-1 0,1 1 0,-1-1 0,0 1-1,0-1 1,0 0 0,0 1 0,0-1 0,0 0 0,0 0-1,-1 1 1,1-1 0,0-1-5,4-16 96,-1-1 1,0 1-1,-2-1 1,0 0-1,-1 0 1,-1 0-1,-1 0 1,-1 0-1,-2-7-96,3 5 48,0 0-1,-2 1 1,-1 0 0,0-1-1,-2 1 1,0 1 0,-2-1-1,0 1 1,-1 1 0,-1-1-1,0 2 1,-2-1 0,0 1-1,-1 1 1,-1 1-1,-1 0 1,0 0 0,-9-5-48,24 21-2,0 1 1,0-1 0,0 0 0,0 1-1,0-1 1,0 1 0,-1-1-1,1 0 1,0 1 0,0-1 0,-1 0-1,1 1 1,0-1 0,-1 0-1,1 0 1,0 1 0,-1-1 0,1 0-1,0 0 1,-1 1 0,1-1 0,0 0-1,-1 0 1,1 0 0,-1 0-1,1 0 1,0 0 0,-1 0 0,1 0-1,-1 1 1,1-1 0,0-1-1,-1 1 1,1 0 0,-1 0 0,1 0-1,0 0 1,-1 0 0,1 0-1,-1 0 1,1 0 0,0-1 0,-1 1-1,1 0 1,0 0 0,-1-1-1,1 1 1,0 0 0,-1 0 0,1-1 1,22 40-59,-20-35 59,119 174-25,-119-175 24,-1 0 2,0-1-1,0 1 1,0 0-1,0-1 0,1 1 1,-1-1-1,1 0 1,-1 1-1,1-1 0,0 0 1,0 0-1,0 0 1,0 0-1,0-1 0,0 1 1,1 0-1,-1-1 0,1 0 1,-1 1-1,1-1 1,-1 0-1,1 0 0,0-1 1,-1 1-1,1 0 1,0-1-1,0 0 0,-1 0 1,1 1-1,0-2 1,0 1-1,0 0 0,-1 0 1,1-1-1,0 0 1,0 1-1,-1-1 0,2-1 0,2-8 1,-1 1 0,0-1-1,-1 0 1,0 0 0,0-1-1,-2 1 1,1-1 0,-1 0-1,0 0 1,-1 0 0,-1 0-1,0 0 1,0 0 0,-2-9-1,2 9 3,-1 0 1,-1 0 0,1 1 0,-2-1-1,1 0 1,-2 1 0,1 0-1,-1 0 1,-1 0 0,0 0 0,0 0-1,-1 1 1,0 0 0,-7-7-4,14 29-131,127 251-96,-114-234 227,55 85 22,-68-114-22,-1 0 0,1 0 0,0-1 0,-1 1 0,1 0 0,0 0 0,-1 0 0,1-1 0,0 1 0,0 0 0,0-1 0,0 1 0,0-1 0,0 1 0,0-1 0,0 1 1,0-1-1,0 0 0,0 0 0,0 1 0,0-1 0,0 0 0,0 0 0,0 0 0,0 0 0,0 0 0,1 0 0,-1 0 0,0-1 0,0 1 0,0 0 0,0-1 0,0 1 0,0 0 0,0-1 1,0 1-1,0-1 0,-1 0 0,1 1 0,0-1 0,0 0 0,0 1 0,-1-1 0,1 0 0,0 0 0,0 0 0,-1 0 0,1 0 0,-1 0 0,1 0 0,-1 0 0,1-1 0,13-58 3,-13 35 8,-1-1 0,-2 0 0,0 1 0,-2-1 0,-1 1-1,-1 0 1,-1 1 0,-1-1 0,-1 1 0,-1 1 0,-7-11-11,15 31-43,14 23-117,87 159 51,-98-177 109,0 0 1,0 0 0,0-1-1,0 1 1,0 0-1,0-1 1,1 1-1,-1-1 1,0 1 0,1-1-1,-1 0 1,1 0-1,0 1 1,-1-1-1,1 0 1,0-1-1,-1 1 1,1 0 0,0 0-1,0-1 1,0 1-1,0-1 1,0 1-1,0-1 1,0 0-1,0 0 1,0 0 0,0 0-1,0 0 1,0 0-1,0-1 1,-1 1-1,1-1 1,0 1 0,0-1-1,0 0 1,0 0-1,-1 0 1,1 0-1,0 0 1,-1 0-1,1 0 1,-1 0 0,1-1-1,-1 1 1,1 0-1,-1-1 1,0 0-1,0 1 1,0-1-1,29-40 7,-26 34-6,1 0 1,0 0 0,0 1-1,0-1 1,1 1 0,0 0-1,0 0 1,1 1-1,0 0 1,0 0 0,0 1-1,1 0 1,0 0 0,0 1-1,0-1 1,1 2 0,-1-1-1,1 1 1,0 1 0,0 0-1,9-1-1,47 26 18,-63-22-2,-10-14 113,-3-3-76,0 0 0,-1 1-1,0 1 1,-1 0 0,-1 0 0,0 1-1,-1 1 1,0 1 0,-1 0 0,0 1 0,-1 0-1,-7-2-52,37 28-217,-7-12 32,0-1-1,1 1 1,-1-1-1,1 0 1,-1-1-1,1 0 1,0 0-1,0 0 1,0-1-1,0 1 1,0-2 0,0 1-1,0-1 1,0 0-1,0-1 1,5 0 185,20-7-2045</inkml:trace>
  <inkml:trace contextRef="#ctx0" brushRef="#br0" timeOffset="70821.63">18913 7162 21549,'-69'-58'5101,"61"54"-4962,-1 1 0,1 0 0,-1 1 0,0 0 0,1 0 0,-1 1 0,0 0 1,0 0-1,0 1 0,0 0 0,0 1 0,0 0 0,-8 2-139,14-2 6,0-1-1,0 1 1,0 0-1,0 0 1,0 1-1,0-1 1,1 0-1,-1 1 1,0 0-1,1 0 1,-1 0-1,1 0 1,0 0-1,0 0 1,-1 1-1,2-1 1,-1 1-1,0-1 1,0 1-1,1 0 1,-1-1-1,1 1 1,0 0-1,0 0 1,0 0-1,0 0 1,1 0-1,-1 0 1,1 0-1,0 1 1,0-1-1,0 0 1,0 0-1,0 0 1,1 0-1,0 3-5,37 110-78,3-53 74,-40-61 4,0 0 0,0-1 0,1 1-1,-1-1 1,0 0 0,1 1 0,-1-1 0,1 0-1,-1 0 1,1 0 0,0 0 0,0 0-1,-1 0 1,1 0 0,0-1 0,0 1-1,0 0 1,0-1 0,0 0 0,-1 1 0,1-1-1,0 0 1,0 0 0,0 0 0,0 0-1,0-1 1,0 1 0,0-1 0,0 1-1,0-1 1,0 1 0,-1-1 0,1 0 0,0 0-1,0 0 1,0 0 0,6-9-2,0 0-1,-1 0 0,0 0 1,0-1-1,-1 0 1,0 0-1,-1-1 1,-1 1-1,0-1 1,0 0-1,-1-1 1,0-6 2,0 9-1,6-21 30,-2-2 0,-1 1 0,-2-1 0,-1 0 0,-1 0-1,-2 0 1,-1 0 0,-2 0 0,-1 0 0,-1 1 0,-2 0-1,-2 0 1,-7-18-29,3 24 60,12 37-116,113 309-164,-43-99 225,-69-218-68,1-1-1,0 0 1,-1 0-1,1 0 1,0 0-1,0 0 0,0 0 1,1 0-1,-1 0 1,0 0-1,1 0 1,-1-1-1,1 1 1,-1-1-1,1 1 0,0-1 1,0 0-1,0 1 1,-1-1-1,1 0 1,0 0-1,1 0 0,-1-1 1,1 2 63,14-20-1200</inkml:trace>
  <inkml:trace contextRef="#ctx0" brushRef="#br0" timeOffset="71308.27">19103 6733 19404,'39'72'3005,"-32"-57"-2865,2-1 0,0 0 1,1-1-1,0 0 1,1 0-1,1-1 1,0-1-1,0 0 1,1 0-1,9 4-140,-20-13 39,-1-1-1,1 0 0,0 0 1,0 0-1,0 0 1,0 0-1,0 0 0,0 0 1,0-1-1,0 1 1,1-1-1,-1 0 1,0 1-1,0-1 0,0 0 1,1 0-1,-1 0 1,0-1-1,0 1 1,0 0-1,0-1 0,0 0 1,0 1-1,0-1 1,0 0-1,0 0 1,0 0-1,0 0 0,0-1 1,0 1-1,-1 0 1,1-1-1,0 1 0,-1-1 1,1 1-1,-1-1 1,1-1-39,1-3 67,0 0 0,0 0 0,-1 0 1,0 0-1,0-1 0,0 1 0,-1-1 1,0 1-1,0-1 0,-1 0 0,1 1 1,-1-1-1,-1 0 0,0 1 0,0-1 1,0 1-1,0-1 0,-1 1 0,0-1 1,-1 1-1,1 0 0,-1 0 0,-1 0 1,1 1-1,-1-1 0,0 1 0,0-1 1,0 1-1,-1 1 0,0-1 0,0 1 1,0-1-1,0 1 0,-1 1 0,1-1 1,-1 1-1,0 0 0,0 0 0,0 1 1,-4-1-68,9 2 1,-1 0 0,0 1 1,0-1-1,0 1 0,0-1 1,1 1-1,-1 0 1,0 0-1,0 0 0,0 0 1,0 0-1,0 0 0,0 1 1,0-1-1,0 0 0,0 1 1,1 0-1,-1-1 1,0 1-1,0 0 0,1 0 1,-1 0-1,0 0 0,1 0 1,-1 0-1,1 1 0,0-1 1,-1 0-1,1 1 1,0-1-1,0 1 0,0 0 1,0-1-1,0 1 0,0 0 1,0-1-1,0 1 1,1 0-1,-1 0 0,1 0 1,-1 0-1,1 0-1,0 15-1,0 0 1,2 0-1,0 1 1,0-1-1,2 0 0,0-1 1,1 1-1,1-1 1,5 11 0,-5-10 4,2 8 1,-5-16 2,0 1 0,0-1 0,1 0 0,0 0 0,0 0 0,1-1 0,0 1 0,1-1-1,0-1 1,2 3-7,-7-9 3,1-1 0,0 1 1,-1-1-1,1 1 0,0-1 0,-1 0 0,1 0 0,0 0 0,-1 0 0,1 0 0,0 0 0,-1 0 0,1-1 0,0 1 1,-1 0-1,1-1 0,0 0 0,-1 1 0,1-1 0,-1 0 0,1 0 0,-1 0 0,0 0 0,1 0 0,-1 0 0,0 0 1,0 0-1,0 0 0,1-1 0,-1 1 0,-1 0 0,1-1 0,0 1 0,0-1 0,0 1 0,-1-1 0,1 0 0,-1 1 1,1-1-1,-1 0 0,0 1 0,0-1 0,1 0 0,-1 1 0,0-2-3,36-134 100,-31 111-77,1 0 0,0 0 0,2 1 0,1 0 0,11-21-23,-19 44-2,-1 1 0,1-1 1,-1 1-1,1-1 0,0 1 1,0 0-1,0-1 0,-1 1 1,1 0-1,0 0 0,1 0 1,-1 0-1,0 0 1,0 0-1,0 0 0,1 0 1,-1 0-1,0 0 0,1 1 1,-1-1-1,1 0 0,-1 1 1,1-1-1,-1 1 0,1 0 1,-1 0-1,1-1 0,-1 1 1,1 0-1,0 0 0,-1 0 1,1 1-1,-1-1 0,1 0 1,-1 0-1,1 1 0,-1-1 1,1 1-1,-1 0 0,1-1 1,-1 1-1,0 0 0,1 0 1,-1 0-1,0 0 0,0 0 2,52 61-104,-42-46 95,1 2 15,-10-13-3,1-1 0,0 1 1,0-1-1,0 1 1,0-1-1,1 0 1,-1 0-1,1-1 0,0 1 1,0-1-1,0 1 1,1-1-1,-1-1 1,1 1-1,0-1 0,2 1-3,-5-4 4,1 0 0,-1 0 0,1-1 0,-1 0 0,0 1 0,1-1 0,-1 0 0,0 0 0,0 0 0,0 0 0,-1 0-1,1 0 1,0-1 0,-1 1 0,1-1 0,-1 1 0,0-1 0,0 0 0,0 1 0,0-1 0,-1 0 0,1 0 0,0 1-1,-1-1 1,0 0 0,0 0 0,0 0 0,0-1-4,1-3 9,25-53-53,-14 59-547,2 11-1054</inkml:trace>
  <inkml:trace contextRef="#ctx0" brushRef="#br0" timeOffset="71867.39">20276 6107 23869,'-5'4'86,"0"-1"0,0 1-1,0 0 1,0 0 0,1 1-1,0-1 1,0 1 0,0 0-1,0 0 1,1 1 0,0-1 0,0 1-1,0 0 1,1-1 0,0 1-1,0 0 1,0 0 0,1 0 0,0 1-1,0-1 1,1 0 0,0 0-1,0 1 1,0-1 0,1 0 0,-1 0-1,3 5-85,-5 25 41,-5 133 102,9-149-85,3-26-34,5-29-38,4-61 2,-4 0-1,-4 0 1,-4 0 0,-5-20 12,0 74 44,-2 0 1,-1 0 0,-2 0-1,-13-34-44,11 53 261,15 46-210,135 406 347,-130-384-290,-9-35-78,1 0-1,0 1 0,1-1 0,0 0 1,0 0-1,1-1 0,0 1 1,1-1-1,4 7-29,-8-15-29,-1-1 0,1 1 0,-1 0 0,1-1-1,-1 1 1,1-1 0,-1 1 0,1-1 0,0 1 0,-1-1 0,1 1 0,0-1 0,0 0 0,-1 1-1,1-1 1,0 0 0,0 0 0,-1 1 0,1-1 0,0 0 0,0 0 0,0 0 0,-1 0 0,1 0-1,0 0 1,0 0 0,0 0 0,-1-1 0,1 1 0,0 0 0,0 0 0,-1-1 0,1 1 0,0 0 0,0-1-1,-1 1 1,1-1 0,0 1 0,-1-1 0,1 1 0,-1-1 0,1 1 0,-1-1 0,1 1 0,-1-1-1,1 0 1,-1 1 0,1-1 0,-1 0 0,0 0 0,0 1 0,1-1 0,-1 0 0,0 0 0,0 0 29,21-32-1633</inkml:trace>
  <inkml:trace contextRef="#ctx0" brushRef="#br0" timeOffset="72443.62">20545 5705 20092,'-32'475'6039,"45"-420"-5548,-12-54-488,-1 0 1,1-1 0,-1 1-1,1-1 1,0 1-1,-1-1 1,1 1-1,-1-1 1,1 0-1,0 1 1,0-1-1,-1 0 1,1 0 0,0 1-1,0-1 1,-1 0-1,1 0 1,0 0-1,0 0 1,-1 0-1,1 0 1,0 0-1,0 0 1,-1 0 0,1 0-1,0 0 1,0-1-1,-1 1 1,1 0-1,0 0 1,0-1-1,-1 1 1,1-1-1,0 1 1,-1 0 0,1-1-1,-1 1 1,1-1-1,-1 0 1,1 1-1,-1-1 1,1 1-1,-1-1 1,1 0-1,-1 1 1,0-1 0,1 0-1,-1 0 1,0 1-1,0-1 1,1 0-1,-1 0 1,0 1-1,0-1 1,0 0 0,0 0-1,0 1 1,0-1-1,0 0 1,0 0-1,0 1 1,-1-2-4,10-25 30,-2 0 0,0-1-1,-2 0 1,-1 0 0,-2 0 0,0-11-30,0 9 33,6-204 215,-8 235-249,0-1 0,0 0 0,1 0 0,-1 1 1,0-1-1,0 0 0,0 0 0,1 0 0,-1 0 0,0 1 1,0-1-1,0 0 0,1 0 0,-1 0 0,0 0 0,0 0 1,1 1-1,-1-1 0,0 0 0,1 0 0,-1 0 0,0 0 1,0 0-1,1 0 0,-1 0 0,0 0 0,0 0 0,1 0 0,-1 0 1,0 0-1,1 0 0,-1 0 0,0-1 0,0 1 0,1 0 1,-1 0-1,0 0 0,0 0 0,1 0 0,-1-1 0,0 1 1,0 0-1,0 0 0,1 0 0,-1-1 0,0 1 0,0 0 1,0 0-1,0 0 0,0-1 0,1 1 0,-1 0 0,0 0 0,0-1 1,13 28-69,-13-27 66,104 296 62,-104-297-52,0 0 0,0 0-1,0 0 1,0 0 0,0 1-1,1-1 1,-1 0 0,0 0-1,1 0 1,-1 0 0,1 0-1,-1 0 1,1 1 0,-1-1-1,1 0 1,-1 0 0,1 1 0,0-1-1,-1 0 1,1 1 0,0-1-1,0 1 1,-1-1 0,1 1-1,0-1 1,0 1 0,0-1-1,0 1 1,0 0 0,0 0-1,-1-1 1,1 1 0,0 0 0,0 0-1,0 0 1,0 0 0,0 0-1,0 0 1,0 0 0,0 0-1,0 1 1,0-1 0,0 0-1,0 1 1,-1-1 0,1 0-1,0 1 1,0-1 0,0 1 0,0-1-1,-1 1 1,1 0 0,0-1-1,-1 1 1,1 0 0,0-1-1,-1 1 1,1 0 0,-1 0-1,1-1 1,-1 1 0,1 0-1,-1 0 1,0 0 0,1 0 0,-1 1-7,16-59 144,-3 0 0,-2-1 0,3-56-144,-3 29 38,-1 44-44,-9 40 4,-1 1 0,1 0 1,-1-1-1,1 1 1,-1 0-1,1 0 0,-1-1 1,1 1-1,-1 0 0,1 0 1,-1 0-1,1 0 0,-1-1 1,1 1-1,-1 0 1,1 0-1,-1 0 0,1 0 1,0 0-1,-1 0 0,1 0 1,-1 1-1,1-1 0,-1 0 1,1 0-1,-1 0 1,1 1-1,-1-1 0,1 0 1,-1 0-1,1 1 0,-1-1 1,0 0-1,1 1 0,-1-1 1,1 0-1,-1 1 1,0-1-1,1 1 0,-1-1 1,0 1-1,1-1 0,-1 1 1,0-1-1,0 1 0,0-1 1,0 1-1,1-1 1,-1 1-1,0-1 0,0 1 1,0 0-1,0-1 0,0 1 1,0-1-1,0 1 0,0-1 1,0 1-1,-1-1 1,1 1-1,0-1 0,0 1 2,32 96-102,27 54 143,-58-150-40,-1 0-1,1-1 1,-1 1 0,1 0-1,-1-1 1,1 1 0,0-1-1,0 1 1,-1-1 0,1 1-1,0-1 1,0 0 0,-1 1-1,1-1 1,0 0 0,0 1-1,0-1 1,0 0 0,-1 0-1,1 0 1,0 0 0,0 0-1,0 0 1,0 0 0,0 0-1,-1 0 1,1 0 0,0-1-1,0 1 1,0 0 0,0-1-1,-1 1 1,1 0 0,0-1-1,0 1 1,-1-1 0,1 1-1,0-1 1,-1 1 0,1-1-1,-1 0 1,1 1 0,0-1-1,-1 0 1,1 1 0,-1-1-1,0 0 1,1 0 0,-1 0-1,0 1 1,1-1 0,-1 0-1,0 0 1,0 0 0,0 0-1,0 0 1,0 1 0,0-1-1,0 0 1,0 0 0,0 0-1,0 0 1,0 0 0,0 1-1,-1-1 1,1 0 0,0 0-1,-1 0 1,1 1 0,-1-1-1,41-292 226,-40 293-228,1 1 1,-1-1-1,0 0 0,0 1 0,1-1 0,-1 0 0,0 0 0,1 1 0,-1-1 1,0 0-1,1 0 0,-1 0 0,1 1 0,-1-1 0,0 0 0,1 0 0,-1 0 0,1 0 1,-1 0-1,0 0 0,1 0 0,-1 0 0,1 0 0,-1 0 0,1 0 0,-1 0 0,0 0 1,1 0-1,-1 0 0,1 0 0,-1-1 0,0 1 0,1 0 0,-1 0 0,0 0 0,1-1 1,-1 1-1,0 0 0,1 0 0,-1-1 0,0 1 0,1 0 0,-1-1 0,0 1 0,0 0 1,0-1-1,1 1 0,-1 0 0,0-1 0,0 1 0,0-1 0,0 1 0,0 0 0,1-1 1,-1 1-1,0-1 0,0 1 0,0 0 0,0-1 0,0 1 0,0-1 0,-1 1 1,1-1 1,15 36-141,-15-34 142,55 202-2758,-55-202 2710,0-1 0,-1 1-1,1-1 1,1 1 0,-1-1 0,0 1 0,0-1-1,0 0 1,0 1 0,0-1 0,0 1 0,0-1-1,1 1 1,-1-1 0,0 1 0,0-1 0,1 0-1,-1 1 1,0-1 0,1 0 0,-1 1 0,0-1-1,1 0 1,-1 1 0,0-1 0,1 0 0,-1 0-1,1 1 1,-1-1 0,0 0 0,1 0 0,-1 0-1,1 0 1,-1 1 0,1-1 0,-1 0 0,1 0-1,-1 0 1,1 0 0,-1 0 0,1 0 0,-1 0-1,1 0 1,-1-1 0,0 1 0,1 0 0,-1 0-1,1 0 1,-1 0 0,1-1 0,-1 1 0,0 0-1,1 0 1,-1-1 0,1 1 0,-1 0 0,0-1-1,1 1 1,-1 0 0,0-1 0,0 1 0,1-1-1,-1 1 1,0 0 0,0-1 0,1 1 47,11-33-2957</inkml:trace>
  <inkml:trace contextRef="#ctx0" brushRef="#br0" timeOffset="72754.48">21193 5449 16107,'-2'-29'1936,"1"23"-81,4 22-212,58 237 1655,-61-252-3265,0 1 1,0-1-1,-1 0 1,1 0-1,1 0 1,-1 0-1,0 1 1,0-1-1,0 0 1,1 0-1,-1 0 1,0 0-1,1 0 1,-1 0-1,1 0 1,-1 0-1,1 0 1,0 0-1,-1 0 1,1 0-1,0 0 1,0 0-1,0-1 1,0 1-1,-1 0 1,1 0-1,0-1 1,0 1-1,0-1 1,1 1-1,-1-1 1,0 1-1,0-1 1,0 0-1,0 0 1,0 1-1,0-1 1,1 0-1,-1 0 1,0 0-1,0 0 1,0 0-1,0 0 1,0-1-1,1 1 1,-1 0-1,0 0 1,0-1-1,0 1 1,1-1-34,40-143 657,-40 136-639,71-219 278,-73 225-298,0 1 1,0 0-1,0-1 1,0 1-1,1 0 1,-1 0-1,0-1 1,1 1-1,-1 0 1,1 0-1,-1 0 1,1-1 0,0 1-1,-1 0 1,1 0-1,0 0 1,0 0-1,0 0 1,0 0-1,0 1 1,0-1-1,0 0 1,0 0-1,0 1 1,0-1 0,0 1-1,1-1 1,-1 1-1,0-1 1,0 1-1,1 0 1,-1-1-1,0 1 1,0 0-1,1 0 1,-1 0-1,0 0 1,1 0-1,-1 0 1,0 0 0,1 1-1,-1-1 1,0 0-1,0 1 1,0-1-1,1 1 1,-1 0-1,0-1 1,0 1-1,0 0 1,0-1-1,0 1 3,60 153-81,-19-29 18,-41-122-1234,-1-3-558</inkml:trace>
  <inkml:trace contextRef="#ctx0" brushRef="#br0" timeOffset="73553.73">18338 8447 22885,'-1'-1'107,"-1"0"1,1 0-1,0-1 1,0 1-1,-1 0 1,1 0-1,-1 1 1,1-1-1,-1 0 1,1 0-1,-1 1 1,1-1-1,-1 0 1,0 1-1,1 0 1,-1-1-1,0 1 1,1 0-1,-1 0 1,0 0-1,1 0 1,-1 0-1,0 1 1,0-1-1,1 0 1,-1 1-1,1-1 1,-1 1-1,0-1 1,1 1-1,-1 0 1,1 0-1,-1 0 1,1 0-1,0 0 1,-1 0-1,1 0 1,0 0-1,0 1 1,-1 0-108,-40 59 354,38-47-342,0 0 0,2 0 1,0 1-1,0-1 0,2 1 0,0 0 0,0-1 0,1 1 0,1-1 0,1 1 0,0-1 0,0 0 0,2 0 1,5 14-13,-9-26-7,0-6-1,11-121-88,-12 124 94,0-1-1,1 1 1,-1-1 0,1 1 0,0 0-1,-1-1 1,1 1 0,0 0-1,0 0 1,0-1 0,0 1 0,0 0-1,0 0 1,0 0 0,0 0-1,1 0 1,-1 1 0,0-1 0,0 0-1,1 0 1,-1 1 0,1-1 0,-1 1-1,0-1 1,1 1 0,-1 0-1,1-1 1,-1 1 0,1 0 0,-1 0-1,1 0 1,-1 0 0,1 0 0,-1 1-1,1-1 1,-1 0 0,1 1-1,-1-1 1,1 1 0,-1-1 0,0 1-1,1 0 1,-1 0 0,1 0 2,62 42-134,-61-41 129,60 52-52,-3 3-1,-2 3 0,-2 2 0,7 16 58,-50-63 63,-1 1-1,-1 1 0,-1 0 0,0 0 0,-1 1 0,-1 0 1,-1 0-1,-1 1 0,0 0 0,-1 0 0,-1 1 0,-1-1 1,0 15-63,-2-32 24,0 1 0,-1-1 0,0 0 0,0 1 0,0-1 0,0 1 0,0-1 0,0 0 0,0 1 0,-1-1 1,1 0-1,-1 0 0,0 1 0,0-1 0,0 0 0,0 0 0,0 0 0,0 0 0,0 0 0,-1 0 0,1 0 0,-1 0 0,1 0 1,-1-1-1,0 1 0,0-1 0,1 1 0,-1-1 0,0 0 0,-1 0 0,1 0 0,0 0 0,0 0 0,0 0 0,0 0 0,-3 0-24,-8-3 81,-1-1 0,1 0 0,0 0 0,0-1 0,0-1 0,1 0 0,-1-1 0,1 0 0,1-1 0,-9-7-81,15 12 5,-18-11 1,0-1-1,0-2 1,2 0-1,0-1 1,1-1-1,0 0 1,2-2-1,0 0 1,-7-13-6,22 30-28,1 0 0,0 0 1,0-1-1,0 1 1,1 0-1,-1-1 0,1 1 1,0-1-1,0 1 0,0-1 1,0 1-1,1-1 1,-1 0-1,1 1 0,0-1 1,0 0-1,0 1 1,1-1-1,-1 0 0,1 1 1,0-1-1,0 0 0,0 1 1,1 0-1,-1-1 1,1 1-1,0 0 0,0 0 1,0-1-1,0 1 1,1 0 26,25-34-1192,9-4-627</inkml:trace>
  <inkml:trace contextRef="#ctx0" brushRef="#br0" timeOffset="74034.28">18912 8084 20044,'-3'2'194,"0"0"-1,0 0 0,1 0 1,-1 0-1,0 0 1,1 0-1,0 1 0,-1-1 1,1 1-1,0 0 0,1 0 1,-1 0-1,0 0 1,1 0-1,-1 0 0,1 0 1,0 0-1,0 0 0,0 1 1,1-1-1,-1 0 1,1 4-194,-3 17 127,1 1 1,1 0-1,1 0 1,1 0-1,1 0 1,2 0-1,0-1 1,2 1-1,0-1 1,2-1-1,8 18-127,-16-40 10,-1 0 0,1 0-1,0 1 1,0-1 0,1 0-1,-1 0 1,0 0 0,0 0-1,0 0 1,1 0 0,-1 0-1,0 0 1,1 0-1,-1 0 1,1 0 0,-1-1-1,1 1 1,0 0 0,-1 0-1,1 0 1,0-1 0,0 1-1,-1 0 1,1 0 0,0-1-1,0 1 1,0-1-1,0 1 1,0-1 0,0 1-1,0-1 1,0 0 0,0 1-1,0-1 1,0 0 0,0 0-1,0 0 1,0 0-1,0 0 1,0 0 0,0 0-1,0 0 1,0 0 0,0 0-1,0-1 1,0 1 0,0 0-1,1-1-9,10-110 499,-12 94-447,-36-236 331,36 253-384,0 0 1,1 1 0,-1-1-1,0 0 1,0 0-1,0 0 1,1 0-1,-1 1 1,0-1 0,0 0-1,1 0 1,-1 0-1,0 0 1,1 0-1,-1 0 1,0 0 0,0 0-1,1 0 1,-1 0-1,0 0 1,0 0-1,1 0 1,-1 0 0,0 0-1,1 0 1,-1 0-1,0 0 1,0 0-1,1 0 1,-1 0 0,0 0-1,0-1 1,1 1-1,-1 0 1,0 0-1,0 0 1,0 0 0,1-1 0,20 35-31,-20-32 30,115 207 268,-116-208-253,14 24 199,-14-26-207,-1 1 0,1 0 0,0-1 0,0 1 0,0 0 0,0-1 0,0 1 0,0 0 0,0-1 0,0 1 0,0 0 0,0-1 0,0 1 0,0 0 0,1-1 0,-1 1 0,0 0 0,0-1 0,0 1 0,0 0 0,0-1 0,1 1 0,-1 0 0,0 0 0,0-1 0,1 1 0,-1 0 0,0 0 0,0 0 0,1-1 0,-1 1 0,0 0 0,1 0 0,-1 0 0,0 0 0,0-1 0,1 1 0,-1 0 0,0 0 0,1 0 0,-1 0 0,0 0 0,1 0 0,-1 0 0,0 0 0,1 0 0,-1 0 1,0 0-1,1 0 0,-1 0 0,0 0 0,1 1 0,-1-1 0,0 0 0,1 0 0,-1 0 0,0 0 0,1 1 0,-1-1 0,0 0 0,0 0 0,1 0 0,-1 1 0,0-1 0,0 0 0,1 1-6,7-217 421,8 89-465,-15 126 31,0-1 0,0 1 0,1 0 0,-1 0 0,0 0-1,1 0 1,-1 0 0,1 0 0,-1 0 0,1 1 0,-1-1 0,1 0 0,0 1 0,-1 0-1,1-1 1,0 1 0,-1 0 0,1 0 0,0-1 0,-1 2 0,1-1 0,0 0 0,-1 0 0,1 0-1,0 1 1,-1-1 0,1 1 0,0-1 0,-1 1 0,1 0 0,-1-1 0,1 1 0,-1 0-1,1 0 1,-1 0 0,0 0 0,1 1 0,-1-1 0,0 0 0,0 0 0,0 1 0,0-1 0,0 1-1,0-1 1,0 1 0,-1-1 0,1 1 0,-1-1 0,1 1 0,-1 0 0,1-1 0,-1 1 13,128 225-132,-116-215-259,-11-36-795,-4-14-57</inkml:trace>
  <inkml:trace contextRef="#ctx0" brushRef="#br0" timeOffset="74331.52">19394 7833 20724,'2'-2'146,"1"0"0,0 0 0,-1 1 0,1-1 0,0 1 0,0-1 0,0 1 0,0 0 0,0 1 0,1-1 0,-1 0 0,0 1 0,0 0 0,0 0 0,1 0 0,-1 0 0,0 0 0,0 1 0,1-1 0,-1 1 0,0 0 0,0 0 0,0 0 0,0 0 0,0 0 0,0 1 0,-1 0 0,1-1 0,0 1-1,-1 0 1,1 0 0,-1 0 0,0 1 0,1-1 0,-1 1 0,0-1 0,-1 1 0,1 0 0,0-1 0,-1 1 0,1 0 0,0 2-146,5 17 184,-1 1 0,0 0 0,-2 0 0,-1 0 0,0 0 0,-2 0-1,-1 23-183,5 57 205,-6-102-202,1 0-1,0 0 0,0 0 1,-1 0-1,1 0 0,0 0 0,0 0 1,0 0-1,0 0 0,1 0 1,-1 0-1,0 0 0,0 0 0,1 0 1,-1 0-1,0 0 0,1 0 1,-1 0-1,1 0 0,-1 0 0,1-1 1,0 1-1,-1 0 0,1 0 1,0 0-1,-1-1 0,1 1 0,0 0 1,0-1-1,0 1 0,0-1 1,0 1-1,0-1 0,0 1 0,0-1 1,0 0-1,0 1 0,0-1 1,0 0-1,0 0 0,0 0 1,0 0-1,0 0 0,0 0 0,1 0-2,36-31 49,12-32-930,-32 43-643</inkml:trace>
  <inkml:trace contextRef="#ctx0" brushRef="#br0" timeOffset="74595.1">19430 8057 23709,'0'0'920,"0"0"136,0-2-375,21-22-433,-2 12-120,6-1-96,2-1-24,5-5-8,-1 0 56,0-1-912,-3 0-457</inkml:trace>
  <inkml:trace contextRef="#ctx0" brushRef="#br0" timeOffset="74780.88">19775 7847 19596,'7'4'470,"-6"-3"-391,1 1 0,-1-1 1,0 0-1,1 0 0,-1 0 0,1 0 1,-1 0-1,1 0 0,-1 0 0,1 0 0,0 0 1,-1-1-1,1 1 0,0-1 0,0 1 1,-1-1-1,1 0 0,0 0 0,0 0 1,0 0-1,0 0 0,-1 0 0,1 0 1,0-1-1,0 1 0,-1 0 0,1-1 0,0 0 1,0 1-1,-1-1 0,1 0 0,-1 0 1,1 0-1,-1 0 0,1 0 0,-1 0 1,1 0-1,-1-1 0,0 1 0,0 0 1,0-1-1,0 1 0,1-2-79,3-13 148,0 0 1,-1 1-1,-1-2 0,-1 1 0,0 0 1,-1 0-1,-1-1 0,-1 1 0,0 0 1,-1-1-1,-1-3-148,-33-47 1175,35 65-1144,0 1 0,0 0-1,0-1 1,0 1 0,-1 0-1,1 0 1,-1 0-1,1 0 1,-1 0 0,1 0-1,-1 0 1,1 1 0,-1-1-1,0 1 1,1-1-1,-1 1 1,0-1 0,0 1-1,1 0 1,-1 0 0,0 0-1,0 0 1,1 0 0,-1 0-1,0 1 1,0-1-1,1 0 1,-1 1 0,0 0-1,1-1 1,-1 1 0,1 0-1,-1 0 1,0 0-1,1 0 1,0 0 0,-1 0-1,1 0 1,0 0 0,-1 0-1,0 2-30,-1 5 19,-1 0 0,2 0-1,-1 1 1,1-1 0,0 1-1,1-1 1,-1 1 0,2 0-1,-1-1 1,2 1 0,-1 0-1,1 0 1,0-1 0,1 1-1,0-1 1,0 1 0,3 5-19,-1 6 17,1-1 1,1 0 0,1 0 0,1 0 0,0-1-1,2 0 1,0-1 0,0 1 0,2-2-1,0 0 1,1 0 0,7 5-18,-18-19 2,0 0-1,0 0 1,0-1 0,0 1-1,1-1 1,-1 1 0,0-1-1,1 0 1,-1 0 0,1 0-1,-1 0 1,1 0 0,0 0-1,-1-1 1,1 0 0,0 1-1,0-1 1,-1 0 0,1 0-1,0 0 1,-1-1 0,1 1-1,0-1 1,-1 1 0,1-1-1,-1 0 1,1 0 0,-1 0-1,1 0 1,-1-1 0,1 1-1,1-2-1,20-25 295</inkml:trace>
  <inkml:trace contextRef="#ctx0" brushRef="#br0" timeOffset="75343.69">20169 7354 22469,'118'151'2738,"-30"14"-1983,-74-146-541,-10-38-76,-3 16-137,8-190 151,8-48-71,-16 234-81,27-57-33,-26 64 27,0 0 0,0 0 0,0 0 0,0 0 0,0 0 0,0 0 0,0 0 0,-1 0 0,1 1 0,0-1 0,0 1 0,0-1 0,0 1 0,-1 0 0,1 0 0,0 0 0,-1 0 0,1 0 0,-1 0 0,1 0 0,-1 0 0,1 1 0,-1-1 0,0 0 0,1 1 0,-1 0 0,0-1 0,0 1 0,0-1 0,-1 1 0,1 0 0,0 0 0,-1 0 0,1-1 0,-1 1 0,1 0 0,-1 1 6,1-1-5,15 31 163,-1 1-1,-1 1 1,-2 0 0,-2 0-1,-1 2 1,1 17-158,-9-50 315,0-16-175,-5-43-1742,1 23 120</inkml:trace>
  <inkml:trace contextRef="#ctx0" brushRef="#br0" timeOffset="76061.01">20703 7085 20708,'2'7'240,"0"-1"-1,1 1 0,0-1 0,0 0 1,1 0-1,0 0 0,0 0 1,0 0-1,0-1 0,1 0 0,0 0 1,0 0-1,1 0 0,-1-1 0,1 0 1,0 0-1,5 2-239,-9-6 36,0-1 0,0 1-1,1-1 1,-1 1 0,0-1 0,0 0 0,0 1 0,0-1-1,0 0 1,0-1 0,0 1 0,0 0 0,-1 0 0,1-1 0,0 1-1,-1-1 1,1 1 0,-1-1 0,1 0 0,-1 0 0,0 0-1,0 0 1,0 0 0,0 0 0,0 0 0,0 0 0,-1 0-1,1 0 1,0 0 0,-1 0 0,0-1 0,0 1 0,0 0-1,0 0 1,0 0 0,0-1 0,0 1 0,0 0 0,-1-1-36,2-11 117,-1 0 0,0 0 1,-1 0-1,0 0 1,-1 0-1,-1 0 0,0 1 1,-1-1-1,-2-5-117,4 15 21,1 0 0,0 0-1,-1 0 1,0 0 0,0 0 0,0 1-1,0-1 1,-1 1 0,1 0 0,-1 0-1,0-1 1,0 2 0,0-1 0,-1 0 0,1 1-1,0-1 1,-1 1 0,0 0 0,1 0-1,-1 0 1,0 1 0,0 0 0,0-1-1,0 1 1,0 0 0,0 1 0,-1-1-1,1 1 1,0 0 0,0 0 0,0 0 0,-1 1-1,0 0-20,1 1 0,-1 1 1,1 0-1,0 1 0,0-1 0,1 1 0,-1-1 1,1 1-1,0 0 0,-1 1 0,2-1 0,-1 0 0,1 1 1,-1 0-1,1-1 0,0 1 0,1 0 0,-1 0 1,1 0-1,0 0 0,0 0 0,1 1 0,0-1 0,0 0 1,0 0-1,0 0 0,1 1 0,-1-1 0,2 0 0,-1 0 1,2 4-1,3 32-1,2-1 1,2 0-1,2 0 1,1-2-1,15 31 1,26 15 7,-52-83-6,1-1-1,0 1 1,0-1 0,-1 1 0,1-1 0,0 0 0,0 0 0,-1 0 0,1 0 0,0 0 0,0-1 0,-1 1 0,1-1 0,0 0 0,-1 0-1,1 0 1,0 0 0,-1 0 0,1 0 0,-1-1 0,0 1 0,0-1 0,1 0 0,-1 0 0,0 1 0,0-1 0,-1-1 0,1 1-1,0 0 1,-1 0 0,1-1 0,-1 1 0,0-1 0,0 1 0,0-1 0,0 1 0,0-1 0,0 0 0,0-2-1,0 3 1,14-30 30,0-1 0,-3 0-1,0-1 1,-2 0 0,-2-1 0,-1 0 0,-2 0-1,-1-1 1,-2 1 0,-1-14-31,-1 37 3,0-1 0,-1 1 0,-1 0 0,0 0 1,-1 0-1,0 0 0,0 0 0,-1 1 0,-1-1 0,0 1 0,-1 0 0,-4-6-3,15 41-184,99 259 54,-72-196 243,-31-86-108,0-1-1,0 1 1,0 0 0,0 0 0,0-1-1,0 1 1,0-1 0,0 1-1,0-1 1,0 1 0,0-1 0,1 0-1,-1 0 1,0 1 0,0-1-1,0 0 1,1 0 0,-1 0 0,0 0-1,0 0 1,0-1 0,1 1-1,-1 0 1,0 0 0,0-1 0,0 1-1,0-1 1,1 1 0,-1-1-1,0 1 1,0-1 0,0 0 0,0 0-1,0 1 1,-1-1 0,1 0-1,0 0 1,0 0 0,0 0 0,-1 0-1,1 0 1,-1 0 0,1 0-1,0 0 1,-1-1 0,0 1 0,1 0-1,-1 0 1,0 0 0,0 0-1,1-1 1,-1 1 0,0 0-1,0 0 1,0-1 0,-1 1 0,1 0-1,0 0 1,0 0 0,-1-1-5,8-28 39,-2 0 1,-1-1 0,-1 1-1,-1-1 1,-2 1 0,-1-1-1,-2 1 1,-1-1 0,-1 1-1,-2 0 1,-3-9-40,-11-14-72,182 369-84,-114-234 189,-46-81-32,-1 0 0,1-1-1,0 1 1,-1 0 0,1 0 0,0 0 0,-1-1-1,1 1 1,0-1 0,0 1 0,0 0-1,0-1 1,-1 1 0,1-1 0,0 0-1,0 1 1,0-1 0,0 0 0,0 1 0,0-1-1,0 0 1,0 0 0,0 0 0,0 0-1,0 0 1,0 0 0,0 0 0,0 0 0,0 0-1,0-1 1,0 1 0,0 0 0,0-1-1,0 1 1,0-1 0,0 1 0,0-1 0,0 1-1,0-1 1,-1 0 0,1 1 0,0-1-1,0 0 1,-1 0 0,1 1 0,-1-1-1,1 0 1,0 0 0,-1 0 0,0 0 0,1 0-1,-1 0 1,1-1-1,14-54 20,-14 39-240,-1-1 0,0 1 0,-1-1 0,-1 1 0,-1 0 0,0 0 0,-3-8 220,-11-24 535</inkml:trace>
  <inkml:trace contextRef="#ctx0" brushRef="#br0" timeOffset="76421.64">21327 6635 21397,'3'3'217,"49"39"1980,-51-41-2155,1 0 0,-1 0 0,0-1 0,0 1 0,1-1 0,-1 1 0,0-1 0,1 1 0,-1-1 0,0 0 0,1 0 0,-1 1 1,1-1-1,-1 0 0,0 0 0,1 0 0,-1-1 0,1 1 0,-1 0 0,0-1 0,1 1 0,-1 0 0,0-1 0,1 0 0,-1 1 0,0-1 0,0 0 0,1 1 0,-1-1 0,0 0 0,0 0 0,0 0 0,0 0 0,0 0 0,0 0 0,-1-1 1,1 1-1,0 0 0,-1 0 0,1-1 0,0 1 0,-1 0 0,1-1-42,1-3 90,0-1-1,0 0 1,0 0 0,-1 1 0,0-1 0,0 0 0,-1 0 0,1-1-1,-1 1 1,0 0 0,-1 0 0,0 0 0,0 0 0,0 0-1,0 1 1,-1-1 0,0 0 0,0 0 0,-1 1 0,0 0 0,0-1-1,0 1 1,0 0 0,-1 0 0,0 1 0,0-1 0,-1 0-90,3 4 7,0 0 0,0 1 0,0-1 0,0 1 0,0-1 0,0 1 0,0 0 0,0-1 0,0 1 0,0 0 0,0 0 1,0 1-1,0-1 0,0 0 0,0 1 0,0-1 0,0 1 0,0 0 0,0-1 0,1 1 0,-1 0 0,0 0 0,0 0 0,1 0 0,-1 1 1,1-1-1,-1 0 0,1 1 0,-1-1 0,1 1 0,0-1 0,-1 1 0,1 0 0,0 0 0,0-1 0,1 1 0,-1 0 0,0 0 0,1 0 1,-1 0-8,-15 85 15,18-57-12,1-1 0,2-1 0,1 1 0,1-1 0,2 0 0,0 0 0,2-1 0,1 0 0,1-1 0,13 19-3,-25-42 3,1 0 1,-1 1-1,1-1 1,0 0-1,0 0 1,0 0-1,0 0 1,0 0-1,1 0 1,-1-1-1,1 1 1,0-1-1,-1 0 1,1 0-1,0 0 1,1 0-1,-1 0 1,0 0-1,0-1 1,1 0 0,-1 0-1,1 0 1,-1 0-1,1 0 1,-1-1-1,1 1 1,0-1-1,-1 0 1,1 0-1,0-1 1,-1 1-1,1-1 1,-1 1-1,1-1 1,-1 0-1,1 0 1,-1-1-1,0 1 1,1-1-1,-1 0 1,3-2-4,19-26-166,-3-10-1051</inkml:trace>
  <inkml:trace contextRef="#ctx0" brushRef="#br0" timeOffset="77094.7">18524 9798 20428,'0'0'1313,"0"0"335,25 23-840,-5-1-56,6 13-144,3 7-103,0 7-97,3 3-88,-2 3-176,2-2-64,-7-2-40,1-3-8,-8-13 0,-3-7 72,-8-14-528,-7-14-448,0 0-553,-24 4-543</inkml:trace>
  <inkml:trace contextRef="#ctx0" brushRef="#br0" timeOffset="77372.1">18242 10169 12243,'-8'-2'2840,"-1"-1"2409,9 3-3968,0 0-369,0 0-208,0 0-216,0-1-200,0-1-120,0 1-136,23-28-32,0 17 0,5 2 56,9-3-792,-3 2 4105</inkml:trace>
  <inkml:trace contextRef="#ctx0" brushRef="#br0" timeOffset="77700.82">18284 10035 16756,'-2'-6'606,"0"0"1,0 0 0,0 0 0,1-1 0,0 1-1,0-1 1,1 1 0,0-1 0,0 1-1,0-1 1,1 1 0,0 0 0,0-1 0,2-5-607,2-2 320,0 0 1,1 0 0,1 0-1,0 1 1,1-1 0,0 2-1,1-1 1,0 1 0,7-5-321,7-4 37,1 0 0,1 2 1,0 1-1,2 2 0,0 0 0,0 1 1,2 2-1,0 1 0,9-2-37,96-46-1087,-118 51-368,-13 7 690</inkml:trace>
  <inkml:trace contextRef="#ctx0" brushRef="#br0" timeOffset="77947.47">18712 10611 24253,'39'-55'936,"3"-23"-295,3-6-129,-1 3-264,-1 6-56,-5 14-64,-7 6-400,-7 16-1081,-6 9 961</inkml:trace>
  <inkml:trace contextRef="#ctx0" brushRef="#br0" timeOffset="78354.47">19067 9800 21573,'-2'6'133,"0"1"1,1 0 0,0 0 0,0 0 0,1-1 0,0 1 0,0 0-1,0 0 1,1 0 0,0 0 0,1 0 0,-1-1 0,1 1 0,1-1-1,-1 1 1,1-1 0,0 0 0,2 3-134,-3-5 43,80 139 493,-82-142-522,0 0 0,0-1 0,0 1 0,1 0 0,-1-1 0,0 1 0,0-1-1,1 1 1,-1-1 0,0 1 0,1-1 0,-1 1 0,1-1 0,-1 1 0,1-1 0,-1 1 0,1-1-1,-1 1 1,1-1 0,-1 0 0,1 0 0,-1 1 0,1-1 0,0 0 0,-1 0 0,1 1 0,0-1 0,-1 0-1,1 0 1,-1 0 0,1 0 0,0 0 0,-1 0 0,1 0 0,0 0 0,-1 0 0,1 0 0,0-1-1,-1 1 1,1 0 0,-1 0 0,1-1 0,0 1 0,-1 0 0,1-1 0,-1 1 0,1 0 0,-1-1-1,1 1 1,-1-1 0,1 1 0,-1-1 0,0 1 0,1-1 0,-1 1 0,0-1 0,1 1 0,-1-1-1,0 1 1,0-1 0,1 0-14,8-46 593,1-278 304,-10 324-896,0 0-1,0-1 1,-1 1-1,1-1 1,0 1-1,0-1 1,0 1-1,0-1 1,0 1-1,1-1 1,-1 1-1,0-1 1,1 1-1,-1-1 1,1 1 0,-1-1-1,1 1 1,0 0-1,0-1 1,-1 1-1,1 0 1,0 0-1,0-1 1,0 1-1,1 0 1,-1 0-1,0 0 1,0 0-1,0 1 1,1-1-1,-1 0 1,0 0-1,1 1 1,-1-1 0,1 1-1,-1-1 1,1 1-1,-1 0 1,1-1-1,-1 1 1,1 0-1,-1 0 1,1 0-1,11 10 12,1 0 0,-2 0 0,0 1 0,0 1 0,-1 0 0,0 1 0,-1 0 0,0 0 0,4 10-12,-1-3 14,30 37 229,-38-67 105,-24-107-1407,11 86 641</inkml:trace>
  <inkml:trace contextRef="#ctx0" brushRef="#br0" timeOffset="78734.11">19492 9405 22765,'-3'17'441,"1"-1"-1,1 1 1,1 0 0,0 0 0,1 0-1,1 0 1,0 0 0,5 16-441,3 4 425,-1-47-289,-8 8-134,1-1-1,0 0 0,0 0 0,0 1 0,0-1-1,0 0 1,1 1 0,-1-1 0,1 1 0,0 0-1,-1 0 1,1 0 0,0 0 0,0 0 0,1 1-1,-1-1 1,0 1 0,0 0 0,1 0 0,-1 0 0,0 1-1,1-1 1,-1 1 0,1 0 0,0 0-1,7-1-5,2 0-2,1 0 0,0 1-1,0 0 1,0 1 0,0 0 0,0 1 0,-1 1 0,1 0 0,-1 1 0,1 1 0,-2 0 0,12 5 7,-22-8 8,1 1-1,-1-1 0,0 0 1,0 1-1,0-1 1,0 1-1,0 0 0,0-1 1,0 1-1,-1 0 0,0 0 1,1 0-1,-1 1 0,0-1 1,-1 0-1,1 0 0,-1 0 1,1 1-1,-1-1 0,0 0 1,0 1-1,0-1 1,-1 0-1,1 0 0,-1 1 1,1-1-1,-1 0 0,0 0 1,-1 0-1,1 0 0,0 0 1,-1 0-1,0 0-7,-2 5 59,-1 0 0,1-1 0,-2 0 0,1 1 0,-1-2 0,0 1 0,-1-1-1,1 0 1,-1 0 0,0-1 0,-5 3-59,9-5-56,0-1 0,-1 0 0,1 1 0,-1-1 1,1 0-1,-1-1 0,0 1 0,0-1 0,0 0 0,0 0 0,0 0 0,0 0 0,0-1 0,0 1 0,0-1 0,-1 0 0,1-1 0,0 1 0,0-1 1,0 1-1,0-1 0,0-1 0,0 1 0,0 0 0,0-1 0,1 0 0,-1 0 0,0 0 0,1 0 0,0-1 0,-1 1 0,1-1 0,0 0 0,0 0 0,-1-1 56,-12-32 345</inkml:trace>
  <inkml:trace contextRef="#ctx0" brushRef="#br0" timeOffset="80331.47">19476 9068 19236,'7'1'4651,"14"39"-4759,-15-30 528,208 357 1623,-207-352-1968,-6-11-57,1 0 0,-1 0-1,1-1 1,0 1 0,0 0 0,0-1 0,1 0 0,-1 1 0,1-1-1,0 0 1,0 0 0,0-1 0,0 1 0,0-1 0,0 1 0,1-1-1,2 1-17,-3-4 8,0 0 0,1 0 1,-1-1-1,0 0 0,1 1 0,-1-1 0,0 0 0,0 0 0,-1-1 0,1 1 0,0-1 0,-1 1 0,1-1 0,-1 0 0,0 0 0,0 0 0,0 0 0,-1 0 1,1-1-1,-1 1 0,1-1-8,10-15 25,-11 17-23,1-1 0,0 1 0,-1-1 0,1 1 0,0 0 0,0-1 0,0 1 0,0 0 0,1 0 0,-1 1 0,0-1 0,1 0 0,0 1 0,-1-1 0,1 1 0,0 0 0,0 0 0,-1 0 0,1 0 0,0 1 0,0-1 0,0 1 0,0 0 0,0-1 0,0 1 0,0 1 0,0-1 0,0 0 0,0 1 0,0-1 0,0 1 0,-1 0 0,1 0 0,0 0 0,0 1 0,-1-1 0,1 0 0,2 3-2,8 9 10,-1 2 0,0 0 0,-1 0 1,0 1-1,-1 1 0,-1-1 0,-1 1 0,0 1 0,-2 0 0,5 16-10,-3-14 94,-7-38 690,-9-15-648,-2 1 0,-2 0 1,-1 0-1,-1 1 0,-1 1 0,-9-12-136,-18-37 56,32 41-104,38 46-86,119 121 60,-146-128 75,1 0-1,-1 0 0,0 0 0,0 0 1,1 0-1,-1 0 0,0 0 0,1 0 0,-1 0 1,1-1-1,-1 1 0,1-1 0,0 1 0,-1-1 1,1 1-1,-1-1 0,1 0 0,0 0 1,-1 0-1,1 0 0,0 0 0,-1 0 0,1-1 1,-1 1-1,1 0 0,0-1 0,-1 1 1,1-1-1,-1 0 0,1 1 0,-1-1 0,1 0 1,-1 0-1,0 0 0,0 0 0,1 0 1,-1 0-1,0 0 0,0-1 0,0 1 0,0 0 1,0-1-1,0 1 0,0-1 0,-1 1 0,1-1 1,-1 1-1,1-1 0,-1 1 0,1-1 1,-1 1-1,0-1 0,1 0 0,-1 1 0,0-2 0,3-15-5,0 1-1,-2-2 1,0 1-1,0 0 1,-2 0-1,0 0 1,-2 0-1,1 0 0,-2 0 1,-1 1-1,0-1 1,-7-15 5,160 283-534,-111-207 550,-36-42-15,0-1 0,0 1 0,0 0 0,0 0 0,0-1-1,0 1 1,-1-1 0,2 1 0,-1-1 0,0 1 0,0-1 0,0 1-1,0-1 1,0 0 0,0 0 0,0 1 0,0-1 0,0 0-1,1 0 1,-1 0 0,0 0 0,0-1 0,0 1 0,0 0-1,0 0 1,0-1 0,0 1 0,1 0 0,-1-1 0,0 1-1,0-1 1,0 0 0,-1 1 0,1-1 0,0 0 0,0 1-1,0-1 1,0 0 0,-1 0 0,1 0 0,0 0 0,-1 0-1,1 0 1,0 0 0,-1 0 0,0 0-1,19-114 50,-18 91-41,13-175 108,-15 198-118,1 0 1,0 1-1,-1-1 0,1 1 1,0-1-1,0 0 1,0 1-1,0-1 0,0 0 1,0 1-1,0-1 0,0 0 1,0 1-1,0-1 0,0 0 1,0 1-1,0-1 1,1 0-1,-1 1 0,0-1 1,0 0-1,1 1 0,-1-1 1,0 1-1,1-1 0,-1 1 1,1-1-1,-1 1 0,1-1 1,-1 1-1,1-1 1,-1 1-1,1 0 0,-1-1 1,1 1-1,0 0 0,-1-1 1,1 1-1,-1 0 0,1 0 1,0-1-1,-1 1 1,1 0-1,0 0 0,-1 0 1,1 0-1,0 0 0,-1 0 1,1 0-1,0 0 0,-1 0 1,1 1-1,0-1 1,-1 0-1,1 0 0,0 0 1,-1 1-1,1-1 0,-1 0 1,1 1-1,-1-1 0,1 1 1,0-1-1,-1 0 0,0 1 1,1-1-1,-1 1 1,1 0-1,-1-1 1,111 146-53,-110-145 55,0 0 1,0-1 0,1 1 0,-1-1-1,0 1 1,1-1 0,-1 0-1,0 0 1,1 1 0,-1-1 0,1 0-1,-1 0 1,0 0 0,1 0-1,-1-1 1,1 1 0,-1 0 0,0-1-1,1 1 1,-1-1 0,0 1-1,0-1 1,1 1 0,-1-1 0,0 0-1,0 0 1,0 0 0,0 0-1,0 1 1,0-1 0,0-1 0,0 1-1,0 0 1,0 0 0,-1 0-1,1 0 1,0-1 0,-1 1 0,1 0-1,-1 0 1,1-1 0,-1 1-1,0 0 1,1-1 0,-1 1 0,0-1-1,0 1 1,0 0 0,0-1-1,0 1 1,-1-1 0,1 1 0,0 0-1,-1-1 1,1 1 0,-1-1-3,2-2 5,29-173 176,-30 175-182,0 1 0,0-1 0,0 1 0,0-1 0,0 0 0,0 1 0,0-1 0,0 1 0,1-1 0,-1 0 0,1 1 0,-1-1 0,1 1 0,0-1 0,-1 1 0,1 0 0,0-1 0,0 1 0,0 0 0,0-1 0,0 1 0,0 0 0,1 0 0,-1 0-1,0 0 1,0 0 0,1 0 0,-1 0 0,1 1 0,-1-1 0,1 0 0,-1 1 0,1-1 0,-1 1 0,1-1 0,0 1 0,-1 0 0,1 0 0,-1 0 0,1 0 0,0 0 0,-1 0 0,1 0 0,-1 1 0,1-1 0,0 0 0,-1 1 0,1-1 0,-1 1 0,1 0 0,-1 0-1,0-1 1,1 1 0,0 1 1,53 65-69,24 19 116,-77-86-45,0 0 1,0-1-1,0 1 0,-1 0 1,1-1-1,0 1 1,0-1-1,0 0 1,-1 0-1,1 0 0,0 0 1,-1 0-1,1 0 1,-1 0-1,1 0 1,-1-1-1,1 1 0,-1 0 1,0-1-1,0 1 1,0-1-1,0 0 1,0 1-1,0-1 0,0 0 1,0 1-1,-1-1 1,1 0-1,-1 0 1,1 0-1,-1 0 0,0 0 1,1 0-1,-1 1 1,0-1-1,-1 0 1,1 0-1,0 0 0,0 0 1,-1 0-1,1 0 1,-1 0-3,2-6 4,16-213 120,-18 220-125,1 1-1,0-1 0,0 0 0,-1 1 0,1-1 0,0 1 1,0-1-1,0 1 0,0-1 0,0 0 0,0 1 1,0-1-1,0 0 0,0 1 0,0-1 0,0 1 0,0-1 1,0 0-1,0 1 0,1-1 0,-1 1 0,0-1 0,0 1 1,1-1-1,-1 1 0,0-1 0,1 1 0,-1-1 1,1 1-1,-1-1 0,0 1 0,1-1 0,-1 1 0,1 0 1,-1-1-1,1 1 0,0 0 0,-1-1 0,1 1 0,-1 0 1,1 0-1,-1 0 0,1 0 0,0-1 0,-1 1 1,1 0-1,-1 0 0,1 0 0,0 0 0,-1 0 0,1 0 1,-1 1-1,1-1 0,0 0 0,-1 0 0,1 0 0,-1 0 1,1 1-1,0-1 0,-1 0 0,1 1 0,-1-1 1,1 0-1,-1 1 0,0-1 0,1 1 0,-1-1 0,1 1 2,29 42-188,-23-32 159,69 121 21,-76-132 9,0 1 0,0 0 0,0 0 0,1 0 0,-1 0 0,0 0 0,0-1 1,0 1-1,1 0 0,-1 0 0,0 0 0,1-1 0,-1 1 0,0 0 0,1-1 0,-1 1 0,1 0 0,0-1 0,-1 1 0,1 0 0,-1-1 1,1 1-1,0-1 0,-1 1 0,1-1 0,0 1 0,0-1 0,-1 0 0,1 1 0,0-1 0,0 0 0,0 0 0,-1 0 0,1 1 0,0-1 0,0 0 1,0 0-1,0 0 0,-1 0 0,1 0 0,0-1 0,0 1 0,0 0 0,0 0 0,-1 0 0,1-1 0,0 1 0,0 0 0,-1-1 0,1 1 1,0-1-1,0 1 0,-1-1 0,1 1 0,0-1 0,-1 0 0,1 1 0,-1-1 0,1 0 0,-1 1 0,1-1 0,-1 0 0,0 1 0,1-1 0,-1 0 1,0 0-1,1 0 0,-1 0-1,20-63 38,-19 60-38,8-43-62,-2 0-1,-1-1 1,-3 1 0,-2-1 0,-2 0 0,-2 1-1,-2-1 1,-3 1 0,-1 1 0,-2-1 0,-5-8 62,7 28-124,10 12 93,37 103 87,-24-39-31,165 371 345,-154-358-130,-16-65 348,-42-91-260,-81-103-264,124 198-141,28 16 41,-31-12 35,1 0-1,-1-1 1,1 1 0,-1-2 0,1 1 0,0-1 0,1-1-1,-1 0 1,0 0 0,1 0 0,0-1 0,-1 0-1,1-1 1,-1 0 0,1 0 0,0-1 0,-1 0-1,1 0 1,-1-1 0,0 0 0,1-1 0,-1 0 0,0 0-1,0-1 1,0 0 1,1-2 2,-1-1-1,1-1 1,-1 1-1,-1-1 1,1-1-1,-1 1 1,-1-1-1,0 0 1,0-1-1,-1 0 0,0 0 1,0 0-1,-1 0 1,-1-1-1,0 1 1,0-1-1,-1 0 1,0 0-1,-1 0 1,0 0-1,-1 0 1,0 0-1,-1 0 1,0 0-1,-1 0 1,0 0-1,-3-6-1,5 16 2,-1-1-1,1 0 0,-1 0 1,0 0-1,0 0 0,1 1 1,-1-1-1,-1 0 1,1 1-1,0-1 0,0 1 1,-1-1-1,1 1 1,0 0-1,-1-1 0,0 1 1,1 0-1,-1 0 0,0 0 1,1 0-1,-1 0 1,0 1-1,0-1 0,0 0 1,0 1-1,0 0 0,0-1 1,1 1-1,-1 0 1,0 0-1,0 0 0,0 0 1,0 0-1,0 0 1,0 1-1,0-1 0,0 1 1,0-1-1,-1 2-1,-1 0-1,0 0-1,0 1 1,0-1 0,1 1 0,-1 0-1,1 0 1,0 1 0,0-1 0,0 1-1,0-1 1,1 1 0,0 0-1,-1 0 1,1 0 0,0 0 0,1 0-1,-1 1 2,-1 15 0,1 1-1,1-1 0,1 0 1,0 1-1,2-1 0,0 0 1,2 1-1,0-1 0,1-1 1,1 1-1,0-1 0,7 11 1,29 59 28,-40-86-36,-1-1 1,1 1-1,0-1 0,0 0 1,0 0-1,0 1 1,0-1-1,0 0 0,1-1 1,-1 1-1,1 0 1,-1-1-1,1 1 0,0-1 1,-1 0-1,1 0 1,0 0-1,0 0 0,0 0 1,0-1-1,0 1 1,0-1-1,0 0 0,0 0 1,0 0-1,0 0 1,0-1-1,0 1 0,0-1 1,0 1-1,2-2 8,21-10-920</inkml:trace>
  <inkml:trace contextRef="#ctx0" brushRef="#br0" timeOffset="82218.3">19262 11088 25389,'20'3'217,"-14"-1"-200,0 0 0,0-1 0,0 0 0,0 0 0,0-1 0,0 0 0,0 0 0,0 0 0,0-1 0,1 0 0,-1 0 0,-1 0-1,1-1 1,0 0 0,0 0 0,0 0 0,-1-1 0,0 0 0,4-2-17,1-8 64,-1-1 0,-1 1 0,0-1 0,-1-1 0,-1 1-1,0-1 1,-1 0 0,0-1 0,-2 1 0,1-1 0,-2 0 0,0 0-1,-1 0 1,-1 0 0,0 0 0,-1 0 0,-1 0 0,-2-9-64,4 16 32,-1 0 0,0 0 0,0 0 0,-1-1 0,0 1 0,0 1 0,-1-1 0,-1 0 0,1 1 0,-1-1 1,-1 1-1,0 0 0,0 0 0,0 1 0,-1 0 0,0 0 0,0 0 0,-1 0 0,0 1 0,0 0 0,-1 1 0,-6-5-32,12 9 4,-1 0-1,1 0 1,0 1-1,0-1 1,0 0-1,0 1 1,-1 0-1,1-1 0,0 1 1,0 0-1,-1 0 1,1 0-1,0 0 1,0 1-1,-1-1 1,1 1-1,0-1 1,0 1-1,0 0 1,0-1-1,0 1 1,0 0-1,0 1 0,0-1 1,0 0-1,0 1 1,0-1-1,1 1 1,-1-1-1,1 1 1,-1 0-1,1-1 1,-1 1-1,1 0 1,0 0-1,0 0 1,0 0-1,0 0 0,1 0 1,-1 1-1,0-1 1,1 0-1,-1 0 1,1 0-1,0 2-3,-1 20-4,1 1 1,2-1-1,0 1 0,1-1 0,2 0 0,0 0 0,2 0 0,0-1 0,2 0 0,2 2 4,-7-13 3,104 272 49,-81-253-46,-9-43-1,-1-66 12,3-316 49,-10 335-88,-9 59 20,-1-1-1,1 1 0,0 0 0,0-1 0,0 1 0,0 0 1,0 0-1,0 0 0,0 0 0,0 0 0,0 0 1,0 0-1,0 0 0,-1 0 0,1 0 0,0 0 1,0 0-1,0 1 0,0-1 0,0 0 0,0 1 1,0-1-1,-1 1 0,1-1 0,0 1 0,0-1 0,-1 1 1,1 0-1,0-1 0,-1 1 0,1 0 0,-1 0 1,1-1-1,0 1 0,-1 0 0,0 0 0,1 0 3,1 1-8,35 42-33,-1 1 0,-3 2 0,22 41 41,-28-45 5,16 7 19,-41-50-23,0 0 0,0-1 1,0 1-1,-1 0 0,1-1 1,0 0-1,0 1 0,-1-1 1,1 0-1,0 0 0,-1 0 1,1 0-1,-1 0 0,1 0 1,-1 0-1,1 0 0,-1-1 1,0 1-1,0 0 0,1-1 1,-1 0-1,0 1 0,0-1 1,-1 1-1,1-1 0,0 0 1,-1 0-1,1 1 0,-1-1 1,1 0-1,-1 0 0,0 0 1,0 0-1,1 1 0,-1-1 1,-1 0-1,1 0 0,0 0 1,0 0-2,9-187-19,-8 187-9,0 1 0,-1 0 0,1 0 0,0 0 0,0 0 0,0-1 0,0 1 0,0 0 0,0 1 0,1-1 0,-1 0 0,0 0 0,0 0 0,1 1 0,-1-1 0,0 1 0,1-1 0,-1 1 0,0-1 0,1 1 1,-1 0-1,1 0 0,-1-1 0,1 1 0,-1 0 0,1 0 0,-1 1 0,1-1 0,-1 0 0,0 0 0,1 1 0,-1-1 0,1 1 0,-1-1 0,0 1 0,1 0 0,-1-1 0,0 1 0,0 0 0,0 0 0,1 0 0,-1 0 0,0 0 0,0 0 0,0 0 0,-1 0 0,1 1 0,0-1 0,0 0 0,-1 0 0,1 1 0,0-1 28,14 10 3,-14-11-7,0 0 1,0 0-1,0 0 1,0 0-1,0 0 1,0 0-1,0 0 1,0 0-1,0-1 1,0 1-1,-1 0 1,1 0-1,0-1 1,0 1-1,0-1 1,0 1-1,0-1 1,0 1-1,0-1 1,-1 1-1,1-1 1,0 0-1,0 0 1,-1 1-1,1-1 1,-1 0-1,1 0 1,-1 0-1,1 1 1,-1-1-1,1 0 1,-1 0-1,0 0 1,1 0-1,-1 0 1,0 0-1,0 0 1,0 0-1,1 0 1,-1 0-1,-1 0 1,1 0-1,0 0 1,0 0-1,0 0 1,0 0-1,-1 0 1,1 0-1,0 0 1,-1-1 3,1-35-8,-2-1-1,-1 1 1,-2-1 0,-1 1-1,-2 0 1,-2 1 0,-1 0-1,-8-13 9,-78-138 44,71 132-65,40 64-102,28 47 168,-3 2 1,-2 2-1,-3 2 0,-3 0 0,-2 3 0,-3 0 0,6 32-45,-13-46 90,-14-38-67,2 9 26,2 0-1,0-1 0,1 0 0,1-1 1,0-1-1,6 6-48,-17-24 3,0-1 0,0 1 1,0 0-1,0-1 0,0 1 0,0 0 1,1 0-1,-1-1 0,0 1 0,0 0 0,1-1 1,-1 1-1,0-1 0,1 1 0,-1 0 1,1-1-1,-1 1 0,1-1 0,-1 1 0,1-1 1,-1 1-1,1-1 0,0 1 0,-1-1 1,1 0-1,0 1 0,-1-1 0,1 0 0,0 0 1,-1 0-1,1 1 0,0-1 0,0 0 1,-1 0-1,1 0 0,0 0 0,0 0 0,-1 0 1,1 0-1,0 0 0,-1-1 0,1 1 1,0 0-1,-1 0 0,1 0 0,0-1 0,-1 1 1,1 0-1,0-1 0,-1 1 0,1-1 1,-1 1-1,1-1 0,0 1 0,-1-1 0,1 0-3,-2-45 123,-10 10-84,-2 0-1,-1 1 1,-2 0 0,-1 1 0,-2 1 0,-1 0-1,-2 2 1,-1 0 0,-1 2 0,-24-22-39,27 28-8,94 142-72,-72-118 80,1 0 0,-1 0 0,1-1 0,0 1 0,0-1 0,-1 1 0,1-1 0,0 0 1,0 0-1,-1 0 0,1 0 0,0 0 0,0 0 0,0 0 0,-1 0 0,1-1 0,0 1 0,0-1 0,-1 1 0,1-1 0,0 0 0,-1 0 1,1 1-1,-1-1 0,1 0 0,-1 0 0,1-1 0,-1 1 0,0 0 0,0 0 0,1-1 0,-1 1 0,0-1 0,0 1 0,0-1 0,-1 1 1,1-1-1,0 0 0,0 1 0,-1-1 0,1 0 0,-1 0 0,0 1 0,1-1 0,-1 0 0,0 0 0,0 1 0,0-1 0,0 0 0,-1-1 1,3-2-5,7-17-9,56-110-7,-62 126 17,1 1 1,0 0-1,1 0 1,-1 0 0,1 0-1,0 1 1,0-1-1,0 1 1,1 1 0,0-1-1,-1 1 1,1 0-1,0 0 1,1 1 0,-1-1-1,0 1 1,1 1-1,-1-1 1,1 1 0,2 0 1,-5 1-2,0 0 0,0 0 0,0 0 0,0 1 0,0-1 0,-1 1 0,1 0 0,0 0-1,0 0 1,-1 1 0,1-1 0,-1 1 0,1 0 0,-1 0 0,0 0 0,1 1 0,-1-1-1,0 1 1,-1-1 0,1 1 0,0 0 0,-1 0 0,0 0 0,1 1 0,-1-1 0,0 0-1,0 3 4,31 111 31,-23-64 7,-8-49-37,-2 1 2,1 0-1,0-1 1,0 1 0,0 0-1,0-1 1,1 1 0,0-1-1,0 1 1,0-1 0,0 0-1,1 0 1,0 0 0,0 0-1,0-1 1,0 1 0,0-1-1,1 1 1,0-1 0,-1 0-1,1-1 1,2 2-3,-2-6 0,-1 0 0,0 0 0,0-1 0,0 1 0,0-1 0,0 0 0,0 0 0,-1 0 0,1 0 0,-1 0 0,0-1 0,0 1 0,0-1 1,-1 1-1,1-1 0,-1 0 0,0 0 0,0 1 0,0-1 0,0 0 0,-1 0 0,0 0 0,1 0 0,-1 0 0,-1 0 0,1-3 0,2-10 9,-1-1 0,0 0 0,-1 1 0,-1-1 0,-1 1 0,0-1 0,-1 1 0,-1 0 0,-1 0 0,0 0 0,-8-15-9,0 17-36,15 30-88,28 40 43,1-1 1,3-2-1,41 48 81,-75-99 1,45 44 55,-44-44-49,0 0-1,0 0 0,0 0 1,0-1-1,0 1 0,0 0 1,0-1-1,0 1 0,0-1 0,1 1 1,-1-1-1,0 1 0,0-1 1,1 0-1,-1 0 0,0 0 1,0 1-1,1-1 0,-1-1 1,0 1-1,1 0 0,-1 0 1,0 0-1,0-1 0,1 1 1,-1 0-1,0-1 0,0 1 0,0-1 1,0 0-1,0 1 0,1-1 1,-1 0-1,0 0 0,-1 1 1,1-1-1,0 0 0,0 0 1,0 0-1,0 0 0,-1 0 1,1-1-1,0 1 0,0-1-6,4-16 59,1 0 0,-2-1 0,0 1-1,-2-1 1,0 0 0,-1 0 0,0 0 0,-2 0-1,0 0 1,-2 0 0,-1-6-59,1 2 20,-1 1 0,0 0 0,-2 1 0,-1-1 1,0 1-1,-2 0 0,0 1 0,-1 0 0,-1 0 0,-1 1 0,-1 0 0,-1 1 0,-8-8-20,61 98-125,70 90 142,-109-160-15,1-1 0,-1 1 0,1-1 0,0 1 0,0-1-1,0 0 1,0 1 0,0-1 0,0 0 0,0 0 0,0 0-1,1 0 1,-1 0 0,0 0 0,1 0 0,-1 0 0,1 0-1,-1-1 1,1 1 0,-1-1 0,1 1 0,-1-1 0,1 1-1,0-1 1,-1 0 0,1 0 0,-1 0 0,1 0 0,0 0-1,-1 0 1,1 0 0,-1-1 0,1 1 0,0 0 0,-1-1-1,1 1 1,-1-1 0,1 0 0,-1 0 0,1 0-2,4-13 19,-2 0 0,0 0 0,-1 0 0,0-1 0,-1 1 0,-1-1 0,0 0 0,-1 1 0,-1-1 0,0 1 0,-2-5-19,3 13 5,-32-161 94,30 163-114,4 5-15,48 81-73,91 168 92,-112-214-125,-28-36 107,-1 0 1,1 1 0,0-1-1,-1 0 1,1 0-1,0 0 1,-1 0 0,1 0-1,0 0 1,-1 0-1,1 0 1,-1 0 0,1 0-1,0 0 1,-1-1-1,1 1 1,0 0 0,-1 0-1,1-1 1,-1 1-1,1 0 1,-1-1 0,1 1-1,-1 0 1,1-1-1,-1 1 1,1-1 0,-1 1-1,1-1 1,-1 1-1,0-1 1,1 1 0,-1-1-1,0 1 1,1-1-1,-1 0 1,0 1 0,0-1-1,0 0 1,0 1-1,1-1 1,-1 1 0,0-1-1,0 0 1,0 1-1,0-1 1,-1 0 0,1 1-1,0-1 1,0 0-1,0 1 1,0-1 0,-1 1-1,1-1 1,0 0-1,0 1 1,-1-1-1,1 1 1,0-1 0,-1 1-1,1-1 1,-1 1-1,1-1 1,-1 1 0,1 0-1,-1-1 29,-6-42 406</inkml:trace>
  <inkml:trace contextRef="#ctx0" brushRef="#br0" timeOffset="82466.36">20713 9755 11554,'6'24'2185,"1"2"5217,4 5-7098,-1-1-168,1-2-104,-1-5-8,-3-7-160,2-6-377</inkml:trace>
  <inkml:trace contextRef="#ctx0" brushRef="#br0" timeOffset="83696.08">21183 9888 16876,'-38'61'5710,"31"-51"-5533,2 1-1,-1 0 1,2 0-1,-1 1 1,2 0 0,-1-1-1,2 1 1,-1 0-1,2 0 1,-1 1 0,2-1-1,0 2-176,-1-3 54,2 0 0,-1 0 0,1 0 0,1 0 0,0-1 0,0 1 0,1-1 0,1 1 0,-1-1 0,2 0 0,-1 0 0,2-1 0,-1 0 0,1 1 0,0-2 0,2 2-54,-7-9 1,0 0 0,0 0-1,1-1 1,-1 1-1,1 0 1,-1 0 0,0-1-1,1 1 1,-1-1-1,1 1 1,-1-1 0,1 0-1,0 1 1,-1-1-1,1 0 1,-1 0 0,1 0-1,0 0 1,-1 0-1,1-1 1,-1 1-1,1 0 1,-1-1 0,1 1-1,-1-1 1,1 0-1,-1 1 1,1-1 0,-1 0-1,0 0 1,1 0-1,-1 0 1,0 0 0,0 0-1,0 0 1,0 0-1,0 0 1,0-1 0,0 1-1,0 0 1,0-1-1,-1 1 1,1-1 0,-1 1-1,1-1 0,30-72-32,-21 29 74,-2-1 0,-2 1 0,-2-1 0,-1 0 0,-3 0 0,-2 0 0,-2 0 0,-2 0 0,-5-18-42,8 43 55,-1 0 1,-1 0 0,-1 1-1,0 0 1,-2 0 0,0 0 0,-1 1-1,-1 1 1,-1-1 0,0 2 0,-2 0-1,0 0 1,0 1 0,-9-7-56,21 22 0,1 0 0,-1 0 1,0 0-1,0 0 1,0 0-1,0 0 0,0 0 1,0 0-1,0 0 1,0 1-1,0-1 0,0 0 1,0 1-1,0-1 1,-1 1-1,1-1 0,0 1 1,0-1-1,-1 1 1,1 0-1,0 0 0,-1 0 1,1 0-1,0 0 0,-1 0 1,1 0-1,0 0 1,-1 0-1,1 0 0,0 1 1,0-1-1,-1 1 1,1-1-1,0 1 0,0-1 1,0 1-1,-1 0 1,1 0-1,0-1 0,0 1 1,0 0-1,0 0 1,1 0-1,-1 0 0,0 0 1,0 0-1,0 0 0,1 1 1,-1-1-1,-8 70-63,36 256 57,-26-317 16,0 9 39,2 0 1,0 0-1,1-1 0,0 1 0,2-1 0,0 0 0,5 8-49,-11-26 4,0-1 0,0 1-1,0 0 1,0-1 0,0 1 0,0 0 0,0 0 0,0-1 0,1 1-1,-1 0 1,0 0 0,0-1 0,0 1 0,0 0 0,1 0 0,-1-1 0,0 1-1,0 0 1,1 0 0,-1 0 0,0 0 0,0-1 0,1 1 0,-1 0 0,0 0-1,0 0 1,1 0 0,-1 0 0,0 0 0,1 0 0,-1 0 0,0 0 0,0 0-1,1 0 1,-1 0 0,0 0 0,1 0 0,-1 0 0,0 0 0,0 0 0,1 0-1,-1 0 1,0 0 0,1 0 0,-1 1 0,0-1 0,0 0 0,1 0 0,-1 0-1,0 0 1,0 1 0,0-1 0,1 0 0,-1 0 0,0 1 0,0-1 0,0 0-1,0 0 1,1 1 0,-1-1 0,0 0 0,0 0 0,0 1 0,0-1-4,6-32 92,-6 27-77,2-13 10,25-111 90,-25 125-114,-1-1 1,1 1-1,0 0 0,0-1 0,0 1 0,1 0 1,-1 0-1,1 1 0,0-1 0,0 0 0,1 1 1,-1 0-1,1 0 0,-1 0 0,1 0 1,0 1-1,0-1 0,0 1 0,1 0 0,-1 0 1,0 0-1,1 1 0,-1 0 0,1 0 0,-1 0 1,1 0-2,4 3-10,1 1 0,-1 0 1,-1 0-1,1 0 1,0 1-1,-1 1 0,0 0 1,0 0-1,0 0 1,-1 1-1,0 0 0,0 0 1,0 1-1,-1 0 1,0 0-1,0 1 0,-1 0 1,0 0-1,0 0 1,-1 0-1,0 1 0,0-1 1,-1 1-1,0 0 1,-1 2 9,48 151 12,-43-163-218,-5-25-115,-2 21 245,1-22-315,23-176-1988,-24 201 2363,0-1-1,1 1 1,-1 0 0,1 0 0,0 0 0,0 0 0,0-1-1,0 1 1,0 0 0,1 0 0,-1 1 0,0-1-1,1 0 1,-1 0 0,1 1 0,0-1 0,0 1 0,0-1-1,-1 1 1,1 0 0,0 0 0,1 0 0,-1 0-1,0 0 1,0 0 0,0 1 0,0-1 0,1 1 0,-1-1-1,0 1 1,1 0 0,-1 0 0,0 0 0,1 0-1,-1 0 1,0 0 0,0 1 0,1-1 0,-1 1 0,0 0-1,0 0 1,0 0 0,0 0 0,0 0 0,2 1 16,20 4 338,-24-35 368,0 29-705,-2-12 99,1 0 0,-2 0 0,0 1 1,0-1-1,-1 1 0,0 0 0,-1 0 0,-1 0 0,0 1 0,0 0 0,-1 0 0,0 0 0,0 1 0,-1 0 1,0 0-1,-1 1 0,0 0 0,-1 1 0,-8-6-100,19 14 0,-1 0 0,0 0 1,0-1-1,1 1 0,-1 0 0,0 0 0,0 0 1,0-1-1,0 1 0,0 0 0,0 0 1,0 0-1,0-1 0,-1 1 0,1 0 0,0 0 1,0-1-1,-1 1 0,1 0 0,0 0 1,-1-1-1,1 1 0,-1 0 0,1-1 0,-1 1 1,1-1-1,-1 1 0,0-1 0,1 1 0,-1-1 1,1 1-1,-1-1 0,0 1 0,0-1 1,1 0-1,-1 1 0,0-1 0,0 0 0,1 0 1,-1 1-1,0-1 0,0 0 0,0 0 1,1 0-1,-1 0 0,0 0 0,0 0 0,0 0 1,1-1-1,-1 1 0,0 0 0,0 0 1,1-1-1,-1 1 0,0 0 0,0-1 0,1 1 1,-1 0-1,0-1 0,1 1 0,-1-1 0,1 1 1,-1-1-1,1 0 0,-1 1 0,1-1 1,-1 0-1,80 205-83,0-47 428,-78-155-331,-1-1-1,1 1 1,-1 0-1,1 0 1,0 0-1,0-1 1,0 1-1,0 0 0,0-1 1,0 1-1,1-1 1,-1 1-1,0-1 1,1 0-1,-1 0 1,1 1-1,-1-1 1,1 0-1,0 0 1,0-1-1,-1 1 0,1 0 1,0 0-1,0-1 1,0 1-1,0-1 1,-1 0-1,1 1 1,0-1-1,0 0 1,0 0-1,0 0 1,0-1-1,0 1 1,0 0-1,0-1 0,0 1 1,0-1-1,-1 0 1,1 1-1,0-1 1,0 0-14,10-17 21,-1 0 0,0-1 0,-2 0 0,0-1 0,-1 0 0,-1 0 0,-1 0 0,-1-1 0,0 0 0,-2-1-21,6-17-14,-2 0 0,-2 0 0,-1-1-1,-2 0 1,-2 0 0,-2 0-1,-1 1 1,-2-1 0,-2 1-1,-1 0 1,-13-35 14,26 105-720,109 306 731,-109-321 32,-2-5 17,0 0 0,1 0 0,0-1-1,0 1 1,1-1 0,1 0 0,-1 0 0,2-1-1,-1 0 1,1 0 0,2 0-60,-8-8 7,0 0 0,1-1 0,-1 1-1,1-1 1,-1 0 0,1 0 0,-1 1 0,1-1-1,-1 0 1,1 0 0,0-1 0,-1 1 0,1 0-1,-1 0 1,1-1 0,-1 1 0,0-1 0,1 1-1,-1-1 1,1 0 0,-1 1 0,0-1 0,1 0-1,-1 0 1,0 0 0,0 0 0,0 0 0,0 0 0,0 0-1,0 0 1,0-1 0,0 1 0,0 0 0,-1-1-1,1 1 1,0-1 0,-1 1 0,1 0 0,-1-1-1,1 1 1,-1-1 0,0 1 0,0-1 0,0 1-1,0-1 1,0 0 0,0 1 0,0-1-7,8-43 25,-3-1 0,-1-1 0,-3 1 0,-1 0 0,-3-1-1,-1 1 1,-3 0 0,-1 0 0,-3 1 0,-3-7-25,-9-34-44,124 404-269,-37-101 449,-62-206-116,1-1 0,1 1 0,-1-1 0,2 0 0,0 0 0,0 0 0,0-1 0,1 1 0,1-1 0,-1-1 0,2 1 0,-1-1 0,1-1 0,0 1 0,1-1 0,6 4-20,-14-11 1,0 1 0,-1 0 1,1-1-1,0 1 0,-1-1 1,1 0-1,0 1 0,-1-1 0,1 0 1,0 1-1,0-1 0,0 0 1,-1 0-1,1 0 0,0 1 0,0-1 1,0 0-1,0 0 0,-1 0 1,1-1-1,0 1 0,0 0 0,0 0 1,-1 0-1,1 0 0,0-1 1,0 1-1,0 0 0,-1-1 0,1 1 1,0-1-1,-1 1 0,1-1 0,0 1 1,-1-1-1,1 1 0,-1-1 1,1 0-1,-1 1 0,1-1 0,-1 0 1,1 1-1,-1-1 0,0 0 1,1 0-1,-1 1 0,0-1 0,0 0 1,1 0-1,-1 0 0,0 0 1,0 1-1,0-1 0,0 0 0,0 0 1,0 0-1,0 0 0,0 1 1,-1-1-1,1 0-1,-17-52-228,-3 24-94,-2 1 0,0 1 0,-2 1-1,-1 1 1,-1 1 0,-1 1 0,-5-2 322,-42-37 103,71 61-31,0-1 1,0 0-1,0 0 1,0 0 0,0 0-1,1-1 1,-1 1-1,1-1 1,0 0-1,-1 1 1,1-1 0,0 0-1,0 0 1,1-1-1,-1 1 1,1 0-1,0 0 1,0-1 0,0 1-1,0-1 1,0 1-1,1-1 1,-1 1-1,1-1 1,0 0 0,0 1-1,0-1 1,1 1-1,-1-1 1,1 1-1,0-1 1,0 1 0,0 0-1,1-1 1,-1 1-1,1-1-72,139-97 416,-54 34-1058,-44 28 1295</inkml:trace>
  <inkml:trace contextRef="#ctx0" brushRef="#br0" timeOffset="83849.66">22285 8677 25750,'0'55'472,"4"3"-56,2 0-320,-2-6-48,2-6 160,-6-20-1408</inkml:trace>
  <inkml:trace contextRef="#ctx0" brushRef="#br0" timeOffset="84056.87">22531 9344 22621,'-3'45'1272,"0"3"929,-1-3-1649,-2-9-456,2-10-120,-4-16-704,0-6-409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0.215"/>
    </inkml:context>
    <inkml:brush xml:id="br0">
      <inkml:brushProperty name="width" value="0.025" units="cm"/>
      <inkml:brushProperty name="height" value="0.025" units="cm"/>
    </inkml:brush>
  </inkml:definitions>
  <inkml:trace contextRef="#ctx0" brushRef="#br0">17 7 9129,'0'0'1510,"11"-2"700,35-2-325,-44 3-1792,0 2-1,-1-1 1,1 0 0,0 0-1,-1 0 1,1 1 0,0-1-1,-1 1 1,1-1-1,-1 1 1,1 0 0,-1 0-1,1 0 1,-1 0 0,1 0-1,-1 0 1,0 0 0,1 0-1,-1 0 1,0 0 0,0 1-1,0-1 1,0 1 0,0-1-1,0 1 1,-1-1 0,1 1-1,0-1 1,-1 1 0,1 0-1,-1-1 1,1 1 0,-1 0-1,0-1 1,0 1-1,0 0 1,0-1 0,0 1-1,0 0 1,0-1 0,-1 3-1,0 4 227,0 0-1,0 0 0,-1 0 1,1-1-1,-2 1 0,1 0 1,-5 6-1,-50 74 2370,18-31-1164,44-62-1479,-1 0-1,1 0 1,0 1 0,0-1-1,0 1 1,0 1 0,1-1 0,0 1-1,0-1 1,0 2 0,0-1-1,0 1 1,0 0 0,1 0-1,11-1 1,46-6-2810,-4 7-6620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0.554"/>
    </inkml:context>
    <inkml:brush xml:id="br0">
      <inkml:brushProperty name="width" value="0.025" units="cm"/>
      <inkml:brushProperty name="height" value="0.025" units="cm"/>
    </inkml:brush>
  </inkml:definitions>
  <inkml:trace contextRef="#ctx0" brushRef="#br0">99 63 6086,'0'0'2562,"-56"-19"97,34 13 672,8 0-545,8 2-864,6 1-192,0 0-769,8 1-609,13 0-96,7-1-192,6 1-31,2 2-418,2-3-1377,-5-1-2209,-6-2-4677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1.056"/>
    </inkml:context>
    <inkml:brush xml:id="br0">
      <inkml:brushProperty name="width" value="0.025" units="cm"/>
      <inkml:brushProperty name="height" value="0.025" units="cm"/>
    </inkml:brush>
  </inkml:definitions>
  <inkml:trace contextRef="#ctx0" brushRef="#br0">50 213 15278,'0'0'1933,"-8"7"85,-26 23 32,26-17-300,17-9-1377,15-7-420,-14-1 0,-1 0-1,1-1 1,-1 0-1,0 0 1,0-1 0,-1 0-1,10-9 1,-12 10-34,-1 0 1,0 0-1,0 0 1,0-1-1,-1 0 1,0 0-1,0 0 1,0 0 0,-1-1-1,0 1 1,3-9-1,-6 15 80,0 0-1,-1 0 1,1 0-1,0 0 1,0 1-1,0-1 1,0 0-1,-1 0 1,1 0-1,0 0 1,0 0-1,0 0 1,-1 0-1,1 0 1,0 0-1,0 0 1,0 0-1,-1 0 1,1 0-1,0 0 1,0 0-1,0 0 1,0 0-1,-1 0 1,1 0-1,0 0 1,0 0-1,0 0 1,-1 0-1,1 0 1,0 0-1,0-1 1,0 1-1,0 0 1,-1 0-1,1 0 1,0 0-1,0 0 1,0-1-1,0 1 1,0 0-1,0 0 1,-1 0-1,1 0 1,0-1-1,0 1 1,0 0-1,0 0 1,0 0-1,0-1 1,0 1-1,0 0 1,0 0-1,0 0 1,0-1-1,0 1 1,0 0-1,0 0 1,0 0-1,0-1 1,0 1-1,0 0 1,0 0-1,-5 5 28,0 1 0,0 0-1,0 1 1,1-1 0,-1 1 0,2 0-1,-1 0 1,-3 11 0,-19 61 553,24-71-442,1 0 0,-1 0 0,1 0 0,0 1-1,1-1 1,0 0 0,2 15 0,-1-21-120,-1 0 1,1 0-1,-1-1 1,1 1-1,0 0 1,0-1 0,0 1-1,0-1 1,0 1-1,0-1 1,0 0 0,0 1-1,0-1 1,1 0-1,-1 0 1,0 0 0,1 0-1,-1 0 1,1 0-1,0 0 1,-1 0-1,1-1 1,-1 1 0,1-1-1,0 1 1,0-1-1,-1 1 1,1-1 0,0 0-1,0 0 1,-1 0-1,1 0 1,0 0-1,0-1 1,-1 1 0,1 0-1,0-1 1,0 1-1,-1-1 1,4-1 0,3-1 0,1-1 1,-1 0-1,1 0 1,-1-1 0,0 0-1,-1 0 1,0-1-1,1 0 1,-2 0 0,1-1-1,-1 0 1,8-10-1,-6 5-223,0 1-1,0-1 0,-1 0 0,-1-1 1,0 0-1,-1 0 0,6-21 1,-9 8-780,-3 26 967,1 0 0,0-1 0,-1 1 1,1 0-1,0 0 0,-1 0 1,1 0-1,-1 0 0,1 0 0,0 0 1,-1 0-1,1 1 0,-1-1 1,1 0-1,0 0 0,-1 0 0,1 0 1,0 0-1,-1 1 0,1-1 1,0 0-1,-1 0 0,1 1 0,0-1 1,0 0-1,-1 0 0,1 1 0,0-1 1,0 0-1,-1 1 0,1-1 1,0 1-1,-28 40-14,25-34 136,-1 0 1,1 0-1,1 0 0,-1 0 1,1 1-1,0-1 0,1 1 1,0-1-1,0 1 0,0 12 1,2-19-94,-1 0 1,1 0-1,-1-1 1,1 1-1,-1 0 1,1 0-1,0-1 1,-1 1-1,1 0 1,0-1-1,0 1 1,0 0-1,-1-1 1,1 1-1,0-1 1,0 0-1,0 1 1,0-1-1,0 0 1,0 1-1,0-1 1,0 0-1,0 0 1,0 0-1,0 0 1,0 0-1,0 0 1,0 0 0,0 0-1,0 0 1,0 0-1,0-1 1,-1 1-1,1 0 1,1-1-1,37-11 135,-24 2-123,0-1 0,-1 0-1,-1 0 1,0-2 0,0 1-1,-1-2 1,12-17-1,-7 8-92,-2-2-1,0 1 1,18-47-1,-20 28-1136,-27 49 983,6 3 300,1 1 0,0-1 0,1 2 0,0-1 0,0 1 0,1 0 0,1 0 0,0 0 0,-5 23 0,5-13 98,0 0 1,2 1 0,0-1 0,3 39 0,0-52-150,1-1 0,0 1 1,0-1-1,1 1 0,-1-1 1,2 0-1,4 9 0,-4-10-193,-1 1 0,0-1 0,0 1 0,0 0 0,-1 0 0,0 0-1,1 8 1,-8-13-1874,-6-9 1179,-7-9 63,-6-15 77,1-2 0,2 0-1,-27-57 1,47 87 950,0 1 0,0-1 0,0 0 0,0 1 0,0-1 0,0 0 0,1 0 0,-1 0-1,1 1 1,0-5 0,0 6-100,0 0 0,0 1-1,0-1 1,1 0 0,-1 0-1,0 0 1,1 0 0,-1 0-1,1 1 1,-1-1 0,1 0-1,-1 0 1,1 1 0,-1-1-1,1 0 1,0 1-1,-1-1 1,1 0 0,0 1-1,-1-1 1,2 0 0,4 0 179,-1-1 1,1 1-1,-1 0 0,1 0 1,0 0-1,-1 1 0,1 0 1,6 1-1,0-1-664,120 6 835,-28 1-5823,-74-7-2661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1.770"/>
    </inkml:context>
    <inkml:brush xml:id="br0">
      <inkml:brushProperty name="width" value="0.025" units="cm"/>
      <inkml:brushProperty name="height" value="0.025" units="cm"/>
    </inkml:brush>
  </inkml:definitions>
  <inkml:trace contextRef="#ctx0" brushRef="#br0">0 1 13869,'8'0'-5,"4"0"106,0 0 0,0 0 0,0 1 0,1 1 0,-1 0 0,-1 1 0,1 0 0,0 0 0,-1 2 0,0-1 0,0 1 0,0 1 0,17 11 0,215 169 2631,45 32-2479,-108-93-198,40 25 932,238 212-1,-360-271 398,-7-5-156,148 108 0,-204-170-1062,0-2-1,2-2 0,0-1 0,1-1 1,1-3-1,0-1 0,1-2 1,57 10-1,-86-20-213,8 2-75,1-1 0,0-1 0,0 0 1,1-2-1,-1 0 0,20-3 0,-41 2-140,1 0 1,-1 0-1,0 0 0,1 0 0,-1 0 0,0 0 0,0 0 0,0 1 0,0-1 0,0 0 0,0 1 0,0-1 0,0 1 1,0-1-1,0 1 0,0-1 0,0 1 0,0 0 0,-2-1 0,-37-10-5961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2.377"/>
    </inkml:context>
    <inkml:brush xml:id="br0">
      <inkml:brushProperty name="width" value="0.025" units="cm"/>
      <inkml:brushProperty name="height" value="0.025" units="cm"/>
    </inkml:brush>
  </inkml:definitions>
  <inkml:trace contextRef="#ctx0" brushRef="#br0">0 321 7015,'0'0'12171,"70"-33"-11338,-3 2-224,13-8-289,7-4-224,3-1 0,-9 3-384,-12 2-1442,-20 11-2146,-20 5-1152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2.703"/>
    </inkml:context>
    <inkml:brush xml:id="br0">
      <inkml:brushProperty name="width" value="0.025" units="cm"/>
      <inkml:brushProperty name="height" value="0.025" units="cm"/>
    </inkml:brush>
  </inkml:definitions>
  <inkml:trace contextRef="#ctx0" brushRef="#br0">369 0 12524,'0'0'742,"-9"1"91,3-1-724,1 1 0,-1 0 1,1 0-1,-1 0 0,1 0 0,-1 1 1,1 0-1,0 0 0,0 1 0,0 0 1,0-1-1,0 2 0,0-1 1,1 0-1,0 1 0,-7 7 0,-47 59 1529,-63 99-1,93-128-1394,19-28-138,-29 46 301,37-56-386,-1 1 1,0-1 0,1 0 0,-1 1 0,1 0-1,0-1 1,0 1 0,1-1 0,-1 1 0,1 0-1,0 0 1,0-1 0,0 1 0,1 5 0,0-7-17,0-1 0,0 0 0,0 0 0,0 0 0,0 0 0,0 0 0,1-1 0,-1 1 0,0 0 0,1-1 0,-1 1 0,0-1 0,1 1 0,-1-1 0,1 1 0,-1-1 1,1 0-1,-1 0 0,1 0 0,-1 0 0,1 0 0,-1 0 0,1 0 0,-1 0 0,3-1 0,41-8 83,5-7-59,86-42 1,-18 7-70,72-21-2372,-99 38-2066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3.482"/>
    </inkml:context>
    <inkml:brush xml:id="br0">
      <inkml:brushProperty name="width" value="0.025" units="cm"/>
      <inkml:brushProperty name="height" value="0.025" units="cm"/>
    </inkml:brush>
  </inkml:definitions>
  <inkml:trace contextRef="#ctx0" brushRef="#br0">17 9 11499,'0'0'8258,"-1"8"-7478,1-4-703,-8 47 260,3-1 1,2 77-1,3-124-331,0 0-1,1-1 1,-1 1 0,0 0-1,1-1 1,-1 1 0,1-1 0,0 1-1,0-1 1,0 1 0,0-1 0,0 1-1,0-1 1,1 0 0,-1 0-1,1 1 1,0-1 0,0 0 0,0-1-1,0 1 1,0 0 0,0 0 0,0-1-1,0 1 1,1-1 0,-1 0 0,0 0-1,1 0 1,-1 0 0,1 0-1,0 0 1,-1-1 0,1 1 0,0-1-1,-1 0 1,1 0 0,5 0 0,0-1 39,0 0 1,0-1-1,0 1 0,0-2 1,0 1-1,0-1 1,-1 0-1,1-1 1,-1 0-1,0 0 1,9-7-1,9-10 86,-1 0-1,-1-1 0,-1-2 1,-1 0-1,-2-1 1,26-42-1,-56 159 553,11-92-681,-1 1 0,1-1 0,0 1 0,0-1 0,0 1 0,0 0 0,0-1 0,0 1-1,1-1 1,-1 1 0,0-1 0,0 1 0,0-1 0,0 1 0,0-1 0,1 0 0,-1 1 0,0-1-1,1 1 1,-1-1 0,0 1 0,1-1 0,-1 0 0,0 1 0,1-1 0,-1 0 0,1 1 0,-1-1-1,0 0 1,1 1 0,-1-1 0,1 0 0,-1 0 0,1 0 0,-1 0 0,1 1 0,-1-1 0,1 0-1,0 0 1,26-8 102,24-24 57,-51 31-160,55-42 45,-32 24-32,1 0 0,1 2 0,33-18-1,-57 34-10,-1 1 0,0 0 0,1 0 0,-1-1 0,1 1 0,-1 0 0,1 0 0,-1-1 0,1 1 0,-1 0 0,0 0 0,1 0 0,-1 0 0,1 0 0,-1-1 0,1 1 0,-1 0 0,1 0 0,-1 0 0,1 1 0,-1-1 0,1 0 0,-1 0 0,1 0 0,-1 0 0,1 0 0,-1 1 0,1-1 0,-1 0 0,1 0 0,-1 1 0,0-1 0,1 0 0,-1 0 0,1 1 0,-1-1 0,1 1 0,-2 22 266,-17 27 315,-1-14-271,14-28-302,0 0 1,1 0-1,0 1 1,0 0-1,1 0 1,0 0-1,0 0 1,-2 16-1,15-69-9043,-10 18-316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3.840"/>
    </inkml:context>
    <inkml:brush xml:id="br0">
      <inkml:brushProperty name="width" value="0.025" units="cm"/>
      <inkml:brushProperty name="height" value="0.025" units="cm"/>
    </inkml:brush>
  </inkml:definitions>
  <inkml:trace contextRef="#ctx0" brushRef="#br0">0 0 18449,'0'0'5446,"52"30"-7528,-32-16-2082,3 0-4068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4.339"/>
    </inkml:context>
    <inkml:brush xml:id="br0">
      <inkml:brushProperty name="width" value="0.025" units="cm"/>
      <inkml:brushProperty name="height" value="0.025" units="cm"/>
    </inkml:brush>
  </inkml:definitions>
  <inkml:trace contextRef="#ctx0" brushRef="#br0">15 161 13997,'0'0'1175,"-2"12"816,-1-1-1570,0 2 239,1 0-1,0 0 0,1 1 1,0-1-1,1 0 0,0 0 1,3 21-1,-2-32-641,0-1-1,-1 1 1,1-1 0,0 1 0,0-1-1,-1 0 1,1 1 0,0-1 0,0 0-1,1 1 1,-1-1 0,0 0 0,0 0-1,1 0 1,-1 0 0,0 0 0,1 0-1,-1-1 1,1 1 0,-1 0 0,1-1-1,0 1 1,-1-1 0,1 0 0,-1 1-1,1-1 1,0 0 0,-1 0 0,1 0-1,0 0 1,-1 0 0,1 0 0,0-1-1,2 0 1,0 0 92,0 0-1,-1 0 1,1-1 0,0 1-1,-1-1 1,1 0 0,-1 0 0,0 0-1,0 0 1,0-1 0,0 1-1,0-1 1,4-5 0,-2 0 77,0 0 0,-1 0 0,0 0 0,0-1 0,-1 1 0,0-1 0,-1 0 0,3-16 0,-1-73 321,-4 93-532,0 4-61,17 18-49,-10-14 135,1 0 0,-1 0 0,1 0 0,0-1 0,-1 0 0,1-1 0,0 0 0,0 0 0,0 0 0,0-1 0,0 0 0,0-1 0,0 0 0,0 0 0,10-3 0,-8 2 9,-1-1-1,0 0 1,0-1-1,0 0 1,0 0-1,-1-1 0,0 0 1,0 0-1,0-1 1,0 0-1,-1 0 1,8-10-1,-13 15-3,-1-1 0,1 1-1,-1-1 1,0 1 0,0-1 0,0 0-1,0 0 1,0 0 0,0 0 0,0 0-1,0 0 1,-1 0 0,1 0 0,-1 0 0,0 0-1,1 0 1,-1-3 0,-1 4-4,1 0 0,0 0 1,-1 0-1,1 0 0,-1 0 0,0 0 1,1 0-1,-1 0 0,0 0 0,1 1 1,-1-1-1,0 0 0,0 0 0,0 1 1,1-1-1,-1 1 0,0-1 1,0 1-1,0-1 0,0 1 0,0-1 1,0 1-1,-2-1 0,-2 1-6,0-1 0,1 0 0,-1 1 0,0 0-1,1 0 1,-1 1 0,0-1 0,1 1 0,-1 0 0,0 0 0,1 1-1,0-1 1,-1 1 0,-4 3 0,0 0-1,1 1 0,-1 0 0,2 1 0,-1-1 0,1 1 0,0 1 0,0 0-1,1 0 1,0 0 0,0 0 0,1 1 0,0 0 0,1 0 0,0 1 0,0-1 0,1 1 0,0-1 0,1 1 0,-2 16 0,4-25 5,0 0 1,0 0-1,0 0 1,1 0-1,-1 0 1,0 0 0,0 0-1,1 1 1,-1-1-1,1 0 1,-1 0-1,1-1 1,-1 1 0,1 0-1,0 0 1,0 0-1,-1 0 1,1 0-1,0-1 1,0 1-1,0 0 1,0-1 0,0 1-1,-1 0 1,3 0-1,36 6 31,40-16-2,-19-5-183,-43 9 111,-1 0 0,1 2 1,0 0-1,0 0 0,1 2 0,25 1 1,-42 0 41,0 0 0,0 1 1,0-1-1,-1 1 1,1-1-1,0 0 0,0 1 1,-1-1-1,1 1 1,0 0-1,-1-1 0,1 1 1,-1 0-1,1-1 1,-1 1-1,1 0 0,-1-1 1,1 1-1,-1 0 1,0 0-1,0 0 0,1-1 1,-1 1-1,0 0 1,0 0-1,0 0 0,0 0 1,0-1-1,0 1 1,0 0-1,0 0 0,0 0 1,0 0-1,0 0 1,-1 1-1,1 3 55,0-4 42,0-37 1084,-12-152-1148,29 199-5143,-6-4 3687,36 15-5996,-18-13 2957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4.927"/>
    </inkml:context>
    <inkml:brush xml:id="br0">
      <inkml:brushProperty name="width" value="0.025" units="cm"/>
      <inkml:brushProperty name="height" value="0.025" units="cm"/>
    </inkml:brush>
  </inkml:definitions>
  <inkml:trace contextRef="#ctx0" brushRef="#br0">154 90 8680,'0'0'10501,"-11"-5"-8222,5 3-2056,3 0-77,-1 0 1,0 0-1,0 0 1,1 1-1,-1 0 1,0 0 0,0 0-1,-1 0 1,1 0-1,0 1 1,0 0-1,0 0 1,0 0-1,0 0 1,0 1-1,-1 0 1,1 0-1,0 0 1,0 0-1,1 0 1,-1 1 0,-6 3-1,6-2-69,0 1 1,0-1-1,0 1 1,0 0-1,1 0 0,0 1 1,0-1-1,-4 8 1,6-11-77,1 0 0,-1 0-1,1 0 1,-1 0 0,1 0 0,0 0 0,0 0 0,0 0 0,-1 0 0,1 0 0,0 0 0,0 0 0,0 0-1,0 0 1,1 0 0,-1 0 0,0 0 0,0 0 0,1 0 0,-1 0 0,0 0 0,1 0 0,-1 0-1,1 0 1,-1 0 0,1 0 0,0-1 0,-1 1 0,1 0 0,0 0 0,0-1 0,-1 1 0,1 0 0,0-1-1,0 1 1,0-1 0,0 1 0,0-1 0,0 0 0,0 1 0,0-1 0,0 0 0,0 1 0,0-1 0,0 0-1,0 0 1,0 0 0,0 0 0,1 0 0,31 2-272,-19-2 47,-1 0 1,1 2-1,-1-1 0,22 7 0,-34-8 205,1 1 0,0 0 0,0-1-1,-1 1 1,1 0 0,0 0 0,-1-1 0,1 1-1,-1 0 1,1 1 0,-1-1 0,0 0-1,1 0 1,-1 1 0,0-1 0,0 1-1,0-1 1,0 1 0,0-1 0,0 1 0,0-1-1,-1 1 1,1 0 0,-1 0 0,1-1-1,-1 1 1,1 0 0,-1 0 0,0 0 0,0-1-1,0 1 1,0 0 0,0 0 0,0 0-1,-1 0 1,1-1 0,-1 1 0,1 0-1,-1 0 1,-1 1 0,0 1 100,0 0 1,0 0-1,0 0 0,-1-1 0,0 1 1,0-1-1,0 0 0,0 0 1,-1 0-1,1 0 0,-1 0 0,1-1 1,-1 0-1,-6 3 0,3-1-19,1-1 0,-1-1 0,0 1 1,0-1-1,0 0 0,0-1 0,0 0 0,-9 1 0,15-2-92,1 0 0,-1 0 0,1 0 1,-1 0-1,1 0 0,-1 0 0,1-1 0,-1 1 1,1 0-1,-1 0 0,1 0 0,-1-1 0,1 1 1,-1 0-1,1 0 0,-1-1 0,1 1 0,-1-1 1,1 1-1,0 0 0,-1-1 0,1 1 1,0-1-1,-1 1 0,1-1 0,0 1 0,0 0 1,-1-1-1,1 0 0,0 1 0,0-1 0,1-23-1955,16-18-3954,23 3-3688,7 10 6322,61-15 8666,-82 36-2554,0-2 0,-1-1 0,30-18 0,-46 23-1897,-5 5-659,0-1 0,-1 0 0,1 0 0,-1-1 0,1 1 0,-1-1 0,0 1 0,0-1 0,0 0 1,0 0-1,-1-1 0,1 1 0,-1 0 0,0-1 0,2-4 0,-7 7-166,0 0 0,0 0 0,0 1 0,0-1 0,0 1 0,0 0 0,0 0 0,0 0-1,0 1 1,-5 0 0,-1 2-47,0 1-1,1 0 0,-1 0 1,1 1-1,0 0 1,1 0-1,-1 1 0,1 0 1,0 1-1,0-1 0,1 1 1,0 1-1,0-1 0,1 1 1,0 0-1,0 0 1,1 0-1,0 1 0,0 0 1,-2 9-1,6-16-14,-1 1 0,1-1 0,0 0 0,0 1 0,0-1 1,1 0-1,-1 0 0,0 1 0,1-1 0,0 0 0,-1 0 0,1 1 0,0-1 0,0 0 0,0 0 0,0 0 1,1 0-1,-1 0 0,3 2 0,-1-1-1,1 0 0,-1-1 1,1 0-1,-1 1 0,1-2 1,0 1-1,0 0 0,-1-1 1,1 1-1,6 0 0,10 1 1,0 0 0,0-2-1,36-1 1,-38-1-36,-14 1-226,44-4 42,-27-5-1750,-20 8 1608,-1 1-1,1-1 1,0 0-1,0 1 1,-1-1-1,1 0 1,0 0-1,-1 0 1,1 0-1,-1 0 1,1 1-1,-1-1 1,0 0-1,1 0 1,-1 0-1,0 0 1,1-2-1,-1-10-8361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8:54.179"/>
    </inkml:context>
    <inkml:brush xml:id="br0">
      <inkml:brushProperty name="width" value="0.025" units="cm"/>
      <inkml:brushProperty name="height" value="0.025" units="cm"/>
    </inkml:brush>
  </inkml:definitions>
  <inkml:trace contextRef="#ctx0" brushRef="#br0">2420 404 19188,'-82'-54'380,"-2"3"1,-3 3-1,-1 5 0,-2 3 1,-68-18-381,40 23-334,-2 6 1,-99-11 333,182 36 10,-1 3-1,1 1 1,-1 1-1,1 3 1,0 1-1,0 1 1,0 2-1,1 2 1,0 2-1,1 0 1,0 3-1,1 1 1,1 1-1,1 2 1,0 1-1,-5 6-9,-86 66 105,4 5-1,-32 39-104,106-89-17,2 2 0,2 2 0,2 1 0,2 2 0,3 2 0,-9 23 17,28-52-22,2 2 0,1 0 0,1 1 0,1 0 0,2 0 0,1 1 0,1 0 1,2 0-1,1 1 0,1-1 0,2 1 0,2 16 22,8 13-45,1 0 1,4-1-1,2 0 1,2-2-1,3 0 1,3-1-1,23 39 45,-20-48-36,1-1-1,2-1 1,2-1-1,3-2 1,1-2 0,1-1-1,3-2 1,1-2 0,2-2-1,1-1 1,44 23 36,32 3-95,3-6 0,2-5-1,2-5 1,1-6 0,2-6 0,8-5 95,606 120-7,480 22 7,572-34 63,-511-118 57,569-94-120,-754-19 205,-849 59-165,-2-11 0,-3-10 1,75-36-41,-144 36 44,-3-7 0,-2-7 1,-4-8-1,-4-8 0,-3-6 1,-5-7-1,18-25-44,-159 116 82,0-1 0,-1 0 0,-1-1 0,0-1 0,-1 0 0,0-1 0,-1 0-1,-1-1 1,0 0 0,-1-1 0,-1 0 0,-1-1 0,0 0 0,-1 0 0,-1 0 0,-1-1-1,-1 0 1,0 0 0,-2-1 0,0 1 0,-1 0 0,-1-15-82,-5 3 121,-1 1 0,-2 0 0,-1 0 1,-1 0-1,-2 1 0,-1 1 0,-15-26-121,-9-1 100,-1 3 1,-3 0-1,-2 3 0,-3 2 1,-1 1-1,-2 3 0,-2 2 1,-2 2-1,-42-22-100,-40-19 51,-4 7 0,-2 6 0,-4 6-1,-2 7 1,-2 6 0,-2 6 0,-8 6-51,-237-49-403,-2 17 1,-209-1 402,304 46-679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5.474"/>
    </inkml:context>
    <inkml:brush xml:id="br0">
      <inkml:brushProperty name="width" value="0.025" units="cm"/>
      <inkml:brushProperty name="height" value="0.025" units="cm"/>
    </inkml:brush>
  </inkml:definitions>
  <inkml:trace contextRef="#ctx0" brushRef="#br0">16 153 10122,'0'0'3016,"-4"-10"-609,2 8-2289,1-1-1,0 1 1,-1 0-1,1-1 1,0 1-1,0-1 0,1 0 1,-1 1-1,0-1 1,1 0-1,0 1 1,-1-1-1,1 0 1,0 1-1,1-1 0,-1 0 1,0 1-1,1-1 1,-1 0-1,1 1 1,0-1-1,0 1 1,0-1-1,0 1 0,0-1 1,1 1-1,-1 0 1,1-1-1,0 1 1,-1 0-1,1 0 1,0 0-1,0 1 0,0-1 1,0 0-1,1 1 1,-1-1-1,0 1 1,4-2-1,7-4 199,-1 0 0,1 1 0,1 0 1,-1 1-1,1 1 0,-1 0 0,1 1 0,0 0 0,1 1 0,-1 1 0,0 0 0,1 1 1,26 3-1,-38-2-301,-1-1 0,0 1 0,0-1 1,1 1-1,-1 0 0,0 0 0,0 0 0,0 0 1,0 1-1,0-1 0,0 0 0,-1 1 0,1 0 1,0-1-1,-1 1 0,1 0 0,-1 0 0,1-1 1,-1 1-1,0 0 0,0 1 0,1 1 1,-1 0 8,0 0 1,0 0-1,-1 0 1,1 1-1,-1-1 0,0 0 1,0 0-1,-1 1 1,1-1-1,-1 0 1,-2 5-1,-2 7 26,0 0-1,-2-1 0,0 0 1,-1 0-1,-10 13 0,-25 33-29,25-38 47,2 0 0,0 1 0,-20 44 0,35-67-36,0 1-1,1-1 0,-1 0 0,1 0 0,-1 1 0,1-1 0,0 0 0,-1 1 0,1-1 0,0 0 0,0 1 1,0-1-1,0 0 0,0 1 0,0-1 0,1 0 0,-1 1 0,0-1 0,1 0 0,0 2 0,0-2-12,-1 0-1,1-1 0,0 1 0,0 0 0,0-1 0,0 1 1,0-1-1,0 1 0,0-1 0,0 0 0,0 1 0,0-1 0,0 0 1,0 0-1,0 0 0,0 1 0,0-1 0,0 0 0,0 0 1,1-1-1,8 0 34,0-1 0,0 0 0,0-1 0,11-5 0,-19 7-44,33-11-401,0-3 0,-1 0 0,-1-2 0,53-37 0,-85 54 148,1-1 0,-1 0 0,0 0 0,0 0 0,1 0 0,-1 0 0,0 0 0,0 0 1,0 0-1,0 0 0,0-1 0,-1 1 0,1 0 0,0-1 0,0 1 0,-1 0 0,1-1 0,-1 1 0,1-1 0,-1 1 0,0-1 0,1 1 0,-1-1 0,0 1 0,0-1 0,0-1 0,-7-13-5930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5.815"/>
    </inkml:context>
    <inkml:brush xml:id="br0">
      <inkml:brushProperty name="width" value="0.025" units="cm"/>
      <inkml:brushProperty name="height" value="0.025" units="cm"/>
    </inkml:brush>
  </inkml:definitions>
  <inkml:trace contextRef="#ctx0" brushRef="#br0">0 41 13997,'0'0'3235,"51"8"-1057,-5-8-576,8-3-481,5-6-288,6 1-609,-7 2-224,-7-1-1409,-13 0-1666,-11-1-4901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6.172"/>
    </inkml:context>
    <inkml:brush xml:id="br0">
      <inkml:brushProperty name="width" value="0.025" units="cm"/>
      <inkml:brushProperty name="height" value="0.025" units="cm"/>
    </inkml:brush>
  </inkml:definitions>
  <inkml:trace contextRef="#ctx0" brushRef="#br0">10 175 14382,'0'0'3881,"-2"9"-1869,-5 31-560,7-39-1424,0-1-1,0 1 1,-1 0-1,1 0 1,0 0-1,0 0 1,0-1-1,0 1 1,0 0-1,1 0 1,-1 0-1,0-1 1,0 1-1,0 0 1,1 0-1,-1 0 1,0-1 0,1 1-1,-1 0 1,1-1-1,-1 1 1,1 0-1,-1-1 1,1 1-1,-1 0 1,1-1-1,0 1 1,-1-1-1,1 1 1,0-1-1,-1 0 1,1 1-1,0-1 1,0 0-1,0 1 1,-1-1-1,1 0 1,0 0-1,0 0 1,0 0-1,-1 1 1,1-1-1,0 0 1,0-1-1,0 1 1,0 0 0,-1 0-1,1 0 1,0 0-1,0-1 1,0 1-1,-1 0 1,1-1-1,0 1 1,1-1-1,41-19-4,-1-13 152,-34 25-171,1 0-1,0 1 0,0 0 1,0 1-1,1 0 0,0 0 1,1 1-1,-1 1 0,13-5 1,-23 10-2,1-1 0,0 0 0,0 1 1,-1-1-1,1 0 0,0 1 0,-1-1 1,1 1-1,0-1 0,-1 1 0,1-1 1,-1 1-1,1-1 0,-1 1 1,1 0-1,-1-1 0,1 1 0,-1 0 1,0-1-1,1 1 0,-1 0 0,0 0 1,0 0-1,1-1 0,-1 1 0,0 0 1,0 0-1,0-1 0,0 1 0,0 0 1,0 0-1,0 0 0,-1 1 1,1 39 410,0-30-295,0-9-90,0 0-1,0 0 1,0 0-1,0 0 1,1-1 0,-1 1-1,1 0 1,-1 0-1,1 0 1,0 0 0,0 0-1,0-1 1,0 1-1,0 0 1,0-1-1,0 1 1,1-1 0,-1 1-1,0-1 1,1 0-1,-1 0 1,1 1 0,0-1-1,-1 0 1,1 0-1,0 0 1,0-1-1,-1 1 1,1 0 0,0-1-1,0 1 1,0-1-1,0 0 1,0 1 0,0-1-1,0 0 1,0 0-1,3-1 1,39-6-741,-7-10-4796,-31 9-235,-2-1-1965</inkml:trace>
  <inkml:trace contextRef="#ctx0" brushRef="#br0" timeOffset="1">337 4 14670,'0'0'5701,"54"-3"-5637,-28 3-320,3 2-1954,-2 0-2274,-3 2 2274,-4-1-609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6.513"/>
    </inkml:context>
    <inkml:brush xml:id="br0">
      <inkml:brushProperty name="width" value="0.025" units="cm"/>
      <inkml:brushProperty name="height" value="0.025" units="cm"/>
    </inkml:brush>
  </inkml:definitions>
  <inkml:trace contextRef="#ctx0" brushRef="#br0">110 0 3395,'0'0'13277,"-8"8"-11873,-29 24-337,36-31-1033,0-1 0,1 1 0,-1-1 0,0 1 0,0 0 0,0 0 0,0-1-1,0 1 1,1 0 0,-1 0 0,0 0 0,1 0 0,-1 0 0,1 0 0,-1 0-1,1 0 1,-1 0 0,1 0 0,0 0 0,0 0 0,-1 1 0,1-1 0,0 0-1,0 0 1,0 0 0,0 0 0,0 0 0,0 0 0,1 1 0,-1-1 0,0 0-1,0 0 1,1 0 0,-1 0 0,1 0 0,-1 0 0,1 0 0,0 0 0,-1 0-1,1 0 1,0 0 0,-1-1 0,1 1 0,0 0 0,1 1 0,4 1-105,0 0 1,0 0 0,0 0-1,0-1 1,1 0 0,6 1-1,-2 0-71,32 15-442,-28-2 578,-15-16 21,1 1 0,-1 0 1,0-1-1,0 1 0,0 0 0,0-1 1,-1 1-1,1-1 0,0 1 1,0 0-1,0-1 0,0 1 0,-1-1 1,1 1-1,0 0 0,-1-1 0,1 1 1,0-1-1,-1 1 0,1-1 1,-1 1-1,1-1 0,0 1 0,-1-1 1,1 0-1,-1 1 0,0-1 0,1 0 1,-1 1-1,1-1 0,-2 0 1,-16 11 451,0-2 1,-1 0-1,0-1 1,-1-1-1,0-1 0,-35 6 1,53-12-1813,4-3-2869,2-4 372,8-5-3429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6.871"/>
    </inkml:context>
    <inkml:brush xml:id="br0">
      <inkml:brushProperty name="width" value="0.025" units="cm"/>
      <inkml:brushProperty name="height" value="0.025" units="cm"/>
    </inkml:brush>
  </inkml:definitions>
  <inkml:trace contextRef="#ctx0" brushRef="#br0">163 12 13581,'0'0'5851,"-10"-3"-3716,8 2-2069,-2 0 45,1 0 0,-1 0 0,1 0 0,-1 0 0,0 0 1,1 1-1,-1-1 0,0 1 0,1 0 0,-1 0 0,0 0 1,0 1-1,1-1 0,-1 1 0,0 0 0,1 0 0,-1 0 0,1 1 1,-1-1-1,1 1 0,0 0 0,0 0 0,-5 4 0,-34 41 263,40-44-362,0 0 0,0 0 0,0 1 0,0-1 1,1 0-1,-1 1 0,1-1 0,0 1 0,0 0 0,0-1 0,1 1 0,-1 0 0,1 0 0,0 4 1,5-6-16,0-1-1,1 0 1,-1 0 0,1 0 0,-1-1 0,1 0 0,-1 0 0,1 0 0,6-2 0,-10 2-20,77-13-1337,-60 8 902,0 1 0,0 1 0,20 0 0,-39 3 457,1 0 0,-1 0 0,0 0 1,0 0-1,1 0 0,-1 0 0,0 0 1,1 0-1,-1 0 0,0 0 0,0 1 0,1-1 1,-1 0-1,0 0 0,0 0 0,1 0 1,-1 0-1,0 1 0,0-1 0,0 0 0,1 0 1,-1 0-1,0 1 0,0-1 0,0 0 1,0 0-1,1 0 0,-1 1 0,0-1 0,0 0 1,0 0-1,0 1 0,0-1 0,0 0 1,0 1-1,0-1 0,0 0 0,0 0 0,0 1 1,0-1-1,0 1 0,-5 16 279,-14 13 480,12-22-515,-52 60 1039,52-61-1242,0-1 1,0 1 0,-1-1 0,0-1 0,0 1-1,-15 7 1,22-14-310,0 0-1,1 0 0,-1 0 1,1-1-1,0 1 1,-1 0-1,1 0 0,0 0 1,0-1-1,0 1 1,-1 0-1,1 0 0,1-1 1,-1 1-1,0 0 1,0 0-1,0 0 1,1-1-1,-1 0 0,11-26-4806,4-7-1320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7.612"/>
    </inkml:context>
    <inkml:brush xml:id="br0">
      <inkml:brushProperty name="width" value="0.025" units="cm"/>
      <inkml:brushProperty name="height" value="0.025" units="cm"/>
    </inkml:brush>
  </inkml:definitions>
  <inkml:trace contextRef="#ctx0" brushRef="#br0">92 89 10634,'0'0'10090,"-7"9"-9893,-48 67 2003,55-75-2167,0-1 1,0 0-1,0 0 1,0 1-1,0-1 1,0 0-1,0 0 1,-1 1-1,1-1 0,0 0 1,0 0-1,0 1 1,-1-1-1,1 0 1,0 0-1,0 0 1,0 0-1,-1 1 1,1-1-1,0 0 1,0 0-1,-1 0 1,1 0-1,0 0 1,0 0-1,-1 0 1,1 0-1,0 0 1,-1 1-1,1-1 1,0 0-1,0 0 1,-1-1-1,1 1 1,0 0-1,0 0 1,-1 0-1,1 0 1,0 0-1,0 0 1,-1 0-1,1 0 1,0-1-1,-1-13 231,7-18-363,27-77-894,-29 87 1192,-11 48 296,0 124 1586,7-106-1673,-2 0 0,-13 82 0,0-89-320,12-32-77,0 0 0,1 0 0,0 0 0,0 1 0,1-1 0,-1 0 0,0 9 0,20-23 171,-11-2-165,0-1 0,0 1 0,-1-2 1,-1 1-1,7-21 0,5-10-275,-4 4 347,-11 31-98,1 0 0,0 0 0,0 0 0,0 1 0,1-1 0,8-11 0,11-21-148,-2 0-1079,-1 20-2346,-25 27-8040,-5-1 4613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8.866"/>
    </inkml:context>
    <inkml:brush xml:id="br0">
      <inkml:brushProperty name="width" value="0.025" units="cm"/>
      <inkml:brushProperty name="height" value="0.025" units="cm"/>
    </inkml:brush>
  </inkml:definitions>
  <inkml:trace contextRef="#ctx0" brushRef="#br0">53 245 2755,'-4'-2'2430,"-33"-21"3632,36 22-5892,1 1 0,-1 0-1,0-1 1,1 1 0,-1-1 0,0 1-1,1-1 1,-1 0 0,1 1 0,-1-1-1,1 0 1,-1 1 0,1-1 0,-1 0-1,1 1 1,-1-1 0,1 0 0,0 0 0,0 0-1,-1 1 1,1-1 0,0 0 0,0 0-1,0 0 1,0 0 0,0 1 0,0-1-1,0 0 1,0 0 0,0 0 0,1 0-1,-1 1 1,0-1 0,0 0 0,1 0-1,-1 1 1,0-1 0,1 0 0,-1 0-1,1 1 1,-1-1 0,1 0 0,0 0-1,2-1 0,-1 1 0,0 0-1,1 0 1,-1 0-1,0 0 1,1 0-1,-1 1 1,1-1-1,-1 1 1,1 0 0,0-1-1,-1 1 1,1 0-1,-1 1 1,1-1-1,-1 0 1,1 1 0,-1-1-1,1 1 1,-1 0-1,1 0 1,-1 0-1,3 2 1,1-1-72,-1 1 1,1 0-1,-1 0 0,0 1 1,0-1-1,-1 1 1,1 0-1,7 9 0,-8-7-58,0 1 0,0-1 0,-1 1 0,0 0 0,0 0 0,-1 0 0,0 0 0,0 0 0,-1 0 0,1 1 0,-2-1 0,1 0 0,-1 1-1,0-1 1,-1 1 0,-2 12 0,13-97 570,26-113-123,-35 205-483,0 0 1,0 0-1,2-1 0,7 27 1,-9-38 1,0 0-1,0 0 1,0 0 0,1-1 0,-1 1 0,1 0 0,-1-1 0,1 1-1,0-1 1,0 0 0,0 0 0,0 0 0,5 4 0,-5-6 7,-1 1 0,1 0 1,0-1-1,0 0 1,-1 1-1,1-1 1,0 0-1,0 0 1,-1 0-1,1 0 1,0 0-1,0-1 1,-1 1-1,1 0 1,0-1-1,-1 1 1,1-1-1,0 0 1,-1 1-1,1-1 1,-1 0-1,1 0 0,-1 0 1,1 0-1,-1 0 1,2-2-1,4-4 26,-1 0 0,1 0 1,-1 0-1,-1-1 0,1 0 0,-2 0 0,1 0 0,-1 0 0,0-1 0,0 0 0,-1 0 0,-1 0 0,1 0 0,-1 0 0,1-19 0,-23 71-107,15-30 69,2 1 1,-1-1 0,2 1-1,0 0 1,0 0 0,1 0-1,2 18 1,-1-31 2,0-1 0,0 1-1,1-1 1,-1 1 0,0-1 0,0 0 0,1 1-1,-1-1 1,0 1 0,0-1 0,1 0 0,-1 1 0,0-1-1,1 0 1,-1 1 0,1-1 0,-1 0 0,0 0 0,1 1-1,-1-1 1,1 0 0,-1 0 0,1 0 0,-1 0-1,1 0 1,-1 0 0,1 0 0,-1 1 0,1-1 0,-1 0-1,0-1 1,1 1 0,-1 0 0,1 0 0,-1 0-1,1 0 1,-1 0 0,1 0 0,-1 0 0,1-1 0,-1 1-1,0 0 1,1-1 0,20-10 241,-6-4-170,0-1 0,-1-1 0,-1 0 0,-1 0 0,0-2 0,-1 1 0,-1-1 0,10-27-1,5-7-6,-31 98-254,-4-3 31,3-13-455,1 1 0,1 0 0,-2 41 0,7-71 497,0 0 0,0 1 1,0-1-1,0 0 0,0 1 0,0-1 0,0 1 1,0-1-1,0 0 0,0 1 0,0-1 0,0 0 1,0 1-1,0-1 0,1 0 0,-1 1 0,0-1 0,0 0 1,0 0-1,0 1 0,1-1 0,-1 0 0,0 1 1,0-1-1,1 0 0,-1 0 0,0 0 0,1 1 1,-1-1-1,0 0 0,0 0 0,1 0 0,-1 0 1,0 1-1,1-1 0,-1 0 0,0 0 0,1 0 1,-1 0-1,0 0 0,1 0 0,-1 0 0,0 0 1,1 0-1,0 0 0,14-10-5776,-4-12-869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09.334"/>
    </inkml:context>
    <inkml:brush xml:id="br0">
      <inkml:brushProperty name="width" value="0.025" units="cm"/>
      <inkml:brushProperty name="height" value="0.025" units="cm"/>
    </inkml:brush>
  </inkml:definitions>
  <inkml:trace contextRef="#ctx0" brushRef="#br0">1 1 8296,'0'0'12033,"2"11"-11457,7 100 21,-9-85-269,0-1 0,2 1-1,2-1 1,0 1 0,1-1 0,2-1-1,13 37 1,-19-60-318,-1 0 0,1 0 0,-1 1 0,1-1 0,-1 0 1,1 0-1,0 0 0,0 1 0,0-1 0,-1 0 0,1 0 0,0 0 0,0 0 0,0-1 0,1 1 0,-1 0 0,0 0 0,0-1 0,0 1 0,1 0 0,-1-1 1,0 1-1,0-1 0,3 1 0,-3-2 12,0 1 0,0-1 0,1 1 0,-1-1-1,0 0 1,0 1 0,1-1 0,-1 0 0,0 0 0,0 0 0,0 0 0,0 0 0,0 0 0,0 0 0,-1 0 0,1 0 0,0-1 0,1-1 0,3-7 17,-1-1 0,0 1 0,0-1 1,2-16-1,9-89-2476,-12 38-2728,-3 77 2955,-5 15-2376,2-4 4082,0 1 0,0 0 0,2 0 0,-2 19 0,3 49 4196,1-36 1211,-1-40-4743,0-1 0,1 1 0,-1-1 0,1 0 0,0 1 0,0-1 0,-1 0 0,1 0 0,1 0 0,-1 0 0,0 1 0,1-2 0,-1 1 0,1 0 0,-1 0 0,3 2 0,-3-4-191,-1 1 0,1-1 1,-1 1-1,1-1 1,0 0-1,-1 1 0,1-1 1,0 0-1,0 1 1,-1-1-1,1 0 0,0 0 1,0 1-1,-1-1 1,1 0-1,0 0 0,0 0 1,0 0-1,-1 0 1,1 0-1,0 0 0,0-1 1,0 1-1,-1 0 1,1 0-1,0-1 0,0 1 1,-1 0-1,1-1 1,0 1-1,-1 0 0,1-1 1,0 1-1,-1-1 1,1 0-1,-1 1 0,1-1 1,-1 1-1,1-1 0,-1 0 1,1 1-1,-1-1 1,0 0-1,1 1 0,-1-1 1,0 0-1,0 0 1,1 1-1,-1-1 0,0-1 1,6-17-3157,-2-2-1361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10.036"/>
    </inkml:context>
    <inkml:brush xml:id="br0">
      <inkml:brushProperty name="width" value="0.025" units="cm"/>
      <inkml:brushProperty name="height" value="0.025" units="cm"/>
    </inkml:brush>
  </inkml:definitions>
  <inkml:trace contextRef="#ctx0" brushRef="#br0">3 1 14798,'0'0'1730,"-1"11"304,1-7-1877,-1 33 1118,1 0 0,1 0 1,13 66-1,-8-76-1145,2-2 0,1 1 0,1-1-1,1-1 1,18 32 0,-29-56-124,0 0-1,0 0 0,0 1 1,0-1-1,0 0 0,1 0 1,-1 1-1,0-1 1,0 0-1,0 0 0,0 1 1,0-1-1,0 0 0,0 0 1,1 1-1,-1-1 0,0 0 1,0 0-1,0 1 1,0-1-1,1 0 0,-1 0 1,0 0-1,0 0 0,1 1 1,-1-1-1,0 0 0,0 0 1,1 0-1,-1 0 1,0 0-1,0 0 0,1 0 1,-1 0-1,0 0 0,0 0 1,1 0-1,-1 0 1,0 0-1,1 0 0,-1 0 1,0 0-1,0 0 0,1 0 1,-1 0-1,0 0 0,0 0 1,1 0-1,-1-1 1,0 1-1,0 0 0,1 0 1,-1 0-1,3-21 127,-8-29-223,2 26-126,1 12 37,1 0-1,-1 0 1,-1 0 0,0 0-1,-1 0 1,0 1-1,-9-18 1,13 29 178,0 0 1,0 0-1,-1 0 0,1 0 1,0 0-1,0 0 0,0 0 1,0-1-1,0 1 0,0 0 1,0 0-1,0 0 0,0 0 1,0 0-1,0 0 0,-1 0 1,1 0-1,0 0 0,0 0 1,0-1-1,0 1 0,0 0 1,0 0-1,0 0 1,-1 0-1,1 0 0,0 0 1,0 0-1,0 0 0,0 0 1,0 0-1,0 0 0,-1 0 1,1 0-1,0 0 0,0 0 1,0 0-1,0 0 0,0 0 1,0 1-1,-1-1 0,1 0 1,0 0-1,0 0 0,0 0 1,0 0-1,0 0 0,0 0 1,0 0-1,0 0 0,0 0 1,-1 0-1,1 1 0,0-1 1,0 0-1,0 0 0,0 0 1,0 0-1,0 0 0,0 0 1,0 1-1,-3 13 23,2 18 159,1-30-166,0 1-3,1 0 0,-1 0 0,1 0-1,0 0 1,0 0 0,0 0 0,0 0 0,0 0-1,1-1 1,-1 1 0,1 0 0,0-1 0,0 1 0,0-1-1,0 0 1,0 1 0,0-1 0,1 0 0,-1 0-1,1-1 1,-1 1 0,1 0 0,0-1 0,0 0 0,0 1-1,4 0 1,-4-1-3,-1 0-1,0 0 1,1-1 0,-1 1-1,1-1 1,-1 0-1,1 0 1,-1 0-1,1 0 1,-1 0 0,1 0-1,-1-1 1,1 1-1,-1-1 1,1 1 0,-1-1-1,0 0 1,1 0-1,-1 0 1,0-1-1,0 1 1,0 0 0,0-1-1,0 1 1,0-1-1,0 0 1,0 0-1,-1 0 1,1 1 0,0-2-1,-1 1 1,0 0-1,2-3 1,0-5 22,0 1 0,0-1 0,-1 0 0,0-1 0,-1 1 0,0 0 0,-1-12 0,-3 59 437,1-29-391,1-1-1,1 1 1,-1 0-1,1-1 0,0 1 1,1-1-1,2 10 0,-3-15-56,1-1 0,0 1 0,0 0 0,0-1 0,0 1 0,0 0 0,1-1 0,-1 1 0,0-1 0,1 0 0,-1 0-1,1 1 1,-1-1 0,1 0 0,0 0 0,-1 0 0,1 0 0,0-1 0,0 1 0,-1 0 0,1-1 0,0 1 0,0-1 0,0 0 0,0 0-1,0 0 1,0 1 0,0-2 0,0 1 0,0 0 0,0 0 0,0-1 0,2 0 0,1 0 22,0-1 0,0 0 0,0 0 0,0 0 0,-1-1 0,1 1 0,-1-1 0,0 0 0,0-1-1,0 1 1,4-5 0,1-1-27,-1 1-1,0-2 0,12-16 0,-41 75-19,20-47 8,1-1-1,-1 1 1,1 0-1,0 0 1,0 0-1,0 0 1,0-1-1,0 1 1,0 0-1,0 0 1,1 0-1,0 3 1,0-5 1,-1 1 0,1 0 0,-1 0 0,1-1 0,0 1 0,-1 0-1,1-1 1,0 1 0,-1-1 0,1 1 0,0-1 0,0 1 0,0-1 0,-1 1 0,1-1 0,0 0 0,0 1 0,0-1 0,0 0 0,0 0 0,0 0 0,0 0 0,0 0 0,0 0 0,-1 0 0,1 0-1,2 0 1,-1-1 15,0 0 0,0 1 0,1-1 0,-1 0 0,0 0-1,0 0 1,0-1 0,0 1 0,0 0 0,-1-1 0,1 1-1,0-1 1,-1 0 0,1 1 0,-1-1 0,2-2 0,24-39 86,-18 27-95,-2 6-332,-1-1 0,-1 0-1,0 0 1,-1 0 0,0-1 0,0 1 0,2-17 0,-1-49-8372,-5 40-146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10.424"/>
    </inkml:context>
    <inkml:brush xml:id="br0">
      <inkml:brushProperty name="width" value="0.025" units="cm"/>
      <inkml:brushProperty name="height" value="0.025" units="cm"/>
    </inkml:brush>
  </inkml:definitions>
  <inkml:trace contextRef="#ctx0" brushRef="#br0">1 1 13164,'0'0'9321,"5"60"-8616,0-26-385,1 2-288,1 0-128,-5-3-1665,0 1-2467,-1-6-5318</inkml:trace>
  <inkml:trace contextRef="#ctx0" brushRef="#br0" timeOffset="1">75 568 17392,'0'0'8777,"13"21"-25177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9:02.445"/>
    </inkml:context>
    <inkml:brush xml:id="br0">
      <inkml:brushProperty name="width" value="0.025" units="cm"/>
      <inkml:brushProperty name="height" value="0.025" units="cm"/>
    </inkml:brush>
  </inkml:definitions>
  <inkml:trace contextRef="#ctx0" brushRef="#br0">4059 166 10410,'-6'0'409,"-205"-2"6460,136-2-6451,0-2 0,0-4-1,-13-6-417,-545-89 1245,487 91-913,-1 6 1,-81 8-333,108 0 314,-17 3-286,0 5 1,0 6-1,1 6 1,1 7-1,-29 13-28,61-11 1,1 5 0,3 4 0,-5 7-1,-351 181 151,449-223-146,-35 19 109,2 2-1,1 2 0,0 1 0,-31 31-113,38-27 9,1 2 0,2 1-1,1 1 1,2 1 0,1 2-1,-6 15-8,12-20 1,1 0 0,1 1-1,2 0 1,2 1-1,1 1 1,2 0 0,1 0-1,2 1 1,1 0-1,3 0 1,0 24-1,5-35 15,1 0 1,1-1-1,1 0 1,1 0-1,1-1 0,1 0 1,2 0-1,0-1 1,1 0-1,1-1 0,3 1-15,12 24-6,3-1 0,1-1-1,2-2 1,2-2 0,2-1 0,2-1-1,1-3 1,2-1 0,1-3-1,1-1 1,9 2 6,38 1-14,1-4 0,1-3 0,2-5 0,0-4 0,1-5 0,1-3 0,0-5 0,57-6 14,0 1 1,0-7-1,-1-7 1,0-6 0,115-33-1,574-150-31,-549 131 47,44-29-16,-236 65-5,-2-4 1,-2-4 0,-2-4 0,-1-5 0,2-7 4,-64 39 44,0-2 0,-2 0 0,-1-2 1,-1-2-1,-2 0 0,0-2 0,-2-1 1,-1-1-1,-1-1 0,-2-1 0,-1-1 0,-2-2-44,-14 25 42,0-1 0,-1 1-1,-1-1 1,0 0-1,-1 0 1,0 0-1,0 0 1,-2 0-1,1 0 1,-2 0 0,1 0-1,-2 0 1,0 0-1,0 1 1,-1-1-1,0 1 1,-1 0-1,-5-8-41,-5-10-16,-2 2 0,-2 0 0,0 1 0,-1 1-1,-2 1 1,-12-10 16,-27-19-86,-3 3 0,-2 3 0,-2 2 0,-2 4 0,-42-17 86,88 45 9,-26-13-167,0 3 0,-2 2 0,0 2 0,-1 2 0,-50-8 158,-10 4 1230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8.936"/>
    </inkml:context>
    <inkml:brush xml:id="br0">
      <inkml:brushProperty name="width" value="0.025" units="cm"/>
      <inkml:brushProperty name="height" value="0.025" units="cm"/>
    </inkml:brush>
  </inkml:definitions>
  <inkml:trace contextRef="#ctx0" brushRef="#br0">49 103 13036,'0'0'1687,"2"-9"465,6-25-359,-1 23-11,-1 13-838,1 14-344,-2 15-200,-2 1 1,0 0-1,-3 0 0,-4 50 0,-27 129-244,21-157-76,4-11-131,-11 46-2258,18-96 1194,0 0-1,0-1 0,-1 1 1,0 0-1,-2-12 1,0-12-1160,3-57-578,-1-48-3093,-3 45 5300,-4 17 4712,-4 1 6059,13 81-9633,0 0 0,1-1 1,0 1-1,1 0 1,5 8-1,49 67-545,-44-63 291,-9-14-206,12 18 56,2 0 0,25 24 0,-39-43 28,0-1 1,0 1-1,0-1 0,1 0 0,-1 0 1,1-1-1,0 1 0,0-1 0,1-1 1,-1 1-1,0-1 0,1 0 1,0 0-1,-1-1 0,12 1 0,-15-2-18,-1-1 0,1 1 0,-1-1 0,1 0 0,-1 0-1,1 0 1,-1 0 0,0 0 0,0 0 0,1 0 0,-1-1-1,0 1 1,0-1 0,0 0 0,0 0 0,-1 1 0,1-1 0,0 0-1,-1 0 1,3-5 0,23-52 987,-24 50-926,7-19 81,-1-1 0,-1 0-1,-2 0 1,-1 0 0,-1-1-1,-2 1 1,0-1 0,-5-41-1,3 69-241,0 0-1,0 0 1,-1 1-1,1-1 0,-1 0 1,1 1-1,-1-1 1,0 1-1,0-1 1,1 1-1,-1-1 1,0 1-1,0-1 1,-1 1-1,1 0 1,0-1-1,-2 0 0,3 2-54,-1-1-1,0 1 0,1 0 0,-1 0 0,0 0 1,1 0-1,-1-1 0,1 1 0,-1 0 0,0 0 1,1 0-1,-1 0 0,0 1 0,1-1 0,-1 0 1,0 0-1,1 0 0,-1 0 0,0 1 0,1-1 1,-1 0-1,1 1 0,-1-1 0,1 0 0,-1 1 1,1-1-1,-1 0 0,1 1 0,-1-1 0,1 1 1,-1-1-1,1 1 0,0 0 0,-1-1 0,1 1 1,0-1-1,-1 1 0,1 0 0,0-1 0,0 1 0,0-1 1,0 1-1,-1 1 0,-11 38-8772,7-21 2771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19.686"/>
    </inkml:context>
    <inkml:brush xml:id="br0">
      <inkml:brushProperty name="width" value="0.025" units="cm"/>
      <inkml:brushProperty name="height" value="0.025" units="cm"/>
    </inkml:brush>
  </inkml:definitions>
  <inkml:trace contextRef="#ctx0" brushRef="#br0">150 116 14926,'0'0'2210,"0"-10"86,1-1-2001,0 3 376,0-1 0,-1 1-1,0-1 1,-1 1 0,-1-10-1,1 16-589,1 0 1,0 1-1,-1-1 0,1 0 0,-1 1 1,0-1-1,1 1 0,-1-1 0,0 1 1,0-1-1,0 1 0,0 0 0,0-1 1,0 1-1,-1 0 0,1 0 0,0 0 1,0 0-1,-1 0 0,1 0 0,-1 0 1,1 1-1,-1-1 0,1 0 0,-1 1 0,0-1 1,1 1-1,-1-1 0,0 1 0,1 0 1,-1 0-1,0 0 0,1 0 0,-1 0 1,-2 1-1,0 0-79,1 0 0,-1 1-1,0 0 1,1 0 0,-1 0 0,1 0 0,0 1 0,-1-1-1,1 1 1,0 0 0,1 0 0,-1 0 0,1 0-1,-1 1 1,1-1 0,0 1 0,-3 6 0,-29 67 24,31-68-29,1 0 1,-1 0 0,2 0 0,-1 1-1,1-1 1,1 12 0,0-19 3,0-1 0,0 1 0,0-1 1,0 1-1,1-1 0,-1 0 0,1 1 0,-1-1 0,1 1 0,-1-1 1,1 0-1,0 1 0,-1-1 0,1 0 0,0 0 0,0 0 0,0 0 1,0 1-1,2 0 0,-2-2 9,1 1 1,-1-1-1,1 1 0,0-1 1,-1 0-1,1 0 0,0 0 1,0 0-1,-1 0 0,1 0 1,0 0-1,-1-1 0,1 1 1,0-1-1,-1 1 0,1-1 1,-1 1-1,1-1 0,-1 0 1,1 0-1,2-1 1,4-5 31,0 1 0,-1-1 1,1 0-1,-1-1 1,0 0-1,-1 0 0,0-1 1,0 1-1,-1-1 1,5-12-1,33-45 4,-43 65-49,1 0 0,0 0 0,0 0 0,0 0-1,0 1 1,0-1 0,0 0 0,0 1 0,1-1 0,-1 0 0,0 1 0,0-1 0,0 1 0,1 0-1,-1-1 1,0 1 0,0 0 0,1 0 0,-1 0 0,0 0 0,1 0 0,-1 0 0,0 0 0,0 0-1,1 1 1,-1-1 0,0 0 0,0 1 0,3 0 0,36 27-160,-11-8 99,-26-18 70,0-1 1,0 1 0,0-1 0,0 0 0,1 0-1,-1 0 1,0 0 0,1-1 0,-1 1 0,0-1-1,1 0 1,-1 0 0,1 0 0,-1-1-1,6 0 1,-3-2 13,0 0 0,0 0 0,0 0 0,0-1 0,-1 1 0,7-7 0,1 1-12,-12 7-16,0 1 0,1 0 0,-1 0 0,1 0 0,-1 0-1,1 0 1,-1 0 0,1 0 0,0 1 0,0-1 0,-1 0 0,1 1 0,0 0 0,0-1 0,0 1 0,-1 0 0,1 0 0,0 0 0,2 0-1,-2 1-1,0 0 0,0 0 0,0 1 0,0-1-1,-1 0 1,1 1 0,0-1 0,-1 1-1,1 0 1,-1-1 0,0 1 0,0 0-1,1 0 1,0 3 0,-1-4 13,0 0-1,0 0 1,0 0 0,0 0-1,0-1 1,0 1 0,0 0-1,0 0 1,0-1 0,0 1-1,0-1 1,0 1 0,1-1-1,-1 1 1,0-1 0,1 0-1,-1 0 1,0 1 0,0-1-1,1 0 1,-1 0 0,0 0-1,1-1 1,-1 1 0,0 0-1,0 0 1,1-1 0,-1 1-1,0-1 1,0 1 0,1-1-1,-1 1 1,0-1 0,1-1-1,43-28 108,-39 25-105,-5 4-9,0 0-1,0 0 0,0 0 1,0 0-1,1 0 0,-1 0 1,0 1-1,0-1 0,1 0 1,-1 1-1,0-1 0,1 1 1,-1-1-1,1 1 0,-1-1 1,0 1-1,1 0 0,-1 0 1,1 0-1,2 0 0,-3 1-5,0 0 0,0 0 0,0 1 0,0-1 0,0 0 0,-1 0 0,1 1 0,-1-1 0,1 1 0,-1-1 0,1 1 0,-1-1 0,0 0 0,1 4-1,3 14-17,-3-18 0,-1 0 1,1 0 0,-1-1 0,1 1 0,0 0-1,-1 0 1,1 0 0,0 0 0,0-1 0,-1 1 0,1 0-1,0-1 1,0 1 0,0 0 0,0-1 0,0 1 0,0-1-1,0 0 1,0 1 0,0-1 0,0 0 0,0 1-1,0-1 1,0 0 0,0 0 0,0 0 0,0 0 0,0 0-1,0 0 1,1 0 0,0-1 0,1 1-524,0-1 1,0 1 0,0-1-1,-1 0 1,1 0 0,0 0-1,0 0 1,-1-1-1,1 1 1,3-3 0,10-11-6235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0.425"/>
    </inkml:context>
    <inkml:brush xml:id="br0">
      <inkml:brushProperty name="width" value="0.025" units="cm"/>
      <inkml:brushProperty name="height" value="0.025" units="cm"/>
    </inkml:brush>
  </inkml:definitions>
  <inkml:trace contextRef="#ctx0" brushRef="#br0">90 341 12043,'0'0'9871,"-9"-1"-8579,-44-2-80,51 4-1217,0 0-1,1 0 1,-1 1 0,0-1 0,1 1-1,-1-1 1,1 1 0,0-1 0,-1 1 0,1 0-1,0 0 1,0 0 0,0 0 0,0 0-1,0 0 1,1 0 0,-1 0 0,1 0 0,-1 0-1,1 0 1,0 0 0,0 3 0,-1-3 1,0 0-1,1-1 1,-1 1 0,1 0 0,0-1-1,0 1 1,-1 0 0,1 0 0,0-1 0,0 1-1,1 0 1,-1 0 0,0 0 0,1-1 0,-1 1-1,1 0 1,-1-1 0,1 1 0,0 0-1,0-1 1,-1 1 0,1-1 0,0 1 0,1-1-1,1 3 1,2-4 28,-1 0 0,0 0 0,1 0-1,-1-1 1,1 1 0,-1-1 0,0 0 0,1 0-1,-1-1 1,0 1 0,0-1 0,0 0-1,0 0 1,0-1 0,0 1 0,-1-1 0,1 1-1,-1-1 1,0 0 0,0-1 0,0 1 0,4-6-1,-2 4-11,-1-1 0,0-1-1,0 1 1,0-1 0,-1 1 0,0-1-1,0 0 1,-1 0 0,1-1-1,-2 1 1,1 0 0,0-13 0,-10 21 78,3 6-75,-1 0-1,1 0 1,1 1-1,0-1 1,0 1-1,0 0 0,1 0 1,0 0-1,1 1 1,0-1-1,0 1 1,1-1-1,0 1 1,0 0-1,1 0 0,1 10 1,-1-17-10,1-1 0,0 1 0,0-1 0,0 1 0,0-1 0,0 1 0,0-1 0,0 0 0,0 0 0,0 0 0,1 1 0,-1-1 0,0 0 0,1-1 0,-1 1 0,1 0 0,-1 0 0,1-1 0,0 1 0,-1-1 0,1 1 0,-1-1 0,1 1 0,0-1 0,0 0 0,-1 0 0,1 0 0,0 0 0,2-1 0,4 1 44,0 0 1,0-1 0,0 0 0,0-1 0,9-2-1,-2-3-23,0 0 0,0 0-1,0-2 1,-1 0 0,0-1-1,-1 0 1,0-1 0,0 0 0,-1-1-1,16-21 1,-8 8 3,-2-1 0,-1-1 0,-1 0-1,22-50 1,-33 64-20,0 1 0,0-1-1,-2 0 1,1-1 0,-2 1-1,0-1 1,1-15 0,-3 28-8,0 1-1,0-1 1,0 1 0,0-1 0,0 0-1,0 1 1,0-1 0,-1 0 0,1 1 0,0-1-1,0 1 1,0-1 0,0 1 0,-1-1 0,1 1-1,0-1 1,-1 0 0,1 1 0,0-1-1,-1 1 1,1 0 0,-1-1 0,1 1 0,-1-1-1,1 1 1,-1 0 0,1-1 0,-1 1-1,1 0 1,-1-1 0,1 1 0,-2 0 0,-22 4 21,-22 24 111,31-15-46,1 1 1,0 0-1,1 1 0,-19 27 0,28-36-67,1 0-1,-1 0 1,1 0-1,0 0 0,0 0 1,1 1-1,0-1 0,0 1 1,0 0-1,1 0 0,0-1 1,0 1-1,1 0 1,0 0-1,0 0 0,0 0 1,3 7-1,-2-10-8,1-1 1,0 0-1,0 1 0,1-1 1,-1 0-1,1 0 1,-1 0-1,1 0 0,0-1 1,0 1-1,0-1 0,1 0 1,-1 1-1,0-2 0,6 4 1,61 23 150,-58-24-159,-9-2 11,0-1 1,0 0-1,1 0 1,-1 0-1,1 0 1,-1 0-1,0-1 1,1 0-1,-1 1 1,1-1-1,0-1 0,-1 1 1,1 0-1,-1-1 1,7-1-1,-6-1 24,1 0 0,0-1-1,-1 1 1,0-1 0,0 1 0,0-1-1,0 0 1,-1-1 0,4-4 0,28-40 111,-64 71-512,26-18 361,0 0 1,1 0-1,-1 0 1,1 0-1,0 0 1,0 0-1,0 1 1,1-1-1,0 1 0,0-1 1,-1 9-1,2-11 3,-1-1-1,1 1 0,1 0 1,-1-1-1,0 1 1,0 0-1,1-1 0,-1 1 1,1-1-1,-1 1 0,1-1 1,0 1-1,-1-1 1,1 1-1,0-1 0,0 0 1,0 1-1,0-1 0,0 0 1,0 0-1,1 0 0,-1 0 1,0 0-1,1 0 1,-1 0-1,0 0 0,1 0 1,-1-1-1,1 1 0,0 0 1,-1-1-1,1 0 1,-1 1-1,1-1 0,2 0 1,10 2-98,1-1 0,-1 0 0,0-1 0,0-1 0,20-3 1,-23 2-902,-1 0 1,0-1-1,0-1 1,16-7 0,17-14-7662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1.167"/>
    </inkml:context>
    <inkml:brush xml:id="br0">
      <inkml:brushProperty name="width" value="0.025" units="cm"/>
      <inkml:brushProperty name="height" value="0.025" units="cm"/>
    </inkml:brush>
  </inkml:definitions>
  <inkml:trace contextRef="#ctx0" brushRef="#br0">1 128 8200,'0'0'2023,"0"-8"187,1 2-1838,1 0-1,-1 0 1,1 0-1,0 0 1,1 0 0,-1 0-1,1 1 1,0-1-1,1 1 1,-1 0 0,1 0-1,0 0 1,1 0-1,-1 1 1,1 0 0,-1-1-1,1 2 1,1-1-1,-1 1 1,0-1 0,1 2-1,9-5 1,-14 6-310,1 0 0,0 1 0,0-1 0,0 0 0,-1 1 1,1-1-1,0 1 0,0 0 0,0-1 0,0 1 0,0 0 0,0 0 0,0 0 1,0 1-1,0-1 0,0 0 0,-1 1 0,1-1 0,0 1 0,0 0 0,0-1 1,2 2-1,-3 0-36,1 0 1,-1-1-1,0 1 0,0 0 1,0 0-1,0-1 1,0 1-1,0 0 1,0 0-1,-1 0 0,1 0 1,0 0-1,-1 0 1,0 0-1,0 1 1,1-1-1,-2 2 1,1 10 41,-1 0 1,-1 0-1,-1 0 1,-7 25-1,-8 12 21,12-39 15,1 0-1,0 0 0,1 1 0,1-1 0,0 1 1,0 0-1,1 0 0,1 0 0,1 27 0,0-39-68,1 1-1,0-1 1,0 0-1,0 1 1,1-1-1,-1 0 0,0 1 1,0-1-1,1 0 1,-1 0-1,0 0 1,1 0-1,-1 0 1,1-1-1,-1 1 0,1 0 1,0-1-1,-1 1 1,1-1-1,0 1 1,-1-1-1,1 0 1,0 0-1,0 0 0,-1 0 1,4 0-1,49-4 446,-29-2-705,-1-1 1,1-1 0,-1-1 0,-1-1 0,35-20-1,-56 29-21,-1 0-14,0 1-1,1-1 1,-1 1 0,0-1-1,0 1 1,0-1 0,0 0-1,0 0 1,-1 0 0,1 1-1,0-1 1,0 0 0,0 0-1,-1 0 1,1 0 0,0 0-1,-1 0 1,1 0 0,-1-1-1,1 1 1,-1-1 0,1-7-5175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1.525"/>
    </inkml:context>
    <inkml:brush xml:id="br0">
      <inkml:brushProperty name="width" value="0.025" units="cm"/>
      <inkml:brushProperty name="height" value="0.025" units="cm"/>
    </inkml:brush>
  </inkml:definitions>
  <inkml:trace contextRef="#ctx0" brushRef="#br0">1 47 14286,'0'0'8327,"63"-27"-8198,-30 22-97,5 1-257,-4 0-1729,0 1-2850,-6 0-3140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1.852"/>
    </inkml:context>
    <inkml:brush xml:id="br0">
      <inkml:brushProperty name="width" value="0.025" units="cm"/>
      <inkml:brushProperty name="height" value="0.025" units="cm"/>
    </inkml:brush>
  </inkml:definitions>
  <inkml:trace contextRef="#ctx0" brushRef="#br0">17 174 15407,'0'0'2413,"-3"8"-940,-10 29-640,13-36-826,0-1 1,0 1-1,0-1 1,0 1-1,0-1 1,0 1-1,0-1 1,0 1-1,0 0 0,0-1 1,0 1-1,0-1 1,1 1-1,-1-1 1,0 1-1,0-1 1,1 0-1,-1 1 1,0-1-1,1 1 1,-1-1-1,0 1 1,1-1-1,-1 0 1,0 1-1,1-1 1,-1 0-1,1 0 1,-1 1-1,1-1 1,-1 0-1,1 0 0,-1 1 1,1-1-1,-1 0 1,1 0-1,-1 0 1,1 0-1,-1 0 1,1 0-1,-1 0 1,1 0-1,-1 0 1,1 0-1,0 0 1,25-2 109,-25 1-82,11-1 22,-1-2 1,0 0-1,0 0 0,0-1 0,-1 0 1,16-11-1,-18 11-63,1-1 1,-1 2 0,1-1-1,0 1 1,0 0 0,0 1-1,0 0 1,1 1 0,-1 0-1,13-2 1,-21 4 29,0 1 0,0-1 0,0 0 0,0 0 0,0 1 0,0-1 0,0 0 0,-1 1 0,1-1 0,0 0 0,0 1 0,0 0 0,-1-1 0,1 1 0,0-1 0,-1 1 0,1 0 0,0-1 0,-1 1 0,1 0 0,-1 0 0,1 0 0,0 1 0,10 28 637,-11-27-612,1-1 1,-1 1-1,1-1 1,0 1-1,-1 0 1,1-1-1,0 1 1,1-1-1,-1 0 0,0 1 1,1-1-1,-1 0 1,1 0-1,0 0 1,0 0-1,0 0 1,0 0-1,0 0 0,2 1 1,0-2-101,-1-1 0,1 1 1,0-1-1,-1 0 0,1 0 0,0 0 0,-1 0 1,1-1-1,0 1 0,-1-1 0,1 0 1,-1 0-1,1 0 0,3-2 0,-4 1-524,-1 1 1,1-1-1,0 0 0,-1 0 0,1 0 1,-1 0-1,1 0 0,-1 0 0,0-1 1,2-2-1,3-11-4897</inkml:trace>
  <inkml:trace contextRef="#ctx0" brushRef="#br0" timeOffset="1">340 0 12524,'0'0'2851,"61"8"-5926,-23-7-3524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2.207"/>
    </inkml:context>
    <inkml:brush xml:id="br0">
      <inkml:brushProperty name="width" value="0.025" units="cm"/>
      <inkml:brushProperty name="height" value="0.025" units="cm"/>
    </inkml:brush>
  </inkml:definitions>
  <inkml:trace contextRef="#ctx0" brushRef="#br0">159 1 14446,'0'0'1500,"-12"4"667,-10 4-1413,1-1 426,1 1-1,0 0 1,0 1-1,-24 16 1,56-22-1498,-1-2-1,0 1 1,1-1 0,13-1 0,24-2-325,-29 0 359,-1 1 0,1 2 1,22 2-1,-41-3 296,-1 0-1,0 0 1,1 0-1,-1 1 1,0-1-1,0 0 1,1 0-1,-1 0 1,0 1-1,0-1 1,1 0-1,-1 0 1,0 0-1,0 1 1,0-1-1,1 0 1,-1 0-1,0 1 1,0-1-1,0 0 1,0 1-1,0-1 1,0 0 0,1 0-1,-1 1 1,0-1-1,0 0 1,0 1-1,0-1 1,0 0-1,0 1 1,0-1-1,0 0 1,0 1-1,-1-1 1,1 0-1,0 0 1,0 1-1,0-1 1,0 0-1,0 1 1,0-1-1,-1 0 1,1 0-1,0 1 1,0-1-1,0 0 1,-1 0-1,1 0 1,0 1-1,0-1 1,-1 0-1,1 0 1,0 0-1,-1 1 1,-13 12 1025,-11 1 488,-44 16 1,2-1-2346,111-57-9077,-16 11 4799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2.535"/>
    </inkml:context>
    <inkml:brush xml:id="br0">
      <inkml:brushProperty name="width" value="0.025" units="cm"/>
      <inkml:brushProperty name="height" value="0.025" units="cm"/>
    </inkml:brush>
  </inkml:definitions>
  <inkml:trace contextRef="#ctx0" brushRef="#br0">153 0 12556,'0'0'11365,"-12"6"-11189,-3 1-7,0 1-1,0 1 1,1 1-1,0 0 1,0 0-1,1 1 1,1 1-1,-17 19 1,31-24-91,12-4-4,23-3-50,-30 0-72,124-18-2072,-130 18 2119,-1 1 0,1-1 0,-1 1 0,0-1 0,1 1 0,-1 0 0,0-1 0,1 1 0,-1 0-1,0-1 1,0 1 0,1 0 0,-1-1 0,0 1 0,0 0 0,0-1 0,0 1 0,0 0 0,0-1 0,0 1 0,0 0-1,0-1 1,-1 1 0,1 0 0,0-1 0,-1 2 0,-4 21 521,1-18-380,-1 1-1,0-1 1,0 0-1,0 0 0,0 0 1,-1 0-1,0-1 0,0 0 1,0 0-1,0-1 0,-1 0 1,1 0-1,-1 0 1,0-1-1,1 0 0,-1 0 1,0-1-1,-13 1 0,19-3-430,1-1 0,0 0 0,-1 1-1,1-1 1,0 1 0,0-1 0,0 0-1,0 1 1,0-1 0,1 1 0,-1-1-1,0 0 1,1 1 0,-1-1 0,1 1-1,0-1 1,0-1 0,12-20-3489,5-6-1755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3.162"/>
    </inkml:context>
    <inkml:brush xml:id="br0">
      <inkml:brushProperty name="width" value="0.025" units="cm"/>
      <inkml:brushProperty name="height" value="0.025" units="cm"/>
    </inkml:brush>
  </inkml:definitions>
  <inkml:trace contextRef="#ctx0" brushRef="#br0">13 1 7783,'0'0'14206,"0"10"-13950,-12 227 2787,12-236-3038,0 10 83,-1 1 0,2-1 0,0 1 0,3 19-1,-3-29-108,-1 0 0,1 0 0,-1 0 0,1 0 0,0 0 0,0 0 0,0 0 0,0 0 0,0 0 0,0 0 0,0-1 0,1 1 0,-1-1-1,1 1 1,-1-1 0,1 1 0,0-1 0,-1 0 0,1 0 0,0 0 0,0 0 0,0 0 0,0 0 0,0 0 0,0 0 0,0-1-1,0 1 1,0-1 0,0 0 0,0 0 0,0 0 0,5 0 0,-6 0 27,0-1 0,0 1 0,0-1 0,0 1 0,0-1 0,0 1 0,0-1 0,0 0 0,0 0 0,0 0 0,0 1 0,0-1 0,-1 0 0,1 0 0,0 0 0,-1 0 0,1 0 0,-1 0 0,1 0 0,-1-1 0,1 1 0,-1 0 0,0 0 0,1-2 0,7-40 33,-3 20-436,-3 21 346,0-1 1,0 1-1,0-1 1,1 1-1,-1 0 1,1 0-1,-1 0 1,1 0-1,0 0 1,0 1-1,6-3 1,14-9 165,21 6-238,-23-8 209,-19 13-92,0 0 0,1 0 0,0 0-1,0 0 1,-1 0 0,1 0 0,0 1-1,0-1 1,0 1 0,1 0 0,-1 0-1,6-1 1,-3 25-186,0-2-3433,-1-17-304,3-3-1943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3.718"/>
    </inkml:context>
    <inkml:brush xml:id="br0">
      <inkml:brushProperty name="width" value="0.025" units="cm"/>
      <inkml:brushProperty name="height" value="0.025" units="cm"/>
    </inkml:brush>
  </inkml:definitions>
  <inkml:trace contextRef="#ctx0" brushRef="#br0">55 0 6470,'0'0'11456,"-2"10"-10420,-6 23 303,-6 28 432,2 1 0,-6 108 0,18-170-1737,0 1 0,0-1 0,0 1 1,1-1-1,-1 1 0,0-1 0,1 0 1,-1 1-1,0-1 0,1 0 0,-1 1 1,0-1-1,1 0 0,-1 1 0,1-1 1,-1 0-1,0 0 0,1 0 0,-1 1 1,1-1-1,-1 0 0,1 0 0,-1 0 1,1 0-1,-1 0 0,1 0 0,-1 0 0,1 0 1,-1 0-1,1 0 0,-1 0 0,1 0 1,-1 0-1,1 0 0,-1 0 0,1-1 1,-1 1-1,0 0 0,1 0 0,-1 0 1,1-1-1,-1 1 0,0 0 0,1-1 1,-1 1-1,1 0 0,-1-1 0,0 1 1,1-1-1,23-15 618,-10 1-544,0 0-1,-1-1 1,-1-1-1,0 0 1,17-34-1,-23 39-2062,-2-1 0,1 1 1,2-17-1,-18 51 666,10-20 1459,-1 0-1,1 0 0,0 0 1,0 0-1,0 1 0,0-1 1,0 0-1,0 1 0,0-1 1,1 1-1,-1-1 0,1 5 1,2 5 205,0-18-647,-1 5 103,-1 0 1,0 0-1,0 0 0,0 0 1,0 0-1,0 0 1,0 0-1,0 0 1,-1 0-1,1 0 1,0 0-1,-1 0 1,1 0-1,0 0 0,-1 0 1,1 0-1,-1 0 1,1 0-1,-1 0 1,0 1-1,1-1 1,-1 0-1,0 0 1,-1-1-1,-11-3-5298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9:09.281"/>
    </inkml:context>
    <inkml:brush xml:id="br0">
      <inkml:brushProperty name="width" value="0.025" units="cm"/>
      <inkml:brushProperty name="height" value="0.025" units="cm"/>
    </inkml:brush>
  </inkml:definitions>
  <inkml:trace contextRef="#ctx0" brushRef="#br0">0 165 11058,'33'-46'5782,"114"-53"-5304,-137 95-312,-1 0-1,1 1 0,0 1 0,0-1 0,0 2 1,0-1-1,0 2 0,0-1 0,0 1 1,0 1-1,0-1 0,0 2 0,0 0 0,0 0 1,0 0-1,-1 1 0,3 2-165,39 6-64,74 9 103,1-7-1,0-4 1,35-7-39,329-25-40,423 97 88,-666-76-68,0-12 0,27-13 20,-249 24 9,33-7 90,0 2 0,1 3 0,-1 3 0,1 2 0,0 3 0,0 3 0,-1 2 0,44 12-99,23 30 91,-81-26-430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4.092"/>
    </inkml:context>
    <inkml:brush xml:id="br0">
      <inkml:brushProperty name="width" value="0.025" units="cm"/>
      <inkml:brushProperty name="height" value="0.025" units="cm"/>
    </inkml:brush>
  </inkml:definitions>
  <inkml:trace contextRef="#ctx0" brushRef="#br0">0 0 9929,'0'0'14147,"4"10"-13661,1 3-439,0 0 1,1 0-1,1 0 0,0-1 1,0 0-1,1 0 1,18 19-1,-21-30-1849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4.849"/>
    </inkml:context>
    <inkml:brush xml:id="br0">
      <inkml:brushProperty name="width" value="0.025" units="cm"/>
      <inkml:brushProperty name="height" value="0.025" units="cm"/>
    </inkml:brush>
  </inkml:definitions>
  <inkml:trace contextRef="#ctx0" brushRef="#br0">0 1 7591,'0'0'15615,"4"6"-15156,0 3-264,0 0 0,-1-1 0,0 1 1,0 1-1,-1-1 0,0 0 0,-1 1 0,0-1 0,0 18 0,-12 103 750,2-17-547,21-165 599,-5 28-932,-2-9-19,-5 26-57,1 0 0,0 0 0,0-1 0,1 1-1,0 0 1,4-8 0,10 57-597,-14-39 610,-1-1 1,1 0-1,-1 0 1,1 0-1,0 0 1,0 0-1,0 0 1,0 0-1,0-1 1,0 1-1,0-1 1,1 1-1,-1-1 1,0 0-1,1 0 1,-1 0-1,1 0 1,0 0-1,-1-1 1,1 1-1,0-1 1,-1 1-1,1-1 1,0 0 0,-1 0-1,1-1 1,0 1-1,-1 0 1,1-1-1,-1 0 1,1 1-1,4-3 1,-1 1 3,0-1 1,-1 0 0,1 0 0,-1 0-1,1-1 1,-1 0 0,0 0 0,0 0-1,-1-1 1,1 1 0,-1-1 0,6-8-1,-8 9-5,1 1 1,-1-1-1,0 0 0,0 0 0,0 0 0,0 0 0,-1-1 0,0 1 0,0 0 0,0-1 0,0 1 0,-1 0 0,0-1 0,0-7 0,0 11-9,0 1 1,-1 0-1,1-1 0,0 1 0,-1 0 0,1-1 0,-1 1 0,1 0 0,0 0 0,-1 0 0,1-1 0,-1 1 0,1 0 1,-1 0-1,1 0 0,0 0 0,-1 0 0,1 0 0,-1 0 0,1 0 0,-1 0 0,1 0 0,-1 0 0,1 0 0,-1 0 1,1 0-1,0 0 0,-1 1 0,1-1 0,-1 0 0,1 0 0,-1 0 0,1 1 0,0-1 0,-1 0 0,1 0 0,0 1 1,-1-1-1,1 0 0,0 1 0,0-1 0,-1 1 0,1 0 0,-16 14-135,13-10 166,0 1 1,1 0-1,-1-1 0,1 1 0,0 0 0,1 0 0,-1 0 0,1 0 0,0 1 1,1-1-1,0 9 0,0-14-16,0-1 0,1 1 0,-1 0 0,0 0-1,1 0 1,-1-1 0,1 1 0,-1 0 0,1 0 0,0-1 0,-1 1 0,1-1 0,0 1 0,0 0 0,-1-1 0,1 1-1,0-1 1,0 0 0,0 1 0,-1-1 0,1 0 0,0 1 0,0-1 0,0 0 0,0 0 0,0 0 0,0 0 0,0 0-1,0 0 1,0 0 0,-1 0 0,1 0 0,0 0 0,0 0 0,0-1 0,1 1 0,37-11 137,-2-19-394,-33 25 209,1 1 1,0-1-1,0 1 1,1 0-1,-1 0 1,11-4-1,-16 8 36,1 0 0,0 0 0,0 0 0,0 0 0,-1 0 0,1 1 0,0-1 0,0 0 0,0 1-1,-1-1 1,1 1 0,0-1 0,-1 0 0,1 1 0,0 0 0,-1-1 0,1 1 0,-1-1 0,1 1 0,0 0-1,-1-1 1,0 1 0,1 0 0,-1 0 0,1-1 0,-1 1 0,0 0 0,0 0 0,1 0 0,-1-1 0,0 1-1,0 1 1,10 38-209,-8-30 185,-1-8 59,-1 0 0,1 0 0,-1 0 0,1 0 0,-1 0 0,1 0 0,0-1 0,0 1 0,0 0 0,0 0 0,0-1 0,0 1 0,1-1 0,-1 1 0,0-1 0,1 0 0,-1 1 0,1-1 0,0 0 0,-1 0 0,1 0 0,0 0 0,3 1 0,-4-2-4,1 0 0,-1 0 1,1-1-1,0 1 1,-1-1-1,1 1 0,-1-1 1,1 1-1,-1-1 1,1 0-1,-1 1 0,1-1 1,-1 0-1,0 0 0,0 0 1,1 0-1,-1-1 1,0 1-1,0 0 0,0 0 1,0-1-1,0 1 0,0 0 1,-1-1-1,1 1 1,0-1-1,-1 1 0,1-1 1,0-2-1,3-10 9,-1 0 0,0-1 1,-1 0-1,-1 0 0,0 0 0,-1 1 0,-1-1 0,0 0 0,-1 0 1,0 0-1,-6-16 0,12 36-5391,19 13-1241,-7-13 666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1:25.205"/>
    </inkml:context>
    <inkml:brush xml:id="br0">
      <inkml:brushProperty name="width" value="0.025" units="cm"/>
      <inkml:brushProperty name="height" value="0.025" units="cm"/>
    </inkml:brush>
  </inkml:definitions>
  <inkml:trace contextRef="#ctx0" brushRef="#br0">31 1 16752,'0'0'4676,"-30"64"-3074,30-27-545,0 2-609,13 3-256,0 1-128,2 0-192,-6-5-1793,-1-3-2628,-3-5-4387</inkml:trace>
  <inkml:trace contextRef="#ctx0" brushRef="#br0" timeOffset="1">100 636 9641,'0'0'14190,"-35"54"-12525,35-46-1248,0-4-930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48.788"/>
    </inkml:context>
    <inkml:brush xml:id="br0">
      <inkml:brushProperty name="width" value="0.025" units="cm"/>
      <inkml:brushProperty name="height" value="0.025" units="cm"/>
    </inkml:brush>
  </inkml:definitions>
  <inkml:trace contextRef="#ctx0" brushRef="#br0">2806 79 5317,'-1374'-78'5328,"1063"80"-4830,254 3-465,0 2 0,0 3 0,-77 25 0,85-17-38,0 2 1,1 2 0,1 2 0,1 2 0,2 2 0,0 2-1,2 2 1,2 2 0,1 2 0,1 1 0,3 1 0,1 3-1,1 0 1,3 2 0,1 2 0,3 0 0,1 2-1,3 1 1,2 0 0,1 2 0,3 0 0,-14 78 0,26-101-2,0 1 1,2 0 0,1 0 0,2 0 0,1 0 0,0 0 0,2-1 0,2 1 0,0-1 0,2 0-1,1-1 1,1 0 0,1 0 0,1-1 0,1 0 0,1-1 0,2-1 0,0 0 0,2-1-1,0-1 1,1-1 0,33 27 0,-12-14 21,1-3 1,2-1-1,1-3 0,90 41 1,-66-40 28,2-3 1,134 28 0,-45-28 16,1-7 1,232-5-1,-168-19-279,0-10 1,427-90 0,-321 25 191,398-157 0,-489 148 102,311-165 0,-522 241-31,-1-1 0,-1-1-1,-1-1 1,-1-1-1,44-44 1,-61 55 36,-1 0 0,0 0 0,0-1 0,-1 0 0,0 1 0,0-2 0,-1 1 0,-1-1 0,1 1 0,-1-1-1,-1 0 1,0 0 0,0 0 0,-1 0 0,-1 0 0,1-1 0,-1 1 0,-1 0 0,0 0 0,-1 0 0,-5-19 0,0 11 59,0 0-1,-2 0 1,0 1-1,-1 1 1,-1-1 0,0 2-1,-1-1 1,-1 2-1,0 0 1,-30-25 0,1 6 119,-2 1 0,-82-45 0,62 45-201,0 3-1,-3 3 1,0 3-1,-1 3 1,-1 3-1,-103-13 1,55 19-296,0 4 0,0 6-1,-136 15 1,107 5-309,1 6-1,1 7 1,-155 54-1,-400 198-3433,429-158 580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27.366"/>
    </inkml:context>
    <inkml:brush xml:id="br0">
      <inkml:brushProperty name="width" value="0.025" units="cm"/>
      <inkml:brushProperty name="height" value="0.025" units="cm"/>
    </inkml:brush>
  </inkml:definitions>
  <inkml:trace contextRef="#ctx0" brushRef="#br0">54 372 7591,'0'0'609,"-8"-9"-220,-24-28 236,30 35-534,1 1 1,0-1-1,0 1 1,0-1-1,0 1 0,0-1 1,0 1-1,0-1 0,0 0 1,1 0-1,-1 1 1,1-1-1,-1 0 0,1-3 1,0 4-66,0 1 1,0-1 0,0 0-1,1 1 1,-1-1-1,0 0 1,1 1 0,-1-1-1,0 0 1,1 1 0,-1-1-1,1 1 1,-1-1 0,1 1-1,-1-1 1,1 1-1,-1-1 1,1 1 0,-1 0-1,1-1 1,0 1 0,-1 0-1,1-1 1,0 1-1,0 0 1,5-2 34,1 1 0,-1 1 1,0-1-1,1 1 0,11 1 0,-8-1 13,187 11 184,-3 1-127,1080-23 1524,-672 4-1069,1106-44-419,212-34-146,397-20 81,-2147 88 84,224-11 439,-393 28-728,0 1-1,0-1 0,0 1 1,-1-1-1,1 1 1,0-1-1,-1 1 0,1 0 1,0-1-1,-1 1 0,1 0 1,-1 0-1,1-1 1,-1 1-1,1 0 0,-1 0 1,0 0-1,1-1 0,-1 1 1,0 0-1,0 0 1,0 0-1,1 0 0,-1 0 1,0 0-1,0 0 0,0 0 1,-1-1-1,1 1 1,0 0-1,0 0 0,-1 1 1,1 3-658,0 5-2725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39.146"/>
    </inkml:context>
    <inkml:brush xml:id="br0">
      <inkml:brushProperty name="width" value="0.025" units="cm"/>
      <inkml:brushProperty name="height" value="0.025" units="cm"/>
    </inkml:brush>
  </inkml:definitions>
  <inkml:trace contextRef="#ctx0" brushRef="#br0">0 263 8296,'0'0'14387,"15"-10"-13725,332-243 160,-355 281-75,-13 14-98,-35 83 690,50-110-1275,1 1-1,0-1 1,2 1 0,-1 0 0,2 1 0,0 17 0,2-33-95,0-1 0,0 1 0,0 0 0,0 0 0,0-1 0,0 1 0,0 0 0,1-1 0,-1 1 0,0 0 0,0-1 0,1 1 0,-1 0 0,1-1 0,-1 1 0,1-1 0,-1 1 0,1-1 0,-1 1 0,1-1 0,-1 1 0,1-1 0,-1 1 0,1-1 0,0 0 0,-1 1 0,1-1 0,0 0 0,-1 1 0,1-1 0,0 0 0,0 0 0,-1 0 0,1 0 0,0 0 0,-1 0 0,1 0 0,0 0 0,0 0 0,-1 0 0,1 0-1,0 0 1,0-1 0,-1 1 0,1 0 0,0-1 0,37-15-2916,-23 5-78,0 0 0,24-26 0,-2-1-3445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39.505"/>
    </inkml:context>
    <inkml:brush xml:id="br0">
      <inkml:brushProperty name="width" value="0.025" units="cm"/>
      <inkml:brushProperty name="height" value="0.025" units="cm"/>
    </inkml:brush>
  </inkml:definitions>
  <inkml:trace contextRef="#ctx0" brushRef="#br0">71 0 8808,'0'0'12796,"-9"14"-11658,8-11-1099,-12 18 507,2 0 0,-9 24 0,16-37-467,2 0 1,-1 0-1,1 0 1,0 0-1,1 0 1,0 0 0,0 0-1,1 1 1,0-1-1,0 0 1,3 17-1,-2-23-72,0 0 0,0 0 0,0 0 0,0 0 0,1 0-1,-1 0 1,0 0 0,1-1 0,-1 1 0,1 0 0,0-1-1,-1 1 1,1-1 0,0 1 0,0-1 0,0 0 0,0 0 0,0 0-1,0 0 1,1 0 0,-1-1 0,0 1 0,0-1 0,0 1 0,1-1-1,-1 0 1,0 0 0,1 0 0,-1 0 0,0 0 0,1 0-1,-1-1 1,0 1 0,3-2 0,3 1 29,0-1 1,0-1-1,0 1 0,0-1 0,-1 0 0,1-1 1,-1 0-1,10-7 0,-10 5 49,-1-1 0,1-1-1,-2 1 1,1-1 0,-1 0-1,0 0 1,-1 0-1,0-1 1,0 1 0,3-15-1,-6 20-30,0-1 1,0 0-1,0 0 0,-1 0 0,1 0 0,-1 0 0,0 0 0,-1 0 0,1 0 0,0 0 0,-1 0 0,-2-4 0,3 6-60,-2 0 1,1 0-1,0 0 0,0 0 1,-1 0-1,1 0 1,-1 0-1,1 1 1,-1-1-1,0 0 0,0 1 1,1 0-1,-1-1 1,0 1-1,0 0 1,-1 0-1,1 0 0,0 0 1,0 1-1,0-1 1,-1 0-1,-2 1 1,-11 1-1864,12 0-2516,10 2-3583,9-3 30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40.103"/>
    </inkml:context>
    <inkml:brush xml:id="br0">
      <inkml:brushProperty name="width" value="0.025" units="cm"/>
      <inkml:brushProperty name="height" value="0.025" units="cm"/>
    </inkml:brush>
  </inkml:definitions>
  <inkml:trace contextRef="#ctx0" brushRef="#br0">43 19 11403,'0'0'9993,"12"-3"-9432,24-3-278,0 1 0,57 0 0,-93 5-279,0 1 0,1-1 1,-1 0-1,1 0 0,-1 1 1,0-1-1,1 0 0,-1 0 1,0 1-1,1-1 1,-1 0-1,0 1 0,1-1 1,-1 1-1,0-1 0,0 0 1,1 1-1,-1-1 1,0 1-1,0-1 0,0 1 1,0-1-1,0 1 0,1-1 1,-1 0-1,0 1 0,0-1 1,0 1-1,0-1 1,0 1-1,0-1 0,-1 1 1,1-1-1,0 1 0,0-1 1,0 1-1,0-1 0,-1 0 1,1 1-1,0-1 1,-1 1-1,-9 26 314,9-23-200,-8 20 153,3 2-1,0-1 1,1 0 0,1 1-1,2 0 1,0 0 0,2 0-1,3 29 1,-1 17 186,-2-70-399,0-1 0,0 0 0,-1 0-1,1 0 1,0 0 0,0 1 0,-1-1 0,1 0-1,-1 0 1,1 0 0,-1 0 0,1 0 0,-1 0-1,0 0 1,0 0 0,1 0 0,-1 0 0,0-1-1,0 1 1,0 0 0,0 0 0,0-1-1,0 1 1,0 0 0,0-1 0,0 1 0,0-1-1,0 0 1,0 1 0,-1-1 0,1 0 0,0 0-1,0 0 1,0 1 0,0-1 0,-1 0 0,1-1-1,0 1 1,0 0 0,0 0 0,0 0 0,-2-1-1,-2 0 49,-1 0-1,1 0 0,0-1 0,0 1 1,0-1-1,0 0 0,1-1 1,-8-4-1,-2-4-31,0-1 0,-18-20 0,29 28-79,-1 1 0,1-1 0,0-1 1,0 1-1,0 0 0,1-1 0,-1 1 0,1-1 1,0 0-1,1 0 0,-1 0 0,1 0 0,-1-6 1,2 10-48,1 0 0,-1 0 1,1 1-1,-1-1 1,1 0-1,-1 1 0,1-1 1,-1 0-1,1 1 1,0-1-1,-1 1 0,1-1 1,0 1-1,0 0 1,-1-1-1,1 1 0,0 0 1,0-1-1,0 1 1,-1 0-1,1 0 0,0 0 1,0 0-1,0 0 1,1 0-1,31-3-1406,-22 2 708,86-19-5846,-33-2-2007,-26 5-504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40.451"/>
    </inkml:context>
    <inkml:brush xml:id="br0">
      <inkml:brushProperty name="width" value="0.025" units="cm"/>
      <inkml:brushProperty name="height" value="0.025" units="cm"/>
    </inkml:brush>
  </inkml:definitions>
  <inkml:trace contextRef="#ctx0" brushRef="#br0">13 4 9737,'0'0'16581,"-2"9"-16314,-1 0-224,1-6-35,1 0 1,0 1 0,0-1-1,0 0 1,0 0-1,1 1 1,0-1 0,-1 0-1,1 1 1,0-1 0,0 0-1,1 6 1,0-9-11,-1 1 1,1 0-1,-1-1 0,0 1 1,1-1-1,-1 1 0,1 0 1,-1-1-1,1 1 0,0-1 1,-1 1-1,1-1 0,-1 0 1,1 1-1,0-1 0,-1 0 1,1 1-1,0-1 0,0 0 1,-1 0-1,1 1 0,0-1 1,0 0-1,-1 0 0,1 0 1,0 0-1,0 0 0,-1 0 1,1 0-1,0-1 0,0 1 1,-1 0-1,1 0 0,0 0 1,-1-1-1,1 1 0,0 0 1,-1-1-1,1 1 0,1-1 1,26-17-358,-8-16-65,-7 10 286,-10 28 110,-4 16 4,-5 13 212,3-22-163,1-1 1,1 0 0,0 1 0,0 0 0,1-1 0,1 15-1,-1-24-72,0-1 0,1 1-1,-1 0 1,0 0 0,0 0-1,0-1 1,1 1 0,-1 0-1,0 0 1,1-1 0,-1 1-1,1 0 1,-1 0 0,1-1-1,-1 1 1,1-1 0,-1 1-1,1 0 1,0-1 0,-1 1-1,1-1 1,0 0 0,-1 1-1,1-1 1,0 1 0,0-1-1,-1 0 1,1 0 0,0 1-1,0-1 1,0 0 0,-1 0-1,1 0 1,0 0 0,0 0-1,0 0 1,0 0 0,-1 0-1,1 0 1,0-1 0,0 1-1,0 0 1,-1 0 0,1-1-1,0 1 1,0-1 0,-1 1-1,1 0 1,0-1 0,-1 1-1,2-2 1,2 0-468,-1 0 0,1-1 0,-1 0 1,0 1-1,0-1 0,0 0 0,0-1 0,4-4 1,5-22-4067,-1-6-810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40.952"/>
    </inkml:context>
    <inkml:brush xml:id="br0">
      <inkml:brushProperty name="width" value="0.025" units="cm"/>
      <inkml:brushProperty name="height" value="0.025" units="cm"/>
    </inkml:brush>
  </inkml:definitions>
  <inkml:trace contextRef="#ctx0" brushRef="#br0">36 0 9929,'0'0'8376,"-3"11"-6577,0 1-1593,-5 11 890,2 0 0,0 0 0,2 0 0,-2 26 0,6-48-1090,1 1 1,-1-1-1,0 1 1,1 0-1,0-1 1,-1 1-1,1-1 1,0 1-1,0-1 1,-1 0-1,1 1 1,0-1-1,1 0 1,-1 1-1,0-1 1,0 0-1,0 0 1,1 0-1,-1 0 1,1 0-1,-1 0 1,0-1-1,1 1 1,0 0-1,-1-1 1,1 1-1,-1-1 1,1 0-1,0 1 1,-1-1-1,1 0 1,2 0-1,66 1-775,-50-2 144,-19 1 620,0 0 0,0 0 0,0 0 0,0 0 1,1 0-1,-1 0 0,0 0 0,0 1 0,0-1 0,0 0 0,0 1 1,0-1-1,0 0 0,0 1 0,0 0 0,0-1 0,0 1 0,0 0 0,0-1 1,0 1-1,-1 0 0,1 0 0,0 0 0,0-1 0,-1 1 0,1 0 1,-1 0-1,1 0 0,-1 0 0,1 2 0,0 36 1275,-2-30-873,0 0 243,0-11-287,0-25-286,-1-42-908,2 69 836,1-1-1,-1 0 1,1 1 0,-1-1 0,1 1-1,-1-1 1,1 1 0,-1-1 0,1 1-1,0-1 1,-1 1 0,1 0 0,0-1-1,-1 1 1,1 0 0,0-1-1,-1 1 1,1 0 0,0 0 0,0 0-1,-1-1 1,1 1 0,0 0 0,0 0-1,-1 0 1,1 0 0,0 1 0,0-1-1,-1 0 1,1 0 0,0 0 0,1 1-1,39 6-224,-23-4 169,-11-2 82,0-1 0,0 0-1,0 0 1,1-1 0,-1 0-1,0 0 1,0 0-1,0-1 1,-1 0 0,14-6-1,-17 6-6,0 1-1,0-1 1,0 0 0,-1-1-1,1 1 1,0 0-1,-1-1 1,0 1-1,1-1 1,-1 0 0,0 0-1,0 0 1,-1 0-1,1 0 1,-1 0-1,1-1 1,-1 1-1,0 0 1,0-1 0,-1 1-1,1-1 1,-1 1-1,1-1 1,-1-3-1,0 6-1,0 1-1,0 0 1,0-1-1,0 1 1,0 0-1,0-1 0,-1 1 1,1 0-1,0-1 1,0 1-1,0 0 1,0-1-1,0 1 0,-1 0 1,1 0-1,0-1 1,0 1-1,0 0 1,-1 0-1,1-1 0,0 1 1,0 0-1,-1 0 1,1 0-1,0-1 1,0 1-1,-1 0 1,1 0-1,0 0 0,-1 0 1,1 0-1,0 0 1,-1 0-1,1-1 1,0 1-1,-1 0 0,1 0 1,0 0-1,-1 0 1,1 1-1,0-1 1,-1 0-1,1 0 0,0 0 1,-1 0-1,1 0 1,0 0-1,-1 0 1,1 1-1,0-1 0,0 0 1,-1 0-1,1 0 1,0 1-1,-18 11-42,12-3 107,0 0 0,1 1 0,0-1 0,0 1 0,1 0 0,1 0 0,-1 0 0,2 0 0,-1 1 0,1 0 0,1-1 0,-1 15 0,2-23-75,0-1 0,1 1 0,-1 0 1,0-1-1,0 1 0,1-1 0,-1 1 0,1-1 1,-1 0-1,1 1 0,0-1 0,0 0 0,-1 1 1,1-1-1,0 0 0,0 0 0,0 1 0,0-1 1,1 0-1,-1 0 0,0 0 0,0-1 0,2 2 1,1 0 17,0 0 1,0-1-1,0 1 1,0-1 0,0 0-1,0 0 1,1-1-1,6 1 1,-3-1-501,-1 0 1,1 0-1,-1-1 0,0 0 1,1 0-1,-1-1 0,0 0 1,0 0-1,0 0 0,9-6 1,7-11-6135,-2-3-5652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9:10.436"/>
    </inkml:context>
    <inkml:brush xml:id="br0">
      <inkml:brushProperty name="width" value="0.025" units="cm"/>
      <inkml:brushProperty name="height" value="0.025" units="cm"/>
    </inkml:brush>
  </inkml:definitions>
  <inkml:trace contextRef="#ctx0" brushRef="#br0">1 26 11274,'9'-2'436,"0"0"-1,1 0 1,-1 1-1,1 0 1,0 1-1,-1 0 0,1 0 1,-1 1-1,1 0 1,8 3-436,218 40 2187,-92-41-1915,0-6 1,94-15-273,-4 0 91,310 1 130,9 24-221,235 23 2013,-639-29-1856,0-7 0,0-6 0,57-15-157,-143 19-230,-50 8-269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41.543"/>
    </inkml:context>
    <inkml:brush xml:id="br0">
      <inkml:brushProperty name="width" value="0.025" units="cm"/>
      <inkml:brushProperty name="height" value="0.025" units="cm"/>
    </inkml:brush>
  </inkml:definitions>
  <inkml:trace contextRef="#ctx0" brushRef="#br0">0 128 9513,'0'0'7052,"9"6"-5867,2 0-923,0-1 0,1 0 0,0 0 0,0-1 0,0 0 0,0-1 0,1-1 0,0 0 0,-1 0 0,1-1 0,13-1 0,131-2 228,234-32 0,150-60-365,-486 82-83,-15 3 36,1 1 0,0 2-1,81-1 1,-94 28 757,-22-15-8818,-6-11-879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27.754"/>
    </inkml:context>
    <inkml:brush xml:id="br0">
      <inkml:brushProperty name="width" value="0.025" units="cm"/>
      <inkml:brushProperty name="height" value="0.025" units="cm"/>
    </inkml:brush>
  </inkml:definitions>
  <inkml:trace contextRef="#ctx0" brushRef="#br0">97 34 5349,'0'0'-112,"-9"-2"2242,5 1-1530,-39-6 841,19-1 1437,8-5 3414,46 12-3431,-5 1-2621,41-1-235,-1 3 1,124 19-1,-187-20-17,0-1-1,-1 0 1,1 1-1,0-1 1,-1 1-1,1 0 1,-1 0-1,1-1 1,-1 1-1,1 0 1,-1 0-1,0 0 1,1 1-1,-1-1 1,0 0-1,0 0 1,0 1-1,0-1 1,0 1-1,0-1 1,0 1-1,0-1 1,1 4-1,-2-1 8,1 0 0,0 0 0,-1 0 0,0 0 0,0 0 0,0 0 0,-1 0 0,1 0 0,-1 0 0,-1 5 0,-5 9 47,0 1 1,0-1-1,-14 23 1,18-37-34,-28 57 287,17-31-161,-1-1 1,-2 0 0,-25 33-1,26-50-1970,15-12 1456,0 1 1,0-1-1,-1 0 1,1 0-1,0 1 1,-1-1-1,1 0 1,0 0-1,-1 0 0,1-1 1,0 1-1,-1 0 1,1 0-1,0-1 1,0 1-1,-1-1 1,1 1-1,0-1 0,-2-1 1,-14-12-5847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28.083"/>
    </inkml:context>
    <inkml:brush xml:id="br0">
      <inkml:brushProperty name="width" value="0.025" units="cm"/>
      <inkml:brushProperty name="height" value="0.025" units="cm"/>
    </inkml:brush>
  </inkml:definitions>
  <inkml:trace contextRef="#ctx0" brushRef="#br0">1 0 13004,'0'0'4645,"56"2"-3044,-21 6 65,9-4-321,7 0-608,3-2-481,-1-1-160,-1 1-288,-6-2-1281,-6 0-2083,-7-4-3779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29.232"/>
    </inkml:context>
    <inkml:brush xml:id="br0">
      <inkml:brushProperty name="width" value="0.025" units="cm"/>
      <inkml:brushProperty name="height" value="0.025" units="cm"/>
    </inkml:brush>
  </inkml:definitions>
  <inkml:trace contextRef="#ctx0" brushRef="#br0">134 57 11115,'0'-1'265,"1"0"0,-1-1 0,1 1 0,-1 0 0,1 0 0,0 0 0,0-1 0,-1 1 0,1 0 0,0 0 0,0 0 1,0 0-1,0 1 0,0-1 0,0 0 0,0 0 0,0 0 0,0 1 0,1-1 0,-1 1 0,0-1 0,0 1 0,1-1 0,-1 1 1,2-1-1,45-9 155,-27 6 24,48-16-230,-69 21-214,1-1 1,-1 0-1,1 1 0,-1-1 1,1 1-1,-1-1 1,1 0-1,-1 1 0,0-1 1,1 1-1,-1 0 1,0-1-1,1 1 0,-1-1 1,0 1-1,0-1 1,1 1-1,-1 0 1,0-1-1,0 1 0,0 0 1,0-1-1,0 1 1,0-1-1,0 1 0,0 0 1,0-1-1,0 1 1,0 0-1,-1-1 1,1 1-1,0 0 0,0 0 13,-4 30 1014,-12 51 1,-3 19 542,16-11-776,3-58-233,-9 60 1,9-91-530,0 1 0,0-1 0,-1 1 0,1-1 0,-1 1-1,1-1 1,-1 0 0,0 1 0,0-1 0,1 0 0,-1 1 0,0-1 0,0 0 0,0 0 0,0 0 0,-1 0 0,1 0 0,0 0 0,0 0 0,-1 0 0,1 0 0,0-1 0,-1 1 0,1 0 0,-2 0 0,-1-1 20,-1 1 0,1-1 1,0 1-1,0-1 0,0 0 1,-1-1-1,1 1 0,0-1 0,-5-1 1,-8-3 74,0-1 0,1 0 1,-23-13-1,28 13-101,-37-22 76,45 26-97,0 0-1,0 0 0,1-1 0,-1 1 0,1 0 0,0-1 0,0 1 1,0-1-1,0 0 0,0 0 0,0 0 0,1 0 0,-3-5 1,4 7-13,0 0 1,0 0-1,0 1 1,0-1 0,0 0-1,0 0 1,1 0-1,-1 0 1,0 0 0,0 0-1,1 0 1,-1 0 0,0 1-1,1-1 1,-1 0-1,1 0 1,-1 0 0,1 1-1,0-1 1,-1 0-1,1 1 1,0-1 0,-1 0-1,1 1 1,0-1-1,0 1 1,-1-1 0,1 1-1,0 0 1,1-1 0,33-11-509,-25 10 193,173-41-7785,-56 15-2474,-79 15 3637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29.607"/>
    </inkml:context>
    <inkml:brush xml:id="br0">
      <inkml:brushProperty name="width" value="0.025" units="cm"/>
      <inkml:brushProperty name="height" value="0.025" units="cm"/>
    </inkml:brush>
  </inkml:definitions>
  <inkml:trace contextRef="#ctx0" brushRef="#br0">101 30 4132,'0'0'17350,"-10"1"-16176,5 0-1054,0 0 0,0 0-1,0 0 1,0 1 0,0 0-1,0 0 1,0 0 0,1 1 0,-1-1-1,1 1 1,-6 5 0,8-6-97,0 0-1,-1 0 1,1 1-1,0 0 1,0-1 0,0 1-1,0 0 1,1 0 0,-1 0-1,1 0 1,0 0 0,0 0-1,0 0 1,0 1 0,0-1-1,1 0 1,-1 1 0,1-1-1,0 0 1,0 1 0,0-1-1,1 0 1,0 5 0,-1-8-23,1 1 1,-1 0-1,1 0 0,0 0 1,0 0-1,-1 0 1,1-1-1,0 1 1,0 0-1,0-1 0,0 1 1,-1 0-1,1-1 1,0 1-1,0-1 1,0 0-1,0 1 0,0-1 1,1 0-1,-1 1 1,0-1-1,0 0 1,0 0-1,0 0 1,0 0-1,0 0 0,0 0 1,0 0-1,0-1 1,0 1-1,0 0 1,0-1-1,0 1 0,2-1 1,39-16 10,-30 8-99,0-2 0,0 1 0,13-16 1,-21 22 72,-1 0 1,1 0-1,-1-1 1,0 1-1,0-1 1,0 0 0,0 0-1,-1 0 1,0 0-1,0 0 1,-1-1 0,3-8-1,-12 17 138,0 6-102,0 0 1,1 0-1,1 1 0,0 0 1,0 0-1,1 1 0,0 0 1,1 0-1,0 0 0,1 0 1,0 1-1,-2 20 1,4-31-62,1 0 1,0 0 0,0-1 0,0 1-1,0 0 1,0 0 0,0 0 0,0-1-1,0 1 1,0 0 0,0 0 0,0 0-1,0-1 1,1 1 0,-1 0 0,0 0 0,1-1-1,-1 1 1,0 0 0,1-1 0,-1 1-1,1 0 1,-1-1 0,1 1 0,-1-1-1,1 1 1,-1 0 0,1-1 0,0 0-1,1 2 1,-1-2-80,1 0 1,-1 0-1,1 0 0,0 0 0,-1 0 1,1-1-1,-1 1 0,1 0 0,-1-1 1,1 1-1,-1-1 0,1 0 0,-1 1 1,2-2-1,5-3-712,-1 1 0,0-2-1,0 1 1,11-12 0,10-20-4011,0-5-1505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30.103"/>
    </inkml:context>
    <inkml:brush xml:id="br0">
      <inkml:brushProperty name="width" value="0.025" units="cm"/>
      <inkml:brushProperty name="height" value="0.025" units="cm"/>
    </inkml:brush>
  </inkml:definitions>
  <inkml:trace contextRef="#ctx0" brushRef="#br0">118 0 10282,'0'0'4073,"-8"10"-1132,-9 11-1688,2 0 0,0 2-1,-12 24 1,21-36-955,1 0 0,0 1 1,1 0-1,0 0 0,1 0 0,0 0 0,1 0 0,0 0 1,1 1-1,1 13 0,0-23-309,0-1-1,1 0 1,0 0 0,-1 1-1,1-1 1,0 0 0,0 0-1,0 0 1,0 0 0,0 0-1,1 0 1,-1 0 0,1 0-1,-1-1 1,1 1 0,0-1-1,-1 1 1,1-1 0,0 1-1,0-1 1,0 0 0,0 0-1,0 0 1,0 0 0,1 0-1,-1-1 1,0 1 0,0 0-1,1-1 1,-1 0 0,0 0-1,0 0 1,1 0 0,-1 0-1,0 0 1,4-1 0,4 1-236,-1-1 0,1-1 1,0 0-1,-1 0 1,0-1-1,1 0 1,12-6-1,-4-2-333,-15 8 560,1 1-1,-1-1 1,1 1 0,-1 0-1,1 0 1,0 0-1,0 0 1,0 1 0,0 0-1,0 0 1,1 0-1,-1 0 1,0 0 0,8 1-1,-11 4 219,-1 0 0,1 0 1,-1 0-1,0 0 0,0 0 0,-1 1 0,0 6 1,-9 20 450,7-26-562,1 0 0,1 1 0,-1 0 1,1-1-1,-1 1 0,1 8 0,2-14-78,0 0 0,-1-1 0,1 1 0,0 0 0,0 0 0,0-1 0,0 1 0,0-1 0,-1 1 0,1-1 0,0 1 0,0-1 0,-1 1 0,1-1 0,0 0 0,-1 1 0,1-1 0,0-1 0,6-10-154,0-1 0,-1 0 0,-1 0 1,0-1-1,6-25 0,5-13-582,14 85 684,-24-28 67,1-1-1,0-1 1,1 1-1,-1-1 1,1 0-1,-1-1 1,1 0-1,0 0 1,0-1-1,0 0 1,-1 0-1,1-1 1,0 0-1,14-1 1,-12 0-9,0 0 1,1-1-1,-1 0 1,0-1-1,0 0 1,0 0-1,-1-1 1,1 0 0,-1-1-1,16-11 1,-22 15 5,-1-1 1,0 0-1,1-1 1,-1 1-1,0 0 1,0-1-1,0 1 1,-1-1-1,1 1 1,-1-1-1,1 0 1,-1 0-1,0 0 1,0 0-1,0 1 1,0-1-1,-1-1 1,1-4-1,-1 6 10,0 1-1,-1-1 0,1 1 0,-1-1 0,1 1 1,-1-1-1,0 1 0,0 0 0,1-1 1,-1 1-1,0 0 0,0-1 0,0 1 0,0 0 1,-1 0-1,1 0 0,0 0 0,0 0 0,-1 0 1,1 0-1,0 0 0,-1 1 0,1-1 1,-1 1-1,1-1 0,-1 1 0,1-1 0,-1 1 1,1 0-1,-1 0 0,0-1 0,1 1 0,-1 0 1,1 1-1,-1-1 0,-1 0 0,-3 1 10,1-1 0,-1 1 0,1 0 0,-1 0-1,1 1 1,0 0 0,0 0 0,0 0 0,0 0 0,0 1-1,0 0 1,0 0 0,1 0 0,-1 0 0,1 1 0,0 0-1,0 0 1,-3 5 0,2-3 60,0 0-1,1 1 1,0-1-1,0 1 0,1 0 1,-1 0-1,2 1 1,-1-1-1,1 1 1,0-1-1,0 1 1,0 11-1,2-16-88,1 0 0,-1 0 0,1 0 0,0 0 0,-1 0 0,1 0 0,1 0 0,-1 0 0,0-1 0,1 1 0,-1 0 0,1-1 0,0 1 0,0-1 0,0 0 0,0 1 0,0-1 0,1 0 0,-1 0-1,1 0 1,-1-1 0,1 1 0,0-1 0,0 1 0,-1-1 0,1 0 0,0 0 0,0 0 0,0 0 0,4 0 0,12 3-69,0 0 0,1-2-1,27 1 1,-27-2-1061,1 0 0,-1-2 0,1-1 0,21-4 0,22-17-6093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8:52.607"/>
    </inkml:context>
    <inkml:brush xml:id="br0">
      <inkml:brushProperty name="width" value="0.025" units="cm"/>
      <inkml:brushProperty name="height" value="0.025" units="cm"/>
    </inkml:brush>
  </inkml:definitions>
  <inkml:trace contextRef="#ctx0" brushRef="#br0">332 159 4612,'-9'-4'1073,"-4"-1"-720,2-1-1,-1-1 0,1 0 1,-1 0-1,2-1 0,-1 0 1,1-1-1,1 0 0,-14-18 1,18 21-224,0 1-1,1-1 1,-2 1 0,1 0 0,-1 0 0,0 1-1,0 0 1,0 0 0,0 0 0,-13-5 0,16 8-42,0 0 0,-1 1 0,1-1 0,-1 0 0,1 1 0,-1 0 0,1 0 0,-1 0 0,1 0 0,-1 0 0,1 1 0,-1 0 0,1 0 0,0 0 0,-1 0 0,1 0 0,0 1 0,0-1 0,0 1 0,0 0 0,0 0 0,0 0 0,0 0 0,-3 4 0,2-2-45,0-1 0,1 1 0,0 0-1,-1-1 1,1 2 0,1-1 0,-1 0-1,1 0 1,-1 1 0,1 0 0,1-1-1,-1 1 1,1 0 0,-1 0-1,1 0 1,1 0 0,-1 0 0,1 0-1,0 0 1,0 0 0,0 0 0,1 0-1,0 0 1,2 7 0,-1-5-48,1 0 1,0 0-1,1 0 1,0-1-1,0 0 1,0 0-1,0 0 1,1 0-1,0-1 1,1 1-1,-1-1 1,1 0-1,0-1 1,0 0 0,13 7-1,3-1 169,-1-1 0,1-1-1,0-1 1,1-1 0,0-1 0,39 3 0,146-3 999,-136-6-1035,65-7 22,-1-5 1,193-46-1,-43 7-133,225 2-165,2 34 202,-400 14 11,-83 1-4,57-4 73,-87 5-223,1 0 1,0 0 0,0 0-1,0 0 1,0 0 0,0 0-1,0-1 1,-1 1 0,1 0 0,0-1-1,0 1 1,0 0 0,-1-1-1,1 1 1,0-1 0,0 0 0,-1 1-1,1-1 1,0 1 0,-1-1-1,1 0 1,-1 1 0,1-1-1,-1 0 1,1 0 0,-1 1 0,1-1-1,-1 0 1,0 0 0,0 0-1,1 0 1,-1-1 0,1-18-3750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9:58.381"/>
    </inkml:context>
    <inkml:brush xml:id="br0">
      <inkml:brushProperty name="width" value="0.025" units="cm"/>
      <inkml:brushProperty name="height" value="0.025" units="cm"/>
    </inkml:brush>
  </inkml:definitions>
  <inkml:trace contextRef="#ctx0" brushRef="#br0">1145 255 5061,'-97'2'293,"0"4"-1,0 4 1,1 5 0,1 3 0,0 5 0,-166 65 0,243-81-296,0 2 1,0 0 0,2 1-1,-1 1 1,1 0 0,1 1-1,0 1 1,0 0-1,1 1 1,1 1 0,1 0-1,-19 30 1,18-22 23,1 0 0,1 2 1,1-1-1,1 1 0,1 1 0,1 0 0,2 0 1,-5 51-1,8-49-17,1 0 0,1 1 0,1-1 0,2 1-1,1-1 1,1 0 0,2-1 0,0 1 0,2-1 0,1-1 0,1 1 0,1-2 0,1 0 0,27 38 0,-16-31-33,1-1 0,1-2 1,2 0-1,1-2 0,1 0 1,52 34-1,-35-32-38,1-2 0,2-2 0,0-2 1,63 19-1,-6-13 100,2-4 0,0-4 1,2-6-1,134 2 0,-89-13 90,0-7-1,222-32 1,-261 15-60,-2-5 0,-1-5 0,206-84 0,-234 77-71,-3-4 1,144-95-1,-198 116 12,0-2-1,-2-1 1,-1-1-1,0-1 1,-2-1-1,-1-1 1,-1-2-1,-2 0 1,0-1-1,22-49 1,-33 60 45,-2-2 0,0 1 0,-2-1 0,0 1 0,-1-1 0,-1-1 0,-1 1 0,-1 0 0,-1-1 0,-1 1 0,-1 0 0,0-1 0,-2 1 0,0 0 0,-2 1 0,0-1 0,-1 1 0,-1 0 0,-1 1 0,-1 0 0,-1 0 0,0 1 0,-1 0 0,-1 1 0,-1 1 0,-28-27 0,0 5-32,-1 2 0,-2 2-1,-2 2 1,-1 1 0,-65-29 0,5 11 5,-171-51 0,192 74 22,-1 4 0,-1 4 1,0 4-1,-1 4 1,-1 4-1,-107 7 1,116 5-24,0 4 1,0 3 0,2 4 0,0 4 0,1 3 0,1 3 0,-73 38-1,23 1-883,-137 96 0,71-29-878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1.604"/>
    </inkml:context>
    <inkml:brush xml:id="br0">
      <inkml:brushProperty name="width" value="0.025" units="cm"/>
      <inkml:brushProperty name="height" value="0.025" units="cm"/>
    </inkml:brush>
  </inkml:definitions>
  <inkml:trace contextRef="#ctx0" brushRef="#br0">1 118 5285,'0'0'12374,"10"-3"-11578,70-15-174,154-59 0,-224 72-612,26-8 60,-35 13-65,-1-1 0,1 1 0,0 0 0,-1 0 1,1 0-1,0 0 0,0 0 0,-1 0 1,1 0-1,0 0 0,0 0 0,-1 0 0,1 1 1,0-1-1,-1 0 0,1 0 0,0 1 0,-1-1 1,1 0-1,0 1 0,-1-1 0,1 1 1,-1-1-1,1 1 0,-1-1 0,1 1 0,-1-1 1,1 1-1,-1-1 0,1 1 0,-1 0 1,0-1-1,1 1 0,-1 0 0,0-1 0,0 1 1,1 0-1,-1-1 0,0 1 0,0 0 1,0 0-1,0 0 0,1 11 214,-2 0 1,1 0-1,-1 0 1,-1 0-1,0 0 1,-7 20-1,-31 73 668,22-58-721,-8 17-6,6-17-160,2 2 0,-22 95 0,38-183-11766,-6 5 1068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1.943"/>
    </inkml:context>
    <inkml:brush xml:id="br0">
      <inkml:brushProperty name="width" value="0.025" units="cm"/>
      <inkml:brushProperty name="height" value="0.025" units="cm"/>
    </inkml:brush>
  </inkml:definitions>
  <inkml:trace contextRef="#ctx0" brushRef="#br0">1 1 10250,'0'0'9256,"87"24"-8583,-35-24-481,6 0-128,4-1-32,0-4-736,-3 0-2403,-8-3-2755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9:13.346"/>
    </inkml:context>
    <inkml:brush xml:id="br0">
      <inkml:brushProperty name="width" value="0.025" units="cm"/>
      <inkml:brushProperty name="height" value="0.025" units="cm"/>
    </inkml:brush>
  </inkml:definitions>
  <inkml:trace contextRef="#ctx0" brushRef="#br0">79 65 4513,'-75'-40'6804,"74"40"-5326,-1-4 4427,4 2-4559,3 5-1341,1 1 1,0-1-1,0 0 1,0-1 0,0 1-1,0-1 1,1 0 0,-1-1-1,1 1 1,-1-2-1,1 1 1,-1 0 0,1-1-1,0-1 1,-1 1-1,1-1 1,-1 0 0,1 0-1,1-1-5,-7 1 39,14-6 1104,90-10-703,91 4-349,-22 12-62,-118 5-37,671 95 39,-122-80-31,68-37 24,-615 18-25,316 19-12,-239-5 21,0-7-1,1-5 1,48-9-8,-50 5 0,0 6 1,35 9-1,136 6 8,661-10-18,-524-34 50,-54-23-56,123-6 636,89 27-421,0-2-169,-578 30-62,0 1-1,-1 0 0,1 1 1,-1 2-1,0 0 0,0 1 0,0 1 1,-1 1-1,0 1 0,5 4 33,3 3-522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2.656"/>
    </inkml:context>
    <inkml:brush xml:id="br0">
      <inkml:brushProperty name="width" value="0.025" units="cm"/>
      <inkml:brushProperty name="height" value="0.025" units="cm"/>
    </inkml:brush>
  </inkml:definitions>
  <inkml:trace contextRef="#ctx0" brushRef="#br0">83 84 15310,'0'0'6738,"5"-9"-6605,-1 3-201,1 0 0,0 0 1,0 1-1,0 0 0,1-1 0,-1 2 0,1-1 0,1 1 1,-1 0-1,0 0 0,1 0 0,0 1 0,0 0 0,0 1 1,0-1-1,13-1 0,-19 4 62,-1 0 0,1 0-1,0 0 1,-1 0 0,1 0 0,0 0 0,0 0 0,-1 1 0,1-1-1,0 0 1,-1 0 0,1 1 0,0-1 0,-1 1 0,1-1-1,-1 0 1,1 1 0,-1-1 0,1 1 0,-1-1 0,1 1 0,-1 0-1,1-1 1,-1 1 0,0-1 0,1 1 0,-1 0 0,0-1-1,1 1 1,-1 0 0,0-1 0,0 1 0,0 0 0,0 0 0,0-1-1,0 1 1,0 1 0,1 35 21,-2-25 28,12 460 2466,-11-468-2364,0 1 0,0-1-1,0 0 1,-1 0 0,0 1 0,0-1 0,0 0 0,0 0 0,-1 0 0,1 0 0,-1 0 0,0-1-1,-1 1 1,1 0 0,-5 5 0,5-7-64,0-1 1,0 1-1,-1-1 0,1 0 0,0 0 1,0 0-1,-1 0 0,1 0 1,0 0-1,-1-1 0,1 1 0,-1-1 1,1 0-1,-1 1 0,1-1 0,0 0 1,-1 0-1,1-1 0,-1 1 1,1-1-1,-1 1 0,1-1 0,0 0 1,-1 0-1,1 0 0,0 0 0,0 0 1,-1 0-1,-2-3 0,-4-2-43,0-1 0,1 0 0,0-1 0,0 0 0,0 0 0,1-1 0,0 0 0,1 0-1,-10-18 1,8 11-150,0 0 0,1 0 0,1-1 0,0 0 0,-4-25 0,10 41 60,-1-1 0,1 1 1,-1-1-1,1 0 1,-1 0-1,1 1 0,0-1 1,0 0-1,0 1 1,0-1-1,0 0 0,1 0 1,-1 1-1,0-1 1,1 0-1,-1 1 0,1-1 1,0 1-1,0-1 1,-1 1-1,1-1 0,0 1 1,0-1-1,0 1 1,0 0-1,1-1 0,1-1 1,1 2-240,1-1-1,-1 1 1,0 0 0,1 1 0,-1-1 0,1 1-1,-1 0 1,1 0 0,4 1 0,7-1-402,80 1-6034,-42 2 898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3.545"/>
    </inkml:context>
    <inkml:brush xml:id="br0">
      <inkml:brushProperty name="width" value="0.025" units="cm"/>
      <inkml:brushProperty name="height" value="0.025" units="cm"/>
    </inkml:brush>
  </inkml:definitions>
  <inkml:trace contextRef="#ctx0" brushRef="#br0">99 235 13805,'0'0'8531,"-11"2"-7453,10-2-1076,-49 14 993,47-13-957,1 0 0,0 0 0,0 1 0,0-1-1,0 0 1,0 1 0,0-1 0,0 1 0,0 0 0,1-1-1,-1 1 1,1 0 0,-1 0 0,1 0 0,0 0 0,0 0 0,0 1-1,0-1 1,0 0 0,0 1 0,0-1 0,1 0 0,-1 1-1,1 4 1,0-7-75,0 1-1,1-1 0,-1 1 0,0-1 0,1 0 1,-1 1-1,0-1 0,1 1 0,-1-1 0,1 0 1,-1 0-1,1 1 0,-1-1 0,1 0 0,-1 0 1,1 1-1,-1-1 0,1 0 0,0 0 0,-1 0 1,1 0-1,-1 0 0,1 0 0,-1 0 0,1 0 1,-1 0-1,1 0 0,0 0 0,-1 0 0,1 0 1,-1-1-1,1 1 0,-1 0 0,1 0 0,-1 0 1,1-1-1,0 0 0,23-8-538,8-19-576,-27 24 980,-1-1 1,1 1-1,0-1 0,0 1 1,0 1-1,1-1 0,9-4 1,-14 13 179,0-1 0,0 1 0,-1-1 0,0 1 0,0-1 0,0 1 0,-1 5 0,-9 36 193,6-34-130,1 1-1,1 0 0,0 0 1,0-1-1,1 1 0,2 25 1,-1-37-71,1 0-1,-1 0 1,0 0 0,0-1 0,1 1 0,-1 0-1,0 0 1,1-1 0,-1 1 0,1 0 0,-1-1-1,1 1 1,-1-1 0,1 1 0,0-1 0,-1 1-1,1-1 1,0 1 0,-1-1 0,1 1 0,0-1-1,-1 0 1,1 1 0,0-1 0,0 0 0,0 0-1,-1 1 1,1-1 0,0 0 0,0 0 0,0 0-1,-1 0 1,1 0 0,0 0 0,0 0 0,0-1 0,-1 1-1,1 0 1,0 0 0,0-1 0,0 1 0,-1 0-1,1-1 1,0 1 0,-1-1 0,1 1 0,0-1-1,3-1-21,0 0 0,0 0 0,-1-1 0,1 1-1,-1-1 1,1 0 0,4-5 0,1-6-280,0-1 1,-1 0-1,-1 0 0,-1-1 1,0 1-1,-1-1 0,0-1 1,-1 1-1,2-23 1,-1-19-1021,-2-77 0,-4 96 448,2 39 900,-1 0-1,0 0 1,0 0 0,0 0 0,0-1 0,0 1 0,1 0 0,-1 0-1,0 0 1,0-1 0,0 1 0,0 0 0,0 0 0,0 0 0,0-1 0,0 1-1,0 0 1,0 0 0,0-1 0,0 1 0,0 0 0,0 0 0,0-1-1,0 1 1,0 0 0,0 0 0,0 0 0,0-1 0,0 1 0,0 0-1,0 0 1,-1 0 0,1-1 0,0 1 0,0 0 0,0 0 0,0 0 0,0 0-1,-1-1 1,1 1 0,0 0 0,0 0 0,0 0 0,-1 0 0,1 0-1,0 0 1,0-1 0,0 1 0,-1 0 0,1 0 0,0 0 0,0 0-1,0 0 1,-1 0 0,1 0 0,0 0 0,0 0 0,-1 0 0,-9 17 485,-7 27-215,13-8-167,2 0 0,0 0 0,6 45 0,-3-47 406,-1-31-472,1 7 209,-1 1-1,2-1 1,-1 0 0,4 12-1,-4-20-248,-1 0 0,1 0 0,0 1-1,0-1 1,0 0 0,0 0 0,0 0-1,0-1 1,0 1 0,1 0 0,-1 0-1,1-1 1,0 1 0,-1-1 0,1 1-1,0-1 1,0 0 0,0 1 0,0-1-1,0 0 1,0 0 0,0-1 0,0 1-1,0 0 1,4 0 0,10 0-123,-1-2 0,0 1 0,-1-2 1,1 0-1,0-1 0,0 0 0,-1-1 0,1-1 0,18-8 1,-33 12 121,0 1 1,0 0-1,1 0 1,-1 0-1,0-1 1,0 1-1,1 0 1,-1 0-1,0 0 1,0 0-1,1 0 1,-1 0-1,0-1 1,0 1-1,1 0 1,-1 0-1,0 0 1,0 0-1,1 0 0,-1 0 1,0 0-1,1 0 1,-1 0-1,0 0 1,0 0-1,1 0 1,-1 0-1,0 0 1,1 1-1,-1-1 1,0 0-1,0 0 1,1 0-1,-1 0 1,0 0-1,0 1 1,1-1-1,-1 0 1,0 0-1,0 0 1,0 1-1,0-1 1,1 0-1,-1 0 1,0 1-1,0-1 1,0 0-1,0 0 1,0 1-1,0-1 1,1 0-1,-1 1 1,0-1-1,0 0 1,0 0-1,0 1 1,0-1-1,0 0 1,0 1-1,-8 22 1273,2-5-843,6-18-448,0 1 0,0-1 0,1 0 0,-1 0 0,1 1 0,-1-1 0,0 0 0,1 0 0,-1 0 0,1 0-1,-1 1 1,0-1 0,1 0 0,-1 0 0,1 0 0,-1 0 0,1 0 0,-1 0 0,0 0 0,1 0 0,-1 0 0,1 0 0,-1 0 0,1-1 0,-1 1 0,0 0 0,1 0 0,-1 0 0,1 0 0,-1-1 0,0 1 0,1 0 0,-1 0 0,0-1 0,1 1 0,-1 0 0,0-1 0,1 1 0,-1-1 0,17-10 130,-12 4-165,1 0 0,-1 0-1,-1-1 1,1 0-1,-2 0 1,1 0 0,-1-1-1,0 1 1,-1-1-1,1 0 1,-2 1 0,1-1-1,-2 0 1,1 0-1,-1 0 1,-1-12 0,1 23 47,1-1 0,0 1 1,-1 0-1,1-1 1,0 1-1,0-1 1,0 1-1,0-1 0,0 0 1,0 1-1,1-1 1,-1 0-1,0 0 0,1 0 1,-1 0-1,1 0 1,-1 0-1,1 0 1,2 1-1,32 13 184,-24-12-168,0 0 0,0-1 0,-1 0 0,1-1 0,0 0 0,0-1 0,0-1 0,0 0-1,14-3 1,-19 3-11,1 0-1,-1-1 1,0-1-1,1 1 0,-1-1 1,0 0-1,-1 0 1,1-1-1,-1 0 1,1 0-1,-1-1 0,0 0 1,-1 0-1,1 0 1,6-9-1,-11 13 30,-1 0 1,1 0-1,0 0 0,0 0 1,-1 0-1,1-1 0,0 1 1,-1 0-1,1 0 0,-1-1 1,0 1-1,1 0 0,-1-1 1,0 1-1,0-1 0,0 1 0,0-3 1,-1 4 14,1-1 1,0 0-1,-1 0 1,1 1-1,0-1 1,-1 0-1,1 1 0,-1-1 1,0 1-1,1-1 1,-1 1-1,1-1 1,-1 1-1,0-1 1,1 1-1,-1-1 1,0 1-1,1 0 1,-1 0-1,0-1 0,0 1 1,-1 0-1,-1-1 46,-1 1 0,0-1 0,0 1 0,1 0 0,-1 1 0,0-1 0,0 1 0,1-1-1,-1 1 1,0 0 0,-5 3 0,1 0-48,1 1-1,0 0 1,0 1-1,1-1 1,0 1-1,0 1 1,0-1-1,0 1 1,1 0-1,1 0 1,-1 1-1,1-1 1,0 1-1,1 0 1,0 0-1,0 0 1,0 0-1,1 1 1,1-1-1,-1 1 1,1-1-1,1 1 1,0 11-1,0-17-57,0 0 0,1 0 1,-1 0-1,1 0 0,0 0 0,0-1 0,0 1 0,0 0 0,1-1 0,-1 1 0,0 0 0,1-1 0,0 0 0,0 1 0,0-1 0,0 0 0,0 0 0,3 3 1,0-2-15,1 0 0,-1 1 0,1-2 0,0 1 1,0-1-1,0 0 0,0 0 0,8 1 0,6 0-921,0-1 0,0 0 0,0-2 0,31-3 0,7-10-6325,0-10-7751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4.401"/>
    </inkml:context>
    <inkml:brush xml:id="br0">
      <inkml:brushProperty name="width" value="0.025" units="cm"/>
      <inkml:brushProperty name="height" value="0.025" units="cm"/>
    </inkml:brush>
  </inkml:definitions>
  <inkml:trace contextRef="#ctx0" brushRef="#br0">248 0 16303,'0'0'2536,"-11"13"-1110,-6 8-932,-44 53 695,55-66-1122,1 0 0,-1 1 1,1 0-1,1 0 0,-1 0 0,2 1 0,-5 13 0,8-22-74,0 0 0,0 0-1,-1 0 1,1 0 0,0-1-1,0 1 1,0 0 0,1 0-1,-1 0 1,0 0 0,0 0-1,0 0 1,1-1 0,-1 1 0,0 0-1,1 0 1,-1 0 0,0-1-1,1 1 1,-1 0 0,1-1-1,0 1 1,-1 0 0,1-1-1,-1 1 1,1 0 0,0-1-1,0 1 1,-1-1 0,1 0-1,1 1 1,2 1 1,-1-1 1,1 0-1,-1-1 0,1 1 0,0-1 0,-1 1 1,1-1-1,4-1 0,68-11-215,-63 9 129,-7 1 70,1 0 0,0 0 1,0 0-1,0 1 0,0 0 1,1 1-1,-1-1 0,0 1 1,0 1-1,0-1 0,11 3 1,-17-2 38,0 0 0,0 0-1,0 1 1,0-1 0,0 0 0,0 0 0,0 0 0,0 1 0,-1-1 0,1 1-1,-1-1 1,1 0 0,-1 1 0,1-1 0,-1 1 0,0-1 0,1 1 0,-1 0-1,0-1 1,0 1 0,0-1 0,0 1 0,-1-1 0,1 1 0,0-1 0,-1 1-1,0 2 1,0 1 146,-1 0 1,0 0-1,0 0 0,0 0 0,0-1 0,-1 1 0,-3 4 0,-6 5 30,-1 0 0,-1-1-1,0 0 1,-1-1-1,0-1 1,-1-1-1,0 0 1,-1 0-1,0-2 1,0 0-1,0-1 1,-1-1-1,-1-1 1,-27 5 0,42-9-401,1-1-1,-1 0 1,0 0 0,1 0 0,-1 0 0,1-1 0,-1 1 0,0-1 0,-5-2 0,7 2-68,1 0-1,-1 0 1,0 0 0,1 0-1,-1 0 1,1 0 0,-1-1-1,1 1 1,0-1 0,-1 1-1,1-1 1,0 0 0,0 1-1,0-1 1,0 0 0,0 0-1,1 1 1,-1-1 0,0-2-1,-6-35-6043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4.730"/>
    </inkml:context>
    <inkml:brush xml:id="br0">
      <inkml:brushProperty name="width" value="0.025" units="cm"/>
      <inkml:brushProperty name="height" value="0.025" units="cm"/>
    </inkml:brush>
  </inkml:definitions>
  <inkml:trace contextRef="#ctx0" brushRef="#br0">0 11 11563,'0'0'8040,"53"-11"-6951,-32 11-385,1 8-480,7 2-192,4-1-64,1-4-1313,0-4-1313,-5-1-2980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5.087"/>
    </inkml:context>
    <inkml:brush xml:id="br0">
      <inkml:brushProperty name="width" value="0.025" units="cm"/>
      <inkml:brushProperty name="height" value="0.025" units="cm"/>
    </inkml:brush>
  </inkml:definitions>
  <inkml:trace contextRef="#ctx0" brushRef="#br0">16 0 15887,'0'0'1084,"-2"10"106,-5 33-90,7-41-1067,0-1 1,-1 1-1,1-1 0,1 1 1,-1-1-1,0 1 0,0-1 1,0 0-1,1 1 0,-1-1 1,1 1-1,-1-1 0,1 0 1,0 1-1,-1-1 0,1 0 1,0 0-1,0 0 0,0 0 1,0 0-1,0 1 0,0-2 1,0 1-1,0 0 0,0 0 1,1 0-1,-1 0 0,0-1 1,0 1-1,1-1 0,-1 1 1,1-1-1,-1 1 0,0-1 1,1 0-1,-1 0 0,1 1 1,1-1-1,7 1 50,1-1 0,0 0 1,20-2-1,-24 1-13,42-14-217,-44 13 26,1-1-1,0 1 0,-1 0 1,1 1-1,0-1 0,10 0 1,-16 19 46,-17 50 740,4 0 1,-9 129-1,21-166-361,0-1 903,-6 47 0,7-75-1162,0 0 0,0 0 0,-1-1 0,1 1 0,0 0 0,0-1 0,-1 1 0,1 0 0,0 0 0,-1-1 0,1 1 0,-1-1 0,1 1 0,-1 0 0,1-1 0,-1 1 0,0-1 0,1 1 0,-1-1 0,1 1 0,-1-1 0,0 0 0,1 1 0,-1-1 0,0 0 1,0 0-1,1 1 0,-1-1 0,0 0 0,0 0 0,1 0 0,-1 0 0,0 0 0,0 0 0,0 0 0,1 0 0,-1 0 0,0 0 0,0-1 0,1 1 0,-1 0 0,0 0 0,0-1 0,0 0 0,-30-17 662,18 4-641,0 0 0,0-1 0,-12-19 1,22 29-169,0 1 0,0-1 0,0 0 0,1-1 0,-1 1 0,1 0 0,0-1 0,1 1 0,0-1 0,0 1 0,0-1 0,0 0 0,1 1 0,0-1 0,1-8 0,-1 12-157,1-1-1,1 1 1,-1 0-1,0-1 1,0 1-1,1 0 1,0 0 0,-1 0-1,1 0 1,0 0-1,0 0 1,0 0-1,0 0 1,4-1-1,38-23-4998,-26 17 1591,21-12-5195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5.413"/>
    </inkml:context>
    <inkml:brush xml:id="br0">
      <inkml:brushProperty name="width" value="0.025" units="cm"/>
      <inkml:brushProperty name="height" value="0.025" units="cm"/>
    </inkml:brush>
  </inkml:definitions>
  <inkml:trace contextRef="#ctx0" brushRef="#br0">121 49 16784,'-7'7'2445,"-5"2"-1749,-50 45 2800,58-51-3313,0 1-1,1-1 1,-1 1-1,1 0 1,0 0-1,0 0 1,1 0-1,-1 0 1,1 1-1,0-1 1,0 1 0,1-1-1,-3 10 1,4-14-197,1 1 0,-1-1 1,1 1-1,-1-1 1,1 0-1,-1 1 1,1-1-1,-1 0 1,1 1-1,-1-1 1,1 0-1,-1 0 0,1 1 1,-1-1-1,1 0 1,0 0-1,-1 0 1,1 0-1,-1 0 1,1 0-1,0 0 1,-1 0-1,1 0 0,-1 0 1,1 0-1,-1 0 1,1 0-1,0-1 1,-1 1-1,1 0 1,-1 0-1,1-1 1,22-6-352,-13 1-4,1 0-1,-1-1 1,0 0-1,-1 0 1,1-1 0,-2 0-1,1-1 1,7-10-1,-1 0-104,-1-1 0,-1-1 0,12-22 0,-29 87 827,1-28-313,0 1 0,1 0 0,1-1 0,0 1 0,3 19 0,-2-35-84,0 0 0,0 0 1,0 0-1,0 0 0,0 0 1,1 0-1,-1 0 0,0 0 1,1 0-1,-1-1 0,0 1 1,1 0-1,0 0 0,-1 0 1,1 0-1,-1-1 0,1 1 1,0 0-1,-1-1 1,1 1-1,0 0 0,0-1 1,0 1-1,0-1 0,-1 1 1,1-1-1,0 0 0,0 1 1,0-1-1,0 0 0,2 1 1,-2-1-266,1-1 0,0 1 1,0 0-1,-1 0 1,1-1-1,0 1 0,-1-1 1,1 1-1,-1-1 1,1 0-1,-1 1 1,1-1-1,-1 0 0,1 0 1,-1 0-1,0 0 1,1 0-1,1-3 1,16-20-4705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05.835"/>
    </inkml:context>
    <inkml:brush xml:id="br0">
      <inkml:brushProperty name="width" value="0.025" units="cm"/>
      <inkml:brushProperty name="height" value="0.025" units="cm"/>
    </inkml:brush>
  </inkml:definitions>
  <inkml:trace contextRef="#ctx0" brushRef="#br0">90 1 5958,'0'0'7730,"-8"14"-4522,8-14-3201,-19 33 1696,-22 57 0,37-81-1497,0 1 0,1 0 1,0 1-1,1-1 1,0 0-1,0 1 1,1-1-1,0 1 1,1-1-1,1 1 1,-1 0-1,5 17 0,-4-25-215,0-1 0,0 0 0,1 1 0,-1-1 0,1 0 0,0 0 0,-1 0 0,1 0 0,0 0 0,0 0 0,0-1-1,0 1 1,0-1 0,1 1 0,-1-1 0,0 0 0,1 0 0,-1 0 0,1 0 0,-1-1 0,1 1 0,-1 0 0,1-1 0,0 0-1,-1 0 1,1 0 0,0 0 0,-1 0 0,1 0 0,-1 0 0,6-2 0,0 0-411,1 0 0,-1 0 1,1 0-1,-1-1 0,0-1 1,0 1-1,0-1 0,10-7 1,37-41-1477,-67 96 5543,9-36-3477,0 0 1,0 1 0,1-1 0,0 1 0,1 0 0,-1 11-1,2-19-162,-1-1-1,1 0 0,0 1 1,0-1-1,0 0 0,0 0 1,0 1-1,0-1 0,0 0 1,0 0-1,0 1 0,1-1 1,-1 0-1,0 0 0,0 1 1,0-1-1,0 0 0,0 0 1,0 1-1,0-1 0,1 0 1,-1 0-1,0 1 0,0-1 1,0 0-1,1 0 0,-1 0 1,0 0-1,0 1 0,0-1 1,1 0-1,-1 0 1,0 0-1,0 0 0,1 0 1,-1 0-1,0 0 0,0 0 1,1 0-1,-1 1 0,1-1 1,12-7 227,11-15-213,-17 12-172,0 0-1,-1-1 1,-1 0-1,0 1 1,0-2-1,-1 1 0,0 0 1,-1-1-1,2-16 1,-5 30 189,1 0 0,-1 0 0,0 0 1,1 0-1,0 0 0,0 0 0,-1 0 0,1 0 0,0-1 1,1 1-1,-1 0 0,0-1 0,0 1 0,1-1 1,-1 1-1,1-1 0,-1 0 0,1 1 0,-1-1 0,1 0 1,0 0-1,0 0 0,-1 0 0,1-1 0,0 1 0,0 0 1,0-1-1,0 1 0,0-1 0,0 0 0,3 1 1,2 0 78,1 0 1,-1-1 0,1 0 0,-1 0 0,1 0 0,-1-1 0,10-2 0,-11 1-36,0 0 1,0-1 0,0 0 0,0 0-1,0 0 1,-1-1 0,0 0 0,1 0 0,-1 0-1,8-9 1,-10 9-46,0 1 0,0-1 0,-1 0-1,1 1 1,-1-1 0,0 0 0,0 0 0,0-1-1,0 1 1,-1 0 0,1-1 0,-1 1 0,0-1-1,-1 1 1,1-1 0,-1-5 0,0 9-14,0-1 1,-1 1-1,1 0 1,-1 0-1,1 0 1,-1 0-1,1 0 1,-1 0-1,1 0 1,-1 0-1,0 0 1,0 0-1,0 0 1,1 0 0,-1 0-1,0 0 1,0 1-1,0-1 1,0 0-1,0 1 1,0-1-1,-1 1 1,1-1-1,0 1 1,0 0-1,0-1 1,0 1-1,-1 0 1,1 0-1,0 0 1,0 0-1,0 0 1,-1 0-1,1 0 1,0 0-1,0 0 1,0 1-1,0-1 1,-2 1 0,-1-1-17,0 1 0,0 0 1,0 0-1,0 1 0,0-1 1,1 1-1,-1 0 1,0 0-1,1 0 0,-6 5 1,3 0 30,0 0 0,1 0 1,0 1-1,0 0 0,1 0 1,0 0-1,0 0 0,1 1 1,0-1-1,1 1 0,-2 10 1,3-15-34,0 0 0,1-1 0,-1 1 0,1 0 1,0 0-1,0 0 0,1-1 0,-1 1 0,1 0 1,-1 0-1,1-1 0,0 1 0,1 0 0,-1-1 0,0 1 1,1-1-1,0 1 0,0-1 0,0 0 0,0 0 1,1 0-1,-1 0 0,1 0 0,0-1 0,0 1 0,0-1 1,0 0-1,6 4 0,0-3-255,-1 0 0,1 0 0,-1-1 0,1 0 0,0 0 0,17 0-1,27-5-4412,-6-8-4595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0:58.884"/>
    </inkml:context>
    <inkml:brush xml:id="br0">
      <inkml:brushProperty name="width" value="0.025" units="cm"/>
      <inkml:brushProperty name="height" value="0.025" units="cm"/>
    </inkml:brush>
  </inkml:definitions>
  <inkml:trace contextRef="#ctx0" brushRef="#br0">41 58 5381,'0'0'2659,"-8"-1"-2206,-25-4 522,62 10 762,586 43 2728,-261-30-3655,-110 1-342,455 29 46,0-54 265,253-92-497,-474 44-393,-141 30-4025,-271 20 857,-5 0-3266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08.436"/>
    </inkml:context>
    <inkml:brush xml:id="br0">
      <inkml:brushProperty name="width" value="0.025" units="cm"/>
      <inkml:brushProperty name="height" value="0.025" units="cm"/>
    </inkml:brush>
  </inkml:definitions>
  <inkml:trace contextRef="#ctx0" brushRef="#br0">0 305 4708,'0'0'2814,"11"-1"-2878,41-4 103,138-8 279,242 38-206,2 0-101,23-36 47,0 0-9,669 60 26,1 0 752,-360-78-357,-448-1-334,1399-98 870,-1554 123-942,1042-62 48,-1042 49-99,934-64 28,-969 81-112,472-24-1401,-409-2-695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11.498"/>
    </inkml:context>
    <inkml:brush xml:id="br0">
      <inkml:brushProperty name="width" value="0.025" units="cm"/>
      <inkml:brushProperty name="height" value="0.025" units="cm"/>
    </inkml:brush>
  </inkml:definitions>
  <inkml:trace contextRef="#ctx0" brushRef="#br0">241 363 6438,'-29'-2'103,"0"-1"0,-28-6 0,28 4 1171,-58-3-1,87 8-1271,0 0 0,-1-1 0,1 1 0,0 0 0,-1 1 0,1-1-1,0 0 1,-1 0 0,1 0 0,-1 0 0,1 0 0,0 0 0,-1 0 0,1 0 0,0 1 0,0-1 0,-1 0-1,1 0 1,0 0 0,-1 1 0,1-1 0,0 0 0,0 0 0,-1 1 0,1-1 0,0 0 0,0 1 0,0-1-1,-1 0 1,1 1 0,0-1 0,0 0 0,0 1 0,0-1 0,0 1 0,4 16 35,17 13-20,-11-24-17,1 1 0,-1-2 0,1 0 0,0 0 0,0-1 0,1 0 0,-1-1 0,1 0 0,0-1 0,0 0 0,18 0 0,13-1 0,80-9 0,149-39 84,-57 8-3,438-7 124,-273 29-121,1487-169 276,-1686 165-352,692-48-1038,-711 64-1196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2:43.907"/>
    </inkml:context>
    <inkml:brush xml:id="br0">
      <inkml:brushProperty name="width" value="0.025" units="cm"/>
      <inkml:brushProperty name="height" value="0.025" units="cm"/>
    </inkml:brush>
  </inkml:definitions>
  <inkml:trace contextRef="#ctx0" brushRef="#br0">937 50 10794,'0'0'1533,"-1"0"3323,13 1-3458,61 21 5,67 54 704,-101-68-2042,1-2 0,-1-2-1,1-2 1,0-1 0,0-3 0,0 0-1,-1-3 1,1-1 0,-1-2-1,8-4-64,181-24 42,486 14 7,-568 17-41,1 5 0,18 9-8,-127-6-8,189 17 16,0-10 0,131-15-8,-219-4 12,0 5 0,61 10-12,-51 3 1,1-8-1,24-7 0,-48 2 8,-1 5-1,112 17-7,401 37 20,-53-40-40,-370-19 20,83-17 0,74-4 8,532 13 1,-62-38-1,-556 31 0,120 15-8,89-18 2,-155 2 4,-185 13-7,-2 0 22,135 12-21,-171 5-13,510 23 29,314-28-29,26-21 34,-777 15-12,208 1-3,257 37-6,15 6 8,-417-42-3,133-20-5,-136 4 7,-178 16-2,1 3 1,-1 3-1,-1 4 1,24 7-6,22 3 7,7-19-216,-124-2-222</inkml:trace>
  <inkml:trace contextRef="#ctx0" brushRef="#br0" timeOffset="7488.23">4504 364 22605,'1'-39'2702,"-14"48"-1399,8 5-1220,2 0-1,0 0 1,1 0 0,0 0 0,1 1 0,1-1 0,0 0 0,1 3-83,0 9 71,15 210 152,-1-160-147,8-111-784,-13 6 172,10-23-548,-2 0 0,-2-2-1,-2 0 1,0-23 1084,-7 64 1215,-3 47-124,-11 68 444,3-71-1216,1-1 0,2 1-1,2-1 1,0 1 0,2 0-1,2 3-318,-1-22 36,-3-10-20,-1-2 18,0-6 6,-3-3-26,-1-1 0,0 1 1,-1 0-1,0 0 0,0 0 0,-1 1 1,0 0-1,-1 0 0,0 0 1,0 1-1,-1 0 0,1 0 1,-1 1-1,-1 0 0,1 1 0,-1-1 1,0 2-1,-4-3-14,12 6-2,0 1 0,0-1 0,0 0 0,0 0 0,0 0 0,0 1 0,-1-1 0,1 0 0,0 1 0,0-1 0,0 1 0,-1-1 0,1 1 0,0 0 0,-1 0 0,1-1 0,0 1 0,0 0 0,-1 0 0,1 0 0,0 0 0,-1 1 0,1-1 0,0 0 0,-1 0 0,1 1 0,0-1 0,0 1 0,0-1 0,-1 1 0,1 0 0,0-1 0,0 1 0,0 0 0,0 0 0,0 0 0,0 0 0,0 0 0,0 0 0,1 0 1,-1 0-1,0 0 0,0 0 0,1 0 0,-1 0 0,1 0 0,-1 1 0,1-1 0,0 0 0,-1 1 0,1-1 0,0 0 0,0 0 0,0 1 0,0-1 2,-1 3 1,1 0 0,0-1 1,0 1-1,1 0 0,-1-1 1,1 1-1,0 0 0,-1-1 1,2 1-1,-1-1 0,0 1 1,1-1-1,-1 0 0,1 0 1,0 1-1,0-1 0,1 0 1,-1-1-1,0 1 0,1 0 1,0-1-1,-1 1 0,1-1 1,0 0-1,0 0 0,1 0 1,-1-1-1,0 1 0,1-1 1,-1 1-1,1-1 0,-1 0 1,1 0-1,-1-1 0,1 1 1,0-1-1,-1 0 0,1 0 1,0 0-1,-1 0 0,1-1 1,0 1-1,-1-1 0,2 0-1,14-7 17,0-1-1,-1 0 0,1-1 1,-2-1-1,0-1 0,0-1 1,-1 0-1,-1-1 0,0 0 1,-1-1-1,0-1 0,7-12-16,-9 15 20,-25 51 46,11-31-64,-1 0 1,1 0-1,1 0 1,-1 1-1,1-1 1,1 0-1,-1 1 1,1-1-1,1 1 1,-1-1-1,1 1 1,1-1-1,-1 0 1,1 0-1,1 1 1,-1-1-3,-2-7-1,1 1 1,-1-1 0,0 1-1,0 0 1,1-1 0,-1 1-1,0-1 1,1 1-1,-1-1 1,0 1 0,1-1-1,-1 0 1,1 1 0,-1-1-1,1 1 1,-1-1-1,1 0 1,-1 0 0,1 1-1,0-1 1,-1 0 0,1 0-1,-1 1 1,1-1-1,0 0 1,-1 0 0,1 0-1,-1 0 1,1 0 0,0 0-1,-1 0 1,1 0-1,-1 0 1,1 0 0,0-1-1,-1 1 1,1 0 0,-1 0-1,1 0 1,0-1-1,-1 1 1,1 0 0,-1-1-1,1 1 1,-1-1 0,1 1-1,-1 0 1,0-1-1,1 1 1,-1-1 0,1 1-1,-1-1 1,0 1 0,0-1-1,1 1 1,-1-1-1,0 0 1,22-33 23,36-115 44,-58 149-68,0 1 0,0-1 0,0 1 0,0 0 0,1-1 0,-1 1 1,0-1-1,0 1 0,1-1 0,-1 1 0,0-1 0,1 1 0,-1-1 0,0 0 0,1 1 1,-1-1-1,1 1 0,-1-1 0,1 0 0,-1 0 0,1 1 0,-1-1 0,1 0 0,-1 0 0,1 1 1,-1-1-1,1 0 0,-1 0 0,1 0 0,0 0 0,-1 0 0,1 0 0,-1 0 0,1 0 1,-1 0-1,1 0 0,0 0 0,-1 0 0,1 0 0,-1 0 0,1-1 0,-1 1 0,1 0 1,-1 0-1,1-1 0,-1 1 0,1 0 0,-1-1 0,1 1 0,-1-1 0,0 1 0,1 0 1,-1-1-1,1 1 0,-1-1 0,0 1 0,0-1 0,1 1 0,-1-1 0,0 1 0,0-1 1,1 1-1,-1-1 0,0 0 0,0 1 0,0-1 0,0 1 0,0-1 0,0 1 0,0-1 1,15 50-58,-13-40 68,-1-5-7,-1 0-1,0 0 1,1 1-1,0-1 1,0 0-1,1 0 1,-1 0-1,1 0 1,0 0-1,0 0 1,0-1-1,0 1 1,1-1-1,-1 1 1,1-1-1,0 0 1,0 0-1,0 0 1,0 0-1,1-1 1,-1 1-1,1-1 1,0 0-1,-1 0 1,1 0-1,0-1 1,0 1-1,0-1 1,0 0-1,1 0 1,-1 0-1,0-1 1,0 1-1,1-1 1,-1 0-1,0 0 1,0-1 0,1 1-1,-1-1 1,0 0-1,0 0 1,0-1-1,1 1-2,1-4 8,0 1 0,0-1 0,0-1 0,-1 1 0,0-1 0,0 0 1,-1 0-1,1 0 0,-1-1 0,0 1 0,-1-1 0,0 0 0,0 0 0,0 0 0,-1-1 0,0 1 0,-1-1 0,1 1 0,-1-1 0,-1 1 0,1-1 0,-2 0-8,1 6 11,-2 35-6,1-20 9,0 0 0,1 0 0,1 0 0,0 0-1,0-1 1,2 1 0,-1 0 0,2-1-1,2 10-13,-5-21-6,-1 0 0,0 0 0,1 0 0,-1 0 0,1 0 0,0 0-1,-1 0 1,1 0 0,-1 0 0,1-1 0,0 1 0,0 0-1,0 0 1,-1-1 0,1 1 0,0 0 0,0-1 0,0 1-1,0-1 1,0 1 0,0-1 0,0 1 0,0-1 0,0 0-1,1 1 1,-1-1 0,0 0 0,0 0 0,0 0 0,0 0-1,0 0 1,0 0 0,1 0 0,-1 0 0,0-1 0,0 1-1,0 0 1,0-1 0,0 1 0,0-1 0,0 1 0,0-1-1,0 1 1,0-1 0,0 0 0,0 1 0,-1-1 0,1 0-1,0 0 1,0 0 0,-1 0 0,1 0 0,0 1 0,-1-1-1,1 0 1,-1-1 6,39-56-2758,-15-1-751,4-85-12955,-26 99 16995,-3 0 6048,1 31-747,0 12-2500,0 2-1616,4 120 1519,-2-90-3102,2 1-1,0-1 0,2 0 1,2 0-1,0-1 1,2 0-1,1 0 0,2-1-132,-12-27 6,0 3 4,0-1-1,0 0 1,0 0-1,1-1 1,-1 1 0,1 0-1,0 0 1,0-1-1,0 1 1,0-1 0,1 1-1,-1-1 1,1 0-1,-1 0 1,1 0 0,0-1-1,0 1 1,0 0-1,1 0-9,-2-4 19,0-1-1,1 1 1,-1 0-1,-1 0 0,1-1 1,0 1-1,-1-1 1,1 0-1,-1 0 0,0 1 1,0-1-1,0 0 1,0 0-1,0 0 0,-1 0 1,1 0-1,-1 0 1,0 0-1,0 0 0,0 0 1,0 0-1,0 0 1,-1 0-1,0 0 0,0-1-18,0-5 14,-1 1 0,1-1-1,-2 1 1,1 0 0,-1 0-1,-1 0 1,0 0 0,0 0-1,0 1 1,-1 0 0,0 0-1,0 0 1,-1 0 0,0 1 0,0 0-1,-1-1-13,6 7-2,1 1 0,-1-1-1,1 0 1,-1 0 0,1 0-1,-1 1 1,1-1 0,-1 0-1,1 1 1,0-1 0,-1 0-1,1 1 1,-1-1 0,1 0-1,0 1 1,-1-1 0,1 1-1,0-1 1,-1 1 0,1-1-1,0 1 1,0-1 0,-1 1-1,1-1 1,0 1 0,0-1-1,0 1 1,0-1 0,0 1-1,0 0 1,0-1 0,0 1-1,0-1 1,0 1 0,0-1-1,0 1 1,0-1 0,0 1-1,1-1 1,-1 1 0,0-1-1,0 1 1,1-1 0,-1 1-1,0-1 1,1 1 0,-1-1-1,0 1 1,1-1 0,-1 0-1,1 1 3,1 4-1,0 0-1,0 0 0,0 0 0,1-1 1,0 1-1,0-1 0,0 0 0,1 0 0,-1 0 1,1 0-1,0 0 0,0-1 0,0 0 1,1 0-1,-1 0 0,1 0 0,0 0 0,0-1 1,0 0-1,0 0 0,0-1 0,0 1 1,0-1-1,0 0 0,1-1 0,-1 1 1,0-1-1,1 0 0,-1 0 0,0-1 0,1 1 1,-1-1-1,0 0 0,0-1 0,1 1 1,-1-1-1,-1 0 0,1-1 0,3-1 2,1 1 8,0 0 0,0 0 0,0-1 0,-1 0 0,0-1 0,0 0 0,0 0 0,0-1 0,-1 0 0,0 0 0,0 0 0,-1-1 0,0 0 0,0-1 0,0 1 0,-1-1 0,0 0 0,-1 0 0,0-1 0,0 0 0,-1 1 0,0-1 0,0 0 0,-1 0 0,0-1 0,-1 1 0,0-2-8,-1 9 5,0 1-1,0-1 1,-1 1-1,1-1 0,0 1 1,-1-1-1,0 1 1,1-1-1,-1 1 1,0-1-1,0 1 0,1 0 1,-1-1-1,0 1 1,0 0-1,-1 0 1,1 0-1,0 0 1,0 0-1,0 0 0,-1 0 1,1 0-1,0 0 1,-1 1-1,1-1 1,-1 0-1,1 1 0,-1 0 1,1-1-1,-1 1 1,0 0-1,1-1 1,-1 1-1,1 0 1,-1 0-1,1 1 0,-1-1 1,0 0-1,1 0 1,-1 1-1,1-1 1,-1 1-1,1-1 1,-1 1-1,1 0 0,0-1 1,-1 1-1,1 0 1,0 0-1,-1 0 1,1 0-1,0 0 0,0 0 1,0 1-1,0-1 1,0 0-1,0 0 1,0 1-1,1-1 1,-1 1-1,0-1 0,1 1 1,-1-1-1,0 2-4,-5 9 10,0 1 1,1 0-1,0 0 0,1 1 0,0-1 0,1 1 0,1-1 0,0 1 0,1 0 1,1 0-1,0 0 0,0 0 0,2 0 0,-1 0 0,3 6-10,-2-15-26,0 0 0,0-1 1,0 1-1,0-1 0,1 0 0,0 0 0,0 1 0,0-2 0,0 1 0,0 0 0,1-1 0,0 1 0,0-1 0,0 0 1,0-1-1,0 1 0,0-1 0,1 1 0,-1-1 0,1-1 0,0 1 0,-1-1 0,1 1 0,0-1 0,0-1 0,0 1 1,0-1-1,0 0 0,0 0 0,0 0 0,0-1 0,0 1 0,0-1 0,0 0 0,-1-1 0,1 1 0,2-2 26,31-8-1649</inkml:trace>
  <inkml:trace contextRef="#ctx0" brushRef="#br0" timeOffset="7817.02">6320 409 24485,'3'13'864,"0"8"329,0 10-249,-3 6-416,0 8-152,-1-1-192,1 0-64,5-5-80,5-5-8,2-13-32,0-5 0,-4-11-64,-5-5-48,2-16-1024,-5-4-817</inkml:trace>
  <inkml:trace contextRef="#ctx0" brushRef="#br0" timeOffset="8066.27">6260 445 22341,'11'10'1344,"5"-1"464,12-4-831,5-5 23,2-4-560,4-6-152,8-5-168,0 2-64,2 2-48,-6 1 8,-11 4-24,-10-1-168,-11 7-1056,-5 3-681</inkml:trace>
  <inkml:trace contextRef="#ctx0" brushRef="#br0" timeOffset="8317.49">6413 540 20988,'0'18'1425,"0"-1"247,6-5-376,1-2-223,10-7-385,6-3-216,8-6-280,-1-3-72,3-2-64,2 0-16,-6 3-64,-1 0-504,-11 6-2825</inkml:trace>
  <inkml:trace contextRef="#ctx0" brushRef="#br0" timeOffset="8487.72">6401 792 20556,'0'10'1377,"8"-1"983,0-5-1080,10-4-335,0-3-57,6-4-616,-1-5-152,6-1-96,5-3 72,0 1-816,0-4-857</inkml:trace>
  <inkml:trace contextRef="#ctx0" brushRef="#br0" timeOffset="8814.74">7020 325 23741,'-13'4'267,"0"0"0,1 1 0,-1 0 0,1 1 0,0 1 1,0 0-1,1 0 0,0 1 0,0 1 0,1 0 0,0 0 0,1 1 0,0 0 0,0 1 0,1 0 0,0 0 0,1 0 0,1 1 0,-1 1-267,6-12 2,0 1 0,1-1 0,-1 1 0,0 0 0,0-1-1,1 1 1,-1 0 0,1-1 0,-1 1 0,1 0-1,0 0 1,0 0 0,0-1 0,0 1 0,0 0-1,0 0 1,0 0 0,1-1 0,-1 1 0,0 0 0,1 0-1,0-1 1,-1 1 0,1 0 0,0-1 0,0 1-1,0-1 1,0 1 0,0-1 0,0 1 0,0-1-1,1 0 1,-1 0 0,1 0 0,-1 1 0,0-1-1,1-1 1,0 1 0,-1 0 0,1 0 0,-1 0 0,1-1-1,0 1 1,0-1 0,-1 1 0,1-1 0,0 0-1,0 0 1,0 0 0,-1 0 0,1 0 0,0 0-1,0 0 1,0-1 0,-1 1 0,1-1-2,80-9 28,-68 6-26,1 1-1,-1 1 0,1 1 0,-1 0 1,1 1-1,0 0 0,-1 1 1,5 2-2,-17-3 1,1 1 0,-1 0 0,0-1 0,1 1 0,-1 0 0,0 1 0,0-1 0,1 0 0,-1 1 0,0-1 0,0 1 0,-1-1 0,1 1 0,0 0 0,0 0 0,-1 0 0,1 0 0,-1 0 0,0 0 0,0 0 0,1 1 0,-1-1 0,-1 0 0,1 1 0,0-1 0,-1 0 0,1 1 0,-1-1 0,1 1 1,-1-1-1,0 1 0,0-1 0,-1 1 0,1-1 0,0 1 0,-1-1 0,1 1 0,-1-1 0,0 1 0,0-1 0,0 0 0,0 0 0,0 1 0,-1-1 0,1 0 0,-1 0 0,1 0 0,-1 0 0,-1 1-1,0 3 36,-1 0 0,0 0 0,0 0 0,0 0 0,-1-1 1,0 0-1,0 0 0,0 0 0,-1-1 0,1 1 0,-1-1 0,0 0 0,0-1 0,-1 0 0,1 0 0,-1 0 0,1-1 0,-1 0 0,0 0 0,0 0 0,0-1 0,0 0 0,0-1 1,0 0-1,0 0 0,0 0 0,0-1 0,-3 0-36,-18-30-2089,31 18 64</inkml:trace>
  <inkml:trace contextRef="#ctx0" brushRef="#br0" timeOffset="9092.17">7389 429 23501,'0'0'1336,"0"0"369,2 1-521,-1 1-352,16 38-424,-14-18-144,-3 5-160,0 1-32,2-1-64,1-2 8,3-5-16,1-2 0,-1-8-56,-6-10-88,0 0-248,0 0-360,0 0-1176,-2-23-169</inkml:trace>
  <inkml:trace contextRef="#ctx0" brushRef="#br0" timeOffset="9355.68">7229 406 20140,'-2'0'1705,"1"0"495,1 0-664,0 0-367,19-12-161,5 1-384,5-1-136,6-4-224,5 2-88,2-1-136,6-1-24,0 2-8,1-1 8,-7 5-528,-12 3-784</inkml:trace>
  <inkml:trace contextRef="#ctx0" brushRef="#br0" timeOffset="9608.75">7891 213 23829,'0'0'1295,"2"3"281,3 6-1391,-1 0-1,0 0 1,0 1-1,-1-1 1,-1 1-1,1 0 1,-2 0-1,1 0 1,-1 0 0,-1 0-1,0 1 1,0-1-1,-1 2-184,1 18 135,4 33-112,3-1 0,2 0 1,14 43-24,-19-53-794,-23-58-2283,5-5 849</inkml:trace>
  <inkml:trace contextRef="#ctx0" brushRef="#br0" timeOffset="9914.64">7754 417 19180,'14'-39'6191,"34"-12"-4562,-47 50-1558,11-11 6,1 1-1,-1 1 0,1 0 1,1 1-1,0 0 0,0 1 1,1 1-1,0 0 1,0 1-1,1 1 0,0 0 1,0 1-1,0 1 1,0 0-1,0 2 0,1-1 1,-1 2-1,1 0 1,-1 1-1,0 1 0,7 2-76,-17-3 4,0 1 0,-1 0 0,1 0-1,-1 0 1,0 1 0,0 0 0,0 0-1,0 0 1,0 1 0,-1 0 0,0 0-1,1 0 1,-2 0 0,1 0-1,0 1 1,-1 0 0,0 0 0,0 0-1,0 0 1,0 0 0,-1 1 0,0-1-1,0 1 1,-1-1 0,1 1 0,-1 0-1,-1-1 1,1 1 0,-1 0-1,0 0 1,0 0 0,0 0 0,-1-1-1,0 1 1,-1 2-4,-5 15 127,-1 0-1,0-1 1,-2 0-1,-1 0 1,-1-1-1,0-1 1,-2 0 0,0 0-1,-10 9-126,-11 6 183,33-33-166,2-2-29,1 0-9,97-7 17,-63 12-132,-1 2-1,0 1 1,0 1 0,-1 2 0,0 1 0,-1 2-1,-1 1 1,23 14 136,-34-16-1836</inkml:trace>
  <inkml:trace contextRef="#ctx0" brushRef="#br0" timeOffset="10551.34">9025 28 23941,'-6'0'1080,"6"0"449,0 0-681,0 2-232,-4 30-240,10-8-120,-3 15-136,-2 3-24,6 7-48,2 2-24,3-2-8,1-4-8,1-5 56,1-1-56,-4-7-1424</inkml:trace>
  <inkml:trace contextRef="#ctx0" brushRef="#br0" timeOffset="10799.86">9131 776 24741,'-5'29'1065,"4"-4"927,-2-5-1008,5-10-456,0-9-224,3-9-248,-1-7-120,0-9-1144,-1-1 2640</inkml:trace>
  <inkml:trace contextRef="#ctx0" brushRef="#br0" timeOffset="11333.17">6053 1388 22269,'3'0'825,"149"-40"1426,73-6-2139,2 11 0,1 9-1,18 9-111,47-6 47,148-37-47,135-47 63,-175 21-1090,-363 75 29</inkml:trace>
  <inkml:trace contextRef="#ctx0" brushRef="#br0" timeOffset="14887.49">9893 412 17044,'-7'-8'8538,"-3"35"-6573,-46 298-1251,59-241-700,-2-81-371,-1-7-698,3-13 678</inkml:trace>
  <inkml:trace contextRef="#ctx0" brushRef="#br0" timeOffset="15152.81">9812 378 20612,'3'15'1281,"4"2"791,3 0-944,6-1-335,4-1-1,6-11-296,6-4-152,6-7-248,2-6-40,1-6 0,-5 0-24,-8 2 40,-8 2-104,-10 10-608,-7 5-752</inkml:trace>
  <inkml:trace contextRef="#ctx0" brushRef="#br0" timeOffset="15404.15">9806 712 20652,'5'9'1521,"2"-3"311,9-5-608,3-1-263,2-4-377,5-2-256,-3-1-208,-1 3-40,-6 4-8,-4 0-80,-10 7-1304,-3 2 911</inkml:trace>
  <inkml:trace contextRef="#ctx0" brushRef="#br0" timeOffset="15647.14">9693 1062 17404,'9'19'2688,"0"0"321,2-10-1817,1-5-192,8-8-503,3-8-225,6-11-440,2-2-313,-1-9-887,-1-1 16</inkml:trace>
  <inkml:trace contextRef="#ctx0" brushRef="#br0" timeOffset="16490.16">10006 827 18532,'-1'4'233,"1"1"1,-1-1-1,1 1 0,0-1 1,1 1-1,-1-1 1,1 1-1,0-1 0,0 1 1,0-1-1,0 0 1,1 1-1,0-1 0,0 0 1,0 0-1,0 0 0,1 0 1,0-1-1,-1 1 1,1-1-1,0 1 0,1-1 1,-1 0-1,1 0 1,-1-1-1,1 1 0,0-1 1,4 2-234,-8-4 1,1 1 12,1 0 0,-1 0 0,1 0 1,-1 0-1,1 0 0,0-1 0,-1 1 0,1-1 0,0 1 0,-1-1 0,1 0 0,0 1 0,0-1 1,-1 0-1,1 0 0,0 0 0,0-1 0,-1 1 0,1 0 0,0-1 0,0 1 0,-1-1 0,1 1 1,-1-1-1,1 0 0,0 0 0,-1 0 0,1 1 0,-1-2 0,0 1 0,1 0 0,-1 0 0,0 0 1,0-1-1,0 1 0,1 0 0,-1-1 0,-1 1 0,1-1 0,0 0-13,28-67 200,-28 68-164,-1 1 103,0 0 73,0 0 63,0 0-6,0 0-80,0 0-43,6-26 665,14-9-754,-7 3-60,-13 32 18,0 0 1,0 0-1,1 0 0,-1 0 0,0 0 0,0 0 0,0 0 0,1 1 0,-1-1 0,0 0 0,0 0 1,1 0-1,-1 0 0,0 0 0,0 0 0,1 0 0,-1 0 0,0 0 0,0-1 0,1 1 1,-1 0-1,0 0 0,0 0 0,0 0 0,1 0 0,-1 0 0,0 0-15,-3 31-29,3-29 60,-2 14 15,2 0 0,0 0 0,1 0 0,1 0 0,0-1 0,1 1 0,1-1 0,5 15-46,-9-29 2,0 0 0,0 0 0,0 0 1,0 0-1,0 0 0,1 0 0,-1 0 0,0 0 1,1-1-1,-1 1 0,0 0 0,1 0 0,-1 0 1,1 0-1,-1 0 0,1 0 0,0-1 0,-1 1 1,1 0-1,0 0 0,0-1 0,-1 1 0,1-1 1,0 1-1,0-1 0,0 1 0,0-1 0,0 1 1,0-1-1,0 0 0,0 1 0,-1-1 0,1 0 1,0 0-1,0 0 0,1 0 0,-1 0 0,0 0 1,0 0-1,0 0 0,0 0 0,0 0 0,-1-1 1,2 1-3,29-35 126,70-136 18,-99 170-148,0 1 1,0-1-1,1 1 1,-1 0-1,0-1 1,1 1 0,-1 0-1,0 0 1,1 1-1,-1-1 1,0 0 0,1 1-1,-1 0 1,0-1-1,0 1 1,0 0 0,0 0-1,0 0 1,1 0-1,-2 1 1,1-1-1,0 1 1,1 0 3,4 2 3,9 4-5,-11-7 0,-1 0-1,1 1 0,0 0 1,-1 0-1,1 0 1,-1 1-1,0 0 1,0-1-1,0 1 1,0 1-1,0-1 0,-1 1 1,1-1-1,-1 1 1,0 0-1,0 0 1,0 0-1,-1 1 0,0-1 1,1 1-1,-1-1 1,-1 1-1,1 0 1,-1 0-1,0 0 0,1 3 4,-2 0 5,0 0 1,-1-1 0,0 1-1,0-1 1,0 1 0,-1-1-1,0 1 1,-1-1 0,1 0-1,-1 0 1,-1 0 0,1 0-1,-1-1-6,3-4 54,-1-5 39,-15-132 327,17 98-417,0 35-29,12 8-847,24 4 261,-9-11 1749</inkml:trace>
  <inkml:trace contextRef="#ctx0" brushRef="#br0" timeOffset="16785.9">10895 670 21933,'-21'25'971,"10"-15"-628,1 1 0,0 0 1,0 1-1,1 0 0,0 1 0,1 0 0,1 0 0,0 0 0,1 1 0,0 0 0,1 0 0,1 1 1,-2 10-344,6-23 12,0 0 0,0 0 0,0 1 0,1-1 1,-1 0-1,1 0 0,-1 1 0,1-1 1,0 0-1,0 0 0,0 0 0,0 0 0,0 0 1,1 0-1,-1-1 0,0 1 0,1 0 1,-1-1-1,1 1 0,0-1 0,0 1 0,-1-1 1,1 0-1,0 0 0,0 1 0,0-2 1,0 1-1,0 0 0,1 0 0,-1-1 0,0 1 1,0-1-1,0 1 0,1-1 0,-1 0 1,0 0-1,0 0 0,1 0 0,-1 0 1,0-1-1,0 1 0,0-1 0,1 1 0,-1-1 1,0 0-1,0 0 0,0 0 0,0 0 1,0 0-1,0-1 0,-1 1 0,1 0 0,0-1 1,1-1-13,12-10 41,-1-1 0,0-1 0,-1 0 0,0-1 0,-2 0 0,0-1 0,0 0 0,7-19-41,-17 35 5,0 0 0,0 0-1,0 0 1,0 0 0,-1 0 0,1-1 0,0 1 0,0 0 0,-1-1 0,1 1 0,-1 0 0,0-1 0,1 1 0,-1 0-1,0-1 1,0 1 0,0-1 0,1 1 0,-2-1 0,1 1 0,0-1 0,0 1 0,0 0 0,-1-1 0,1 1-1,-1-1 1,1 1 0,-1 0 0,1-1 0,-1 1 0,0 0 0,0 0 0,1 0 0,-1 0 0,0-1 0,0 1 0,0 0-1,-1 0 1,1 1 0,0-1 0,0 0 0,0 0 0,-1 1 0,1-1 0,0 0 0,-1 1 0,1-1 0,0 1 0,-1 0-1,1-1 1,-1 1 0,1 0 0,0 0 0,-2 0-5,-1 1 5,0 1-1,0 0 1,1 0-1,-1 0 1,1 0 0,-1 0-1,1 1 1,0 0-1,0-1 1,0 1 0,0 0-1,1 1 1,-1-1-1,1 0 1,0 1-1,0-1 1,0 1 0,0 0-1,1 0 1,-1-1-1,1 1 1,0 0 0,0 0-1,0 0 1,1 0-1,0 1 1,-1-1-1,1 0 1,1 0 0,-1 0-1,1 0 1,0 1-5,-1-4-26,0 0 0,1 1 0,-1-1 0,1 0 0,0 0 0,-1 0 0,1 0 0,0 0 0,-1 0 0,1 0 0,0-1 0,0 1 0,0 0 0,0 0 0,0 0 0,0-1 0,0 1 0,0-1 0,0 1 0,0-1 0,1 1 0,-1-1 0,0 0 0,0 1 0,0-1 0,1 0 0,-1 0 0,0 0 0,0 0 0,0 0 0,1 0 0,-1 0 0,0 0 0,0-1 0,0 1 0,1 0 0,-1-1 0,0 1 0,0-1 0,1 0 26,22-11-191</inkml:trace>
  <inkml:trace contextRef="#ctx0" brushRef="#br0" timeOffset="17268.43">11224 665 21645,'-5'39'2043,"6"57"1108,8-68-3136,-2 1-1,-1 0 1,-1 0-1,-1 0 0,-2 1 1,-1-1-1,-2 28-14,3 3 35,-1-60-22,0-1 0,0 1-1,0 0 1,0 0 0,0 0 0,0 0-1,0-1 1,0 1 0,0 0 0,0-1-1,-1 1 1,1-1 0,0 1 0,0-1-1,0 0 1,0 1 0,-1-1 0,1 0-1,0 1 1,0-1 0,-1 0 0,1 0-1,-1 0 1,1 0 0,-1 0 0,1 1-1,-1-1 1,0 0 0,1 0 0,-1 0-1,0 0 1,0 0 0,1 0 0,-1-1-13,16-41 138,-1-1 0,-2 0 0,-2-1 0,-1-9-138,-4 18-1,2 0-1,1 1 0,1 0 1,3 1-1,0 0 1,2 0-1,4-1 2,38-23-303,-56 57 288,1 0 1,0 0-1,-1 0 0,1 1 1,0-1-1,0 0 0,-1 1 1,1-1-1,0 1 0,0-1 0,0 1 1,0 0-1,0 0 0,-1 0 1,1 0-1,0 0 0,0 0 1,0 1-1,0-1 0,0 0 0,0 1 1,-1 0-1,1-1 0,0 1 1,0 0-1,-1 0 0,1 0 0,-1 0 1,1 0-1,-1 0 0,1 1 1,-1-1-1,0 0 0,1 1 1,-1-1-1,0 1 0,0-1 0,0 1 1,1 1 14,0 6 25,-1 0 0,0 0 0,0 0 0,-1 0 0,0-1 0,0 1 1,-1 0-1,0 0 0,0 0 0,-1 0 0,-1-1 0,1 1 0,-1-1 0,-1 0 0,0 0 0,0 0 1,0 0-1,-1-1 0,0 1 0,0-1 0,-1 0 0,0-1 0,-2 2-25,7-6-16,-1 0-1,0 0 1,1 0-1,-1 0 1,0 0-1,0 0 1,0 0-1,0-1 1,0 1-1,0-1 1,-1 1-1,1-1 1,0 0 0,-1 0-1,1 0 1,-1 0-1,0-1 1,1 1-1,-1-1 1,1 1-1,-1-1 1,0 0-1,1 0 1,-1 0-1,0 0 1,1-1-1,-1 1 1,1-1-1,-1 1 1,1-1-1,-1 0 1,1 0-1,-1 0 1,1 0-1,0-1 1,-1 1-1,1-1 1,0 1 0,0-1-1,0 0 1,0 0-1,-1-2 17,-6-7-1410</inkml:trace>
  <inkml:trace contextRef="#ctx0" brushRef="#br0" timeOffset="17596.23">11755 602 22173,'18'55'3709,"-17"-54"-3663,0 0 0,0 0 0,0 0 0,0-1 0,0 1 0,0 0 0,0 0 0,1-1 1,-1 1-1,0-1 0,0 1 0,1-1 0,-1 1 0,0-1 0,1 0 0,-1 1 0,0-1 0,1 0 0,-1 0 0,0 0 0,1 0 0,-1 0 0,0-1 1,1 1-1,-1 0 0,0-1 0,1 1 0,-1-1 0,0 1 0,0-1 0,1 1 0,-1-1 0,0 0 0,0 0 0,0 1 0,0-1 0,0 0 0,0 0 1,0 0-1,0-1-46,11-6 21,-1-2 1,0 1 0,-1-1 0,0-1 0,0 0-1,-1 0 1,-1-1 0,0 0 0,0-1-1,-1 1 1,-1-2 0,0 1 0,-1 0 0,-1-1-1,3-10-21,-7 23-1,1-1-1,-1 1 0,1 0 1,-1 0-1,0 0 0,1 0 1,-1 0-1,0-1 0,0 1 0,0 0 1,0 0-1,0 0 0,0-1 1,0 1-1,0 0 0,0 0 1,0 0-1,-1-1 0,1 1 1,-1 0-1,1 0 0,-1 0 1,1 0-1,-1 0 0,0 0 1,1 0-1,-1 0 0,0 0 1,0 0-1,1 0 0,-1 1 0,0-1 1,0 0-1,0 0 0,0 1 1,0-1-1,0 1 0,-1-1 1,1 1-1,0-1 0,0 1 1,0 0-1,0 0 0,-1-1 1,1 1-1,0 0 0,0 0 1,0 0-1,-1 0 0,0 1 2,-51 34-121,41-17 138,-1 1 0,2 0-1,0 1 1,2 0 0,0 0 0,1 1 0,1 0 0,1 1 0,1-1-1,1 1 1,-1 16-17,5-32 23,0 0 0,0 0-1,0 0 1,1 0-1,0 0 1,0 0 0,0 0-1,1 0 1,0-1 0,0 1-1,0 0 1,1-1 0,2 4-23,-4-7-12,0-1 0,1 1 1,-1 0-1,1-1 1,0 1-1,-1-1 1,1 1-1,0-1 0,0 0 1,0 0-1,0 0 1,0 0-1,0 0 1,0 0-1,0-1 0,0 1 1,0-1-1,0 1 1,1-1-1,-1 0 1,0 0-1,0 0 0,1 0 1,-1 0-1,0-1 1,0 1-1,0 0 1,0-1-1,1 0 1,-1 0-1,0 1 0,0-1 1,0 0-1,0-1 1,-1 1-1,1 0 1,0 0-1,0-1 12,27-21-1212,1-7-457</inkml:trace>
  <inkml:trace contextRef="#ctx0" brushRef="#br0" timeOffset="17969.75">12152 536 20852,'-17'32'976,"6"-14"-219,1 0 1,0 0-1,2 1 0,0 1 0,1-1 0,1 1 0,-2 17-757,7-35 10,1-1 0,0 0-1,-1 1 1,1-1-1,0 0 1,0 1 0,0-1-1,0 0 1,0 0-1,1 1 1,-1-1 0,0 0-1,1 1 1,-1-1-1,0 0 1,1 0 0,0 1-1,-1-1 1,1 0-1,0 0 1,-1 0 0,1 0-1,0 0 1,0 0 0,0 0-1,0 0 1,0 0-1,0-1 1,0 1 0,0 0-1,0-1 1,1 1-1,-1 0 1,0-1 0,0 0-1,1 1 1,-1-1-1,0 0 1,0 1 0,1-1-1,-1 0 1,0 0-1,1 0 1,-1 0 0,0 0-1,1-1 1,-1 1-1,0 0 1,0-1 0,1 1-1,-1 0 1,0-1-1,0 0 1,0 1 0,1-1-1,-1 0 1,0 1-1,0-1 1,0 0 0,0 0-1,0 0 1,-1 0-1,1 0 1,0 0 0,0 0-1,0 0 1,-1 0-1,1-1 1,-1 1 0,1-1-10,37-33 33,-30 26-106,0 0 0,0 1-1,1 0 1,0 1-1,1 0 1,0 0 0,0 1-1,0 0 1,1 1 0,-1 0-1,9-2 74,-16 8-23,0-1 0,-1 1 0,1 0 0,-1 0 0,1 0 0,-1 1 0,0-1 0,1 0 0,-1 1 0,0 0 0,0-1 0,0 1 0,0 0 0,0 0 0,-1 0 0,1 0 0,0 1 0,-1-1 0,0 0 0,1 1 0,-1-1 0,0 1 0,0-1 0,0 1-1,-1 0 1,1-1 0,-1 1 0,1 0 0,-1-1 0,0 1 0,0 0 0,0-1 0,-1 3 23,6 18 41,-3-19-7,0 0 0,0 0-1,0-1 1,1 1 0,-1-1-1,1 0 1,-1 0 0,1 0-1,0 0 1,1 0 0,-1 0-1,0-1 1,1 1 0,-1-1 0,1 0-1,0 0 1,0-1 0,0 1-1,0-1 1,0 0 0,0 0-1,0 0 1,0 0 0,0-1-1,0 0 1,0 1 0,1-2-1,-1 1 1,0 0 0,0-1-1,0 0 1,0 0 0,0 0-1,0 0 1,0-1 0,0 0 0,0 1-1,0-1 1,-1-1 0,1 1-1,-1 0 1,0-1 0,1-1-34,101-75 153,-105 79-162,1-1 1,-1 0-1,1 1 1,0-1-1,-1 1 1,1 0-1,0-1 1,-1 1-1,1-1 1,0 1-1,-1 0 1,1 0-1,0-1 1,0 1-1,-1 0 1,1 0-1,0 0 1,0 0-1,-1 0 0,1 0 1,0 0-1,0 0 1,0 0-1,-1 0 1,1 0-1,0 1 1,0-1-1,-1 0 1,1 0-1,0 1 1,-1-1-1,1 0 1,0 1-1,-1-1 1,1 1-1,-1-1 1,1 1-1,0-1 0,-1 1 1,1 0-1,-1-1 1,0 1-1,1 0 1,-1-1-1,1 1 1,-1 0-1,0-1 1,0 1-1,1 0 1,-1 0-1,0-1 1,0 1-1,0 0 1,0 0 8,-1 46-247,1-41 250,0 60-614,9-62-2595</inkml:trace>
  <inkml:trace contextRef="#ctx0" brushRef="#br0" timeOffset="18738.31">13276 553 20092,'-14'-6'4510,"-18"21"-3289,31-14-1181,-20 12 112,0 2 0,1 0 0,0 1-1,1 1 1,1 1 0,1 1 0,1 0 0,0 1 0,1 1 0,-3 7-152,17-26 33,1-2 7,3-4 6,-1-1-45,0 0 0,0 0 1,1 1-1,0-1 1,0 1-1,0 0 1,0 0-1,1 0 0,0 0 1,-1 1-1,1-1 1,1 1-1,-1 0 1,0 0-1,1 1 1,-1-1-1,1 1 0,0 0 1,0 0-1,0 1 1,0-1-1,0 1 1,0 0-1,0 1 0,1-1 1,-1 1-1,0 0 1,0 0-1,0 1 1,1-1-1,-1 1 0,0 0 1,0 1-1,0-1 1,0 1-1,0 0 1,-1 0-1,1 0 1,3 3-2,-4-1-4,-1-1 1,0 0-1,-1 1 1,1-1-1,-1 1 1,1 0-1,-1 0 1,0 0 0,0 0-1,-1 0 1,1 1-1,-1-1 1,0 0-1,0 1 1,-1-1 0,1 1-1,-1-1 1,0 1-1,0-1 1,0 1-1,-1-1 1,1 1-1,-1-1 1,0 0 0,-1 1-1,1-1 1,-1 0-1,0 0 1,0 0-1,0 0 1,-1 2 3,-4 5 71,0 0 1,0 0-1,-1 0 1,-1-1-1,0-1 1,0 1-1,0-1 1,-1-1-1,-1 0 1,-3 2-72,9-7 40,0-1 1,0 0 0,0 0 0,0 0 0,0 0-1,0-1 1,-1 0 0,1 0 0,-1 0-1,1-1 1,-1 0 0,1 0 0,-1 0-1,0-1-40,4 1-62,0 0 0,0 0-1,0-1 1,0 1-1,0-1 1,0 1 0,0-1-1,1 0 1,-1 0 0,0 0-1,0 0 1,0 0-1,1 0 1,-1-1 0,1 1-1,-1 0 1,1-1-1,-1 1 1,1-1 0,0 0-1,0 1 1,0-1-1,0 0 1,0 0 0,0 0-1,0 0 1,1 0 0,-1 0-1,1 0 1,-1 0-1,1 0 1,0 0 0,-1 0-1,1 0 1,0 0-1,1 0 1,-1-1 62,2-15 635</inkml:trace>
  <inkml:trace contextRef="#ctx0" brushRef="#br0" timeOffset="19234.17">13472 491 20012,'-5'0'254,"1"1"0,0-1 0,-1 1 0,1 0 0,0 0 0,0 1 0,0-1 0,0 1 0,0 0 0,0 0 0,0 0 0,1 1 0,-1-1 0,1 1 0,0 0 0,0 0 0,0 0 0,0 0 0,0 0-1,0 1 1,1 0 0,0-1 0,0 1 0,0 0 0,-1 2-254,-33 108 1137,34-104-1057,-6 20-14,5-20-31,0 1 1,0 0-1,1 0 1,0 0-1,1 0 1,0 0-1,1 1 1,0-1-1,1 0 1,0 0-1,2 5-35,-3-15 4,1 0 1,0 1-1,-1-1 0,1 0 0,0 0 1,0 0-1,0 0 0,-1 0 0,1 0 1,0 0-1,1 0 0,-1 0 0,0 0 1,0 0-1,0 0 0,0-1 0,1 1 1,-1-1-1,0 1 0,1-1 1,-1 1-1,0-1 0,1 0 0,-1 1 1,0-1-1,1 0 0,-1 0 0,1 0 1,-1 0-1,1-1 0,-1 1 0,0 0 1,1 0-1,-1-1 0,0 1 0,1-1 1,-1 1-1,0-1 0,0 0 1,1 1-1,-1-1 0,0 0 0,0 0 1,0 0-1,0 0 0,0 0 0,0 0 1,0 0-1,0 0 0,-1 0 0,1-1 1,0 1-1,-1 0 0,1 0 0,-1-1 1,1 1-1,-1 0 0,1-1 1,-1 1-1,0 0 0,0-2-4,31-86 156,-26 72-144,0 1 1,0-1-1,2 1 1,0 1 0,0-1-1,2 1 1,0 0-1,2-1-12,-7 11 7,1-3-5,1 1-1,0-1 1,0 1-1,1 1 1,0-1-1,0 1 1,0 0 0,1 1-1,0 0 1,7-3-2,-10 6 0,-4 2-8,-1 0-3,1 1-1891,-2 1 247</inkml:trace>
  <inkml:trace contextRef="#ctx0" brushRef="#br0" timeOffset="19761.45">13422 289 19348,'12'-25'5967,"-12"24"-4603,0 1-449,1 3-375,2 13-481,-1 0 0,0-1 0,-2 1 0,0 0 0,0 0 0,-2 0 1,0 0-1,0 0 0,-4 8-59,2 1 28,-6 32-6,1-15 23,2 0 0,2 0 0,1 1 0,3-1 0,3 41-45,-1-84 5,-1 1 1,1-1-1,-1 1 1,0-1-1,1 1 1,-1-1 0,1 1-1,-1 0 1,1-1-1,-1 1 1,1 0-1,0 0 1,-1-1-1,1 1 1,-1 0-1,1 0 1,-1 0-1,1 0 1,0 0-1,-1 0 1,1 0-1,-1 0 1,1 0 0,0 0-1,-1 0 1,1 0-1,-1 0 1,1 0-1,0 0 1,-1 1-1,1-1 1,-1 0-1,1 0 1,-1 1-1,1-1 1,-1 0-1,1 1 1,-1-1-1,1 1 1,-1-1 0,1 1-1,-1-1 1,0 0-1,1 1 1,-1 0-1,0-1 1,0 1-1,1-1 1,-1 1-1,0-1 1,0 1-1,0-1 1,1 1-1,-1 0 1,0-1-1,0 1 1,0-1 0,0 1-1,0 0 1,0-1-1,0 1 1,-1-1-1,1 1 1,0 0-1,0-1 1,0 1-1,0-1 1,-1 1-1,1-1 1,-1 1-6,28-42 194,-24 36-196,24-47 30,-19 32-18,1 1 0,2 0 0,0 0 0,0 1 0,2 1 0,0 0 0,1 0 0,1 2 0,15-14-10,-28 28-3,-1-1-1,0 1 0,1 0 0,-1-1 0,1 1 0,0 0 1,0 0-1,-1 0 0,1 0 0,0 0 0,0 1 1,0-1-1,0 0 0,0 1 0,0 0 0,0-1 0,0 1 1,0 0-1,0 0 0,0 0 0,0 0 0,0 0 1,0 0-1,0 1 0,0-1 0,-1 1 0,1 0 1,0-1-1,0 1 0,0 0 0,0 0 0,-1 0 0,1 0 1,0 0-1,-1 0 0,1 1 0,-1-1 0,1 1 1,-1-1-1,0 1 0,0-1 0,1 1 0,-1 1 4,3 8 0,-1 1 0,0-1 1,-1 1-1,-1-1 0,0 1 0,0 0 0,-1 0 0,-1-1 0,0 1 0,-1 0 0,0-1 0,0 1 0,-1-1 1,-1 0-1,-1 3 0,-6 32 49,11-44-108,1-4-429,4-6-780</inkml:trace>
  <inkml:trace contextRef="#ctx0" brushRef="#br0" timeOffset="20916.68">14059 587 18572,'-12'-32'6580,"10"30"-6465,0 1-1,1 0 1,-1 1 0,0-1 0,0 0 0,0 0-1,1 1 1,-1-1 0,0 1 0,0 0 0,0-1-1,0 1 1,0 0 0,0 0 0,0 0 0,0 0-1,0 1 1,0-1 0,0 0 0,0 1 0,0 0-1,0-1 1,1 1 0,-1 0 0,0 0 0,0 0-1,1 0-114,-9 6 43,1 0-1,1 1 0,-1 0 1,2 1-1,-1 0 0,1 0 1,0 0-1,1 1 0,0 0 0,0 0 1,1 1-1,1-1 0,0 1 1,0 0-1,1 1 0,0-1 1,1 0-1,0 2-42,3-12 3,0 0 1,-1-1-1,1 1 1,0-1-1,-1 1 1,1-1-1,0 0 1,-1 1-1,1-1 1,0 1-1,0-1 1,-1 0-1,1 0 0,0 0 1,0 1-1,0-1 1,0 0-1,-1 0 1,1 0-1,0 0 1,0 0-1,0 0 1,-1-1-1,1 1 1,0 0-1,0 0 1,0 0-1,-1-1 1,1 1-1,0-1 0,0 1 1,-1 0-1,1-1 1,0 1-1,-1-1 1,1 1-1,-1-1 1,1 0-1,0 1 1,-1-1-1,1 0 1,-1 1-1,0-1 1,1 0-1,-1 0 1,0 1-1,1-1 0,-1 0 1,0 0-1,0 0 1,1 1-1,-1-1 1,0 0-1,0 0-3,3-3 6,20-19 41,-17 15-43,-1 1-1,2 0 0,-1 0 0,1 0 1,0 1-1,1 0 0,-1 0 0,1 1 1,0 0-1,1 1 0,-1-1 1,1 2-1,0-1 0,0 1 0,0 0 1,0 1-1,5-1-3,-11 4-8,1 0-1,-1 1 1,1-1-1,-1 0 1,0 1 0,1 0-1,-1 0 1,0 0 0,0 0-1,0 0 1,0 1 0,-1-1-1,1 1 1,-1 0-1,1 0 1,-1 0 0,0 0-1,0 0 1,-1 0 0,1 1-1,0-1 1,-1 1 0,0-1-1,0 1 1,0-1-1,0 1 1,-1 0 0,1-1-1,-1 2 9,14 36 8,-13-40-7,0-1-1,0 0 0,0 0 1,0 1-1,0-1 1,-1 0-1,1 0 1,0 0-1,0 0 1,0 0-1,0 0 0,0-1 1,0 1-1,-1 0 1,1 0-1,0-1 1,0 1-1,0 0 0,0-1 1,-1 1-1,1-1 1,0 1-1,0-1 1,-1 1-1,1-1 0,-1 0 1,1 1-1,0-1 1,-1 0-1,1 1 1,-1-1-1,1 0 1,-1 0-1,0 1 0,1-1 1,-1 0-1,0 0 1,1 0-1,-1 0 1,0 0-1,1-1 1,9-18-26,0 0 1,-1-1 0,-1 0-1,-1 0 1,-1-1-1,-1 0 1,-1 0 0,-1 0-1,-1 0 1,0-17 24,2-4-264,-4 42 263,7-35-588,-7 36 571,0-1 1,1 1 0,-1 0-1,1-1 1,-1 1-1,0 0 1,1-1-1,-1 1 1,1 0 0,-1-1-1,1 1 1,-1 0-1,1 0 1,-1-1-1,1 1 1,-1 0 0,1 0-1,-1 0 1,1 0-1,0 0 1,-1 0-1,1 0 1,-1 0 0,1 0-1,-1 0 1,1 0-1,-1 0 1,1 0-1,-1 1 1,1-1 0,-1 0-1,1 0 1,-1 1-1,1-1 1,-1 0-1,1 0 1,-1 1 0,1-1-1,-1 1 1,0-1-1,1 0 1,-1 1-1,0-1 1,1 1 0,-1-1-1,0 1 1,1-1-1,-1 1 1,0-1-1,0 1 1,0-1 0,0 1-1,1-1 1,-1 1 17,3 4-30,2 0 0,-1 0 0,0 0 0,1-1-1,0 0 1,0 0 0,0 0 0,0 0 0,1-1 0,0 0 0,-1 0 0,1 0 0,0-1 0,1 0 0,-1 0 0,0-1 0,0 0 0,1 0 0,-1 0 0,1-1 0,-1 1-1,0-2 1,1 1 0,-1-1 0,1 0 0,5-1 30,-7 0-22,0 1-1,0-1 0,0 0 1,0 0-1,0 0 0,-1 0 1,1-1-1,-1 0 0,0 0 1,0 0-1,0-1 0,0 1 1,0-1-1,-1 0 0,1 0 1,-1 0-1,0 0 0,0-1 1,-1 1-1,1-1 0,-1 0 1,0 0-1,-1 0 0,1 0 1,-1 0-1,0 0 0,0-1 23,-1 5 4,0 0 0,-1 0 0,1-1 0,-1 1 0,0 0 0,1 0 0,-1 0 0,0 0 0,1 0 0,-1 0 0,0 0 0,0 0 0,0 0 1,0 1-1,0-1 0,0 0 0,0 0 0,0 1 0,0-1 0,0 1 0,-1-1 0,1 1 0,0-1 0,0 1 0,-1 0 0,1 0 0,0-1 0,0 1 0,-1 0 0,1 0 0,0 0 0,0 0 0,-1 1 0,1-1 0,0 0 0,0 0 0,-1 1 0,1-1 0,0 1 0,0-1 0,0 1 0,0 0 0,0-1 0,-1 1 0,1 0 0,0 0 0,1-1 0,-1 1 0,0 0 0,0 0 0,0 0 0,1 0 0,-1 1-3,-8 10 71,1 0 0,1 1 0,0 0 0,1 1 0,0 0 1,1-1-1,1 2 0,0-1 0,1 0 0,1 1 1,0 0-1,0 0 0,2-1 0,0 1 0,1 0 0,0 3-72,-2-9 84,1 0-1,-1 1 0,2-1 0,-1 0 0,1 0 0,0 1 0,1-1 0,0 0 1,1 0-1,0-1 0,0 1 0,1 0 0,0-1 0,0 0 0,1 0 0,0 0 1,1-1-1,2 4-83,-6-11 4,-1 1 0,0-1 1,1 0-1,-1 0 0,1 0 0,-1 0 1,0 0-1,1 0 0,-1 0 0,0 0 1,1-1-1,-1 1 0,0 0 0,1-1 1,-1 1-1,0-1 0,0 0 0,0 1 1,1-1-1,-1 0 0,0 0 0,0 1 1,0-1-1,0 0 0,0 0 0,0 0 1,-1-1-1,1 1 0,0 0 0,0 0 1,-1 0-1,1 0 0,-1-1 1,1 1-1,-1 0 0,1-1 0,-1 1 1,0 0-1,0-1 0,0 1 0,0 0 1,0-1-1,0 1 0,0 0 0,0-1 1,0 1-1,0-1 0,-1 1 0,1 0 1,-1 0-1,1-1 0,-1 1 0,1 0 1,-1 0-1,0 0 0,0-1 0,0 1-4,-63-107-217,46 85 90,-89-123-337,146 147 1056,207 10-325,-219-7-1415</inkml:trace>
  <inkml:trace contextRef="#ctx0" brushRef="#br0" timeOffset="22304.26">15274 180 19740,'1'-13'5519,"-10"45"-3852,-22 244-986,24-103-354,15-152-250,-13-22-139,-11-13-473,1 0 1,0-2-1,1 0 0,1 0 1,0-1-1,1-1 1,1 0-1,1 0 1,0-1-1,2 0 1,-1-5 534,4 9 10,5 13 248,6 1 1005,127 12 1573,-112-9-2862,-1-2-1,0-1 0,0 0 1,0-1-1,0-1 0,16-5 27,-2-2-967</inkml:trace>
  <inkml:trace contextRef="#ctx0" brushRef="#br0" timeOffset="23054.71">15579 481 15723,'93'5'9628,"-92"-7"-9549,1 0 1,-1 0-1,1 1 1,-1-2-1,1 1 0,-1 0 1,0 0-1,0 0 1,0-1-1,0 1 1,-1 0-1,1-1 1,0 1-1,-1 0 0,0-1 1,0 1-1,0-1 1,0 1-1,0-1 1,0 1-1,0-1 1,-1 1-1,1-1 0,-1 1 1,0 0-1,0-1 1,0 1-1,0 0 1,0 0-1,0 0 1,0 0-1,-1 0 0,1 0 1,-1 0-1,-1-1-79,1 1 9,1 0-1,-1 0 1,0 0-1,0 0 1,0 0-1,-1 1 1,1-1-1,0 1 1,-1-1-1,1 1 1,-1 0-1,1 0 1,-1 0-1,1 0 1,-1 1-1,0-1 1,1 1-1,-1-1 1,0 1-1,1 0 1,-1 0-1,0 0 1,0 1-1,1-1 1,-1 0-1,0 1 1,1 0-1,-1 0 1,1 0 0,-1 0-1,1 0 1,-1 0-1,1 1 1,0-1-1,-1 1 1,1-1-1,0 1 1,0 0-1,0 0 1,0 0-1,1 0 1,-1 0-1,1 1 1,-1-1-1,0 3-8,-8 13-2,1 1 1,1 0-1,1 0 0,1 1 1,0 0-1,2 0 0,0 1 1,1-1-1,1 1 0,1-1 0,2 21 2,-1-39 4,0 0-1,0 0 0,0 0 0,0 0 0,0 0 0,1 0 0,-1 0 0,1 1 0,-1-1 1,1 0-1,0 0 0,0-1 0,0 1 0,0 0 0,0 0 0,0 0 0,0-1 0,1 1 1,-1 0-1,1-1 0,-1 1 0,1-1 0,0 0 0,-1 0 0,1 1 0,0-1 0,0 0 1,0 0-1,0-1 0,0 1 0,0 0 0,0-1 0,0 1 0,0-1 0,0 0 0,0 1 1,0-1-1,1 0 0,-1 0 0,0-1 0,0 1 0,0 0 0,0-1 0,0 1 0,0-1 1,0 0-1,0 1 0,0-1 0,0 0 0,0 0 0,0-1-3,18-9 33,0 0 0,0-2-1,-1-1 1,-1 0 0,0-1-1,8-10-32,87-64 70,-111 87-72,-1 1 0,0-1 0,1 1 0,-1 0 0,1 0 0,0-1 0,-1 1 0,1 0 0,0 0 1,0 0-1,0 1 0,0-1 0,0 0 0,0 1 0,0-1 0,0 1 0,0 0 0,0-1 1,0 1-1,0 0 0,0 0 0,0 1 0,0-1 0,0 0 0,0 1 0,0-1 0,0 1 1,0-1-1,0 1 0,-1 0 0,1 0 0,0 0 0,0 0 0,-1 0 0,1 0 0,0 1 1,-1-1-1,1 1 0,-1-1 0,0 1 0,0-1 0,1 1 0,-1 1 2,2 47-29,9 25 65,-10-74-35,0 0 0,0 0 0,0-1 0,0 1 0,0 0 0,0-1 0,0 0 0,0 1 0,0-1 0,0 0 0,0 0 0,0 0 0,0 0 0,0-1 0,0 1 1,0 0-1,-1-1 0,1 0 0,0 1 0,0-1 0,0 0 0,0 0 0,0 0 0,-1 0 0,1 0 0,0 0 0,-1-1 0,1 1 0,-1 0 0,0-1 0,1 1 0,-1-1 0,0 0 0,0 1 0,0-1 0,1-1-1,2-1 7,28-29 38,-25 23-38,1 1 0,1 0 0,0 1 0,0 0 0,1 1 0,-1-1 0,2 2 0,-1 0 0,1 0-7,-9 6-3,1 0 1,-1 0-1,1 0 1,0 0-1,-1 1 1,0-1-1,1 1 1,-1 0-1,1 0 1,-1 0-1,0 0 1,1 0-1,-1 0 1,0 1-1,0-1 1,0 1-1,0-1 1,0 1-1,0 0 1,-1 0-1,1 0 1,-1 0-1,1 0 1,-1 0-1,0 0 1,1 0-1,-1 1 1,0-1-1,-1 1 1,1-1-1,0 0 1,-1 1-1,1-1 1,-1 1-1,0-1 1,0 1-1,0 0 1,0-1-1,0 1 1,0-1-1,-1 1 1,1-1-1,-2 2 3,9 30 31,-7-32-30,1-1 0,-1 1 0,1-1 0,-1 1 0,1-1 0,0 0 1,0 1-1,-1-1 0,1 0 0,0 0 0,0 1 0,0-1 0,0 0 1,1 0-1,-1 0 0,0 0 0,0 0 0,1-1 0,-1 1 0,0 0 1,1 0-1,-1-1 0,1 1 0,-1-1 0,0 0 0,1 1 0,-1-1 1,1 0-1,0 0 0,-1 0 0,1 0 0,-1 0 0,1 0 1,-1 0-1,1 0 0,-1-1 0,1 1 0,-1-1 0,1 1 0,-1-1 1,0 1-1,1-1 0,-1 0-1,61-42 52,-55 37-44,24-21 15,62-40 5,-91 67-33,-1 0 0,1 0 1,0 1-1,0-1 0,0 1 1,-1-1-1,1 1 0,0 0 1,0-1-1,-1 1 0,1 0 1,0 0-1,-1 0 0,1 0 1,-1 1-1,0-1 0,1 0 1,-1 1-1,0-1 0,0 1 1,0-1-1,0 1 0,0-1 1,0 1-1,0 0 0,0 0 1,-1-1-1,1 1 0,-1 0 1,1 0-1,-1 0 0,0-1 1,0 1-1,0 0 0,0 0 1,0 0-1,0 0 0,0 0 1,-1 0-1,1-1 0,-1 1 1,1 0-1,-1 0 0,0-1 1,0 2 4,1 0-1,-12 154 62,28-146-616,-2-18-758</inkml:trace>
  <inkml:trace contextRef="#ctx0" brushRef="#br0" timeOffset="23915.43">16999 427 21821,'-8'228'4901,"8"-227"-4889,0-1 1,-1 1 0,1 0-1,0 0 1,0 0 0,0-1-1,0 1 1,0 0 0,0 0 0,0 0-1,0-1 1,0 1 0,0 0-1,1 0 1,-1 0 0,0-1-1,1 1 1,-1 0 0,0 0-1,1-1 1,-1 1 0,1 0-1,-1-1 1,1 1 0,-1 0-1,1-1 1,-1 1 0,1-1-1,0 1 1,-1-1 0,1 1-1,0-1 1,-1 0 0,1 1-1,0-1 1,0 0 0,-1 1 0,1-1-1,0 0 1,0 0 0,0 0-1,0 0 1,-1 0 0,1 0-1,0 0 1,0 0 0,0 0-1,-1 0 1,1 0 0,0 0-1,0-1 1,0 1 0,-1 0-1,1-1 1,0 1 0,-1 0-1,1-1 1,0 1 0,-1-1-1,1 1 1,0-1 0,-1 1 0,1-1-1,-1 0 1,1 0-13,3-5 31,0 0 0,0 0-1,-1-1 1,0 1 0,0-1 0,-1 0 0,0 0 0,0 0-1,0 0 1,-1 0 0,0 0 0,-1 0 0,1-1-1,-2 1 1,1 0 0,-1 0 0,0 0 0,0 0 0,-1-1-1,1 2 1,-2-1 0,1 0 0,-1 0 0,0 1 0,-1-1-1,0-1-30,2 6 56,2 4-17,-1 4-35,2 0 0,-1 0 0,1 0 0,-1 0 0,2 0-1,-1-1 1,1 1 0,0 0 0,0-1 0,0 1 0,1-1 0,-1 0 0,2 0 0,-1 0 0,0 0-1,1 0 1,0-1 0,0 0 0,0 1 0,1-2 0,-1 1 0,1 0 0,0-1 0,0 0 0,0 0-1,2 0-3,3-2-18,1-1 0,-1 0 0,0-1 0,0 0 0,1-1 0,-1 0 0,0-1 0,0 0 0,-1 0 0,1-1 0,-1 0 0,1-1 0,-1 0 0,-1-1 0,1 1 0,-1-2 0,0 1 0,0-1 0,-1 0 0,0-1 0,0 0 0,-1 0 0,1 0 0,-2-1 0,5-8 18,10-45-2692,-16 37 1344</inkml:trace>
  <inkml:trace contextRef="#ctx0" brushRef="#br0" timeOffset="24875.04">17360 416 4801,'0'1'251,"0"-1"0,0 1 0,0 0-1,1-1 1,-1 1 0,0 0 0,1-1 0,-1 1 0,1-1 0,-1 1 0,1 0-1,-1-1 1,1 1 0,-1-1 0,1 0 0,-1 1 0,1-1 0,-1 1-1,1-1 1,0 0 0,-1 1 0,1-1 0,0 0 0,-1 0 0,1 1 0,0-1-1,0 0 1,-1 0 0,1 0 0,0 0 0,-1 0 0,1 0 0,0 0-1,0 0 1,-1 0 0,1-1 0,0 1 0,-1 0 0,1 0 0,0-1 0,-1 1-1,1 0 1,0-1 0,-1 1 0,1 0 0,-1-1 0,1 1 0,-1-1-1,1 1 1,-1-1 0,1 0 0,-1 1 0,1-1 0,-1 1 0,0-1 0,1 0-1,-1 1 1,0-1 0,1 0-251,0-24 3747,-35 39-1853,24-5-1717,-1 0 0,1 1 0,1 0-1,0 1 1,0 0 0,1 1 0,0 0 0,1 0 0,1 0 0,0 1 0,0 0 0,1 0 0,1 0 0,0 1 0,-1 11-177,5-24 8,-1 1 1,1-1 0,0 1 0,-1-1 0,1 1 0,0-1-1,0 1 1,0 0 0,1-1 0,-1 1 0,0-1-1,0 1 1,1-1 0,-1 1 0,1-1 0,-1 1 0,1-1-1,0 1 1,0-1 0,-1 0 0,1 0 0,0 1-1,0-1 1,0 0 0,1 0 0,-1 0 0,0 0-1,0 0 1,0 0 0,1 0 0,-1 0 0,1-1 0,-1 1-1,0 0 1,1-1 0,-1 1 0,1-1 0,-1 0-1,1 1 1,0-1 0,-1 0 0,1 0 0,-1 0 0,1 0-1,-1 0 1,1 0 0,0-1 0,-1 1 0,1 0-1,-1-1 1,1 1 0,-1-1 0,0 0 0,2 0-9,11-6 23,0 0 0,0-1-1,0-1 1,-1 0 0,-1-1 0,0 0 0,0-1 0,-1 0 0,0-1 0,-1 0 0,0-1-1,3-5-22,-8 10 11,0 0 0,-1 1-1,0-1 1,0-1-1,-1 1 1,0-1-1,0 1 1,-1-1-1,0 0 1,-1 0-1,1-7-10,-2 13 12,-25 26 4,19-11-16,0 1 0,1-1-1,1 2 1,0-1-1,1 0 1,0 1-1,1-1 1,1 1-1,0 8 1,0-20 5,0-1 0,0 1 0,0 0 0,1 0-1,-1 0 1,0 0 0,1 0 0,0 0 0,-1 0-1,1 0 1,0 0 0,0 0 0,0 0 0,0-1-1,0 1 1,1 0 0,-1 0 0,1 0 0,-1 0-1,1 0 1,0 0 0,-1 0 0,1 0-1,0-1 1,0 1 0,0 0 0,1-1 0,-1 1-1,0-1 1,1 1 0,-1-1 0,1 0 0,-1 1-1,1-1 1,-1 0 0,1 0 0,0 0 0,0 0-1,-1-1 1,1 1 0,0 0 0,0-1-1,0 1 1,0-1 0,0 0 0,0 1 0,0-1-1,0 0 1,0 0-5,14-10 14,-1 0-1,0-1 0,0-1 1,-1 0-1,-1-1 0,0-1 1,-1 0-1,5-8-13,105-178-1306,-105 166 1249,-2 0 0,-1-2-1,-2 1 1,-2-2 0,3-18 57,-14 56 1,1-1 1,0 0 0,0 0-1,0 0 1,-1 0 0,1 1-1,0-1 1,0 0 0,-1 0-1,1 0 1,0 0-1,0 0 1,-1 0 0,1 0-1,0 0 1,0 0 0,-1 0-1,1 0 1,0 0 0,0 0-1,-1 0 1,1 0 0,0 0-1,0 0 1,-1 0 0,1 0-1,0 0 1,0 0 0,-1 0-1,1 0 1,0 0 0,0-1-1,0 1 1,-1 0 0,1 0-1,0 0 1,0 0 0,0-1-1,-1 1 1,1 0 0,0 0-1,0 0 1,0-1 0,0 1-1,0 0 1,-1 0 0,1-1-1,0 1 1,0 0 0,0 0-1,0-1 1,0 1 0,0 0-1,0 0 1,0-1 0,0 1-1,0 0 1,0 0 0,0-1-1,0 1 1,0 0-2,-34 93 117,21-27-6,2-1 0,4 1-1,2 0 1,4 1 0,2 3-111,4-34 123,-5-35-117,0-1-1,0 1 0,0-1 1,0 1-1,0-1 0,0 1 1,0-1-1,0 0 0,0 1 1,1-1-1,-1 1 1,0-1-1,0 1 0,0-1 1,1 1-1,-1-1 0,0 0 1,0 1-1,1-1 0,-1 0 1,0 1-1,1-1 1,-1 0-1,0 1 0,1-1 1,-1 0-1,1 0 0,-1 1 1,1-1-1,-1 0 0,0 0 1,1 0-1,-1 0 1,1 1-1,-1-1 0,1 0 1,-1 0-1,1 0 0,-1 0 1,1 0-1,-1 0 0,1 0 1,-1-1-1,1 1 1,-1 0-1,1 0 0,-1 0 1,0 0-1,1 0 0,-1-1 1,1 1-1,-1 0 0,1-1 1,-1 1-1,0 0 1,1 0-1,-1-1 0,0 1 1,1-1-1,-1 1 0,0 0 1,0-1-1,1 1 0,-1-1-5,3-5 26,-1 1-1,0-1 0,0 0 0,-1 0 0,0 0 0,0 0 0,0 0 0,0 0 1,-1 0-1,0-1 0,-1 1 0,1 0 0,-1 0 0,0 0 0,-1 0 0,1 0 0,-1 0 1,-1-1-26,-47-107 38,66 140-174,-9-19 129,0-1 0,1 0 0,0-1-1,0 0 1,0 0 0,1 0 0,-1-1-1,1 0 1,0-1 0,0 0 0,0-1-1,1 0 1,-1 0 0,1-1 0,-1 0 0,1 0-1,-1-1 1,1-1 0,0 1 0,-1-2-1,1 1 1,7-3 7,-2 0 3,0 0 0,-1-1 0,1-1-1,-1 0 1,0-1 0,0 0 0,-1-1 0,0-1-1,-1 0 1,0 0 0,0-2 0,-1 1 0,10-13-3,8-34 39,-28 56-38,-1 0 0,1-1 0,-1 1 1,0 0-1,0-1 0,1 1 0,-1-1 0,0 1 0,0 0 0,0-1 0,-1 1 0,1 0 0,0-1 1,0 1-1,-1 0 0,1-1 0,-1 1 0,1 0 0,-1-1 0,1 1 0,-1 0 0,0 0 0,0 0 1,0 0-1,0 0 0,1 0 0,-1 0 0,0 0 0,-1 0 0,1 0 0,0 0 0,0 1 0,0-1 1,0 0-1,-1 1 0,1-1 0,0 1 0,-1-1 0,1 1 0,0 0 0,-1-1 0,1 1 0,0 0 1,-1 0-2,-4 0 0,1 0 1,-1 0-1,1 1 1,0-1-1,-1 1 1,1 0 0,0 1-1,0-1 1,0 1-1,0 0 1,0 0 0,0 1-1,1-1 1,-1 1-1,1 0 1,-1 1 0,1-1-1,0 1 1,0 0-1,1-1 1,-1 2 0,-2 2-1,-54 108-29,57-109 29,0-1 0,0 1 0,1 0 1,0 0-1,0 0 0,0 1 1,1-1-1,0 0 0,0 1 1,0-1-1,1 1 0,0-1 0,0 1 1,1-1-1,0 1 0,0-1 1,0 0-1,1 0 0,0 1 1,0-1-1,0 0 0,1 0 0,0-1 1,0 1-1,1-1 0,0 1 1,-1-1-1,2 0 0,-1 0 1,1-1-1,3 4 0,4-4-103,-1 0 0,1 0 0,0-1 0,1 0 0,-1-1 0,0-1 0,1 0 0,-1-1 1,1 0-1,-1 0 0,1-2 103,22 0-3464</inkml:trace>
  <inkml:trace contextRef="#ctx0" brushRef="#br0" timeOffset="26449.26">14293 1109 14771,'12'7'5920,"-27"4"-4222,-29 5-1259,-25 0 308,-1-3 1,1-3-1,-29-2-747,-31 5 39,-85 9 189,0-9 0,-2-9-228,-717-25 529,779 25-500,1-6 0,-121-20-29,-62-18 424,-331 5-424,-1013 85 639,1634-47-576,-1354 114 225,325-120-228,631-7-48,-536-25-4,477 21-16,-297 36 8,-348 6 31,349-33 35,78-40-27,692 43-37,-45 1-1,-1-3 1,1-4-1,1-3 1,0-3-1,-21-9-1,69 13 1,-1 2 0,0 0-1,0 2 1,-1 1 0,1 1 0,-1 1-1,0 1 1,0 2 0,-22 2-1,-1 4-24,48-6-3,2 0-53,0 0-104,0 0-269,0-1-1664,0-1 489</inkml:trace>
  <inkml:trace contextRef="#ctx0" brushRef="#br0" timeOffset="26870.4">108 1226 10642,'-2'-1'407,"0"1"-1,0 0 0,-1-1 0,1 1 1,0 0-1,0 0 0,0 1 1,0-1-1,-1 0 0,1 1 0,0-1 1,0 1-1,0 0 0,0-1 0,0 1 1,0 0-1,0 0 0,1 0 1,-1 1-1,0-1 0,0 0 0,1 1 1,-1-1-1,1 1 0,-1 0 1,1-1-1,0 1 0,0 0 0,0 0 1,-1 0-1,1 1-406,0-2 38,1-1 7,0 1-1,0-1 1,0 1 0,0-1-1,0 0 1,0 0-1,0 1 1,0-1 0,0 0-1,-1 1 1,1-1 0,0 0-1,0 1 1,0-1 0,-1 0-1,1 0 1,0 1 0,0-1-1,-1 0 1,1 0 0,0 0-1,0 1 1,-1-1 0,1 0-1,0 0 1,-1 0-1,1 0 1,0 0 0,-1 0-1,1 1 1,0-1 0,-1 0-1,1 0 1,0 0 0,-1 0-1,1 0 1,0 0 0,-1 0-1,1-1 1,0 1 0,-1 0-1,1 0 1,0 0-1,-1 0 1,1 0 0,0 0-1,-1-1 1,1 1 0,0 0-1,0 0 1,-1 0 0,1-1-1,0 1 1,0 0 0,-1 0-1,1-1 1,0 1 0,0 0-1,0-1 1,0 1 0,-1 0-1,1 0 1,0-1-1,0 1 1,0 0 0,0-1-1,0 1 1,0 0 0,0-1-1,0 1-44,-28-59 282,23-104-64,5 162-218,1 0 0,0-1 0,-1 1-1,1 0 1,0-1 0,0 1-1,0 0 1,0 0 0,0 0 0,0 0-1,1 0 1,-1 0 0,0 0-1,0 0 1,1 0 0,-1 0 0,1 1-1,-1-1 1,1 1 0,-1-1-1,1 1 1,-1 0 0,1-1 0,-1 1-1,1 0 1,-1 0 0,1 0-1,-1 0 1,1 0 0,-1 0 0,1 1-1,0-1 1,-1 0 0,1 1-1,-1-1 1,0 1 0,1 0 0,-1-1-1,1 1 1,-1 0 0,0 0-1,0 0 1,1 0 0,-1 0 0,0 0-1,0 1 1,18 5-7,8-2-36,0-1 1,0-1-1,0-1 0,0-1 0,0-2 0,0 0 0,0-2 0,0-1 0,-1-2 0,1 0 0,-1-2 0,0 0 0,-1-2 0,0-1 0,10-7 43,24-11-1135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35.652"/>
    </inkml:context>
    <inkml:brush xml:id="br0">
      <inkml:brushProperty name="width" value="0.025" units="cm"/>
      <inkml:brushProperty name="height" value="0.025" units="cm"/>
    </inkml:brush>
  </inkml:definitions>
  <inkml:trace contextRef="#ctx0" brushRef="#br0">0 1 5990,'0'0'11531,"76"25"-10827,-35-8-223,7 7-225,6 6-128,5 2-96,1 3-32,4-4-96,-1-4-961,-2-6-2242,-3-11-1249,-2-7-3588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36.010"/>
    </inkml:context>
    <inkml:brush xml:id="br0">
      <inkml:brushProperty name="width" value="0.025" units="cm"/>
      <inkml:brushProperty name="height" value="0.025" units="cm"/>
    </inkml:brush>
  </inkml:definitions>
  <inkml:trace contextRef="#ctx0" brushRef="#br0">185 1 14286,'0'0'4356,"9"10"-4330,-2 0-26,0 0-1,-1 0 1,0 0 0,0 1-1,-1 0 1,0 0-1,-1 1 1,-1-1-1,1 1 1,-2 0-1,3 23 1,-5-21-11,-1 1 0,0 0 0,-1-1 0,0 1-1,-2-1 1,1 0 0,-2 0 0,0 0 0,0-1 0,-1 1 0,-1-1 0,-14 20 0,2-8-95,0 0 0,-2-2 1,-1 0-1,-46 37 0,44-44-2360,6-10-2328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37.025"/>
    </inkml:context>
    <inkml:brush xml:id="br0">
      <inkml:brushProperty name="width" value="0.025" units="cm"/>
      <inkml:brushProperty name="height" value="0.025" units="cm"/>
    </inkml:brush>
  </inkml:definitions>
  <inkml:trace contextRef="#ctx0" brushRef="#br0">278 32 15631,'0'0'5520,"-11"-6"-4575,3 1-823,4 2-90,0 1 0,0 0 0,-1-1 0,1 1 0,0 1 0,-1-1 0,1 0 0,-1 1 0,1 0 0,-1 0 0,0 1 1,1-1-1,-1 1 0,0 0 0,0 0 0,1 1 0,-6 0 0,-4 4 50,-1 0 1,1 2-1,0-1 1,-20 14-1,27-16-24,0 1 0,1 0 0,-1 0 0,1 1 1,0 0-1,0 0 0,1 0 0,-1 1 0,-7 13 0,12-18-59,1-1 0,-1 0 0,1 1 0,-1-1-1,1 1 1,0-1 0,0 1 0,0-1 0,0 0 0,0 1 0,0-1 0,0 1 0,0-1 0,1 1 0,-1-1 0,1 0 0,-1 1-1,1-1 1,-1 0 0,1 1 0,0-1 0,-1 0 0,1 0 0,0 0 0,0 0 0,0 1 0,0-1 0,0 0 0,0-1 0,0 1-1,1 0 1,-1 0 0,0 0 0,0-1 0,3 2 0,6 3-25,1 0 0,0-1 0,18 5 0,-10-3-71,0 0 5,-1 1 0,0 1 1,0 1-1,-1 1 1,16 11-1,-29-19 80,0 1 0,-1 0 0,1 0 0,-1 0 0,0 1 0,0-1 0,0 1 0,0-1 0,-1 1 0,0 0 0,0 0 0,0 0 0,0 1 0,0-1 0,-1 0 0,0 1 0,1-1 0,-2 1 0,1-1 0,-1 1 0,1-1 0,-1 1 0,0-1 0,-1 1 0,1-1 0,-1 1-1,-3 8 1,1-6 94,0 0-1,0 0 0,-1 0 0,0-1 0,-1 0 0,0 0 0,0 0 0,0 0 0,0-1 0,-1 0 1,0 0-1,0 0 0,0-1 0,-1 0 0,-11 6 0,8-5 175,0-1 0,-1 1-1,1-2 1,0 0 0,-1 0-1,0 0 1,0-2 0,0 1 0,0-1-1,-16-1 1,24-1-283,1 1-1,-1-1 1,0 0 0,1 0 0,-1 0-1,1 0 1,0 0 0,-1 0 0,1-1-1,0 1 1,0-1 0,0 1 0,0-1-1,0 0 1,0 0 0,0 0 0,1 0-1,-1 0 1,1 0 0,-1-1 0,1 1-1,0 0 1,0-1 0,0 1-1,0-1 1,0 1 0,1-1 0,-1 0-1,1 1 1,0-1 0,-1 0 0,1 1-1,1-6 1,-1 1-712,0 0-1,1 0 1,0 0-1,0 0 0,0 0 1,1 0-1,0 0 1,1 0-1,-1 1 1,1-1-1,7-10 1,19-17-7135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37.350"/>
    </inkml:context>
    <inkml:brush xml:id="br0">
      <inkml:brushProperty name="width" value="0.025" units="cm"/>
      <inkml:brushProperty name="height" value="0.025" units="cm"/>
    </inkml:brush>
  </inkml:definitions>
  <inkml:trace contextRef="#ctx0" brushRef="#br0">22 182 15727,'0'0'9465,"11"2"-8547,-4 0-753,-4-1-118,0-1 0,0 1 0,0 0-1,0-1 1,0 1 0,0-1 0,0 0 0,0 0 0,0 0 0,0 0-1,0-1 1,0 1 0,0-1 0,0 0 0,0 0 0,0 0 0,0 0-1,0 0 1,-1-1 0,1 1 0,4-5 0,8-7 22,-1-1 1,23-28-1,-33 37-61,-1-1-1,1 1 0,-1-1 1,0 0-1,0 0 0,0 0 1,-1 0-1,0 0 1,0-1-1,-1 1 0,0-1 1,1-8-1,-2 14-4,-1 1 0,1-1 0,0 0-1,0 0 1,0 0 0,-1 1 0,1-1-1,-1 0 1,1 0 0,-1 1 0,1-1 0,-1 0-1,1 0 1,-1 1 0,1-1 0,-1 1 0,0-1-1,1 1 1,-1-1 0,0 1 0,1-1 0,-1 1-1,0 0 1,0-1 0,0 1 0,1 0 0,-1-1-1,0 1 1,0 0 0,0 0 0,0 0 0,0 0-1,1 0 1,-1 0 0,0 0 0,0 0 0,0 0-1,0 1 1,1-1 0,-1 0 0,0 0 0,0 1-1,0-1 1,1 0 0,-2 2 0,-41 17 12,30-8 59,1 0 0,0 1 0,0 1 0,1 0 0,0 0 0,-13 24 0,19-28-26,-1 0 1,2 0-1,-1 1 1,1 0-1,1 0 1,0 0-1,0 0 1,1 0-1,1 1 1,-1-1-1,1 20 1,2-28-47,-1 0 0,1 0 1,-1 0-1,1-1 0,0 1 0,0 0 1,-1-1-1,1 1 0,0-1 0,1 1 1,-1-1-1,0 1 0,0-1 0,1 0 1,-1 1-1,0-1 0,1 0 0,-1 0 1,1 0-1,0 0 0,-1 0 0,1-1 1,0 1-1,0 0 0,-1-1 0,1 0 1,0 1-1,0-1 0,0 0 0,2 0 1,9 1-25,-1 0 1,1-1-1,16-2 1,-26 1 5,11 0-654,0-2 0,0 0 0,0-1 0,0 0 0,20-10 0,17-12-5234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38.143"/>
    </inkml:context>
    <inkml:brush xml:id="br0">
      <inkml:brushProperty name="width" value="0.025" units="cm"/>
      <inkml:brushProperty name="height" value="0.025" units="cm"/>
    </inkml:brush>
  </inkml:definitions>
  <inkml:trace contextRef="#ctx0" brushRef="#br0">128 125 5669,'0'0'7506,"4"-10"-4095,-2 4-3101,2-6 712,0 0-1,0 0 0,-2 0 1,1-1-1,0-14 0,-4 25-966,1 1-1,-1 0 1,1 0-1,-1 0 1,0 0-1,1 0 1,-1 0-1,0 0 1,0 0-1,0 0 1,0 0-1,0 0 1,0 0-1,0 1 0,0-1 1,0 0-1,0 1 1,0-1-1,0 1 1,0-1-1,-1 1 1,1-1-1,0 1 1,0 0-1,-1 0 1,1 0-1,0-1 1,0 1-1,-1 0 1,1 1-1,0-1 0,-2 0 1,-46 6-86,44-4 28,1 0 0,-1 0 0,0 0 0,0 1 0,1 0 0,-1 0 0,1 0 0,0 0 0,0 1 0,0 0 0,1-1 0,-1 1 0,-2 6 0,11-10-69,1 0 1,-1 1 0,1-1-1,-1 1 1,0 1-1,1-1 1,6 4 0,-5-1 54,-1 1 1,1 0 0,0 0 0,-1 1-1,0 0 1,-1 0 0,1 0 0,-1 1 0,0 0-1,-1 0 1,0 0 0,0 0 0,0 1 0,4 13-1,1 4 1,-2 1-1,-1-1 1,5 36-1,-6-20 29,0 47 0,-5-78 117,0 0 1,-1 0 0,0 1 0,0-1 0,-1 0 0,-1 0 0,0-1-1,0 1 1,-1 0 0,-6 11 0,9-19-50,0 0 1,0 0-1,0 0 1,0 0-1,0 0 1,-1-1-1,1 1 1,-1-1-1,1 1 1,-1-1-1,1 1 1,-1-1-1,0 0 1,0 0-1,0 0 1,0 0-1,0 0 1,0 0-1,0-1 1,0 1-1,0-1 0,0 1 1,-3-1-1,3 0-22,0-1-1,-1 1 0,1-1 0,0 0 0,0 0 0,-1 0 0,1-1 1,0 1-1,0 0 0,0-1 0,0 1 0,1-1 0,-1 0 0,0 0 1,1 1-1,-3-5 0,-5-7 30,1 0-1,1-1 1,1 1 0,-10-29-1,8 20-125,2 0 0,0 0-1,2 0 1,0-1 0,2 1-1,0-1 1,3-40-1,-1 60-98,1 1 0,-1-1-1,1 1 1,0 0-1,0-1 1,0 1-1,0 0 1,1 0 0,-1-1-1,1 1 1,-1 0-1,1 1 1,0-1-1,-1 0 1,1 0-1,0 1 1,0-1 0,4-1-1,46-20-5488,-22 11 111,3-5-3383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38.674"/>
    </inkml:context>
    <inkml:brush xml:id="br0">
      <inkml:brushProperty name="width" value="0.025" units="cm"/>
      <inkml:brushProperty name="height" value="0.025" units="cm"/>
    </inkml:brush>
  </inkml:definitions>
  <inkml:trace contextRef="#ctx0" brushRef="#br0">22 0 17489,'0'0'4286,"-2"11"-2401,-2 6-1413,-1 2 221,1 0-1,1 0 0,1 0 1,0 32-1,3-50-688,-1 0 0,1 0 0,-1-1 0,1 1 0,0 0-1,-1 0 1,1 0 0,0-1 0,0 1 0,0 0 0,-1-1 0,1 1 0,0-1 0,0 1-1,0-1 1,0 1 0,0-1 0,0 1 0,0-1 0,0 0 0,0 0 0,0 0 0,1 0-1,-1 0 1,0 0 0,0 0 0,0 0 0,0 0 0,0 0 0,0 0 0,0-1 0,0 1-1,0 0 1,0-1 0,0 1 0,1-1 0,42-15 124,-23 2-113,36-29-1,-44 31-72,1 1 0,0 1-1,0 0 1,1 1 0,31-14 0,-46 23 57,1 0 1,-1-1-1,1 1 0,0 0 0,-1 0 1,1 0-1,-1 0 0,1 0 1,0 0-1,-1 0 0,1 0 0,0 0 1,-1 0-1,1 0 0,-1 0 0,1 0 1,0 1-1,-1-1 0,1 0 1,-1 0-1,1 1 0,0-1 0,-1 0 1,1 1-1,-1-1 0,1 1 0,-1-1 1,0 0-1,1 1 0,0 0 1,7 24-35,-9 43-28,0-48 55,2-20 10,-1 1 1,0-1-1,1 0 0,-1 1 1,0-1-1,1 1 1,-1-1-1,1 0 0,-1 1 1,1-1-1,-1 0 1,1 1-1,-1-1 0,1 0 1,-1 0-1,1 1 1,-1-1-1,1 0 0,-1 0 1,1 0-1,-1 0 1,1 0-1,-1 0 0,1 0 1,0 0-1,-1 0 0,1 0 1,-1 0-1,1 0 1,-1 0-1,1 0 0,-1 0 1,1-1-1,0 1 1,-1 0-1,0 0 0,1-1 1,-1 1-1,1 0 1,-1-1-1,1 1 0,0-1 1,25-13 123,17-18-67,-34 23-67,2 0 0,-1 1 0,1 1 0,1 0 0,-1 0 0,1 1 0,24-9 0,-36 15 6,0 0-1,1 0 1,-1 0-1,1 0 0,-1 0 1,0 0-1,1 0 1,-1 0-1,0 0 1,1 1-1,-1-1 1,1 0-1,-1 0 1,0 0-1,1 0 0,-1 0 1,0 1-1,1-1 1,-1 0-1,0 0 1,1 1-1,-1-1 1,0 0-1,0 0 1,1 1-1,-1-1 0,0 0 1,0 1-1,0-1 1,1 0-1,-1 1 1,0-1-1,0 1 1,0-1-1,0 0 1,0 1-1,3 22-18,-9 21 72,3-14 19,3-30-63,0 1 0,1-1 1,-1 1-1,0-1 0,0 1 0,0-1 0,0 1 1,0-1-1,1 1 0,-1-1 0,0 1 0,0-1 1,1 1-1,-1-1 0,0 0 0,1 1 1,-1-1-1,0 0 0,1 1 0,-1-1 0,1 0 1,-1 1-1,0-1 0,1 0 0,-1 0 0,1 0 1,-1 1-1,1-1 0,3-1 15,0 1-1,0-1 1,0 0 0,-1 0-1,1 0 1,0-1 0,-1 1-1,1-1 1,-1 0 0,0 0 0,5-3-1,11-7-8,53-29 23,-67 39-46,0 0 0,0 0-1,0 0 1,0 1 0,0-1-1,1 1 1,-1 1 0,0-1-1,1 1 1,-1 0 0,0 0-1,8 1 1,-11 0 8,-1-1 0,0 1 0,0 0 0,0 0 0,0 0 0,0 0 0,0 0 0,0 0 0,0 0 0,0 0 1,0 1-1,-1-1 0,1 0 0,0 0 0,-1 1 0,1-1 0,-1 0 0,0 1 0,1-1 0,-1 0 0,0 1 0,0-1 0,0 1 0,0-1 0,0 2 0,0 46-286,-1-35-649,1-13 773,0-1-1,0 0 1,1 0-1,-1 0 1,0 1 0,0-1-1,0 0 1,1 0 0,-1 0-1,0 1 1,0-1-1,1 0 1,-1 0 0,0 0-1,1 0 1,-1 0-1,0 0 1,0 0 0,1 0-1,-1 0 1,0 1 0,1-1-1,-1 0 1,0-1-1,1 1 1,-1 0 0,0 0-1,0 0 1,1 0 0,-1 0-1,0 0 1,1 0-1,-1 0 1,0 0 0,0-1-1,1 1 1,-1 0-1,0 0 1,0 0 0,1-1-1,-1 1 1,0 0 0,0 0-1,0 0 1,0-1-1,1 1 1,-1 0 0,0-1-1,0 1 1,0 0 0,0 0-1,0-1 1,11-14-6061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39.031"/>
    </inkml:context>
    <inkml:brush xml:id="br0">
      <inkml:brushProperty name="width" value="0.025" units="cm"/>
      <inkml:brushProperty name="height" value="0.025" units="cm"/>
    </inkml:brush>
  </inkml:definitions>
  <inkml:trace contextRef="#ctx0" brushRef="#br0">53 2 14638,'0'0'2973,"-3"8"-704,0-2-1844,0 0 101,1 0-1,-1 1 1,1-1 0,0 1 0,1-1 0,-1 1-1,1 0 1,0 11 0,1-18-509,1 1 1,-1-1-1,0 0 0,1 1 0,-1-1 1,0 0-1,1 1 0,-1-1 0,0 0 1,1 0-1,-1 1 0,0-1 0,1 0 1,-1 0-1,1 0 0,-1 1 0,1-1 1,-1 0-1,0 0 0,1 0 0,-1 0 1,1 0-1,-1 0 0,1 0 0,-1 0 1,1 0-1,-1 0 0,0 0 0,1 0 1,-1-1-1,1 1 0,-1 0 0,1 0 1,-1 0-1,0 0 0,1-1 0,-1 1 1,0 0-1,1-1 0,-1 1 0,0 0 1,1 0-1,-1-1 0,1 0 0,17-12 109,-16 10-113,-1-1 1,1 1-1,-1-1 0,0 1 0,0 0 0,0-1 1,0 0-1,-1 1 0,1-1 0,-1 0 0,0 1 0,0-1 1,-1-6-1,1 9-15,0 0 0,0 1 1,0-1-1,-1 0 0,1 0 0,0 0 0,0 1 1,-1-1-1,1 0 0,0 1 0,-1-1 1,1 0-1,-1 1 0,1-1 0,-1 0 0,1 1 1,-1-1-1,0 1 0,1-1 0,-1 1 1,1-1-1,-1 1 0,-1-1 0,0 1-6,1 0 1,0 0-1,0 0 0,-1 1 0,1-1 1,0 0-1,0 1 0,-1-1 0,1 1 0,0-1 1,0 1-1,0 0 0,0-1 0,0 1 1,0 0-1,0 0 0,0 0 0,0 0 0,0 0 1,-1 1-1,-2 4 25,-1 0-1,1 0 1,0 1 0,0-1-1,1 1 1,0 0 0,0 0 0,1 0-1,0 0 1,0 1 0,1-1 0,-1 0-1,2 1 1,-1 14 0,1-20-9,0-1-1,0 0 1,0 0 0,0 0 0,1 0-1,-1 1 1,0-1 0,1 0 0,-1 0-1,0 0 1,1 0 0,-1 0 0,1 0-1,0 0 1,-1 0 0,1 0 0,0 0-1,0 0 1,-1-1 0,1 1 0,0 0 0,0 0-1,0-1 1,0 1 0,0 0 0,0-1-1,2 1 1,0 0 9,1 0 0,0 0 0,-1 0 0,1-1-1,0 0 1,0 1 0,-1-1 0,8-1 0,1-1-6,-1 0 1,0-1-1,0 0 1,0 0-1,11-6 1,14-13-622,2 0-1502,-1 8-3478,-33 20-1060,-4 12 3780,0-15 1990,-2 17-4004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0.288"/>
    </inkml:context>
    <inkml:brush xml:id="br0">
      <inkml:brushProperty name="width" value="0.025" units="cm"/>
      <inkml:brushProperty name="height" value="0.025" units="cm"/>
    </inkml:brush>
  </inkml:definitions>
  <inkml:trace contextRef="#ctx0" brushRef="#br0">120 0 10730,'0'0'7074,"-9"12"-5131,-6 9-1238,1 0 0,1 2 1,1-1-1,1 1 0,1 1 1,1 0-1,-10 47 0,12 9-3,7-74-691,-1-1 1,2 1 0,-1 0 0,1-1 0,0 1 0,0-1 0,0 0-1,1 1 1,0-1 0,0 0 0,5 10 0,-6-14-7,-1 0-1,1-1 1,-1 1 0,1 0-1,0 0 1,-1-1 0,1 1-1,0 0 1,-1-1 0,1 1-1,0-1 1,0 1 0,0-1-1,-1 1 1,1-1 0,0 1-1,0-1 1,0 0 0,0 1 0,0-1-1,0 0 1,0 0 0,0 0-1,0 0 1,0 0 0,0 0-1,0 0 1,0 0 0,0 0-1,0 0 1,-1-1 0,1 1-1,0 0 1,0-1 0,0 1 0,0-1-1,0 1 1,0-1 0,-1 1-1,1-1 1,0 1 0,0-1-1,-1 0 1,1 1 0,0-1-1,-1 0 1,1 0 0,-1 1-1,1-1 1,-1 0 0,1 0-1,-1 0 1,0 0 0,1-1 0,22-56 65,-22 53-67,3-9 18,2-1-15,-2-1 1,0 0-1,-1 0 1,2-26-1,-18 74-97,11-26 133,1 0-1,-1 0 0,2 1 0,-1-1 0,1 0 0,-1 0 1,2 1-1,-1-1 0,1 0 0,0 0 0,0 0 0,0 1 1,1-1-1,5 10 0,-5-12-17,1 0 0,-1 0 0,1-1 0,0 1 0,0-1 1,1 0-1,-1 0 0,0 0 0,1-1 0,0 1 0,0-1 0,0 0 0,0 0 0,0 0 0,0 0 1,0-1-1,0 1 0,1-1 0,-1 0 0,1-1 0,6 1 0,-4 0-13,0-1-1,0 0 1,0 0-1,0 0 1,0-1-1,0 0 1,0-1-1,0 0 1,0 0-1,0 0 1,-1-1-1,1 0 1,-1 0-1,9-6 1,-11 6-25,0 0 1,0-1 0,-1 1 0,1-1 0,-1 0-1,0 0 1,0 0 0,-1 0 0,1 0-1,-1-1 1,0 1 0,0-1 0,0 0 0,0 0-1,-1 1 1,0-1 0,0 0 0,0 0-1,-1 0 1,0 0 0,0-6 0,0 10 8,0 0 0,0 0-1,0 1 1,-1-1 0,1 0 0,0 0 0,0 0 0,-1 0 0,1 0 0,-1 0 0,1 1-1,0-1 1,-1 0 0,0 0 0,1 1 0,-1-1 0,1 0 0,-1 1 0,0-1 0,0 0 0,1 1-1,-1-1 1,0 1 0,0-1 0,0 1 0,0 0 0,1-1 0,-1 1 0,0 0 0,0 0 0,0-1-1,0 1 1,0 0 0,0 0 0,0 0 0,0 0 0,0 0 0,0 0 0,1 1 0,-1-1-1,0 0 1,0 0 0,0 1 0,0-1 0,0 0 0,0 1 0,-1 0 0,-3 1 29,0 0 0,1 0 0,-1 0 0,0 1 0,1-1-1,-1 1 1,-5 5 0,7-4 35,-30 34 305,32-37-345,-1 0 1,1 1 0,0-1 0,0 1 0,1 0 0,-1-1 0,0 1 0,0 0 0,1-1 0,-1 1 0,1 0 0,-1 0 0,1 0 0,0-1 0,0 1 0,0 0 0,0 0-1,0 0 1,0 0 0,0-1 0,1 1 0,0 3 0,2-3-9,-1-1 0,1 0 0,0 0 0,-1 0 0,1 0 0,0 0 0,0-1 0,0 1 0,-1-1 1,1 0-1,0 0 0,0 0 0,0 0 0,0-1 0,3 0 0,4 1 4,55-6-240,-46 4 42,-1 0 0,28 1 0,-40 1 169,0 1 0,-1 0 0,1 0 0,-1 0 0,1 1 0,-1-1 0,0 1 0,0 1 0,0-1 1,0 1-1,0 0 0,7 5 0,-8-5 118,0 1 1,0-1 0,1 0-1,-1 0 1,1-1 0,0 1 0,0-1-1,0 0 1,0 0 0,0-1-1,8 2 1,-11-3-78,1 0 0,0 0-1,0-1 1,-1 1 0,1 0 0,0-1 0,0 0 0,-1 0 0,1 0-1,-1 0 1,1 0 0,-1 0 0,1-1 0,-1 1 0,0-1-1,0 0 1,1 1 0,-1-1 0,0 0 0,-1 0 0,1 0 0,0-1-1,2-3 1,0 0-21,-1 0 0,0 0 0,0 0 0,0 0-1,-1-1 1,0 1 0,0-1 0,-1 1 0,1-1-1,-2 0 1,1 1 0,-1-1 0,0 0 0,0 0 0,0 1-1,-1-1 1,0 0 0,-1 1 0,0-1 0,0 1 0,0-1-1,0 1 1,-1 0 0,0 0 0,-1 0 0,1 0 0,-1 1-1,0-1 1,-1 1 0,1 0 0,-1 0 0,-9-7-1,97 20-816,-78-7 660,0-1 0,-1 0-1,1 0 1,-1-1 0,1 1 0,-1-1 0,1 0 0,-1 0-1,1-1 1,-1 1 0,7-4 0,-9 3-165,-1 1 0,1-1 1,0 0-1,0-1 0,-1 1 0,1 0 1,-1 0-1,1 0 0,-1-1 1,0 1-1,0-1 0,0 1 0,-1-1 1,1 1-1,0-1 0,-1 0 0,0 1 1,0-1-1,1 0 0,-2 1 0,1-5 1,-2-13-2623,3 8-4340,12 23 5151,-5-3 1786,1 0-1,0-1 0,0 0 0,1 0 1,0-1-1,0 0 0,1-1 0,-1 0 0,14 4 1,-7-4 1506,0-1-1,1 0 1,-1-1 0,1-1 0,24 0 0,-39-2-693,-1 0 1,1 0 0,-1 0 0,0-1-1,1 1 1,-1-1 0,0 0-1,1 0 1,-1 0 0,0 0 0,0 0-1,0 0 1,0 0 0,0-1-1,0 1 1,0-1 0,0 1 0,-1-1-1,3-2 1,-12 8 2093,-6 6-2404,12-6-167,-1-1 0,1 1 1,0 0-1,0 0 0,0 1 0,0-1 0,1 0 1,0 0-1,0 1 0,0-1 0,0 1 0,1-1 1,0 1-1,-1-1 0,2 1 0,-1-1 0,0 1 1,1-1-1,0 1 0,0-1 0,1 0 0,-1 0 1,3 6-1,5 5-1036,0-1-1,1 0 1,0-1 0,1 0 0,15 13 0,30 38-3376,-52-59 4198,0 1-1,-1-1 1,0 1 0,0 0-1,0 0 1,0 0 0,-1 1-1,0-1 1,1 10 0,-2-13 391,0 1 0,-1-1 0,0 1 0,0-1 0,0 0 0,0 1 0,-1-1 0,1 1 1,-1-1-1,0 0 0,0 0 0,0 1 0,0-1 0,-1 0 0,1 0 0,-1 0 0,0 0 0,0 0 1,0-1-1,0 1 0,-5 4 0,0-2 402,-1 0-1,0 0 1,0-1 0,0 0-1,0 0 1,-1-1 0,-9 3 0,5-2 229,0 0 1,0-1 0,0 0-1,-1-1 1,1-1-1,-1 0 1,1-1 0,-20-2-1,30 2-749,0-1 1,0 1-1,0-1 0,0 0 0,0 0 0,0 0 0,0 0 0,0-1 0,0 1 0,1-1 0,-1 0 0,0 0 0,1 0 0,-1 0 0,1 0 0,0 0 1,0-1-1,0 1 0,0-1 0,0 1 0,0-1 0,1 0 0,0 0 0,-1 0 0,1 1 0,0-2 0,0 1 0,0 0 0,1 0 0,-1 0 1,1 0-1,0 0 0,0 0 0,0-1 0,0 1 0,0 0 0,1 0 0,-1 0 0,3-6 0,-1 3-66,0 0 0,0 1 0,1-1 0,-1 1 1,1 0-1,1 0 0,-1 0 0,1 0 0,0 0 0,0 1 0,0 0 0,1 0 0,-1 0 0,1 0 0,8-4 0,12-8-34,49-22-1,-65 35 22,24-13-239,1 1-2236,57-35 0,-47 18-4568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0.899"/>
    </inkml:context>
    <inkml:brush xml:id="br0">
      <inkml:brushProperty name="width" value="0.025" units="cm"/>
      <inkml:brushProperty name="height" value="0.025" units="cm"/>
    </inkml:brush>
  </inkml:definitions>
  <inkml:trace contextRef="#ctx0" brushRef="#br0">1 2 16143,'7'-1'4693,"20"2"-3327,-17 0-1075,0 1-1,0 0 1,0 0 0,-1 1-1,1 0 1,-1 1-1,0 0 1,0 1 0,0 0-1,0 0 1,10 9-1,-15-11-279,-1-1-1,0 1 0,-1 0 1,1 0-1,0 0 0,-1 0 0,0 0 1,0 0-1,0 1 0,0-1 1,0 1-1,-1-1 0,1 1 1,-1 0-1,0 0 0,0 0 1,0 0-1,-1-1 0,1 1 1,-1 0-1,0 0 0,0 0 0,-1 0 1,1 0-1,-1 0 0,0 0 1,0 0-1,0 0 0,0-1 1,-1 1-1,-2 5 0,-3 2 41,0 0-1,-1-1 0,0 0 0,0 0 1,-1 0-1,0-1 0,-14 10 0,-8 3 262,-39 23-1,104-62-2,54-19 0,39-19-2859,-126 55 2473,23-17-3835,-24 16 3469,1 0-1,-1 0 0,1 1 0,-1-1 0,0 0 0,1 0 0,-1 0 0,0 0 0,1 1 0,-1-1 1,0 0-1,0 0 0,0 0 0,0 0 0,0 0 0,0 0 0,0 0 0,0-1 0,-4-10-8177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1.256"/>
    </inkml:context>
    <inkml:brush xml:id="br0">
      <inkml:brushProperty name="width" value="0.025" units="cm"/>
      <inkml:brushProperty name="height" value="0.025" units="cm"/>
    </inkml:brush>
  </inkml:definitions>
  <inkml:trace contextRef="#ctx0" brushRef="#br0">1 1 8648,'0'0'13581,"56"-1"-13517,-8 1-64,4 0-1473,1 0-3396,-3 0-6406</inkml:trace>
  <inkml:trace contextRef="#ctx0" brushRef="#br0" timeOffset="1">483 91 18129,'0'0'5862,"-38"52"-5446,38-44-352,0-2-288,15-6-2178,4 0-2083,6-9-6405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3:24.665"/>
    </inkml:context>
    <inkml:brush xml:id="br0">
      <inkml:brushProperty name="width" value="0.025" units="cm"/>
      <inkml:brushProperty name="height" value="0.025" units="cm"/>
    </inkml:brush>
  </inkml:definitions>
  <inkml:trace contextRef="#ctx0" brushRef="#br0">147 248 16492,'6'-11'2480,"2"4"33,0 12-1529,-6 9-144,3 16-344,-5 9-112,0 16-144,0 3-40,3 3-104,5-6-40,-2-6-16,9-7 8,-7-13 0,-2-3 8,0-14-376,-6-12-544</inkml:trace>
  <inkml:trace contextRef="#ctx0" brushRef="#br0" timeOffset="248.12">38 628 11947,'12'7'2272,"4"0"3833,6-1-4400,5-6-337,5-4-160,10-11-432,1-5-215,8 1-297,1 1-120,-7 3-144,-3 4 16,-15 5-56,-5 1-328,-22 5-929</inkml:trace>
  <inkml:trace contextRef="#ctx0" brushRef="#br0" timeOffset="482.1">21 235 21165,'-10'-18'784,"0"7"200,10 11-232,0-2-320,0 1-160,0-1-216,17-19-40,2 13-8,7 3-8,6 0 0,-6 2 0,7 3-224,-5 6-232,-1 7-616,9 2 960</inkml:trace>
  <inkml:trace contextRef="#ctx0" brushRef="#br0" timeOffset="730.13">439 305 16900,'17'34'4483,"2"19"-3049,7 15-1515,-25-67 86,-1 0 1,0-1-1,1 1 1,-1 0 0,0-1-1,1 1 1,-1 0 0,1-1-1,-1 1 1,1-1 0,-1 1-1,1 0 1,-1-1-1,1 1 1,0-1 0,-1 0-1,1 1 1,0-1 0,-1 0-1,1 1 1,0-1 0,0 0-1,-1 0 1,1 1-1,0-1 1,0 0 0,-1 0-1,1 0 1,0 0 0,0 0-1,0 0 1,-1 0 0,1 0-1,0-1 1,0 1-1,-1 0 1,1 0 0,0-1-1,-1 1 1,1 0 0,0-1-1,0 1 1,-1-1 0,1 1-1,-1-1 1,1 1-1,-1-1 1,1 1 0,-1-1-1,1 1 1,-1-1 0,1 0-1,-1 0-5,32-43 257,-25 31-216,29-22 3,-24 82-192,-16 64 128,4-111 11,0-1 0,0 1 0,0-1 0,0 1 0,0-1 0,0 1 0,1-1 0,-1 1 0,0 0 0,0-1 0,0 1 0,0-1 0,1 1 0,-1-1 0,0 1 0,1 0 0,-1-1 0,0 1 0,0 0 0,1-1 0,-1 1 0,1 0 0,-1 0 0,0-1 0,1 1 0,-1 0 0,1 0 0,-1-1 0,0 1 0,1 0 0,-1 0 0,1 0 0,-1 0 0,1 0 0,-1 0 0,1 0 0,-1 0 0,1 0 0,-1 0 0,0 0 0,1 0 0,-1 0 0,1 0 0,-1 0 0,1 0 0,-1 1 0,1-1 0,-1 0 0,0 0 0,1 1 0,-1-1 0,0 0 0,1 0 0,-1 1 0,1-1 1,-1 0-1,0 1 9,14-30-811</inkml:trace>
  <inkml:trace contextRef="#ctx0" brushRef="#br0" timeOffset="1320.51">757 101 15155,'-43'211'8160,"42"-198"-8024,0 1-1,1-1 1,1 1-1,0-1 1,1 1 0,0-1-1,1 0 1,1 0-1,0 0 1,1 0 0,0-1-1,1 1 1,0-1-1,6 6-135,-12-16 5,0-1 0,1 1-1,-1-1 1,1 1-1,-1-1 1,1 1 0,0-1-1,0 0 1,-1 1-1,1-1 1,0 0 0,0 0-1,0 0 1,0 0-1,1 0 1,-1 0 0,0 0-1,0 0 1,1 0-1,-1 0 1,0-1-1,1 1 1,-1-1 0,1 1-1,-1-1 1,1 1-1,-1-1 1,1 0 0,-1 0-1,1 1 1,-1-1-1,1 0 1,-1-1 0,1 1-1,-1 0 1,1 0-1,-1-1 1,1 1 0,-1-1-1,1 1 1,-1-1-1,1 1 1,-1-1 0,0 0-1,1 0 1,-1 0-1,0 0 1,0 0 0,0 0-1,0 0 1,0 0-1,0 0 1,0-1 0,0 1-1,0 0 1,0-1-5,19-55 96,-19 53-98,-1 0 0,1 0 0,-1 0 0,1 0 0,0 0-1,1 0 1,-1 0 0,1 1 0,-1-1 0,1 0 0,0 1 0,1 0-1,-1-1 1,1 1 0,-1 0 0,1 0 0,0 0 0,0 0 0,0 1-1,0-1 1,1 1 0,-1 0 0,1 0 0,0 0 0,-1 0 0,1 1-1,2-1 3,38-1-36,-43 2 62,-1 1-6,-7-4 38,4 2-50,1 1-1,0-1 1,-1 1-1,1 0 0,-1 0 1,1 0-1,-1 0 1,0 0-1,1 0 0,-1 1 1,0-1-1,0 1 1,0 0-1,1 0 0,-1 0 1,0 0-1,0 0 1,0 1-1,1-1 0,-1 1 1,0 0-1,1-1 1,-1 1-1,0 1 0,1-1 1,-1 0-1,1 1 1,0-1-1,-1 1 0,1 0 1,0-1-1,0 1 1,-2 2-8,-32 79 12,35-81-12,0 1 0,1-1 0,-1 0 0,1 0 0,-1 1 0,1-1-1,0 1 1,0-1 0,0 0 0,0 1 0,0-1 0,1 1 0,-1-1 0,1 0 0,-1 1 0,1-1 0,0 0 0,0 0 0,0 0 0,0 0 0,0 1 0,0-1 0,1-1 0,-1 1 0,1 0 0,-1 0 0,1 0 0,0-1 0,0 1-1,0-1 1,0 0 0,0 1 0,0-1 0,0 0 0,0 0 0,1 0 0,8 0 6,1-1-1,0 0 1,-1-1 0,1 0-1,-1-1 1,0 0 0,1-1-1,-1 0 1,0-1-1,-1 0 1,1-1 0,-1 0-1,7-4-5,20-8 13,44-7 3,-81 24-17,1 0 1,-1 0 0,1 0 0,0 0 0,-1 0 0,1 0 0,0 0-1,-1 0 1,1 0 0,-1 0 0,1 0 0,0 0 0,-1 0 0,1 1 0,0-1-1,-1 0 1,1 0 0,-1 1 0,1-1 0,-1 0 0,1 1 0,-1-1 0,1 1-1,-1-1 1,1 0 0,-1 1 0,0-1 0,1 1 0,-1-1 0,0 1-1,1 0 1,-1-1 0,0 1 0,1-1 0,-1 1 0,0 0 0,0-1 0,0 1-1,0-1 1,0 1 0,0 0 0,0-1 0,0 1 0,0 0 0,0-1 0,0 1-1,0-1 1,0 1 0,0 0 0,-1-1 0,1 1 0,0 0 67,0-1 125,0 0 180,-4-7 563,2 6-922,1-1 0,-1 0 0,1 0 0,0 0 0,0-1 0,0 1 1,0 0-1,0 0 0,1-1 0,-1 1 0,0 0 0,1-1 0,0 1 1,0-1-1,0 1 0,0 0 0,0-1 0,0 1 0,0-1 1,1 1-1,-1 0 0,1-1 0,0 1 0,0 0 0,0 0 0,0-1 1,0 1-1,0 0 0,0 0 0,1 0 0,-1 0 0,1 1 0,-1-1 1,1 0-1,0 0 0,1 0-13,35-9-397,-16 6-1014</inkml:trace>
  <inkml:trace contextRef="#ctx0" brushRef="#br0" timeOffset="1958.8">1483 18 18740,'0'0'72,"-1"1"1,1-1-1,-1 1 0,1-1 1,-1 0-1,1 1 1,-1-1-1,1 1 0,-1-1 1,0 0-1,1 1 0,-1-1 1,1 0-1,-1 0 0,0 0 1,0 1-1,1-1 0,-1 0 1,0 0-1,1 0 1,-1 0-1,0 0 0,1 0 1,-1-1-1,0 1 0,1 0 1,-1 0-1,0 0 0,1 0 1,-1-1-1,0 1 0,1 0 1,-1-1-1,1 1 1,-1-1-1,1 1 0,-1 0 1,1-1-1,-1 1 0,1-1 1,-1 0-1,1 1 0,-1-1 1,1 1-1,0-1 1,-1 1-1,1-1 0,0 0 1,0 1-1,-1-1 0,1 0 1,0 1-1,0-1 0,0 0 1,0 0-1,0 1 0,0-1 1,0 0-1,0 1 1,0-1-1,0 0 0,0 1 1,1-1-1,-1 0 0,0 1 1,1-1-73,-43 139 989,40-126-887,-2 1-3,1 0 1,1 0 0,0 0 0,1 1-1,1-1 1,0 0 0,0 1 0,2-1 0,-1 0-1,2 1 1,0-1 0,0 0 0,1-1-1,1 1 1,0-1 0,2 3-100,-5-14 10,1 0 0,-1 0 0,1 0 0,-1 0 0,1-1 0,-1 1 0,1-1 0,-1 0 0,1 0 0,-1 0 0,1 0 0,-1 0 0,1 0 0,-1 0 0,1-1 0,-1 0 0,1 1 0,-1-1 0,1 0 0,-1 0 0,0 0 0,1-1 0,-1 1 0,0 0 0,0-1 0,0 0 0,0 1 0,1-3-10,12-4 24,-13 7-21,5-4-4,0 0 0,0 1 0,1 0 0,0 0 0,-1 0 0,1 1 0,0 1 0,1-1 0,-1 1 0,0 0 0,1 1 0,-1 0 0,1 1 0,-1-1 0,1 2 0,-1-1 0,1 1 0,-1 0 0,1 1 0,-1 0 0,0 0 0,0 1 0,5 2 1,-11-3-5,0 0 1,0 0-1,-1 0 0,1 0 0,0 0 1,-1 1-1,1-1 0,-1 1 0,0-1 1,0 1-1,0-1 0,0 1 0,0 0 1,-1-1-1,1 1 0,-1 0 0,0 0 1,0-1-1,1 1 0,-2 0 0,1 0 1,0-1-1,-1 1 0,1 0 0,-1 0 1,0-1-1,0 1 0,0-1 0,0 1 1,0-1-1,-1 1 0,1-1 0,-1 0 1,1 1 4,-3 2 25,0 0 0,1-1 0,-2 1 0,1-1 0,0 0 0,-1 0-1,0 0 1,0-1 0,0 1 0,0-1 0,0-1 0,-1 1 0,1-1 0,-1 0 0,-2 1-25,-1-1 37,1 0 0,-1-1 0,0 0 0,1 0 0,-1-1 0,0 0 0,0 0 0,1-1-1,-1-1 1,1 1 0,-1-1 0,1-1 0,-1 1 0,1-1 0,0-1 0,0 0 0,1 0 0,-1 0-1,1-1 1,0 0 0,0-1 0,0 1 0,1-1 0,-5-6-37,10 11-55,0 1 0,1-1 0,-1 1 0,0-1 0,1 1 0,-1-1 0,1 1 0,-1-1 0,1 0 0,0 1 0,-1-1 0,1 0 0,-1 1 0,1-1 0,0 0 0,0 1 0,-1-1 0,1 0 0,0 0 0,0 0 0,0 1 0,0-1 0,0 0 0,0 0 0,0 1 0,0-1 0,0 0 0,0 0 0,1 1 0,-1-1 0,0 0 0,0 0 0,1 1 0,-1-1 0,0 0 0,1 1 0,-1-1 0,1 0 0,-1 1 0,1-1 0,-1 1 0,1-1 0,0 1 0,-1-1 0,1 1 0,-1-1 0,1 1 0,0-1 0,-1 1 0,1 0 0,0 0 0,0-1 0,-1 1 1,1 0-1,0 0 0,0 0 55,23-1 874</inkml:trace>
  <inkml:trace contextRef="#ctx0" brushRef="#br0" timeOffset="2301.63">1897 316 15699,'-45'13'8867,"39"-6"-8807,0-1 0,0 1 0,1 0 1,0 0-1,1 1 0,-1-1 0,1 1 0,1 0 1,0 0-1,0 1 0,0-1 0,0 7-60,2-14 4,0 0-1,1 0 1,-1 0-1,1 0 1,-1 0-1,1 0 0,-1 0 1,1 0-1,0 0 1,-1 0-1,1 0 1,0 1-1,0-1 1,0 0-1,0 0 1,0 0-1,0 0 1,0 0-1,0 0 1,1 1-1,-1-1 1,0 0-1,1 0 1,-1 0-1,1 0 1,-1 0-1,1 0 1,-1 0-1,1 0 1,0 0-1,-1 0 1,1-1-1,0 1 1,0 0-1,0 0 1,0-1-1,0 1 1,0 0-1,0-1 1,0 1-1,0-1 0,0 1 1,0-1-1,0 0 1,0 1-1,0-1 1,0 0-1,0 0 1,0 0-1,0 0 1,1 0-1,-1 0 1,0 0-1,0 0 1,0 0-1,0-1 1,1 1-4,123-101 194,-36 60-228,-87 40 23,0 0 0,0 0 0,0 1 0,0-1 0,0 1-1,1-1 1,-1 1 0,0 0 0,0 0 0,1 0 0,-1 0 0,0 0-1,0 1 1,0-1 0,1 1 0,-1-1 0,0 1 0,0 0 0,0 0-1,0 0 1,0 0 0,0 0 0,0 0 0,-1 1 0,1-1-1,0 1 1,-1-1 0,1 1 0,-1-1 0,1 1 0,-1 0 0,0 0-1,0 0 1,1 0 0,-1 0 0,-1 0 0,1 0 0,0 0 0,0 0-1,-1 2 12,6 140-57,-4-143 68,-1 0 0,1 0-1,0 0 1,-1 0 0,1 0 0,0 0-1,0 0 1,0-1 0,-1 1 0,1-1-1,0 1 1,0-1 0,0 0 0,0 0-1,0 0 1,0 0 0,0 0 0,0 0 0,0 0-1,0-1 1,0 1 0,-1-1 0,1 1-1,0-1 1,0 0 0,0 0 0,-1 1-1,1-1 1,0-1 0,-1 1 0,1 0-1,-1 0 1,1-1 0,-1 1 0,0 0 0,1-1-1,-1 0 1,0 1 0,0-1 0,0 0-1,0 1 1,0-3-11,71-82-436,-53 59-703</inkml:trace>
  <inkml:trace contextRef="#ctx0" brushRef="#br0" timeOffset="2672.79">2311 229 25093,'-2'5'73,"-4"10"63,1 1 1,0 0-1,1 0 0,1 1 1,0-1-1,1 1 0,1-1 0,1 1 1,0 0-1,1-1 0,1 1 1,0-1-1,1 1 0,1-1 1,1 0-1,0 0 0,7 13-136,-12-28 4,1 1-1,0 0 1,0 0-1,0-1 1,0 1-1,0-1 1,0 1-1,0-1 1,0 1-1,1-1 1,-1 0-1,0 0 1,1 1-1,-1-1 1,1 0-1,-1 0 1,1 0 0,0-1-1,-1 1 1,1 0-1,0-1 1,0 1-1,0-1 1,-1 1-1,1-1 1,0 0-1,0 0 1,0 0-1,0 0 1,0 0-1,-1 0 1,1-1-1,0 1 1,0 0-1,0-1 1,-1 0-1,1 1 1,0-1-1,0 0 1,-1 0-1,1 0 1,-1 0-1,1 0 1,-1 0-1,1 0 1,-1-1-4,53-73 114,-51 68-110,29-54 32,-24 42-36,1 0 0,1 0 0,1 0 0,0 2 0,2-1 0,-1 2 0,2-1 0,0 2 0,1 0 0,1 1 0,4-3 0,-18 16-13,0 1-1842,-1 0 3594</inkml:trace>
  <inkml:trace contextRef="#ctx0" brushRef="#br0" timeOffset="2954.27">2525 532 23261,'19'18'432,"4"-15"-368,4-6-416</inkml:trace>
  <inkml:trace contextRef="#ctx0" brushRef="#br0" timeOffset="3313.56">2830 424 21605,'4'-2'55,"1"-1"0,-1 1 0,0-1 0,0 0 1,-1 0-1,1-1 0,0 1 0,-1-1 1,0 1-1,0-1 0,0 0 0,0 0 0,-1-1 1,0 1-1,0 0 0,0-1 0,0 0 1,0 1-1,-1-1 0,0 0 0,0 0 0,-1 0 1,1 1-1,-1-1 0,0 0 0,0 0 1,-1-1-56,-1 5 15,0-1 1,0 1-1,0-1 1,0 1-1,0 0 1,-1 0-1,1 0 1,0 0-1,-1 0 1,1 1 0,-1-1-1,1 1 1,-1-1-1,0 1 1,1 0-1,-1 0 1,1 0-1,-1 0 1,1 1-1,-1-1 1,1 1-1,-1-1 1,1 1 0,-1 0-1,1 0 1,0 0-1,-1 0 1,1 1-1,0-1 1,0 1-1,0-1 1,0 1-1,0 0 1,0-1-1,1 1 1,-1 0 0,0 0-1,1 0 1,0 1-1,-1-1 1,1 0-1,0 0 1,0 1-1,0-1 1,0 1-1,0 0-15,-4 6 58,-1 1-1,1-1 0,0 1 0,1 0 0,0 0 0,1 0 0,0 1 0,0 0 0,1-1 0,1 1 0,-1 0 1,2 0-1,0-1 0,0 1 0,1 0 0,1 9-57,-1-18 17,0-1 0,0 1 0,0-1 0,0 1 0,0-1 0,0 0 0,0 1-1,1-1 1,-1 0 0,0 0 0,1 1 0,-1-1 0,1 0 0,-1-1 0,1 1 0,0 0 0,-1 0 0,1-1 0,0 1 0,-1-1 0,1 1 0,0-1 0,0 0-1,0 0 1,-1 0 0,1 0 0,0 0 0,0 0 0,0 0 0,-1 0 0,1-1 0,0 1 0,0-1 0,-1 1 0,1-1 0,0 0 0,-1 0 0,1 0-17,61-35 169,56-58-50,-119 93-121,1 0 0,0 1 0,-1-1 0,1 1 0,0-1 0,-1 1 0,1-1-1,0 1 1,0 0 0,-1-1 0,1 1 0,0 0 0,0 0 0,0 0 0,0-1 0,-1 1 0,1 0 0,0 0-1,0 0 1,0 0 0,0 0 0,-1 1 0,1-1 0,0 0 0,0 0 0,0 0 0,-1 1 0,1-1-1,0 0 1,0 1 0,-1-1 0,1 1 0,0-1 0,-1 1 0,1-1 0,0 1 0,-1-1 0,1 1 0,-1 0-1,1-1 1,-1 1 0,1 0 0,-1 0 0,1-1 0,-1 1 0,0 0 0,1 0 0,-1 0 0,0-1 0,0 1-1,0 0 1,0 0 2,-2 53-50,-1-31 70,3-22-2,-1 1-1,1 0 0,-1 0 0,1 0 0,0 0 0,0 0 0,0 0 0,0 0 0,0 0 0,0-1 0,1 1 0,-1 0 0,1 0 1,-1 0-1,1 0 0,0-1 0,-1 1 0,1 0 0,0 0 0,0-1 0,0 1 0,1-1 0,-1 1 0,0-1 0,1 1 0,-1-1 1,0 0-1,1 0 0,0 0 0,-1 0 0,1 0 0,0 0 0,-1 0 0,1 0 0,0-1 0,0 1 0,0-1 0,-1 1 0,1-1 1,0 0-1,2 1-17,6-5 49,-1 0 0,0-1-1,0 0 1,0-1 0,-1 0 0,1 0 0,-1 0 0,-1-1 0,1 0 0,-1-1 0,-1 0 0,2-2-49,33-31 129,-41 40-130,0 1-1,0-1 1,1 1 0,-1-1 0,0 1 0,0-1 0,1 1-1,-1 0 1,0-1 0,1 1 0,-1-1 0,1 1 0,-1 0-1,0-1 1,1 1 0,-1 0 0,1 0 0,-1-1 0,1 1-1,-1 0 1,1 0 0,-1 0 0,1 0 0,-1-1 0,1 1-1,-1 0 1,1 0 0,-1 0 0,1 0 0,-1 0-1,1 0 1,-1 0 0,1 1 0,-1-1 0,1 0 0,-1 0-1,1 0 1,-1 0 0,1 1 0,-1-1 0,1 0 0,-1 0-1,1 1 1,-1-1 0,0 0 0,1 1 0,-1-1 0,1 1-1,-1-1 1,0 0 0,1 1 0,-1-1 0,0 1 0,0-1-1,0 1 1,1-1 0,-1 1 0,0-1 0,0 1 0,0-1-1,0 1 1,0 0 1,0 38-104,-1-30 91,-1 97 64,6-94 137,1-10 971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1.585"/>
    </inkml:context>
    <inkml:brush xml:id="br0">
      <inkml:brushProperty name="width" value="0.025" units="cm"/>
      <inkml:brushProperty name="height" value="0.025" units="cm"/>
    </inkml:brush>
  </inkml:definitions>
  <inkml:trace contextRef="#ctx0" brushRef="#br0">43 0 12107,'0'0'5766,"-39"60"-3972,36-30-898,3 3-607,0 2-129,6 2-96,6 0-96,-1-1-1185,-2-6-1153,-5-3-129,-4-10-1152,-4-8 416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1.957"/>
    </inkml:context>
    <inkml:brush xml:id="br0">
      <inkml:brushProperty name="width" value="0.025" units="cm"/>
      <inkml:brushProperty name="height" value="0.025" units="cm"/>
    </inkml:brush>
  </inkml:definitions>
  <inkml:trace contextRef="#ctx0" brushRef="#br0">0 77 10346,'0'0'1393,"6"-9"492,-2 4-1625,0 0 1,0 0-1,0 1 1,1-1-1,0 1 1,0 0-1,0 1 1,0-1-1,1 1 1,-1 0-1,1 0 1,0 1-1,-1-1 1,1 1-1,0 1 1,1-1-1,-1 1 1,0 0-1,11 0 1,117-6 2409,-120 8-2596,0-1 1,0 2 0,0 0-1,0 1 1,-1 0 0,1 1-1,17 7 1,-29-10-60,1 0 1,-1 0-1,1 0 0,-1 1 0,1-1 1,-1 0-1,0 1 0,0 0 1,0 0-1,0-1 0,0 1 1,0 0-1,0 1 0,-1-1 0,1 0 1,-1 0-1,0 1 0,1-1 1,-1 1-1,0-1 0,1 5 1,-2-4 63,0 0 0,-1-1 0,1 1 0,-1 0 1,1 0-1,-1 0 0,0 0 0,0 0 1,0-1-1,0 1 0,-1 0 0,1-1 0,-1 1 1,1-1-1,-1 1 0,-2 2 0,-9 7 444,0 1 0,0-2 0,-1 0 0,-30 18-1,-28 10 824,126-42-2969,-22-2 444,1 1 0,-1 1 1,1 2-1,54 4 0,-84-2 1117,1-1 0,-1 1 0,0 0 0,0 0 1,1 0-1,-1 0 0,0 1 0,0-1 0,0 1 0,0 0 0,-1 0 0,1 0 0,0 0 0,-1 0 0,1 1 1,1 2-1,-3-3 101,0-1 0,0 1 0,-1-1 0,1 1 0,-1-1 0,1 1 0,-1 0 0,1-1 0,-1 1 0,0 0 0,0-1 0,0 1 1,0 0-1,0-1 0,0 1 0,0 0 0,-1-1 0,1 1 0,-1 0 0,1-1 0,-1 1 0,1-1 0,-1 1 0,0-1 0,0 1 0,0-1 1,0 1-1,0-1 0,0 0 0,0 0 0,0 1 0,-1-1 0,1 0 0,-3 1 0,-10 9 737,-1 0 0,0-1 0,-1-1 0,0 0 0,-1-1 0,-19 6 0,-4 0 904,-64 12 0,94-23-1585,5-2-81,1 1-1,0-1 0,-1-1 0,1 1 0,-1 0 1,1-1-1,-1 0 0,1 0 0,-1 0 0,-8-2 1,13 1-166,1 0 0,-1 0 0,0-1 1,1 2-1,-1-1 0,1 0 0,-1 0 1,1 0-1,-1 0 0,1 0 0,0 0 0,-1 0 1,1 1-1,0-1 0,0 0 0,0 1 1,0-1-1,-1 0 0,1 1 0,2-1 1,63-42-8877,-19 16-196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2.288"/>
    </inkml:context>
    <inkml:brush xml:id="br0">
      <inkml:brushProperty name="width" value="0.025" units="cm"/>
      <inkml:brushProperty name="height" value="0.025" units="cm"/>
    </inkml:brush>
  </inkml:definitions>
  <inkml:trace contextRef="#ctx0" brushRef="#br0">77 0 17777,'0'0'3945,"-9"9"-2344,4-5-1450,-33 37 1136,35-37-1153,0 0 0,1-1-1,-1 1 1,1 1 0,0-1 0,0 0-1,0 1 1,1-1 0,0 0 0,-1 1-1,2 0 1,-2 6 0,2-10-128,1 0 0,-1 0 0,0 0 1,0 1-1,1-1 0,-1 0 0,1 0 1,-1 0-1,1 0 0,-1 0 0,1-1 0,0 1 1,-1 0-1,1 0 0,0 0 0,0 0 1,-1-1-1,1 1 0,0 0 0,0-1 0,0 1 1,0-1-1,0 1 0,0-1 0,0 1 1,0-1-1,0 0 0,0 1 0,0-1 0,1 0 1,-1 0-1,0 0 0,1 0 0,46 0-279,-39-1 143,10-1-426,0-2 0,0 0 0,-1-1 0,1-2 0,32-14 0,41-14-758,-92 36 1363,1-1 1,-1 0 0,0 0-1,1 1 1,-1-1-1,0 0 1,1 1 0,-1-1-1,0 0 1,0 1-1,1-1 1,-1 0 0,0 1-1,0-1 1,0 1-1,0-1 1,1 1 0,-1-1-1,0 0 1,0 1-1,0-1 1,0 1-1,0-1 1,0 1 0,0-1-1,0 1 1,0-1-1,0 0 1,-1 1 0,1-1-1,0 1 1,0-1-1,0 0 1,0 1 0,-1-1-1,1 1 1,0-1-1,0 0 1,-1 1 0,-6 20 870,4-13-636,-1 1 0,2-1 0,-1 1 0,2 0 0,-3 14 0,4-21-265,0 0 1,0-1-1,0 1 1,0 0-1,0-1 1,0 1-1,0 0 1,0-1-1,1 1 1,-1 0-1,1-1 1,-1 1-1,1-1 1,0 1-1,0-1 1,-1 1-1,1-1 1,0 1-1,0-1 1,0 0-1,1 0 1,-1 1-1,0-1 1,0 0-1,1 0 1,-1 0-1,0 0 1,1-1-1,-1 1 1,1 0-1,-1-1 1,1 1-1,0-1 1,-1 1-1,1-1 1,0 0-1,1 1 1,10 0-17,0-1-1,0-1 1,1 0-1,-1 0 1,-1-1 0,1-1-1,21-7 1,7-5-1193,38-22 0,30-11-514,-149 102 3028,-4 4-1804,42-58-2200,1-4-2893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2.641"/>
    </inkml:context>
    <inkml:brush xml:id="br0">
      <inkml:brushProperty name="width" value="0.025" units="cm"/>
      <inkml:brushProperty name="height" value="0.025" units="cm"/>
    </inkml:brush>
  </inkml:definitions>
  <inkml:trace contextRef="#ctx0" brushRef="#br0">1 1 20083,'0'0'3107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3.093"/>
    </inkml:context>
    <inkml:brush xml:id="br0">
      <inkml:brushProperty name="width" value="0.025" units="cm"/>
      <inkml:brushProperty name="height" value="0.025" units="cm"/>
    </inkml:brush>
  </inkml:definitions>
  <inkml:trace contextRef="#ctx0" brushRef="#br0">3 0 16560,'0'0'4201,"0"11"-2600,0 1-1105,-2-2-140,2 0 0,-1 0 0,2 1 0,-1-1 0,4 18 0,-3-27-322,1 1 0,-1 0 0,0 0 1,1-1-1,0 1 0,-1-1 0,1 1 0,0-1 0,0 0 0,-1 1 0,1-1 0,0 0 0,0 0 0,0 0 0,1-1 0,-1 1 0,0 0 0,0-1 0,0 0 0,0 1 0,1-1 0,-1 0 1,0 0-1,3-1 0,62-2 271,-62 3-271,29-6 33,0-2-1,63-22 1,-61 18-253,1 0 0,41-5 0,-77 16 190,0 1 0,-1 0 0,1 0 0,0 0 0,0 0 0,0 0 0,0 0 0,0 0 0,-1 0 0,1 0 0,0 0 0,0 0 0,0 0 0,0 0 0,-1 1 0,1-1 0,0 0 0,0 1 0,-1-1 0,1 1 0,0-1 0,0 1 0,-1-1 0,1 1 0,-1-1 0,1 1 0,0 0 0,-1-1-1,1 1 1,-1 0 0,1-1 0,-1 1 0,0 0 0,1 0 0,-1 0 0,0-1 0,0 1 0,1 0 0,-1 0 0,0 0 0,0 0 0,0-1 0,0 1 0,0 0 0,0 0 0,0 0 0,0 0 0,0-1 0,-1 1 0,1 0 0,-1 1 0,-19 57 668,11-35-398,9-23-269,0 0 0,-1-1 0,1 1 0,0 0 0,0 0 0,0-1 0,0 1 0,0 0-1,0 0 1,0-1 0,0 1 0,0 0 0,0 0 0,1-1 0,-1 1 0,0 0 0,0-1 0,1 1 0,-1 0 0,0-1 0,1 1-1,-1 0 1,1-1 0,-1 1 0,1-1 0,-1 1 0,1-1 0,-1 1 0,1-1 0,1 1 0,27 4 148,34-18 32,66-34-989,-104 36-754,-1-2 1,46-30-1,-60 31-1499,-24 8-2988,-6 4 2442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3.434"/>
    </inkml:context>
    <inkml:brush xml:id="br0">
      <inkml:brushProperty name="width" value="0.025" units="cm"/>
      <inkml:brushProperty name="height" value="0.025" units="cm"/>
    </inkml:brush>
  </inkml:definitions>
  <inkml:trace contextRef="#ctx0" brushRef="#br0">0 0 15310,'0'0'7047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4.274"/>
    </inkml:context>
    <inkml:brush xml:id="br0">
      <inkml:brushProperty name="width" value="0.025" units="cm"/>
      <inkml:brushProperty name="height" value="0.025" units="cm"/>
    </inkml:brush>
  </inkml:definitions>
  <inkml:trace contextRef="#ctx0" brushRef="#br0">903 78 5477,'15'-8'4516,"3"-3"-3483,42-26 1173,-14 18 2125,-45 18-4280,-1 1-1,0 0 0,1 0 0,-1-1 1,0 1-1,1 0 0,-1 0 1,1 0-1,-1-1 0,1 1 1,-1 0-1,0 0 0,1 0 0,-1 0 1,1 0-1,-1 0 0,1 0 1,-1 0-1,1 0 0,-1 0 1,0 0-1,1 1 0,-1-1 0,1 0 1,-1 0-1,1 0 0,-1 0 1,0 1-1,1-1 0,-1 0 1,0 0-1,1 1 0,-1-1 0,0 0 1,1 1-1,-1-1 0,0 0 1,1 1-1,-1-1 0,0 0 1,0 1-1,0-1 0,1 1 0,-1-1 1,0 1-1,0-1 0,0 0 1,0 1-1,0-1 0,0 1 1,0-1-1,0 1 0,0-1 0,0 1 1,0-1-1,0 0 0,0 1 1,0-1-1,0 1 0,0-1 1,-1 1-1,1-1 0,0 0 0,0 1 1,0-1-1,-1 1 0,1-1 1,-1 1-1,-17 30 360,-20 18-155,-2-3 0,-2-1 1,-64 52-1,-155 105-43,229-178-334,-171 118 498,158-113-1135,-2-2 0,-77 32 0,79-45-1436,43-14 1843,-1 1 1,1-1 0,-1 1-1,1-1 1,0 0 0,-1 0-1,1 0 1,-1 0 0,1 0 0,-1-1-1,1 1 1,-1-1 0,1 0-1,0 1 1,-1-1 0,-1-1-1,-7-17-4607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4.618"/>
    </inkml:context>
    <inkml:brush xml:id="br0">
      <inkml:brushProperty name="width" value="0.025" units="cm"/>
      <inkml:brushProperty name="height" value="0.025" units="cm"/>
    </inkml:brush>
  </inkml:definitions>
  <inkml:trace contextRef="#ctx0" brushRef="#br0">557 1 13068,'0'0'3054,"-14"14"-2147,-37 38-551,-76 76 1922,-129 168 0,234-266-1745,-26 48 0,42-66-465,0 1 1,1-1-1,0 1 0,1 0 0,0 1 0,1-1 1,-1 16-1,3-27-64,1 1 0,0-1-1,0 1 1,0-1 0,0 1 0,0-1-1,1 1 1,-1-1 0,1 1 0,0-1 0,0 1-1,0-1 1,0 0 0,0 0 0,0 1 0,0-1-1,1 0 1,-1 0 0,1 0 0,-1 0-1,4 2 1,-2-2 5,1 0-1,0 0 1,-1 0-1,1 0 1,0 0-1,0-1 1,0 0-1,0 0 1,1 0-1,-1 0 1,7-1-1,7 1 16,0-2-1,0-1 0,0 0 1,0-1-1,18-6 1,22-9-157,0-3-1,81-41 1,21-25-3514,-58 24-2380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5.351"/>
    </inkml:context>
    <inkml:brush xml:id="br0">
      <inkml:brushProperty name="width" value="0.025" units="cm"/>
      <inkml:brushProperty name="height" value="0.025" units="cm"/>
    </inkml:brush>
  </inkml:definitions>
  <inkml:trace contextRef="#ctx0" brushRef="#br0">18 1 5061,'0'0'15075,"1"10"-14210,4 38-76,-3 1-1,-2 0 0,-12 91 1,-1 21 221,13-159-975,-1 0 0,1 0 0,0 0 0,0 0 0,0 0 0,0 0-1,1 0 1,-1 0 0,0 0 0,1 0 0,0 0 0,-1 0 0,1 0 0,0 0 0,0-1 0,0 1-1,2 3 1,-2-5-5,1 1 0,-1-1 0,1 0-1,0 0 1,-1 0 0,1 0 0,-1 0-1,1 0 1,-1 0 0,1 0 0,-1-1-1,1 1 1,-1-1 0,1 1 0,-1-1-1,0 1 1,1-1 0,-1 0 0,0 0-1,1 0 1,-1 0 0,0 0 0,0 0-1,2-2 1,35-30 106,-2-2 1,-1-1-1,-2-1 1,37-55-1,-29 38-92,-27 37-232,20-28 236,-33 43-395,1-1 0,-1 1 0,0-1 1,0 1-1,0-1 0,-1 0 0,1 0 0,0 1 0,-1-6 0,-1 5-3293,-7 3-3113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6.465"/>
    </inkml:context>
    <inkml:brush xml:id="br0">
      <inkml:brushProperty name="width" value="0.025" units="cm"/>
      <inkml:brushProperty name="height" value="0.025" units="cm"/>
    </inkml:brush>
  </inkml:definitions>
  <inkml:trace contextRef="#ctx0" brushRef="#br0">19 102 13965,'0'0'2461,"-3"10"-176,1-2-2020,-1 1 406,0 0-1,1 1 1,0 0 0,-1 14-1,3-22-607,-1-1-1,1 1 0,0 0 0,0-1 0,0 1 0,0 0 1,1 0-1,-1-1 0,0 1 0,1 0 0,-1-1 0,1 1 0,0-1 1,-1 1-1,1-1 0,0 1 0,0-1 0,0 1 0,0-1 1,0 0-1,0 1 0,1-1 0,-1 0 0,0 0 0,1 0 1,-1 0-1,0 0 0,1 0 0,0 0 0,-1-1 0,1 1 1,-1 0-1,1-1 0,0 0 0,2 1 0,4-1-43,0 0 0,0 0 0,0-1-1,0 0 1,0 0 0,0-1 0,-1 0 0,1-1-1,0 1 1,-1-2 0,0 1 0,0-1 0,0 0-1,0 0 1,-1-1 0,1 0 0,-1 0 0,8-9-1,3-3-108,-2-1-1,1 0 0,-2-2 1,-1 1-1,11-23 0,-9 15 181,-22 38 294,-21 47 71,24-45-354,0 0 0,0 0 0,1 0-1,1 1 1,0 0 0,1-1 0,1 18-1,0-30-90,0 0-1,0 0 0,0 0 1,0-1-1,0 1 0,0 0 1,1 0-1,-1 0 0,0 0 1,1 0-1,-1-1 0,0 1 1,1 0-1,-1 0 0,1 0 1,-1-1-1,1 1 0,-1 0 1,1-1-1,0 1 1,-1 0-1,1-1 0,0 1 1,0-1-1,-1 1 0,1-1 1,0 0-1,1 1 0,0 0 6,0-1-1,0 0 1,0 0-1,0 0 1,1 0 0,-1 0-1,0-1 1,0 1-1,0-1 1,0 1-1,4-3 1,1 0 24,0 0-1,1-1 1,-1-1 0,0 1 0,9-8-1,90-108 69,-106 120-111,0-1 1,0 1-1,0 0 0,0 0 0,0 0 1,0-1-1,0 1 0,0 0 0,0 0 0,0 0 1,0 0-1,0-1 0,0 1 0,0 0 1,0 0-1,1 0 0,-1 0 0,0 0 1,0-1-1,0 1 0,0 0 0,0 0 0,0 0 1,1 0-1,-1 0 0,0 0 0,0 0 1,0 0-1,0 0 0,1-1 0,-1 1 0,0 0 1,0 0-1,0 0 0,1 0 0,-1 0 1,0 0-1,0 0 0,0 0 0,0 0 1,1 0-1,-1 0 0,0 1 0,0-1 0,0 0 1,1 0-1,-1 0 0,0 0 0,0 0 1,0 0-1,0 0 0,0 0 0,1 0 1,-1 1-1,0-1 0,0 0 0,0 0 0,0 0 1,0 0-1,0 0 0,0 1 0,1-1 1,-1 0-1,0 0 0,0 1 0,-3 18-17,-10 25 78,4-23-31,4-11 36,1 1-1,-1 0 1,2 0 0,0 0 0,0 0 0,-2 19 0,9-31-39,-1 0 0,0 0 0,0 0 0,0 0 0,0-1 0,0 1 1,0-1-1,4-3 0,9-11 5,0-1 0,-2 0 0,17-26 0,-19 26-18,0 1-1,1 0 1,1 1-1,17-16 1,-30 30-10,0 0 0,0 0 0,0 0 0,-1 1 0,1-1 0,0 0-1,0 1 1,1-1 0,-1 0 0,0 1 0,0-1 0,0 1 0,0 0 0,0-1 0,1 1 0,-1 0 0,0 0-1,0 0 1,0 0 0,1 0 0,-1 0 0,0 0 0,0 0 0,1 0 0,-1 1 0,0-1 0,0 0 0,2 1-1,-2 1 3,1-1 0,0 1 0,-1 0 0,0 0 0,1 0 0,-1-1 0,0 1 0,0 0-1,0 0 1,0 1 0,0-1 0,-1 0 0,1 0 0,0 3 0,2 11 32,-1 0 1,-1 0 0,0 19-1,-1-31-16,0 11 129,1-10-50,0-1 0,-1 0-1,0 0 1,0 0 0,0 0-1,0 1 1,-1-1 0,0 0-1,0 0 1,0 0 0,-3 7-1,2-14 37,0-1-1,0 0 1,0 0-1,1 0 0,-1 0 1,1 0-1,0 0 1,1 0-1,-2-6 0,2-2-90,0-1-1,1 0 1,0 0 0,1 0-1,5-17 1,-3 14-27,-1 0 0,0 0 0,-1-20 0,-2 36-90,64 10-763,117-10 91,-180 0 744,1 0 0,-1 0 0,1 0 0,-1 0 0,1 0 0,-1 0 0,1 0 0,-1 1 0,1-1 0,-1 1 0,0-1 0,1 1 0,-1-1 0,0 1 0,1 0 0,-1-1 0,0 1 0,0 0 1,1 0-1,-1 0 0,0 0 0,0 0 0,0 0 0,0 1 0,1 1 0,-2-1 5,1 0 0,-1 1 1,1-1-1,-1 0 0,0 1 1,1-1-1,-1 1 0,-1-1 0,1 1 1,0-1-1,0 0 0,-1 1 1,-1 4-1,-3 5 39,1 0 0,-2-1 0,0 1 0,-13 17 0,-44 57 407,67-82-361,9-6-21,13-5 6,11-12-328,36-16 104,-26 22-6610,-57 13-12130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3:20.415"/>
    </inkml:context>
    <inkml:brush xml:id="br0">
      <inkml:brushProperty name="width" value="0.025" units="cm"/>
      <inkml:brushProperty name="height" value="0.025" units="cm"/>
    </inkml:brush>
  </inkml:definitions>
  <inkml:trace contextRef="#ctx0" brushRef="#br0">45 410 22053,'-41'318'3335,"37"-255"-2413,5-63-906,-1 0 0,0-1 0,0 1 0,0 0 0,0 0 0,1 0 0,-1-1 0,0 1 1,0 0-1,1 0 0,-1 0 0,0 0 0,0 0 0,1-1 0,-1 1 0,0 0 0,0 0 1,1 0-1,-1 0 0,0 0 0,0 0 0,1 0 0,-1 0 0,0 0 0,1 0 0,-1 0 1,0 0-1,0 0 0,1 0 0,-1 0 0,0 0 0,1 0 0,-1 1 0,0-1 0,0 0 0,0 0 1,1 0-1,-1 0 0,0 0 0,0 1 0,1-1 0,-1 0 0,0 0 0,0 1 0,0-1 1,0 0-1,1 0 0,-1 0 0,0 1 0,0-1 0,0 0 0,0 0 0,0 1 0,0-1 1,0 0-1,0 1 0,0-1 0,0 0 0,0 0 0,0 1 0,0-1 0,0 0 0,0 1 0,0-1-16,22-27 511,-19 23-457,133-191 967,33-75-1021,-138 208-14,-30 60-48,-1-2-2788,0 2 943</inkml:trace>
  <inkml:trace contextRef="#ctx0" brushRef="#br0" timeOffset="1013.11">145 569 16396,'13'102'6698,"-12"-97"-6630,1-1 1,0 0-1,0 0 1,0 0-1,1 0 0,-1 0 1,1 0-1,0 0 1,0-1-1,0 1 0,0-1 1,1 0-1,-1 0 1,1 0-1,0-1 1,0 1-1,0-1 0,0 0 1,1 0-1,-1-1 1,1 1-69,-1-1 20,1-1 1,-1 0-1,1 0 1,-1 0-1,1 0 1,0-1-1,-1 0 1,1 0 0,-1 0-1,0 0 1,1-1-1,-1 1 1,0-1-1,0-1 1,0 1-1,0 0 1,0-1 0,0 0-1,-1 0 1,0 0-1,1 0 1,0-1-21,63-81 378,-50 58-316,0-1 0,-3 0 0,0-1 0,-2-1 0,-1 0 1,5-21-63,-29 70 26,2 8-1,3-8 60,0-1 0,1 2 0,1-1 0,0 1 0,2-1 1,1 1-1,0 1 0,1-1-85,3-19 7,-1 0 1,1 0 0,0-1 0,-1 1 0,1 0 0,0 0 0,0-1-1,0 1 1,-1 0 0,1-1 0,0 1 0,0-1 0,0 1-1,0-1 1,0 1 0,0-1 0,0 0 0,0 0 0,0 1-1,0-1 1,0 0 0,0 0 0,0 0 0,1 0 0,-1 0-1,0 0 1,0-1 0,0 1 0,0 0 0,0 0 0,0-1-1,0 1 1,0-1 0,0 1 0,0-1 0,0 1 0,-1-1-1,1 1 1,0-1 0,0 0 0,0 0 0,-1 1 0,1-1 0,0 0-1,-1 0 1,1 0 0,-1 0 0,1 0 0,-1 0 0,1 0-1,-1 0 1,0 0 0,1 0 0,-1 0 0,0 0 0,0 0-1,0 0-7,100-159 419,-99 157-400,0 6-6,-11 113-2,9-31 405,2-85-399,1 1 0,-1 0 0,0-1 0,1 1 0,-1-1 0,0 1 1,1-1-1,-1 0 0,1 0 0,-1 0 0,1 1 0,-1-1 0,0-1 0,1 1 0,-1 0 0,1 0 0,-1 0 1,1-1-1,-1 1 0,0-1 0,1 1 0,-1-1 0,0 0 0,1 1 0,-1-1 0,0 0 0,0 0 0,0 0 1,0 0-1,0 0 0,0 0 0,0 0 0,0 0 0,0 0 0,0 0 0,-1-1 0,1 1 0,0-1-17,168-176 382,-168 177-383,-1 0 0,1 0 1,-1 0-1,1 0 0,-1 0 0,1 0 1,0 0-1,0 1 0,-1-1 1,1 0-1,0 0 0,0 1 0,0-1 1,0 1-1,0-1 0,0 1 0,0-1 1,0 1-1,0-1 0,0 1 0,0 0 1,0 0-1,0-1 0,0 1 1,0 0-1,0 0 0,0 0 0,0 0 1,0 0-1,0 1 0,0-1 0,0 0 1,0 0-1,1 1 0,-1-1 1,0 1-1,-1-1 0,1 1 0,0-1 1,0 1-1,0-1 0,0 1 0,0 0 1,0-1-1,-1 1 0,1 0 0,0 0 1,-1 0-1,1 0 0,0 0 1,-1-1-1,1 1 0,-1 1 1,27 126-21,-27-129 23,0 1 1,0-1-1,0 1 0,0-1 1,0 1-1,0-1 0,0 1 1,0 0-1,1-1 1,-1 1-1,0-1 0,0 1 1,0-1-1,1 1 0,-1 0 1,0-1-1,1 1 1,-1 0-1,0-1 0,1 1 1,-1 0-1,0 0 0,1-1 1,-1 1-1,1 0 1,-1 0-1,0-1 0,1 1 1,-1 0-1,1 0 0,-1 0 1,1 0-1,-1 0 1,1 0-1,-1 0 0,1 0 1,-1 0-1,1 0 0,-1 0 1,0 0-1,1 0 1,-1 0-1,1 0 0,-1 0 1,1 1-1,-1-1 0,0 0 1,1 0-1,-1 1 1,1-1-1,-1 0 0,0 0 1,1 1-1,-1-1 0,0 0 1,1 1-1,-1-1 1,0 0-1,0 1 0,1-1 1,-1 1-1,0-1 0,0 1 1,0-1-1,1 1-2,18-40 181,-16 31-152,0-1 1,-1 1 0,0-1 0,-1 0-1,0 1 1,0-1 0,-1 0 0,0 0 0,0 0-1,-1 1 1,0-1 0,-1-2-30,1 11 0,1-1 1,0 1-1,0-1 1,0 1-1,-1-1 1,1 1-1,0-1 1,-1 1-1,1-1 0,0 1 1,-1 0-1,1-1 1,-1 1-1,1-1 1,-1 1-1,1 0 0,-1-1 1,1 1-1,-1 0 1,1 0-1,-1-1 1,1 1-1,-1 0 1,1 0-1,-1 0 0,1 0 1,-1 0-1,0 0 1,1 0-1,-1 0 1,1 0-1,-1 0 1,1 0-1,-1 0 0,0 0 1,1 0-1,-1 0 1,1 1-1,-1-1 1,1 0-1,-1 0 1,1 1-1,-1-1 0,1 0 1,-1 1-1,1-1 1,0 0-1,-1 1 1,1-1-1,-1 1 1,1-1-1,0 1 0,-1-1 1,1 1-1,0-1 1,0 1-1,-1-1 0,-8 6 2,8-5-17,1-1-100,15-16-4966,73-46 482,-41 37 3326,-28 14 1527,0 0-1,0 2 1,1 0-1,0 1 1,0 1 0,1 2-1,19-4-253,-37 8 92,0 1 0,0 0 0,-1-1 0,1 1 0,0 1 0,0-1 0,-1 0 0,1 1 0,0-1 1,-1 1-1,1 0 0,0 0 0,-1 0 0,1 0 0,-1 0 0,0 1 0,1-1 0,-1 1 0,0-1 0,0 1 0,0 0 0,0 0 0,0 0 0,0 0 0,-1 0 0,1 0 0,-1 1 0,1-1 0,-1 1 0,0-1 0,0 1 0,0-1 0,0 1 0,0 0 0,-1-1 0,1 1 0,-1 0 0,0-1 0,0 1 0,0 0 0,0 0 0,0-1 0,0 1 0,-1 0 0,0 2-92,-2 12 264,-1-1-1,-1 1 1,0-1-1,-1 0 1,-1 0-1,0 0 1,-1-1-1,-1-1 1,0 1-1,-1-1 1,-1-1-1,0 0 1,-1 0 0,0-1-1,-4 3-263,14-14 73,2-1-15,3-3-17,67-29-129,-53 27-199,4-3-670,-1-5-720</inkml:trace>
  <inkml:trace contextRef="#ctx0" brushRef="#br0" timeOffset="1262.87">1123 418 14651,'-13'13'3753,"1"0"832,5-1-3273,7-3-544,9-4-176,11-9-351,9-5-97,10-8-80,4-3-24,9-8-1057,-1-1 2314</inkml:trace>
  <inkml:trace contextRef="#ctx0" brushRef="#br0" timeOffset="1943.95">1487 100 17636,'0'0'2158,"1"-1"783,-4 11-1951,-31 156 781,0 228 751,44-343-2134,5-86-301,17-39-50,-16 34-96,1 1-1,2 0 1,2 1-1,1 2 1,8-7 59,53-44-891,-83 87 878,0 1 0,0-1 0,1 0 0,-1 1 0,0-1 0,0 0 0,0 0 0,0 1 0,0-1 0,0 0 0,0 0 0,1 1-1,-1-1 1,0 0 0,0 0 0,0 1 0,0-1 0,1 0 0,-1 0 0,0 0 0,0 1 0,1-1 0,-1 0 0,0 0 0,0 0 0,1 0 0,-1 0 0,0 0 0,0 1 0,1-1 0,-1 0 0,0 0 0,1 0 0,-1 0 0,0 0 0,1 0 0,-1 0 0,0 0 0,0 0 0,1 0 0,-1 0 0,0-1 0,1 1 0,-1 0 0,0 0 0,0 0 0,1 0 13,-15 26-86,-80 106 81,96-112 87,25-34 16,-11 0-64,0-1 0,0 0 0,-2-1 0,0-1 0,0 0 0,-2-1 0,0 0 0,-1-1-1,7-17-33,-17 33 6,-9 15-60,2 4 100,0 0-1,1 1 1,1 0-1,0 0 1,1 0 0,1 0-1,1 0 1,0 4-46,1-20 11,0 0 0,-1 0 1,1 0-1,0 0 1,0 0-1,-1 0 1,1 0-1,0 0 1,0 0-1,0 0 1,0 0-1,1 0 0,-1 0 1,0 0-1,0 0 1,1 0-1,-1 0 1,0 0-1,1 0 1,-1 0-1,1 0 1,-1-1-1,1 1 0,0 0 1,-1 0-1,1 0 1,0-1-1,-1 1 1,1 0-1,0-1 1,0 1-1,0 0 1,0-1-1,-1 1 1,1-1-1,0 0 0,0 1 1,0-1-1,0 0 1,0 1-1,0-1 1,0 0-1,0 0 1,0 0-1,0 0 1,1 0-1,-1 0 0,0 0 1,0 0-1,0-1 1,0 1-1,0 0 1,0-1-12,46-30 242,69-107-43,-116 139-201,0-1 0,0 0 0,0 1 0,0-1 0,0 0 0,0 0 0,1 1 0,-1-1 0,0 0 0,0 0 1,0 1-1,0-1 0,1 0 0,-1 0 0,0 1 0,0-1 0,1 0 0,-1 0 0,0 0 0,0 0 0,1 1 0,-1-1 0,0 0 0,1 0 0,-1 0 1,0 0-1,0 0 0,1 0 0,-1 0 0,0 0 0,1 0 0,-1 0 0,0 0 0,1 0 0,-1 0 0,0 0 0,0 0 0,1 0 0,-1 0 0,0 0 1,1 0-1,-1-1 0,0 1 0,0 0 0,1 0 0,-1 0 0,0 0 0,0-1 0,1 1 0,-1 0 2,-6 30-71,-48 130 31,53-158 62,2-5 9,3-71-1737,-4 36 75</inkml:trace>
  <inkml:trace contextRef="#ctx0" brushRef="#br0" timeOffset="2100.62">1842 158 22661,'0'0'1032,"0"0"192,0 0-343,0 0-497,0 0-176,0 0-360,0 0-665</inkml:trace>
  <inkml:trace contextRef="#ctx0" brushRef="#br0" timeOffset="2428.52">2122 269 21837,'-125'56'5501,"123"-55"-5205,6-4-175,2-3-151,0 1-1,1 1 1,0-1 0,0 1-1,0 0 1,1 0-1,-1 1 1,1 0-1,0 1 1,0 0 0,0 0-1,0 0 1,0 1-1,0 0 1,0 1-1,1 0 1,-1 0 0,0 1-1,0 0 1,0 0-1,0 1 1,0 0-1,0 0 1,0 1-1,0 0 1,-1 0 0,0 1-1,1 0 1,-1 0-1,-1 1 1,1 0-1,-1 0 1,2 2 30,-6-4 9,-1 0 0,1-1 1,-1 1-1,0 0 0,0 0 0,0 0 0,0 0 1,0 0-1,-1 0 0,1 0 0,-1 0 0,0 0 1,0 0-1,0 0 0,0 0 0,-1 0 0,1 0 1,-1 0-1,0 0 0,0 0 0,0 0 0,0 0 1,0 0-1,-1 0 0,1-1 0,-1 1 0,0-1 1,0 1-1,0-1 0,0 0 0,0 1 0,-2 0-9,-82 67 1108,80-67-1008,-82 35 793,87-37-920,-1 0 0,0-1 1,0 1-1,0-1 0,0 0 0,0 0 0,0 1 0,0-1 0,0 0 0,1-1 1,-1 1-1,0 0 0,0-1 0,0 1 0,0-1 0,0 1 0,0-1 1,1 0-1,-1 0 0,0 0 0,1 0 0,-1 0 0,1 0 0,-1 0 0,1 0 1,-1-1-1,1 1 0,0-1 0,-1 1 0,1-1 0,0 1 0,0-1 0,0 0 1,1 0-1,-1 1 0,0-1 0,1 0 0,-1 0 0,1 0 0,-1 0 0,1 0 1,0 1-1,0-1 0,0 0 0,0 0 0,0 0 0,0-1 27,4-29-1877</inkml:trace>
  <inkml:trace contextRef="#ctx0" brushRef="#br0" timeOffset="3396.55">2415 29 20740,'-3'6'225,"-9"12"72,2 1 1,0 0-1,2 0 1,0 1-1,1 0 0,0 0 1,2 1-1,1 0 0,0 0 1,2 0-1,0 0 0,1 0 1,1 1-1,2-1 0,0 0 1,1 0-1,1 1-297,19 13 122,-22-35-117,-1 1 1,1-1-1,0 0 1,0 0-1,0 0 1,0 0-1,0 0 0,-1 0 1,1 0-1,0 0 1,0 0-1,0 0 1,0 0-1,0 0 1,-1-1-1,1 1 0,0 0 1,0-1-1,0 1 1,-1-1-1,1 1 1,0-1-1,-1 1 1,1-1-1,0 1 0,-1-1 1,1 0-1,-1 1 1,1-1-1,-1 0 1,1 1-1,-1-1 1,1 0-1,-1 0 0,0 0 1,1 1-1,-1-1 1,0 0-1,0 0 1,1 0-1,-1 0 1,0 0-1,0 1 1,0-1-1,0 0-5,6-18 31,0-1 0,-1 1 0,-2-1-1,0 0 1,0 0 0,-2-1 0,-1 0-31,-5 28-179,2 2 172,1-1 0,0 1 0,1 0 0,0-1 0,0 1 0,0 0 0,2 0 0,-1 0 0,1 0 0,0-1-1,1 1 1,0 0 0,1 1 7,-2-8 8,1-1 0,0 0 0,0 1 0,0-1 0,0 0 0,1 0-1,-1-1 1,0 1 0,0 0 0,0-1 0,1 1 0,-1-1 0,0 0 0,1 0-1,-1 0 1,0 0 0,0 0 0,1 0 0,-1-1 0,0 1 0,1-1 0,-1 1-1,0-1 1,0 0 0,0 0 0,0 0 0,0 0 0,0 0 0,0-1 0,0 1-1,0-1 1,0 1 0,-1-1 0,1 1 0,-1-1 0,2-2-8,3 0 10,140-98 39,-128 89-157,-17 42-332,-7-9 483,1 0 1,1 0-1,0 1 0,2-1 1,1 1-1,0 0 0,1 0 1,3 12-44,-3-33 9,0 1 0,0 0 0,-1-1 1,1 1-1,0-1 0,0 1 1,0 0-1,0-1 0,1 1 0,-1-1 1,0 1-1,0-1 0,0 1 1,0 0-1,1-1 0,-1 1 0,0-1 1,0 1-1,1-1 0,-1 1 0,0-1 1,1 1-1,-1-1 0,1 1 1,-1-1-1,1 0 0,-1 1 0,1-1 1,-1 0-1,1 1 0,-1-1 1,1 0-1,-1 0 0,1 1 0,-1-1 1,1 0-1,0 0 0,-1 0 0,1 0 1,-1 0-1,1 0 0,0 0 1,-1 0-1,1 0 0,-1 0 0,1 0 1,-1 0-1,1 0 0,0-1 1,-1 1-1,1 0 0,-1 0 0,1-1 1,-1 1-1,1 0 0,-1 0 0,1-1 1,-1 1-1,1-1 0,-1 1 1,0-1-1,1 1 0,-1 0 0,1-1 1,-1 1-1,0-1-9,30-38 151,-26 34-144,4-7-31,-5 5-200,1 0-1,1 0 1,-1 1-1,1-1 0,0 1 1,0 0-1,1 1 1,0 0-1,0-1 1,0 2-1,1-1 1,-1 1-1,4-2 225,-8 7-78,-1 0 1,1 0-1,-1 0 0,1 0 1,-1 0-1,0 0 0,1 1 1,-1-1-1,0 0 0,0 1 1,0-1-1,0 1 0,0-1 1,0 1-1,0-1 0,0 1 0,-1 0 1,1 0-1,-1-1 0,1 1 1,-1 0-1,0 0 0,0-1 1,1 1-1,-1 0 0,0 0 1,-1-1-1,1 1 0,0 0 0,0 0 1,-1 0-1,1-1 0,-1 1 1,0 1 77,1-2-21,-44 244 1062,4-97 2298,40-146-3291,0-2 96,-3-3 80,0 0-194,0 0 0,0 0 0,1 0 0,0-1 0,0 1 0,0-1 0,0 0 0,0 1 0,1-1 0,-1 0 0,1 0 0,0 0 0,0 0 0,1 0 0,-1 0 0,1 0 0,0-1 0,0 1 0,1 0 0,-1 0 0,1 0 0,-1 0 0,1 0 0,1 0 0,0-2-30,44-101-27,161-173 9,-206 280 18,-1-1 0,1 1 0,0 0 0,-1-1-1,1 1 1,-1 0 0,1-1 0,-1 1 0,1-1-1,0 1 1,-1-1 0,0 1 0,1-1 0,-1 0-1,1 1 1,-1-1 0,0 1 0,1-1 0,-1 0-1,0 1 1,0-1 0,1 0 0,-1 0 0,0 1-1,0-1 1,0 0 0,0 1 0,0-1 0,0 0-1,0 0 1,0 1 0,0-1 0,-1 0-1,1 1 1,0-1 0,0 0 0,-1 1 0,1-1-1,0 0 1,-1 1 0,1-1 0,0 0 0,-1 1-1,1-1 1,-1 1 0,1-1 0,-1 1 0,1-1-1,-1 1 1,0-1 0,1 1 0,-1 0 0,1-1-1,-1 1 1,0 0 0,1 0 0,-1-1 0,0 1-1,0 0 1,1 0 0,-42 16-48,31-8 68,0 0 0,1 1 0,-1 0 0,2 1 0,-1 0-1,2 1 1,-1 0 0,-4 8-20,12-17 59,51 1-38,1 2 0,-1 3 0,0 1 0,5 4-21,86 16 1,-83-29 29,-57-1-28,1 1 0,-1 0 0,0-1-1,0 1 1,0-1 0,0 1 0,0-1 0,0 0-1,0 1 1,0-1 0,0 0 0,0 0-1,0 0 1,0 0 0,0 0 0,0 0 0,-1 0-1,1 0 1,0 0 0,-1 0 0,1 0 0,-1 0-1,0 0 1,1-1 0,-1 1 0,0 0 0,1 0-1,-1 0 1,0-1 0,0 1 0,0 0 0,0 0-1,0-1 1,0 1 0,-1 0 0,1 0 0,0-1-1,-1 1 1,1 0 0,-1 0 0,1 0-1,-1 0 1,1 0 0,-1 0 0,0-1-2,-16-28-255,-6-5-514</inkml:trace>
  <inkml:trace contextRef="#ctx0" brushRef="#br0" timeOffset="3550.97">2808 0 21253,'10'9'920,"9"1"696,11-1-624,8-5-240,2-2-119,5-7-305,0-1 72,-9 4-4585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6.803"/>
    </inkml:context>
    <inkml:brush xml:id="br0">
      <inkml:brushProperty name="width" value="0.025" units="cm"/>
      <inkml:brushProperty name="height" value="0.025" units="cm"/>
    </inkml:brush>
  </inkml:definitions>
  <inkml:trace contextRef="#ctx0" brushRef="#br0">38 62 9705,'-20'-8'3011,"8"3"320,7 1-864,5 1-738,0-1-672,9 2-640,8-2-257,4 1-128,5-1-32,-2-1-321,3-2-2113,0-6-4164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7.176"/>
    </inkml:context>
    <inkml:brush xml:id="br0">
      <inkml:brushProperty name="width" value="0.025" units="cm"/>
      <inkml:brushProperty name="height" value="0.025" units="cm"/>
    </inkml:brush>
  </inkml:definitions>
  <inkml:trace contextRef="#ctx0" brushRef="#br0">32 124 18738,'0'0'6833,"10"-2"-6609,-6 1-212,1 0 1,-1 0-1,1-1 0,-1 1 0,1-1 0,-1 0 1,0 0-1,0-1 0,0 1 0,0-1 1,0 0-1,-1 0 0,1 0 0,-1 0 0,0-1 1,0 1-1,0-1 0,0 0 0,-1 0 1,1 0-1,-1 0 0,0 0 0,0 0 0,-1-1 1,1 1-1,-1-1 0,0 1 0,0-1 1,0 0-1,-1-4 0,0 8-11,0 0-1,-1 0 0,1 0 1,0 0-1,-1 0 1,1 1-1,0-1 0,-1 0 1,0 0-1,1 0 1,-1 1-1,1-1 0,-1 0 1,0 1-1,1-1 1,-1 1-1,0-1 0,0 1 1,1-1-1,-1 1 1,0-1-1,0 1 1,0 0-1,0-1 0,0 1 1,1 0-1,-1 0 1,0 0-1,0 0 0,0 0 1,0 0-1,0 0 1,0 0-1,0 0 0,0 0 1,0 0-1,0 0 1,1 1-1,-1-1 1,0 0-1,0 1 0,0-1 1,0 1-1,0 0 1,-5 0-3,1 1 1,0 0 0,0 1 0,0-1 0,0 1 0,-6 4 0,6-2 58,0 1 1,0-1-1,0 1 1,0 0-1,1 0 1,0 1 0,0-1-1,1 1 1,0 0-1,0 0 1,0 0-1,1 0 1,0 1-1,1-1 1,0 0-1,0 1 1,0 12-1,1-19-48,0 1-1,0-1 0,0 1 0,0 0 0,1-1 0,-1 1 0,1-1 0,-1 1 0,1-1 0,-1 1 0,1-1 0,0 0 1,0 1-1,0-1 0,-1 0 0,1 1 0,1-1 0,-1 0 0,0 0 0,0 0 0,0 0 0,2 1 0,0 0-12,1-1 0,-1 1 0,1-1 0,0 1 0,-1-1 0,1 0 0,0-1-1,7 2 1,1-2-360,0 0 1,-1 0-1,1-1 0,0-1 0,16-3 1,22-17-3914,0-7-3020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7.503"/>
    </inkml:context>
    <inkml:brush xml:id="br0">
      <inkml:brushProperty name="width" value="0.025" units="cm"/>
      <inkml:brushProperty name="height" value="0.025" units="cm"/>
    </inkml:brush>
  </inkml:definitions>
  <inkml:trace contextRef="#ctx0" brushRef="#br0">25 1 5445,'0'0'11990,"1"9"-10105,2 58 166,-4 70 1,-1-31-2023,1-113-6019,-7-23 118,-9-2-978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7.854"/>
    </inkml:context>
    <inkml:brush xml:id="br0">
      <inkml:brushProperty name="width" value="0.025" units="cm"/>
      <inkml:brushProperty name="height" value="0.025" units="cm"/>
    </inkml:brush>
  </inkml:definitions>
  <inkml:trace contextRef="#ctx0" brushRef="#br0">0 63 10218,'0'0'9897,"56"-27"-8488,-23 19-512,-2 4-352,1-1-385,1 0-128,-4-1 0,-6 2-609,-8 2-1024,-8 1-1410</inkml:trace>
  <inkml:trace contextRef="#ctx0" brushRef="#br0" timeOffset="1">19 127 9769,'0'0'12268,"67"12"-11628,-28-24-479,6-1-129,2 2-128,-6-2-1762,-7 1-2723,-9 0-3490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8.199"/>
    </inkml:context>
    <inkml:brush xml:id="br0">
      <inkml:brushProperty name="width" value="0.025" units="cm"/>
      <inkml:brushProperty name="height" value="0.025" units="cm"/>
    </inkml:brush>
  </inkml:definitions>
  <inkml:trace contextRef="#ctx0" brushRef="#br0">56 17 14382,'0'0'2354,"-5"8"294,-2 6-2057,-1 0 1,2 0-1,0 0 1,1 1-1,0 0 1,1 0-1,1 0 1,0 0-1,-1 29 1,4-43-588,0-1 0,0 1 1,0 0-1,0-1 1,0 1-1,0 0 1,0 0-1,1-1 0,-1 1 1,0 0-1,0-1 1,0 1-1,1 0 0,-1-1 1,0 1-1,1-1 1,-1 1-1,0-1 1,1 1-1,-1 0 0,1-1 1,-1 1-1,1-1 1,-1 0-1,1 1 0,0-1 1,-1 1-1,1-1 1,-1 0-1,1 1 1,0-1-1,-1 0 0,1 0 1,0 0-1,-1 0 1,1 1-1,0-1 0,-1 0 1,1 0-1,0 0 1,-1 0-1,1 0 1,0 0-1,0-1 0,0 1 1,2-1 19,-1 1 1,0-1 0,0 0-1,1 0 1,-1 0-1,0 0 1,0 0 0,0 0-1,0-1 1,0 1 0,0-1-1,2-2 1,10-16 30,0 0 0,14-27 0,-23 38-34,-1 0 1,0-1-1,0 1 0,-1-1 1,0 0-1,-1 1 1,0-1-1,1-13 0,-21 98 76,18-74-93,0-1 1,0 0 0,0 0 0,0 1 0,0-1 0,0 0 0,0 1 0,0-1 0,0 0 0,0 1 0,0-1 0,0 0-1,0 0 1,0 1 0,1-1 0,-1 0 0,0 0 0,0 1 0,0-1 0,0 0 0,1 0 0,-1 1 0,0-1 0,0 0-1,1 0 1,-1 0 0,0 1 0,0-1 0,1 0 0,-1 0 0,0 0 0,0 0 0,1 0 0,-1 0 0,0 1 0,1-1-1,-1 0 1,0 0 0,1 0 0,-1 0 0,17-6 247,12-15 58,-7-5-268,-18 21-30,0-1 0,0 1 0,0 0 0,1 1 1,-1-1-1,1 1 0,11-7 0,-15 15-38,0 0 0,0 0 0,0 0 0,-1 0 0,1 0 0,-1 0 0,0 0 0,-1 7 0,1-9 30,-9 141 758,8-119-2347,0-20-109,2-7-759,1-22-2373,0-8-2236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8.633"/>
    </inkml:context>
    <inkml:brush xml:id="br0">
      <inkml:brushProperty name="width" value="0.025" units="cm"/>
      <inkml:brushProperty name="height" value="0.025" units="cm"/>
    </inkml:brush>
  </inkml:definitions>
  <inkml:trace contextRef="#ctx0" brushRef="#br0">0 1 14798,'0'0'4660,"2"9"-4281,-1-4-361,0 0 0,1-1 0,-1 1 0,1 0 0,0 0 0,1-1 0,-1 1 0,1-1 0,-1 0 0,1 0 0,1 0 0,-1 0 0,0 0 0,1-1 0,5 5 0,-4-5-413,0 0 0,-1-1 0,2 1 0,-1-1 0,0 0 0,7 2 0,1-1-490,12 1-5723,-9-1 3082,-3 0 13552,-21 1-8894,1 0 0,0 1 0,0-1-1,-10 10 1,14-12-1068,1 0 0,0 0-1,0 1 1,0-1 0,1 0 0,-1 1-1,0-1 1,1 1 0,0 0 0,-1-1-1,1 1 1,0 0 0,1 0 0,-1 0-1,0 0 1,0 5 0,2-7-69,-1-1 1,0 1 0,1 0-1,-1-1 1,1 1-1,-1-1 1,0 1-1,1 0 1,0-1-1,-1 1 1,1-1 0,-1 0-1,1 1 1,0-1-1,-1 1 1,1-1-1,0 0 1,-1 1-1,1-1 1,0 0 0,-1 0-1,1 0 1,0 0-1,0 0 1,-1 1-1,1-1 1,0 0-1,0-1 1,0 1 0,33 0-614,-25 0 339,8 0-119,-1 1 0,33 6 0,-44-6 388,0 0 1,-1 1-1,1 0 0,0-1 1,-1 2-1,8 3 0,-11-5 45,1 0 0,-1 0 0,0 0 0,0 0 0,0 0 0,0 1 0,0-1-1,0 0 1,0 0 0,0 1 0,0-1 0,0 0 0,-1 1 0,1-1 0,-1 1 0,1-1 0,-1 1-1,0 0 1,1-1 0,-1 3 0,-1-1 210,0 1-1,0-2 1,0 1-1,0 0 1,-1 0-1,1 0 1,-1-1-1,0 1 1,0 0-1,0-1 1,0 0-1,0 1 1,0-1-1,-1 0 1,1 0-1,-1-1 1,1 1 0,-1 0-1,-5 2 1,-2 1 5,-1 0 1,1 0 0,-1-1 0,-13 4 0,23-8-326,-1 1 1,1-1 0,-1 1 0,1-1-1,-1 1 1,1-1 0,-1 0 0,0 1 0,1-1-1,-1 0 1,1 0 0,-1-1 0,0 1 0,1 0-1,-1 0 1,1-1 0,-1 1 0,1-1-1,-1 1 1,1-1 0,-1 0 0,1 1 0,0-1-1,-1 0 1,1 0 0,0 0 0,0 0 0,-1 0-1,1 0 1,0-1 0,0 1 0,0 0 0,1 0-1,-1-1 1,0 1 0,-1-3 0,2 0-502,-1 1 1,1-1-1,0 0 1,0 0 0,1 0-1,-1 0 1,1 1-1,0-1 1,0 0-1,0 1 1,0-1 0,1 0-1,-1 1 1,1 0-1,2-5 1,16-22-5009,1-1-2909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8.976"/>
    </inkml:context>
    <inkml:brush xml:id="br0">
      <inkml:brushProperty name="width" value="0.025" units="cm"/>
      <inkml:brushProperty name="height" value="0.025" units="cm"/>
    </inkml:brush>
  </inkml:definitions>
  <inkml:trace contextRef="#ctx0" brushRef="#br0">63 1 13997,'0'0'8211,"-4"12"-7293,-12 35 142,3 0 1,-14 98 0,25-108-952,5 69 0,6-45-3974,-9-60 1260,0-4-1484,-2-12-2333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9.318"/>
    </inkml:context>
    <inkml:brush xml:id="br0">
      <inkml:brushProperty name="width" value="0.025" units="cm"/>
      <inkml:brushProperty name="height" value="0.025" units="cm"/>
    </inkml:brush>
  </inkml:definitions>
  <inkml:trace contextRef="#ctx0" brushRef="#br0">1 92 11435,'0'0'11178,"21"-52"-10345,10 47-288,8 1-449,10 0-96,7-6-1826,2-7-3683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49.664"/>
    </inkml:context>
    <inkml:brush xml:id="br0">
      <inkml:brushProperty name="width" value="0.025" units="cm"/>
      <inkml:brushProperty name="height" value="0.025" units="cm"/>
    </inkml:brush>
  </inkml:definitions>
  <inkml:trace contextRef="#ctx0" brushRef="#br0">71 1 13645,'0'0'2915,"-25"52"-1762,10-18 448,2 7-832,2 2-545,7-2-128,1 0 0,3 0-32,0-2-96,7-4-128,1-3-1153,-2-4-1634,-6-6-1345,0-6-2082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0.004"/>
    </inkml:context>
    <inkml:brush xml:id="br0">
      <inkml:brushProperty name="width" value="0.025" units="cm"/>
      <inkml:brushProperty name="height" value="0.025" units="cm"/>
    </inkml:brush>
  </inkml:definitions>
  <inkml:trace contextRef="#ctx0" brushRef="#br0">1 1 11050,'0'0'1730,"0"11"-160,-1 8-1067,1 0 0,1 1 1,1-1-1,1 0 0,1 0 1,5 19-1,0-15 102,-5-10-292,1 0 1,-1 0-1,2-1 0,0 0 0,0 0 0,1-1 0,1 1 0,0-1 1,18 18-1,-23-27-212,0-1-1,-1 1 1,1-1 0,0 0 0,0 0-1,0-1 1,0 1 0,0 0 0,1-1-1,-1 0 1,0 0 0,0 0 0,0 0-1,0 0 1,0 0 0,1-1-1,-1 0 1,0 0 0,0 1 0,0-2-1,-1 1 1,1 0 0,0-1 0,0 1-1,-1-1 1,1 0 0,2-2 0,11-8 82,0 0 0,-1-2 1,15-15-1,-16 15-209,-13 12-6,93-94 245,-52 42-1547,-12-2-3577,-23 32-1127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3:29.468"/>
    </inkml:context>
    <inkml:brush xml:id="br0">
      <inkml:brushProperty name="width" value="0.025" units="cm"/>
      <inkml:brushProperty name="height" value="0.025" units="cm"/>
    </inkml:brush>
  </inkml:definitions>
  <inkml:trace contextRef="#ctx0" brushRef="#br0">0 286 23229,'91'-19'1430,"-88"19"-1406,-1 1 0,0-1 0,0 0 0,1 1 1,-1-1-1,0 1 0,0 0 0,0-1 0,0 1 0,0 0 0,0 1 0,0-1 0,0 0 0,0 0 0,-1 1 0,1-1 0,0 1 0,-1-1 0,1 1 0,-1 0 0,0 0 0,0 0 1,1 0-1,-1 0 0,0 0 0,0 0 0,-1 0 0,1 0 0,0 0 0,-1 0 0,1 0 0,-1 1 0,0-1 0,0 0 0,0 0 0,0 1 0,0-1 0,0 0 0,-1 2-24,-2 10 15,0 1 0,-1-1 0,-1 0-1,-1 0 1,0-1 0,0 1-1,-1-1 1,-1 0 0,0-1-1,-4 4-14,-28 49 72,39-62-5,4-2-7,8-5-49,0 0 0,-1 0 1,1-1-1,-1 0 0,-1-1 1,1 0-1,-1 0 0,0-1 1,0 0-1,-1-1 0,0 0 1,0 0-1,-1-1 0,0 0 1,5-8-12,-8 12-1,80-126-331,-83 128 308,-1 3 0,-2 20-28,-1 4 86,1-14 9,0 0 0,1 1 0,0-1-1,0 0 1,1 1 0,1-1-1,0 0 1,0 1 0,1-1 0,2 7-43,-4-16 5,1 0 1,-1 0 0,1 0 0,-1 0-1,1 0 1,0 0 0,-1 0 0,1 0-1,0 0 1,0-1 0,0 1 0,0 0 0,0 0-1,0-1 1,0 1 0,0 0 0,0-1-1,0 1 1,0-1 0,0 0 0,0 1-1,0-1 1,0 0 0,0 0 0,1 1 0,-1-1-1,0 0 1,0 0 0,0 0 0,0-1-1,1 1 1,-1 0 0,0 0 0,0-1-1,0 1 1,0 0 0,0-1 0,0 1 0,0-1-1,0 1 1,0-1 0,0 0 0,0 0-1,0 0-5,47-39 126,-41 33-109,118-151 131,-120 166-242,0 134 36,-5-141 66,0 0 1,0 0 0,0 0-1,0 0 1,1 0 0,-1 1-1,0-1 1,1 0-1,-1 0 1,0 0 0,1 0-1,-1 0 1,1 0 0,0 0-1,-1 0 1,1 0 0,0-1-1,-1 1 1,1 0-1,0 0 1,0 0 0,0-1-1,0 1 1,0-1 0,0 1-1,0 0 1,0-1 0,0 0-1,0 1 1,0-1 0,0 0-1,0 1 1,0-1-1,0 0 1,0 0 0,0 0-1,1 0 1,-1 0 0,0 0-1,0 0 1,0 0 0,0-1-1,0 1 1,0 0-1,0-1 1,0 1 0,0-1-1,0 1 1,0-1 0,1 0-9,58-34 275,-51 29-249,115-83 160,-123 89-189,1 0 0,0 0 0,-1 0 0,1 0 1,-1 1-1,1-1 0,0 1 0,-1-1 0,1 1 1,-1-1-1,1 1 0,-1 0 0,1 0 0,-1 0 1,0 0-1,1 0 0,-1 0 0,0 0 1,0 1-1,0-1 0,0 0 0,0 0 0,0 1 1,0-1-1,0 1 0,-1-1 0,1 1 0,-1-1 1,1 1-1,-1 0 0,1-1 0,-1 1 0,0 0 1,0-1-1,0 1 0,0 0 0,0-1 1,0 1-1,0 0 0,0-1 0,-1 1 0,1-1 1,-1 1-1,1 0 0,-1-1 0,1 1 0,-1-1 1,0 1-1,0-1 0,-1 1 3,1 7 0,-3 116 96,4-123-28,0-2-20,1-4-175,0-15-172,-3-6 942</inkml:trace>
  <inkml:trace contextRef="#ctx0" brushRef="#br0" timeOffset="174.71">660 166 23429,'1'1'72,"1"0"32,42 28 808</inkml:trace>
  <inkml:trace contextRef="#ctx0" brushRef="#br0" timeOffset="531.29">1015 270 25181,'-6'0'49,"-1"1"-1,0 0 0,0 1 0,1-1 0,-1 1 1,1 1-1,-1-1 0,1 1 0,0 0 0,0 1 1,0-1-1,1 1 0,-1 0 0,1 1 0,0-1 1,0 1-1,0 0 0,1 0 0,0 1 0,0-1 1,-2 4-49,-21 46 81,27-54-78,-1 0-1,1 0 1,0 0 0,0 0-1,-1 0 1,1 0-1,0 0 1,0 0 0,0 0-1,0 0 1,0 0-1,0 0 1,0 0-1,1 0 1,-1 0 0,0 0-1,0 0 1,1 0-1,-1 0 1,1 0 0,-1 0-1,1 0 1,-1 0-1,1-1 1,-1 1 0,1 0-1,0 0 1,0-1-1,-1 1 1,1 0 0,0-1-1,0 1 1,0-1-1,0 1 1,-1-1 0,1 1-1,0-1 1,0 0-1,0 1 1,0-1 0,0 0-1,0 0 1,0 0-1,0 0 1,0 0-1,0 0 1,0 0 0,0 0-1,0 0 1,0 0-1,0 0 1,0-1 0,0 1-1,0 0 1,0-1-1,0 1 1,0-1 0,0 0-3,68-17 33,61-8-142,-67 34 2,-62-8 105,0 1 0,1-1-1,-1 0 1,0 1 0,0-1 0,1 1-1,-1 0 1,0-1 0,0 1-1,0 0 1,1-1 0,-1 1 0,0 0-1,0 0 1,0 0 0,0 0 0,-1 0-1,1 0 1,0 1 0,0-1 0,-1 0-1,1 0 1,-1 0 0,1 1-1,-1-1 1,1 0 0,-1 1 0,0-1-1,1 0 1,-1 1 0,0-1 0,0 0-1,0 1 1,0-1 0,0 0-1,-1 1 1,1-1 0,0 0 0,-1 1-1,1-1 1,-1 0 0,1 1 0,-1-1 2,-38 54 449,32-47-333,-1 0 0,0-1 0,0-1 1,-1 1-1,0-1 0,0-1 0,0 1 0,0-2 0,-1 1 1,0-1-1,0-1 0,0 0 0,-1 0 0,1-1 0,-1 0 1,1-1-1,-1 0 0,1-1 0,-1 0 0,-9-2-116,-1-3-273,8-2-446</inkml:trace>
  <inkml:trace contextRef="#ctx0" brushRef="#br0" timeOffset="950.69">1425 1 27526,'-2'0'328,"-19"19"-152,12 9-144,0 6-24,1 6 8,-1 1-8,9-2 8,0-2 0,9-2 176,4-3-368,1-8 1296</inkml:trace>
  <inkml:trace contextRef="#ctx0" brushRef="#br0" timeOffset="1106.75">1452 581 26342,'-1'8'488,"1"-8"-704,0 0-849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0.568"/>
    </inkml:context>
    <inkml:brush xml:id="br0">
      <inkml:brushProperty name="width" value="0.025" units="cm"/>
      <inkml:brushProperty name="height" value="0.025" units="cm"/>
    </inkml:brush>
  </inkml:definitions>
  <inkml:trace contextRef="#ctx0" brushRef="#br0">29 1 13837,'0'0'4335,"0"8"-3123,-3 29-346,-8 48 1,5-45 242,-2 59-1,8-99-1094,0 1 1,0-1-1,0 0 1,0 1-1,0-1 1,0 0-1,1 1 0,-1-1 1,0 0-1,0 1 1,1-1-1,-1 0 0,0 0 1,0 1-1,1-1 1,-1 0-1,0 0 0,1 1 1,-1-1-1,0 0 1,1 0-1,-1 0 0,0 0 1,1 1-1,-1-1 1,0 0-1,1 0 0,-1 0 1,0 0-1,1 0 1,-1 0-1,1 0 0,-1 0 1,0 0-1,1 0 1,-1 0-1,0 0 0,1-1 1,-1 1-1,1 0 1,-1 0-1,0 0 0,1 0 1,-1-1-1,0 1 1,0 0-1,1 0 0,-1 0 1,0-1-1,1 1 1,-1 0-1,0-1 0,0 1 1,1-1-1,20-13 326,19-25-148,56-67 1,-48 51-156,-35 44-25,-5 12 22,-8 29 77,-16 43 137,16-72-242,-4 11 80,2-7 11,0 1 0,0-1 0,1 1 0,0-1 0,0 1 0,0 0 0,0-1 0,1 1 0,0 0 0,2 10 0,-2-16-79,1 1-1,0-1 1,-1 1 0,1-1 0,0 1 0,-1-1 0,1 0 0,0 1-1,0-1 1,0 0 0,-1 0 0,1 1 0,0-1 0,0 0 0,0 0 0,-1 0-1,1 0 1,0 0 0,0 0 0,0 0 0,0 0 0,-1-1 0,1 1-1,0 0 1,0 0 0,0-1 0,-1 1 0,1 0 0,0-1 0,1 0 0,23-13 207,-10 3-200,0-1 1,-1 0-1,0-1 0,-1 0 0,-1-1 1,0-1-1,-1 0 0,0 0 0,-1-1 0,11-25 1,-41 129-112,12-33 519,8-55-425,1 0 1,-1 1-1,0-1 0,0 0 1,0 0-1,1 1 1,-1-1-1,0 0 1,0 0-1,0 1 1,1-1-1,-1 0 0,0 0 1,1 0-1,-1 1 1,0-1-1,0 0 1,1 0-1,-1 0 0,0 0 1,1 0-1,-1 0 1,0 0-1,1 1 1,-1-1-1,0 0 1,1 0-1,-1 0 0,0 0 1,1-1-1,-1 1 1,0 0-1,1 0 1,-1 0-1,0 0 0,1 0 1,-1 0-1,0 0 1,1-1-1,-1 1 1,0 0-1,1 0 1,15-8 172,-6-1-141,1-2 0,-2 1-1,1-2 1,-1 1 0,-1-1 0,0 0-1,-1-1 1,7-14 0,-22 90-259,2-44 211,-1 6-157,1 0 1,1 1-1,-4 49 0,9-74 105,0-1 0,0 0 1,1 0-1,-1 1 1,0-1-1,0 0 0,0 0 1,0 1-1,0-1 0,1 0 1,-1 0-1,0 0 0,0 1 1,0-1-1,1 0 1,-1 0-1,0 0 0,0 0 1,1 0-1,-1 0 0,0 1 1,0-1-1,1 0 0,-1 0 1,0 0-1,0 0 1,1 0-1,-1 0 0,0 0 1,1 0-1,-1 0 0,0 0 1,0 0-1,1 0 0,-1 0 1,0 0-1,0-1 1,1 1-1,-1 0 0,0 0 1,0 0-1,1 0 0,-1 0 1,0-1-1,0 1 0,0 0 1,1 0-1,-1 0 1,0 0-1,0-1 0,0 1 1,1-1-1,13-9-2470,1-13-1842,0-6-2739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2.091"/>
    </inkml:context>
    <inkml:brush xml:id="br0">
      <inkml:brushProperty name="width" value="0.025" units="cm"/>
      <inkml:brushProperty name="height" value="0.025" units="cm"/>
    </inkml:brush>
  </inkml:definitions>
  <inkml:trace contextRef="#ctx0" brushRef="#br0">162 126 10250,'0'0'13645,"-4"15"-12492,-71 174 1497,-3 5-1366,73-178-1373,9-20-463,9-27-328,-6-1 238,0 0 0,3-67 0,-9 83 550,1 14 74,0 0 1,-1 1-1,1-1 0,0 1 1,0 0-1,0 0 1,1-1-1,-1 1 1,0 1-1,0-1 0,0 0 1,1 0-1,-1 1 1,0 0-1,1-1 1,-1 1-1,1 0 0,4 0 1,16-4 217,-8-2-116,0-1 1,-1-1-1,1 0 0,-2-1 0,1 0 1,-1-2-1,-1 1 0,0-1 0,0-1 0,11-14 1,-9 8 154,-1-1 1,0 0 0,-1 0 0,-1-1 0,-1 0 0,13-39-1,-37 97-276,-31 58 0,12-27 69,20-41-30,-27 61 635,-28 94 0,63-157-556,5-26-74,0 1 0,0-1 0,0 0 1,0 1-1,0-1 0,0 0 0,0 1 0,1-1 0,-1 0 0,0 1 1,0-1-1,0 0 0,0 0 0,0 1 0,0-1 0,1 0 0,-1 1 1,0-1-1,0 0 0,0 0 0,1 1 0,-1-1 0,0 0 0,0 0 1,1 0-1,-1 1 0,0-1 0,0 0 0,1 0 0,-1 0 0,0 0 1,1 0-1,-1 1 0,3-2 16,-1 0 0,-1 0 0,1 0 0,0 0 0,0-1 0,0 1 0,0 0 0,-1-1 0,1 1 0,-1-1 0,1 0 0,-1 1 0,0-1 0,0 0 0,1 0 0,0-3 0,11-16-101,-1 0 0,-2-1 0,0 0 0,-1-1 0,-1 0 0,-1 0 0,-2 0 0,0-1 0,3-41 1,-27 105-372,16-31 433,0 0 0,1 0 0,0 0 0,1 0 0,-1 11 0,2-19 18,1-1 0,0 0 0,-1 1 0,1-1 0,-1 1 0,1-1 0,0 0 0,-1 1 0,1-1 0,0 0 0,-1 0 1,1 1-1,0-1 0,-1 0 0,1 0 0,0 0 0,-1 0 0,1 0 0,0 0 0,0 0 0,-1 0 0,1 0 0,0 0 0,-1-1 0,1 1 0,0 0 0,-1 0 0,1-1 0,0 1 0,-1 0 0,1-1 0,24-8 88,-2-3-75,-2-2-1,0 0 1,0-2 0,29-28-1,69-83 64,-67 69-42,-38 43-28,-6 8 5,-1-1-1,-1 1 0,0-1 0,10-16 0,-25 25-71,-7 6 59,-13 16 26,0 2 0,1 0-1,2 2 1,0 1-1,2 1 1,2 1 0,0 1-1,2 1 1,-24 50 0,30-36 84,13-45-106,1 0 0,-1 0 1,1 0-1,0 0 0,-1 0 0,1 0 0,0 0 1,0 0-1,0 0 0,-1 0 0,1 0 1,1 1-1,-1-1 0,0 0 0,0 0 1,0 0-1,0 0 0,1 0 0,-1 0 1,1 0-1,-1 0 0,1 0 0,-1 0 0,1 0 1,-1 0-1,1-1 0,0 1 0,-1 0 1,1 0-1,0 0 0,0-1 0,0 1 1,-1 0-1,1-1 0,0 1 0,2 0 0,11 0 27,0-1 0,-1 0-1,1-1 1,0-1-1,-1 0 1,1 0-1,-1-2 1,1 0-1,-1 0 1,-1-1-1,17-8 1,-20 8-17,1 0 0,-1 0 0,0-1 1,0 0-1,-1-1 0,0 0 0,0 0 0,-1-1 0,1 0 0,-2 0 0,1-1 1,-1 0-1,-1 0 0,1 0 0,3-11 0,-8 19-11,-1 1-1,0-1 0,1 1 1,-1 0-1,0-1 1,0 1-1,1-1 1,-1 1-1,0-1 1,0 1-1,0-1 0,0 1 1,0-1-1,1 1 1,-1-1-1,0 1 1,0-1-1,0 1 1,-1-1-1,1 1 0,0-1 1,0 1-1,0-1 1,0 1-1,0-1 1,-1 1-1,1-1 1,0 1-1,0-1 0,-1 1 1,1-1-1,0 1 1,-1 0-1,1-1 1,0 1-1,-1-1 1,-18 7-49,-21 25-79,36-27 112,-1 1 0,1 0 1,0 0-1,0 0 0,0 1 0,1-1 0,-1 1 0,1 0 1,1 0-1,-1 0 0,1 0 0,0 0 0,1 1 1,-2 7-1,4-14 11,-1 1 1,0 0-1,1-1 0,-1 1 1,1 0-1,-1-1 0,1 1 1,-1 0-1,1-1 0,0 1 1,-1-1-1,1 1 1,0-1-1,-1 0 0,1 1 1,0-1-1,-1 1 0,1-1 1,0 0-1,0 0 1,0 0-1,-1 1 0,1-1 1,0 0-1,0 0 0,0 0 1,0 0-1,1 0 1,32 0-43,-26 0-4,42 2-392,-32 0 387,1-2 0,0 0 0,-1 0 0,27-6 0,-44 6 67,0 0 0,0 0 0,0-1 0,0 1-1,0 0 1,0-1 0,0 1 0,0-1-1,-1 1 1,1-1 0,0 1 0,0-1 0,0 0-1,-1 1 1,1-1 0,0 0 0,-1 0 0,1 1-1,-1-1 1,1 0 0,-1 0 0,1 0 0,-1 0-1,1 0 1,-1 0 0,0 0 0,1-1 0,-1 0 13,0 0 0,0 0 0,-1-1 1,1 1-1,0 0 0,-1 0 0,1 0 1,-1 0-1,0 0 0,1 0 1,-3-4-1,1 3-44,1 0-1,-1 0 1,1 1 0,-1-1 0,0 1 0,0-1 0,0 1 0,0 0-1,-1-1 1,1 1 0,-1 0 0,1 1 0,-1-1 0,0 0-1,1 1 1,-4-2 0,29 3-58,-2 1 79,0 0 0,0-2 0,0 0-1,-1-1 1,1-1 0,-1-2-1,1 1 1,-1-2 0,26-12 0,-44 17-2,52-29 71,-50 27-61,-1 1 1,0 0-1,1-1 0,-1 0 1,0 0-1,-1 0 0,1 0 0,0-1 1,-1 1-1,0-1 0,0 1 0,3-7 1,-5 10-12,0 0 0,0 0 1,0-1-1,0 1 0,0 0 1,1-1-1,-1 1 0,0 0 1,0 0-1,0-1 1,0 1-1,0 0 0,0-1 1,0 1-1,-1 0 0,1-1 1,0 1-1,0 0 1,0-1-1,0 1 0,0 0 1,0 0-1,0-1 0,-1 1 1,1 0-1,0 0 0,0-1 1,0 1-1,-1 0 1,1 0-1,0 0 0,0-1 1,-1 1-1,1 0 0,0 0 1,0 0-1,-1 0 0,1-1 1,0 1-1,-1 0 1,1 0-1,0 0 0,0 0 1,-1 0-1,-21 2 92,-19 13 30,31-8-87,0 0 0,1 1 0,-1 0 0,1 1-1,1 0 1,-12 16 0,16-19-12,0 0-1,0 1 1,0-1-1,1 1 1,0 0 0,0 0-1,1 0 1,0 0-1,0 0 1,1 1-1,-1 14 1,2-20-20,0-1 0,0 1 1,0 0-1,0 0 0,1-1 0,-1 1 1,1 0-1,-1-1 0,1 1 0,0-1 0,-1 1 1,1-1-1,0 1 0,0-1 0,0 1 1,0-1-1,0 0 0,1 0 0,-1 0 0,0 1 1,1-1-1,-1 0 0,2 0 0,1 2 10,1-2 0,-1 1-1,0 0 1,1-1 0,0 0 0,-1 0-1,1 0 1,7 0 0,-2-1-570,0 0 1,0 0 0,0-1 0,0-1-1,-1 0 1,1 0 0,0 0 0,10-6 0,19-16-6834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2.588"/>
    </inkml:context>
    <inkml:brush xml:id="br0">
      <inkml:brushProperty name="width" value="0.025" units="cm"/>
      <inkml:brushProperty name="height" value="0.025" units="cm"/>
    </inkml:brush>
  </inkml:definitions>
  <inkml:trace contextRef="#ctx0" brushRef="#br0">100 7 8904,'2'-1'499,"-1"1"0,0-1-1,0 0 1,1 1 0,-1-1-1,0 1 1,0-1 0,1 1-1,-1 0 1,1-1-1,-1 1 1,0 0 0,1 0-1,-1 0 1,1 0 0,1 0-1,-2 1-305,0-1 0,-1 1 1,1-1-1,0 0 0,-1 1 0,1-1 0,0 1 0,-1 0 0,1-1 0,-1 1 0,1-1 1,-1 1-1,1 0 0,-1-1 0,0 1 0,1 0 0,-1 0 0,0-1 0,1 1 0,-1 0 0,0 1 1,1 5 212,0 1-1,0-1 1,-1 1 0,-1 0 0,0 8 0,-1 3 582,-1 20-202,-2 0-1,-17 61 0,-3 24-568,13-136-5565,-6-17 1795,15 25 2311,-18-29-4924,-4-6-1275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2.918"/>
    </inkml:context>
    <inkml:brush xml:id="br0">
      <inkml:brushProperty name="width" value="0.025" units="cm"/>
      <inkml:brushProperty name="height" value="0.025" units="cm"/>
    </inkml:brush>
  </inkml:definitions>
  <inkml:trace contextRef="#ctx0" brushRef="#br0">1 67 10570,'0'0'11371,"76"-42"-10026,-35 37-416,8 0-321,1-1-287,1 3-225,-8 0-96,-7 1-577,-13 2-1697,-13 0-1057</inkml:trace>
  <inkml:trace contextRef="#ctx0" brushRef="#br0" timeOffset="1">37 154 12620,'0'0'9801,"76"16"-8135,-37-26-481,6 0-705,0-1-448,-4 2-32,-5 1-1793,-8 0-1795,-8 3-3394,-5 1-6183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3.306"/>
    </inkml:context>
    <inkml:brush xml:id="br0">
      <inkml:brushProperty name="width" value="0.025" units="cm"/>
      <inkml:brushProperty name="height" value="0.025" units="cm"/>
    </inkml:brush>
  </inkml:definitions>
  <inkml:trace contextRef="#ctx0" brushRef="#br0">50 16 12812,'-3'8'3123,"-11"43"1025,6-30-3342,2 0 0,1 0 0,0 0 1,2 0-1,0 1 0,1 23 0,2-44-812,0 0-1,0 0 1,0-1 0,0 1 0,1 0 0,-1 0 0,0-1-1,1 1 1,-1 0 0,0 0 0,1-1 0,-1 1 0,1 0-1,-1-1 1,1 1 0,0-1 0,-1 1 0,1-1 0,0 1 0,-1-1-1,1 1 1,0-1 0,-1 0 0,1 1 0,0-1 0,0 0-1,-1 0 1,1 1 0,0-1 0,0 0 0,0 0 0,-1 0 0,1 0-1,0 0 1,0 0 0,0 0 0,0 0 0,-1-1 0,1 1-1,0 0 1,1-1 0,1 1-110,1-1 1,-1 0-1,0-1 1,1 1-1,-1 0 0,0-1 1,0 0-1,0 0 1,3-2-1,2-4-360,0-1-1,-1 0 1,0 0 0,-1-1 0,0 0-1,0 0 1,-1 0 0,0-1 0,5-16-1,-5 9 41,0 0-1,-1-1 0,-1 0 1,0 1-1,-1-23 0,-3 48 562,-1-1 1,0 0-1,0 1 0,0-1 1,-1 0-1,0 0 0,-5 7 0,-5 13 426,9-16-183,1 1 0,0-1 0,1 1-1,1 0 1,-1 0 0,1 19-1,2 11-2462,0-6-4368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3.928"/>
    </inkml:context>
    <inkml:brush xml:id="br0">
      <inkml:brushProperty name="width" value="0.025" units="cm"/>
      <inkml:brushProperty name="height" value="0.025" units="cm"/>
    </inkml:brush>
  </inkml:definitions>
  <inkml:trace contextRef="#ctx0" brushRef="#br0">91 70 7495,'0'0'4063,"2"-8"-722,1-2-2107,3-14 679,-5-1 3412,-1 24-5303,-1 1 0,1 0 0,-1 0 0,1-1 0,-1 1 0,1 0 0,-1 0 0,1 0 0,-1 0 0,1 0 0,-1 0 0,1 0 0,-1 0 0,1 0-1,-1 0 1,1 0 0,-1 0 0,1 0 0,-1 0 0,1 1 0,-1-1 0,1 0 0,-1 0 0,1 0 0,-1 1 0,1-1 0,0 0 0,-1 1 0,1-1 0,-1 0-1,1 1 1,-17 9 216,12-5-238,-36 34-19,39-36 16,-1-1 0,1 1 0,0 0-1,0 0 1,0 0 0,0 0 0,1 0-1,-1 0 1,1 0 0,0 0 0,0 1-1,0-1 1,0 4 0,1-6-4,0-1 0,1 1 1,-1 0-1,0-1 0,1 1 0,-1 0 1,1-1-1,-1 1 0,1-1 0,0 1 1,-1 0-1,1-1 0,0 0 0,-1 1 1,1-1-1,0 1 0,-1-1 0,1 0 1,0 1-1,0-1 0,-1 0 0,1 0 1,0 0-1,1 1 0,27 3-342,-23-3 141,105 19-2029,-102-14 2529,-18 2 233,-22 3 522,28-10-936,-43 18 998,33-13-991,-1 0 0,0-1 0,-28 7 0,44-13-319,0 0 1,0 0-1,-1 1 1,1-1-1,0-1 1,0 1-1,0 0 1,-1 0-1,1-1 1,-1 1-1,1 0 1,1-3 0,6-5-494,25-17-5154,39-41 0,-34 26-793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4.283"/>
    </inkml:context>
    <inkml:brush xml:id="br0">
      <inkml:brushProperty name="width" value="0.025" units="cm"/>
      <inkml:brushProperty name="height" value="0.025" units="cm"/>
    </inkml:brush>
  </inkml:definitions>
  <inkml:trace contextRef="#ctx0" brushRef="#br0">153 1 8456,'0'0'13511,"-4"10"-12859,-9 21-77,2 1 0,-8 38-1,15-53-561,1 0-1,1 0 0,0 0 0,1 0 0,1 0 0,4 33 0,-2-42-410,-1 1-3148,-3-12-1152,-3-6 2075,-5-3 3527,1 2-676,-40-49 2081,46 54-1949,0 1 0,0-1 0,0 1 1,1-1-1,0 0 0,0 0 0,0 0 1,1-1-1,-1 1 0,1 0 0,0-8 0,1 12-315,1-1-1,-1 0 0,1 1 0,0-1 0,-1 1 0,1-1 0,0 1 0,0-1 0,0 1 0,0 0 0,0-1 0,1 1 0,-1 0 0,0 0 0,1 0 1,-1 0-1,0 0 0,1 0 0,-1 1 0,1-1 0,0 0 0,-1 1 0,1-1 0,-1 1 0,1-1 0,0 1 0,3 0 0,57-8 877,-52 7-876,-8 1-46,115-12-2067,-85 8-1435,53-16 0,-18-3-10260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4.656"/>
    </inkml:context>
    <inkml:brush xml:id="br0">
      <inkml:brushProperty name="width" value="0.025" units="cm"/>
      <inkml:brushProperty name="height" value="0.025" units="cm"/>
    </inkml:brush>
  </inkml:definitions>
  <inkml:trace contextRef="#ctx0" brushRef="#br0">1 0 12107,'0'0'8456,"10"2"-7537,242 68 1502,-105-26-1687,-91-28-606,150 36-1620,-172-46-301,0-1-1,0-2 1,0-1 0,40-3 0,-50-4-2344,-8-6-2862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4.983"/>
    </inkml:context>
    <inkml:brush xml:id="br0">
      <inkml:brushProperty name="width" value="0.025" units="cm"/>
      <inkml:brushProperty name="height" value="0.025" units="cm"/>
    </inkml:brush>
  </inkml:definitions>
  <inkml:trace contextRef="#ctx0" brushRef="#br0">193 1 12268,'0'0'6320,"9"0"-5652,0 1-523,0 1 0,0 0 1,0 0-1,0 1 0,-1 0 1,1 1-1,12 6 0,-19-8-92,0-1 0,1 0 0,-1 0 0,0 1-1,0 0 1,0-1 0,0 1 0,0 0 0,0 0 0,-1 0 0,1 0-1,-1 0 1,1 0 0,-1 0 0,0 1 0,1-1 0,-1 1 0,-1-1-1,1 1 1,0-1 0,-1 1 0,1-1 0,-1 1 0,1-1-1,-1 1 1,0 0 0,0-1 0,-1 1 0,1 0 0,0-1 0,-1 1-1,0-1 1,1 1 0,-1-1 0,0 1 0,0-1 0,-2 3 0,-6 7 397,0-1 1,-1 0 0,0 0 0,-1-1 0,0 0 0,-1-1 0,-24 16-1,2-2-330,5 1-316,-38 24-191,19-27-5885,23-16-5691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5.643"/>
    </inkml:context>
    <inkml:brush xml:id="br0">
      <inkml:brushProperty name="width" value="0.025" units="cm"/>
      <inkml:brushProperty name="height" value="0.025" units="cm"/>
    </inkml:brush>
  </inkml:definitions>
  <inkml:trace contextRef="#ctx0" brushRef="#br0">120 1 17104,'0'0'3758,"-9"7"-2701,0 2-773,-1 0 0,1 1 0,1 0 0,0 1 0,0 0-1,1 0 1,0 1 0,1-1 0,1 2 0,0-1-1,-6 19 1,7-13-70,-1 1-1,2-1 1,0 1-1,2-1 1,0 1-1,1 0 1,4 34 0,-4-51-204,0 0 1,1-1-1,-1 1 1,1 0-1,-1 0 1,1-1 0,0 1-1,0 0 1,0-1-1,0 1 1,0-1-1,0 1 1,0-1 0,0 1-1,1-1 1,-1 0-1,0 0 1,1 0-1,-1 0 1,1 0 0,-1 0-1,1 0 1,0 0-1,1 0 1,1 0 0,-1-1 0,1 1-1,-1-1 1,1 0 0,-1 0 0,1 0 0,-1-1 0,1 1 0,-1-1 0,1 0-1,5-2 1,7-4-143,1-1-1,-1-1 0,25-17 0,-39 24 83,36-30-395,-31 25 373,0 1-1,0 0 0,1 0 0,-1 0 0,2 1 0,-1 0 1,0 0-1,12-4 0,-19 15 93,-1 0-1,1 1 1,-1-1-1,0 0 1,-2 9-1,-7 22 409,6-30-337,1-1-1,0 0 1,1 1 0,-1 0-1,1-1 1,0 1 0,1 0 0,0 0-1,0-1 1,2 14 0,-1-18-61,0-1 0,0 0 0,1 0 0,-1 0 0,0 0 0,0 0 0,1 0 0,-1 0 0,0 0 0,1-1 0,-1 1 0,1 0 0,-1-1 0,1 1 0,-1-1 0,1 0 0,0 1 0,-1-1 0,1 0 0,-1 0 0,1 0 0,0 0 0,-1 0 0,3-1 0,42-5 293,-29 1-395,0-1 1,0 0 0,-1-2-1,18-9 1,2-10-3709,-44 28-2749,-7 7 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00.489"/>
    </inkml:context>
    <inkml:brush xml:id="br0">
      <inkml:brushProperty name="width" value="0.025" units="cm"/>
      <inkml:brushProperty name="height" value="0.025" units="cm"/>
    </inkml:brush>
  </inkml:definitions>
  <inkml:trace contextRef="#ctx0" brushRef="#br0">0 32 10490,'13'-5'994,"-1"0"-1,1 0 1,0 1-1,0 1 1,0 0-1,0 1 1,1 0-1,-1 1 1,1 0-994,46 1 1277,-58 0-1295,582 5 1584,-494-8-1490,0 3 1,-1 4 0,0 3-1,4 6-76,61 6 413,0-7-1,63-6-412,634 28 833,-205-37-801,-164 40-16,-62-34 4,144 0 0,-327-16-9,116-26-11,-115 17 2,0 11 1,31 11-3,-67 0 7,470 17-6,323-13-9,-330-40 22,-322 11-20,14 14 6,226 18 24,-28-9-9,-480 7-20,-1 3 0,0 3 0,27 10 5,9 1 19,-43-13-10,1-4 0,-1-2 0,17-3-9,146 8 49,-228-8-53,0 0 0,0 0 0,0 0 0,0 0 0,0 0 0,0 0 0,0 0 0,0 1 0,0-1 0,-1 1-1,1-1 1,0 1 0,0 0 0,0 0 0,-1 0 0,1 0 0,0 0 0,-1 0 0,1 0 0,-1 1 0,1-1 0,-1 0 0,0 1 0,1-1 0,-1 1 0,0 0 0,0-1 0,0 1 0,0 0 0,-1 0 0,1-1 0,0 1 0,-1 0 0,1 0 0,-1 0 0,0 0 0,1 0 4,-6 4-706,-6 1-302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6.853"/>
    </inkml:context>
    <inkml:brush xml:id="br0">
      <inkml:brushProperty name="width" value="0.025" units="cm"/>
      <inkml:brushProperty name="height" value="0.025" units="cm"/>
    </inkml:brush>
  </inkml:definitions>
  <inkml:trace contextRef="#ctx0" brushRef="#br0">54 143 8680,'0'0'5808,"-3"-9"-3283,-13-26-459,16 35-2022,0-1 0,0 1-1,0-1 1,0 1-1,-1-1 1,1 1 0,0-1-1,0 1 1,0-1-1,-1 1 1,1-1 0,0 1-1,0-1 1,-1 1-1,1 0 1,0-1 0,-1 1-1,1-1 1,-1 1-1,1 0 1,0-1 0,-1 1-1,1 0 1,-1 0-1,1-1 1,-1 1 0,1 0-1,-1 0 1,1 0-1,-1 0 1,1 0 0,-1 0-1,0-1 1,1 1-1,-1 0 1,1 0 0,-1 1-1,1-1 1,-1 0-1,1 0 1,-1 0 0,1 0-1,-1 0 1,1 1-1,-1-1 1,1 0 0,-1 0-1,1 1 1,-1-1-1,1 0 1,0 1-1,-1-1 1,1 0 0,0 1-1,-1-1 1,1 1-1,0-1 1,-1 0 0,1 1-1,0-1 1,0 1-1,-1-1 1,1 1 0,0 0-1,-9 29 257,8-29-261,1 1 0,0 0 0,-1 0-1,1 1 1,0-1 0,1 0 0,-1 0 0,0 0 0,0 0-1,1-1 1,-1 1 0,1 0 0,0 0 0,0 0 0,-1 0-1,1 0 1,0-1 0,1 1 0,-1 0 0,0-1 0,0 1-1,1-1 1,-1 1 0,1-1 0,-1 0 0,1 0 0,-1 1-1,1-1 1,3 1 0,3 0 33,-1 0-1,1-1 1,-1 1-1,1-2 1,-1 1-1,16-2 1,-7-1-65,0-1 0,-1 0 0,1-1 0,-1-1 0,0 0 0,0-1 0,-1 0 0,0-2 0,16-10 0,6-1-302,-35 18 288,-1 1 0,0 0 1,0 0-1,0 0 0,0 0 0,0 0 0,0 0 0,1 0 0,-1 0 0,0 0 0,0 0 0,0 0 0,0 0 0,0 0 0,0 0 0,1 0 0,-1 0 0,0 0 0,0 0 0,0 0 0,0 0 0,0 0 1,1 0-1,-1 0 0,0 0 0,0 0 0,0 0 0,0 0 0,0 0 0,0 0 0,1 0 0,-1 0 0,0 0 0,0 0 0,0 1 0,0-1 0,0 0 0,0 0 0,0 0 0,0 0 0,1 0 0,-1 0 0,0 1 1,0-1-1,0 0 0,0 0 0,0 0 0,0 0 0,0 0 0,0 0 0,0 1 0,0-1 0,0 0 0,0 0 0,0 0 0,0 0 0,0 0 0,0 1 0,0-1 0,0 0 0,0 0 0,0 0 0,0 0 1,0 0-1,0 0 0,-1 1 0,1-1 0,0 0 0,-6 19-71,-12 18 112,17-36-35,0 0-1,1 1 1,-1-1-1,0 0 1,1 1-1,-1-1 1,1 1-1,0-1 1,-1 1-1,1 0 1,0-1-1,0 1 1,0-1-1,0 1 1,0-1-1,0 1 1,1-1-1,-1 1 1,0-1-1,1 1 1,-1-1-1,1 1 1,1 1-1,26 25-340,-3-5 64,-20-17 259,-1 1 1,0-1 0,0 1 0,-1 0 0,0 1 0,0-1 0,0 0-1,-1 1 1,0-1 0,-1 1 0,0 0 0,0-1 0,0 1 0,-1 0-1,0 0 1,-1 0 0,0-1 0,0 1 0,-3 9 0,2-8 87,-1-1-1,0 1 1,0-1 0,0 1 0,-2-1-1,1 0 1,-1 0 0,0-1 0,0 1-1,-1-1 1,0 0 0,0-1 0,-1 1-1,0-1 1,0 0 0,-9 5 0,14-10 0,0 0 0,0 1 1,0-1-1,0 0 0,0 0 1,0 0-1,0-1 1,0 1-1,0 0 0,0-1 1,-1 0-1,1 1 0,0-1 1,-1 0-1,1 0 0,0 0 1,0 0-1,-1-1 0,1 1 1,-3-1-1,4 0-15,-1-1-1,1 1 1,-1 0-1,1 0 1,0 0-1,-1-1 0,1 1 1,0-1-1,0 1 1,0-1-1,0 0 1,0 1-1,0-1 1,0 0-1,1 1 1,-1-1-1,1 0 1,-1 0-1,1-2 1,-2-4-14,2 0 1,-1 0 0,1 0-1,1 0 1,-1 0 0,1 0-1,1 0 1,-1 0 0,1 1-1,4-10 1,1 2-79,0 2 0,1-1 0,1 1 0,0 0 0,0 1 0,18-18 0,77-60-446,-83 75 430,-1-2-1,0 0 1,-1 0 0,-1-2-1,-1-1 1,-1 0-1,24-38 1,-39 57 46,0-1 0,0 1 0,0-1 0,0 0 0,-1 1 1,1-1-1,0 1 0,-1-1 0,0 0 0,1 0 0,-1 1 0,0-1 0,0 0 0,0 0 0,0 1 0,0-1 0,-1-3 0,0 4 4,1 1-1,-1-1 1,1 1-1,-1-1 1,1 1-1,-1-1 1,0 1-1,1-1 1,-1 1-1,0-1 1,1 1-1,-1 0 1,0-1-1,0 1 1,1 0-1,-1 0 1,0 0-1,0 0 1,0 0-1,1 0 1,-1 0-1,0 0 0,0 0 1,0 0-1,1 0 1,-2 0-1,-3 1-5,-1 1-1,1-1 0,0 1 0,0 0 0,0 0 0,0 0 0,0 1 0,1 0 0,-7 5 0,3-2 17,1 0-1,1 0 0,-1 1 1,1 0-1,1 0 0,-1 1 1,1 0-1,0 0 0,1 0 1,0 0-1,0 1 0,1-1 1,0 1-1,1 0 0,-1 0 1,0 13-1,3-19-12,1 0 1,-1-1-1,1 1 0,0-1 0,0 0 0,0 1 1,0-1-1,0 0 0,1 1 0,-1-1 1,1 0-1,-1 0 0,1 0 0,0 0 0,-1-1 1,1 1-1,0 0 0,0-1 0,1 1 0,-1-1 1,0 0-1,0 0 0,1 1 0,-1-2 1,1 1-1,-1 0 0,1 0 0,3 0 0,9 2-814,1 0 0,-1-1 0,22 1 0,8-2-3705,0-1-3637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7.778"/>
    </inkml:context>
    <inkml:brush xml:id="br0">
      <inkml:brushProperty name="width" value="0.025" units="cm"/>
      <inkml:brushProperty name="height" value="0.025" units="cm"/>
    </inkml:brush>
  </inkml:definitions>
  <inkml:trace contextRef="#ctx0" brushRef="#br0">165 1 12043,'0'0'6850,"-8"0"-6354,6 0-469,0 0-1,0 1 1,-1-1-1,1 0 1,0 1-1,0-1 1,0 1-1,0-1 1,0 1-1,0 0 1,0 0-1,0 0 1,1 0 0,-1 0-1,0 1 1,0-1-1,1 1 1,-1-1-1,1 1 1,-2 1-1,0 2 45,1 1-1,0-1 0,0 1 1,0-1-1,1 1 0,-1 0 1,2-1-1,-2 11 0,-7 119 1246,7-84-1025,-1 1 1,-3-1-1,-2 0 1,-3 0-1,-21 64 1,4-48 3242,44-141-1602,5 11-1884,-4 8-205,34-74-1,-50 126 142,0 1-1,0 0 0,0 0 0,0 0 1,0 0-1,0 0 0,0 1 0,1-1 1,-1 0-1,1 0 0,-1 1 1,1-1-1,0 1 0,-1-1 0,1 1 1,0 0-1,0 0 0,0 0 0,0 0 1,0 0-1,0 0 0,1 1 1,-1-1-1,0 0 0,3 1 0,-3 0-11,0 1-1,1 0 0,-1 0 0,0 0 0,1 0 0,-1 0 0,0 1 0,0-1 0,0 0 0,0 1 0,0 0 1,-1-1-1,1 1 0,0 0 0,-1 0 0,1 0 0,-1 0 0,0 0 0,1 0 0,-1 1 0,0-1 0,1 3 1,2 7-11,0-1 0,-1 1 1,0 0-1,-1 0 1,0 0-1,-1 0 1,-1 1-1,0 12 1,0-25 123,3-13 48,8-27-149,-2 0 0,-2 0 0,4-80 0,-11 126 10,0-1-1,0 1 1,0-1-1,1 1 1,0-1-1,0 0 1,0 1-1,1-1 1,0 0-1,0 0 1,4 8-1,-4-10 9,1-1 0,-1 1 0,1-1 0,-1 0 0,1 0 0,0 0 0,0 0 0,0 0 0,0-1 0,0 1 0,0-1 0,0 0 0,1 0-1,-1 0 1,0 0 0,1-1 0,-1 1 0,1-1 0,-1 0 0,6 0 0,-5 0 3,1 1 0,-1-1 1,0-1-1,1 1 0,-1 0 0,0-1 0,0 0 1,1 0-1,-1 0 0,0-1 0,0 1 0,0-1 1,0 0-1,-1 0 0,1-1 0,0 1 0,-1-1 0,1 1 1,-1-1-1,0 0 0,0 0 0,0-1 0,-1 1 1,1-1-1,-1 1 0,0-1 0,0 0 0,0 0 1,0 0-1,0 0 0,-1 0 0,0 0 0,0 0 0,0-1 1,0-7-1,-1 12-6,0 0 0,0 0 0,0-1 1,0 1-1,0 0 0,0 0 0,0-1 0,0 1 1,0 0-1,0 0 0,0-1 0,0 1 0,0 0 0,0 0 1,0-1-1,0 1 0,-1 0 0,1 0 0,0-1 1,0 1-1,0 0 0,0 0 0,-1 0 0,1 0 0,0-1 1,0 1-1,0 0 0,-1 0 0,1 0 0,0 0 1,0 0-1,0-1 0,-1 1 0,1 0 0,0 0 0,0 0 1,-1 0-1,1 0 0,0 0 0,-1 0 0,1 0 1,0 0-1,0 0 0,-1 0 0,1 0 0,0 0 0,0 0 1,-1 0-1,1 0 0,0 1 0,0-1 0,0 0 1,-1 0-1,1 0 0,0 0 0,0 0 0,-1 1 0,1-1 1,0 0-1,0 0 0,0 0 0,0 0 0,-1 1 1,1-1-1,0 0 0,0 1 0,-14 13-62,6 0 46,0 0-1,1 0 1,1 1 0,0 0-1,1 0 1,1 1-1,0-1 1,1 1-1,1 0 1,-1 20-1,3-36-69,0 0 0,0-1 0,0 1 0,0 0 0,0 0 0,0 0 0,0-1 0,1 1 0,-1 0 0,0 0 0,0 0 0,0 0-1,0-1 1,0 1 0,0 0 0,1 0 0,-1 0 0,0 0 0,0 0 0,0 0 0,1-1 0,-1 1 0,0 0 0,0 0 0,0 0 0,1 0 0,-1 0 0,0 0 0,0 0-1,0 0 1,1 0 0,-1 0 0,0 0 0,0 0 0,0 0 0,1 0 0,-1 0 0,0 0 0,0 0 0,0 0 0,1 0 0,-1 0 0,0 1 0,0-1 0,0 0-1,1 0 1,-1 0 0,0 0 0,0 0 0,0 0 0,0 1 0,0-1 0,1 0 0,-1 0 0,0 0 0,0 0 0,0 1 0,0-1 0,0 0 0,0 0 0,0 0 0,0 1-1,0-1 1,0 0 0,0 0 0,0 1 0,11-16-5541,-3-6-2903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8.213"/>
    </inkml:context>
    <inkml:brush xml:id="br0">
      <inkml:brushProperty name="width" value="0.025" units="cm"/>
      <inkml:brushProperty name="height" value="0.025" units="cm"/>
    </inkml:brush>
  </inkml:definitions>
  <inkml:trace contextRef="#ctx0" brushRef="#br0">11 0 15407,'0'0'5301,"8"8"-5894,32 22-2056,-35-27 1532,0 0 0,1-1 0,-1 0-1,1 0 1,-1-1 0,1 0 0,0 0-1,0 0 1,9 0 0,-25 4 9511,-4 9-4528,-28 36-1365,37-43-2180,1 0 0,0 1 0,0 0 0,1 0 0,-4 10 0,7-17-305,-1 0 0,1 0 0,-1 1 0,1-1-1,-1 0 1,1 1 0,0-1 0,0 0 0,-1 1 0,1-1 0,0 0 0,0 1 0,0-1 0,1 0 0,-1 1-1,0-1 1,0 0 0,1 1 0,-1-1 0,1 0 0,-1 1 0,1-1 0,0 0 0,-1 0 0,1 0-1,0 0 1,0 0 0,0 0 0,0 0 0,0 0 0,0 0 0,0 0 0,0 0 0,0 0 0,0-1-1,0 1 1,1 0 0,-1-1 0,0 1 0,2 0 0,36 3-1202,-33-4 1013,0 0 1,1 1-1,-1-1 0,0 1 0,0 1 0,0-1 0,0 1 1,0 0-1,0 0 0,0 1 0,-1 0 0,6 3 0,-10-6 192,0 1-1,-1-1 0,1 1 0,0-1 0,-1 1 0,1 0 0,-1-1 0,1 1 0,-1-1 0,1 1 0,-1 0 0,0-1 0,1 1 0,-1 0 0,0 0 0,1-1 0,-1 1 0,0 0 0,0 0 1,0-1-1,0 1 0,0 0 0,0 0 0,0 0 0,0-1 0,0 1 0,0 0 0,0 0 0,-1 1 0,-18 16 633,-35 4 58,52-21-726,-6 1 38,0 1 1,0-1-1,0-1 0,0 1 1,-1-1-1,1-1 0,-1 0 1,1 0-1,-10-1 0,17 0-77,1 1-1,-1 0 1,0-1-1,0 1 1,0-1-1,1 1 1,-1-1-1,0 1 1,1-1-1,-1 0 1,0 1-1,1-1 1,-1 0-1,1 1 0,-1-1 1,1 0-1,-1 0 1,1 0-1,0 1 1,-1-1-1,1 0 1,0 0-1,-1 0 1,1 0-1,0 0 1,0 0-1,0 0 1,0 1-1,0-1 1,0 0-1,0 0 0,0 0 1,1 0-1,-1 0 1,0 0-1,1-1 1,13-34-5166,5 6 327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8.587"/>
    </inkml:context>
    <inkml:brush xml:id="br0">
      <inkml:brushProperty name="width" value="0.025" units="cm"/>
      <inkml:brushProperty name="height" value="0.025" units="cm"/>
    </inkml:brush>
  </inkml:definitions>
  <inkml:trace contextRef="#ctx0" brushRef="#br0">49 1 10186,'0'0'11696,"1"11"-10981,2 122 211,-4-90-800,1 0-1,11 73 1,-28-246-1647,-1 75 1040,13 41 557,0 0 1,0 0 0,1-1 0,1 1 0,1-1-1,0 0 1,0-25 0,3 39-60,-1 0 0,1 1 1,-1-1-1,1 0 0,-1 1 0,1-1 1,0 0-1,0 1 0,-1-1 0,1 1 0,0-1 1,0 1-1,-1 0 0,1-1 0,0 1 1,0 0-1,0-1 0,0 1 0,0 0 1,0 0-1,0 0 0,-1 0 0,1 0 0,0 0 1,0 0-1,0 0 0,0 0 0,0 0 1,1 1-1,29 5-16,-20-2-66,0 1-1,-1 1 1,1-1 0,10 9 0,12 19-4451,-31-28-27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1:58.943"/>
    </inkml:context>
    <inkml:brush xml:id="br0">
      <inkml:brushProperty name="width" value="0.025" units="cm"/>
      <inkml:brushProperty name="height" value="0.025" units="cm"/>
    </inkml:brush>
  </inkml:definitions>
  <inkml:trace contextRef="#ctx0" brushRef="#br0">0 37 11275,'0'0'4356,"52"-3"-2306,8-7-385,20 2-255,13 0-481,3 6-417,-4 2-384,-14 0-320,-15-1-3395,-21-4-9642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3.859"/>
    </inkml:context>
    <inkml:brush xml:id="br0">
      <inkml:brushProperty name="width" value="0.025" units="cm"/>
      <inkml:brushProperty name="height" value="0.025" units="cm"/>
    </inkml:brush>
  </inkml:definitions>
  <inkml:trace contextRef="#ctx0" brushRef="#br0">108 0 5061,'0'0'18113,"-8"15"-17638,-9 15-348,2 1-1,1 0 1,1 1-1,2 1 1,1 0 0,-6 39-1,14-63-67,1 0 0,1 0 0,0 1 0,0-1 0,1 0 0,0 0 0,3 13 0,-3-20-52,-1 0 1,1 0-1,0-1 0,0 1 1,0 0-1,1 0 1,-1 0-1,0-1 0,1 1 1,-1-1-1,1 1 1,-1-1-1,1 1 0,0-1 1,-1 0-1,1 0 1,0 0-1,0 0 0,0 0 1,0 0-1,0-1 1,0 1-1,0 0 0,0-1 1,0 0-1,1 0 1,-1 1-1,0-1 0,0 0 1,0-1-1,0 1 1,0 0-1,0-1 0,0 1 1,0-1-1,1 1 1,2-3-1,0 1-412,0-1 1,0 0 0,0 0-1,0 0 1,0 0-1,-1-1 1,1 0-1,-1 0 1,0 0-1,0-1 1,-1 1-1,1-1 1,-1 0-1,0 0 1,0 0 0,2-8-1,12-28-6380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4.203"/>
    </inkml:context>
    <inkml:brush xml:id="br0">
      <inkml:brushProperty name="width" value="0.025" units="cm"/>
      <inkml:brushProperty name="height" value="0.025" units="cm"/>
    </inkml:brush>
  </inkml:definitions>
  <inkml:trace contextRef="#ctx0" brushRef="#br0">1 1 15535,'0'0'5605,"15"34"-11627,0-34-3074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4.575"/>
    </inkml:context>
    <inkml:brush xml:id="br0">
      <inkml:brushProperty name="width" value="0.025" units="cm"/>
      <inkml:brushProperty name="height" value="0.025" units="cm"/>
    </inkml:brush>
  </inkml:definitions>
  <inkml:trace contextRef="#ctx0" brushRef="#br0">0 248 15535,'0'0'7858,"11"-1"-7186,1-2-652,-1 0-1,0-1 0,0 0 1,0-1-1,-1 0 0,1-1 1,-1 0-1,0 0 0,-1-1 0,0 0 1,0-1-1,14-15 0,119-136-1316,-145 182 1137,-18 42-7,11-36 235,1 1 1,-5 30-1,12-49-584,1 0 0,1 0 0,0 0-1,0 0 1,3 16 0,2-14-4966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5.249"/>
    </inkml:context>
    <inkml:brush xml:id="br0">
      <inkml:brushProperty name="width" value="0.025" units="cm"/>
      <inkml:brushProperty name="height" value="0.025" units="cm"/>
    </inkml:brush>
  </inkml:definitions>
  <inkml:trace contextRef="#ctx0" brushRef="#br0">81 1 9993,'0'0'10282,"-1"8"-9300,-6 22-297,-1 0-1,-13 33 1,12-42-584,2 1 1,0 0 0,1 0-1,1 1 1,1 0 0,1-1-1,0 32 1,3-53-94,1 0 1,-1 0-1,0 0 0,0 0 1,0 0-1,1 0 0,-1 0 1,0-1-1,1 1 0,-1 0 1,1 0-1,-1 0 0,1 0 0,0-1 1,-1 1-1,1 0 0,0 0 1,-1-1-1,1 1 0,0-1 1,0 1-1,0-1 0,-1 1 0,1-1 1,2 1-1,30 2 178,-25-4-183,1-1 1,-1 0-1,0 0 0,0 0 1,13-7-1,-14 5-487,0 0 0,0 0 1,0-1-1,-1 0 0,0-1 0,0 1 1,0-1-1,0 0 0,-1-1 0,0 1 1,-1-1-1,7-12 0,4-20-5505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5.604"/>
    </inkml:context>
    <inkml:brush xml:id="br0">
      <inkml:brushProperty name="width" value="0.025" units="cm"/>
      <inkml:brushProperty name="height" value="0.025" units="cm"/>
    </inkml:brush>
  </inkml:definitions>
  <inkml:trace contextRef="#ctx0" brushRef="#br0">0 1 13453,'0'0'7879,"13"13"-18545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01.959"/>
    </inkml:context>
    <inkml:brush xml:id="br0">
      <inkml:brushProperty name="width" value="0.025" units="cm"/>
      <inkml:brushProperty name="height" value="0.025" units="cm"/>
    </inkml:brush>
  </inkml:definitions>
  <inkml:trace contextRef="#ctx0" brushRef="#br0">1 1 15699,'0'0'1279,"0"0"-74,6-1-52,168 32 402,-80-12-1433,0-5 0,2-3 0,0-5 0,-1-4 0,16-5-122,486-22 24,258 42 6,430-13-28,-392 13 14,-541-4-3,201-23-13,-500 8 608,1-3 1,-1-3-1,-1-2 1,38-12-609,-88 22 60,-2 0-22,0 0-59,-3-1-322,-9 0-390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6.246"/>
    </inkml:context>
    <inkml:brush xml:id="br0">
      <inkml:brushProperty name="width" value="0.025" units="cm"/>
      <inkml:brushProperty name="height" value="0.025" units="cm"/>
    </inkml:brush>
  </inkml:definitions>
  <inkml:trace contextRef="#ctx0" brushRef="#br0">0 49 4228,'0'0'14835,"8"-5"-13094,8-2-1348,-1 0-1,1 1 1,0 0 0,1 2 0,0 0 0,-1 0 0,1 2 0,0 0 0,28 1 0,-43 1-374,-1 0 1,1 0-1,0 0 1,0 0 0,0 0-1,0 0 1,0 0-1,0 1 1,0-1 0,0 1-1,0 0 1,-1 0-1,1-1 1,0 1-1,0 0 1,-1 0 0,1 0-1,-1 1 1,1-1-1,-1 0 1,1 1-1,-1-1 1,0 1 0,0-1-1,0 1 1,0-1-1,0 1 1,0 0-1,0 0 1,0 0 0,0-1-1,-1 1 1,1 0-1,-1 0 1,1 3 0,-1 0 10,-1 0 0,1 0 0,-1 0 0,1-1 1,-1 1-1,-1 0 0,1-1 0,-1 1 1,0-1-1,0 0 0,0 1 0,0-1 1,-1 0-1,-3 4 0,-21 23 152,-49 44 0,18-20-17,58-55-165,-1 1 0,1-1 0,-1 1 0,0-1 0,1 0 1,-1 1-1,1-1 0,-1 1 0,1-1 0,-1 1 0,1 0 1,-1-1-1,1 1 0,0-1 0,-1 1 0,1 0 0,0-1 0,0 1 1,-1 0-1,1-1 0,0 1 0,0 0 0,0-1 0,0 1 1,0 0-1,0 0 0,0-1 0,0 1 0,0 0 0,0 0 0,0-1 1,0 1-1,1 0 0,-1-1 0,0 1 0,0 0 0,1 0 1,2 1-2,-1-1 1,0 0 0,0 0 0,0-1 0,0 1 0,1 0 0,-1-1 0,0 1 0,1-1 0,-1 0 0,5 0 0,74-5-752,-79 5 655,34-6-2908,45-14-1,-24 2-4548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7.367"/>
    </inkml:context>
    <inkml:brush xml:id="br0">
      <inkml:brushProperty name="width" value="0.025" units="cm"/>
      <inkml:brushProperty name="height" value="0.025" units="cm"/>
    </inkml:brush>
  </inkml:definitions>
  <inkml:trace contextRef="#ctx0" brushRef="#br0">1 1 16752,'0'0'5189,"2"24"-10442,28-20-2018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7.038"/>
    </inkml:context>
    <inkml:brush xml:id="br0">
      <inkml:brushProperty name="width" value="0.025" units="cm"/>
      <inkml:brushProperty name="height" value="0.025" units="cm"/>
    </inkml:brush>
  </inkml:definitions>
  <inkml:trace contextRef="#ctx0" brushRef="#br0">91 0 15375,'0'0'6689,"-6"10"-5873,-10 16 93,-23 49 0,33-63-727,1 1 0,1-1 0,0 1 0,1 0-1,0 0 1,1 0 0,-1 24 0,4-33-148,-1 0 0,1-1 0,0 1-1,0 0 1,1-1 0,-1 1 0,1-1 0,0 0 0,-1 1 0,1-1 0,1 0 0,-1 0 0,0 0 0,1-1 0,0 1 0,-1 0 0,1-1-1,0 0 1,0 0 0,1 0 0,-1 0 0,0 0 0,1 0 0,-1-1 0,1 0 0,-1 0 0,1 0 0,4 1 0,-3-1-199,0 0 1,0 0-1,0 0 1,0 0-1,1-1 1,-1 0-1,0 0 1,1-1-1,-1 1 1,0-1-1,0 0 1,0 0-1,0-1 1,0 0-1,0 0 1,0 0-1,0 0 1,-1-1-1,9-5 1,8-19-3547,-5-7-2524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07.724"/>
    </inkml:context>
    <inkml:brush xml:id="br0">
      <inkml:brushProperty name="width" value="0.025" units="cm"/>
      <inkml:brushProperty name="height" value="0.025" units="cm"/>
    </inkml:brush>
  </inkml:definitions>
  <inkml:trace contextRef="#ctx0" brushRef="#br0">99 20 18449,'0'0'3470,"8"-2"-2994,22-4 139,0 1 0,48-1 1,-64 6-552,0 0 0,-1 1 0,1 0 0,0 1 0,-1 1 1,0 0-1,0 1 0,22 9 0,-33-12-65,0-1 0,0 1 0,-1 0 0,1 0 0,0 0 0,-1 0 0,1 0 0,-1 1 0,1-1 0,-1 0 0,0 1 0,1-1 0,-1 1 0,0-1 0,0 1 0,0 0 0,0-1 0,0 1 0,0 2 0,-1-2 41,0-1-1,0 1 1,0-1 0,0 0-1,0 1 1,-1-1-1,1 1 1,-1-1-1,1 0 1,-1 1 0,1-1-1,-1 0 1,0 1-1,1-1 1,-1 0-1,0 0 1,0 0 0,0 0-1,-2 2 1,-7 5 318,0-1 1,0 0 0,0-1-1,-20 9 1,20-10-271,-30 13 367,30-15-333,0 1 1,1 0 0,-1 1 0,1 0-1,0 0 1,0 1 0,1 0-1,-9 8 1,20-8-123,11-3-112,23-1-402,-28-2 233,10 1-101,0 1 1,0 1 0,0 1 0,-1 0-1,35 13 1,-49-15 370,1 0-1,-1 1 1,0-1 0,0 1 0,0-1-1,0 1 1,-1 0 0,1 1 0,-1-1-1,0 1 1,0-1 0,5 8-1,-7-8 33,1 1-1,-1-1 0,0 1 1,0-1-1,0 1 0,-1-1 0,1 1 1,-1-1-1,0 1 0,0 0 1,0-1-1,-1 1 0,1-1 0,-1 1 1,0-1-1,0 1 0,0-1 0,0 1 1,-3 3-1,0 2 135,-1-1 0,-1 0 0,1-1 0,-1 1 0,0-1 0,-1 0 1,0-1-1,0 0 0,0 0 0,-1 0 0,0-1 0,0 0 0,0 0 0,-18 6 0,8-4 91,0 0 0,-1-2-1,1 0 1,-1-1 0,-1 0 0,-25 0 0,39-4-466,-12 1 478,1-1 0,-35-4 0,12-10-2913,36 12 1612,1 0-1,0-1 0,-1 1 1,1 0-1,0-1 0,0 0 0,1 0 1,-5-5-1,-6-15-16418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13.184"/>
    </inkml:context>
    <inkml:brush xml:id="br0">
      <inkml:brushProperty name="width" value="0.025" units="cm"/>
      <inkml:brushProperty name="height" value="0.025" units="cm"/>
    </inkml:brush>
  </inkml:definitions>
  <inkml:trace contextRef="#ctx0" brushRef="#br0">1 4 13837,'0'0'5093,"53"17"-4452,-5-16 63,9-1-63,9 0-321,5-4-256,0-2 0,-8-1-64,-9 3-320,-11 4-609,-15 0-416,-15 0-801,-13 6-833,-13 6-1153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13.556"/>
    </inkml:context>
    <inkml:brush xml:id="br0">
      <inkml:brushProperty name="width" value="0.025" units="cm"/>
      <inkml:brushProperty name="height" value="0.025" units="cm"/>
    </inkml:brush>
  </inkml:definitions>
  <inkml:trace contextRef="#ctx0" brushRef="#br0">97 415 10570,'0'0'961,"-70"28"961,52-19-289,9-2 257,9-4-513,6 0-512,19-3-224,15 0-129,14-9-255,9-8-129,5-1-96,3-5-705,-5-3-2146,-9-2-2273,-15-2-642</inkml:trace>
  <inkml:trace contextRef="#ctx0" brushRef="#br0" timeOffset="1">502 1 14542,'0'0'2082,"-48"81"-1121,27-38-257,-5 6 257,-2 4 32,0 2-288,-1 3-449,4 3-192,10-1-64,5 0-128,9-10-2114,1-14-4549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14.113"/>
    </inkml:context>
    <inkml:brush xml:id="br0">
      <inkml:brushProperty name="width" value="0.025" units="cm"/>
      <inkml:brushProperty name="height" value="0.025" units="cm"/>
    </inkml:brush>
  </inkml:definitions>
  <inkml:trace contextRef="#ctx0" brushRef="#br0">54 0 8072,'0'0'9897,"-52"13"-8904,50-4-545,2 1-191,28 2 191,14-2 161,17-2-161,18-3-224,12-2-160,8-3 0,1 0-192,-12 0-897,-10 0-1057,-19 0-672,-19 0-898,-23 0-1377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14.438"/>
    </inkml:context>
    <inkml:brush xml:id="br0">
      <inkml:brushProperty name="width" value="0.025" units="cm"/>
      <inkml:brushProperty name="height" value="0.025" units="cm"/>
    </inkml:brush>
  </inkml:definitions>
  <inkml:trace contextRef="#ctx0" brushRef="#br0">92 101 11627,'0'0'1441,"-75"28"-159,58-18-834,17-4-96,7-3-352,26-3 865,18 0 160,14 0-608,13-5-257,9-8-128,3-2 0,-5-1-641,-8-4-896,-7-3-513,-13-3-769,-11-4-2306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2:14.781"/>
    </inkml:context>
    <inkml:brush xml:id="br0">
      <inkml:brushProperty name="width" value="0.025" units="cm"/>
      <inkml:brushProperty name="height" value="0.025" units="cm"/>
    </inkml:brush>
  </inkml:definitions>
  <inkml:trace contextRef="#ctx0" brushRef="#br0">535 0 13357,'0'0'4964,"-57"32"-4547,28 3 127,-9 13-191,-15 10-129,-9 7 0,-5 4 0,0 3-64,7-1-128,14-3 0,13-13-320,16-13-2755,11-20-10441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47.469"/>
    </inkml:context>
    <inkml:brush xml:id="br0">
      <inkml:brushProperty name="width" value="0.025" units="cm"/>
      <inkml:brushProperty name="height" value="0.025" units="cm"/>
    </inkml:brush>
  </inkml:definitions>
  <inkml:trace contextRef="#ctx0" brushRef="#br0">54 64 5093,'0'0'5589,"-8"4"-3720,-3-1-1332,-24 13 2257,56-16 2334,20 2-4405,153-31 445,76-8-2400,-223 34 142,85-9-6255,-87 4 1926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4.409"/>
    </inkml:context>
    <inkml:brush xml:id="br0">
      <inkml:brushProperty name="width" value="0.025" units="cm"/>
      <inkml:brushProperty name="height" value="0.025" units="cm"/>
    </inkml:brush>
  </inkml:definitions>
  <inkml:trace contextRef="#ctx0" brushRef="#br0">259 20 17948,'0'-1'124,"0"0"0,-1 0 0,1 1 0,0-1 0,0 0 0,-1 0 1,1 0-1,0 0 0,-1 1 0,1-1 0,-1 0 0,1 0 0,-1 1 0,1-1 0,-1 0 1,1 1-1,-1-1 0,0 0 0,1 1 0,-1-1 0,0 1 0,0-1 0,1 1 0,-1-1 1,0 1-1,0 0 0,0 0 0,0-1 0,0 1 0,1 0 0,-1 0 0,0 0 0,0 0 1,0 0-1,0 0 0,0 0 0,0 0 0,0 0 0,1 0 0,-1 0 0,0 1 0,0-1 1,0 0-1,0 1 0,1-1 0,-1 0 0,0 1 0,0-1 0,1 1 0,-1 0 0,0-1 1,1 1-1,-1-1 0,0 1 0,1 0 0,-1 0-124,-46 38 944,46-38-828,-17 19-38,1 0 0,0 1 0,2 0 0,1 1 1,0 1-1,2 1 0,0-1 0,2 2 1,1 0-1,1 0 0,0 0 0,3 1 0,0 0 1,1 0-1,2 0 0,0 1 0,2-1 1,1 1-1,1-1 0,1 0 0,2 0 0,0 0 1,3 4-79,-7-24-23,0-1 0,1 0 0,0 0 0,0 0 1,0 0-1,1 0 0,0 0 0,-1 0 0,2-1 1,-1 1-1,0-1 0,1 0 0,0 0 0,0 0 0,0-1 1,1 0-1,-1 1 0,1-1 0,-1-1 0,1 1 1,0-1-1,0 0 0,0 0 0,1 0 0,-1-1 1,0 1-1,1-1 0,-1-1 0,3 1 23,38-6-1402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47.814"/>
    </inkml:context>
    <inkml:brush xml:id="br0">
      <inkml:brushProperty name="width" value="0.025" units="cm"/>
      <inkml:brushProperty name="height" value="0.025" units="cm"/>
    </inkml:brush>
  </inkml:definitions>
  <inkml:trace contextRef="#ctx0" brushRef="#br0">42 13 15631,'0'0'1388,"-8"-2"235,-26-5-214,106 3 833,122 12-1752,-166-5-548,0 1 1,-1 2-1,0 1 0,0 1 1,26 11-1,-49-17 36,1 0 0,-1 0 0,1 1 0,-1-1 0,0 1 0,0 0 0,0 0 0,0 1-1,-1-1 1,1 1 0,-1 0 0,0 0 0,0 0 0,0 0 0,-1 0 0,1 0 0,1 6 0,-3-6 20,0 0 1,0 0-1,-1 0 0,1 0 1,-1 0-1,0 0 1,-1 0-1,1 0 0,0 0 1,-1 0-1,0 0 1,0 0-1,-1 0 1,1 0-1,-1 0 0,1-1 1,-1 1-1,0-1 1,0 1-1,-1-1 0,-3 5 1,-29 31-234,-1-1 0,-2-1 0,-2-3 0,-1-1 0,-46 28 0,61-46-4441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1.267"/>
    </inkml:context>
    <inkml:brush xml:id="br0">
      <inkml:brushProperty name="width" value="0.025" units="cm"/>
      <inkml:brushProperty name="height" value="0.025" units="cm"/>
    </inkml:brush>
  </inkml:definitions>
  <inkml:trace contextRef="#ctx0" brushRef="#br0">72 245 3523,'30'-71'8416,"-23"50"-6416,0 0-1,-2-1 1,-1 1 0,0-1 0,0-43-1,-4 65-1963,0-1 0,-1 1-1,1 0 1,0 0-1,-1 0 1,1 0-1,-1 0 1,1-1 0,0 1-1,-1 0 1,1 0-1,-1 0 1,1 0 0,0 0-1,-1 0 1,1 0-1,-1 1 1,1-1 0,0 0-1,-1 0 1,1 0-1,-1 0 1,1 0-1,0 1 1,-1-1 0,1 0-1,0 0 1,-1 0-1,1 1 1,0-1 0,0 0-1,-1 1 1,-5 6-35,1-1 0,0 1 0,1 0 0,-1 1 1,1-1-1,1 1 0,-6 14 0,-17 66 40,23-75-17,-14 68 315,3 0 0,4 0 0,1 158 0,11-225-111,4-22 426,3-26 306,-4-33-796,-3-77 0,-3 77-385,2 70 188,-1 1-1,1-1 1,0 1 0,0-1 0,1 1-1,-1-1 1,1 0 0,-1 0-1,1 1 1,0-1 0,0 0 0,0-1-1,1 1 1,-1 0 0,1-1-1,0 1 1,-1-1 0,6 3 0,-3-1 34,0 0 1,1-1 0,0 0 0,0 0 0,0 0 0,0-1 0,0 1-1,1-2 1,8 3 0,-6-3-14,0-1-1,-1 0 1,1-1 0,-1 0 0,1 0-1,-1-1 1,1 1 0,-1-2-1,0 0 1,0 0 0,0 0 0,0-1-1,-1 0 1,1 0 0,-1-1-1,11-9 1,-8 5 30,-1 0 0,0-1 0,-1 0 0,0 0 0,0-1 0,-1 0 0,0 0 0,-1 0 0,0-1 0,5-18 0,-20 103-82,9-71 66,-1 3 13,0-1 0,1 0 0,-1 1 0,1-1 0,0 1 0,0-1 0,1 0 0,0 6 0,0-8-6,0-1 0,-1 0 0,1 0 0,0 0 0,0 0 0,0 0 0,0 0 0,0 0 0,0 0 0,0-1 0,0 1 0,0 0 0,1-1 0,-1 1 0,0 0 0,0-1 0,1 0 0,-1 1 0,0-1 0,1 0 0,-1 1 0,1-1 0,-1 0 1,0 0-1,1 0 0,-1 0 0,0-1 0,1 1 0,-1 0 0,2-1 0,8-1 25,-1 0 0,0-1 0,1-1 0,-1 0 0,0 0 0,0-1 0,-1 0 0,0 0 0,14-12 0,-9 8-44,1 0-1,27-13 1,-41 22 5,0-1-1,0 1 1,-1 0-1,1-1 0,0 1 1,0 0-1,-1 0 1,1 0-1,0 0 1,0 0-1,-1 0 0,1 0 1,0 0-1,0 0 1,-1 0-1,1 1 0,0-1 1,0 0-1,-1 0 1,1 1-1,0-1 1,-1 0-1,1 1 0,0-1 1,-1 1-1,1-1 1,-1 1-1,1-1 1,-1 1-1,1-1 0,-1 1 1,1-1-1,-1 1 1,1 0-1,-1-1 1,0 1-1,1 0 0,-1 0 1,0-1-1,0 1 1,1 0-1,-1-1 0,0 1 1,0 0-1,0 0 1,0 0-1,0 0 1,0 48 233,-1-33-61,1 59 357,0-75-539,1 1 1,-1-1-1,0 0 0,1 0 1,-1 0-1,1 1 1,-1-1-1,1 0 1,-1 0-1,1 0 1,-1 0-1,1 0 1,-1 0-1,0 0 1,1 0-1,-1 0 1,1 0-1,-1 0 1,1 0-1,-1 0 0,1 0 1,-1 0-1,1 0 1,-1 0-1,1-1 1,-1 1-1,1 0 1,-1 0-1,1-1 1,15-6-3704,-9-4-990,-3-2-2285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1.642"/>
    </inkml:context>
    <inkml:brush xml:id="br0">
      <inkml:brushProperty name="width" value="0.025" units="cm"/>
      <inkml:brushProperty name="height" value="0.025" units="cm"/>
    </inkml:brush>
  </inkml:definitions>
  <inkml:trace contextRef="#ctx0" brushRef="#br0">1 1 16848,'0'0'8904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2.468"/>
    </inkml:context>
    <inkml:brush xml:id="br0">
      <inkml:brushProperty name="width" value="0.025" units="cm"/>
      <inkml:brushProperty name="height" value="0.025" units="cm"/>
    </inkml:brush>
  </inkml:definitions>
  <inkml:trace contextRef="#ctx0" brushRef="#br0">196 342 5189,'0'0'11499,"-7"-8"-9065,-23-27-544,28 33-1808,0 0 0,0 1 0,-1-1 0,1 1 1,0-1-1,-1 1 0,1 0 0,-1 0 0,1 0 0,-1 0 0,0 1 1,1-1-1,-1 1 0,0-1 0,0 1 0,1 0 0,-1 0 0,0 0 1,0 1-1,1-1 0,-1 0 0,0 1 0,1 0 0,-6 1 0,3 1-86,0-1-1,0 0 1,0 1-1,1 0 0,-1 0 1,1 1-1,-1-1 0,1 1 1,-6 7-1,6-6 70,0-1 1,0 1-1,1 0 0,-1 0 1,1 0-1,1 1 0,-1-1 1,1 1-1,0-1 0,0 1 1,1 0-1,-1 0 0,1 0 1,1 0-1,-1-1 0,1 12 0,1-15-40,-1-1-1,1 0 1,0 1-1,0-1 1,0 0-1,0 1 0,0-1 1,0 0-1,0 0 1,1 0-1,-1 0 1,0 0-1,0 0 0,1 0 1,-1 0-1,1-1 1,-1 1-1,1-1 0,-1 1 1,1-1-1,-1 1 1,1-1-1,-1 0 1,1 0-1,0 1 0,-1-1 1,1-1-1,-1 1 1,1 0-1,0 0 0,-1 0 1,3-2-1,4 1 81,0 0 0,-1-1 0,1 0 0,-1 0 0,12-6 1,-2-3 40,-1 0 1,0-1 0,0 0 0,-1-2 0,-1 0-1,0 0 1,-1-1 0,-1-1 0,0 0 0,-1-1-1,-1 0 1,-1 0 0,0-1 0,-1-1 0,9-32-1,-18 47 318,-6 12-425,-8 16-104,10-14 76,1 1 1,0-1-1,1 1 0,0 0 1,1 0-1,0 0 0,1 0 0,0 0 1,1 0-1,2 22 0,-2-28-1,1-1-1,0 1 1,1-1-1,-1 1 1,1-1 0,0 0-1,0 0 1,0 1-1,0-1 1,1-1-1,0 1 1,0 0-1,0-1 1,0 1-1,0-1 1,1 0-1,0 0 1,-1 0-1,1-1 1,0 1-1,0-1 1,1 0-1,-1 0 1,0 0-1,1-1 1,-1 1-1,1-1 1,5 0 0,-4 1-2,0-1 0,0 0 1,0-1-1,0 0 1,0 0-1,1 0 1,-1 0-1,0-1 1,0 0-1,0-1 1,0 1-1,-1-1 1,1 0-1,0 0 1,-1-1-1,7-3 1,-9 3 1,1 0 1,-1 0-1,0-1 0,0 1 1,0-1-1,0 1 1,-1-1-1,1 0 1,-1 0-1,0 0 1,0 0-1,-1 0 0,1-1 1,-1 1-1,0-1 1,0 1-1,0-1 1,-1 1-1,0-1 1,0 1-1,0-1 0,-1-5 1,1 9-18,0 0 0,0 0 1,0 0-1,0 1 0,0-1 1,-1 0-1,1 0 0,0 0 0,-1 0 1,1 1-1,-1-1 0,1 0 1,-1 0-1,1 1 0,-1-1 0,1 0 1,-1 1-1,0-1 0,1 1 1,-1-1-1,0 0 0,1 1 0,-1 0 1,0-1-1,0 1 0,0-1 1,1 1-1,-1 0 0,0 0 0,0-1 1,0 1-1,0 0 0,0 0 1,0 0-1,0 0 0,1 0 0,-1 0 1,0 0-1,0 0 0,0 1 1,-1-1-1,-1 1-19,0-1 0,0 1 0,0 0 0,0 0 0,0 0 1,1 1-1,-1-1 0,0 1 0,1-1 0,-1 1 0,-2 2 0,3-2 23,0-1 0,0 1 0,0 0-1,1 0 1,-1 0 0,1 0 0,-1 0-1,1 0 1,-1 1 0,1-1 0,0 0 0,0 1-1,0-1 1,1 1 0,-1-1 0,1 1-1,-1-1 1,1 1 0,0 0 0,0-1-1,0 1 1,0-1 0,0 1 0,0 0-1,1-1 1,0 1 0,-1-1 0,2 3 0,0-2 11,0 0 0,1-1 0,-1 1 1,0-1-1,1 0 0,0 0 0,-1 1 1,1-2-1,0 1 0,0 0 1,0-1-1,0 1 0,0-1 0,1 0 1,-1 0-1,0 0 0,1-1 1,-1 1-1,0-1 0,8 1 0,1 0-5,1-1-1,-1 0 0,1 0 1,-1-1-1,1-1 0,-1 0 1,1 0-1,-1-2 0,0 1 1,0-2-1,-1 1 0,1-2 1,-1 1-1,0-1 0,0-1 1,-1 0-1,0-1 0,0 0 1,-1 0-1,0-1 0,-1-1 0,13-15 1,-3-1 30,-2-1 0,23-46 0,-32 58-19,-2 1-1,0-1 1,0 0 0,-2 0-1,0 0 1,0 0-1,0-22 1,-3 36-21,0 1 0,0-1 1,0 0-1,0 1 0,0-1 0,0 0 0,0 1 1,0-1-1,0 1 0,0-1 0,0 0 0,0 1 1,-1-1-1,1 1 0,0-1 0,0 0 0,-1 1 1,1-1-1,-1 1 0,1-1 0,0 1 0,-1-1 1,1 1-1,-1-1 0,1 1 0,-1 0 0,1-1 1,-1 1-1,1 0 0,-1-1 0,1 1 1,-1 0-1,0 0 0,1-1 0,-1 1 0,1 0 1,-1 0-1,0 0 0,1 0 0,-1 0 0,0 0 1,1 0-1,-1 0 0,0 0 0,1 0 0,-1 0 1,1 1-1,-1-1 0,0 0 0,1 0 0,-2 1 1,0 0-18,0 0 1,-1 0 0,1 0-1,0 1 1,0-1 0,0 0-1,0 1 1,0 0 0,0-1-1,0 1 1,1 0 0,-3 3-1,-1 6 34,0 0 0,1 0 0,1 0 0,0 0 0,0 1 0,1-1 0,1 1 0,0 0 0,0-1 0,1 1-1,1 0 1,0-1 0,4 20 0,2 1 33,2 0 0,0-1-1,23 48 1,-28-69-26,11 23 82,-14-32-100,-1 0 0,1 0-1,0 0 1,-1 0 0,1 0 0,0 0 0,0 0-1,-1 0 1,1 0 0,0 0 0,0 0 0,0 0-1,0 0 1,1-1 0,-1 1 0,0 0 0,0-1-1,0 1 1,0-1 0,2 1 0,-17-21-2033,-64-49-1417,52 48 4021,1-1 0,-40-46 1,65 67-480,-1 0 1,0 1 0,1-1 0,-1 0 0,1 1-1,-1-1 1,1 0 0,-1 1 0,1-1 0,-1 0 0,1 0-1,0 0 1,0 0 0,-1 1 0,1-1 0,0 0-1,0 0 1,0 0 0,0 0 0,0 0 0,0 1 0,0-1-1,0 0 1,0 0 0,0 0 0,1 0 0,-1 0 0,0 1-1,1-2 1,0 1-36,0 0 1,1-1-1,-1 1 0,1 1 1,-1-1-1,1 0 0,-1 0 0,1 0 1,-1 1-1,1-1 0,-1 1 0,1-1 1,0 1-1,2 0 0,12-2-197,1 1-1,26 3 1,-27-2 351,27 1-436,66-3-5260,-61-3-1571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3.323"/>
    </inkml:context>
    <inkml:brush xml:id="br0">
      <inkml:brushProperty name="width" value="0.025" units="cm"/>
      <inkml:brushProperty name="height" value="0.025" units="cm"/>
    </inkml:brush>
  </inkml:definitions>
  <inkml:trace contextRef="#ctx0" brushRef="#br0">150 36 4420,'1'-1'838,"0"-1"-1,-1 1 0,1 0 1,0 0-1,-1-1 0,1 1 1,-1 0-1,1-1 0,-1 1 1,0 0-1,1-1 0,-1 1 1,0-1-1,0 1 0,0 0 1,0-1-1,0 1 0,0-1 1,-1-1-1,0 2-617,1 1 0,-1-1-1,1 1 1,-1-1 0,0 1-1,1-1 1,-1 1 0,0-1-1,1 1 1,-1 0 0,0 0-1,0-1 1,1 1 0,-1 0 0,0 0-1,0 0 1,1 0 0,-1 0-1,0 0 1,0 0 0,0 0-1,1 0 1,-1 0 0,-1 1-1,-4 0-173,1 0 0,-1 1 0,1 0-1,-1 0 1,1 0 0,0 1-1,0 0 1,-6 4 0,-4 5-49,9-8 6,0-1-1,1 1 1,0 1-1,-1-1 1,1 1-1,1 0 1,-1 0-1,1 0 1,0 1-1,0 0 1,1 0-1,-1 0 0,-2 8 1,6-13-3,0 0-1,1 1 1,-1-1-1,0 0 1,1 0 0,-1 1-1,1-1 1,0 0-1,-1 0 1,1 1-1,0-1 1,0 0 0,-1 0-1,1 0 1,0 0-1,0 0 1,0 0 0,0-1-1,1 1 1,-1 0-1,0 0 1,0-1 0,0 1-1,3 0 1,41 17 66,-30-12-47,-1-1-26,-1 2 0,0-1 0,-1 2 0,22 16 0,-31-22 9,0 0 0,0 1 0,-1-1-1,1 1 1,-1 0 0,0 0 0,0 0 0,0 0-1,0 0 1,0 0 0,0 1 0,-1-1 0,0 0-1,0 1 1,0 0 0,0-1 0,0 1 0,-1-1 0,1 1-1,-1 0 1,0-1 0,0 1 0,-1 0 0,0 6-1,0-8 46,0 0-1,0 0 0,-1 0 0,1 0 0,0 0 1,-1 0-1,0 0 0,1-1 0,-1 1 1,0 0-1,0-1 0,0 1 0,0-1 0,0 0 1,0 0-1,0 0 0,0 0 0,-1 0 0,1 0 1,0 0-1,0-1 0,-1 1 0,-4-1 1,-60 5 934,61-5-910,-1-4-34,13-4-427,15-7-746,-7 6 713,109-69-10802,-109 67 9417,-1-1-1,23-24 1,-3-11 2572,-34 59 9938,-4 18-7989,-5 39-1917,9-64-741,0 1 43,1 1-1,-1 0 1,1 0-1,0-1 1,2 12-1,-2-17-154,0 0 0,1 0 0,-1 0-1,0 0 1,1 0 0,-1 0 0,1 0-1,-1 0 1,1-1 0,0 1 0,-1 0 0,1 0-1,0 0 1,0-1 0,-1 1 0,1 0-1,0-1 1,0 1 0,0-1 0,0 1 0,0-1-1,0 1 1,0-1 0,0 1 0,0-1-1,0 0 1,0 0 0,0 0 0,0 1 0,0-1-1,0 0 1,0 0 0,0 0 0,0-1-1,0 1 1,0 0 0,0 0 0,0 0 0,0-1-1,0 1 1,0-1 0,2 0 0,-1 0-334,0 0 1,0 0 0,-1 0 0,1 0-1,0-1 1,0 1 0,-1-1 0,1 1-1,-1-1 1,1 1 0,-1-1-1,0 0 1,0 0 0,0 0 0,0 0-1,0 1 1,0-1 0,1-3 0,7-23-8034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3.650"/>
    </inkml:context>
    <inkml:brush xml:id="br0">
      <inkml:brushProperty name="width" value="0.025" units="cm"/>
      <inkml:brushProperty name="height" value="0.025" units="cm"/>
    </inkml:brush>
  </inkml:definitions>
  <inkml:trace contextRef="#ctx0" brushRef="#br0">1 0 10602,'0'0'13453,"19"68"-14094,0-50-1729,3 0-1858,1-3-3523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4.008"/>
    </inkml:context>
    <inkml:brush xml:id="br0">
      <inkml:brushProperty name="width" value="0.025" units="cm"/>
      <inkml:brushProperty name="height" value="0.025" units="cm"/>
    </inkml:brush>
  </inkml:definitions>
  <inkml:trace contextRef="#ctx0" brushRef="#br0">63 389 7976,'0'0'9294,"-7"9"-8099,-33 52 942,38-56-2018,-1 0 1,1 0 0,0 0-1,1 0 1,-1 0 0,1 1-1,0-1 1,0 0 0,1 1-1,0-1 1,0 1 0,0-1-1,1 9 1,0-12-112,0 0 0,0-1 0,0 1 0,-1-1 0,2 1 0,-1-1-1,0 1 1,0-1 0,0 0 0,0 0 0,1 1 0,-1-1 0,1 0 0,-1 0 0,1 0 0,-1-1-1,1 1 1,-1 0 0,1-1 0,0 1 0,0-1 0,-1 1 0,1-1 0,0 0 0,0 1 0,-1-1 0,1 0-1,0 0 1,2-1 0,4 1 54,-1-1 1,1 1-1,-1-2 0,0 1 0,1-1 1,6-3-1,0-1 72,-1-1 0,1-1 0,-1 0 0,-1-1 0,0-1 0,0 0 1,-1 0-1,0-1 0,-1-1 0,0 1 0,13-22 0,-6 7 281,-2-1 0,0 0 0,-2-1-1,17-52 1,-5-23 491,-24 94-851,1-1 0,-1 1-1,-1-1 1,0 0 0,0 1 0,-1-1-1,0 0 1,-4-15 0,4 24-60,0-1 1,0 0-1,0 1 0,0-1 1,0 0-1,0 1 0,0-1 1,-1 1-1,1 0 0,0-1 1,-1 1-1,0 0 1,1 0-1,-1 0 0,1 0 1,-1 0-1,0 0 0,0 1 1,0-1-1,1 0 0,-1 1 1,0 0-1,0-1 1,0 1-1,0 0 0,0 0 1,0 0-1,0 0 0,0 0 1,0 1-1,0-1 0,-3 2 1,-2-1-28,0 1 1,-1 0-1,1 1 0,0 0 1,0 0-1,1 0 1,-9 6-1,-15 12 10,-31 31 0,54-46 15,0 0 0,0 1 0,1 0-1,0 1 1,1-1 0,-1 1 0,2 0 0,-1 0 0,1 1-1,-4 10 1,8-18-4,0 1 0,0-1 0,0 0 0,0 1 0,0-1 0,0 1 0,0-1 0,0 0 0,0 1 0,1-1 0,-1 0 0,1 1 0,-1-1 0,1 0 0,-1 0 0,1 1 0,0-1 0,0 0 0,0 0 0,-1 0 0,1 0 0,0 0 0,0 0 0,0 0 0,1 0 0,-1 0 0,0-1 0,0 1 0,0 0 0,1-1 0,-1 1 0,0-1 0,1 1 0,-1-1 0,0 0 0,1 1 0,-1-1 0,3 0 0,9 3-86,1-2 0,-1 1 0,17-2 0,-14 1-95,16 0-319,56 6-557,-82-6 1032,0 0 0,-1 0-1,1 1 1,0 0 0,-1 0 0,1 0 0,-1 1 0,0 0 0,0 0 0,0 0 0,9 8 0,-12-8 73,1 0 1,-1 1-1,0-1 1,0 1-1,0 0 1,-1 0-1,1 0 1,-1 0-1,0 0 1,0 0-1,-1 0 1,1 0-1,-1 0 0,0 0 1,0 0-1,0 0 1,0 1-1,-2 4 1,0 6 99,-1 1 0,-1-1 0,-8 20 0,-12 23-450,7-20-3929,12-28 1771,-5 12-9967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4.628"/>
    </inkml:context>
    <inkml:brush xml:id="br0">
      <inkml:brushProperty name="width" value="0.025" units="cm"/>
      <inkml:brushProperty name="height" value="0.025" units="cm"/>
    </inkml:brush>
  </inkml:definitions>
  <inkml:trace contextRef="#ctx0" brushRef="#br0">316 57 4100,'0'0'13463,"5"-9"-10062,-5 7-3349,1 0 162,1 0 0,-1 0 0,0 0 0,0 0 0,-1-1 0,1 1 0,0 0 0,-1-1 0,0 1 0,1 0 0,-1-1-1,0 1 1,0-4 0,-13-3 1318,-20 8-719,19 3-780,0 1 1,1 0-1,-1 2 1,1-1-1,-1 2 1,1 0-1,1 0 1,-1 1-1,-17 13 1,14-8-17,-1 1 0,2 0-1,0 2 1,0 0 0,2 0 0,-13 18 0,24-30-42,0 0 1,0 0-1,1 0 0,-1 0 0,1 0 0,-1 0 0,1 1 0,0-1 0,0 1 1,0-1-1,1 1 0,-1-1 0,1 5 0,0-7 8,1 1 1,-1-1-1,1 1 0,-1-1 1,1 0-1,-1 1 1,1-1-1,0 0 0,0 1 1,-1-1-1,1 0 0,0 0 1,0 0-1,0 0 0,0 0 1,1 0-1,-1 0 1,0 0-1,0 0 0,0-1 1,1 1-1,-1 0 0,1-1 1,-1 1-1,0-1 0,1 1 1,-1-1-1,1 0 0,-1 0 1,1 0-1,2 0 1,93 2-938,-78-4 757,0 2 0,0 0 0,0 1 0,-1 1 0,36 8 0,-51-9 173,0 0-1,-1 0 0,1 0 1,-1 0-1,0 0 0,1 0 1,-1 1-1,0-1 0,0 1 1,0-1-1,0 1 1,0 0-1,0 0 0,0 0 1,2 4-1,-3-4 66,0-1 0,-1 1-1,1 0 1,-1-1 0,0 1 0,1 0-1,-1-1 1,0 1 0,0 0 0,0 0 0,0-1-1,0 1 1,-1 0 0,1 0 0,0-1-1,-1 1 1,0 0 0,0 1 0,-2 3 214,-1 1 1,0-2-1,0 1 1,-1 0 0,1-1-1,-1 0 1,0 0-1,-1 0 1,-11 8-1,-8 4 871,-56 26 0,69-37-1043,1-1 0,-1-1 0,-1 0 0,1-1-1,-1 0 1,1-1 0,-19 1 0,31-3-149,-1 0 1,1 0-1,0 0 0,-1 0 0,1 0 1,0 0-1,-1 0 0,1 0 0,0 0 1,-1 0-1,1 0 0,0-1 1,-1 1-1,1 0 0,0 0 0,-1 0 1,1 0-1,0 0 0,-1-1 0,1 1 1,0 0-1,0 0 0,-1-1 1,1 1-1,0 0 0,0 0 0,0-1 1,-1 1-1,1 0 0,0-1 0,0 1 1,0 0-1,0-1 0,0 1 1,0 0-1,0-1 0,-1 1 0,1 0 1,0-1-1,0 1 0,0-1 0,8-19-2477,17-15-2814,9 0-1807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5.799"/>
    </inkml:context>
    <inkml:brush xml:id="br0">
      <inkml:brushProperty name="width" value="0.025" units="cm"/>
      <inkml:brushProperty name="height" value="0.025" units="cm"/>
    </inkml:brush>
  </inkml:definitions>
  <inkml:trace contextRef="#ctx0" brushRef="#br0">1 446 8936,'0'0'15375,"10"5"-14814,-3-2-482,-4-1-61,-1 0 0,1-1-1,0 1 1,0-1 0,-1 0 0,1 0 0,0 0 0,0 0 0,0 0 0,0-1 0,1 1 0,-1-1 0,0 0-1,0 0 1,0 0 0,0 0 0,0 0 0,0-1 0,0 0 0,0 1 0,0-1 0,4-2 0,12-7 61,-1-1 1,21-17 0,-34 24-73,1-1 0,-1 0 0,0 0 0,0 0-1,-1 0 1,1-1 0,-1 0 0,0 0 0,-1 0 0,5-10 0,-8 16 4,-1 0 1,1 0-1,0 1 1,-1-1-1,1 0 1,-1 1-1,1-1 1,-1 0-1,1 0 1,-1 0-1,1 0 1,-1 0-1,1 1 1,-1-1-1,1 0 1,-1 0-1,1 0 1,-1 0 0,1 0-1,-1-1 1,1 1-1,-1 0 1,1 0-1,-1 0 1,1 0-1,0 0 1,-1-1-1,1 1 1,-1 0-1,1 0 1,-1-1-1,1 1 1,0 0-1,-1-1 1,1 1-1,0 0 1,-1-1-1,1 1 1,0-1-1,-1 1 1,1-1 0,0 1-1,0 0 1,0-1-1,-1 1 1,1-1-1,0 1 1,0-1-1,0 1 1,0-1-1,0 1 1,0-1-1,0 1 1,0-1-1,0 1 1,0-1-1,0 1 1,0-1-1,0 1 1,0-1-1,1 1 1,-1-1-1,0 1 1,0-1-1,1 1 1,-1-1 0,0 1-1,0 0 1,1-1-1,-35 22 37,22-9-31,0 2-1,0 0 1,1 0 0,1 1 0,-14 26 0,20-34 13,0 0 1,1 1 0,0-1-1,0 1 1,0 0 0,1 0-1,1 0 1,-1 0-1,1 0 1,1 0 0,-1 0-1,2 1 1,-1-1 0,3 13-1,-2-19-19,0 0 0,0 0-1,0 0 1,1 0 0,-1 0-1,1 0 1,-1-1 0,1 1-1,0-1 1,-1 1 0,1-1-1,0 0 1,0 1 0,0-1-1,0 0 1,0 0 0,0-1 0,1 1-1,-1 0 1,0-1 0,0 1-1,0-1 1,1 0 0,-1 0-1,0 0 1,4 0 0,3 0 25,0 0 1,0-1-1,0 0 1,0 0-1,14-5 0,-7 0-20,-1-1 0,0 0 0,-1-1-1,0-1 1,0-1 0,-1 0 0,0 0-1,0-1 1,12-16 0,7-9 39,52-76-1,-75 97-55,8-8-14,-2 0 0,0-2 0,-2 0 1,0 0-1,10-35 0,-23 60 10,0 0 0,0 0 0,0-1 1,0 1-1,0 0 0,-1 0 1,1 0-1,0-1 0,0 1 0,0 0 1,0 0-1,-1 0 0,1 0 1,0-1-1,0 1 0,0 0 0,-1 0 1,1 0-1,0 0 0,0 0 1,-1 0-1,1 0 0,0 0 0,0 0 1,-1 0-1,1 0 0,0 0 1,0 0-1,-1 0 0,1 0 0,0 0 1,0 0-1,-1 0 0,1 0 1,0 0-1,0 0 0,-1 0 0,1 0 1,0 0-1,0 1 0,0-1 1,-1 0-1,1 0 0,0 0 0,0 0 1,0 1-1,-1-1 0,1 0 1,0 0-1,0 0 0,0 1 0,0-1 1,0 0-1,0 0 0,-1 1 1,1-1-1,0 0 0,0 0 0,0 1 1,-26 24 6,1 0 1,2 2 0,0 1-1,2 1 1,-25 43 0,41-63 31,1 0 0,-1 0 0,1 0-1,1 1 1,-1-1 0,2 1 0,-4 17 0,6-24-31,0-1-1,0 0 0,0 1 0,0-1 1,0 0-1,0 1 0,1-1 0,-1 0 1,1 1-1,-1-1 0,1 0 0,0 0 1,0 0-1,0 1 0,0-1 0,1 0 1,-1-1-1,0 1 0,1 0 1,-1 0-1,1 0 0,0-1 0,0 1 1,-1-1-1,1 1 0,0-1 0,0 0 1,0 0-1,0 0 0,1 0 0,-1 0 1,0 0-1,0-1 0,1 1 1,-1-1-1,0 0 0,5 1 0,9 0-9,0 0 0,0-1-1,1 0 1,-1-1-1,0-1 1,0-1-1,0 0 1,-1-1 0,18-7-1,-10 1-5,0-1 0,0 0 0,-1-2 0,-1 0 0,27-22 0,-14 5 52,-1-1 1,-1-2-1,-2-1 0,-1-2 1,-2 0-1,25-45 0,-48 74-19,5-8 27,0 0 1,-1 0-1,-1-1 0,9-28 0,-14 30-121,-5 13 21,-2 7-38,-24 37 30,2 2 0,-40 92 1,56-109 76,1 0 0,2 1 0,0 1 0,2-1 0,2 1 0,-2 47 0,6-61-21,-1 6 41,1 0 0,1 1 0,6 29 0,-13-70 57,-2-1 0,0 2-1,-15-26 1,9 20-355,2-1 0,0 0-1,-14-47 1,26 70 263,1 1 1,-1-1-1,1 0 0,-1 0 1,1 1-1,0-1 0,-1 0 0,1 1 1,0-1-1,0 1 0,0-1 1,-1 1-1,1-1 0,0 1 1,0 0-1,0-1 0,0 1 1,0 0-1,0 0 0,-1 0 1,1 0-1,0-1 0,0 1 1,0 0-1,0 1 0,0-1 1,0 0-1,1 0 0,44 0 18,-35 1-12,38 0 20,51-1-67,-90-1 61,-1 0 0,0 0 0,-1-1 0,1 0 0,0-1 0,0 0 0,-1 0 0,13-7 0,-62 56 1227,39-42-1237,-1-1-1,0 1 0,1-1 1,-1 1-1,1 0 1,0 0-1,1 0 1,-1 0-1,1 0 1,-1 1-1,1-1 1,1 0-1,-1 1 0,1-1 1,-1 0-1,1 1 1,1 6-1,-1-10 2,1-1-1,0 1 1,-1 0 0,1 0-1,0-1 1,0 1-1,0-1 1,-1 1 0,1-1-1,0 1 1,0-1-1,0 1 1,0-1 0,0 0-1,0 1 1,0-1-1,0 0 1,0 0 0,0 0-1,0 0 1,0 0-1,0 0 1,1 0-1,29-2 159,-26 2-143,12-3-78,0-1-1,0 0 1,0-1-1,24-12 1,-27 11-82,0 0 1,1 1-1,0 0 1,-1 1-1,1 1 1,29-3-1,-43 7 156,1-1-1,0 1 0,-1-1 1,1 1-1,0 0 1,-1 0-1,1-1 0,-1 1 1,1 0-1,-1 0 0,1 1 1,-1-1-1,0 0 1,0 0-1,2 3 0,-1-2 24,0 0 0,-1 0-1,1 0 1,0 0-1,0-1 1,0 1-1,0-1 1,1 0 0,-1 1-1,5 1 1,8-1 62,0 0 1,1-1-1,-1 0 1,29-4-1,38 3-1649,-80 1 1450,-1 0 0,1-1 0,0 1 0,0 0 0,-1 1 0,1-1 0,0 0 0,-1 0 0,1 1 0,-1-1-1,0 1 1,1-1 0,-1 1 0,0 0 0,0-1 0,0 1 0,0 0 0,0 0 0,-1 0 0,1 0 0,0 0-1,-1 0 1,1-1 0,-1 1 0,0 1 0,0-1 0,0 3 0,0-4-115,0 0 0,0 0 0,0 0 0,0 0 0,0 0 0,-1 0 0,1 1 0,0-1 0,-1 0 0,1 0 0,-1 0 0,1 0 0,-1 0 0,0 0 0,1-1 0,-1 1 0,0 0 0,-1 1 0,-4 0-5688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6.496"/>
    </inkml:context>
    <inkml:brush xml:id="br0">
      <inkml:brushProperty name="width" value="0.025" units="cm"/>
      <inkml:brushProperty name="height" value="0.025" units="cm"/>
    </inkml:brush>
  </inkml:definitions>
  <inkml:trace contextRef="#ctx0" brushRef="#br0">0 72 2787,'14'-21'9008,"-11"16"-7749,0-1-1,0 1 0,0 0 1,1 0-1,0 0 0,0 0 1,1 0-1,5-4 1,-10 9-1200,0 0 1,1 0-1,-1 0 1,0 0-1,1 0 0,-1 0 1,0 0-1,1-1 1,-1 1-1,1 0 1,-1 0-1,0 1 1,1-1-1,-1 0 1,0 0-1,1 0 1,-1 0-1,0 0 1,1 0-1,-1 0 1,0 0-1,1 1 1,-1-1-1,0 0 1,0 0-1,1 0 1,-1 1-1,0-1 1,0 0-1,1 0 1,-1 1-1,0-1 1,0 0-1,0 1 1,1-1-1,-1 0 1,0 1-1,0-1 1,0 0-1,0 1 1,0-1-1,0 0 1,0 1-1,0-1 1,0 0-1,0 1 1,2 20 197,-2-18-129,0 62 683,-1-39-708,1 0 1,3 27-1,-3-51-95,1-1 0,0 1 0,-1 0 0,1 0 0,0 0 0,0 0 0,0-1 0,0 1 0,0 0 0,0-1 0,0 1 0,1-1 0,-1 0 0,1 1 0,-1-1 0,1 0 0,-1 0 0,1 0 0,0 0 0,0 0 0,-1 0 0,1 0 0,0 0 0,0-1 0,0 1 0,0-1 0,0 0 0,0 1 0,0-1-1,0 0 1,0 0 0,0 0 0,-1 0 0,1-1 0,3 0 0,5 0 37,0 0 0,0-1-1,0-1 1,0 0 0,15-6-1,69-44-7,-73 39-37,1 1 0,1 1 0,0 1 1,31-10-1,-53 20 2,0 1 0,0-1 0,0 1 0,0 0-1,0-1 1,0 1 0,0 0 0,0 0 0,0 0 0,0-1 0,0 1 0,0 0 0,0 0 0,0 1 0,0-1 0,0 0 0,0 0 0,0 0-1,0 1 1,0-1 0,0 0 0,0 1 0,0-1 0,-1 1 0,1-1 0,0 1 0,0 0 0,0-1 0,-1 1 0,1 0 0,0-1 0,-1 1-1,1 0 1,0 0 0,-1 0 0,1-1 0,0 3 0,0 1 16,0 1-1,-1 0 1,0 0-1,1 0 1,-1-1-1,-2 10 1,1 6 15,1-18-24,0 0 0,0 0 0,0-1 0,0 1 0,0 0 0,0 0 0,0-1 0,1 1-1,-1 0 1,0 0 0,1-1 0,0 1 0,-1 0 0,1-1 0,0 1 0,0-1 0,2 3-1,-2-3-3,1 0-1,-1-1 1,1 1-1,0-1 0,0 1 1,-1-1-1,1 1 1,0-1-1,0 0 0,-1 0 1,1 0-1,0 0 1,1 0-1,27 1-1138,-28 0 966,-1-1 1,1 0-1,-1 1 1,1-1-1,0 1 1,-1-1-1,0 1 1,1 0-1,-1-1 1,1 1-1,-1 0 1,0 0 0,0 0-1,1 0 1,0 2-1,3 14-5005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5.129"/>
    </inkml:context>
    <inkml:brush xml:id="br0">
      <inkml:brushProperty name="width" value="0.025" units="cm"/>
      <inkml:brushProperty name="height" value="0.025" units="cm"/>
    </inkml:brush>
  </inkml:definitions>
  <inkml:trace contextRef="#ctx0" brushRef="#br0">51 24 10562,'0'-12'2608,"-1"2"4050,1 9-3781,0 1-1389,-3 2-365,-1 3-1003,0 1 0,1-1 0,-1 1 0,1 0 0,0 0-1,1 1 1,-1-1 0,1 1 0,1-1 0,-1 1 0,1-1 0,0 1 0,1 0-1,-1 3-119,-2 13 117,-5 111 247,8-132-356,0 0-1,-1-1 1,1 1-1,0 0 1,0 0 0,0-1-1,0 1 1,0 0-1,1-1 1,-1 1-1,0 0 1,1-1 0,0 1-1,-1 0 1,1-1-1,0 1 1,0-1-1,-1 1 1,1-1 0,0 1-1,1-1 1,-1 0-1,0 0 1,0 1-1,1-1 1,-1 0-1,0 0 1,1 0 0,-1 0-1,1-1 1,-1 1-1,1 0 1,-1-1-1,1 1 1,0-1 0,-1 1-1,1-1 1,0 0-1,0 1 1,-1-1-1,1 0 1,0 0 0,0-1-1,-1 1 1,1 0-1,0 0 1,-1-1-1,1 1 1,0-1 0,-1 0-1,1 1 1,1-2-8,12-8 30,0-1 1,0-1 0,-1-1 0,-1 0 0,0 0 0,-1-1 0,0-1-1,-1 0 1,7-14-31,32-38 44,-50 66-44,0 0 0,0 1 1,0-1-1,0 0 0,1 0 0,-1 0 0,0 1 1,0-1-1,1 0 0,-1 0 0,0 1 0,1-1 1,-1 0-1,1 1 0,-1-1 0,1 0 0,-1 1 1,1-1-1,-1 1 0,1-1 0,0 1 0,-1-1 1,1 1-1,0-1 0,-1 1 0,1 0 1,0-1-1,0 1 0,-1 0 0,1-1 0,0 1 1,0 0-1,-1 0 0,1 0 0,0 0 0,0 0 1,0 0-1,0 0 0,-1 0 0,1 0 0,0 0 1,0 1-1,-1-1 0,1 0 0,0 0 0,0 1 1,-1-1-1,1 1 0,0-1 0,0 0 0,-1 1 1,1-1-1,-1 1 0,1 0 0,0-1 0,-1 1 1,1-1-1,-1 1 0,0 0 0,1-1 0,-1 1 0,4 51 8,-5-46 0,1 1 3,-1-5-7,0-1 0,1 1 0,-1-1 0,1 1 0,-1 0 0,1-1 1,0 1-1,-1 0 0,1-1 0,0 1 0,0 0 0,0-1 0,0 1 1,1 0-1,-1-1 0,0 1 0,1 0 0,-1-1 0,1 1 0,0-1 1,-1 1-1,1-1 0,0 1 0,0-1 0,0 1 0,0-1 0,0 0 1,0 1-1,0-1 0,0 0 0,1 0 0,-1 0 0,0 0 0,1 0 1,-1 0-1,1-1 0,-1 1 0,1 0 0,0-1-4,8-5 15,0-1 0,-1-1 0,0 0 0,0 0 0,0-1 0,-1 0 0,0 0 0,0-1 0,-1 0 0,4-7-15,0 3 15,52-59 41,-63 72-57,1 0 0,0 0 0,-1-1 0,1 1 0,0 0 0,-1 0 0,1 0 0,0 0-1,0-1 1,-1 1 0,1 0 0,0 0 0,-1 1 0,1-1 0,0 0 0,0 0 0,-1 0-1,1 0 1,0 1 0,-1-1 0,1 0 0,0 1 0,-1-1 0,1 0 0,-1 1 0,1-1-1,0 1 1,-1-1 0,1 1 0,-1-1 0,1 1 0,-1-1 0,0 1 0,1-1 0,-1 1 0,0 0-1,1-1 1,-1 1 0,0 0 0,1-1 0,-1 1 0,0 0 0,0 0 0,0-1 0,0 1-1,0 0 1,0-1 0,0 1 0,0 0 0,0 0 0,0 0 1,1 42-50,-26 102 150,25-142-112,1-9-322,2-22-925,-1-9-544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6.855"/>
    </inkml:context>
    <inkml:brush xml:id="br0">
      <inkml:brushProperty name="width" value="0.025" units="cm"/>
      <inkml:brushProperty name="height" value="0.025" units="cm"/>
    </inkml:brush>
  </inkml:definitions>
  <inkml:trace contextRef="#ctx0" brushRef="#br0">0 1 16303,'0'0'1666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7.384"/>
    </inkml:context>
    <inkml:brush xml:id="br0">
      <inkml:brushProperty name="width" value="0.025" units="cm"/>
      <inkml:brushProperty name="height" value="0.025" units="cm"/>
    </inkml:brush>
  </inkml:definitions>
  <inkml:trace contextRef="#ctx0" brushRef="#br0">149 181 5862,'0'0'6560,"0"-9"-2182,-1 4-3808,1 0 0,-1 0 0,0-1 0,0 1 0,0 0 0,-1 0-1,1 0 1,-1 1 0,-5-9 0,6 11-430,0 0-1,-1 1 0,1-1 1,-1 0-1,1 1 0,-1-1 1,0 1-1,1 0 1,-1-1-1,0 1 0,0 0 1,0 0-1,0 0 0,0 0 1,0 1-1,0-1 0,-1 1 1,1-1-1,0 1 1,0-1-1,0 1 0,0 0 1,-1 0-1,1 0 0,0 1 1,0-1-1,0 0 0,-1 1 1,1 0-1,0-1 0,-2 2 1,0 0-127,0 0 1,0 0 0,0 1-1,0 0 1,1-1 0,-1 1-1,1 1 1,0-1 0,0 0-1,0 1 1,0-1 0,1 1-1,-1 0 1,1 0 0,0 0-1,-3 9 1,3-8 1,0 0-1,0 0 1,1 0 0,0 0 0,-1 0 0,2 0-1,-1 1 1,1-1 0,0 0 0,0 1-1,0-1 1,1 0 0,0 1 0,1 6 0,0-10-3,0 0 0,-1 0 1,1 0-1,0 0 0,0 0 1,0 0-1,0 0 1,0-1-1,1 1 0,-1-1 1,0 1-1,1-1 0,-1 0 1,1 0-1,0 0 1,-1-1-1,1 1 0,0 0 1,-1-1-1,1 0 0,0 0 1,3 0-1,5 1 48,-1-1-1,0 0 1,1-1-1,17-4 0,-15 1-36,0 0-1,-1-2 0,0 1 0,0-1 0,-1-1 0,1 0 0,-1-1 0,-1 0 0,0-1 0,0 0 0,9-10 1,1-5-26,0 0 1,-2-1 0,25-44 0,-30 40-12,-13 29 10,0 0 0,0 0 0,0 0 0,0 0 0,0-1 0,-1 1 0,1 0 0,0 0 0,0 0 0,0 0 0,0 0 0,0 0 0,0 0 0,0-1 0,-1 1 1,1 0-1,0 0 0,0 0 0,0 0 0,0 0 0,-1 0 0,1 0 0,0 0 0,0 0 0,0 0 0,0 0 0,-1 0 0,1 0 0,0 0 0,0 0 0,0 0 0,0 0 0,-1 0 0,1 0 0,0 0 0,0 0 0,0 0 0,0 0 0,0 0 0,-1 0 0,1 0 0,0 1 0,0-1 0,0 0 0,0 0 1,0 0-1,-1 0 0,1 0 0,0 0 0,0 1 0,0-1 0,0 0 0,0 0 0,0 0 0,0 0 0,0 0 0,0 1 0,0-1 0,0 0 0,0 0 0,0 0 0,0 0 0,0 1 0,0-1 0,-35 44-205,29-34 210,1 0-1,1 0 1,-1 0-1,2 0 1,0 1-1,0 0 1,0-1-1,2 1 1,-1 0-1,1 16 1,1-23 5,0 0 0,0-1 0,1 1 1,-1-1-1,1 1 0,0 0 0,0-1 1,0 1-1,0-1 0,1 0 0,-1 0 1,1 1-1,0-1 0,0 0 0,0 0 1,1 0-1,-1-1 0,0 1 0,1-1 1,0 1-1,0-1 0,0 0 0,0 0 1,0 0-1,0 0 0,0-1 0,1 1 1,-1-1-1,0 0 0,1 0 0,-1 0 1,1 0-1,0-1 0,4 1 0,-2-1-6,1 0 0,-1 0 0,0-1 0,0 0 0,0 0-1,0-1 1,0 0 0,0 0 0,-1 0 0,1-1 0,-1 1-1,1-1 1,-1-1 0,0 1 0,0-1 0,0 0 0,-1 0-1,1 0 1,-1-1 0,0 1 0,0-1 0,-1 0 0,1 0-1,-1-1 1,0 1 0,-1-1 0,1 1 0,-1-1-1,0 0 1,1-9 0,-4 21-379,-3 1 358,2 1 1,-1 0-1,1 0 1,1 0 0,-2 14-1,2-19 27,1 1-1,1-1 1,-1 1-1,0-1 0,1 1 1,0-1-1,-1 1 0,1-1 1,1 1-1,-1-1 1,0 0-1,1 0 0,0 0 1,0 0-1,0 0 1,0 0-1,0 0 0,0-1 1,5 5-1,-3-5-4,1 1 0,-1-1 0,1 1 0,-1-1 1,1-1-1,0 1 0,0-1 0,0 1 0,0-1 0,0-1 0,0 1 0,0-1 0,6 0 0,-6 0 21,-1 0 0,0 0 0,0-1 1,0 0-1,0 1 0,0-1 0,0-1 0,0 1 0,0 0 0,-1-1 0,1 0 0,0 0 1,-1 0-1,1-1 0,-1 1 0,0-1 0,0 1 0,0-1 0,0 0 0,0 0 0,-1-1 1,1 1-1,-1 0 0,0-1 0,0 0 0,0 1 0,-1-1 0,1 0 0,-1 0 0,0 0 1,0 0-1,0 0 0,0-8 0,1 1 126,-2-1-1,0 0 1,0 1 0,-1-1 0,0 0 0,-1 1-1,0-1 1,-1 1 0,0 0 0,-1 0-1,-6-12 1,34 25-858,3 6-402,-13-3-311,-1-1 1,1-1 0,24 3 0,12-5-3874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8.179"/>
    </inkml:context>
    <inkml:brush xml:id="br0">
      <inkml:brushProperty name="width" value="0.025" units="cm"/>
      <inkml:brushProperty name="height" value="0.025" units="cm"/>
    </inkml:brush>
  </inkml:definitions>
  <inkml:trace contextRef="#ctx0" brushRef="#br0">1 15 4292,'13'-10'11115,"-6"6"-7592,-4 16-2690,-3 16-257,0 8 65,0 11-321,-3 2-192,0-3-96,-1-5 0,1-7-64,0-11-288,1-9-481,2-9-800,0-10-3973,-3-16-191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8.538"/>
    </inkml:context>
    <inkml:brush xml:id="br0">
      <inkml:brushProperty name="width" value="0.025" units="cm"/>
      <inkml:brushProperty name="height" value="0.025" units="cm"/>
    </inkml:brush>
  </inkml:definitions>
  <inkml:trace contextRef="#ctx0" brushRef="#br0">0 47 12011,'0'0'9001,"51"-47"-8264,-29 47-161,3 4-288,8 5-256,1-2 32,1-1 1,-4-2-33,-1-2-417,-10-2-896,-7 2-897</inkml:trace>
  <inkml:trace contextRef="#ctx0" brushRef="#br0" timeOffset="1">45 108 7559,'0'0'15791,"49"47"-14830,-4-47-384,6-7-385,4 1-160,-6-1-1442,-8 2-1088,-12 1-1378,-14 2-2498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8.867"/>
    </inkml:context>
    <inkml:brush xml:id="br0">
      <inkml:brushProperty name="width" value="0.025" units="cm"/>
      <inkml:brushProperty name="height" value="0.025" units="cm"/>
    </inkml:brush>
  </inkml:definitions>
  <inkml:trace contextRef="#ctx0" brushRef="#br0">1 53 7655,'0'0'13837,"56"42"-12876,-5-55-352,2-2-353,3 1-224,-2 1-801,-8 0-2145,-7 1-2083,-12-2-3235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9.210"/>
    </inkml:context>
    <inkml:brush xml:id="br0">
      <inkml:brushProperty name="width" value="0.025" units="cm"/>
      <inkml:brushProperty name="height" value="0.025" units="cm"/>
    </inkml:brush>
  </inkml:definitions>
  <inkml:trace contextRef="#ctx0" brushRef="#br0">43 20 7271,'0'0'10618,"-6"11"-9155,2-4-1205,-20 35 1051,23-39-1126,-1 0 1,1 1 0,0-1-1,0 0 1,0 0-1,1 1 1,-1-1-1,1 1 1,-1-1 0,1 1-1,0-1 1,1 0-1,0 6 1,0-8-166,-1 0 0,1 0 0,0-1 0,0 1 0,0 0 0,0-1 0,-1 1 0,1-1 0,0 1 0,0-1 0,0 0 0,0 1 0,0-1 0,0 0 0,0 1 0,1-1 0,-1 0 0,0 0 0,0 0 0,0 0 0,0 0 0,1-1 0,28-1 90,-29 2-91,14-4-42,0 0 1,-1 0-1,1-2 0,-1 0 1,-1 0-1,1-1 0,14-11 0,-14 9-109,0 1 0,1 0-1,0 1 1,0 1 0,31-9-1,-45 15 162,0-1 0,0 1 0,0 0 0,0 0 0,0 0-1,0 0 1,0 0 0,0 0 0,0 0 0,0 0 0,0 0-1,0 1 1,0-1 0,0 0 0,0 1 0,0-1 0,0 1-1,0-1 1,0 1 0,0-1 0,-1 1 0,1-1 0,0 1-1,0 0 1,-1 0 0,1-1 0,0 1 0,-1 0 0,1 0-1,0 0 1,-1 0 0,0 0 0,1 0 0,-1 0 0,1 0-1,-1 0 1,0 0 0,0 0 0,1 1 0,-1 50 2105,-2-30-1665,3-21-455,-1-1 0,0 1 1,0-1-1,1 1 0,-1-1 0,0 1 0,1-1 0,-1 1 0,1-1 0,-1 0 0,0 1 0,1-1 0,-1 0 0,1 1 0,-1-1 1,1 0-1,-1 1 0,1-1 0,0 0 0,-1 0 0,1 0 0,-1 1 0,1-1 0,-1 0 0,1 0 0,0 0 0,-1 0 1,1 0-1,-1 0 0,1 0 0,0 0 0,-1 0 0,1-1 0,-1 1 0,1 0 0,-1 0 0,1 0 0,-1-1 0,1 1 1,-1 0-1,1-1 0,-1 1 0,1 0 0,0-1 0,28-14 378,13-17-286,39-25-1085,-75 53 911,0 1 1,1 0-1,-1 0 0,1 0 0,-1 1 1,1 0-1,0 0 0,0 1 1,0 0-1,13-1 0,-18 3 119,-1-1 0,0 1 0,1 0 0,-1 0 0,1-1 0,-1 1 0,0 0 0,0 0 0,1 0 0,-1 1 0,0-1 0,0 0 0,0 0 0,0 1-1,-1-1 1,1 0 0,0 1 0,0-1 0,-1 1 0,1-1 0,-1 1 0,1-1 0,-1 1 0,0-1 0,0 1 0,1 0 0,-1-1 0,-1 3 0,12 26-1796,-11-29 1383,1-1 1,-1 1-1,1 0 0,-1-1 1,1 1-1,-1-1 0,1 1 0,0-1 1,-1 0-1,1 1 0,0-1 1,-1 1-1,1-1 0,0 0 1,0 0-1,-1 1 0,1-1 0,0 0 1,0 0-1,1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3:59.846"/>
    </inkml:context>
    <inkml:brush xml:id="br0">
      <inkml:brushProperty name="width" value="0.025" units="cm"/>
      <inkml:brushProperty name="height" value="0.025" units="cm"/>
    </inkml:brush>
  </inkml:definitions>
  <inkml:trace contextRef="#ctx0" brushRef="#br0">54 13 6342,'0'0'15086,"-3"11"-13938,-3 27 61,2-1 1,1 73-1,3-66-697,-1 1-1,-12 65 0,10-93-493,-12 55 502,10-61-92,6-45 48,2 0-517,3 0 0,1 0 0,1 0 1,2 1-1,1 0 0,1 1 0,2 1 0,2 0 1,0 0-1,41-53 0,-51 77-31,1 1 0,-1 0 0,1 1 0,0 0 0,0 0 1,1 0-1,-1 1 0,1 0 0,13-4 0,-19 6 54,1 1 1,0 0 0,0 0 0,0 0-1,0 1 1,0-1 0,0 1 0,0 0-1,0-1 1,0 1 0,0 0 0,0 1-1,0-1 1,0 1 0,0-1 0,0 1-1,0 0 1,0 0 0,0 0 0,-1 0-1,1 1 1,0-1 0,-1 1-1,1 0 1,-1 0 0,1-1 0,-1 2-1,0-1 1,0 0 0,2 3 0,-2-2 22,-1-1 1,0 1-1,1 0 1,-1 0 0,0 0-1,-1 0 1,1 1-1,-1-1 1,1 0-1,-1 0 1,0 0 0,0 0-1,0 1 1,-1-1-1,1 0 1,-1 0-1,1 0 1,-1 0 0,0 0-1,0 0 1,-1 0-1,1 0 1,-1 0-1,1-1 1,-1 1-1,0 0 1,0-1 0,0 0-1,0 1 1,0-1-1,-4 3 1,-8 8 211,-1-1 0,0-1-1,-31 18 1,43-27-195,-5 3-43,-1 0 0,0-1-1,0 0 1,0 0 0,-1-1-1,1-1 1,-1 1 0,0-1-1,-16 1 1,25-3-42,1 0-1,0 0 1,-1 0 0,1 0 0,0 0 0,-1-1 0,1 1-1,-1 0 1,1 0 0,0 0 0,-1 0 0,1 0-1,0-1 1,-1 1 0,1 0 0,0 0 0,0-1-1,-1 1 1,1 0 0,0-1 0,0 1 0,-1 0 0,1 0-1,0-1 1,0 1 0,0-1 0,-1 1 0,1 0-1,0-1 1,0 1 0,0 0 0,0-1 0,0 1-1,0-1 1,0 1 0,0 0 0,0-1 0,0 1 0,0 0-1,0-1 1,0 1 0,0-1 0,0 1 0,0 0-1,1-1 1,-1 0 0,9-18-3304,39-30-8255,-15 23 1602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0.208"/>
    </inkml:context>
    <inkml:brush xml:id="br0">
      <inkml:brushProperty name="width" value="0.025" units="cm"/>
      <inkml:brushProperty name="height" value="0.025" units="cm"/>
    </inkml:brush>
  </inkml:definitions>
  <inkml:trace contextRef="#ctx0" brushRef="#br0">30 1 13933,'0'0'12332,"-4"49"-11403,-6-21-289,2 0-319,4-3-257,0-5-32,4-6-32,0-5-641,3-5-800,9-4-769,1 0-769,0-8-2498,0-6-4741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0.996"/>
    </inkml:context>
    <inkml:brush xml:id="br0">
      <inkml:brushProperty name="width" value="0.025" units="cm"/>
      <inkml:brushProperty name="height" value="0.025" units="cm"/>
    </inkml:brush>
  </inkml:definitions>
  <inkml:trace contextRef="#ctx0" brushRef="#br0">0 212 10346,'0'0'13591,"12"-3"-12737,5-2-643,-4 0-44,-1 1 1,1 1 0,0 0-1,1 1 1,-1 0 0,0 1-1,1 0 1,14 2-1,-26-1-163,-1 1-1,1 0 0,-1 0 1,0 0-1,1 1 0,-1-1 0,0 0 1,0 0-1,0 1 0,0-1 1,0 1-1,0-1 0,0 1 0,0-1 1,0 1-1,-1-1 0,1 1 1,-1 0-1,1-1 0,-1 1 0,0 0 1,1 0-1,-1-1 0,0 1 1,0 0-1,0 0 0,-1 1 0,-4 49 375,-11 5-63,16-55-197,15-37 565,-7 10-598,11-48 1,4-15-17,-22 88-76,-1 0 0,0-1 0,0 1 1,0 0-1,1-1 0,-1 1 0,0 0 0,0 0 0,1-1 0,-1 1 0,0 0 0,0 0 1,1 0-1,-1-1 0,0 1 0,1 0 0,-1 0 0,0 0 0,1 0 0,-1-1 0,0 1 0,1 0 1,-1 0-1,1 0 0,-1 0 0,0 0 0,1 0 0,-1 0 0,0 0 0,1 0 0,-1 0 0,0 1 1,1-1-1,-1 0 0,0 0 0,1 0 0,-1 0 0,0 0 0,1 1 0,-1-1 0,0 0 1,1 0-1,-1 0 0,0 1 0,0-1 0,1 0 0,-1 1 0,0-1 0,0 0 0,1 0 0,-1 1 1,0-1-1,0 1 0,20 24-44,-10-13 68,-8-9 5,1 0 0,0 0 0,0-1 0,0 1 0,0-1 0,1 0 0,-1 0 0,1 0 0,-1 0 0,1-1 0,0 1 0,-1-1 0,1 0 0,0 0 0,0-1 0,0 1 0,0-1 0,0 0 0,0 0 0,0 0 0,0 0 0,0-1 1,0 1-1,-1-1 0,1 0 0,0 0 0,0-1 0,-1 1 0,1-1 0,-1 0 0,1 0 0,-1 0 0,6-4 0,-4 2 15,0-1 1,0 0-1,0-1 1,0 1 0,-1-1-1,0 0 1,0 0 0,-1 0-1,1 0 1,-1-1-1,-1 0 1,1 1 0,-1-1-1,0 0 1,-1 0 0,1 0-1,-1-14 1,-16 34-396,10-5 401,0 0 0,1 1 0,0 0 0,1-1 1,0 2-1,1-1 0,-1 0 0,2 0 0,-1 1 0,1-1 0,1 1 0,0-1 0,1 14 0,0-21-30,0-1 0,0 1 0,0 0-1,1-1 1,-1 0 0,0 1 0,1-1-1,-1 0 1,1 1 0,-1-1-1,1 0 1,0 0 0,-1 0 0,1 0-1,0-1 1,0 1 0,-1 0 0,1-1-1,0 0 1,0 1 0,0-1 0,0 0-1,3 0 1,54 1 121,-43-1-125,-10-1 2,0 0 1,0-1-1,0 1 1,0-1-1,0 0 0,0-1 1,0 1-1,-1-1 1,1-1-1,-1 1 1,0-1-1,0 1 1,0-2-1,0 1 0,-1 0 1,0-1-1,0 0 1,0 0-1,3-6 1,2-1 12,-1-2 1,0 1-1,-1-1 1,0 0-1,-1-1 1,6-24-1,-9 17-42,-3 22 15,0 0 0,0 0 1,0 0-1,0-1 1,0 1-1,0 0 1,0 0-1,0 0 0,0 0 1,0 0-1,0 0 1,0-1-1,0 1 1,0 0-1,0 0 0,0 0 1,0 0-1,0 0 1,-1 0-1,1 0 0,0 0 1,0-1-1,0 1 1,0 0-1,0 0 1,0 0-1,0 0 0,-1 0 1,1 0-1,0 0 1,0 0-1,0 0 1,0 0-1,0 0 0,-1 0 1,1 0-1,0 0 1,0 0-1,0 0 0,0 0 1,0 0-1,0 0 1,-1 0-1,1 0 1,0 0-1,0 0 0,0 0 1,0 0-1,0 0 1,0 0-1,-1 1 1,1-1-1,0 0 0,0 0 1,0 0-1,0 0 1,0 0-1,0 0 1,-25 31-350,5-7 404,18-21-63,-1-1-1,1 1 1,0-1-1,0 1 1,0 0-1,0 0 1,0 0-1,1 0 1,-1 0-1,1 0 1,0 0-1,0 1 1,0-1-1,0 0 1,1 1-1,-1-1 1,1 1-1,0-1 1,0 0-1,0 5 1,0 12-799,0-19 660,-2 10-2813,-4-7-5151,2-4 1302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1.372"/>
    </inkml:context>
    <inkml:brush xml:id="br0">
      <inkml:brushProperty name="width" value="0.025" units="cm"/>
      <inkml:brushProperty name="height" value="0.025" units="cm"/>
    </inkml:brush>
  </inkml:definitions>
  <inkml:trace contextRef="#ctx0" brushRef="#br0">9 70 6534,'0'0'16304,"-9"-52"-13422,9 43-1184,0 3-737,0 4-577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5.377"/>
    </inkml:context>
    <inkml:brush xml:id="br0">
      <inkml:brushProperty name="width" value="0.025" units="cm"/>
      <inkml:brushProperty name="height" value="0.025" units="cm"/>
    </inkml:brush>
  </inkml:definitions>
  <inkml:trace contextRef="#ctx0" brushRef="#br0">39 1 21789,'0'0'1344,"0"0"616,-1 1-527,-20 25-513,13-13-440,2 0-352,3-1 80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2.087"/>
    </inkml:context>
    <inkml:brush xml:id="br0">
      <inkml:brushProperty name="width" value="0.025" units="cm"/>
      <inkml:brushProperty name="height" value="0.025" units="cm"/>
    </inkml:brush>
  </inkml:definitions>
  <inkml:trace contextRef="#ctx0" brushRef="#br0">91 118 4292,'4'-14'6502,"2"-5"-4487,7-28 1055,-1 9 2511,-12 102-2693,-6-30-2420,-13 47 0,13-61-319,0 1-1,2 0 1,0 0 0,1 0-1,1 1 1,1-1-1,2 25 1,-1-45-144,0 0 0,1-1 0,-1 1 0,0 0 0,1 0 0,-1 0 0,1 0 0,-1 0 0,1 0-1,-1-1 1,1 1 0,-1 0 0,1 0 0,0-1 0,-1 1 0,1 0 0,0-1 0,0 1 0,0-1 0,-1 1 0,1-1 0,0 1 0,0-1 0,0 0 0,1 1 0,31 1 18,-23-4-197,1 0 0,-1 0 0,19-8 0,-13 2-184,-12 6 258,0-1 1,1 1-1,-1 0 0,1 0 1,0 0-1,0 1 0,-1 0 1,1 0-1,0 0 0,0 0 1,9 1-1,-13 2 86,1 0-1,-2 0 1,1 0-1,0 0 1,0 0-1,-1 0 0,1 1 1,-1-1-1,1 0 1,-1 0-1,0 1 1,0-1-1,0 0 1,0 0-1,-1 1 1,1-1-1,-1 2 1,0 0 94,0 6 78,-1 0 0,0-1 0,-1 1 0,0-1 0,0 0 1,-1 1-1,-1-2 0,1 1 0,-1 0 0,-1-1 0,1 0 1,-2 0-1,1-1 0,-1 0 0,-13 12 0,12-13-60,1 0 1,0-1-1,-1 0 0,0 0 1,0 0-1,-1-1 0,1-1 0,-1 1 1,0-1-1,0-1 0,0 0 0,0 0 1,-1 0-1,1-1 0,0-1 1,-16 0-1,24 0-165,-1 0-1,1 0 1,0-1 0,0 1 0,0 0 0,0 0-1,0-1 1,-1 1 0,1 0 0,0-1-1,0 1 1,0-1 0,0 0 0,0 1 0,0-1-1,1 0 1,-1 1 0,0-1 0,0 0-1,0 0 1,1 0 0,-1 0 0,0 0 0,1 0-1,-1 0 1,1 0 0,-1 0 0,1 0-1,-1 0 1,1 0 0,0 0 0,0-1 0,0 1-1,-1 0 1,1 0 0,0 0 0,0 0-1,0 0 1,1-1 0,-1 1 0,0 0 0,0 0-1,1 0 1,0-2 0,0 0-358,0-1 1,1 1-1,-1 0 1,1-1-1,0 1 1,0 0-1,0 0 1,1 0-1,-1 0 1,1 1-1,-1-1 0,1 1 1,3-3-1,10-4-1761,-1 1 0,2 1 0,16-5 0,15-4-2859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2.414"/>
    </inkml:context>
    <inkml:brush xml:id="br0">
      <inkml:brushProperty name="width" value="0.025" units="cm"/>
      <inkml:brushProperty name="height" value="0.025" units="cm"/>
    </inkml:brush>
  </inkml:definitions>
  <inkml:trace contextRef="#ctx0" brushRef="#br0">32 157 12908,'0'0'12417,"11"-4"-11744,9-4-416,66-29 302,-78 33-534,0 0 0,0-1 0,0 0 0,-1 0 0,0 0 0,0-1 0,0-1 0,7-8 0,-13 14-15,0 0 0,0 0 1,0 0-1,0-1 0,0 1 0,0 0 1,-1-1-1,1 1 0,0-1 0,-1 1 1,1-1-1,-1 1 0,0-1 0,1 1 0,-1-1 1,0 1-1,0-1 0,0 1 0,0-1 1,0 0-1,0 1 0,0-1 0,-1-2 1,0 3 1,-1 0 0,1 0 0,0-1 0,0 1 0,0 0 0,-1 1 0,1-1 0,0 0 1,-1 0-1,1 0 0,0 1 0,-1-1 0,1 1 0,-1-1 0,0 1 0,1 0 1,-1-1-1,-2 1 0,-3 0 21,0-1 1,0 2-1,0-1 1,0 1 0,0 0-1,0 0 1,1 1-1,-1 0 1,-11 5-1,7-1-15,0 1 0,1 1 0,-1 0-1,2 1 1,-1-1 0,-10 14-1,16-16-10,-1 0-1,1 0 1,0 0-1,0 0 1,1 1-1,0-1 1,0 1-1,0 0 1,1 0-1,0 0 1,0 0-1,0 12 1,2-17-27,0-1 0,0 1 1,0-1-1,0 0 0,0 1 1,0-1-1,1 1 1,-1-1-1,1 0 0,-1 1 1,1-1-1,-1 0 0,1 0 1,0 0-1,0 1 1,-1-1-1,1 0 0,0 0 1,0 0-1,0 0 0,0 0 1,2 1-1,1 0-107,-1-1 0,0 1 0,1-1 1,-1 1-1,0-1 0,1 0 0,0-1 0,5 2 0,5-1-644,0-1 1,0 0-1,24-4 0,-26 1-649,-1 0 0,0 0 0,0-1 0,0-1 0,0 1 0,14-10 0,20-15-8082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2.771"/>
    </inkml:context>
    <inkml:brush xml:id="br0">
      <inkml:brushProperty name="width" value="0.025" units="cm"/>
      <inkml:brushProperty name="height" value="0.025" units="cm"/>
    </inkml:brush>
  </inkml:definitions>
  <inkml:trace contextRef="#ctx0" brushRef="#br0">206 1 8808,'0'0'7581,"-10"3"-4485,-6 3-2595,0 2-1,0 0 1,1 1-1,0 1 1,1 0 0,0 1-1,1 0 1,0 1-1,0 1 1,1 0-1,1 0 1,-10 17 0,20-30-508,0 1 1,1 0-1,-1 0 1,1 0-1,-1-1 1,1 1 0,-1 0-1,1 0 1,0 0-1,-1 0 1,1 0-1,0 0 1,-1 0-1,1 0 1,0 0 0,0 0-1,0 0 1,0 0-1,0 0 1,0 0-1,0 0 1,1 0 0,-1 0-1,0 0 1,0-1-1,1 1 1,-1 0-1,1 1 1,0-1-27,1-1 0,-1 1 1,0 0-1,1-1 0,-1 0 0,0 1 0,1-1 1,-1 0-1,1 0 0,-1 0 0,1 0 1,-1 0-1,0 0 0,1 0 0,-1 0 0,3-1 1,63-21-1690,-62 21 1486,29-13-761,-20 6 778,2 2-1,-1 0 0,1 1 0,0 0 0,0 2 0,27-4 1,-46 25 1986,-7-5-1432,0-1 1,-1 1-1,-1-2 1,0 0-1,0 0 1,-21 13-1,4-2 109,14-9-303,8-7-136,0-1 0,1 0 0,-2 0-1,-13 7 1,24-22-3703,6-7 1764,13-15-3442,4-6-2370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3.281"/>
    </inkml:context>
    <inkml:brush xml:id="br0">
      <inkml:brushProperty name="width" value="0.025" units="cm"/>
      <inkml:brushProperty name="height" value="0.025" units="cm"/>
    </inkml:brush>
  </inkml:definitions>
  <inkml:trace contextRef="#ctx0" brushRef="#br0">147 0 5605,'0'0'12513,"-6"12"-11279,-19 33 975,-28 78 1,40-89-1963,2 2 0,2-1 0,1 1 1,2 1-1,1-1 0,1 39 0,6-64 7,4-13 160,4-17-67,-9 14-349,0 0-1,-1 0 1,1 0 0,-1 0 0,0 0 0,-1 0 0,1 0 0,-1 1 0,0-1-1,0 0 1,0 0 0,-1 1 0,0-1 0,0 0 0,0 1 0,0 0-1,-1 0 1,0-1 0,-3-3 0,5 7-83,27 16-305,-16-13 478,1-1 0,0 0 0,0-1 0,0 0-1,0 0 1,-1-1 0,1-1 0,0 0 0,0 0 0,-1-1 0,0 0 0,1-1 0,15-9 0,-19 10-46,0 0 0,-1-1 0,0 0 0,1 0 0,-1-1 0,-1 1 0,1-1 0,-1-1 0,0 1 0,0-1 0,0 0 0,-1 0 0,0 0 0,0-1 1,-1 1-1,1-1 0,-2 0 0,1 0 0,-1 0 0,3-12 0,-5 18-27,0 0-1,1 0 1,-1 1 0,0-1 0,0 0 0,0 0-1,0 0 1,0 0 0,0 1 0,0-1-1,0 0 1,0 0 0,-1 0 0,1 1-1,0-1 1,0 0 0,-1 0 0,1 0-1,0 1 1,-1-1 0,1 0 0,-1 1-1,1-1 1,-1 0 0,1 1 0,-1-1-1,0 1 1,1-1 0,-1 1 0,0-1 0,0 0-1,-1 1-15,0 0-1,0 0 1,1 0 0,-1 0-1,0 0 1,0 0-1,0 0 1,1 1-1,-1-1 1,0 1 0,0-1-1,1 1 1,-4 1-1,-3 3-34,-1 0 0,1 0 0,0 1 0,-11 10 0,6-3 57,0 2 0,0 0 0,-15 24-1,24-32 14,1-1 0,-1 1-1,1 0 1,0 0-1,0 0 1,1 1-1,0-1 1,0 0-1,1 1 1,0-1-1,0 14 1,1-19-19,1-1 0,0 1-1,-1-1 1,1 0 0,0 0 0,0 1 0,0-1-1,0 0 1,0 0 0,0 0 0,0 0 0,0 0-1,0 0 1,1 0 0,-1 0 0,0-1 0,1 1-1,-1 0 1,0-1 0,1 1 0,-1-1 0,1 0-1,-1 1 1,1-1 0,-1 0 0,1 0-1,-1 0 1,1 0 0,-1 0 0,1 0 0,-1 0-1,1-1 1,1 0 0,1 1-347,0 0 0,0-1 0,0 1 0,0-1 0,0 0 0,0 0 0,0 0 0,-1-1 0,1 0 0,0 1 0,5-6 0,-2-5-3906,-4-3-2531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3.884"/>
    </inkml:context>
    <inkml:brush xml:id="br0">
      <inkml:brushProperty name="width" value="0.025" units="cm"/>
      <inkml:brushProperty name="height" value="0.025" units="cm"/>
    </inkml:brush>
  </inkml:definitions>
  <inkml:trace contextRef="#ctx0" brushRef="#br0">277 168 3555,'0'0'-437,"4"-8"1440,-3 7-920,19-42 6572,-18 16-512,-2 27-5916,0-1 1,0 0-1,0 1 0,-1-1 1,1 0-1,0 1 0,-1-1 1,1 0-1,-1 1 0,1-1 1,0 1-1,-1-1 0,1 1 1,-1-1-1,0 1 0,1-1 1,-1 1-1,1 0 0,-1-1 1,0 1-1,1 0 0,-1-1 1,0 1-1,1 0 0,-1 0 1,0 0-1,1 0 0,-1 0 1,0-1-1,0 1 0,-11 1-67,0 0-1,1 0 1,-1 1-1,1 1 1,0 0-1,0 0 0,0 1 1,0 0-1,0 1 1,1 0-1,0 1 1,-18 13-1,13-8-5,0 1 0,1 0 0,1 1 0,0 0 0,1 1 0,0 0 0,-15 25 0,27-38-152,-1-1-1,1 1 1,-1-1 0,1 1-1,-1 0 1,1-1 0,0 1-1,-1 0 1,1-1 0,0 1-1,0 0 1,-1 0 0,1-1 0,0 1-1,0 0 1,0 0 0,0-1-1,0 1 1,0 0 0,0 0-1,0 0 1,0-1 0,0 1-1,1 0 1,-1 0 0,0-1 0,0 1-1,1 1 1,0-2 4,0 1 1,0-1 0,0 1-1,0-1 1,1 0-1,-1 0 1,0 0-1,0 1 1,0-1-1,0 0 1,0 0-1,0 0 1,0-1-1,1 1 1,-1 0-1,2-1 1,45-19 185,-30 6-239,-1-2 0,-1 0 1,29-36-1,-26 28 10,-19 24 34,0 0 0,0 0 1,0 0-1,1 0 0,-1 0 0,0 0 0,0 0 0,0-1 1,0 1-1,0 0 0,0 0 0,1 0 0,-1 0 0,0 0 1,0 0-1,0 0 0,0 0 0,0 0 0,1 0 1,-1 0-1,0 0 0,0 0 0,0 0 0,0 0 0,0 0 1,1 0-1,-1 0 0,0 0 0,0 0 0,0 0 0,0 0 1,1 0-1,-1 0 0,0 0 0,0 0 0,0 0 1,0 0-1,0 0 0,0 0 0,1 0 0,-1 0 0,0 1 1,0-1-1,0 0 0,0 0 0,0 0 0,0 0 0,0 0 1,1 0-1,-1 1 0,0-1 0,0 0 0,0 0 0,0 0 1,0 0-1,0 0 0,0 1 0,0-1 0,0 0 1,0 0-1,0 0 0,3 20-21,-1 36 174,-2-41-106,0-12-32,0 0 0,0 1 1,0-1-1,0 0 0,1 1 0,0-1 1,-1 0-1,1 0 0,0 1 0,1-1 1,-1 0-1,0 0 0,1 0 1,0 0-1,0-1 0,-1 1 0,2 0 1,-1-1-1,0 1 0,0-1 1,1 0-1,0 0 0,-1 0 0,1 0 1,0 0-1,0 0 0,0-1 1,0 0-1,0 1 0,0-1 0,0 0 1,1 0-1,-1-1 0,0 1 0,1-1 1,-1 0-1,4 0 0,0 0 15,-1 0 1,1-1-1,-1 0 0,1-1 0,-1 0 0,1 0 0,-1 0 0,0 0 1,0-1-1,0 0 0,0 0 0,-1-1 0,1 0 0,-1 0 0,0 0 1,0-1-1,0 1 0,5-8 0,-5 4-76,0 0 1,-1 0-1,0 0 1,0 0-1,-1-1 0,0 0 1,-1 0-1,0 0 0,0 0 1,-1 0-1,1-15 1,-5-40-4338,-9 4-8411,9 42 3673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4.414"/>
    </inkml:context>
    <inkml:brush xml:id="br0">
      <inkml:brushProperty name="width" value="0.025" units="cm"/>
      <inkml:brushProperty name="height" value="0.025" units="cm"/>
    </inkml:brush>
  </inkml:definitions>
  <inkml:trace contextRef="#ctx0" brushRef="#br0">92 1 13004,'0'0'10586,"-3"11"-9945,-18 50-83,3 0 0,3 2 0,3 0-1,2 0 1,-2 90 0,14-143-122,2-20 76,3-20-61,-5-29-178,-2 41-245,0 1 0,6-34 0,26 89-684,-26-34 665,0 0 0,1 0 0,-1-1 0,1 0 1,0 0-1,0-1 0,0 0 0,0 0 0,0-1 0,0 0 0,0 0 1,0 0-1,1-1 0,-1 0 0,0-1 0,0 1 0,1-1 1,-1-1-1,0 1 0,12-6 0,-11 5 0,-1 0 0,0-1 0,0 0 1,-1 0-1,1-1 0,-1 0 0,1 0 0,-1 0 0,0-1 0,-1 0 1,1 0-1,-1-1 0,0 1 0,0-1 0,-1 0 0,1 0 1,-2-1-1,1 0 0,-1 1 0,4-9 0,-5-9-88,-3 24 75,1 0-1,0-1 1,0 1 0,0 0-1,0 0 1,-1-1 0,1 1-1,0 0 1,0 0 0,0 0-1,-1 0 1,1-1 0,0 1-1,0 0 1,-1 0 0,1 0 0,0 0-1,0 0 1,-1 0 0,1 0-1,0 0 1,-1 0 0,1 0-1,0 0 1,0 0 0,-1 0-1,1 0 1,0 0 0,0 0-1,-1 0 1,1 0 0,0 0-1,0 0 1,-1 0 0,1 0-1,0 0 1,0 1 0,-1-1-1,1 0 1,-4 2-23,1 1 0,0-1 0,0 1-1,0 0 1,1 0 0,-1 0 0,1 0 0,-5 6 0,1 1 82,0 0-1,1 1 1,0 0 0,1-1 0,0 2 0,0-1 0,1 0-1,1 1 1,0-1 0,-1 22 0,3-31-45,0 0 0,0-1 1,1 1-1,-1 0 0,1 0 0,-1-1 0,1 1 1,0 0-1,0-1 0,0 1 0,-1-1 1,2 1-1,-1-1 0,0 0 0,0 1 0,0-1 1,1 0-1,-1 0 0,0 0 0,1 1 0,-1-2 1,1 1-1,-1 0 0,1 0 0,0 0 1,-1-1-1,1 1 0,0-1 0,0 1 0,-1-1 1,1 0-1,0 0 0,0 0 0,-1 0 0,1 0 1,0 0-1,0 0 0,2-1 0,0 1-341,0-1 1,0 1-1,0-1 0,0 0 0,0 0 0,0 0 0,0-1 0,0 0 1,0 0-1,-1 0 0,1 0 0,0 0 0,-1-1 0,0 1 0,6-7 1,7-18-4582,-2-8-2631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4.756"/>
    </inkml:context>
    <inkml:brush xml:id="br0">
      <inkml:brushProperty name="width" value="0.025" units="cm"/>
      <inkml:brushProperty name="height" value="0.025" units="cm"/>
    </inkml:brush>
  </inkml:definitions>
  <inkml:trace contextRef="#ctx0" brushRef="#br0">12 0 15535,'0'0'6886,"-12"51"-6309,17-28-449,11 2 0,3-3-1089,7-4-1409,0-4-2755,0-5-3651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5.146"/>
    </inkml:context>
    <inkml:brush xml:id="br0">
      <inkml:brushProperty name="width" value="0.025" units="cm"/>
      <inkml:brushProperty name="height" value="0.025" units="cm"/>
    </inkml:brush>
  </inkml:definitions>
  <inkml:trace contextRef="#ctx0" brushRef="#br0">206 281 5317,'0'0'3966,"-5"11"-570,-3 11-2072,0-1 0,2 1-1,0 0 1,1 1 0,2-1 0,-2 26 0,6-12-837,0-10-429,-1 1 0,-1 0 0,-1-1 0,-9 40 0,10-61 1,0 0 1,0 0 0,-1 0-1,0-1 1,0 1 0,0 0-1,0-1 1,-1 0 0,0 1-1,1-1 1,-2 0 0,1 0-1,0-1 1,-1 1 0,0-1-1,0 0 1,0 0 0,0 0-1,0 0 1,-1-1 0,1 0-1,-1 1 1,1-2 0,-1 1 0,0-1-1,0 1 1,0-1 0,0 0-1,0-1 1,-5 1 0,8-2-31,0 1 1,1 0 0,-1 0 0,1-1 0,-1 1-1,1-1 1,-1 0 0,1 1 0,-1-1 0,1 0-1,-1 0 1,1 0 0,0 0 0,0 0 0,-1 0-1,1 0 1,0 0 0,0-1 0,0 1 0,0 0-1,0-1 1,1 1 0,-1-1 0,0 1 0,1-1-1,-1 1 1,1-1 0,-1 1 0,1-1 0,0 1-1,0-1 1,-1 0 0,1 1 0,0-1 0,0 1-1,1-4 1,-1-5-99,1 0 0,-1 0 0,2 0 1,4-19-1,6-3-410,2 0 0,1 0 0,1 1 0,27-36 0,-8 9-121,43-68-495,85-158 2697,-191 331 273,14-26-1668,-21 42 1,25-37-11,1 1 0,1 0-1,1 1 1,2-1 0,-3 32-1,7-43-108,0 1 0,1 0 1,0 0-1,2 0 0,0 0 0,1-1 0,0 1 0,2-1 0,10 28 0,-14-43-75,-1 0 0,0 0 0,1 0 0,-1 1 0,1-1 0,-1 0 0,1-1 0,0 1 0,-1 0 1,1 0-1,0 0 0,0 0 0,0 0 0,-1-1 0,1 1 0,0 0 0,2 0 0,3-13 48,-4-37-427,-2 44 228,-1-28 83,-3 0 0,-11-53 1,8 54 44,1 0 1,-2-54-1,8 84 11,0 1 0,0 0-1,0 0 1,1-1 0,-1 1-1,0 0 1,0 0-1,1-1 1,-1 1 0,1 0-1,-1 0 1,1 0 0,0 0-1,-1-1 1,1 1-1,0 0 1,0 0 0,-1 0-1,1 0 1,0 1 0,0-1-1,0 0 1,0 0 0,0 1-1,1-1 1,-1 0-1,0 1 1,0-1 0,0 1-1,0-1 1,1 1 0,-1 0-1,0 0 1,0-1-1,1 1 1,-1 0 0,0 0-1,1 0 1,-1 0 0,0 1-1,2-1 1,28 7-1541,-5 3-4527,-40-10-11577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5.471"/>
    </inkml:context>
    <inkml:brush xml:id="br0">
      <inkml:brushProperty name="width" value="0.025" units="cm"/>
      <inkml:brushProperty name="height" value="0.025" units="cm"/>
    </inkml:brush>
  </inkml:definitions>
  <inkml:trace contextRef="#ctx0" brushRef="#br0">0 0 13741,'0'0'2883,"50"13"-97,-16-8-672,6 2-1537,1-1-481,-2-6-1217,-8 0-2819,-5 0-4836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5.843"/>
    </inkml:context>
    <inkml:brush xml:id="br0">
      <inkml:brushProperty name="width" value="0.025" units="cm"/>
      <inkml:brushProperty name="height" value="0.025" units="cm"/>
    </inkml:brush>
  </inkml:definitions>
  <inkml:trace contextRef="#ctx0" brushRef="#br0">0 318 7976,'0'0'20147,"15"6"-20211,6-3-1506,-1-3-3042,8 0-6086</inkml:trace>
  <inkml:trace contextRef="#ctx0" brushRef="#br0" timeOffset="1">1329 0 16976,'0'0'7271,"0"51"-6118,-3-8 384,0 8-800,-2 7-417,5 5-287,-4 4-1,3-1-129,-1 2-1792,-2-6-1795,-2-1-832,-5-8-4517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7.743"/>
    </inkml:context>
    <inkml:brush xml:id="br0">
      <inkml:brushProperty name="width" value="0.025" units="cm"/>
      <inkml:brushProperty name="height" value="0.025" units="cm"/>
    </inkml:brush>
  </inkml:definitions>
  <inkml:trace contextRef="#ctx0" brushRef="#br0">10 0 19468,'-1'6'1993,"-1"1"695,0 0-1248,0 1-407,-1-1-129,3-7-608,0 0-160,0 0-280,0-12-1056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06.185"/>
    </inkml:context>
    <inkml:brush xml:id="br0">
      <inkml:brushProperty name="width" value="0.025" units="cm"/>
      <inkml:brushProperty name="height" value="0.025" units="cm"/>
    </inkml:brush>
  </inkml:definitions>
  <inkml:trace contextRef="#ctx0" brushRef="#br0">26 1 8200,'0'0'13933,"-19"53"-10570,16-41-1153,0-3-736,3-2-738,0-2-672,0-3-352,3-2-1794,2 0-2690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40.390"/>
    </inkml:context>
    <inkml:brush xml:id="br0">
      <inkml:brushProperty name="width" value="0.025" units="cm"/>
      <inkml:brushProperty name="height" value="0.025" units="cm"/>
    </inkml:brush>
  </inkml:definitions>
  <inkml:trace contextRef="#ctx0" brushRef="#br0">1 239 5509,'0'0'3919,"12"-1"-3658,139-19-270,91-8-73,471 50 546,0-1 39,-541-37-342,323-74-1,-173 24-305,-300 62 14,142-30-2487,-90 11-345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4:52.692"/>
    </inkml:context>
    <inkml:brush xml:id="br0">
      <inkml:brushProperty name="width" value="0.025" units="cm"/>
      <inkml:brushProperty name="height" value="0.025" units="cm"/>
    </inkml:brush>
  </inkml:definitions>
  <inkml:trace contextRef="#ctx0" brushRef="#br0">56 0 4644,'0'0'6438,"-9"2"-4708,2-2-1200,4 0-342,1 0-1,-1 0 1,0 0 0,0 1 0,1-1 0,-1 1 0,0-1 0,1 1 0,-1 0 0,0 0 0,1 0 0,-1 0 0,-2 2-1,17-1 2884,34 17-2679,-45-19-310,64 34 411,-1 3 0,-2 2 0,78 66 1,22 14-11,219 105 32,-67-44 246,-243-134-672,-1 4 0,77 70 0,-141-114 15,-3-4 100,1 1 1,-1 0-1,0 0 0,0 0 1,0 0-1,0 1 0,-1-1 0,5 8 1,-7-11 40,-2 0-266,1-1 0,-1 1 0,1-1 0,-1 1 0,1-1 0,-1 0 0,1 1-1,-1-1 1,1 0 0,0 0 0,-1 0 0,1 0 0,0-1 0,0 1 0,-2-2 0,-12-10-7292,6 10 1046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3.647"/>
    </inkml:context>
    <inkml:brush xml:id="br0">
      <inkml:brushProperty name="width" value="0.025" units="cm"/>
      <inkml:brushProperty name="height" value="0.025" units="cm"/>
    </inkml:brush>
  </inkml:definitions>
  <inkml:trace contextRef="#ctx0" brushRef="#br0">0 192 9161,'0'0'2920,"13"0"-2397,852-46 18,-393 13 215,242-1 94,419-27 1012,-624 44-1798,-493 17-744,-1 1 0,0 1 0,0 1 0,28 8 0,-40-11-1194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9:10.398"/>
    </inkml:context>
    <inkml:brush xml:id="br0">
      <inkml:brushProperty name="width" value="0.025" units="cm"/>
      <inkml:brushProperty name="height" value="0.025" units="cm"/>
    </inkml:brush>
  </inkml:definitions>
  <inkml:trace contextRef="#ctx0" brushRef="#br0">302 78 2402,'0'0'1474,"-11"1"383,-152 15 2254,160-16-4103,1 1 0,-1 0 0,1-1 1,0 1-1,0 0 0,-1 0 0,1 1 0,0-1 0,0 0 1,0 1-1,0-1 0,0 1 0,1 0 0,-1 0 0,0-1 0,1 1 1,0 0-1,-1 0 0,1 1 0,0-1 0,0 0 0,0 0 0,0 1 1,0-1-1,1 0 0,-1 1 0,0 4 0,-3 10-61,2 0-1,-2 32 0,3-36 40,-5 86 43,4 0 0,4 0 0,18 113 0,-14-172 42,2 0 0,2 0 0,2-1 0,1 0 0,2-1 0,1-1 0,3 0 0,0-1 0,3-1 0,36 45 0,11-1-21,4-4 1,3-4-1,3-2 0,137 90 0,-169-131-39,0-2 1,2-2-1,0-3 0,2-1 0,0-3 0,62 12 0,323 36 122,-247-43-88,-148-17-54,0-1-1,0-2 1,69-6-1,-90 1 26,0 0 1,0-1-1,0-1 0,-1-1 0,0-1 0,0-1 0,0 0 0,-1-2 0,23-15 0,-22 13 50,-1-2 1,0 0-1,-1-1 1,-1-1-1,-1 0 0,0-1 1,-1-1-1,0 0 0,-2-1 1,0 0-1,-1-1 0,-2 0 1,0-1-1,0 0 0,-2-1 1,-1 1-1,-1-1 0,0-1 1,-2 1-1,1-28 0,-3 3 42,-2 0 0,-2 0-1,-2 0 1,-2 1-1,-2-1 1,-2 2-1,-2 0 1,-2 0-1,-2 1 1,-2 1-1,-2 1 1,-1 0-1,-44-59 1,20 43-49,-2 2-1,-3 1 1,-2 3 0,-3 3 0,-1 2-1,-80-50 1,61 50 54,-2 3 0,-2 4 0,-1 3 1,-163-49-1,166 66 20,0 3 0,-2 4 0,1 3 0,-151 2 0,165 11-553,-1 2 1,1 4 0,0 2 0,1 4 0,1 2 0,-82 33 0,-15 20-4733,99-46-1222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5.116"/>
    </inkml:context>
    <inkml:brush xml:id="br0">
      <inkml:brushProperty name="width" value="0.025" units="cm"/>
      <inkml:brushProperty name="height" value="0.025" units="cm"/>
    </inkml:brush>
  </inkml:definitions>
  <inkml:trace contextRef="#ctx0" brushRef="#br0">12 53 4773,'0'0'-481,"-11"-52"-2754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5.579"/>
    </inkml:context>
    <inkml:brush xml:id="br0">
      <inkml:brushProperty name="width" value="0.025" units="cm"/>
      <inkml:brushProperty name="height" value="0.025" units="cm"/>
    </inkml:brush>
  </inkml:definitions>
  <inkml:trace contextRef="#ctx0" brushRef="#br0">117 49 4516,'0'0'3700,"-9"-4"-3476,-3-3 29,-42-21-107,18 19 3528,35 10-3554,1 0 0,-1 0-1,0 0 1,1 0 0,-1 0-1,1 0 1,0 1 0,-1-1-1,1 0 1,0 0 0,0 1-1,0-1 1,-1 0 0,1 0-1,1 1 1,-1-1 0,0 0-1,0 0 1,0 1 0,1-1-1,-1 0 1,1 0 0,0 2-1,2 5-10,1-1 0,0 0 0,0 0 0,1 0 0,-1 0 0,2-1 0,10 12 0,52 41 331,-47-42-310,97 77 336,3-4 1,5-7-1,3-4 1,140 61-1,-222-118-435,207 102 76,-195-92-78,-2 3 0,64 52 0,-50-26 3,-48-38 197,2-1-1,1-2 1,0 0-1,2-2 1,56 29 0,-63-44-94,-21-3-157,1 0 0,-1-1 1,0 1-1,1 0 0,-1 0 1,0-1-1,0 1 0,1 0 0,-1 0 1,0-1-1,0 1 0,0 0 1,1-1-1,-1 1 0,0 0 1,0 0-1,0-1 0,0 1 1,0-1-1,0 1 0,0 0 0,1-1 1,-1 1-1,0 0 0,0-1 1,0 1-1,-1 0 0,1-1 1,0 1-1,0 0 0,0-1 1,-1-2-300,0 0 0,0 0 0,0 0 0,-1 0 0,1 0 0,-1 1 0,0-1 0,0 1 0,-4-5 0,-22-19-5199,-5-1-5979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6.463"/>
    </inkml:context>
    <inkml:brush xml:id="br0">
      <inkml:brushProperty name="width" value="0.025" units="cm"/>
      <inkml:brushProperty name="height" value="0.025" units="cm"/>
    </inkml:brush>
  </inkml:definitions>
  <inkml:trace contextRef="#ctx0" brushRef="#br0">1 1 15246,'0'0'5894,"23"63"-5285,-10-31-1,1 4-256,1 4-191,1-5-129,0 1 0,-1-5 0,-5-1 32,0-5-64,0 0-256,-2-3-609,-3-3-897,0-5-1377,-2-6-2498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7.448"/>
    </inkml:context>
    <inkml:brush xml:id="br0">
      <inkml:brushProperty name="width" value="0.025" units="cm"/>
      <inkml:brushProperty name="height" value="0.025" units="cm"/>
    </inkml:brush>
  </inkml:definitions>
  <inkml:trace contextRef="#ctx0" brushRef="#br0">10 4 7559,'0'0'7559,"-2"8"-6032,-1 7-1059,1-1 0,0 1 1,1 0-1,1 0 0,1-1 0,0 1 0,0 0 0,2-1 1,6 24-1,-4-13-167,-3-16-223,0 0 1,0 0 0,0 0-1,1 0 1,0-1 0,1 1-1,0-1 1,8 12 0,-12-19-66,0-1-1,0 0 1,0 1 0,1-1 0,-1 0 0,0 1 0,0-1 0,1 0-1,-1 1 1,0-1 0,1 0 0,-1 0 0,0 1 0,1-1-1,-1 0 1,0 0 0,1 0 0,-1 0 0,1 1 0,-1-1-1,0 0 1,1 0 0,-1 0 0,1 0 0,-1 0 0,0 0-1,1 0 1,-1 0 0,1 0 0,-1 0 0,1 0 0,-1 0 0,0 0-1,1-1 1,-1 1 0,0 0 0,1 0 0,-1 0 0,1 0-1,-1-1 1,0 1 0,1 0 0,-1 0 0,0-1 0,0 1-1,1 0 1,-1-1 0,0 1 0,0 0 0,1-1 0,-1 1-1,0 0 1,0-1 0,0 1 0,1-1 0,-1 1 0,0 0-1,0-1 1,0 0 0,8-32 551,-7 25-398,14-72 186,-10 47-304,2 0 0,1 0 0,14-35 0,-22 68-48,0-1-1,0 1 1,0 0-1,0 0 1,0-1-1,0 1 0,0 0 1,0 0-1,0-1 1,0 1-1,0 0 1,1 0-1,-1 0 0,0-1 1,0 1-1,0 0 1,0 0-1,1 0 1,-1 0-1,0-1 1,0 1-1,0 0 0,1 0 1,-1 0-1,0 0 1,0 0-1,1 0 1,-1 0-1,0 0 0,0 0 1,1 0-1,-1 0 1,0 0-1,0 0 1,1 0-1,-1 0 1,0 0-1,0 0 0,1 0 1,-1 0-1,9 10 34,4 19 122,-12-28-133,18 59 236,-16-46-180,1 0-1,0 0 1,1-1-1,0 0 1,2 0-1,14 24 1,-21-37-115,0 1-1,0-1 1,0 0 0,1 1 0,-1-1-1,0 0 1,0 1 0,1-1 0,-1 0-1,0 0 1,0 1 0,1-1 0,-1 0-1,0 0 1,1 1 0,-1-1 0,0 0-1,1 0 1,-1 0 0,0 1 0,1-1-1,-1 0 1,0 0 0,1 0 0,-1 0-1,1 0 1,-1 0 0,0 0 0,1 0-1,-1 0 1,1 0 0,-1 0 0,0 0-1,1 0 1,-1 0 0,1 0 0,-1-1-1,0 1 1,1 0 0,-1 0 0,0 0-1,1 0 1,-1-1 0,0 1 0,1-1-1,5-16-3917,-3-3-1426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8.316"/>
    </inkml:context>
    <inkml:brush xml:id="br0">
      <inkml:brushProperty name="width" value="0.025" units="cm"/>
      <inkml:brushProperty name="height" value="0.025" units="cm"/>
    </inkml:brush>
  </inkml:definitions>
  <inkml:trace contextRef="#ctx0" brushRef="#br0">6 44 9513,'0'0'5184,"-1"-8"-2617,-1-18-1200,0 17-366,2 23-246,0 17-405,2-1-1,10 49 0,-9-65-274,0 0-1,1-1 1,0 1-1,2-1 1,-1 0-1,2 0 1,14 22 0,-21-33-50,1-1 0,0 0 0,-1 0 1,1 0-1,0 0 0,0 0 1,0 0-1,0 0 0,0 0 0,0 0 1,0 0-1,1 0 0,-1 0 1,0-1-1,0 1 0,1-1 0,-1 1 1,0-1-1,1 1 0,-1-1 1,0 0-1,1 0 0,-1 1 0,3-1 1,-3-1 22,0 0 1,1 1 0,-1-1 0,0 0-1,0 0 1,0 0 0,0 0-1,0 0 1,0 0 0,0 0-1,0-1 1,0 1 0,0 0-1,0-1 1,-1 1 0,1 0 0,-1-1-1,1-1 1,3-8 151,-1-1 0,-1 0 0,0 1 0,1-17 0,-2 10-126,1-6 310,-2 1 1,-3-37-1,-2 45-166,-1 26-235,0 25-87,6-28 105,-1 2-15,1 0-1,0 1 0,1-1 0,4 19 1,-5-28 11,0 1 1,1-1-1,-1 1 0,1-1 1,-1 0-1,1 1 1,-1-1-1,1 0 1,0 0-1,0 1 1,-1-1-1,1 0 0,0 0 1,0 0-1,0 0 1,0 0-1,1 0 1,-1-1-1,0 1 1,0 0-1,0 0 0,1-1 1,-1 1-1,0-1 1,1 1-1,-1-1 1,0 1-1,1-1 1,-1 0-1,1 0 0,-1 0 1,0 0-1,1 0 1,-1 0-1,1 0 1,-1 0-1,0 0 1,1-1-1,-1 1 0,1-1 1,-1 1-1,0-1 1,0 1-1,3-2 1,-1-1 10,1 1 0,0 0 1,-1-1-1,0 0 1,1 0-1,-1 0 0,0 0 1,-1 0-1,1-1 1,0 1-1,-1-1 0,0 0 1,0 0-1,0 0 1,0 0-1,-1 0 1,2-5-1,0-4 43,0 1 0,-1 0 0,0-1-1,0-22 1,-2 37-90,0 0 0,0-1 0,1 1-1,-1 0 1,0-1 0,1 1-1,-1 0 1,1-1 0,0 1-1,-1-1 1,1 1 0,0-1 0,0 1-1,0-1 1,0 1 0,0-1-1,0 0 1,0 0 0,1 0 0,-1 1-1,0-1 1,1 0 0,-1-1-1,2 2 1,129 97-158,-146-132 613,-51-69-309,72 101-230,-1 0 0,1 0 0,-1 0 1,1 1-1,9 0 0,-10 0-685,0 0-1,0-1 1,0 1-1,0-2 1,11-2-1,11-11-7408,-13 1-2172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8.276"/>
    </inkml:context>
    <inkml:brush xml:id="br0">
      <inkml:brushProperty name="width" value="0.025" units="cm"/>
      <inkml:brushProperty name="height" value="0.025" units="cm"/>
    </inkml:brush>
  </inkml:definitions>
  <inkml:trace contextRef="#ctx0" brushRef="#br0">79 445 21181,'-5'3'1968,"-1"4"-1834,0 0 0,1 0 0,0 1 0,1 0 0,-1 0 0,2 0 1,-1 0-1,1 0 0,0 1 0,1 0 0,0-1 0,0 1 0,1 0 0,0 0 0,1 7-134,-2-5 23,-7 52 187,3 1 0,3 0 0,2 0 0,3 0 1,8 41-211,-9-94 59,0-4-21,-1-1 0,1 0 0,0 1 1,1-1-1,-1 0 0,1 0 0,1 0 0,-1 0 0,1 0 0,0-1 0,0 1 0,0-1 0,1 0-38,-1-4 17,0-1 0,0 0 0,0 0-1,0 0 1,0-1 0,0 1-1,0-1 1,0 1 0,-1-1 0,1 0-1,0 0 1,0-1 0,-1 1-1,1 0 1,-1-1 0,1 1-1,-1-1 1,1 0 0,-1 0 0,0 0-1,0 0 1,0-1 0,0 1-1,-1 0 1,1-1 0,0 1 0,-1-1-1,0 1 1,0-1 0,1 0-1,-2 0 1,2-2-17,24-53-1369,-20 41 140</inkml:trace>
  <inkml:trace contextRef="#ctx0" brushRef="#br0" timeOffset="978.79">368 769 25597,'-10'7'43,"0"1"-1,0 0 0,0 0 1,1 1-1,0 0 0,1 0 0,0 1 1,0 0-1,1 1 0,0 0 1,1 0-1,1 0 0,-1 1 0,2-1 1,0 1-1,0 1 0,1-1 0,0 0 1,1 1-1,1 4-42,1-15 7,0-1-1,0 1 1,0 0 0,0-1 0,0 1-1,0-1 1,1 1 0,-1-1-1,1 0 1,-1 1 0,1-1-1,0 1 1,-1-1 0,1 0 0,0 1-1,0-1 1,0 0 0,0 0-1,0 0 1,0 0 0,0 0 0,1 0-1,-1 0 1,0 0 0,0 0-1,1-1 1,-1 1 0,1 0-1,-1-1 1,0 1 0,1-1 0,-1 0-1,1 1 1,-1-1 0,1 0-1,-1 0 1,1 0 0,0 0 0,-1 0-1,1 0 1,-1 0 0,1-1-1,-1 1 1,1-1-7,61-34 170,-50 23-142,0-1 0,0-1 0,-2 0-1,0-1 1,0 0 0,-1 0 0,-1-1-1,-1 0 1,0-1 0,4-13-28,-12 30-1,0 0 0,1 0 0,-1 1 0,0-1 1,1 0-1,-1 0 0,0 0 0,1 0 0,-1 1 0,1-1 0,-1 0 1,0 0-1,1 0 0,-1 0 0,0 0 0,1 0 0,-1 0 0,1 0 1,-1 0-1,0 0 0,1 0 0,-1 0 0,1-1 0,-1 1 0,0 0 1,1 0-1,-1 0 0,0 0 0,1-1 0,-1 1 0,0 0 0,1 0 1,-1-1-1,0 1 0,0 0 0,1 0 0,-1-1 0,0 1 0,0 0 1,0-1-1,1 1 1,1 42-129,-2-25 94,-2-13 37,1 0 1,1 0 0,-1 0-1,0 0 1,1 0 0,0 0 0,0 0-1,0 0 1,0 0 0,1 0 0,-1 0-1,1 0 1,0 0 0,0 0 0,1 0-1,-1 0 1,1-1 0,0 1-1,0 0 1,0-1 0,0 0 0,1 1-1,0-1 1,-1 0 0,1 0 0,0-1-1,0 1 1,2 1-3,47-29 48,-46 20-44,114-137 97,-70 72-99,-50 70-5,0 0 1,0-1-1,0 1 0,0-1 1,1 1-1,-1 0 1,0-1-1,0 1 0,1-1 1,-1 1-1,0 0 1,1-1-1,-1 1 1,0 0-1,1 0 0,-1-1 1,0 1-1,1 0 1,-1 0-1,1 0 0,-1-1 1,0 1-1,1 0 1,-1 0-1,1 0 0,-1 0 1,1 0-1,-1 0 1,1 0-1,-1 0 0,0 0 1,1 0-1,-1 0 1,1 0-1,-1 0 1,1 0-1,-1 0 0,0 1 1,1-1-1,-1 0 1,1 0-1,-1 0 0,0 1 1,1-1-1,-1 0 1,0 0-1,1 1 0,-1-1 1,0 0-1,1 1 1,-1-1-1,0 1 0,0-1 1,1 0-1,-1 1 1,0-1-1,0 1 0,0-1 1,0 0-1,1 1 1,-1-1-1,0 1 1,0-1-1,0 1 0,0-1 1,0 0-1,0 1 1,0-1-1,0 1 3,5 40-135,-5-35 115,1 9-10,-2-11 30,1 1 0,0-1 0,0 0 0,0 0 0,0 0 0,1 0 1,-1 0-1,1 0 0,0 0 0,0 0 0,1 0 0,-1 0 1,1 0-1,0 0 0,0-1 0,0 1 0,0-1 0,1 1 1,-1-1-1,1 0 0,0 0 0,0 0 0,0-1 0,0 1 0,1-1 1,-1 1-1,4 0 0,4 4 2,1 1 0,-1-1 0,0 2 1,-1-1-1,0 1 0,0 1 0,-1 0 1,-1 0-1,1 1 0,-1 0 0,-1 1 0,1 1-2,0 1-19,1 0-1,-1 0 0,-1 0 1,-1 1-1,0 1 0,-1-1 1,0 1-1,1 13 20,-5-22 3,0-1 0,0 0 0,-1 0 0,0 0 0,0 1 0,-1-1 0,0 0 0,0 0-1,0 0 1,-1 0 0,0 0 0,0 0 0,0 0 0,-1 0 0,0-1 0,0 1 0,0-1 0,-1 0 0,0 0 0,0 0 0,0-1 0,-1 1 0,1-1 0,-3 1-3,6-4 6,-1 1 1,1-1 0,-1 0 0,1 0-1,-1 0 1,0 0 0,1 0 0,-1 0-1,0-1 1,0 1 0,0 0-1,1-1 1,-1 0 0,0 1 0,0-1-1,0 0 1,0 0 0,0 0-1,0 0 1,0 0 0,0 0 0,0-1-1,1 1 1,-1-1 0,0 1 0,0-1-1,0 0 1,1 0 0,-1 0-1,0 0 1,1 0 0,-1 0 0,1 0-1,-1 0 1,1-1 0,-1 1 0,1-1-1,-1 0-6,-31-70 61,31 58-175,0-1 0,1 0 0,0 0 0,1 0 1,1 0-1,0 1 0,1-1 0,1 0 0,0 1 0,1-1 1,0 1-1,2 0 0,-1 0 0,2 1 0,6-11 114,14-19-223,2 1 0,2 1 0,36-35 223,-27 29 126,-23 21-102,-17 26-20,0-1-1,1 1 0,-1 0 1,0-1-1,0 1 1,0-1-1,0 1 0,0 0 1,0-1-1,0 1 0,0 0 1,0-1-1,0 1 0,0-1 1,0 1-1,0 0 1,0-1-1,0 1 0,0-1 1,0 1-1,0 0 0,-1-1 1,1 1-1,0 0 0,0-1 1,0 1-1,-1 0 1,1-1-1,0 1 0,0 0 1,-1 0-1,1-1 0,0 1 1,-1 0-1,1 0 0,0 0 1,-1-1-1,1 1 1,0 0-1,-1 0 0,1 0 1,0 0-1,-1 0 0,1 0 1,-1-1-1,1 1 0,0 0 1,-1 0-1,1 0 1,-1 0-1,1 0 0,0 1 1,-1-1-1,1 0 0,0 0 1,-1 0-1,1 0 0,0 0 1,-1 0-1,1 1 1,0-1-1,-1 0 0,1 0 1,0 1-1,-1-1 0,1 0-3,-7 4 75,0 0 0,0 0 0,1 0 0,0 0 0,0 1 0,0 1 0,0-1 0,1 1 0,0-1 0,0 1 0,0 1 0,1-1-1,0 1 1,0 0 0,0 2-75,-9 12 187,11-20-175,1 0 0,-1 0 0,1 0 0,-1 0-1,1 1 1,-1-1 0,1 0 0,0 1 0,0-1 0,0 1-1,0-1 1,0 1 0,0 0 0,0-1 0,0 1 0,1 0 0,-1 0-1,1-1 1,-1 1 0,1 0 0,0 0 0,-1 0 0,1 0-1,0-1 1,0 1 0,0 0 0,1 0 0,-1 0 0,0 0-1,1 0 1,-1-1 0,1 1 0,0 0 0,0 0 0,-1-1-1,1 1 1,0-1 0,0 1 0,1 0 0,-1-1 0,0 0-1,0 1 1,1-1 0,-1 0 0,1 0 0,-1 0 0,1 0-1,-1 0 1,1 0 0,0 0 0,-1 0 0,1-1 0,0 1-1,0-1 1,0 1 0,1-1-12,170-22 168,-132 16-150,-25 4-8,-1 0 0,1 0 1,-1-2-1,1 0 0,-1 0 1,0-2-1,-1 0 0,12-6-10,-24 10 29,-1-1 0,1 1 0,-1-1 0,0 1-1,0-1 1,0 0 0,0 1 0,0-1 0,-1 0 0,1 0-1,-1 0 1,0 1 0,0-1 0,0 0 0,0 0 0,0 0-1,-1 0 1,1 0 0,-1 1 0,0-1 0,0 0 0,0 1 0,0-1-1,0 0 1,0 1 0,-1-1 0,1 1 0,-1 0 0,0-1-1,0 1 1,0 0 0,0 0 0,0 0 0,0 1 0,0-1-1,-1 0 1,1 1 0,-1-1 0,1 1 0,-1 0 0,1 0 0,-1 0-30,-15-17 213,15 16-222,0 0-1,-1 0 1,1-1 0,0 1 0,1-1-1,-1 0 1,0 0 0,1 0-1,0 0 1,-1-1 0,1 1-1,1-1 1,-1 1 0,0-1-1,1 1 1,0-1 0,0 0-1,0 0 1,0 0 0,1 0-1,-1 0 1,1 0 0,0 0-1,0 1 1,0-1 0,1 0-1,0 0 1,-1 0 0,1 0-1,1 0 1,-1 1 0,0-1-1,1 0 1,0 1 0,0-1-1,0 1 1,0 0 0,0 0-1,2-2 11,19-6-1193,5 1-612</inkml:trace>
  <inkml:trace contextRef="#ctx0" brushRef="#br0" timeOffset="1257.11">1468 372 27230,'3'56'200,"14"0"-136,5 1-16,9-5-24,11-2-24,-7-5-1024,-3-6-425</inkml:trace>
  <inkml:trace contextRef="#ctx0" brushRef="#br0" timeOffset="1883.49">1819 554 25637,'-5'4'38,"0"0"0,0 0 0,1 1-1,0 0 1,-1 0 0,2 0 0,-1 1-1,0-1 1,1 1 0,0 0-1,1 0 1,-1 0 0,1 0 0,0 0-1,1 0 1,-1 1 0,1-1-1,1 1 1,-1-1 0,1 1 0,0-1-1,0 1 1,1-1 0,0 1 0,0-1-1,1 0 1,-1 1 0,3 4-38,-2-9 4,-1 0 1,1-1-1,-1 1 1,1 0 0,0 0-1,0-1 1,0 1-1,0-1 1,0 1 0,0-1-1,0 0 1,0 0-1,1 0 1,-1 0-1,0-1 1,1 1 0,-1 0-1,0-1 1,1 0-1,-1 1 1,1-1 0,-1 0-1,1 0 1,-1-1-1,1 1 1,-1 0-1,0-1 1,1 1 0,-1-1-1,0 0 1,1 0-1,-1 0 1,0 0 0,0 0-1,0-1 1,0 1-1,0 0 1,0-1-1,0 0 1,0 1 0,-1-1-1,1 0-4,72-81 185,-66 70-170,0-1 0,0 1 0,-1-1 0,-1 0 0,0-1 0,-1 0 0,-1 0 1,0 0-1,-1 0 0,-1 0 0,0-1 0,-1 1 0,-1-1 0,-1-4-15,-7 7-133,-1 47-43,9-33 175,-5 23-42,-1-5 59,2 1 0,0 1 0,1-1 0,1 0 0,1 1 0,1-1 0,1 1-1,2 14-15,-3-33 10,1 0 1,-1 0-1,0 1 0,1-1 0,-1 0 0,1 0 0,0 0 0,-1 0 0,1 0 0,0 0 0,0 0 0,1 0 0,-1-1 0,0 1 0,1 0 0,-1-1 0,1 1 0,-1 0 0,1-1 0,0 0 0,0 1 0,-1-1 0,1 0 0,0 0 0,0 0 0,0 0 0,0-1 0,0 1 0,1 0 0,-1-1 0,0 0 1,0 1-1,0-1 0,0 0 0,1 0 0,-1 0 0,0 0 0,0-1 0,0 1 0,0 0 0,1-1 0,-1 0 0,0 1 0,1-2-10,6-5 19,-1 0-1,0 0 1,-1-1 0,1 0 0,-2 0-1,1-1 1,-1 0 0,0 0-1,-1-1 1,0 1 0,-1-1 0,0 0-1,0-1 1,-1 1 0,0-1 0,-1 1-1,0-1 1,-1 0 0,0 0 0,-1 1-1,0-3-18,-7-48-118,-1 74-220,4 0 319,0-1 0,1 1 0,1 0 0,0 0 0,1 1 0,0-1 0,1 0 0,0 0 0,1 1-1,1 3 20,-2-16 2,0 0-1,1 0 0,-1 0 1,0 0-1,1 0 0,-1 0 1,0 0-1,1 0 0,0 0 1,-1-1-1,1 1 0,-1 0 0,1 0 1,0 0-1,0-1 0,-1 1 1,1 0-1,0-1 0,0 1 1,0 0-1,0-1 0,0 1 0,0-1 1,0 0-1,0 1 0,0-1 1,0 0-1,0 0 0,0 1 1,0-1-1,0 0 0,0 0 0,0 0 1,0 0-1,0 0 0,0 0 1,0-1-1,0 1 0,0 0 1,0-1-1,0 1 0,0 0 1,0-1-1,0 1 0,0-1 0,0 1 1,0-1-1,0 0 0,0 0-1,42-35 74,-33 22-78,-2 0 0,1-1 0,-2 0 0,0 0 1,0-1-1,-2 0 0,0 0 0,-1 0 0,0-1 0,-1-6 4,-14 27-567,-18 154 123,28-153 436,0 1 0,0 0 0,0 0 0,1 0 0,0 1 0,0-1 0,1 0 0,0 0 0,0 0 0,0-1 0,0 1 0,1 0 0,0 0 0,1-1 0,-1 1 0,1-1 0,0 1 0,0-1 0,0 0 0,1-1 0,0 1 0,0 0 0,0-1 0,1 0 0,-1 0 0,1 0 0,0-1 8,15 3-679</inkml:trace>
  <inkml:trace contextRef="#ctx0" brushRef="#br0" timeOffset="2429.19">2301 97 23533,'26'138'780,"7"-1"1,26 63-781,-8-27 107,-9-43 95,-42-131-173,0 1 0,0 0 0,1-1 1,-1 1-1,0 0 0,1 0 0,-1-1 0,0 1 1,1 0-1,-1 0 0,1-1 0,-1 1 0,0 0 1,1 0-1,-1 0 0,1 0 0,-1 0 0,0 0 1,1 0-1,-1 0 0,1 0 0,-1 0 0,1 0 1,-1 0-1,1 0 0,-1 0 0,0 0 0,1 0 1,-1 0-1,1 1 0,-1-1 0,0 0 0,1 0 1,-1 0-1,0 1 0,1-1 0,-1 0 0,0 1-29,-14-544 967,14 536-1029,0 14-68,0 5 107,-1-5 28,0 0 1,1 0-1,0 0 1,0 0 0,1 0-1,0 0 1,0 0 0,0 0-1,1-1 1,0 1-1,0 0 1,1-1 0,0 0-1,0 1 1,1-1 0,-1 0-1,4 3-5,-2-7 6,-1-1 0,1 0 0,-1 0 0,1 0 0,-1 0 0,1-1 1,0 0-1,-1 0 0,1 0 0,0-1 0,-1 1 0,1-1 0,-1 0 0,1-1 0,-1 1 0,1-1 0,-1 0 0,0 0 0,0 0 0,0 0 0,0-1 0,0 1 0,0-1 0,-1 0 0,1-1 1,2-2-7,142-111 128,-148 116-128,0 0 1,1 0-1,-1 1 0,1-1 1,-1 0-1,1 0 1,-1 1-1,1-1 1,0 0-1,-1 1 1,1-1-1,0 0 1,-1 1-1,1-1 1,0 1-1,0-1 1,0 1-1,-1 0 1,1-1-1,0 1 1,0 0-1,0 0 0,0-1 1,0 1-1,0 0 1,0 0-1,0 0 1,-1 0-1,1 0 1,0 0-1,0 0 1,0 1-1,0-1 1,0 0-1,0 0 1,0 1-1,0-1 1,-1 1-1,1-1 0,0 1 1,0-1-1,-1 1 1,1-1-1,0 1 1,0-1-1,-1 1 1,1 0-1,-1 0 1,1-1-1,-1 1 1,1 0-1,-1 0 1,1-1-1,-1 1 1,0 0-1,1 0 1,-1 0-1,0 0 0,0 0 1,0 0-1,1 0 1,-1 0-1,0-1 1,0 1-1,-1 1 0,-29 88 164,33-90-405,15-7-559,5-10-761</inkml:trace>
  <inkml:trace contextRef="#ctx0" brushRef="#br0" timeOffset="2940.63">2920 369 25501,'0'1'24,"-1"0"-1,1 0 0,0 1 1,0-1-1,0 0 0,0 1 1,0-1-1,1 0 0,-1 1 1,0-1-1,0 0 0,1 0 1,-1 0-1,1 1 0,-1-1 1,1 0-1,0 0 0,-1 0 1,1 0-1,0 0 0,0 0 1,0 0-1,0 0 0,0 0 1,0 0-1,0 0 0,0-1 1,0 1-1,0 0 0,0-1 1,0 1-1,0-1 0,1 1 1,-1-1-1,0 0 0,0 1 1,1-1-1,-1 0 0,0 0 1,1 0-1,-1 0 0,0 0 1,1 0-1,-1 0 0,0 0 1,0-1-1,1 1 0,-1-1 0,0 1 1,0 0-1,0-1 0,1 0 1,-1 1-1,0-1 0,0 0 1,0 0-1,0 1-23,12-12 24,0 0 1,0-1-1,-1 0 0,-1 0 1,0-2-1,-1 1 0,0-1 1,-1-1-1,-1 1 0,-1-2 1,0 1-1,4-17-24,-5 17 4,0 0 1,-1-1-1,-1 1 0,-1-1 0,0 0 1,-1-1-1,-1 1 0,-1 0 1,0 0-1,-2-8-4,2 25-6,1 1 0,-1 0 1,0-1-1,0 1 0,0 0 1,0-1-1,0 1 0,-1 0 0,1-1 1,0 1-1,0 0 0,0-1 1,-1 1-1,1-1 0,0 1 0,0 0 1,-1-1-1,1 1 0,-1-1 1,1 1-1,0-1 0,-1 1 1,1-1-1,-1 1 0,1-1 0,-1 0 1,1 1-1,-1-1 0,0 0 1,1 1-1,-1-1 0,1 0 0,-1 0 1,0 1-1,1-1 0,-1 0 1,0 0-1,1 0 0,-1 0 1,1 0-1,-1 0 0,0 0 0,1 0 1,-1 0-1,0 0 0,1-1 1,-1 1-1,0 0 0,1 0 0,-1 0 1,1-1-1,-1 1 0,0 0 1,1-1-1,-1 1 0,1-1 1,-1 1-1,1 0 0,-1-1 0,1 1 1,0-1-1,-1 1 0,1-1 1,0 0-1,-1 1 0,1-1 0,0 1 1,-1-1 5,-9 21 77,0 0 0,1 0 0,2 1 0,0 0 0,1 1 0,0 0 0,2 0 0,1 0 0,1 0 1,1 5-78,2-20 16,0 0 0,1-1 0,0 1 1,0-1-1,1 1 0,-1-1 0,2 0 1,-1 0-1,0 0 0,1-1 0,0 1 1,1-1-1,-1 0 0,1 0 0,0 0 1,0-1-1,1 0 0,-1 0 0,1 0 1,0 0-1,0-1 0,0 0 0,0-1 1,1 1-1,-1-1 0,1 0 0,-1-1 1,1 1-1,0-1 0,0-1 1,0 1-17,-1 0 3,1 0 0,-1 0 0,1-1 0,-1 0 0,1 0 0,-1 0 0,1-1 0,-1 0 0,1 0 0,-1-1 0,1 0 0,-1 0 0,0 0 0,0-1 0,0 0 0,0 0 1,-1 0-1,1-1 0,-1 0 0,0 0 0,0 0 0,0 0 0,-1-1 0,1 0 0,-1 0 0,0-1 0,-1 1 0,1-1 0,-1 1 0,0-1 0,2-6-3,-5 11 1,1-1-1,-1 1 0,1-1 0,-1 0 1,0 1-1,0-1 0,0 1 1,0-1-1,0 0 0,0 1 0,0-1 1,0 1-1,-1-1 0,1 0 1,-1 1-1,1-1 0,-1 1 0,1 0 1,-1-1-1,0 1 0,0-1 1,0 1-1,0 0 0,0 0 0,0-1 1,0 1-1,0 0 0,0 0 1,-1 0-1,1 0 0,0 0 0,-1 1 1,1-1-1,-1 0 0,1 0 0,-1 1 1,1-1-1,-1 1 0,1 0 1,-1-1-1,1 1 0,-1 0 0,0 0 0,-71 3-34,64-1 32,1 1 1,0-1 0,-1 2 0,1-1 0,0 1-1,0 0 1,1 1 0,-1 0 0,1 0 0,0 1-1,1-1 1,-1 2 0,1-1 0,0 1 0,1-1-1,0 2 1,0-1 0,0 0 0,1 1 0,0 0-1,-3 8 2,8-13-3,0 0-1,0 0 1,1 0-1,-1 0 1,1-1 0,-1 1-1,1 0 1,0-1-1,0 1 1,0-1-1,0 0 1,1 1-1,-1-1 1,1 0-1,-1-1 1,1 1 0,0 0-1,-1-1 1,1 1-1,0-1 1,0 0-1,0 0 1,0 0-1,0 0 1,0-1-1,1 1 1,-1-1-1,0 0 1,0 0 0,0 0-1,0 0 1,2-1 3,57 3-72,-37-4 1649</inkml:trace>
  <inkml:trace contextRef="#ctx0" brushRef="#br0" timeOffset="4262.12">352 1505 25333,'-152'418'1239,"146"-396"-1196,11-24 58,86-250 101,-61 154-178,-17 86-97,-8 46-83,-5-28 141,21 306-21,-22-313 46,0 1-1,1 0 1,-1-1 0,0 1 0,1-1 0,-1 1-1,0 0 1,0 0 0,1-1 0,-1 1 0,0 0-1,0 0 1,0 0 0,1 0 0,-1 0 0,0 0-1,0 0 1,0 0 0,1 0 0,-1 1 0,0-1-1,0 0 1,1 0 0,-1 1 0,0-1 0,0 0-1,1 1 1,-1-1 0,0 1 0,1-1 0,-1 1-1,1-1 1,-1 1 0,1 0 0,-1-1 0,1 1-1,-1 0 1,1-1 0,-1 1 0,1 0 0,0-1-1,-1 1 1,1 0 0,0 0 0,0-1 0,0 1-1,-1 0 1,1 0 0,0 0 0,0-1 0,0 1-1,0 0 1,0 0 0,1 0 0,-1-1 0,0 1-1,0 0-9,-13-16 49,3 5-27,1 0 0,-1-1 0,2 0-1,0-1 1,0 0 0,1 0-1,1 0 1,-4-9-22,11 18-3,0 1-1,-1 0 0,1 0 1,0 0-1,0 0 0,0 0 1,0 0-1,1 0 0,-1 1 1,0-1-1,1 0 0,-1 1 1,1-1-1,0 1 0,-1-1 1,1 1-1,0 0 0,0 0 1,0-1-1,0 1 0,0 1 1,0-1-1,0 0 0,1 1 1,-1-1-1,0 1 0,0-1 1,0 1-1,1 0 0,-1 0 1,0 0-1,0 0 1,0 0-1,1 1 0,-1-1 1,0 1-1,0-1 0,0 1 1,1 0 3,16-2-22,30-5-17,-28 2 37,0 2-1,0 0 1,0 1 0,0 1 0,0 0 0,0 2-1,6 2 3,-25-3 13,1 0-1,0 0 0,0 0 1,0 0-1,-1 1 0,1 0 1,0-1-1,-1 1 0,0 0 1,1 0-1,-1 0 1,0 0-1,0 1 0,0-1 1,0 1-1,-1-1 0,1 1 1,-1-1-1,1 1 0,-1 0 1,0 0-1,0 0 0,0 0 1,-1 0-1,1 0 0,-1 0 1,1 0-1,-1 0 0,0 0 1,0 0-1,0 0 0,-1 0-12,1-1 108,28-37 74,33-65-108,-60 100-74,-1 1-1,0-1 0,0 0 1,0 1-1,1-1 1,-1 1-1,0-1 0,1 0 1,-1 1-1,0-1 0,1 0 1,-1 1-1,0-1 0,1 0 1,-1 1-1,1-1 1,-1 0-1,1 0 0,-1 1 1,0-1-1,1 0 0,-1 0 1,1 0-1,-1 0 1,1 0-1,-1 0 0,1 0 1,-1 0-1,1 0 0,-1 0 1,1 0-1,-1 0 0,1 0 1,-1 0-1,1 0 1,-1 0-1,1-1 0,-1 1 1,1 0-1,-1 0 0,0-1 1,1 1-1,-1 0 1,1-1-1,-1 1 0,0 0 1,1-1-1,-1 1 0,0 0 1,1-1-1,-1 1 1,0-1-1,0 1 0,1 0 1,-1-1-1,0 1 0,0-1 1,0 1-1,0-1 0,0 1 1,0-1-1,0 1 1,1-1 0,2 48-100,-3-40 105,-1 113 68,9-143-686,-3-4-586</inkml:trace>
  <inkml:trace contextRef="#ctx0" brushRef="#br0" timeOffset="4532.8">840 1435 26542,'-4'42'312,"4"2"-200,1 1-16,11-6-80,2-3 16,2-5-32,6-4 16,-1-5-200,3-6-264,0-5-873,-4-3-167</inkml:trace>
  <inkml:trace contextRef="#ctx0" brushRef="#br0" timeOffset="5379.3">1105 1565 24677,'-8'11'87,"1"1"1,1 0-1,0 0 0,1 1 0,0-1 1,1 1-1,0 0 0,1 1 0,0-1 0,1 7-87,2-18 9,-1-1 0,1 1 0,0 0 0,0-1 0,0 1-1,1-1 1,-1 1 0,0 0 0,1-1 0,-1 1 0,1 0-1,-1-1 1,1 1 0,0-1 0,0 1 0,-1-1 0,1 0-1,0 1 1,0-1 0,0 0 0,1 0 0,-1 1 0,0-1-1,0 0 1,1 0 0,-1 0 0,1-1 0,-1 1 0,0 0-1,1 0 1,0-1 0,-1 1 0,1-1 0,-1 1 0,1-1-1,0 0 1,-1 0 0,1 0 0,0 0 0,-1 0 0,1 0-1,0 0 1,-1 0 0,1-1 0,-1 1 0,1 0 0,0-1-1,-1 0 1,1 1 0,-1-1 0,1 0 0,-1 0 0,1 0-9,12-9 25,-1 0 1,-1-1-1,0 0 1,0-1 0,-1 0-1,-1-1 1,0 0-1,0 0 1,-2-1-1,0-1 1,0 1 0,-1-1-1,-1-1 1,-1 1-1,0-1 1,1-6-26,-9 121-740,2-89 742,0-5 2,0-1 1,0 1-1,0 0 0,1 0 0,0-1 1,0 1-1,1 0 0,-1 0 1,1-1-1,0 1 0,0 0 0,0-1 1,1 1-1,0-1 0,0 1 1,0 0-5,68-10 156,-64 7-159,1-1 0,-1 1 0,0 0 0,0 0 0,0 1 0,-1 0 0,1 0 0,-1 0 0,1 1 0,-1 0-1,0 0 1,0 0 0,-1 1 0,1-1 0,-1 1 0,0 0 0,0 0 0,-1 1 0,1-1 0,-1 1 0,2 5 3,1 3-6,0 1-1,-1-1 1,0 1-1,-2 0 0,0 0 1,0 0-1,-1 0 1,-1 12 6,0-17 42,-1-1 1,0 1 0,0 0 0,-1-1-1,-1 1 1,1-1 0,-2 1 0,1-1 0,-1 0-1,0 0 1,-1 0 0,0 0 0,-1 0 0,0-1-1,0 0 1,-1 0 0,0 0 0,0-1 0,-1 0-1,0 0 1,0-1 0,-4 3-43,9-7 20,0-1-1,0 0 1,0 1 0,0-1-1,-1 0 1,1-1 0,0 1-1,-1 0 1,1-1 0,0 1-1,-1-1 1,1 1 0,-1-1-1,1 0 1,0 0 0,-1-1-1,1 1 1,-1 0 0,1-1-1,0 1 1,-1-1 0,1 0-1,0 0 1,-1 0 0,1 0-1,0 0 1,0 0 0,0-1-1,0 1 1,0-1 0,0 1-1,1-1 1,-1 0 0,0 0-1,1 1 1,0-1 0,-1 0-1,0-2-19,-1-3-6,0 1-1,0 0 1,1-1-1,0 1 1,0-1-1,1 0 1,0 0-1,0 1 1,1-1-1,-1 0 1,1 0-1,1 0 1,0-3 6,9-31-83,3 0 0,1 0 0,1 2 1,3 0-1,1 1 0,2 0 0,4-2 83,-12 16-3,30-48-7,-15 26 18,-2-1 0,-1-1 1,-3-1-1,7-27-8,-29 76-1,-1 0 0,1 1 0,-1-1 0,0 0 0,0 0 0,1 1 0,-1-1 0,0 0 0,1 0 0,-1 0 0,0 0-1,0 0 1,1 0 0,-1 0 0,0 0 0,1 0 0,-1-1 0,0 1 0,0 0 0,1 0 0,-1-1 0,1 1 0,-1 0 0,0-1 0,1 1 0,-1 0 0,0-1 0,1 1 0,-1-1 0,1 1 0,-1-1 0,1 1 0,0-1 0,-1 0 0,1 1 0,-1-1 0,1 0 0,0 1 0,0-1 0,-1 0 0,1 1 0,0-1 0,0 0 0,0 1 0,0-1 0,0 0 0,0 0 0,0 1 0,0-1 0,0 0 0,0 0 1,-17 22 45,2 0 0,0 2 1,1 0-1,2 0 0,0 1 1,1 1-1,2 0 0,0 0 1,2 1-1,-2 13-45,7-36 14,1-1 0,-1 1 0,1 0-1,-1 0 1,1 0 0,0 0 0,0 0-1,0 0 1,1 0 0,-1 0 0,1 0 0,-1 0-1,1 1 1,0-1 0,0 0 0,1 0 0,-1 0-1,1 0 1,-1 1 0,1-1 0,0 0 0,0 0-1,0 0 1,1-1 0,-1 1 0,1 0 0,0 0-1,-1-1 1,1 1 0,0-1 0,0 1 0,1-1-1,-1 0 1,1 0 0,-1 0 0,1 0-1,-1-1 1,1 1 0,0-1 0,0 1 0,2 0-14,5-5 12,0 0 1,0 0 0,0-1 0,0-1 0,0 1 0,-1-2 0,0 1-1,0-1 1,0-1 0,-1 1 0,0-1 0,0-1 0,-1 0 0,0 0-1,0 0 1,-1-1 0,0 0 0,4-9-13,2 3 9,105-120 57,-116 134-66,-1 1-1,0-1 0,1 1 1,-1-1-1,1 1 1,-1-1-1,1 1 0,-1-1 1,1 1-1,0 0 1,-1-1-1,1 1 0,-1 0 1,1-1-1,0 1 0,-1 0 1,1 0-1,0-1 1,-1 1-1,1 0 0,0 0 1,0 0-1,-1 0 0,1 0 1,0 0-1,-1 0 1,1 0-1,0 0 0,-1 1 1,1-1-1,0 0 0,-1 0 1,1 1-1,0-1 1,-1 0-1,1 1 0,-1-1 1,1 0-1,0 1 0,-1-1 1,1 1-1,-1-1 1,1 1-1,-1-1 0,0 1 1,1 0-1,-1-1 1,0 1-1,1-1 0,-1 1 1,0 0-1,1-1 0,-1 1 1,0 0 0,5 46-35,-4-34 41,-1-4 4,9 49 34,-9-57-43,1 0 1,-1-1-1,1 1 0,-1 0 0,1 0 1,-1 0-1,1 0 0,-1-1 0,1 1 1,0 0-1,-1-1 0,1 1 0,0 0 1,0-1-1,0 1 0,-1-1 1,1 1-1,0-1 0,0 1 0,0-1 1,0 0-1,0 1 0,0-1 0,0 0 1,0 0-1,0 0 0,0 0 0,0 0 1,0 0-1,0 0 0,0 0 1,0 0-1,0 0 0,0-1 0,0 1 1,-1 0-1,1-1 0,0 1 0,0 0 1,0-1-1,0 1 0,0-1 0,-1 0 1,1 1-1,0-1 0,0 0 0,-1 1 1,1-1-1,0 0 0,-1 0 1,1 1-1,-1-1 0,1 0 0,-1 0-1,138-170 163,-138 172-166,0-1-1,0 1 1,0 0-1,0-1 1,0 1-1,0-1 1,0 1-1,0-1 1,0 1-1,0 0 1,0-1-1,0 1 1,0-1-1,0 1 1,0-1-1,1 1 1,-1-1-1,0 1 1,0-1 0,1 1-1,-1-1 1,0 1-1,1-1 1,-1 1-1,1-1 1,-1 1-1,0-1 1,1 0-1,-1 1 1,1-1-1,-1 0 1,1 1-1,-1-1 1,1 0-1,-1 0 1,1 0-1,0 0 1,-1 1-1,1-1 1,-1 0 0,1 0-1,-1 0 1,1 0-1,0 0 1,-1 0-1,1 0 1,-1 0-1,1-1 1,-1 1-1,1 0 1,0 0-1,-1 0 1,1 0-1,-1-1 1,1 1-1,-1 0 1,1-1-1,-1 1 1,0 0-1,1-1 1,-1 1 0,1-1-1,-1 1 1,1-1 3,-11 49-359,2-22-288,1-5-938</inkml:trace>
  <inkml:trace contextRef="#ctx0" brushRef="#br0" timeOffset="5597.41">2139 954 27926,'-3'34'232,"2"0"24,12-3-192,2-1-40,-1-4 48,-4-1 32,-2 1-1312,1-2-809</inkml:trace>
  <inkml:trace contextRef="#ctx0" brushRef="#br0" timeOffset="5768.12">2320 1523 26758,'0'0'96,"0"-2"1224</inkml:trace>
  <inkml:trace contextRef="#ctx0" brushRef="#br0" timeOffset="6127.95">2495 910 26910,'21'47'392,"4"5"-248,2 2-24,1 5-104,-2 2 8,-9 13-16,-7 8 8,-15 14 8,-14 5 8,-22 12-8,-12 2 0,-12 0-536,7 6 920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8.719"/>
    </inkml:context>
    <inkml:brush xml:id="br0">
      <inkml:brushProperty name="width" value="0.025" units="cm"/>
      <inkml:brushProperty name="height" value="0.025" units="cm"/>
    </inkml:brush>
  </inkml:definitions>
  <inkml:trace contextRef="#ctx0" brushRef="#br0">77 1 11147,'0'0'2770,"-6"8"-101,-4 4-1815,-28 40 2761,35-48-3458,0 1 1,0-1-1,1 1 1,0 0-1,0-1 1,0 1-1,0 0 1,1 0-1,-2 11 0,38-31-306,-23 6 7,41-23-633,-50 30 736,0 1 0,0 0 1,0 0-1,0 0 0,0 0 1,0 0-1,0 1 0,0-1 1,0 1-1,0 0 0,1 0 0,-1 0 1,0 0-1,0 1 0,0-1 1,4 2-1,-5-1 66,0 1-1,-1-1 0,1 0 1,-1 1-1,1-1 0,-1 1 1,1-1-1,-1 1 1,0 0-1,0-1 0,0 1 1,0 0-1,0 0 1,-1 0-1,1 0 0,0 0 1,-1 0-1,1 0 1,-1 3-1,5 45 933,-5-45-834,1 10 189,-1-6 166,1 0 0,-1 1 0,0-1 0,-3 16-1,2-24-469,1 1-1,0 0 1,-1-1-1,0 1 1,1-1-1,-1 1 1,0-1-1,1 1 1,-1-1-1,0 0 1,0 1-1,0-1 1,0 0-1,-1 0 0,1 1 1,0-1-1,0 0 1,-1 0-1,1 0 1,-1-1-1,1 1 1,-1 0-1,1-1 1,-1 1-1,1 0 1,-1-1-1,1 0 1,-1 1-1,0-1 1,1 0-1,-4 0 0,4 0-163,1 0 0,-1 0-1,1-1 1,-1 1 0,1 0-1,-1 0 1,1-1-1,0 1 1,-1 0 0,1 0-1,-1-1 1,1 1 0,0-1-1,-1 1 1,1 0-1,0-1 1,0 1 0,-1-1-1,1 1 1,0 0-1,0-1 1,-1 1 0,1-1-1,0 1 1,0-1 0,0 1-1,0-1 1,0 1-1,0-1 1,0 1 0,0-1-1,0 0 1,0-23-6469,1 17 2859,0-8-5679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9.106"/>
    </inkml:context>
    <inkml:brush xml:id="br0">
      <inkml:brushProperty name="width" value="0.025" units="cm"/>
      <inkml:brushProperty name="height" value="0.025" units="cm"/>
    </inkml:brush>
  </inkml:definitions>
  <inkml:trace contextRef="#ctx0" brushRef="#br0">88 117 15182,'0'0'7720,"2"48"-6791,4-25-353,1-1-448,3 0-96,-1-4-192,2-4-513,-2-5-191,-3-5-193,0-4-385,-3-2-351,-3-15-225,0-9-2146,-9-5-1858</inkml:trace>
  <inkml:trace contextRef="#ctx0" brushRef="#br0" timeOffset="1">14 1 7015,'0'0'14413,"-13"46"-14381,30-43-993,2 0-1441,-1-3-3331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8:59.470"/>
    </inkml:context>
    <inkml:brush xml:id="br0">
      <inkml:brushProperty name="width" value="0.025" units="cm"/>
      <inkml:brushProperty name="height" value="0.025" units="cm"/>
    </inkml:brush>
  </inkml:definitions>
  <inkml:trace contextRef="#ctx0" brushRef="#br0">26 82 15855,'-3'10'2365,"2"-7"-2194,-4 10 723,1 1 0,0-1 0,1 0 1,1 1-1,-2 18 0,4-32-893,0 0-1,0 1 1,0-1 0,0 1-1,0-1 1,0 1 0,0-1 0,1 0-1,-1 1 1,0-1 0,0 1-1,0-1 1,0 0 0,1 1 0,-1-1-1,0 0 1,0 1 0,1-1-1,-1 0 1,0 1 0,1-1-1,-1 0 1,0 1 0,1-1 0,-1 0-1,1 0 1,-1 0 0,0 1-1,1-1 1,-1 0 0,1 0 0,-1 0-1,0 0 1,1 0 0,-1 0-1,1 0 1,-1 0 0,1 0 0,-1 0-1,0 0 1,1 0 0,-1 0-1,1 0 1,-1 0 0,1 0 0,-1 0-1,0-1 1,1 1 0,-1 0-1,0 0 1,1-1 0,-1 1 0,1 0-1,-1 0 1,0-1 0,0 1-1,1 0 1,-1-1 0,1 1 0,21-19-172,-14 4-2,18-27-494,-25 41 682,0-1 1,0 1-1,0 0 1,0 0-1,0 0 0,0 0 1,0 0-1,0 0 1,0 0-1,0 0 1,0 0-1,1 0 1,-1 1-1,0-1 0,1 0 1,-1 1-1,1-1 1,-1 1-1,0 0 1,1-1-1,-1 1 1,1 0-1,-1 0 0,3 0 1,16 16 1254,-20-14-1248,1-1-1,0 0 1,-1 0-1,1 0 1,0 0-1,0 0 1,0 0-1,0 0 1,0 0-1,0 0 1,0-1-1,0 1 1,1 0-1,-1 0 1,0-1-1,0 1 1,1-1-1,-1 0 1,0 1-1,0-1 1,1 0-1,-1 1 1,1-1-1,-1 0 1,0 0-1,1 0 1,-1 0-1,0-1 1,1 1-1,-1 0 1,0-1-1,1 1 1,-1 0 0,0-1-1,2-1 1,7-4 37,0-1 0,-1 0 0,0 0 1,-1-1-1,0 0 0,10-14 1,25-22-43,-41 41-29,1 1 1,0 0 0,0-1-1,0 1 1,0 0-1,0 0 1,0 1-1,0-1 1,1 1-1,-1-1 1,1 1 0,-1 0-1,1 1 1,4-2-1,-6 3 35,0-1 0,-1 1 0,1 0 0,-1-1 0,1 1 0,-1 0 0,1 0 0,-1 0 0,0 0 0,1 0-1,-1 0 1,0 1 0,0-1 0,0 0 0,0 1 0,0-1 0,0 1 0,0-1 0,0 1 0,-1-1 0,1 1 0,-1-1 0,1 1 0,-1 0-1,1-1 1,-1 1 0,0 0 0,0 0 0,0-1 0,0 4 0,1 11 265,4 28 360,-5-43-742,0 0 0,0 1 0,1-1 0,-1 0 0,0 1 1,1-1-1,-1 0 0,1 1 0,0-1 0,-1 0 0,1 0 0,0 0 0,0 0 0,0 0 0,0 0 0,0 0 0,0 0 0,0 0 0,0 0 0,0 0 0,0 0 0,0-1 0,3 2 1,4-3-3703,-5-9-3539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3.366"/>
    </inkml:context>
    <inkml:brush xml:id="br0">
      <inkml:brushProperty name="width" value="0.025" units="cm"/>
      <inkml:brushProperty name="height" value="0.025" units="cm"/>
    </inkml:brush>
  </inkml:definitions>
  <inkml:trace contextRef="#ctx0" brushRef="#br0">0 291 8968,'0'0'9679,"10"-5"-8798,110-59 536,162-118 0,-273 176-1566,-6 4-100,0 0-1,0 0 1,0 0-1,0 0 1,0 0 0,0-1-1,-1 1 1,0-1-1,1 0 1,2-5-1,-10 6-4190,-25 2-72,-2 6-240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3.721"/>
    </inkml:context>
    <inkml:brush xml:id="br0">
      <inkml:brushProperty name="width" value="0.025" units="cm"/>
      <inkml:brushProperty name="height" value="0.025" units="cm"/>
    </inkml:brush>
  </inkml:definitions>
  <inkml:trace contextRef="#ctx0" brushRef="#br0">174 9 7976,'0'0'1670,"-9"-1"-25,-9-2-749,-4-1 616,2 3 2662,19 5-4083,0-1 0,0 1 0,0-1 0,1 1 0,-1-1 0,1 1 1,0-1-1,0 6 0,0-4-9,-3 12 81,0 0 0,-1 0 0,0-1 0,-1 1 0,-1-1-1,-1 0 1,-1-1 0,-17 29 0,-1 4 966,25-47-1123,0 1 1,0 0 0,0-1-1,0 1 1,1 0 0,-1 0-1,0 0 1,1 0 0,-1 0-1,1 0 1,0 0 0,0-1-1,0 1 1,0 0 0,0 0 0,0 0-1,1 2 1,-1-3-9,1 0 1,-1 0-1,1 0 1,0 0-1,-1-1 1,1 1-1,0 0 1,0 0-1,-1-1 1,1 1-1,0-1 1,0 1-1,0-1 1,0 1-1,0-1 1,0 1-1,0-1 1,0 0-1,0 0 1,0 1-1,0-1 1,0 0-1,1 0 0,5 0 5,0 0 0,0-1 0,1 0 0,-1 0 0,0-1 0,0 1-1,11-6 1,141-66-647,-58 17-5764,-54 29-393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4.321"/>
    </inkml:context>
    <inkml:brush xml:id="br0">
      <inkml:brushProperty name="width" value="0.025" units="cm"/>
      <inkml:brushProperty name="height" value="0.025" units="cm"/>
    </inkml:brush>
  </inkml:definitions>
  <inkml:trace contextRef="#ctx0" brushRef="#br0">18 0 16688,'0'0'4447,"-1"9"-4154,-5 19 114,1 0 0,2 0 0,1 51 0,2-78-401,0-1-1,0 1 0,1 0 0,-1-1 0,0 1 0,0 0 0,1-1 1,-1 1-1,1 0 0,-1-1 0,0 1 0,1-1 0,-1 1 0,1-1 1,-1 1-1,1-1 0,-1 1 0,1-1 0,0 0 0,-1 1 0,1-1 1,-1 0-1,1 1 0,0-1 0,-1 0 0,1 0 0,0 0 0,-1 0 1,1 0-1,0 1 0,-1-1 0,1 0 0,0 0 0,0-1 0,-1 1 1,1 0-1,0 0 0,-1 0 0,1 0 0,0-1 0,-1 1 0,1 0 1,-1 0-1,1-1 0,0 1 0,0-1 0,30-19 293,0-22-152,-26 33-137,0 1 0,1-1 0,1 1 0,-1 0 0,1 1 0,1 0 0,13-11 1,-20 18 1,-1-1 0,1 1 1,-1 0-1,1 0 0,-1 0 1,1-1-1,-1 1 0,1 0 1,-1 0-1,1 0 0,0 0 1,-1 0-1,1 0 0,-1 0 1,1 0-1,-1 0 0,1 1 1,-1-1-1,1 0 1,-1 0-1,1 0 0,-1 1 1,1-1-1,-1 0 0,1 0 1,-1 1-1,1-1 0,-1 1 1,1-1-1,-1 0 0,0 1 1,1-1-1,-1 1 0,0-1 1,1 1-1,-1-1 1,0 1-1,0-1 0,1 1 1,-1-1-1,0 1 0,0-1 1,0 1-1,0-1 0,0 2 1,7 34 583,-5-22-426,-2-12-158,0-1 0,0 1 0,0-1 0,1 0 0,-1 1 0,0-1 0,1 0 0,-1 1-1,1-1 1,0 0 0,-1 0 0,1 0 0,0 0 0,0 1 0,0-1 0,0 0 0,-1 0 0,2 0 0,-1-1 0,0 1 0,0 0-1,0 0 1,0 0 0,0-1 0,1 1 0,-1-1 0,0 1 0,3 0 0,-1-1 7,-1-1 1,1 1-1,0-1 1,-1 0-1,1 1 0,0-1 1,-1 0-1,1 0 1,-1-1-1,0 1 0,1-1 1,-1 1-1,3-4 1,10-8 32,-1 0 0,0-2 1,11-15-1,-22 27-57,27-35 44,-33 76 20,-2-25-209,-7 27-70,13-17-3843,6-24-4878,0-9 769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5.030"/>
    </inkml:context>
    <inkml:brush xml:id="br0">
      <inkml:brushProperty name="width" value="0.025" units="cm"/>
      <inkml:brushProperty name="height" value="0.025" units="cm"/>
    </inkml:brush>
  </inkml:definitions>
  <inkml:trace contextRef="#ctx0" brushRef="#br0">23 54 14221,'0'0'1986,"-4"9"16,0 3-1203,1 0 1,-1 0-1,2 1 0,0 0 0,0-1 1,1 24-1,1-32-724,0 0 1,0 0-1,0 1 1,0-1-1,1 0 1,0 0-1,0 0 1,0 0-1,1 0 1,-1 0-1,1 0 1,0 0-1,0-1 1,0 1-1,1-1 1,-1 1-1,1-1 1,0 0-1,0 0 1,0 0-1,0 0 1,0-1-1,1 1 1,-1-1-1,1 0 1,-1 0-1,6 2 1,-7-3-61,0 0 1,0-1-1,0 1 0,0-1 1,0 0-1,0 1 1,0-1-1,0 0 1,0 0-1,0 0 0,0-1 1,0 1-1,1 0 1,-1-1-1,0 1 0,0-1 1,-1 0-1,1 0 1,0 1-1,0-1 0,0-1 1,3-1-1,-3 0 1,1 0 0,0 0 0,-1 0 0,1-1 0,-1 1 0,0-1 0,0 0 0,0 1 0,-1-1 0,3-8 0,0-5 53,-1 0 0,0 0 0,-1-1 0,-1-22 0,-1 40-57,0 0 0,0-1 0,1 1 0,-1 0-1,0-1 1,0 1 0,0-1 0,0 1-1,0 0 1,0-1 0,0 1 0,0-1 0,0 1-1,0 0 1,0-1 0,0 1 0,0 0 0,0-1-1,0 1 1,0-1 0,-1 1 0,1 0-1,0-1 1,0 1 0,0 0 0,-1-1 0,1 1-1,0 0 1,0-1 0,-1 1 0,1 0 0,0 0-1,-1-1 1,1 1 0,0 0 0,-1 0-1,1 0 1,0-1 0,-1 1 0,1 0 0,0 0-1,-1 0 1,1 0 0,-1 0 0,1 0 0,0 0-1,-1 0 1,1 0 0,-1 0 0,1 0-1,0 0 1,-1 0 0,1 0 0,0 0 0,-1 0-1,0 1 1,0-1-10,0 1-1,0 0 1,0 0-1,0-1 1,0 1-1,1 0 1,-1 0-1,0 0 1,0 0-1,1 0 1,-1 1 0,0-1-1,1 0 1,-1 0-1,1 0 1,0 0-1,-1 3 1,0-2-7,1 1 0,0 0 0,0-1 0,0 1 0,0 0 0,0-1 0,0 1 0,1 0 0,-1-1 0,1 1 0,0-1 0,0 1 0,0-1 0,0 1 0,0-1 0,0 1 0,1-1 0,-1 0 0,1 0 0,2 2 0,-3-2 5,1-1 1,0 0-1,0 0 0,0 0 1,0-1-1,0 1 0,0 0 0,0-1 1,0 1-1,0-1 0,0 0 1,0 1-1,0-1 0,0 0 1,0 0-1,0-1 0,0 1 1,0 0-1,0-1 0,0 1 0,0-1 1,0 0-1,0 1 0,0-1 1,0 0-1,0 0 0,3-3 1,0 0 11,1 0 0,-1 0 1,1-1-1,-1 0 0,-1 0 1,1-1-1,-1 1 0,0-1 1,0 0-1,3-6 1,-4 8 2,-1-1 0,0 1 0,0 0 0,-1-1 0,1 1 1,-1-1-1,0 0 0,0 1 0,0-1 0,-1 0 1,0 0-1,0 0 0,0 1 0,0-1 0,-2-8 1,2 13-17,-1-1 0,1 1 0,0 0 0,-1-1 1,1 1-1,0 0 0,0 0 0,-1-1 0,1 1 1,-1 0-1,1 0 0,0 0 0,-1-1 0,1 1 1,0 0-1,-1 0 0,1 0 0,-1 0 0,1 0 1,0 0-1,-1 0 0,1 0 0,-1 0 0,1 0 1,-1 0-1,1 0 0,0 0 0,-1 0 0,1 0 1,-1 0-1,1 0 0,0 1 0,-1-1 0,1 0 1,0 0-1,-1 0 0,1 1 0,0-1 0,-1 0 1,1 1-1,0-1 0,-1 0 0,1 0 0,0 1 1,0-1-1,-1 1 0,1-1 0,0 0 0,0 1 1,0-1-1,0 1 0,-14 16-80,10-10 81,2 0 0,-1-1 1,1 1-1,0 0 0,1 0 0,-1 0 1,1 9-1,1-14-2,-1-1-1,2 1 1,-1-1 0,0 1 0,0-1-1,0 1 1,1-1 0,-1 1 0,0-1-1,1 1 1,0-1 0,-1 0 0,1 1-1,0-1 1,-1 0 0,1 0 0,0 1-1,0-1 1,0 0 0,0 0 0,0 0 0,1 0-1,-1 0 1,0 0 0,0 0 0,1-1-1,-1 1 1,0 0 0,1-1 0,-1 1-1,1-1 1,-1 1 0,1-1 0,-1 0-1,1 0 1,-1 1 0,1-1 0,1-1-1,122-3-814,-23-1 994,-124-21 2241,13 18-2427,1 0 0,0-1 0,0 0 1,1 0-1,0 0 0,1-1 0,0 0 0,-5-12 0,13 21-356,0 0 0,0 1 0,0-1 0,0 1-1,1-1 1,-1 1 0,0-1 0,0 1 0,0 0 0,1 0 0,-1 0 0,4 1 0,-2-1-457,15 0-3411,0-1-1,29-5 1,-18-1-4330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5.386"/>
    </inkml:context>
    <inkml:brush xml:id="br0">
      <inkml:brushProperty name="width" value="0.025" units="cm"/>
      <inkml:brushProperty name="height" value="0.025" units="cm"/>
    </inkml:brush>
  </inkml:definitions>
  <inkml:trace contextRef="#ctx0" brushRef="#br0">116 4 8520,'0'0'8237,"-8"-1"-5493,3 0-2428,-1 0 1,1 0-1,-1 1 1,1 0-1,-1 0 0,1 1 1,-1-1-1,1 1 0,-7 2 1,9-2-249,1 0 0,-1 1 0,1-1 0,-1 0 0,1 1 1,-1 0-1,1 0 0,0-1 0,0 1 0,0 0 0,0 1 1,0-1-1,0 0 0,1 1 0,-1-1 0,1 1 0,0-1 0,-1 1 1,1 0-1,0-1 0,1 1 0,-1 0 0,0 3 0,0-4-73,1-1 0,-1 1 0,1-1 1,-1 1-1,1-1 0,0 1 0,0 0 0,-1-1 0,1 1 0,0-1 0,1 1 0,-1-1 0,0 1 0,0-1 0,1 1 0,-1-1 0,1 1 0,-1-1 0,1 1 0,0-1 0,-1 1 1,1-1-1,0 0 0,0 0 0,0 1 0,0-1 0,0 0 0,0 0 0,0 0 0,1 0 0,0 1 0,3-1-154,-1 0-1,0 0 1,1 0 0,-1-1-1,0 0 1,1 0 0,-1 0-1,1 0 1,-1-1 0,8-1-1,-5 0-182,-1 0 0,1 0 0,0-1-1,-1 0 1,0 0 0,1-1 0,6-5 0,21-10 90,-33 19 325,-1 0 0,0 1 1,0-1-1,1 0 0,-1 1 1,0-1-1,0 1 0,0-1 1,1 0-1,-1 1 0,0-1 1,0 1-1,0-1 0,0 1 1,0-1-1,0 0 1,0 1-1,0-1 0,0 1 1,0-1-1,0 1 0,0-1 1,0 1-1,-1-1 0,1 0 1,0 1-1,0-1 0,0 1 1,-1-1-1,1 0 0,0 1 1,0-1-1,-1 0 0,1 1 1,0-1-1,-1 1 0,-8 19 780,-10 9 8,6-11-383,1 1-1,1 0 0,-15 36 0,25-54-850,15-11-2435,24-37-5488,-13 16 956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5.714"/>
    </inkml:context>
    <inkml:brush xml:id="br0">
      <inkml:brushProperty name="width" value="0.025" units="cm"/>
      <inkml:brushProperty name="height" value="0.025" units="cm"/>
    </inkml:brush>
  </inkml:definitions>
  <inkml:trace contextRef="#ctx0" brushRef="#br0">66 103 12332,'0'0'10954,"-12"64"-9513,8-37-544,3-1-448,1-1-321,0-5-96,7-7-224,1-4-993,2-7-545,-3-2-160,-2-12-1153,-5-9-2562,0-6-6214</inkml:trace>
  <inkml:trace contextRef="#ctx0" brushRef="#br0" timeOffset="1">0 1 13485,'0'0'7495,"44"52"-9545,-26-43-2306,-1-3-4036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6.133"/>
    </inkml:context>
    <inkml:brush xml:id="br0">
      <inkml:brushProperty name="width" value="0.025" units="cm"/>
      <inkml:brushProperty name="height" value="0.025" units="cm"/>
    </inkml:brush>
  </inkml:definitions>
  <inkml:trace contextRef="#ctx0" brushRef="#br0">41 33 8520,'0'0'6689,"-2"9"-5055,-33 99 4782,35-107-6310,-1 1 0,0-1-1,1 1 1,0-1 0,-1 1-1,1 0 1,0-1 0,-1 1 0,1-1-1,0 1 1,0 0 0,0-1-1,1 1 1,-1-1 0,0 1-1,1 0 1,-1-1 0,1 2-1,0-2-80,0-1-1,-1 1 0,1-1 0,0 0 1,-1 0-1,1 1 0,0-1 0,-1 0 1,1 0-1,0 0 0,-1 0 0,1 0 1,0 0-1,0 0 0,-1 0 0,1 0 0,0 0 1,0 0-1,-1 0 0,1 0 0,0-1 1,-1 1-1,1 0 0,0-1 0,-1 1 1,2-1-1,6-3-31,-1-1-1,1 0 1,-1-1 0,11-10 0,94-105-1958,-112 121 1967,0 0-1,0 0 0,0 0 0,0 0 1,1 0-1,-1-1 0,0 1 0,0 0 0,0 0 1,0 0-1,0 0 0,0 0 0,0 0 1,0 0-1,1 0 0,-1-1 0,0 1 1,0 0-1,0 0 0,0 0 0,0 0 1,0 0-1,1 0 0,-1 0 0,0 0 1,0 0-1,0 0 0,0 0 0,0 0 1,1 0-1,-1 0 0,0 0 0,0 0 1,0 0-1,0 0 0,0 0 0,1 0 1,-1 0-1,0 0 0,0 0 0,0 0 0,0 1 1,0-1-1,0 0 0,1 0 0,-1 0 1,0 0-1,0 0 0,0 0 0,0 0 1,0 0-1,0 1 0,0-1 0,0 0 1,0 0-1,0 0 0,0 0 0,1 0 1,-1 0-1,0 1 0,0-1 0,0 0 1,0 0-1,0 0 0,0 1 0,-1 16 280,-7 21 388,7-37-644,1 0 2,-1 0-1,1 1 0,-1-1 1,1 0-1,-1 1 0,1-1 1,0 1-1,0-1 0,-1 1 1,1-1-1,0 1 0,0-1 1,1 0-1,-1 1 1,0-1-1,0 1 0,1-1 1,-1 1-1,1-1 0,-1 0 1,1 1-1,0-1 0,-1 0 1,1 0-1,0 1 0,1 0 1,0-2-14,0 1 0,0-1 0,1 0 0,-1 1 0,0-1 1,0 0-1,0 0 0,0-1 0,1 1 0,-1 0 0,0-1 0,0 0 0,0 1 1,0-1-1,0 0 0,0 0 0,0 0 0,2-2 0,71-44-604,-60 37 305,-1 0 0,2 0 0,-1 1 1,1 1-1,27-10 0,-42 19 312,-1-1 1,1 1-1,-1-1 1,1 1-1,-1-1 0,1 1 1,-1-1-1,0 1 1,1-1-1,-1 1 0,0 0 1,0-1-1,1 1 1,-1-1-1,0 1 0,0 0 1,0-1-1,0 1 1,0 0-1,0-1 0,0 1 1,0 0-1,0-1 1,0 1-1,0 0 0,0-1 1,0 1-1,0 0 1,-1-1-1,1 1 0,0-1 1,0 1-1,-1 0 1,1-1-1,0 1 0,-1 0 1,-8 27 21,3-8-1193,6-10-5846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5.808"/>
    </inkml:context>
    <inkml:brush xml:id="br0">
      <inkml:brushProperty name="width" value="0.025" units="cm"/>
      <inkml:brushProperty name="height" value="0.025" units="cm"/>
    </inkml:brush>
  </inkml:definitions>
  <inkml:trace contextRef="#ctx0" brushRef="#br0">283 202 21109,'-25'-8'3911,"-19"37"-2365,36-23-1253,-16 13-152,1 1 0,1 1-1,1 1 1,1 0 0,0 2 0,2 1-1,1 0 1,1 1 0,0 3-141,15-28 0,0 0 0,0 0 0,1 0 0,-1 0-1,0 0 1,0 1 0,1-1 0,-1 0 0,1 0 0,-1 1 0,1-1 0,0 0 0,-1 1-1,1-1 1,0 0 0,0 1 0,0-1 0,0 0 0,0 1 0,0-1 0,1 1 0,-1-1-1,0 0 1,1 0 0,-1 1 0,1-1 0,-1 0 0,1 1 0,-1-1 0,1 0 0,0 0 0,0 0-1,0 0 1,-1 0 0,1 0 0,0 0 0,0 0 0,1 0 0,-1 0 0,0-1 0,0 1-1,0 0 1,0-1 0,1 1 0,-1-1 0,0 1 0,1-1 0,-1 0 0,0 1 0,1-1-1,-1 0 1,0 0 0,1 0 0,-1 0 0,0 0 0,1 0 0,-1 0 0,0-1 0,1 1-1,-1 0 1,2-1 0,42-10 26,-36 8-23,-1 0-1,1 1 1,-1 0 0,1 1 0,0 0 0,-1 0 0,1 1 0,0 0 0,0 0-1,-1 1 1,1 0 0,0 1 0,2 0-3,-9-1-3,0 0 1,0 0-1,0 0 1,0 0-1,0 0 1,0 0-1,0 1 0,0-1 1,-1 1-1,1 0 1,0-1-1,-1 1 0,0 0 1,1 0-1,-1 0 1,0 0-1,0 0 0,0 0 1,0 0-1,0 0 1,0 0-1,-1 0 1,1 1-1,-1-1 0,0 0 1,0 0-1,1 1 1,-1-1-1,-1 0 0,1 1 1,0-1-1,0 0 1,-1 0-1,1 0 1,-1 1-1,0-1 0,0 0 1,0 0-1,0 1 3,-55 76 298,47-71-180,0-1 0,-1 0 0,1 0 0,-2-1 0,1 0 0,-1-1 0,0 0 0,0-1 0,0 0 0,0-1 0,-7 1-118,16-3-7,1-1 0,0 0 0,-1 0 0,1 0 0,-1 0 0,1 0 0,-1 0 0,1 0 1,0 0-1,-1-1 0,1 1 0,-1-1 0,1 1 0,0-1 0,0 1 0,-1-1 0,1 0 0,0 0 0,0 1 0,0-1 0,-1 0 0,1 0 0,0 0 0,0 0 0,1 0 1,-1-1-1,0 1 0,0 0 0,0 0 0,1-1 0,-1 1 0,1 0 0,-1-1 0,1 1 0,-1 0 0,1-1 0,0 1 0,0-1 0,0 1 7,-2-22-824</inkml:trace>
  <inkml:trace contextRef="#ctx0" brushRef="#br0" timeOffset="247.76">504 624 27158,'-23'18'568,"6"-4"-216,0-4-128,17-10-32,0 0-88,-2-27-1520</inkml:trace>
  <inkml:trace contextRef="#ctx0" brushRef="#br0" timeOffset="1684.61">584 63 15915,'-31'-61'6906,"30"60"-6406,1 1-243,-1 1-250,-1-1-1,1 1 1,0 0-1,-1 0 1,1 0-1,0 0 1,0 0-1,0 0 1,-1 0-1,1 0 1,0 0-1,1 0 0,-1 1 1,0-1-1,0 0 1,0 1-1,1-1 1,-1 1-1,1-1 1,-1 1-1,1-1 1,0 1-1,-1-1 1,1 1-1,0-1 1,0 1-1,0 1-6,0 0 23,-36 326 2323,35-326-2319,0 3 11,0-1 0,0 0-1,1 1 1,-1-1-1,1 1 1,1-1-1,-1 0 1,1 1 0,-1-1-1,1 1 1,1-1-1,-1 0 1,1 0 0,0 0-1,0 0 1,1 0-1,-1 0 1,1-1-1,0 1 1,1-1 0,-1 1-1,1-1 1,3 3-38,-2-8 17,0 1 1,-1-1 0,1 0-1,0 0 1,0-1 0,-1 1-1,1-1 1,-1 0 0,0 0-1,1-1 1,-1 1 0,0-1-1,0 0 1,0 0 0,-1-1-1,1 1 1,-1-1 0,0 1-1,0-1 1,0 0 0,0 0-1,-1-1-17,7-5 25,63-55 53,-70 66-82,0 0 1,0 0 0,0 1 0,0-1 0,0 1-1,-1 0 1,1-1 0,0 1 0,-1 0 0,0 0 0,1 0-1,-1 0 1,0 0 0,0 0 0,0 0 0,0 0-1,0 1 1,-1-1 0,1 0 0,0 1 0,-1-1 0,0 0-1,0 1 1,0-1 0,0 0 0,0 1 0,0-1-1,0 0 1,-1 1 0,1-1 0,-2 3 3,-1 6 81,0 0 0,-1 0-1,0-1 1,0 1 0,-2-1 0,1 0 0,-1 0 0,-1 0-1,1-1 1,-2 0 0,1 0 0,-1-1 0,-1 0-1,1 0 1,-1-1 0,-1 0 0,1-1 0,-6 3-81,13-8 12,-1 0 1,1 0-1,-1 0 1,1 0-1,-1-1 1,1 1-1,-1-1 1,0 0-1,1 1 1,-1-1-1,0 0 1,1 0-1,-1-1 1,1 1-1,-1-1 1,0 1-1,1-1 1,-1 0-1,1 0 1,-1 0-1,1 0 1,0 0-1,-1 0 1,1-1-1,0 1 1,0-1-1,0 0 1,0 0-1,0 0 1,0 0-1,1 0 1,-1 0-1,0 0 1,1 0-1,0-1 1,-1 1-1,1 0 1,0-1-1,1 1 1,-1-1-1,0 1 1,1-1-1,-1 0 1,1 1-1,0-1 1,0 0-1,0 1 1,0-1-1,0 0 1,0 1-1,1-1 1,-1 0-1,1 1 1,1-3-13,23-24-1641,-3 25-400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7.226"/>
    </inkml:context>
    <inkml:brush xml:id="br0">
      <inkml:brushProperty name="width" value="0.025" units="cm"/>
      <inkml:brushProperty name="height" value="0.025" units="cm"/>
    </inkml:brush>
  </inkml:definitions>
  <inkml:trace contextRef="#ctx0" brushRef="#br0">69 313 6182,'1'-8'1986,"0"-6"-1431,1-1 1524,-1-1 1,0 0-1,-4-30 0,3 45-2029,0 1 0,0 0 0,0-1-1,0 1 1,-1 0 0,1-1 0,0 1 0,0 0 0,0-1-1,-1 1 1,1 0 0,0 0 0,0-1 0,-1 1 0,1 0-1,0 0 1,-1-1 0,1 1 0,0 0 0,-1 0 0,1 0-1,0 0 1,-1 0 0,1-1 0,0 1 0,-1 0-1,1 0 1,-1 0 0,1 0 0,0 0 0,-1 0 0,1 0-1,0 0 1,-1 0 0,1 0 0,-1 0 0,1 1 0,0-1-1,-1 0 1,1 0 0,0 0 0,-1 0 0,1 1 0,0-1-1,-1 0 1,1 0 0,0 0 0,-1 1 0,-14 13 225,8 0-134,0 1-1,2 1 1,0-1-1,0 1 1,1 0-1,1 0 0,1 0 1,0 0-1,1 1 1,1-1-1,0 0 1,4 21-1,-4-36-131,1 1-1,-1-1 1,0 0 0,0 1-1,1-1 1,-1 0 0,1 0-1,-1 0 1,1 1 0,0-1-1,-1 0 1,1 0-1,0 0 1,0 0 0,0 0-1,0 0 1,0 0 0,0-1-1,0 1 1,0 0 0,0 0-1,0-1 1,0 1 0,0-1-1,1 1 1,-1-1-1,0 1 1,0-1 0,1 0-1,-1 0 1,0 0 0,0 1-1,1-1 1,-1 0 0,0 0-1,1-1 1,-1 1 0,0 0-1,2-1 1,2 0 15,-1 0 0,1-1 0,0 0 0,-1 0 1,1 0-1,-1 0 0,1-1 0,-1 0 0,4-3 0,11-12 1,-1 0-1,-1 0 1,-1-2-1,0 0 1,-2-1-1,0-1 1,12-27-1,-17 32-13,-2 0 0,0 0 0,-1-1 0,-1 0-1,-1 0 1,0 0 0,-1 0 0,-1 0 0,-1-1-1,-1-29 1,0 47-9,0 0 0,0 0 0,0 0-1,0 0 1,-1 0 0,1 0 0,0 0-1,0-1 1,-1 1 0,1 0 0,-1 0-1,1 0 1,-1 0 0,1 0 0,-1 1-1,0-1 1,1 0 0,-1 0 0,0 0-1,0 0 1,0 1 0,-1-2 0,1 2-1,0 0 0,0 0 0,0 0 1,0 0-1,1 0 0,-1 0 0,0 0 1,0 0-1,0 0 0,0 0 0,0 1 1,0-1-1,0 0 0,0 1 0,0-1 1,0 1-1,0-1 0,1 1 0,-3 0 1,-1 2 5,0 1 1,1-1-1,-1 1 1,0 0-1,1 0 1,0 0 0,0 1-1,-3 5 1,-6 17 161,2 0 1,1 1-1,1 0 1,1 1-1,1 0 1,2-1-1,-1 38 1,5-64-153,0 0 0,0 0 0,0 0 1,0 0-1,0 0 0,0 1 0,1-1 1,-1 0-1,1 0 0,0 0 0,-1 0 1,1 0-1,0 0 0,0 0 0,0-1 1,1 1-1,-1 0 0,0 0 0,1-1 1,-1 1-1,1-1 0,-1 1 0,1-1 1,0 0-1,-1 0 0,1 1 0,0-1 1,0 0-1,0-1 0,0 1 0,0 0 1,0-1-1,0 1 0,0-1 0,0 1 1,0-1-1,1 0 0,-1 0 0,0 0 1,0 0-1,0 0 0,0-1 0,4 0 1,4-1 2,-1 0 0,1 0 0,-1-1 0,0 0 0,0-1 0,0 0 0,-1 0 0,15-11 0,-4-2-98,-1-1 1,0 0-1,-2-2 0,0 0 0,-1-1 1,21-39-1,-34 57 78,3 97 16,-5-89 0,0 1 33,0 1 0,0-1 1,1 1-1,-1-1 0,1 1 0,4 11 1,-4-16-25,0 0-1,0-1 1,0 1 0,0-1 0,0 0 0,0 1 0,0-1 0,1 0 0,-1 1-1,1-1 1,-1 0 0,0 0 0,1 0 0,0-1 0,-1 1 0,1 0-1,0 0 1,-1-1 0,1 1 0,0-1 0,-1 0 0,1 1 0,0-1-1,0 0 1,0 0 0,-1 0 0,1 0 0,0 0 0,0-1 0,2 0-1,-2 1 9,0-1 0,0 0 0,1 1 0,-1-1 0,0 0 0,-1 0 0,1-1 0,0 1-1,0 0 1,0-1 0,-1 1 0,1-1 0,0 1 0,-1-1 0,0 0 0,1 0 0,-1 1 0,0-1-1,0 0 1,0 0 0,0 0 0,0 0 0,-1-1 0,1 1 0,0 0 0,-1 0 0,0 0-1,1-4 1,1-9 19,-1 1-1,-1-1 1,-1-16-1,1 22 17,-1-4-48,-1 0-1,0-1 1,-1 1-1,-1 0 0,0 0 1,0 1-1,-1-1 1,-1 1-1,0 0 0,-10-15 1,20 31-1230,5 5-884,0 0 0,1-1 0,0 0 0,18 11-1,2-8-4919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7.777"/>
    </inkml:context>
    <inkml:brush xml:id="br0">
      <inkml:brushProperty name="width" value="0.025" units="cm"/>
      <inkml:brushProperty name="height" value="0.025" units="cm"/>
    </inkml:brush>
  </inkml:definitions>
  <inkml:trace contextRef="#ctx0" brushRef="#br0">0 191 10634,'0'0'1804,"3"-12"876,-2 3-2324,1 1 0,1-1-1,0 1 1,0 0 0,1 0-1,0 0 1,0 1 0,0 0-1,1-1 1,0 1 0,1 1-1,0-1 1,0 1 0,0 0-1,13-9 1,-11 9-191,0 0-1,1 1 1,0-1 0,0 2 0,0-1-1,1 2 1,-1-1 0,1 1 0,0 0-1,0 1 1,0 1 0,0-1-1,16 1 1,-24 1-157,-1 1 0,1 0 0,-1-1 0,1 1-1,-1 0 1,1 0 0,-1 0 0,1 0 0,-1 0 0,0 0-1,1 0 1,-1 0 0,0 1 0,0-1 0,0 1 0,0-1-1,0 0 1,0 1 0,-1-1 0,1 1 0,0 0 0,-1-1 0,1 1-1,-1 0 1,0-1 0,1 1 0,-1 0 0,0-1 0,0 1-1,0 2 1,-4 57 278,-1-36-204,-2 0 0,-1 0 0,0-1 0,-15 28 1,13-32 111,0 1 0,2 0 0,1 1 0,0 0 0,-6 45 0,13-66-184,0 0 1,-1 1-1,1-1 1,0 0-1,0 0 1,0 1-1,0-1 1,0 0-1,1 1 1,-1-1-1,0 0 1,1 0-1,-1 1 1,1-1-1,-1 0 0,1 0 1,-1 0-1,1 0 1,0 0-1,0 0 1,-1 0-1,1 0 1,0 0-1,0 0 1,0 0-1,0 0 1,2 0-1,-1 0 3,1 0-1,-1-1 0,1 1 1,-1-1-1,1 0 0,-1 0 0,1 0 1,-1 0-1,1 0 0,-1 0 0,1-1 1,-1 1-1,3-2 0,7-2 3,-1 0 0,0-1-1,0 0 1,19-13 0,-21 12-367,41-33-548,-30 16-1789,-19 22 2251,0-1-1,0 1 1,0-1-1,-1 1 1,1-1-1,-1 1 1,1-1 0,-1 1-1,0-1 1,1 0-1,-1 1 1,0-1-1,0-2 1,-3-6-5055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8.102"/>
    </inkml:context>
    <inkml:brush xml:id="br0">
      <inkml:brushProperty name="width" value="0.025" units="cm"/>
      <inkml:brushProperty name="height" value="0.025" units="cm"/>
    </inkml:brush>
  </inkml:definitions>
  <inkml:trace contextRef="#ctx0" brushRef="#br0">0 33 12396,'0'0'5797,"70"5"-5220,-33-5-321,3-2-192,1-8-640,-3-2-2051,-5-2-2466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8.473"/>
    </inkml:context>
    <inkml:brush xml:id="br0">
      <inkml:brushProperty name="width" value="0.025" units="cm"/>
      <inkml:brushProperty name="height" value="0.025" units="cm"/>
    </inkml:brush>
  </inkml:definitions>
  <inkml:trace contextRef="#ctx0" brushRef="#br0">6 131 12364,'0'0'1927,"0"9"721,-2 4-1813,1-8-531,0 0 1,0 1 0,1-1-1,0 0 1,0 0 0,0 0-1,1 6 1,0-10-253,-1-1 0,0 1 0,0-1 0,1 1-1,-1-1 1,1 1 0,-1-1 0,0 0 0,1 1 0,-1-1 0,1 1-1,-1-1 1,1 0 0,-1 0 0,1 1 0,-1-1 0,1 0 0,-1 0 0,1 1-1,0-1 1,-1 0 0,1 0 0,-1 0 0,1 0 0,0 0 0,-1 0-1,1 0 1,-1 0 0,1 0 0,-1 0 0,1 0 0,0-1 0,0 1-1,22-7 161,-8-2-191,0-1-1,-1-1 1,0 0-1,0-1 1,-1-1-1,-1 0 1,11-15-1,-7 9-7,1 1 0,35-29 0,-51 46-4,-1 0-1,1 1 1,-1-1-1,1 1 1,-1-1-1,1 0 1,0 1 0,-1 0-1,1-1 1,0 1-1,-1-1 1,1 1-1,0 0 1,0-1-1,-1 1 1,1 0-1,0 0 1,0 0-1,-1 0 1,1 0 0,0 0-1,0 0 1,0 0-1,-1 0 1,1 0-1,0 0 1,0 0-1,0 0 1,-1 1-1,1-1 1,0 0-1,0 0 1,-1 1 0,1-1-1,0 1 1,-1-1-1,1 1 1,-1-1-1,1 1 1,0-1-1,-1 1 1,1-1-1,-1 1 1,1 0 0,-1-1-1,0 1 1,1 0-1,-1 0 1,0-1-1,1 1 1,-1 0-1,0 0 1,0-1-1,0 1 1,1 0-1,-1 1 1,2 60 846,-2-40-574,0-20-248,1-1 1,-1 1-1,0-1 0,1 1 1,-1-1-1,1 1 0,0-1 1,-1 0-1,1 1 0,0-1 1,0 0-1,0 0 0,0 0 1,0 1-1,0-1 0,0 0 1,0 0-1,0 0 0,0-1 1,1 1-1,-1 0 0,0 0 1,1-1-1,-1 1 0,0 0 1,1-1-1,-1 0 0,1 1 1,-1-1-1,1 0 0,-1 0 1,1 0-1,-1 0 0,1 0 1,-1 0-1,4 0 0,26-9-2292,-8-8-5870,-17 7-322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8.813"/>
    </inkml:context>
    <inkml:brush xml:id="br0">
      <inkml:brushProperty name="width" value="0.025" units="cm"/>
      <inkml:brushProperty name="height" value="0.025" units="cm"/>
    </inkml:brush>
  </inkml:definitions>
  <inkml:trace contextRef="#ctx0" brushRef="#br0">1 33 12780,'0'0'4356,"8"0"-4142,22 1 528,57 0-5668,-81-1 4364,-1 0 0,1-1-1,-1 0 1,0 0 0,1 0-1,-1 0 1,0-1 0,0 0-1,0 0 1,0 0 0,0-1 0,6-4-1,-11 7 694,0 0 0,-1 0 1,1 0-1,0 0 0,-1 0 0,1 0 0,0 0 0,-1 0 0,1 0 0,0 0 1,-1 0-1,1 0 0,0 0 0,0 0 0,-1 0 0,1 0 0,0 0 0,-1-1 0,1 1 1,0 0-1,0 0 0,-1 0 0,1 0 0,0-1 0,0 1 0,0 0 0,-1 0 1,1-1-1,0 1 0,0 0 0,0 0 0,0-1 0,-1 1 0,1 0 0,0-1 0,0 1 1,0 0-1,0-1 0,0 1 0,0 0 0,0 0 0,0-1 0,0 1 0,0 0 1,0-1-1,0 1 0,0 0 0,0-1 0,0 1 0,0 0 0,0 0 0,1-1 1,-1 1-1,0 0 0,0-1 0,0 1 0,0 0 0,1 0 0,-1-1 0,-29 8 3095,25-4-3017,1 0 0,-1 0-1,1 0 1,0 1 0,0-1-1,0 1 1,0 0 0,1-1-1,0 1 1,-1 0-1,1 1 1,1-1 0,-1 0-1,1 0 1,-1 1 0,1-1-1,0 1 1,1-1 0,-1 1-1,1 0 1,0-1-1,0 1 1,1 6 0,1-10-207,-1 1 0,0 0 0,1-1 0,0 0 1,-1 1-1,1-1 0,0 0 0,-1 0 0,1 0 0,0 0 1,0 0-1,0 0 0,0 0 0,0-1 0,0 1 0,0-1 1,0 1-1,0-1 0,0 0 0,0 0 0,0 0 0,1 0 1,-1 0-1,3-1 0,55-8-1359,-35 1 270,22-5-687,-47 13 1791,0 0 1,1 0 0,-1 0-1,1 0 1,-1 0 0,0 0-1,1 0 1,-1 0 0,0 0-1,1 1 1,-1-1-1,0 0 1,1 0 0,-1 0-1,0 0 1,1 1 0,-1-1-1,0 0 1,0 0 0,1 1-1,-1-1 1,0 0-1,0 1 1,1-1 0,-1 0-1,0 1 1,0-1 0,0 0-1,0 1 1,0-1-1,1 0 1,-1 1 0,0-1-1,0 0 1,0 1 0,0-1-1,0 0 1,0 1 0,0-1-1,0 1 1,0-1-1,0 0 1,0 1 0,-1-1-1,1 0 1,0 1 0,0-1-1,0 0 1,0 1 0,0-1-1,-1 0 1,1 1-1,0-1 1,0 0 0,-1 1-1,-8 16 656,-111 123 891,120-140-1646,0 0 0,0 0 0,0 1 0,0-1 0,0 0 0,0 0 1,0 1-1,0-1 0,0 0 0,0 0 0,-1 0 0,1 1 0,0-1 0,0 0 0,0 0 0,0 1 0,0-1 0,-1 0 0,1 0 0,0 0 0,0 0 0,0 0 0,-1 1 0,1-1 0,0 0 0,0 0 0,-1 0 0,1 0 0,0 0 0,0 0 1,0 0-1,-1 0 0,1 0 0,0 0 0,0 0 0,-1 0 0,1 0 0,0 0 0,0 0 0,-1 0 0,1 0 0,0 0 0,0 0 0,-1 0 0,1 0 0,0 0 0,0 0 0,-1 0 0,1 0 0,0-1 0,0 1 0,0 0 0,-1 0 0,1 0 1,0 0-1,0-1 0,0 1 0,0 0 0,0 0 0,-1 0 0,1-1 0,0 1 0,0 0 0,2-18-5713,8-9-2869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9.153"/>
    </inkml:context>
    <inkml:brush xml:id="br0">
      <inkml:brushProperty name="width" value="0.025" units="cm"/>
      <inkml:brushProperty name="height" value="0.025" units="cm"/>
    </inkml:brush>
  </inkml:definitions>
  <inkml:trace contextRef="#ctx0" brushRef="#br0">166 0 12492,'0'0'2418,"-9"6"209,-5 4-1915,-1 1 0,2 1 0,-1 0 1,-20 25-1,26-27-588,0 0 1,0 1-1,1 0 1,1 0-1,0 0 1,0 1-1,1 0 1,-6 19-1,11-31-121,0 1 0,0-1 0,-1 1 0,1 0 0,0-1-1,0 1 1,0-1 0,0 1 0,0 0 0,0-1 0,0 1-1,0-1 1,0 1 0,0 0 0,0-1 0,0 1 0,0 0-1,0-1 1,1 1 0,-1-1 0,0 1 0,0-1 0,1 1-1,-1-1 1,1 1 0,-1-1 0,0 1 0,1-1 0,-1 1-1,1-1 1,-1 1 0,1-1 0,21-3 105,29-26-170,-46 26-19,16-12-165,30-19 78,-48 32 164,0 0 0,1 1 0,-1-1 1,1 1-1,-1-1 0,1 1 0,0 0 0,-1 1 0,1-1 0,0 1 0,0-1 1,4 1-1,-7 1 9,0 0 0,0 0 1,-1-1-1,1 1 0,0 0 0,-1 0 1,1 0-1,-1 0 0,1 0 1,-1 0-1,1-1 0,-1 1 0,0 0 1,1 0-1,-1 1 0,0-1 1,0 0-1,0 0 0,0 0 0,0 0 1,0 0-1,0 0 0,0 2 1,-3 29 609,-3-8-82,-2 0 0,-1-1 0,-1 0 0,-19 34 0,12-24-433,31-95-4419,-2 18-1193,9-61 0,-14 48-2095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09.499"/>
    </inkml:context>
    <inkml:brush xml:id="br0">
      <inkml:brushProperty name="width" value="0.025" units="cm"/>
      <inkml:brushProperty name="height" value="0.025" units="cm"/>
    </inkml:brush>
  </inkml:definitions>
  <inkml:trace contextRef="#ctx0" brushRef="#br0">2 43 2755,'0'0'3747</inkml:trace>
  <inkml:trace contextRef="#ctx0" brushRef="#br0" timeOffset="1">2 43 1602,'-1'-35'768,"1"28"-2401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10.232"/>
    </inkml:context>
    <inkml:brush xml:id="br0">
      <inkml:brushProperty name="width" value="0.025" units="cm"/>
      <inkml:brushProperty name="height" value="0.025" units="cm"/>
    </inkml:brush>
  </inkml:definitions>
  <inkml:trace contextRef="#ctx0" brushRef="#br0">5 20 2050,'0'0'15695,"-2"-9"-12754,-1 63-720,5-24-1746,2 1 0,1-1-1,1 0 1,2 0 0,1-1 0,16 38-1,-10-28-437,-2 1-1,13 61 1,-25-96 1059,-4-24-852,-7-30-255,-13 7 5,19 36-64,0-1-1,0 1 1,0-1 0,1 0 0,-5-14 0,8 16-59,0-1 0,1 1 0,-1 0 0,1 0 0,0-1 0,0 1 0,1 0 0,0 0 0,0 0 0,0 0 1,0 1-1,1-1 0,-1 0 0,1 1 0,1 0 0,-1 0 0,6-6 0,2-2 8,0 1 0,1 0 0,0 0 0,22-13 0,-32 22 120,-1 1-1,1 0 0,0 0 1,0 0-1,0 0 0,0 0 1,0 0-1,0 0 0,0 1 1,0-1-1,1 1 0,-1-1 1,0 1-1,0 0 0,0 0 1,1 0-1,-1 0 0,0 0 1,4 1-1,-5 0 18,1 0-1,-1 0 1,0 0-1,1 1 1,-1-1 0,0 0-1,0 0 1,0 1 0,1-1-1,-1 0 1,-1 1 0,1-1-1,0 1 1,0 0-1,-1-1 1,1 1 0,0 0-1,-1-1 1,1 3 0,1 11 155,-1 1 0,0-1 0,-1 0 0,-3 24 1,2-20-58,-2 24 130,0-2 391,11-79-313,1-174-910,-9 205 423,1 13 172,0 0 0,0-1-1,1 1 1,0-1 0,0 1 0,1-1-1,-1 0 1,1 0 0,0 0 0,0 0-1,1-1 1,0 1 0,-1-1 0,8 6 0,-9-8 1,0-1-1,0 1 1,0-1 0,0 0 0,0 0 0,1 0 0,-1 0 0,0 0 0,1-1 0,-1 1 0,1 0 0,-1-1 0,0 0 0,1 0 0,-1 0-1,1 0 1,-1 0 0,1 0 0,-1-1 0,1 1 0,-1-1 0,0 1 0,1-1 0,-1 0 0,0 0 0,0 0 0,1 0 0,-1-1 0,0 1-1,0 0 1,0-1 0,-1 0 0,1 1 0,0-1 0,0 0 0,1-2 0,6-6-14,0-1-1,-1 0 1,0 0-1,-1 0 1,0-1 0,-1 0-1,0-1 1,-1 1-1,0-1 1,-1 0 0,-1-1-1,0 1 1,-1 0-1,2-25 1,-25 128 107,20-82-71,0 5 57,1 0 0,0 1 0,0-1 0,4 23 0,-3-34-81,-1 0 1,0 0-1,1 0 0,-1 0 0,1 0 0,0-1 0,-1 1 0,1 0 0,0 0 0,0-1 0,0 1 0,0-1 0,0 1 1,1-1-1,-1 1 0,0-1 0,1 0 0,-1 1 0,1-1 0,0 0 0,-1 0 0,1 0 0,0 0 0,-1 0 1,1-1-1,0 1 0,0 0 0,0-1 0,0 0 0,0 1 0,-1-1 0,1 0 0,0 0 0,0 0 0,0 0 1,0 0-1,0-1 0,0 1 0,0 0 0,0-1 0,2 0 0,-1-1-23,0 0 0,0 1 0,0-1 0,0 0-1,0-1 1,0 1 0,-1 0 0,1-1 0,-1 0 0,1 0 0,-1 1 0,0-1-1,0 0 1,-1-1 0,1 1 0,0 0 0,-1 0 0,0-1 0,2-5 0,13-69-415,-14 59 586,1-10-1611,-2 27 759,0 16 451,-3 12 98,1 30-95,1-53-18,1 0 0,-1-1 0,0 1 0,1 0 0,0 0 0,-1 0 0,1 0 0,0 0 0,1-1 0,-1 1 0,0-1 0,1 1 0,0-1-1,2 4 1,-4-6 45,1 1-1,-1-1 0,0 1 0,1-1 0,-1 0 0,1 1 1,-1-1-1,1 0 0,-1 0 0,1 1 0,-1-1 0,1 0 1,-1 0-1,1 0 0,-1 0 0,1 1 0,-1-1 0,1 0 1,-1 0-1,1 0 0,-1 0 0,1 0 0,0 0 0,-1-1 1,1 1-1,-1 0 0,1 0 0,-1 0 0,1 0 1,-1-1-1,1 1 0,-1 0 0,1 0 0,-1-1 0,0 1 1,1 0-1,-1-1 0,1 1 0,-1-1 0,0 1 0,1 0 1,-1-1-1,0 1 0,1-1 0,-1 0 0,8-17-8430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10.655"/>
    </inkml:context>
    <inkml:brush xml:id="br0">
      <inkml:brushProperty name="width" value="0.025" units="cm"/>
      <inkml:brushProperty name="height" value="0.025" units="cm"/>
    </inkml:brush>
  </inkml:definitions>
  <inkml:trace contextRef="#ctx0" brushRef="#br0">13 0 14606,'0'0'1804,"-2"10"86,-3 29-529,2 1 0,1-1 1,4 42-1,0-58-1470,1-1 0,0 1 0,2-1 0,9 25 1,-13-45 12,3 8-274,-1-1 1,0 1 0,0 0 0,-1 0-1,1 19 1,15-70 108,4-125-5569,-10 288 9716,-12-113-3893,0-2-54,1 0 0,-1 1 0,1-1 0,0 0-1,1 0 1,0 0 0,5 13 0,2-17-6292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11.419"/>
    </inkml:context>
    <inkml:brush xml:id="br0">
      <inkml:brushProperty name="width" value="0.025" units="cm"/>
      <inkml:brushProperty name="height" value="0.025" units="cm"/>
    </inkml:brush>
  </inkml:definitions>
  <inkml:trace contextRef="#ctx0" brushRef="#br0">2 0 15278,'0'0'2953,"-1"11"-1715,1 21-452,1 1 0,2-1 0,1 0-1,10 42 1,8-10-351,50 100 0,-73-164-435,1 0 1,0 0-1,0 0 0,0-1 0,0 1 0,0 0 0,0 0 0,0 0 0,0 0 0,0 0 1,0 0-1,0 0 0,1 0 0,-1-1 0,0 1 0,0 0 0,0 0 0,0 0 0,0 0 1,0 0-1,0 0 0,0 0 0,0 0 0,0 0 0,0-1 0,0 1 0,0 0 0,0 0 1,1 0-1,-1 0 0,0 0 0,0 0 0,0 0 0,0 0 0,0 0 0,0 0 0,0 0 1,0 0-1,0 0 0,1 0 0,-1 0 0,0 0 0,0 0 0,0 0 0,0 0 0,0 0 1,0 0-1,0-22-11,-8-28-219,2 29-44,2 9 104,1-1 0,-2 1 0,1 0 0,-2 0 0,1 0 1,-2 1-1,-11-17 0,25 54 720,-5-22-532,1 0 1,0 1-1,0-2 1,0 1 0,1 0-1,-1-1 1,1 1-1,0-1 1,0 0-1,0 0 1,1-1 0,-1 1-1,1-1 1,-1 0-1,1 0 1,0-1-1,-1 1 1,1-1-1,0 0 1,9 0 0,-11 0-18,-1-1 0,1 0 0,0 0 1,0 0-1,0 0 0,0-1 1,0 1-1,0-1 0,-1 0 1,1 0-1,0 0 0,0 0 0,-1 0 1,1 0-1,-1-1 0,1 0 1,-1 1-1,0-1 0,1 0 0,-1 0 1,0 0-1,0 0 0,0 0 1,-1-1-1,1 1 0,0-1 1,-1 1-1,0-1 0,1 1 0,-1-1 1,0 0-1,-1 0 0,1 0 1,0 1-1,-1-1 0,1-4 0,0-47 26,-14 84 299,12-23-223,1 0-1,-1 0 1,1 0 0,1 0 0,-1 0 0,1 0-1,3 10 1,-4-16-88,0 0 0,1 1-1,-1-1 1,1 0 0,0 0 0,-1 0-1,1 0 1,0 0 0,-1 0-1,1 0 1,0 0 0,0 0 0,0 0-1,0-1 1,0 1 0,0 0-1,0-1 1,0 1 0,2 0 0,-1 0-4,0-1 0,1 0 0,-1 0 1,0 0-1,0 0 0,0 0 0,0-1 0,0 1 1,0 0-1,0-1 0,0 0 0,0 1 1,-1-1-1,1 0 0,0 0 0,2-2 1,4-2-163,-1 0 1,0-1 0,-1 0-1,0 0 1,9-10-1,-9 8-14,1 1-1,0 0 1,0 0 0,11-7-1,-18 14 171,1 0 1,-1 0-1,0 0 0,0 0 1,1 0-1,-1 0 0,0 0 1,0 0-1,1 0 0,-1 0 0,0 0 1,1 0-1,-1 0 0,0 0 1,0 0-1,1 0 0,-1 0 1,0 1-1,0-1 0,1 0 1,-1 0-1,0 0 0,0 0 0,0 1 1,1-1-1,-1 0 0,0 0 1,0 1-1,0-1 0,0 0 1,1 0-1,-1 0 0,0 1 0,0-1 1,0 0-1,0 1 0,0-1 1,0 0-1,0 1 0,7 20 455,-6-17-393,0-1 0,0 1 1,0-1-1,1 1 0,-1-1 0,1 0 0,0 1 0,3 3 0,-4-6-56,0 0 1,0 0-1,0 0 0,0-1 1,0 1-1,0 0 0,0-1 1,0 1-1,0-1 0,0 1 1,0-1-1,1 0 1,-1 1-1,0-1 0,0 0 1,1 0-1,-1 0 0,0 0 1,0 0-1,1 0 0,-1 0 1,0 0-1,0-1 0,0 1 1,1 0-1,-1-1 0,1 0 1,0 0-1,0-1 0,0 0-1,0 0 1,0 0 0,0 0 0,0 0 0,-1 0 0,1 0 0,-1 0 0,0-1-1,1 1 1,0-3 0,2-6-1,0 0-1,-1-1 1,-1 1-1,3-20 1,-4 10-1143,-1 1-1,-3-30 1,-6-10-7233,4 30 1021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47.199"/>
    </inkml:context>
    <inkml:brush xml:id="br0">
      <inkml:brushProperty name="width" value="0.025" units="cm"/>
      <inkml:brushProperty name="height" value="0.025" units="cm"/>
    </inkml:brush>
  </inkml:definitions>
  <inkml:trace contextRef="#ctx0" brushRef="#br0">1 49 13811,'3'47'4829,"43"-13"-3195,64-36-1842,55-47 438,-128 35-203,0 2-1,2 1 1,-1 3-1,1 0 1,0 3-1,21 0-26,15 9 18,0 4-1,0 2 1,19 9-18,56 7 4,119 2 37,164-8-41,-149-9 3,852 76 21,1035-49-64,-1094-99 36,-161 3 0,921-2-26,-1426 38 28,1869-44 72,-881 72-138,-447 11 125,-630-12-299,3-14 242,-248 6-235,26 0-99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5:11.790"/>
    </inkml:context>
    <inkml:brush xml:id="br0">
      <inkml:brushProperty name="width" value="0.025" units="cm"/>
      <inkml:brushProperty name="height" value="0.025" units="cm"/>
    </inkml:brush>
  </inkml:definitions>
  <inkml:trace contextRef="#ctx0" brushRef="#br0">0 0 12300,'0'0'11466,"24"55"-10857,-10-37-481,3 1-64,0 3-1025,-1 0-1217,-1 3-1697,-3-1-3941</inkml:trace>
  <inkml:trace contextRef="#ctx0" brushRef="#br0" timeOffset="1">176 471 14670,'0'0'6630,"-2"53"-4868,2-43-513,5-4-256,7-4-769,-2-2-224,3 0-1762,-3-4-2273,-5-9-5126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9:29.839"/>
    </inkml:context>
    <inkml:brush xml:id="br0">
      <inkml:brushProperty name="width" value="0.025" units="cm"/>
      <inkml:brushProperty name="height" value="0.025" units="cm"/>
    </inkml:brush>
  </inkml:definitions>
  <inkml:trace contextRef="#ctx0" brushRef="#br0">655 480 8008,'-14'0'250,"-52"0"1173,-128-20 0,146 10-1376,1 1 0,-1 2 0,-1 3 0,-72 2 0,117 2 3,1 1 0,-1-1 0,1 1 1,-1-1-1,1 1 0,-1 0 0,1 0 0,0 0 1,-1 1-1,1-1 0,0 1 0,0 0 1,0 0-1,0 0 0,1 0 0,-6 5 0,7-5-30,0 0 0,0 1 0,0-1 0,0 0 0,0 1 0,1-1 0,-1 0 0,1 1 0,0-1 0,-1 1 0,1-1 0,0 1 0,0-1 0,1 1-1,-1-1 1,0 1 0,1-1 0,-1 0 0,1 1 0,0-1 0,0 0 0,0 1 0,0-1 0,0 0 0,3 3 0,23 40-8,58 70 0,-20-29-47,210 286 22,-207-289 30,5-2 0,104 90-1,-130-133 0,2-2-1,1-2 1,1-2-1,2-3 1,1-2-1,1-2 1,2-3-1,0-2 1,94 19 0,-96-28-7,0-4 0,1-1 0,0-4 0,0-1 0,-1-3 1,1-3-1,0-2 0,-1-2 0,-1-3 0,82-28 1,-61 12 17,129-67 0,-178 81-45,0-2 0,-2-1 0,1-1 1,-2 0-1,-1-2 0,0-1 0,-1-1 0,19-27 0,-33 39 6,-1 1 1,0-1-1,-1 0 1,0 0 0,-1-1-1,0 1 1,-1-1-1,0 0 1,0 0-1,-1 0 1,-1-1-1,0 1 1,0 0-1,-2-12 1,-1 7 22,0 0 1,-2 1-1,0-1 0,0 1 1,-2 0-1,0 0 1,0 1-1,-1 0 0,-10-14 1,-9-9 157,-2 1 0,-2 2 0,-1 1 1,-1 1-1,-2 2 0,-40-28 0,-12-2 394,-2 4-1,-3 3 1,-122-50-1,-306-87-169,9 45-203,59 19-1934,417 115 1330,-159-41-3517,84 37-388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0:52.875"/>
    </inkml:context>
    <inkml:brush xml:id="br0">
      <inkml:brushProperty name="width" value="0.025" units="cm"/>
      <inkml:brushProperty name="height" value="0.025" units="cm"/>
    </inkml:brush>
  </inkml:definitions>
  <inkml:trace contextRef="#ctx0" brushRef="#br0">0 0 4036,'0'0'8701,"10"2"-8145,154 33 1590,44 9-1228,15-14-732,352 60 18,-564-88-201,161 33 185,221 76 0,-351-98-113,-31-11-12,-1 0 0,0 1 0,0 1 1,-1 0-1,1 0 0,17 11 0,-24-12-47,0 0-1,-1 0 1,1 0 0,-1 1-1,0-1 1,1 1-1,-2-1 1,1 1-1,2 5 1,-1 9-7870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8.883"/>
    </inkml:context>
    <inkml:brush xml:id="br0">
      <inkml:brushProperty name="width" value="0.025" units="cm"/>
      <inkml:brushProperty name="height" value="0.025" units="cm"/>
    </inkml:brush>
  </inkml:definitions>
  <inkml:trace contextRef="#ctx0" brushRef="#br0">108 1704 7847,'-10'1'1228,"-87"5"134,125-9 2848,10-1-2981,17 5-998,0-2 0,-1-3 0,105-22 0,257-97-116,-109 30-81,-98 34-1,801-246 79,261-177 85,-659 275-125,-296 106-69,20-40 16,-90 33 63,-209 95-101,1 1-1,54-9 0,-76 17-1693,-13-1-2900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2.264"/>
    </inkml:context>
    <inkml:brush xml:id="br0">
      <inkml:brushProperty name="width" value="0.025" units="cm"/>
      <inkml:brushProperty name="height" value="0.025" units="cm"/>
    </inkml:brush>
  </inkml:definitions>
  <inkml:trace contextRef="#ctx0" brushRef="#br0">1 10 13485,'0'0'11050,"13"-9"-16719,-5 12-1762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1.564"/>
    </inkml:context>
    <inkml:brush xml:id="br0">
      <inkml:brushProperty name="width" value="0.025" units="cm"/>
      <inkml:brushProperty name="height" value="0.025" units="cm"/>
    </inkml:brush>
  </inkml:definitions>
  <inkml:trace contextRef="#ctx0" brushRef="#br0">1 1 3844,'0'0'128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1.921"/>
    </inkml:context>
    <inkml:brush xml:id="br0">
      <inkml:brushProperty name="width" value="0.025" units="cm"/>
      <inkml:brushProperty name="height" value="0.025" units="cm"/>
    </inkml:brush>
  </inkml:definitions>
  <inkml:trace contextRef="#ctx0" brushRef="#br0">37 95 6182,'0'0'1628,"6"-10"1057,-2 4-2042,23-38 2033,-25 41-2182,0 0 0,1 0-1,-1 0 1,1 0 0,-1 1 0,1-1-1,0 1 1,0 0 0,0-1-1,0 1 1,0 0 0,7-2-1,-10 4-447,0 0-1,1 0 0,-1 0 1,0 0-1,0 0 0,1 0 1,-1 0-1,0 0 0,0 0 1,1 1-1,-1-1 0,0 0 1,0 0-1,1 0 0,-1 0 1,0 0-1,0 0 0,1 1 1,-1-1-1,0 0 0,0 0 1,0 0-1,0 1 1,1-1-1,-1 0 0,0 0 1,0 1-1,0-1 0,0 0 1,0 0-1,0 1 0,1-1 1,-1 0-1,0 0 0,0 1 1,0-1-1,0 0 0,0 1 1,0-1-1,-1 20 519,-6 18-230,-39 80 9,-7 23-278,49-126-50,0-1 1,1 1 0,1 0 0,0 0 0,2 0 0,-1 0-1,4 24 1,-3-37 1,0 0-1,1 0 0,-1-1 1,1 1-1,-1 0 0,1 0 1,0-1-1,0 1 1,0-1-1,-1 1 0,2-1 1,-1 1-1,0-1 0,0 1 1,0-1-1,1 0 1,-1 0-1,1 0 0,-1 0 1,1 0-1,-1 0 0,1 0 1,-1 0-1,1-1 1,0 1-1,0 0 0,-1-1 1,1 0-1,0 1 0,0-1 1,0 0-1,-1 0 1,1 0-1,0 0 0,0 0 1,0 0-1,-1-1 0,1 1 1,3-2-1,3 0 32,1 0-1,-1 0 1,0-1 0,0 0-1,-1-1 1,1 0-1,7-5 1,0-2-359,-2 1 0,1-2 1,14-16-1,8-23-3325,-15 3-2194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3.649"/>
    </inkml:context>
    <inkml:brush xml:id="br0">
      <inkml:brushProperty name="width" value="0.025" units="cm"/>
      <inkml:brushProperty name="height" value="0.025" units="cm"/>
    </inkml:brush>
  </inkml:definitions>
  <inkml:trace contextRef="#ctx0" brushRef="#br0">1 370 14798,'2'-9'3726,"9"-12"-3073,2 1 0,0 1-1,28-32 1,-1 0-306,-13 16-181,-11 15 2,0 0 0,-1-1 0,-2-1 0,0-1 0,14-34 0,-56 138 1736,16-52-1876,2 0 0,2 0-1,0 1 1,2 1 0,1-1-1,-1 34 1,7-64-74,0 1 1,0-1-1,0 1 1,0-1-1,0 1 0,0-1 1,0 1-1,0-1 0,0 1 1,1-1-1,-1 1 1,0-1-1,0 1 0,0-1 1,1 1-1,-1-1 0,0 0 1,1 1-1,-1-1 1,0 1-1,1-1 0,-1 0 1,1 1-1,-1-1 1,0 0-1,1 0 0,-1 1 1,1-1-1,-1 0 0,1 0 1,-1 0-1,1 1 1,-1-1-1,1 0 0,-1 0 1,1 0-1,-1 0 0,1 0 1,-1 0-1,1 0 1,-1 0-1,1 0 0,0-1 1,-1 1-1,1 0 0,-1 0 1,0 0-1,1 0 1,-1-1-1,1 1 0,-1 0 1,1-1-1,-1 1 0,1 0 1,-1-1-1,0 1 1,1-1-1,27-19-5331,-5-6-3571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4.461"/>
    </inkml:context>
    <inkml:brush xml:id="br0">
      <inkml:brushProperty name="width" value="0.025" units="cm"/>
      <inkml:brushProperty name="height" value="0.025" units="cm"/>
    </inkml:brush>
  </inkml:definitions>
  <inkml:trace contextRef="#ctx0" brushRef="#br0">0 1 4132,'0'0'16207,"49"43"-14861,0-38-257,11-4-161,7-1-447,4 0-321,-5-11-96,-8 1-320,-14 1-1153,-16 0-802,-14 4-1312,-14-1-3331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4.818"/>
    </inkml:context>
    <inkml:brush xml:id="br0">
      <inkml:brushProperty name="width" value="0.025" units="cm"/>
      <inkml:brushProperty name="height" value="0.025" units="cm"/>
    </inkml:brush>
  </inkml:definitions>
  <inkml:trace contextRef="#ctx0" brushRef="#br0">1 15 12107,'0'0'5766,"50"3"-3620,-18-3-545,6 0-576,1 0-320,-3 0-545,2-1-96,-4-1-320,-4 1-1570,-4-4-2882,-6-3-6118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5:03.682"/>
    </inkml:context>
    <inkml:brush xml:id="br0">
      <inkml:brushProperty name="width" value="0.025" units="cm"/>
      <inkml:brushProperty name="height" value="0.025" units="cm"/>
    </inkml:brush>
  </inkml:definitions>
  <inkml:trace contextRef="#ctx0" brushRef="#br0">1 212 12403,'3'0'2055,"84"-11"2004,-7 3-4152,298-56 210,485-7 2,-557 44-40,185 11-79,-125 24 135,395 0-50,-472-24-54,174 1 3,288 51 3,163-7-14,-626-5-30,153 12 103,7-19-96,595-27 66,481 2-53,-1318 2-1,0 10 0,66 15-12,-16 11 9,37 4 38,52-9-47,746-30 36,-668 42 17,-230-16 48,0-9 0,22-7-101,531-66 63,-612 59-43,0 5 0,-1 6 1,32 11-21,4-2 61,-16-11-34,0-7 0,-1-6 0,40-12-27,-40 5 15,115-1 17,104 14-32,-77 10 10,303 1 30,-286-43-63,-210 17 136,1 5 1,90 3-114,-52 14 425,-59-1 34,0-4 0,1-3 1,33-7-460,-95 6 43,176-39 156,-193 40-183,-3 1-60,0 0-370,0 0-230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5.692"/>
    </inkml:context>
    <inkml:brush xml:id="br0">
      <inkml:brushProperty name="width" value="0.025" units="cm"/>
      <inkml:brushProperty name="height" value="0.025" units="cm"/>
    </inkml:brush>
  </inkml:definitions>
  <inkml:trace contextRef="#ctx0" brushRef="#br0">38 231 9545,'0'0'11163,"9"-6"-11057,30-20 61,-10 8-124,0-2-1,-2 0 1,0-2-1,-2-1 1,27-29-1,-51 51-31,0 0 0,0 0 0,0-1 0,0 1 0,0-1 0,0 1 0,0-1 0,0 1 0,-1-1 0,1 1 0,-1-1 0,1 0 0,-1 1 0,1-1 0,-1 0 0,0 0 0,0 1 0,0-1 0,0-3 0,-1 5 10,1-1 1,-1 0-1,0 0 0,1 1 0,-1-1 1,0 0-1,1 1 0,-1-1 0,0 1 1,0-1-1,0 1 0,0-1 0,1 1 1,-1-1-1,0 1 0,0 0 0,0 0 1,0-1-1,0 1 0,0 0 1,0 0-1,0 0 0,0 0 0,-1 0 1,-5 1 54,0 0 1,1 0 0,-1 0-1,1 0 1,-1 1-1,1 0 1,0 1 0,-11 5-1,-7 7 146,0 2 0,2 1-1,-22 21 1,35-30-125,1 0 0,-1 0 0,2 1 0,-1 0 0,1 0 1,1 0-1,0 1 0,1 0 0,-8 20 0,13-29-85,-1-1 0,0 1 0,1 0 0,-1 0 0,1-1 0,0 1 0,-1 0 0,1 0 0,0-1 0,0 1 0,0 0 0,0 0 0,1 0 1,-1-1-1,0 1 0,1 0 0,-1 0 0,1-1 0,0 1 0,-1 0 0,1-1 0,0 1 0,0-1 0,0 1 0,0-1 0,0 1 0,0-1 0,1 0 0,-1 0 0,0 1 0,1-1 0,-1 0 0,1 0 0,-1 0 0,1-1 0,0 1 0,-1 0 0,4 0 0,5 1 13,0 0-1,0-1 1,0-1 0,0 0-1,18-2 1,-14 2 15,9-2-246,0-1 1,0-1-1,-1-1 0,28-10 1,-28 7-3613,43-22 0,-26 6-7873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6.962"/>
    </inkml:context>
    <inkml:brush xml:id="br0">
      <inkml:brushProperty name="width" value="0.025" units="cm"/>
      <inkml:brushProperty name="height" value="0.025" units="cm"/>
    </inkml:brush>
  </inkml:definitions>
  <inkml:trace contextRef="#ctx0" brushRef="#br0">0 16 16912,'0'0'6854,"43"-15"-14092,-25 15 543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6.606"/>
    </inkml:context>
    <inkml:brush xml:id="br0">
      <inkml:brushProperty name="width" value="0.025" units="cm"/>
      <inkml:brushProperty name="height" value="0.025" units="cm"/>
    </inkml:brush>
  </inkml:definitions>
  <inkml:trace contextRef="#ctx0" brushRef="#br0">53 1 12588,'0'0'8488,"-2"10"-8146,-16 59 86,10-46-226,2 0-1,0 1 1,2-1 0,0 1 0,0 40-1,4-62-152,1 0 0,-1-1-1,1 1 1,0 0-1,0 0 1,0-1 0,0 1-1,0 0 1,0-1-1,0 1 1,0-1 0,1 1-1,-1-1 1,0 0-1,1 1 1,-1-1 0,1 0-1,0 0 1,-1 0-1,1 0 1,0-1 0,0 1-1,0 0 1,-1-1-1,1 1 1,0-1 0,0 1-1,0-1 1,4 0-1,64 1 663,-61-2-680,1 0-90,-1 0 0,1-1 1,0 0-1,-1 0 0,0-1 1,1 0-1,16-9 0,-21 9-476,0 0 0,1-1 0,-1 1 0,0-1 0,-1-1 0,1 1 0,-1-1 0,5-6 0,9-22-5983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7.286"/>
    </inkml:context>
    <inkml:brush xml:id="br0">
      <inkml:brushProperty name="width" value="0.025" units="cm"/>
      <inkml:brushProperty name="height" value="0.025" units="cm"/>
    </inkml:brush>
  </inkml:definitions>
  <inkml:trace contextRef="#ctx0" brushRef="#br0">0 58 11403,'0'0'6934,"5"-8"-5001,-2 3-1676,0 1 1,1 0-1,-1 1 1,1-1-1,0 0 1,0 1-1,0 0 0,0 0 1,1 0-1,-1 1 1,9-4-1,-11 5-213,1 0-1,-1 0 1,1 0-1,0 1 1,-1-1-1,1 1 0,0 0 1,0-1-1,-1 1 1,1 1-1,0-1 1,0 0-1,-1 1 1,1-1-1,0 1 1,-1 0-1,1 0 1,-1 0-1,1 0 1,-1 0-1,1 0 1,-1 1-1,0-1 1,0 1-1,0 0 0,0 0 1,0 0-1,0 0 1,2 2-1,-1 0-30,-1 1-1,1-1 0,-1 0 0,0 1 1,0 0-1,0-1 0,-1 1 1,0 0-1,0 0 0,0 0 0,0 0 1,-1-1-1,0 1 0,0 0 1,0 0-1,0 0 0,-1 0 0,0 0 1,0 0-1,-1 0 0,1-1 1,-1 1-1,0 0 0,0-1 0,-5 8 1,-5 10 78,-2-1 0,-1 0 1,-27 29-1,36-43-55,-4 4 76,7-9-69,0 1 1,0-1-1,0 1 1,1 0-1,-1 0 1,1 0-1,0 0 1,0 0-1,0 0 1,0 1-1,0-1 1,1 1-1,-3 6 1,9-9-32,-1 0-1,0 0 1,1 0 0,-1-1 0,1 0 0,-1 0 0,1 0 0,8-1-1,-8 0 5,13 0-319,1-2-1,-1 0 0,0-1 1,28-10-1,29-16-4781,-25 5-2400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7.798"/>
    </inkml:context>
    <inkml:brush xml:id="br0">
      <inkml:brushProperty name="width" value="0.025" units="cm"/>
      <inkml:brushProperty name="height" value="0.025" units="cm"/>
    </inkml:brush>
  </inkml:definitions>
  <inkml:trace contextRef="#ctx0" brushRef="#br0">34 0 15599,'0'0'5989,"-6"48"-5188,-4-21 0,3 6-353,1 3-320,1-1-128,5-2 0,0-7-512,13-3-705,2-6-385,-2-8-159,0-8-1538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8.172"/>
    </inkml:context>
    <inkml:brush xml:id="br0">
      <inkml:brushProperty name="width" value="0.025" units="cm"/>
      <inkml:brushProperty name="height" value="0.025" units="cm"/>
    </inkml:brush>
  </inkml:definitions>
  <inkml:trace contextRef="#ctx0" brushRef="#br0">0 78 13997,'0'0'6631,"56"-20"-6279,-16 14-192,3-2-128,3-2-576,0 0-1154,-2-2-2178,1 0-2978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9.371"/>
    </inkml:context>
    <inkml:brush xml:id="br0">
      <inkml:brushProperty name="width" value="0.025" units="cm"/>
      <inkml:brushProperty name="height" value="0.025" units="cm"/>
    </inkml:brush>
  </inkml:definitions>
  <inkml:trace contextRef="#ctx0" brushRef="#br0">0 28 14894,'0'0'6278,"68"4"-4708,-22-4-321,11 0-641,5 0-319,-1-4-257,-9-2-1121,-11-2-2307,-12-5-4483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9.715"/>
    </inkml:context>
    <inkml:brush xml:id="br0">
      <inkml:brushProperty name="width" value="0.025" units="cm"/>
      <inkml:brushProperty name="height" value="0.025" units="cm"/>
    </inkml:brush>
  </inkml:definitions>
  <inkml:trace contextRef="#ctx0" brushRef="#br0">116 0 18642,'0'0'4756,"-1"10"-3800,-4 4-777,0-1 1,0-1-1,-2 1 1,1-1 0,-1 0-1,-15 19 1,-12 21-103,30-47-75,1 1 1,0-1-1,1 1 0,-1 0 0,1 0 0,0 0 0,1 1 0,-1-1 0,0 9 1,2-14-1,0 1 0,0 0 0,1 0 1,-1-1-1,0 1 0,1 0 0,-1-1 1,1 1-1,-1 0 0,1-1 0,0 1 1,0-1-1,0 1 0,-1-1 0,2 1 1,-1-1-1,0 0 0,0 0 0,0 1 1,0-1-1,1 0 0,-1 0 0,1 0 1,-1 0-1,1-1 0,-1 1 0,1 0 1,-1 0-1,1-1 0,0 1 0,-1-1 1,1 0-1,0 1 0,-1-1 0,1 0 1,0 0-1,2 0 0,11 1 27,1-1 1,-1 0-1,0-1 0,0-1 0,1 0 0,-1-1 1,24-8-1,-32 9-245,-1-1 1,1 0-1,-1-1 1,0 0-1,0 1 1,0-2-1,-1 1 1,7-6-1,-9 6-246,1 0 0,-1-1 0,0 1 0,0 0-1,0-1 1,-1 0 0,0 0 0,0 1 0,0-1 0,0 0-1,-1-1 1,1-5 0,0-31-7305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0.089"/>
    </inkml:context>
    <inkml:brush xml:id="br0">
      <inkml:brushProperty name="width" value="0.025" units="cm"/>
      <inkml:brushProperty name="height" value="0.025" units="cm"/>
    </inkml:brush>
  </inkml:definitions>
  <inkml:trace contextRef="#ctx0" brushRef="#br0">1 0 16111,'0'0'8104,"73"32"-8008,-43-19-160,-1-4-2531,-6-1-3458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0.430"/>
    </inkml:context>
    <inkml:brush xml:id="br0">
      <inkml:brushProperty name="width" value="0.025" units="cm"/>
      <inkml:brushProperty name="height" value="0.025" units="cm"/>
    </inkml:brush>
  </inkml:definitions>
  <inkml:trace contextRef="#ctx0" brushRef="#br0">1 203 3651,'0'0'22165,"10"-9"-21337,67-57-1554,96-61 0,-174 141-70,-22 53 797,15-45 51,0 0 1,1 1-1,1-1 0,-4 41 0,9-55-226,1 36 549,0-42-496,1-1 0,-1 0 0,0 0-1,0 1 1,1-1 0,-1 0 0,1 0-1,-1 0 1,1 1 0,-1-1 0,1 0-1,0 0 1,0 0 0,-1 0 0,1 0-1,0 0 1,0-1 0,0 1-1,0 0 1,0 0 0,0 0 0,0-1-1,0 1 1,1-1 0,-1 1 0,0-1-1,0 1 1,3-1 0,13 1-4790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5:10.109"/>
    </inkml:context>
    <inkml:brush xml:id="br0">
      <inkml:brushProperty name="width" value="0.025" units="cm"/>
      <inkml:brushProperty name="height" value="0.025" units="cm"/>
    </inkml:brush>
  </inkml:definitions>
  <inkml:trace contextRef="#ctx0" brushRef="#br0">4890 1 21933,'0'0'490,"0"0"-124,1 2-207,69 30-211,-44-25 32,265 110-90,-212-80 98,1-4-1,2-4 0,1-3 1,20 1 12,17-11-7,1-6 0,0-5 0,0-5 0,3-6 7,51 2 13,182-7 12,137-30-25,971-96 32,-1127 121-8,286 27-24,-308-8 40,141-23-40,-356 15 25,-21 2 20,-1-3-1,1-4 1,6-5-45,-59 6-297,-19 1-302</inkml:trace>
  <inkml:trace contextRef="#ctx0" brushRef="#br0" timeOffset="2947.21">1450 969 15227,'5'-7'2134,"-5"6"-2041,0-1-1,0 1 1,0 0 0,0 0-1,1 0 1,-1 0 0,0 0-1,0 0 1,1 0 0,-1 0-1,1 0 1,-1 0-1,1 0 1,-1 0 0,1 0-1,-1 1 1,1-1 0,0 0-1,-1 0 1,1 0 0,0 1-1,0-1 1,0 0 0,0 1-1,0-1 1,0 1 0,-1-1-1,1 1 1,0 0 0,0-1-1,1 1 1,-1 0 0,0-1-1,0 1 1,0 0-1,0 0 1,0 0 0,0 0-1,0 0 1,0 0 0,0 1-1,0-1 1,0 0 0,0 0-1,0 1 1,0-1 0,0 1-1,0-1 1,0 1 0,0-1-1,0 1 1,0-1 0,0 1-1,-1 0 1,1-1-1,0 1 1,0 0-93,7 38 240,-1 1 0,-2-1 0,-1 1 0,-3 0 0,-1 0 0,-2 8-240,2-41 12,-32 1511 1154,55-682-1061,1-547-76,11 159 136,-18 302-165,-19-713 238,-2-1-1,-1 1 1,-1-1 0,-10 27-238,-46 208 634,54-242-1835,8-29-65</inkml:trace>
  <inkml:trace contextRef="#ctx0" brushRef="#br0" timeOffset="4133.97">1013 5399 18452,'0'0'1240,"5"6"1913,107 11-1842,-68-16-1208,152 14-82,1-9 0,138-16-21,-238 1 1,142-11 14,90 10-15,-158 14 0,335-6-9,-249-16 10,351-13-10,394 60 26,-749-9-19,-80-5 11,1-8 0,71-9-9,98-14 31,17 15-31,-44 2 10,237 13-11,-314 4 25,128-10-24,-326-9 1,99-4 6,0 6 1,1 6 0,24 10-8,-88-5-3,44 9 45,0-7-1,84-1-41,-48-16 151,160 8 572,-293-4-645,-23-1-34,-1 0 18,-4-10-1595,3 7 2192</inkml:trace>
  <inkml:trace contextRef="#ctx0" brushRef="#br0" timeOffset="4642.89">9740 5301 21157,'0'0'662,"5"5"561,74 37-264,95-12-529,-172-29-407,1 0 0,-1 0 0,0 0 0,1 0 0,-1 0 0,0 1 0,0-1 0,0 1 0,0 0 0,0 0 1,-1 0-1,1 0 0,-1 0 0,1 0 0,-1 0 0,1 0 0,-1 0 0,0 1 0,0-1 0,0 0 1,-1 1-1,1-1 0,0 1 0,-1-1 0,0 1 0,1-1 0,-1 1 0,0 0 0,0-1 0,-1 1 0,1-1 1,0 1-1,-1 0-23,-25 83 1963,16-65-1552,2 2-285,-1-1-1,-1 0 1,-1-1 0,-1 0-1,-1-1 1,0 0 0,-2-1-1,0 0 1,-5 2-126,-32-6-897,40-15-282</inkml:trace>
  <inkml:trace contextRef="#ctx0" brushRef="#br0" timeOffset="5668.75">1229 1275 16876,'-6'32'5124,"29"-6"-3627,45 2-861,-62-29-553,-1 0 1,1 1-1,0-2 0,-1 1 0,1-1 0,-1 0 1,0 0-1,1 0 0,-1-1 0,0 1 0,0-1 1,0-1-1,-1 1 0,1-1 0,-1 0 0,0 0 1,0 0-1,0 0 0,-1-1 0,1 1 0,-1-1 1,0 0-1,0 0 0,-1 0 0,0-1 0,0 1 1,0 0-1,0-1 0,-1 0 0,0 1 0,0-3-83,4-4 82,25-62 74,-3-1-1,-3-1 1,-4-1 0,-3-1 0,-4-1 0,1-45-156,-13 68 110,7 68-123,45 192-10,18-72-293,-41-96-533</inkml:trace>
  <inkml:trace contextRef="#ctx0" brushRef="#br0" timeOffset="11024.3">25 967 20652,'-3'-6'411,"-1"0"-1,1 0 1,1 0-1,-1 0 1,1-1-1,0 1 1,0-1-1,1 0 1,0 1-1,0-1 1,1 0-1,0 0 1,0-3-411,1-5 140,1 0 1,0 1-1,1-1 1,0 1-1,2 0 0,-1 0 1,2 0-1,0 0 0,1-1-140,59-50 180,-64 64-178,0 0 0,-1 0 0,1 0 0,0 1 0,0-1 0,-1 1 1,1-1-1,0 1 0,0-1 0,0 1 0,0 0 0,0 0 0,0 0 0,0 0 0,0 0 0,0 0 0,-1 1 0,1-1 0,0 1 0,0-1 0,0 1 0,0 0 0,-1 0 0,1-1 0,0 1 0,-1 0 0,1 1 0,-1-1 0,1 0 0,-1 0 0,1 1 0,-1-1 0,0 1 0,0-1 1,0 1-1,0-1 0,0 1 0,0 0 0,0-1 0,0 1 0,-1 0 0,1 0 0,-1 0 0,1 0 0,-1-1 0,1 3-2,2 19 22,0 0 0,-1 0 1,-1 0-1,-1 0 0,-2 0 1,0 0-1,-5 20-22,-47 261 697,53-297-683,0 0-1,0-1 1,1 1-1,0 0 0,0 0 1,0 0-1,1-1 1,0 1-1,1 0 0,-1-1 1,1 1-1,1-1 1,-1 1-1,1-1 1,0 0-1,1 0 0,-1 0 1,2 1-14,-2-6 9,0 0 0,0 0 0,0 0 0,0-1 0,0 1 0,0-1-1,0 0 1,0 1 0,0-1 0,0-1 0,0 1 0,0 0 0,0-1 0,0 1 0,0-1 0,-1 0 0,1 0 0,0 0 0,0-1 0,0 1 0,-1-1 0,1 1 0,-1-1 0,1 0 0,-1 0 0,0 0 0,0 0 0,0 0 0,0 0-1,0-1 1,0 1 0,0-2-9,3 0 13,12-12-218,0 0 1,-1-1-1,0-1 1,-2 0-1,0-1 1,-1-1-1,-1 0 1,-1 0-1,9-23 205,-15 22-2034</inkml:trace>
  <inkml:trace contextRef="#ctx0" brushRef="#br0" timeOffset="11304.84">9 960 20508,'15'4'945,"4"2"-41,8 0-400,6-5-264,4-1-48,3-3-128,1-4-216,2-6-712,-1-4 568</inkml:trace>
  <inkml:trace contextRef="#ctx0" brushRef="#br0" timeOffset="11582.05">484 702 19100,'58'275'6243,"-26"-211"-5217,-31-63-1006,0 0-1,0 0 1,0 0 0,1 1 0,-1-1 0,0-1 0,1 1-1,-1 0 1,1 0 0,-1 0 0,1-1 0,-1 1-1,1 0 1,-1-1 0,1 0 0,0 1 0,-1-1 0,1 0-1,-1 0 1,1 0 0,0 0 0,-1 0 0,1 0-1,0 0 1,-1-1 0,1 1 0,0-1 0,-1 1 0,1-1-1,-1 0 1,1 1 0,-1-1 0,0 0 0,1 0 0,-1 0-1,0 0 1,1 0 0,-1 0 0,1-2-20,8-9 78,-1-1-1,0-1 1,-1 0 0,-1 0 0,0 0 0,-1-1 0,0 0 0,-1-1-1,-1 1 1,-1-1 0,0 1 0,0-13-78,3 0 69,31-131 172,-25 141-214,-10 19-27,0 0 1,0 1 0,0-1-1,0 0 1,0 1 0,0-1-1,-1 1 1,1-1 0,0 1-1,-1 0 1,1 0 0,-1 0-1,0 0 1,1 0 0,-1 0 0,0 0-1,0 0 1,0 0 0,-1 0-1,1 1 1,-1-1 0,1 0-1,-1 1 1,0-1 0,1 0-1,-1 3 0,2 5 3,10 34 9,-10-32-6,0 0-1,1-1 1,1 0 0,0 1 0,1-1-1,0-1 1,0 1 0,1-1 0,1 1-6,-7-10 2,1 0 0,-1 0 0,1-1 0,0 1 1,-1 0-1,1 0 0,0 0 0,0 0 0,-1-1 0,1 1 0,0 0 1,0-1-1,0 1 0,0-1 0,0 1 0,0-1 0,0 1 1,0-1-1,0 0 0,0 1 0,0-1 0,0 0 0,0 0 0,0 0 1,1 0-1,-1 0 0,0 0 0,0 0 0,0 0 0,0 0 1,0 0-1,0-1 0,0 1 0,0-1 0,0 1 0,0 0 0,0-1 1,0 0-1,0 1 0,0-1 0,0 1 0,0-1 0,-1 0 1,1 0-1,0 0 0,0 1 0,-1-1 0,1 0 0,-1 0 0,1 0 1,0 0-1,-1 0 0,0 0-2,26-60 161,-25 58-150,25-79 208,-26 81-219,1 0 0,-1 0 0,0 1 0,0-1 0,1 0 0,-1 0 0,1 1 0,-1-1 0,1 0-1,-1 1 1,1-1 0,-1 1 0,1-1 0,0 0 0,-1 1 0,1-1 0,0 1 0,-1 0 0,1-1 0,0 1 0,0-1 0,-1 1 0,1 0-1,0 0 1,0-1 0,0 1 0,-1 0 0,1 0 0,0 0 0,0 0 0,0 0 0,0 0 0,-1 0 0,1 0 0,0 1 0,0-1 0,0 0-1,-1 0 1,1 1 0,0-1 0,0 0 0,-1 1 0,1-1 0,0 1 0,-1-1 0,1 1 0,0-1 0,-1 1 0,1-1 0,-1 1 0,1 0-1,-1-1 1,1 1 0,-1 0 0,1-1 0,-1 2 0,28 43-44,7 67-41,-34-108-530,-2-6-1107,-1-6-1909</inkml:trace>
  <inkml:trace contextRef="#ctx0" brushRef="#br0" timeOffset="11832.77">743 472 24781,'-5'8'792,"5"0"65,0 4-257,3 0-448,3-4-112,1-3 32,1-4-368,5-4-1009,10-4-311</inkml:trace>
  <inkml:trace contextRef="#ctx0" brushRef="#br0" timeOffset="12084.12">1080 390 20468,'-5'103'4587,"-33"45"-1876,37-146-2631,1-4-43,0 0-35,0-1 0,0 1 1,1-1-1,-1 1 0,0-1 0,1 1 0,-1-1 0,1 1 0,0-1 0,0 1 0,0 0 0,0-1 1,1 1-1,-1 0 0,0 0 0,1 0 0,-1 0 0,1 0 0,0 0 0,0 0 0,0 1 0,0-1 0,0 1 1,0-1-1,0 1 0,0 0 0,1 0 0,-1 0 0,1 0 0,-1 0 0,0 0 0,1 1 0,-1-1 1,1 1-1,-1 0 0,1 0 0,0 0 0,-1 0 0,1 0-2,5 0-2,0 1 0,-1 0 1,1 0-1,-1 0 0,1 1 0,-1 1 1,0-1-1,1 1 0,-1 0 0,-1 0 1,1 1-1,0 0 0,-1 1 2,-2-3 4,-1 1 0,0 0 0,0 0-1,0 0 1,-1 1 0,1-1 0,-1 1 0,0-1 0,0 1 0,0 0 0,0 0 0,-1 0-1,1 0 1,-1 0 0,0 0 0,0 0 0,-1 1 0,1-1 0,-1 0 0,0 0-1,0 1 1,0-1 0,-1 0 0,1 0 0,-1 1 0,0-1 0,0 0 0,-1 0 0,1 0-1,-1 0 1,-1 1-4,-3 7 52,0 1-1,-1-1 1,-1 0-1,0-1 1,0 0-1,-1 0 1,-1-1 0,0 0-1,0 0-51,-11 4-47,5-7-482</inkml:trace>
  <inkml:trace contextRef="#ctx0" brushRef="#br0" timeOffset="13049.45">8115 5905 26878,'-6'10'729,"14"124"-623,38 165 172,-45-295-267,-1 0 0,1 0 0,0 0 1,1 0-1,-1 0 0,1 0 0,0 0 0,-1-1 0,2 1 0,-1-1 0,0 1 0,1-1 0,-1 0 0,1 0 0,0 0 0,0 0 0,1-1 0,-1 1 0,0-1 0,1 0 0,-1 0 1,1 0-1,0 0 0,0 0 0,0-1 0,0 0 0,0 0 0,0 0 0,0 0 0,0-1 0,0 1 0,0-1 0,0 0 0,0-1 0,0 1 0,1-1 0,-1 1 0,2-2-11,167-49-1084,-151 46-622</inkml:trace>
  <inkml:trace contextRef="#ctx0" brushRef="#br0" timeOffset="14121.39">8701 6150 18476,'-52'19'6294,"48"-19"-6180,1 1 0,-1-1 0,0 1-1,0 0 1,1 0 0,-1 1 0,1-1 0,-1 1 0,1 0 0,-1 0-1,1 0 1,0 0 0,0 0 0,0 1 0,0-1 0,0 1 0,0 1-114,-2 7 9,2 0 1,0 1-1,0-1 1,1 0-1,0 1 1,1 0 0,0-1-1,1 1 1,0 0-1,1 0 1,1-1-1,0 1 1,0-1 0,1 1-1,0-1 1,1 0-1,1 0 1,2 6-10,-6-14-2,-1 0 1,0 0-1,1 0 0,-1 0 1,1 0-1,0 0 1,0 0-1,1 0 0,-1 0 1,0-1-1,1 1 1,0 0-1,-1-1 1,1 1-1,0-1 0,0 0 1,1 1-1,-1-1 1,0 0-1,1 0 0,-1-1 1,1 1-1,0 0 1,-1-1-1,1 0 1,0 0-1,0 1 0,0-2 1,0 1-1,0 0 1,0-1-1,0 1 0,0-1 1,1 0-1,-1 0 1,0 0-1,1 0 2,4-7 29,0 1 0,-1-1-1,0-1 1,0 1 0,-1-1 0,0-1 0,0 1 0,-1-1-1,0 0 1,0 0 0,-1 0 0,0-1 0,-1 1-1,0-1 1,1-9-29,-1 7 84,-1-1 0,0 1 1,-1-1-1,0 0 0,-1 0 0,0 1 0,-1-1 0,0 0 1,-2 1-1,-1-8-84,14 58 34,2 0 1,2-1 0,1-1-1,19 33-34,-33-67 4,-1 0 0,1 0 0,-1 0 0,1 0-1,0 0 1,0 0 0,0-1 0,0 1 0,0 0 0,0-1-1,0 1 1,0-1 0,1 1 0,-1-1 0,0 1-1,1-1 1,0 0 0,-1 0 0,1 0 0,0 0-1,-1 0 1,1 0 0,0 0 0,0 0 0,0-1 0,0 1-1,0-1 1,0 1 0,0-1 0,-1 0 0,1 0-1,0 0 1,0 0 0,0 0 0,0 0 0,0-1-1,0 1 1,0-1 0,0 1 0,0-1 0,0 0 0,0 1-1,-1-1 1,1 0 0,0 0 0,0-1 0,-1 1-1,1 0 1,-1 0 0,1-2-4,5-11 26,-2-1 0,0 1 0,-1-1 0,0-1 0,-1 1 0,-1 0 0,0-1 0,-1 0 0,-1 1 0,0-1 0,-1 1 0,-3-14-26,-6-28 41,9 52-54,10 13-55,21 66 43,15 22 83,-44-96-57,1 0 0,-1 0-1,0 0 1,1 0-1,-1 0 1,0 0-1,1 0 1,-1 0-1,0 0 1,1-1-1,-1 1 1,0 0-1,1-1 1,-1 0-1,0 1 1,0-1 0,1 1-1,-1-1 1,0 0-1,0 0 1,0 0-1,0 0 1,0 0-1,0 0 1,0 0-1,-1 0 1,1 0-1,0 0 1,0 0-1,-1-1 1,1 1 0,-1 0-1,1-1 1,-1 1-1,0 0 1,1-1-1,-1 1 1,0 0-1,0-1 1,0 1-1,0 0 1,0-1-1,0 1 1,0 0-1,-1-1 0,43-233 107,-41 235-108,-1 1 1,0-1-1,1 1 0,-1-1 0,1 0 0,-1 1 0,0-1 1,1 0-1,-1 1 0,1-1 0,0 0 0,-1 0 1,1 1-1,-1-1 0,1 0 0,-1 0 0,1 0 1,-1 0-1,1 0 0,0 0 0,-1 0 0,1 0 1,-1 0-1,1 0 0,-1 0 0,1 0 0,0 0 0,-1 0 1,1-1-1,-1 1 0,1 0 0,-1 0 0,1-1 1,-1 1-1,1 0 0,-1-1 0,1 1 0,-1 0 1,0-1-1,1 1 0,-1-1 0,0 1 0,1-1 1,-1 1-1,0 0 0,1-1 0,-1 0 0,0 1 0,0-1 1,1 1-1,-1-1 0,0 1 0,0-1 0,0 1 1,0-1-1,0 0 1,54 165-60,-45-123 68,43 107 48,-52-147-55,1 0 1,-1 1 0,0-1-1,1 0 1,-1 0 0,1 0-1,-1 0 1,1 0 0,-1 0-1,1 0 1,0 0 0,-1 0-1,1 0 1,0 0 0,0 0-1,0 0 1,0 0 0,0-1-1,0 1 1,0 0 0,0-1-1,0 1 1,0-1 0,0 1-1,0-1 1,0 0-1,1 1 1,-1-1 0,0 0-1,0 0 1,0 0 0,1 0-1,-1 0 1,0 0 0,0 0-1,1 0 1,-1 0 0,0 0-1,0-1 1,0 1 0,0-1-1,1 1 1,-1-1 0,0 1-1,0-1 1,0 1 0,0-1-1,0 0 1,0 0 0,-1 0-1,1 1 1,0-1-1,0 0 1,0 0-2,7-18 21,0 1-1,-1-1 1,-1-1-1,-1 1 1,0-1-1,-2 0 1,0 0-1,-2 0 1,0-1-1,-1 1 1,-1-7-21,-39-312 36,48 351-186,42 251 148,-29-171 36,4-2 0,4 0 0,37 75-34,-54-141 18,-9-18 48,-7-13 172,-28-47-104,3 0 1,2-2 0,-11-35-135,29 18-19,11 73-48,-1 0-1,1 0 1,-1 0 0,1 0-1,0 0 1,-1 0 0,1 0-1,-1 0 1,1 1 0,-1-1-1,1 0 1,-1 1 0,1 0-1,-1-1 1,0 1 0,1 0-1,-1-1 1,0 1 0,0 0-1,1 0 1,-1 0 0,0 0-1,0 0 1,0 1 0,0-1 0,0 0-1,0 0 1,-1 1 0,1-1-1,0 0 1,-1 1 0,1-1-1,0 1 68,-1-1-126,16 20-1946</inkml:trace>
  <inkml:trace contextRef="#ctx0" brushRef="#br0" timeOffset="14400.85">9546 6044 26510,'12'2'43,"0"1"0,1 1 0,-1 0 0,-1 0 0,1 1 0,-1 1 0,0 0 0,0 0 0,0 1 0,-1 1 0,0 0 0,-1 0 0,0 1 0,0 0 0,4 5-43,-8-7 25,1-1 1,-1 1-1,-1 1 0,1-1 1,-1 1-1,0-1 1,-1 1-1,0 0 0,0 1 1,-1-1-1,0 0 0,0 1 1,-1-1-1,0 1 0,0 0 1,-1-1-1,0 1 0,-1 0 1,0-1-1,0 1 0,-2 4-25,2-11 12,1-1 0,-1 0-1,0 1 1,0-1 0,1 0 0,-1 1-1,0-1 1,0 0 0,0 0-1,0 0 1,0 0 0,0 0-1,-1 0 1,1 0 0,0 0 0,-1 0-1,1 0 1,0-1 0,-1 1-1,1-1 1,-1 1 0,1-1 0,-1 1-1,1-1 1,-1 0 0,1 0-1,-1 0 1,1 0 0,-1 0 0,1 0-1,-1 0 1,1 0 0,-1 0-1,1-1 1,-1 1 0,1-1 0,-1 1-1,1-1 1,0 0 0,-1 1-1,0-2-11,1 1-12,24-5-700,17 19-1508,-19-7 2915</inkml:trace>
  <inkml:trace contextRef="#ctx0" brushRef="#br0" timeOffset="14594.94">9670 6300 24301,'29'-4'928,"6"-8"-424,4-2-175,0-7-201,1-2-112,-5-3-1153</inkml:trace>
  <inkml:trace contextRef="#ctx0" brushRef="#br0" timeOffset="15440.6">10014 6181 22757,'4'-2'78,"0"0"-1,-1 0 1,0 0 0,1-1-1,-1 0 1,0 1 0,-1-1-1,1 0 1,0-1 0,-1 1 0,1 0-1,-1-1 1,0 1 0,0-1-1,-1 0 1,1 0 0,-1 1 0,0-1-1,0 0 1,1-4-78,-2 6 34,1 0 1,0 0-1,-1 0 0,1 0 1,-1 0-1,1-1 0,-1 1 1,0 0-1,0 0 0,0 0 1,0 0-1,0 0 0,-1-1 1,1 1-1,-1 0 0,1 0 1,-1 0-1,0 0 1,0 0-1,0 0 0,0 0 1,0 1-1,0-1 0,-1 0 1,1 0-1,0 1 0,-1-1 1,1 1-1,-1-1 0,0 1 1,0 0-1,1 0 0,-1-1 1,0 1-1,0 1 0,0-1 1,0 0-1,-2 0-34,2 2 15,0 0 1,0 0-1,0 0 0,0 0 0,0 0 0,0 1 1,1-1-1,-1 1 0,0 0 0,1-1 0,-1 1 1,1 0-1,0 0 0,-1 0 0,1 0 0,0 0 1,0 0-1,0 0 0,1 0 0,-1 0 0,0 1 1,1-1-1,0 0 0,-1 0 0,1 1 0,0-1 1,0 0-1,0 0 0,0 1 0,1-1 0,-1 0 1,1 1-1,-1-1 0,1 0 0,0 1-15,-1 0 12,1 12 11,-1 0 0,2-1 0,0 1 0,1 0 0,0-1 0,2 1 0,-1-1-1,2 0 1,-1-1 0,2 1 0,0-1 0,7 10-23,-12-21 4,-1-1 0,0 1 0,1 0 1,-1-1-1,1 1 0,0-1 0,-1 0 0,1 0 0,0 1 1,0-1-1,0 0 0,0-1 0,0 1 0,0 0 0,0 0 1,0-1-1,0 1 0,0-1 0,1 0 0,-1 0 0,0 0 1,0 0-1,0 0 0,0 0 0,1 0 0,-1-1 0,0 1 1,0-1-1,0 1 0,0-1 0,0 0 0,0 0 0,0 0 1,0 0-1,-1 0 0,1-1 0,0 1 0,0 0 0,-1-1 1,1 1-1,-1-1 0,1 0 0,-1 1 0,0-1 0,0 0 1,0 0-1,0 0 0,0 0 0,0-1-4,16-24 51,-2 0 0,-1-1 0,-1-1 0,-1 0 0,-2 0-1,6-28-50,-7 35 40,-6 28-40,13 59 59,46 144 843,-62-207-884,0 1 1,0-1-1,0 0 1,1 1-1,-1-1 1,1 0-1,0 0 1,-1 1-1,1-1 1,0 0-1,0 0 1,0 0 0,1 0-1,-1 0 1,0 0-1,1 0 1,-1 0-1,1-1 1,0 1-1,0-1 1,-1 1-1,1-1 1,0 1-1,0-1 1,0 0-1,0 0 1,1 0-1,-1 0 1,0 0 0,0-1-1,1 1 1,-1-1-1,0 0 1,1 1-1,-1-1 1,0 0-1,1 0 1,-1 0-1,0-1 1,1 1-1,-1 0 1,0-1-1,1 0 1,-1 1-1,0-1 1,0 0-1,2-1-18,4-9 40,0-1 0,-1 0-1,0 0 1,-1-1-1,0 1 1,-1-1-1,0-1 1,-1 1 0,-1 0-1,0-1 1,-1 0-1,0-3-39,4-36 41,-2 1 0,-2-1 0,-6-52-41,1-5-4,3 106-31,45 113-30,127 269 90,-150-313-78,-21-63-94,-5-5-66,-124-161-525,26 72 804,100 91-8,2 1 25,7-1-44,1 0 0,-1-1-1,0 0 1,0 0 0,0-1 0,0 0-1,-1 0 1,1-1 0,-1 1 0,0-1-1,0-1 1,0 1 0,0-1 0,-1 0-1,0 0 1,1-2-39,24-27-423,-24 20-1062</inkml:trace>
  <inkml:trace contextRef="#ctx0" brushRef="#br0" timeOffset="15704.27">10197 5801 29270,'0'0'152,"0"0"-88,0 0-128,0 0-216,0-1-1472,0 1-921</inkml:trace>
  <inkml:trace contextRef="#ctx0" brushRef="#br0" timeOffset="16375.2">11228 5570 23693,'-88'18'3737,"-34"45"-3322,103-52-230,10-6-172,1 0 1,0 1-1,0-1 0,1 2 1,0-1-1,0 1 0,0 0 1,1 0-1,-1 1 0,2 0 1,-1 0-1,1 0 0,1 1 1,0 0-1,0-1 0,0 2 1,1-1-1,0 4-13,3-11-2,1 1 1,-1-1-1,1 1 1,0-1-1,0 1 0,0-1 1,0 1-1,0-1 1,1 0-1,-1 0 0,1 1 1,-1-1-1,1 0 1,0 0-1,0-1 0,0 1 1,0 0-1,0-1 1,0 1-1,0-1 0,1 0 1,-1 1-1,2-1 2,15 13-10,-6-1 3,-1 0 1,-1 1-1,0 0 0,-1 1 0,-1 0 0,0 0 0,-1 1 0,-1 0 0,0 1 0,-1 0 0,-1 0 1,-1 0-1,0 0 0,-1 1 0,-1 0 0,-1-1 0,0 6 7,19 222 25,-20-243-25,0 0 0,0 0-1,0-1 1,0 1-1,0 0 1,1-1 0,-1 1-1,0-1 1,1 1-1,0 0 1,-1-1 0,1 1-1,0-1 1,0 1-1,0-1 1,0 0 0,0 1-1,0-1 1,0 0-1,0 0 1,0 0 0,1 0-1,-1 0 1,1 0-1,-1 0 1,0 0 0,1 0-1,-1-1 1,1 1 0,0 0-1,-1-1 1,1 0-1,0 1 1,-1-1 0,1 0-1,0 0 1,-1 0-1,1 0 1,0 0 0,-1 0-1,1 0 1,0-1-1,-1 1 1,1-1 0,112-97 57,-96 83-109,-1 2 0,2-1 0,0 2 0,0 1-1,1 0 1,1 1 0,5-1 52,-24 11 1168</inkml:trace>
  <inkml:trace contextRef="#ctx0" brushRef="#br0" timeOffset="16938">11396 5782 26086,'3'-3'51,"1"0"0,-1 1 0,1-1 0,0 1 0,0 0 0,0 0 0,0 0 0,0 1 0,0-1 0,0 1 0,1 0 0,-1 0 0,0 0-1,1 1 1,-1-1 0,1 1 0,-1 0 0,1 1 0,-1-1 0,3 1-51,23-1 98,-23 0-87,0 0-1,0 0 0,0-1 1,0-1-1,-1 1 0,1-1 1,0 0-1,-1 0 0,1-1 1,-1 0-1,0 0 1,0 0-1,0-1 0,0 0 1,0 0-1,-1-1 0,0 1 1,0-1-1,0-1 1,-1 1-1,1 0 0,-1-1 1,-1 0-1,1 0 0,-1 0 1,0 0-1,0-1 0,-1 1 1,0-1-1,0 0 1,1-5-11,-8-48 74,-3 80-182,3 36 162,3 0-1,1 0 1,4 0 0,1 0-1,12 49-53,-6-49 60,3 0-1,3-1 1,1 0-1,4-2 0,1 0 1,3-1-1,10 13-59,-10 12 64,-25-76-62,0-1 0,0 1 0,0 0-1,0-1 1,0 1 0,0 0 0,-1-1-1,1 1 1,0 0 0,0-1 0,-1 1-1,1 0 1,0-1 0,-1 1-1,1-1 1,-1 1 0,1-1 0,-1 1-1,1-1 1,-1 1 0,1-1 0,-1 1-1,1-1 1,-1 1 0,1-1 0,-1 0-1,0 0 1,1 1 0,-1-1 0,0 0-1,1 0 1,-1 0 0,0 1 0,0-1-1,1 0 1,-1 0 0,0 0-1,1 0 1,-1 0 0,0-1 0,1 1-1,-1 0 1,0 0 0,1 0 0,-1-1-1,0 1 1,1 0 0,-1 0 0,0-1-1,1 1 1,-1-1 0,0 1-2,-36-23 69,16 5-44,1 0 0,1-2-1,0 0 1,2-1-1,0 0 1,1-2-1,-9-18-24,22 37-82,1 0 0,0 1 0,0-1 0,0 0-1,0 0 1,1 0 0,-1 0 0,1 0 0,0-1-1,0 1 1,1 0 0,-1 0 0,1-1 0,0 1-1,0 0 1,1-1 0,-1 1 0,1 0 0,0-1-1,0 1 1,0 0 0,0 0 0,1 0 0,0 0-1,0 0 1,0 0 0,0 1 0,1-1 0,-1 1-1,1-1 1,0 1 0,0 0 0,0 0 0,0 0-1,1 1 1,2-2 82,15-8-1807</inkml:trace>
  <inkml:trace contextRef="#ctx0" brushRef="#br0" timeOffset="18046.17">11958 5878 24517,'-6'4'48,"1"0"-1,-1 0 0,0 1 1,1 0-1,0 0 0,0 1 1,1 0-1,0-1 0,0 1 1,0 1-1,0-1 0,1 0 1,0 1-1,1 0 0,-1 0 1,1 0-1,0 0 0,1 0 1,0 0-1,0 0 0,1 0 1,0 1-1,0-1 1,0 0-1,1 0 0,0 1-47,0-6 3,0-1 0,-1 1-1,1 0 1,0-1 0,0 0 0,0 1-1,1-1 1,-1 0 0,0 1 0,0-1 0,1 0-1,-1 0 1,0 0 0,1 0 0,-1 0-1,1-1 1,0 1 0,-1 0 0,1-1-1,-1 1 1,1-1 0,0 1 0,0-1-1,-1 0 1,1 0 0,0 0 0,0 0-1,-1 0 1,1 0 0,0 0 0,-1 0 0,1-1-1,0 1 1,0-1 0,-1 1 0,1-1-1,-1 0 1,1 0 0,-1 0 0,1 0-1,-1 0 1,1 0 0,-1 0 0,0 0-1,0 0 1,1 0 0,-1-1 0,0 1-1,0-1 1,0 1 0,0-1 0,-1 1 0,1-1-1,0 1 1,-1-1 0,1 0-3,8-15 27,0 0-1,-1 0 1,-1-1 0,-1 0-1,0 0 1,-2-1 0,0 1-1,0-1 1,-2-7-27,13 113-91,18 95-106,-32-181 146,-1 0 0,1 0 0,0-1 0,-1 1 0,1 0 0,0-1 0,0 1 0,0-1 1,0 1-1,0-1 0,-1 0 0,1 1 0,0-1 0,0 0 0,0 1 0,0-1 0,0 0 0,0 0 0,0 0 0,0 0 0,0 0 1,0 0-1,0 0 0,0 0 0,0-1 0,0 1 0,0 0 0,0 0 0,0-1 0,0 1 0,0-1 0,0 1 0,-1-1 1,1 1-1,0-1 0,0 0 0,0 1 0,-1-1 0,1 0 0,0 1 0,-1-1 0,1 0 0,-1 0 0,1 0 0,-1 0 0,1 0 1,-1 1-1,0-1 0,1 0 0,-1 0 0,0 0 0,0 0 0,1 0 0,-1 0 0,0 0 0,0 0 0,0 0 0,0 0 0,-1 0 1,1 0-1,0-1 51,1-1-99,14-32-377,-1 0-1,-2-1 0,-2-1 1,-1 0-1,-2 0 1,-1-1-1,-2 0 0,-2 0 1,-1 0-1,-2 0 1,-3-5 476,-27-107 454,22 149 1767,10 159 2273,27 57-2476,-28-212-2007,1 1 0,-1 0 0,1 0-1,0-1 1,0 1 0,0-1 0,0 1 0,1-1 0,-1 1 0,1-1-1,0 0 1,0 0 0,0 0 0,0 0 0,1 0 0,-1 0 0,1 0-1,0-1 1,-1 1 0,1-1 0,0 0 0,1 0 0,-1 0-1,0-1 1,0 1 0,1-1 0,-1 1 0,1-1 0,2 0-11,2 1 12,-5 0-14,0-1 0,0 0 1,1 0-1,-1 0 0,0-1 1,0 1-1,1-1 0,-1 0 0,0 0 1,1 0-1,-1 0 0,0 0 1,1-1-1,-1 1 0,0-1 1,0 0-1,1 0 0,-1 0 1,0-1-1,0 1 0,0-1 1,-1 0-1,2 0 2,101-91 32,-104 92-31,0 0 0,0 1 0,0-1 0,0 1 0,0-1 0,0 1 0,0-1 0,0 1 1,0 0-1,0-1 0,1 1 0,-1 0 0,0 0 0,0 0 0,0 0 0,0 0 0,1 0 0,-1 0 0,0 0 0,0 1 0,0-1 0,0 0 0,0 1 0,0-1 0,1 0 0,-1 1 0,0 0 0,0-1 0,0 1 1,-1 0-1,1-1 0,0 1 0,0 0 0,0 0 0,0 0 0,-1 0 0,1-1 0,0 1 0,-1 0 0,1 0 0,-1 1 0,1-1 0,-1 0 0,1 0 0,-1 0 0,0 0 0,0 0 0,1 0 0,-1 1 1,0-1-1,0 0 0,0 0 0,0 0 0,-1 0 0,1 0 0,0 1 0,0-1-1,-9 72 192,-3-32 67,0-58-66,7-4-170,2 0 0,0 0 1,1-1-1,1 1 0,1-1 0,1 1 0,1 0 0,0-1 0,5-13-23,-7 34 0,0-1-1,0 1 0,0 0 0,0-1 1,1 1-1,-1 0 0,0-1 1,1 1-1,-1 0 0,1 0 1,-1-1-1,1 1 0,-1 0 0,1 0 1,0 0-1,0 0 0,-1 0 1,1 0-1,0 0 0,0 0 0,0 0 1,0 0-1,0 1 0,0-1 1,1 0-1,-1 1 0,0-1 0,0 0 1,0 1-1,1 0 0,-1-1 1,0 1-1,1 0 0,-1 0 1,0-1-1,1 1 0,-1 0 0,0 0 1,0 0-1,1 1 0,-1-1 1,0 0-1,1 0 0,-1 1 0,0-1 1,0 1-1,1-1 0,-1 1 1,0 0-1,0-1 0,0 1 1,0 0-1,1 0 1,46 55 15,-44-51-9,83 100 161,-84-103-159,0 1 0,0-1 0,1 1-1,-1-1 1,1 0 0,0-1 0,-1 1-1,1 0 1,0-1 0,0 0-1,0 0 1,0 0 0,0-1 0,0 1-1,0-1 1,1 0 0,-1 0 0,0 0-1,0-1 1,0 1 0,0-1-1,0 0 1,0 0 0,0-1 0,0 1-1,-1-1 1,1 0 0,0 0 0,-1 0-1,0 0 1,3-3-8,0 0 13,0-1-1,0-1 1,-1 1-1,0-1 1,0 0-1,0 0 1,-1 0-1,0-1 0,-1 0 1,0 1-1,0-1 1,0 0-1,-1-1 1,0 1-1,-1 0 1,0-1-1,0 1 1,-1 0-1,0-1 1,-1 1-1,1-1 1,-2 1-1,1 0 1,-1-1-1,0 1 1,-1 0-1,-3-7-12,-6 51 3,10 133 64,2-167-63,0 0 1,0 0-1,-1 1 1,1-1-1,1 0 1,-1 0 0,0 0-1,0 0 1,1 0-1,-1 0 1,1 0-1,0 0 1,0 0-1,-1 0 1,1-1-1,0 1 1,1 0-1,-1 0 1,0-1-1,0 1 1,1-1 0,-1 1-1,1-1 1,-1 1-1,1-1 1,0 0-1,0 0 1,-1 0-1,1 0 1,0 0-1,0 0 1,0 0-1,0-1 1,0 1 0,0-1-1,0 0 1,0 1-1,0-1 1,0 0-1,1 0-4,50-76 130,-48 67-124,0 0 1,1 0 0,1 1-1,-1 0 1,1 0 0,1 0-1,-1 1 1,1 0 0,1 0-1,-1 1 1,1 0 0,5-2-7,-9 8-2,-1 0 1,1 1 0,0 0 0,-1 0-1,1 0 1,-1 0 0,0 1 0,1 0-1,-1-1 1,0 2 0,0-1 0,0 0-1,0 1 1,-1 0 0,1 0 0,-1 0-1,1 0 1,-1 1 0,0-1 0,0 1-1,-1 0 1,1-1 0,-1 2 0,0-1-1,0 0 1,0 0 0,0 0 0,-1 1 1,16 20 17,-17-23-16,1-1 0,-1 0 0,1 1 0,0-1-1,0 0 1,-1 0 0,1 0 0,0 0 0,0 0 0,0 0 0,1 0 0,-1 0-1,0 0 1,0 0 0,0 0 0,1-1 0,-1 1 0,0 0 0,1-1-1,-1 1 1,0-1 0,1 0 0,-1 1 0,1-1 0,-1 0 0,1 0-1,-1 0 1,0 0 0,1 0 0,-1 0 0,1 0 0,-1-1 0,1 1-1,-1-1 1,0 1 0,1-1 0,-1 1 0,0-1 0,1 0 0,-1 1-1,0-1 1,0 0 0,0 0 0,0 0 0,1 0-1,71-94-1543,-65 88-322</inkml:trace>
  <inkml:trace contextRef="#ctx0" brushRef="#br0" timeOffset="18572.55">13065 5452 21781,'-1'-3'296,"-1"-1"0,1 0 0,0 0 0,1 0 0,-1 0 0,1 0 0,-1 0 0,1 0 0,1 0 0,-1 0 0,0 0 0,1 0 0,0 1 0,0-1 0,0 0 0,0 0 0,1 0 0,-1 1 0,2-2-296,2-1 117,0-1-1,1 1 1,0 0-1,1 0 1,-1 0-1,1 1 1,0 0-1,0 1 1,0-1-1,1 2 1,0-1-1,7-2-116,103-34-36,-107 75 10,-10-26 34,36 94 57,-32-93-66,1 0 0,0-1-1,1 0 1,0 0 0,0-1-1,1 0 1,0 0 0,1-1 0,-1 0-1,1 0 1,1-1 0,8 5 1,-6-4 0,-1 0-1,0 1 1,0 0 0,-1 1 0,-1 0-1,1 0 1,-1 1 0,6 10 0,-10-9 17,-1 1 1,0 0 0,-1 1-1,0-1 1,-1 1-1,0-1 1,-1 1-1,0 0 1,-1-1-1,-1 1 1,0 0 0,-1-1-1,0 1 1,-1-1-1,0 1 1,-1-1-1,0 0 1,-6 10-18,9-17 30,-1 1 0,1-1 0,-2 1-1,1-1 1,0 0 0,-1 0 0,0 0 0,0 0 0,-1 0 0,0-1 0,1 0-1,-1 1 1,-1-1 0,1-1 0,0 1 0,-1-1 0,0 1 0,0-1-1,0-1 1,0 1 0,0-1 0,-1 0 0,1 0 0,-1 0 0,0-1 0,1 0-1,-1 0 1,0 0 0,1-1 0,-3 0-30,-39-10-380,23 7-475</inkml:trace>
  <inkml:trace contextRef="#ctx0" brushRef="#br0" timeOffset="19335.52">2636 5583 13427,'-6'8'3185,"6"-8"1808,-1 0-3577,-1 2-288,1-2-112,0 0-215,-4-10-49,15-27-216,3-13-136,5-27-240,-5-11-72,7-9 24,-8 4-136,6 18-928,0 17-697</inkml:trace>
  <inkml:trace contextRef="#ctx0" brushRef="#br0" timeOffset="19769.3">3144 5788 21933,'13'-12'1160,"4"-8"-128,5-4-24,1-13-303,2-5-153,-1-10-256,-2-4-144,1-6-128,-3-3-8,-2-2 24,-5 2-288,0 4-905,-2 6 1538</inkml:trace>
  <inkml:trace contextRef="#ctx0" brushRef="#br0" timeOffset="20346.67">4463 5529 9202,'-3'0'215,"-2"-1"163,0 1-1,1-1 1,-1 1-1,1 0 1,-1 0-1,0 1 1,1-1-1,-1 1 0,1 0 1,-1 0-1,1 1 1,-1-1-1,1 1 1,0 0-1,0 0 0,0 0 1,0 1-1,0-1 1,0 1-1,1 0 1,-1 0-1,1 1 1,0-1-1,-1 2-377,-33 108 5574,36-110-4903,3-29 147,54-455-542,-43 373-1086</inkml:trace>
  <inkml:trace contextRef="#ctx0" brushRef="#br0" timeOffset="21046.85">2565 6212 23613,'0'0'914,"1"-10"26,86-199-493,17 11-266,-100 192-176,41-35 38,-44 41-42,0 1 1,1-1-1,-1 0 1,1 1-1,-1-1 0,0 1 1,1 0-1,-1-1 1,0 1-1,1 0 0,-1 0 1,0-1-1,0 1 1,0 0-1,0 0 0,0 1 1,0-1-1,0 0 1,0 0-1,-1 0 0,1 1 1,0-1-1,-1 0 1,1 1-1,-1-1 0,1 0 1,-1 1-1,1-1 1,-1 1-2,2 4 6,44 172 400,-5-10-3274,-40-165-1480</inkml:trace>
  <inkml:trace contextRef="#ctx0" brushRef="#br0" timeOffset="21421.29">3442 6019 22813,'5'-13'356,"-4"8"-268,0 0-1,0 0 1,1 0-1,-1 1 1,1-1-1,0 0 1,1 1-1,-1 0 1,1-1 0,0 1-1,0 0 1,0 1-1,0-1 1,1 0-1,-1 1 1,1 0-1,0 0 1,0 0-1,1 0 1,3-1-88,-5 5 2,0 0 1,0 0-1,0 1 0,-1-1 1,1 1-1,-1 0 0,1 0 1,-1 0-1,0 0 0,0 0 1,1 1-1,-2-1 0,1 1 1,0-1-1,0 1 0,-1 0 1,0-1-1,1 1 1,-1 0-1,0 0 0,0 0 1,-1 0-1,1 0 0,0 0 1,-1 0-1,0 0 0,0 1 1,0-1-1,0 0 0,-1 1-2,2 0 10,2 219 953,-7-134-404,4-88-556,-1 0 2,1 0 1,-1 0-1,1 0 1,-1 1-1,1-1 1,-1 0-1,1 0 1,0 0-1,0 1 1,0-1-1,-1 0 1,1 0-1,0 1 1,1-1-1,-1 0 1,0 0-1,0 1 1,0-1-1,1 0 1,-1 0-1,1 0 1,-1 1-1,1-1 1,-1 0-1,1 0 1,0 0 0,-1 0-1,1 0 1,0 0-1,0 0 1,0 0-1,0-1 1,0 1-1,0 0 1,0 0-1,0-1 1,0 1-1,0-1 1,0 1-1,0-1 1,1 1-1,-1-1 1,0 0-1,0 1 1,0-1-1,1 0 1,-1 0-1,0 0 1,0 0-1,1 0 1,-1 0-1,0 0-5,154-77-495,-111 62 1745</inkml:trace>
  <inkml:trace contextRef="#ctx0" brushRef="#br0" timeOffset="21931.25">4337 5888 27030,'3'0'3,"0"1"0,-1-1 0,1 1 0,-1 0 0,1 0 0,-1 0 0,1 0 0,-1 0 0,1 1 0,-1-1 0,0 1 0,0 0 0,0 0 0,0-1 0,0 1 0,0 0 0,0 1 0,-1-1 0,1 0 1,-1 0-1,1 1 0,-1-1 0,0 1 0,0-1 0,0 1 0,0-1 0,-1 1 0,1 0 0,-1-1 0,1 1 0,-1 0 0,0 0 0,0-1 0,0 1 0,-1 0 0,1 0-3,5 62 78,-3 1 1,-3 0-1,-5 32-78,13-108 21,-3 1-18,1 1 1,-1 0-1,2 0 0,-1 1 0,1 0 0,1 0 1,-1 0-1,1 1 0,0 0 0,2-1-3,-5 5 5,1 1 0,0-1 0,-1 1 0,1 0-1,0 0 1,0 0 0,0 1 0,0-1 0,0 1 0,0 1-1,0-1 1,0 1 0,0 0 0,0 0 0,-1 0 0,1 0-1,0 1 1,-1 0 0,1 0 0,-1 0 0,1 1 0,-1-1-1,0 1 1,0 0 0,0 1 0,-1-1 0,1 0 0,-1 1-1,0 0 1,0 0 0,0 0 0,0 0 0,-1 0 0,1 1-1,-1-1 1,0 1 0,-1-1 0,1 1 0,-1 0 0,0 0-1,0 0 1,0 0 0,-1 0 0,0-1 0,0 1 0,0 0-1,0 0 1,-1 0 0,0 0 0,0 0 0,0 0 0,-1 0-1,1-1 1,-1 1 0,0-1 0,-3 4-5,1-3 42,0 0 1,0 0-1,-1 0 1,0-1-1,1 0 0,-2 0 1,1 0-1,0-1 1,-1 0-1,0 0 1,0 0-1,0-1 0,0 0 1,0 0-1,0 0 1,0-1-1,-1 0 1,1 0-1,-1 0 0,1-1 1,0 0-1,-1-1 1,1 1-1,-6-2-42,-16 3-38,28-1 21,0 0 0,0 0-1,1 0 1,-1 1 0,0-1-1,0 0 1,0 0 0,0 1-1,0-1 1,1 0 0,-1 1-1,0-1 1,0 0 0,0 0 0,0 1-1,0-1 1,0 0 0,0 1-1,0-1 1,0 0 0,0 0-1,0 1 1,0-1 0,0 0-1,-1 1 1,1-1 0,0 0 0,0 0-1,0 1 1,0-1 0,0 0-1,-1 0 1,1 1 0,0-1-1,0 0 1,0 0 0,-1 1 0,1-1-1,0 0 1,0 0 0,0 0-1,-1 0 1,1 0 0,0 1-1,-1-1 1,1 0 0,0 0-1,0 0 1,-1 0 0,1 0 0,0 0-1,-1 0 1,1 0 0,0 0-1,0 0 1,-1 0 0,1 0-1,0 0 1,-1 0 0,1 0-1,0 0 1,0 0 0,-1-1 0,1 1-1,0 0 1,-1 0 17,23 14-2239,3-5 507</inkml:trace>
  <inkml:trace contextRef="#ctx0" brushRef="#br0" timeOffset="22181.53">5609 6194 25950,'27'0'176,"3"-1"-128,1-2-128,5-6-545,2-1-335,4-4-304</inkml:trace>
  <inkml:trace contextRef="#ctx0" brushRef="#br0" timeOffset="22370.45">6667 6183 9978,'57'-19'-464</inkml:trace>
  <inkml:trace contextRef="#ctx0" brushRef="#br0" timeOffset="22617.42">7456 6135 22805,'30'-10'1064,"-1"-2"-232,-2 8-456,1 3-192,1 5-512,4 5-664</inkml:trace>
  <inkml:trace contextRef="#ctx0" brushRef="#br0" timeOffset="24172.95">2557 4314 14171,'-11'14'5740,"37"-39"-4009,-11 7-1417,1 0 0,1 2 0,0 0 1,1 0-1,1 2 0,0 0 0,3 0-314,353-158 459,331-129-467,-426 179-7,22 6 15,-117 52-3,119-40-26,-5-13 1,-4-14 28,-6-15-23,135-67 57,204-62-34,-419 196 0,572-232 19,177-138 25,-316 160 81,-554 236 6,-86 51-142,-5 2 146,-13 0 1152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0.787"/>
    </inkml:context>
    <inkml:brush xml:id="br0">
      <inkml:brushProperty name="width" value="0.025" units="cm"/>
      <inkml:brushProperty name="height" value="0.025" units="cm"/>
    </inkml:brush>
  </inkml:definitions>
  <inkml:trace contextRef="#ctx0" brushRef="#br0">143 0 4164,'0'0'9412,"10"0"-5777,-1 1-3263,0 0 1,0 0-1,0 1 1,0 0-1,0 0 1,-1 1-1,1 0 0,-1 1 1,0 0-1,0 0 1,0 1-1,0 0 1,-1 0-1,0 1 0,0 0 1,12 13-1,-12-11-318,0-1-1,-1 2 0,1-1 1,-1 1-1,-1 0 1,0 0-1,0 1 0,-1-1 1,0 1-1,-1 0 0,0 0 1,0 0-1,-1 1 1,0-1-1,-1 1 0,0-1 1,-1 1-1,0-1 1,-1 1-1,0-1 0,-1 1 1,0-1-1,0 0 0,-1 1 1,-1-1-1,-6 14 1,-9 8-351,-2-1 1,0-1 0,-44 45 0,-88 73-6749,134-130 5265,-32 29-7236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8.517"/>
    </inkml:context>
    <inkml:brush xml:id="br0">
      <inkml:brushProperty name="width" value="0.025" units="cm"/>
      <inkml:brushProperty name="height" value="0.025" units="cm"/>
    </inkml:brush>
  </inkml:definitions>
  <inkml:trace contextRef="#ctx0" brushRef="#br0">108 236 15631,'0'0'6486,"1"9"-5728,-1 0-650,-1 0 0,0 0 0,0 1 0,-1-1 0,0 0 0,-1 0 0,0-1 0,0 1 0,-1-1 0,0 1 0,-1-1 0,-8 11 0,-1 5-89,-25 45 21,37-64-34,0-1-1,0 1 1,0 0 0,1 0 0,0 0-1,0 0 1,0 0 0,0 0-1,1 0 1,0 0 0,0 0 0,1 6-1,-1-10 2,1 0 0,-1-1-1,1 1 1,-1 0 0,1 0-1,0 0 1,-1-1 0,1 1-1,0 0 1,-1-1 0,1 1-1,0 0 1,0-1 0,0 1-1,0-1 1,-1 0 0,1 1-1,0-1 1,0 0 0,0 1-1,0-1 1,0 0 0,0 0-1,0 0 1,0 0 0,0 0-1,1 0 1,33-1 168,-29 0-142,6 0-52,-1-2-1,1 1 0,0-2 0,-1 1 0,0-2 0,1 1 0,-2-2 0,1 1 0,-1-1 0,11-9 0,-12 9-611,-1-1-1,0 0 0,-1 0 0,0-1 0,0 0 0,0 0 0,5-11 0,9-24-5865</inkml:trace>
  <inkml:trace contextRef="#ctx0" brushRef="#br0" timeOffset="1">135 1 8392,'0'0'13965,"52"20"-16015,-39-18-2402,-7-2-5798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29.001"/>
    </inkml:context>
    <inkml:brush xml:id="br0">
      <inkml:brushProperty name="width" value="0.025" units="cm"/>
      <inkml:brushProperty name="height" value="0.025" units="cm"/>
    </inkml:brush>
  </inkml:definitions>
  <inkml:trace contextRef="#ctx0" brushRef="#br0">51 45 9161,'9'-4'4100,"-1"0"-3702,51-23 3284,-54 25-3354,-1 1 0,1-1 0,0 1 0,0 0 0,0 0 1,0 0-1,0 1 0,0 0 0,0 0 0,0 0 1,9 2-1,-14-2-307,1 0 1,-1 1 0,1-1-1,-1 0 1,1 1-1,-1-1 1,0 1 0,1-1-1,-1 1 1,1-1 0,-1 0-1,0 1 1,1-1-1,-1 1 1,0 0 0,0-1-1,1 1 1,-1-1-1,0 1 1,0-1 0,0 1-1,0 0 1,0-1-1,0 1 1,0-1 0,0 1-1,0 0 1,0-1 0,0 1-1,0-1 1,0 1-1,0-1 1,0 1 0,-1 0-1,1-1 1,0 1-1,0-1 1,-1 1 0,0 0-1,-12 21 471,-6-1 70,-39 33 1,42-41-334,0 1 0,1 1-1,0 0 1,-21 31 0,35-44-214,-1-1 1,1 1 0,0 0 0,0 0 0,0 0 0,0 0 0,1 0 0,-1 0-1,1 0 1,-1 0 0,1 0 0,-1 0 0,1 0 0,0 0 0,0 0-1,0 1 1,1 2 0,-1-4-4,1 1 0,0-1-1,-1 0 1,1 0-1,0 0 1,0 1 0,0-1-1,0 0 1,0 0 0,0 0-1,0-1 1,0 1 0,0 0-1,1 0 1,-1-1 0,0 1-1,0 0 1,1-1 0,2 1-1,7 2 32,1-2 0,-1 1 1,1-1-1,0-1 0,13-1 0,-7 1-30,11-1-622,-1-1 1,35-6 0,15-12-4278,-14-3-3783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1.165"/>
    </inkml:context>
    <inkml:brush xml:id="br0">
      <inkml:brushProperty name="width" value="0.025" units="cm"/>
      <inkml:brushProperty name="height" value="0.025" units="cm"/>
    </inkml:brush>
  </inkml:definitions>
  <inkml:trace contextRef="#ctx0" brushRef="#br0">295 0 14189,'0'0'2371,"-11"4"-1966,1 0-317,0 1 0,1 0 0,0 1 0,0 0 0,0 0 0,0 1 0,1 0-1,0 1 1,1 0 0,0 0 0,0 0 0,-8 14 0,-9 17 78,2 1 0,1 1 1,3 2-1,1-1 0,2 2 1,2 0-1,1 1 0,3 0 1,2 0-1,2 1 0,2 0 1,3 53-1,0-85-227,2 1 1,0-1 0,1 1-1,1-1 1,0 0 0,0 0-1,2-1 1,0 1-1,0-1 1,1 0 0,1-1-1,0 0 1,0 0 0,17 17-1,-13-17-500,1-1-1,-1-1 1,2 0-1,-1-1 1,1 0 0,1-1-1,29 12 1,40 7-5376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6.529"/>
    </inkml:context>
    <inkml:brush xml:id="br0">
      <inkml:brushProperty name="width" value="0.025" units="cm"/>
      <inkml:brushProperty name="height" value="0.025" units="cm"/>
    </inkml:brush>
  </inkml:definitions>
  <inkml:trace contextRef="#ctx0" brushRef="#br0">5 1 6662,'0'0'10554,"1"9"-10111,-2 289 1201,-3-112-7985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6.917"/>
    </inkml:context>
    <inkml:brush xml:id="br0">
      <inkml:brushProperty name="width" value="0.025" units="cm"/>
      <inkml:brushProperty name="height" value="0.025" units="cm"/>
    </inkml:brush>
  </inkml:definitions>
  <inkml:trace contextRef="#ctx0" brushRef="#br0">1 308 10666,'0'0'7372,"9"-1"-6549,1-2-741,0-1 1,0 1 0,0-2 0,-1 1 0,0-1 0,0-1 0,0 1 0,-1-2 0,0 1-1,0-1 1,0 0 0,-1-1 0,10-13 0,3-3-21,-2-2 0,0 0 1,23-46-1,-27 38 15,-13 32-58,-1 0 1,1 0 0,-1 1-1,1-1 1,-1 0 0,1 0-1,-1 0 1,0 0 0,0 0-1,0 1 1,0-1 0,0 0-1,0 0 1,-1 0 0,1 0-1,-1-1 1,0 3-14,0 0-1,0 0 1,0 0 0,0 0 0,0 1-1,0-1 1,0 1 0,0-1 0,1 0 0,-1 1-1,0-1 1,0 1 0,0 0 0,1-1-1,-1 1 1,0 0 0,1-1 0,-1 1-1,1 0 1,-1 0 0,0-1 0,1 1-1,0 0 1,-1 2 0,-3 5-23,0 1-1,1 0 1,0 0-1,0 0 1,1 0-1,0 0 1,1 1-1,0-1 1,1 0-1,-1 1 1,2-1 0,0 1-1,0-1 1,0 0-1,1 1 1,1-1-1,-1 0 1,1 0-1,1-1 1,6 13-1,-6-14-287,0 0-1,1 0 0,-1-1 1,1 1-1,1-1 0,-1 0 1,1-1-1,12 10 0,15 2-4007,-1-12-2931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7.743"/>
    </inkml:context>
    <inkml:brush xml:id="br0">
      <inkml:brushProperty name="width" value="0.025" units="cm"/>
      <inkml:brushProperty name="height" value="0.025" units="cm"/>
    </inkml:brush>
  </inkml:definitions>
  <inkml:trace contextRef="#ctx0" brushRef="#br0">492 1 11659,'0'0'1484,"-12"12"-496,-183 212 2322,-67 105-2590,241-295-1380,19-28-1539,14-21-366,7-16-1075,1-8-941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8.082"/>
    </inkml:context>
    <inkml:brush xml:id="br0">
      <inkml:brushProperty name="width" value="0.025" units="cm"/>
      <inkml:brushProperty name="height" value="0.025" units="cm"/>
    </inkml:brush>
  </inkml:definitions>
  <inkml:trace contextRef="#ctx0" brushRef="#br0">1 1 1858,'0'0'13885,"5"12"-13127,-2-3-639,1-1-26,0 1-1,-1 0 1,0 1-1,-1-1 1,0 0-1,0 1 1,0 10-1,-2-17-45,0 0-1,0 0 0,0 0 1,1 0-1,-1 0 0,1 0 1,0 0-1,0 0 0,0 0 1,0 0-1,0-1 0,1 1 1,-1 0-1,1-1 0,0 1 1,0-1-1,2 3 0,-2-3 3,1-1-1,-1 0 1,0 1-1,0-1 1,1 0-1,-1-1 1,1 1-1,-1 0 0,1 0 1,-1-1-1,1 0 1,-1 1-1,1-1 1,0 0-1,-1 0 1,4-1-1,9-2-88,0-1 1,0 0-1,0-2 0,-1 1 0,20-12 0,-15 8-685,0 2-1234,-8 4-3272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8.857"/>
    </inkml:context>
    <inkml:brush xml:id="br0">
      <inkml:brushProperty name="width" value="0.025" units="cm"/>
      <inkml:brushProperty name="height" value="0.025" units="cm"/>
    </inkml:brush>
  </inkml:definitions>
  <inkml:trace contextRef="#ctx0" brushRef="#br0">193 0 11627,'0'0'6438,"-11"4"-5376,0 1-935,0 1 0,0 0 0,0 0 0,1 1 0,0 1-1,-16 15 1,19-17-72,1 0 0,1 0 0,-1 1 0,1 0 0,1 0 0,-1 0 0,1 1-1,0 0 1,1-1 0,0 1 0,0 1 0,-2 13 0,4-20-53,0 1 1,1-1 0,-1 0-1,1 1 1,0-1-1,0 1 1,0-1-1,0 0 1,0 1-1,0-1 1,1 1-1,-1-1 1,1 0-1,-1 1 1,1-1-1,0 0 1,0 0 0,0 0-1,1 1 1,-1-1-1,0 0 1,4 3-1,-1-3-33,-1 0 1,1-1-1,0 1 0,0-1 0,1 0 1,-1 0-1,0 0 0,0-1 0,0 1 1,1-1-1,-1 0 0,5-1 0,133-12-433,-141 13 463,0 0 0,1 0 0,-1 0 0,0 0-1,0 0 1,0 0 0,0 0 0,0 0 0,0 1 0,0-1 0,0 0 0,0 0 0,0 1 0,0-1 0,0 1-1,0-1 1,0 1 0,-1-1 0,1 1 0,0 0 0,0-1 0,0 1 0,-1 0 0,1 0 0,0 0 0,-1-1 0,1 1-1,0 1 1,-1 0 6,0 0 1,1 0-1,-1 0 0,0 0 0,-1 0 0,1-1 0,0 1 0,0 0 0,-1 0 1,1 0-1,-1 0 0,1-1 0,-1 1 0,-1 2 0,-4 6 108,0 0 0,0 0 0,-15 17-1,4-8 166,-1-1 0,-1-1-1,-1 0 1,0-1-1,-1-2 1,0 0-1,-1-1 1,-31 14 0,52-27-299,1 0 0,-1 0 0,1 1 0,0-1 1,-1 0-1,1 0 0,-1 1 0,1-1 0,-1 0 1,1 0-1,-1 0 0,1 0 0,-1 0 1,1 0-1,-1 0 0,1 0 0,-1 0 0,1 0 1,-1 0-1,1 0 0,-1 0 0,1 0 0,-1-1 1,1 1-1,-1 0 0,1 0 0,-1-1 0,1 1 1,-1 0-1,1 0 0,-1-1 0,3-16-1181,21-28-1825,-20 40 2423,26-48-4232,5-10-2014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9.322"/>
    </inkml:context>
    <inkml:brush xml:id="br0">
      <inkml:brushProperty name="width" value="0.025" units="cm"/>
      <inkml:brushProperty name="height" value="0.025" units="cm"/>
    </inkml:brush>
  </inkml:definitions>
  <inkml:trace contextRef="#ctx0" brushRef="#br0">164 1 16752,'-5'10'934,"-15"32"99,-74 175 2638,84-188-3574,1 0 0,1 0-1,2 1 1,1 0 0,2 0-1,0 31 1,2-60-111,1 1 0,0 0 0,0 0-1,1 0 1,-1-1 0,0 1 0,0 0-1,1 0 1,-1-1 0,1 1 0,0 0 0,-1-1-1,1 1 1,0-1 0,0 1 0,0-1 0,0 1-1,0-1 1,0 1 0,1-1 0,-1 0 0,0 0-1,1 0 1,2 2 0,-3-3-19,1 1 0,-1-1 1,0 0-1,1 0 0,-1 0 0,0 0 1,1-1-1,-1 1 0,0 0 0,1-1 0,-1 1 1,0 0-1,0-1 0,1 0 0,-1 1 1,0-1-1,0 0 0,0 1 0,0-1 0,0 0 1,0 0-1,0 0 0,0 0 0,0 0 1,0 0-1,0 0 0,-1 0 0,1-1 1,0 1-1,-1 0 0,2-3 0,3-9-604,1-1-1,-2 0 1,0 0 0,0 0-1,2-20 1,7-29-1278,-13 62 1909,0 1 0,0-1 0,1 1 0,-1-1-1,0 1 1,1-1 0,-1 0 0,0 1-1,1-1 1,-1 1 0,1 0 0,-1-1 0,1 1-1,-1-1 1,1 1 0,-1 0 0,1-1 0,-1 1-1,1 0 1,-1 0 0,1-1 0,0 1 0,-1 0-1,1 0 1,-1 0 0,1 0 0,0 0-1,-1 0 1,1-1 0,0 2 0,-1-1 0,1 0-1,0 0 1,-1 0 0,1 0 0,-1 0 0,2 1-1,28 11-41,-12-4 194,-9-7-66,0 0 1,0 0 0,0-1 0,0 0-1,0-1 1,0 0 0,0-1 0,0 1 0,0-2-1,-1 1 1,1-1 0,-1 0 0,1-1-1,7-5 1,-10 6 86,0-1 0,1 1 1,-2-1-1,1-1 0,0 1 0,-1-1 0,0 0 1,0 0-1,-1-1 0,1 1 0,-1-1 0,0 0 1,-1 0-1,1 0 0,-1-1 0,-1 1 0,1-1 1,2-9-1,-5 15-146,0 0 0,0 1 0,0-1 0,0 1 1,0-1-1,0 0 0,0 1 0,0-1 0,0 1 0,0-1 1,0 1-1,0-1 0,-1 0 0,1 1 0,0-1 0,0 1 1,-1-1-1,1 1 0,0-1 0,-1 1 0,1-1 0,0 1 1,-1 0-1,1-1 0,-1 1 0,1-1 0,0 1 0,-1 0 1,1-1-1,-1 1 0,1 0 0,-1 0 0,0-1 1,1 1-1,-1 0 0,1 0 0,-1 0 0,1 0 0,-1 0 1,0 0-1,1-1 0,-1 1 0,1 1 0,-1-1 0,1 0 1,-1 0-1,0 0 0,1 0 0,-1 0 0,1 0 0,-1 1 1,1-1-1,-1 0 0,1 1 0,-1-1 0,1 0 0,-1 1 1,1-1-1,-1 1 0,-34 19 214,19-6-167,2 1 0,0 1 0,0 0 0,1 1 0,2 0-1,-1 1 1,2 0 0,0 1 0,2 0 0,0 1 0,1 0 0,1 0 0,-8 41-1,14-59-58,0-1-1,0 0 0,0 0 0,0 0 0,0 0 0,0 1 1,0-1-1,0 0 0,0 0 0,1 0 0,-1 0 1,0 1-1,1-1 0,-1 0 0,1 0 0,0 0 0,-1 0 1,1 0-1,-1 0 0,1 0 0,0 0 0,0-1 1,0 1-1,0 0 0,1 1 0,1-1 12,-1 0 0,0-1 1,0 1-1,0-1 0,1 1 0,-1-1 0,0 0 0,0 0 1,1 0-1,-1 0 0,0 0 0,4-2 0,5 0-24,0-1 0,0-1 0,0 0-1,14-8 1,55-39-4427,-46 23-1921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3:21.975"/>
    </inkml:context>
    <inkml:brush xml:id="br0">
      <inkml:brushProperty name="width" value="0.025" units="cm"/>
      <inkml:brushProperty name="height" value="0.025" units="cm"/>
    </inkml:brush>
  </inkml:definitions>
  <inkml:trace contextRef="#ctx0" brushRef="#br0">1966 172 7655,'-13'-11'118,"-18"-12"122,-1 1 0,-1 2 0,-1 1 1,-68-28-1,78 40-187,-1 2 1,1 1-1,-1 1 1,0 1-1,0 1 1,0 1 0,1 1-1,-1 2 1,0 0-1,0 2 1,1 0-1,-44 17 1,-12 11 47,1 3 0,-101 65 0,55-31 53,-25 9 201,-198 116 479,303-166-771,2 2-1,1 2 1,1 2-1,2 1 1,-46 58-1,73-79-49,1 0 0,0 2 0,2-1 0,0 1 0,0 1-1,2-1 1,0 1 0,1 1 0,1-1 0,1 1 0,0 0 0,1 0 0,2 0 0,0 0 0,1 1-1,0-1 1,2 0 0,0 0 0,1 0 0,1 0 0,1 0 0,1-1 0,0 0 0,1 0 0,1-1-1,1 1 1,1-2 0,0 1 0,1-1 0,0-1 0,2 0 0,-1-1 0,2 0 0,0-1 0,20 14-1,-10-10 9,1-2 0,1-1 0,0 0-1,1-2 1,0-2 0,1 0-1,0-2 1,0 0 0,33 3-1,3-3 37,1-3-1,0-3 1,67-7-1,-63-1-50,-1-4 0,-1-2 1,0-4-1,-1-2 0,-1-3 1,0-3-1,-2-3 0,-1-2 0,-2-4 1,-1-1-1,-1-4 0,-2-2 1,-2-2-1,-2-2 0,-2-3 0,80-96 1,-106 111 72,-2-1-1,-1-1 1,-1 0 0,-2-2 0,-2 0 0,-1-1 0,-2 0 0,8-40-1,-16 54 46,-1 1 0,-1-1 0,-1 1 0,-1-1-1,-1 0 1,-1 1 0,-1-1 0,-1 1 0,-1-1-1,-1 1 1,-1 0 0,-1 0 0,-1 1 0,0 0-1,-16-26 1,11 27-109,-1 0 0,-1 1-1,-1 1 1,0 0 0,-1 2 0,-1-1-1,-1 2 1,0 1 0,-1 0-1,0 1 1,-1 1 0,-1 2 0,1 0-1,-2 1 1,1 1 0,-1 1 0,-1 0-1,1 2 1,-1 2 0,0 0-1,0 1 1,0 1 0,0 1 0,0 1-1,0 2 1,0 0 0,1 1 0,-26 9-1,35-8-148,-1 0 0,1 1 0,0 1 0,0 1 0,0 0-1,1 0 1,1 1 0,0 1 0,0 0 0,0 1 0,2 0-1,-11 13 1,13-13-305,1-1 0,0 1 0,1 0 0,0 1 0,1 0 0,0-1 0,1 2 0,0-1 0,-2 16 0,2 41-4466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39.648"/>
    </inkml:context>
    <inkml:brush xml:id="br0">
      <inkml:brushProperty name="width" value="0.025" units="cm"/>
      <inkml:brushProperty name="height" value="0.025" units="cm"/>
    </inkml:brush>
  </inkml:definitions>
  <inkml:trace contextRef="#ctx0" brushRef="#br0">99 0 13645,'0'0'8723,"-8"4"-8563,3-1-158,0 0 0,1-1 0,0 2 0,-1-1 0,1 0 0,0 1 0,1 0 0,-1 0 0,1 0 1,-1 0-1,1 0 0,-2 6 0,-1 1-3,0 1 0,1 0-1,1 0 1,-6 24 0,8-30-51,1 1 0,-1 0-1,1-1 1,1 1 0,-1 0-1,1 0 1,0-1 0,1 1 0,1 7-1,-2-13 27,1 1-1,-1-1 0,1 0 1,-1 0-1,1 0 1,-1 0-1,1 0 1,0 0-1,0 0 1,0 0-1,-1 0 0,1 0 1,0 0-1,0 0 1,0-1-1,0 1 1,0 0-1,0-1 0,1 1 1,1 0-1,0 0-24,0-1-1,0 0 1,0 0-1,0 0 1,0 0-1,0 0 1,0 0-1,0-1 0,0 1 1,0-1-1,0 0 1,4-2-1,2-1-774,0-1 0,0-1 1,0 1-1,0-1 0,-1-1 0,11-10 0,15-21-5126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0.002"/>
    </inkml:context>
    <inkml:brush xml:id="br0">
      <inkml:brushProperty name="width" value="0.025" units="cm"/>
      <inkml:brushProperty name="height" value="0.025" units="cm"/>
    </inkml:brush>
  </inkml:definitions>
  <inkml:trace contextRef="#ctx0" brushRef="#br0">153 0 14798,'-8'9'2103,"-9"12"-1255,2 0-1,0 1 0,1 0 0,2 2 0,0-1 1,-10 30-1,14-29-723,0 0 0,2 1 1,1 1-1,1-1 1,0 0-1,2 48 0,2-72-128,-1 0-1,1 0 0,0 0 1,0 0-1,0 0 0,0 0 1,0 0-1,1 0 0,-1 0 0,0 0 1,0 0-1,1 0 0,-1 0 1,1 0-1,-1 0 0,1 0 1,-1 0-1,1 0 0,-1 0 0,1 0 1,0-1-1,-1 1 0,1 0 1,0 0-1,0-1 0,0 1 1,0-1-1,0 1 0,0 0 0,0-1 1,0 0-1,0 1 0,0-1 1,0 0-1,0 1 0,0-1 1,0 0-1,0 0 0,0 0 0,0 0 1,0 0-1,0 0 0,0 0 1,0 0-1,0 0 0,0-1 1,0 1-1,0 0 0,0-1 0,0 1 1,0-1-1,2 0 0,3-2 40,1 0 0,0-1 0,-1 0 0,0 0-1,0-1 1,7-6 0,31-31 12,10-8-14,-1-4-1,70-91 0,-123 144-141,1 1 0,-1 0-1,1-1 1,-1 1 0,1-1 0,-1 1-1,1-1 1,-1 1 0,0-1-1,1 0 1,-1 1 0,0-1 0,0 1-1,1-1 1,-1 0 0,0 1 0,0-1-1,0 1 1,0-1 0,0 0-1,0 1 1,0-1 0,0 0 0,0 1-1,0-1 1,0 0 0,0 1-1,-1-1 1,1 0 0,-19 1-5677,-3 8-1047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0.359"/>
    </inkml:context>
    <inkml:brush xml:id="br0">
      <inkml:brushProperty name="width" value="0.025" units="cm"/>
      <inkml:brushProperty name="height" value="0.025" units="cm"/>
    </inkml:brush>
  </inkml:definitions>
  <inkml:trace contextRef="#ctx0" brushRef="#br0">1 352 6726,'0'0'6503,"0"54"-4037,0-31-192,6 0-705,9-5-576,2-3-384,2-6-449,1-7-64,1-2-640,4-6-962,-6-16-1216,0-7-2467,-3-7-5798</inkml:trace>
  <inkml:trace contextRef="#ctx0" brushRef="#br0" timeOffset="1">315 1 13261,'0'0'4478,"-3"10"-3356,-14 80 18,4-1 1,-3 139-1,16-178-1615,-23-78-4025,11 12 2518,-2 1 0,-17-18 0,-5-4 1452,7-2 3920,29 39-3285,-1-1 0,1 0-1,0 1 1,0-1 0,0 0-1,0 0 1,0 1 0,0-1-1,0 0 1,0 1 0,0-1-1,0 0 1,0 1 0,0-1-1,1 0 1,-1 0-1,0 1 1,0-1 0,1 1-1,-1-1 1,0 0 0,1 1-1,-1-1 1,1 1 0,-1-1-1,1 1 1,-1-1 0,1 1-1,-1-1 1,1 1 0,0-1-1,-1 1 1,1 0 0,0-1-1,-1 1 1,1 0-1,0 0 1,-1 0 0,1-1-1,0 1 1,-1 0 0,2 0-1,38-9 268,-34 8-28,27-5-286,35-6-438,-24-2-4674,-11-2-5420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1.403"/>
    </inkml:context>
    <inkml:brush xml:id="br0">
      <inkml:brushProperty name="width" value="0.025" units="cm"/>
      <inkml:brushProperty name="height" value="0.025" units="cm"/>
    </inkml:brush>
  </inkml:definitions>
  <inkml:trace contextRef="#ctx0" brushRef="#br0">1 88 13645,'0'0'5151,"4"-10"-4120,-1 5-947,-1 1 0,1-1 0,-1 1 1,1-1-1,0 1 0,1 0 0,-1 0 0,1 1 1,0-1-1,0 1 0,0-1 0,0 1 0,1 1 1,-1-1-1,1 0 0,-1 1 0,1 0 0,0 0 1,0 1-1,0-1 0,6 0 0,-4 0-22,1 1-1,0 0 1,-1 0-1,1 0 1,0 1-1,12 1 1,-19-1-56,1 1 0,0-1 0,0 1 0,-1 0 1,1 0-1,0-1 0,-1 1 0,1 0 0,-1 0 1,1 1-1,-1-1 0,1 0 0,-1 0 1,0 1-1,0-1 0,0 0 0,0 1 0,0 0 1,0-1-1,0 1 0,0-1 0,0 1 0,-1 0 1,1 0-1,-1-1 0,1 1 0,-1 0 0,0 0 1,0 0-1,0-1 0,0 1 0,0 2 0,0 12-140,-1 1 0,-1-1 0,0 0 0,-9 31 0,-5 33-754,16-79 887,0-1 1,0 0 0,0 1-1,0-1 1,0 0 0,0 1-1,0-1 1,-1 0 0,1 1 0,0-1-1,0 0 1,1 1 0,-1-1-1,0 0 1,0 1 0,0-1-1,0 0 1,0 1 0,0-1 0,0 1-1,0-1 1,1 0 0,-1 0-1,0 1 1,0-1 0,0 0-1,1 1 1,-1-1 0,0 0-1,0 0 1,1 1 0,-1-1 0,0 0-1,1 0 1,-1 0 0,0 0-1,1 1 1,-1-1 0,0 0-1,1 0 1,-1 0 0,0 0-1,1 0 1,-1 0 0,0 0 0,1 0-1,-1 0 1,1 0 0,-1 0-1,0 0 1,1 0 0,-1 0-1,0 0 1,1 0 0,-1 0-1,0-1 1,1 1 0,-1 0 0,0 0-1,1 0 1,-1-1 0,0 1-1,0 0 1,1 0 0,-1-1-1,0 1 1,0 0 0,1-1-1,-1 1 1,13-11-12,-1 0 1,-1-1-1,0 0 0,0-1 0,-1-1 0,-1 1 0,8-16 1,9-11-930,-13 23 76,-13 17 855,0 0 0,0 0 0,0 1 0,0-1 0,0 0-1,0 0 1,0 0 0,0 0 0,0 0 0,0 0 0,0 0 0,0 0 0,0 0-1,0 0 1,1 1 0,-1-1 0,0 0 0,0 0 0,0 0 0,0 0-1,0 0 1,0 0 0,0 0 0,0 0 0,0 0 0,0 0 0,0 0 0,0 0-1,0 0 1,0 0 0,1 0 0,-1 0 0,0 0 0,0 0 0,0 0-1,0 0 1,0 0 0,0 0 0,0 0 0,0 0 0,0 0 0,0 0 0,1 0-1,-1 0 1,0 0 0,0 0 0,0 0 0,0 0 0,0 0 0,0 0-1,0 0 1,0 0 0,0 0 0,0 0 0,0 0 0,1 0 0,-1 0 0,0 0-1,0 0 1,0 0 0,0 0 0,0 0 0,0-1 0,0 1 0,0 0-1,-9 32-441,7-25 521,-4 11 75,1 0 0,0 0 1,2 0-1,0 1 0,0 24 0,3-41-120,-1-1-1,1 0 1,0 0 0,1 0-1,-1 0 1,0 1 0,0-1-1,0 0 1,1 0 0,-1 0-1,1 0 1,-1 0 0,1 1-1,-1-1 1,1 0 0,-1 0-1,1 0 1,0-1 0,0 1-1,-1 0 1,1 0 0,0 0-1,0 0 1,0-1 0,0 1-1,2 0 1,-1 0 20,0 0 0,1-1 1,-1 1-1,1-1 0,-1 0 0,1 0 0,-1 0 0,1 0 1,-1 0-1,1 0 0,-1-1 0,3 0 0,4-2 69,0 0 0,0 0-1,-1-1 1,1 0 0,-1 0-1,9-7 1,2-4-48,0-2 1,-1 0-1,-1-1 0,0-1 1,-2-1-1,0 0 1,20-36-1,-60 118 336,23-56-345,0 0 0,0 0 0,1 0 1,-1 0-1,1 0 0,1 0 0,-1 1 1,1-1-1,0 0 0,1 0 0,-1 1 1,3 7-1,-2-13-29,-1 0 0,1 0 1,0 0-1,0-1 0,0 1 0,0 0 1,1 0-1,-1 0 0,0-1 1,0 1-1,0 0 0,1-1 0,-1 1 1,0-1-1,0 0 0,1 1 0,-1-1 1,1 0-1,-1 0 0,0 0 1,1 0-1,-1 0 0,2 0 0,34-6 733,-21 0-661,0-2-1,-1 0 1,0 0-1,0-2 1,-1 1-1,14-14 1,-9 8-89,1 1 1,26-15-1,-46 29-10,1-1-1,-1 1 1,1 0 0,-1 0-1,1 0 1,-1 0-1,1-1 1,-1 1 0,1 0-1,-1 0 1,1 0-1,-1 0 1,1 0 0,-1 0-1,0 0 1,1 0-1,-1 0 1,1 0 0,-1 1-1,1-1 1,-1 0-1,1 0 1,-1 0 0,1 1-1,-1-1 1,0 0-1,1 0 1,-1 1 0,1-1-1,-1 0 1,0 1-1,1-1 1,-1 0 0,0 1-1,0-1 1,1 1-1,-1-1 1,0 0 0,0 1-1,1-1 1,-1 1-1,0-1 1,0 1 0,0-1-1,0 1 1,0-1-1,0 1 1,0-1 0,0 1-1,0-1 1,0 1 0,0-1-1,0 0 1,0 1-1,0-1 1,0 1 0,0-1-1,-1 2 1,-6 46 111,2-17-135,6-30 24,-1-1-1,0 1 1,1-1 0,-1 0-1,0 1 1,1-1 0,-1 0-1,1 1 1,-1-1 0,1 0-1,-1 1 1,1-1-1,-1 0 1,1 0 0,-1 1-1,1-1 1,-1 0 0,1 0-1,-1 0 1,1 0 0,-1 0-1,1 0 1,0 0-1,-1 0 1,1 0 0,-1 0-1,1 0 1,-1 0 0,1 0-1,-1 0 1,1-1 0,-1 1-1,1 0 1,-1 0-1,2-1 1,20-8 51,44-37 69,4-3-115,-63 45-10,-1 0 1,1 1-1,-1 1 1,1-1-1,0 1 1,0 0-1,0 0 1,0 1-1,9-1 1,-15 2 0,0 0 0,-1 1 0,1-1 0,0 0 0,-1 0 0,1 0 0,-1 0 0,1 1 0,0-1 0,-1 0 0,1 0 0,-1 1 0,1-1 0,-1 1 0,1-1 0,-1 0 0,1 1 0,-1-1 0,0 1 0,1-1 0,-1 1 0,1-1 0,-1 1 0,0-1 0,0 1 0,1 0 0,-1-1 0,0 2 0,4 26 19,-10 31-24,5-54-36,-2 37-1651,2-24-5086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1.899"/>
    </inkml:context>
    <inkml:brush xml:id="br0">
      <inkml:brushProperty name="width" value="0.025" units="cm"/>
      <inkml:brushProperty name="height" value="0.025" units="cm"/>
    </inkml:brush>
  </inkml:definitions>
  <inkml:trace contextRef="#ctx0" brushRef="#br0">63 1 15695,'0'0'8328,"-10"61"-7880,-3-9-128,-2 5-191,2 2-65,6-9-64,2-5 32,5-8-64,0-10-641,0-11-384,7-11-64,1-5-545,-5-9-896,-3-10-2467,-7-11-1729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2.273"/>
    </inkml:context>
    <inkml:brush xml:id="br0">
      <inkml:brushProperty name="width" value="0.025" units="cm"/>
      <inkml:brushProperty name="height" value="0.025" units="cm"/>
    </inkml:brush>
  </inkml:definitions>
  <inkml:trace contextRef="#ctx0" brushRef="#br0">1 110 11050,'0'0'9802,"57"-57"-9098,-12 43 1,8 2-385,3-1-224,0 5-96,-6 3-256,-9 5-1217,-11 0-1506,-12 2-3331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2.802"/>
    </inkml:context>
    <inkml:brush xml:id="br0">
      <inkml:brushProperty name="width" value="0.025" units="cm"/>
      <inkml:brushProperty name="height" value="0.025" units="cm"/>
    </inkml:brush>
  </inkml:definitions>
  <inkml:trace contextRef="#ctx0" brushRef="#br0">0 509 15503,'0'0'1292,"9"0"864,2-2-1723,0 1 1,0-1-1,0-1 0,0 0 0,0-1 1,-1 0-1,0 0 0,0-1 0,0-1 0,12-8 1,-13 9-392,-1-1 1,0 0-1,-1 0 0,1-1 1,-1 0-1,0 0 1,-1-1-1,0 1 1,0-2-1,-1 1 1,0-1-1,0 1 1,3-11-1,-7 17-36,0 1 1,-1-1-1,1 0 1,-1 0-1,1 0 1,-1 0-1,0 1 0,0-1 1,0 0-1,0 0 1,0 0-1,0 0 0,0 0 1,-1 0-1,1 0 1,-1 1-1,1-1 1,-2-2-1,1 3-4,1 1 0,-1-1 0,0 0 0,0 1 0,1-1 0,-1 0 0,0 1 0,0-1 0,0 1 0,0 0 0,0-1 0,0 1 0,0 0 0,0-1 0,0 1 0,0 0 0,0 0 0,0 0 0,0 0 0,0 0 0,0 0 0,0 0 0,-2 1 0,-1-1-7,-1 2 0,1-1 0,0 0 0,0 1 1,0 0-1,0 0 0,0 0 0,0 1 0,0-1 0,0 1 0,1 0 0,0 0 0,-6 6 0,5-4 0,0 0 0,1 0-1,-1 1 1,1-1 0,0 1-1,1 0 1,-1 0 0,1 0-1,0 0 1,1 0 0,-1 0-1,1 1 1,1-1 0,-1 0-1,1 1 1,0-1 0,1 10-1,0-15 4,0 1-1,0-1 0,-1 0 0,1 0 0,0 0 1,0 0-1,0 0 0,0 0 0,0 0 0,0 0 1,1-1-1,-1 1 0,0 0 0,0-1 0,0 1 0,1-1 1,-1 1-1,0-1 0,1 0 0,-1 1 0,0-1 1,1 0-1,-1 0 0,0 0 0,1 0 0,-1 0 1,1 0-1,-1 0 0,0-1 0,3 0 0,43-12 69,-26 0-138,-1 0 1,0-1-1,-1-1 1,-1-1-1,0-1 1,-1-1-1,-1 0 1,-1-1-1,22-34 1,-53 82-312,-22 50 1,32-65 474,1 0-1,1-1 1,0 1 0,1 1-1,1-1 1,-2 19 0,4-32-77,0 1 1,0-1-1,0 0 1,0 1-1,0-1 1,1 1-1,-1-1 1,0 1-1,1-1 1,-1 0 0,1 1-1,-1-1 1,1 0-1,-1 0 1,1 1-1,0-1 1,0 0-1,0 0 1,0 0-1,0 0 1,0 0-1,0 0 1,0 0-1,0 0 1,0 0-1,0 0 1,1-1-1,-1 1 1,0-1-1,0 1 1,1-1-1,-1 1 1,1-1-1,-1 1 1,0-1-1,1 0 1,-1 0-1,1 0 1,-1 0-1,0 0 1,1 0-1,2-1 1,2 0 34,1 0 1,-1-1-1,0 0 1,0 0-1,0 0 1,0-1-1,0 0 0,8-5 1,9-10-9,-1-1 0,0-1 1,-2 0-1,-1-2 0,0 0 0,-2-1 0,25-43 1,-11 10-31,-2-2 0,29-84 0,-56 136 44,5-16-409,-9 17 124,-7 11 146,-11 14 94,1 1 1,1 0-1,1 1 1,1 1-1,-25 47 1,31-52 93,2 1 0,0 0 0,1 1 0,1 0 0,1 0 0,0 0 0,2 1 0,-2 32 0,6-50-85,-1 0-1,1 0 0,-1 1 0,1-1 0,0 0 0,1 0 1,-1 0-1,0-1 0,1 1 0,0 0 0,-1 0 1,1-1-1,0 1 0,0-1 0,1 0 0,-1 1 1,0-1-1,1 0 0,0 0 0,-1-1 0,1 1 1,0-1-1,0 1 0,0-1 0,0 0 0,0 0 1,0 0-1,0 0 0,0 0 0,0-1 0,0 0 1,1 1-1,5-2 0,-6 2-131,0-1 0,1 0 0,-1 0 0,0 0 0,1 0 0,-1-1 0,0 1 0,0-1 0,1 0 0,-1 0 0,0 0 0,0 0 0,0-1 0,0 1 0,0-1 0,0 1 0,-1-1 0,1 0 0,0-1 0,-1 1 0,0 0 0,1-1 0,-1 1 0,0-1 0,0 1 0,0-1 0,-1 0 0,1 0 0,-1 0 0,1 0 0,-1 0 0,0 0 0,0-4 0,0-21-3555,-1-3-3049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3.161"/>
    </inkml:context>
    <inkml:brush xml:id="br0">
      <inkml:brushProperty name="width" value="0.025" units="cm"/>
      <inkml:brushProperty name="height" value="0.025" units="cm"/>
    </inkml:brush>
  </inkml:definitions>
  <inkml:trace contextRef="#ctx0" brushRef="#br0">0 0 15310,'0'0'3812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4.004"/>
    </inkml:context>
    <inkml:brush xml:id="br0">
      <inkml:brushProperty name="width" value="0.025" units="cm"/>
      <inkml:brushProperty name="height" value="0.025" units="cm"/>
    </inkml:brush>
  </inkml:definitions>
  <inkml:trace contextRef="#ctx0" brushRef="#br0">187 281 9065,'0'0'4078,"0"-8"-1911,2-29-143,-3 36-1931,1 0 0,0 0-1,-1 0 1,1 0 0,0 0 0,-1 0 0,1 0 0,-1 0 0,0 0 0,1 0 0,-1 0 0,0 0 0,1 1-1,-1-1 1,0 0 0,0 0 0,0 1 0,0-1 0,0 0 0,0 1 0,0-1 0,0 1 0,0 0 0,0-1-1,0 1 1,0 0 0,0-1 0,0 1 0,0 0 0,0 0 0,-1 0 0,1 0 0,0 0 0,0 0 0,-2 1-1,-2-1 29,1 1-1,0-1 1,-1 1-1,1 0 1,0 1-1,0-1 0,-6 3 1,2 2-80,0 0 0,1 0 0,0 0 0,0 1 1,0 0-1,1 1 0,0 0 0,0 0 0,1 0 0,0 0 0,-5 11 1,4-6-6,1 0 0,0 0 0,0 1 1,1 0-1,1 0 0,-3 28 0,6-42-36,0 1 0,0-1-1,0 1 1,0-1 0,0 1-1,0-1 1,0 1 0,0 0-1,0-1 1,0 1 0,1-1-1,-1 1 1,0-1 0,0 1-1,1-1 1,-1 1 0,0-1 0,0 1-1,1-1 1,-1 0 0,1 1-1,-1-1 1,0 1 0,1-1-1,-1 0 1,1 1 0,-1-1-1,1 0 1,-1 0 0,1 1-1,-1-1 1,1 0 0,-1 0-1,1 0 1,-1 1 0,1-1 0,-1 0-1,1 0 1,0 0 0,-1 0-1,1 0 1,-1 0 0,1 0-1,-1-1 1,1 1 0,-1 0-1,1 0 1,0 0 0,-1 0-1,1-1 1,31-13 80,-14 1-31,1-1 0,-2-1-1,0-1 1,-1 0 0,21-28-1,-8 6-33,39-69-1,-59 93 55,-1 0 1,-1-1 0,0 0 0,0 0 0,-2 0 0,0-1 0,-1 0 0,0 0 0,1-23 0,-5 39-60,0 0 0,0-1 0,0 1 0,0 0 0,0 0-1,0 0 1,0-1 0,0 1 0,0 0 0,0 0 0,0-1 0,0 1 0,0 0 0,-1 0 0,1-1 0,0 1 0,0 0 0,0 0 0,0 0-1,0-1 1,0 1 0,-1 0 0,1 0 0,0 0 0,0 0 0,0 0 0,-1-1 0,1 1 0,0 0 0,0 0 0,0 0 0,-1 0 0,1 0-1,0 0 1,0 0 0,-1 0 0,1 0 0,0 0 0,0 0 0,-1 0 0,1 0 0,0 0 0,0 0 0,-1 0 0,1 0 0,0 0 0,0 0-1,-1 0 1,1 0 0,0 0 0,0 0 0,-1 1 0,-11 7 88,5 0-82,1 0-1,-1 1 1,2 0-1,-1 0 1,1 0-1,1 1 0,-1 0 1,-3 13-1,-21 87 12,25-90 17,1 0-1,0 0 1,1 1 0,2-1-1,0 1 1,3 24-1,-3-42-30,0 1 0,1-1-1,0 1 1,-1 0 0,1-1-1,1 1 1,-1-1 0,0 0-1,1 1 1,0-1-1,-1 0 1,1 0 0,0 0-1,1 0 1,-1 0 0,1-1-1,-1 1 1,1-1 0,0 1-1,0-1 1,0 0-1,0 0 1,0 0 0,0-1-1,0 1 1,1-1 0,-1 1-1,1-1 1,-1 0-1,1-1 1,-1 1 0,1-1-1,0 1 1,-1-1 0,1 0-1,0 0 1,-1-1 0,1 1-1,-1-1 1,1 0-1,0 0 1,2-1 0,5-2 32,-1 1 1,0-2-1,0 0 1,-1 0-1,1-1 1,-1 0-1,0 0 1,-1-1-1,1 0 1,-2-1-1,1 1 1,10-16-1,-10 14-26,-1-1 0,0-1 0,0 1 0,-2-1 0,1 0 0,-1 0 0,-1-1 0,0 1 0,0-1 1,3-23-1,-7 34-18,0 1 0,1-1 0,-1 0 0,0 1 0,0-1 0,0 0 0,0 1 0,1-1 0,-1 0 0,0 0 0,0 1 0,0-1 1,-1 0-1,1 1 0,0-1 0,0 0 0,0 1 0,0-1 0,-1 0 0,1 1 0,0-1 0,0 0 0,-1 1 0,1-1 1,-1 0-1,1 1 0,-1-1 0,1 1 0,-1-1 0,1 1 0,-1-1 0,1 1 0,-1 0 0,1-1 0,-1 1 0,0 0 0,1-1 1,-1 1-1,0 0 0,1 0 0,-1-1 0,0 1 0,1 0 0,-1 0 0,0 0 0,0 0 0,1 0 0,-1 0 0,0 0 1,1 0-1,-2 1 0,-1 0-8,0 0 0,0 0 0,1 0 0,-1 1 0,0-1 0,1 1 0,-1 0 0,1 0 1,0 0-1,0 0 0,-3 3 0,-2 4 7,0 0 0,0 1 0,1 0 0,0 0 0,1 0 0,0 1 0,1 0 0,0 0 0,1 0 0,0 0 0,0 1 0,1-1 0,1 1 0,0 0 0,1 14 0,0-25 5,1 1-1,-1 0 1,0-1 0,1 1-1,-1-1 1,1 1 0,0 0-1,0-1 1,-1 1 0,1-1-1,0 0 1,0 1 0,0-1-1,0 0 1,1 0 0,-1 1-1,0-1 1,0 0 0,1 0 0,-1 0-1,1-1 1,2 2 0,0 0 5,-1-1 1,1 0-1,0-1 0,0 1 1,0-1-1,0 1 1,0-1-1,0 0 1,6-1-1,1-1 14,-1 0 0,1-1 0,-1 0 0,0 0-1,1-1 1,12-8 0,-6 2-1,0-1 1,-1-1 0,-1 0-1,0-2 1,15-16 0,-23 23-8,-1 0 0,-1-1 0,1 0 0,-1 0 1,0 0-1,-1-1 0,0 0 0,-1 0 0,1 0 1,-2 0-1,1 0 0,1-16 0,-7 11 56,-6 15-94,-10 21-44,14-10 78,-1 0-1,1 0 1,1 0-1,0 0 1,1 1-1,0-1 1,1 1-1,0 0 1,1 0-1,1 0 1,0 0-1,3 24 1,-1-33 2,-1-1 0,1 0 0,0 1 0,1-1 0,-1 0 0,1 0 0,-1 0 0,1 0 0,0-1 0,0 1 0,0-1 0,0 0 0,1 0 0,-1 0 0,0 0 0,1 0 0,0-1 0,-1 1 0,1-1 0,0 0 0,0-1 0,-1 1 0,1 0 0,7-1 0,-6 1-166,1-1 1,-1 0-1,1 0 1,-1-1 0,1 0-1,-1 0 1,1 0 0,5-2-1,-9 2-186,1 0 0,-1 0 0,1 0 0,-1-1 0,1 1 0,-1-1 0,0 1 0,0-1 0,0 0 0,0 0 0,0 0 0,0 0 0,0 0 0,-1 0 0,1 0 0,1-3 0,6-23-6650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4.327"/>
    </inkml:context>
    <inkml:brush xml:id="br0">
      <inkml:brushProperty name="width" value="0.025" units="cm"/>
      <inkml:brushProperty name="height" value="0.025" units="cm"/>
    </inkml:brush>
  </inkml:definitions>
  <inkml:trace contextRef="#ctx0" brushRef="#br0">57 1 17489,'0'0'4163,"-56"0"-3330,56 7-705,0 1-160,14-2-736,5-5-1827,-2-1-6053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3:24.355"/>
    </inkml:context>
    <inkml:brush xml:id="br0">
      <inkml:brushProperty name="width" value="0.025" units="cm"/>
      <inkml:brushProperty name="height" value="0.025" units="cm"/>
    </inkml:brush>
  </inkml:definitions>
  <inkml:trace contextRef="#ctx0" brushRef="#br0">11943 165 5573,'-12'-5'2109,"7"3"-2060,-137-58 685,118 52-572,-1 0-1,-1 2 1,1 0-1,-39-2 1,-385 12 587,-2 32-98,88-4-359,-735 59-212,-971 19-240,1866-110 168,-918-8-55,2-51 113,783 28 162,-1128-89 606,1073 108-655,-605 59 0,583-14-175,-357 42 205,748-72-166,-144 26 487,146-24-442,1 0 1,-1 2 0,1 0 0,0 1-1,-34 21 1,50-27-90,0 0 0,0 0 0,1 0 1,-1 0-1,1 0 0,-1 1 0,1-1 0,0 1 0,0 0 0,0 0 0,0 0 0,1 0 0,-1 0 0,1 0 0,0 0 0,0 0 1,0 0-1,0 1 0,0 3 0,1-2-12,0 0 1,0 0-1,1 1 1,0-1 0,0 0-1,0 0 1,1 0-1,-1 0 1,1-1 0,0 1-1,4 6 1,6 6-11,0 0 0,0 0 0,2-1 1,0-1-1,17 14 0,17 12 3,2-4 0,1-1 1,1-2-1,94 43 0,240 76-63,-172-85 184,2-10 0,328 44 0,456-28 242,74-60-237,144 3-25,1011-4-113,-22-237-91,-1260 36 127,-654 110 7,333-136 1,-623 212-12,185-79 0,-153 64 0,-1-1 0,-1-3 0,38-29 0,-65 46 10,-1-1-1,-1 1 1,1-1-1,-1 0 1,0-1 0,0 1-1,0-1 1,0 1-1,-1-1 1,3-8 0,-5 11-4,0 0 0,0 0 0,-1 0 0,1 0 0,-1-1 0,1 1 0,-1 0 0,0 0 0,-1-1 0,1 1 0,0 0 0,-1 0 0,0 0 0,0 0 0,0-1 1,0 1-1,0 0 0,0 1 0,-1-1 0,0 0 0,1 0 0,-1 1 0,-3-4 0,-6-5 6,-1 0 0,0 1 0,0 0-1,-1 1 1,0 1 0,0 0 0,-1 1 0,-25-10 0,-8 1 4,-68-16 0,-125-13-39,-292-17 0,479 57-1,-740-22-4551,562 27 566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5.898"/>
    </inkml:context>
    <inkml:brush xml:id="br0">
      <inkml:brushProperty name="width" value="0.025" units="cm"/>
      <inkml:brushProperty name="height" value="0.025" units="cm"/>
    </inkml:brush>
  </inkml:definitions>
  <inkml:trace contextRef="#ctx0" brushRef="#br0">147 33 14189,'3'-13'1864,"1"-5"1094,-2 16-781,-2 9 695,-1 5-2787,0 0 1,-1-1-1,0 1 0,-1-1 1,0 1-1,-8 16 0,-37 71-74,28-59 43,5-11-50,7-17-4,1 1 1,1 0-1,0 1 0,1 0 0,0-1 0,1 1 0,1 1 0,-3 17 0,6-31 5,0 0 0,0 0-1,1 0 1,-1 0-1,0 0 1,0 0-1,1 0 1,-1 0 0,0-1-1,1 1 1,-1 0-1,1 0 1,-1 0-1,1 0 1,0-1 0,-1 1-1,1 0 1,0-1-1,-1 1 1,1 0-1,0-1 1,0 1 0,-1-1-1,3 1 1,29 7 139,34-11 46,-48 0-482,0-1 0,0 0 0,0-1 0,33-16 0,-35 14-2618,-1-1-1,27-19 1,-17 5-5477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6.271"/>
    </inkml:context>
    <inkml:brush xml:id="br0">
      <inkml:brushProperty name="width" value="0.025" units="cm"/>
      <inkml:brushProperty name="height" value="0.025" units="cm"/>
    </inkml:brush>
  </inkml:definitions>
  <inkml:trace contextRef="#ctx0" brushRef="#br0">11 1 14318,'0'0'8231,"2"58"-6949,-3-29-578,-3-1-448,-1-3-191,2-5-33,3-4 0,0-6-577,0-6-864,0-9-4485,0-10-1761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6.599"/>
    </inkml:context>
    <inkml:brush xml:id="br0">
      <inkml:brushProperty name="width" value="0.025" units="cm"/>
      <inkml:brushProperty name="height" value="0.025" units="cm"/>
    </inkml:brush>
  </inkml:definitions>
  <inkml:trace contextRef="#ctx0" brushRef="#br0">15 1 19987,'0'0'6983,"-14"28"-11468,14-19-736,0-2-7687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6.929"/>
    </inkml:context>
    <inkml:brush xml:id="br0">
      <inkml:brushProperty name="width" value="0.025" units="cm"/>
      <inkml:brushProperty name="height" value="0.025" units="cm"/>
    </inkml:brush>
  </inkml:definitions>
  <inkml:trace contextRef="#ctx0" brushRef="#br0">160 143 13132,'2'-9'2029,"-2"8"-1996,3-14 1538,-1-1 1,0 1 0,0-25-1,-2 38-1344,0-1-1,0 1 0,0 0 0,-1-1 0,1 1 1,-1 0-1,1-1 0,-1 1 0,0 0 0,0-1 0,0 1 1,0 0-1,0 0 0,-1 0 0,-2-3 0,3 4-188,-1 0 0,1 1-1,-1-1 1,1 1 0,-1-1-1,0 1 1,1-1-1,-1 1 1,0 0 0,1 0-1,-1 0 1,0 0 0,1 0-1,-1 0 1,0 1-1,1-1 1,-1 0 0,1 1-1,-1-1 1,0 1 0,1 0-1,-1-1 1,1 1-1,0 0 1,-1 0 0,-2 2-1,-3 3-33,-1 0 0,1 0 0,0 1 0,1-1 0,0 2 0,0-1 0,0 1-1,1 0 1,0 0 0,-4 10 0,2-4-2,0 0 0,2 1-1,-1 0 1,2 0 0,-4 22 0,7-36 0,1 0 0,0 0 0,-1 0 0,1 0 0,0 1 0,0-1 0,-1 0 0,1 0 0,0 0 0,0 1 0,0-1 0,1 0 0,-1 0 0,0 1 0,0-1 0,1 0 0,-1 0 0,0 0 0,1 0 0,-1 0 0,1 1 0,0-1 0,-1 0 0,1 0 0,0 0 0,0 0 0,0-1 0,-1 1 0,1 0 0,0 0 0,0 0 0,0-1 0,0 1 0,0-1 0,0 1 0,1 0 0,-1-1 0,0 0 1,0 1-1,0-1 0,0 0 0,1 0 0,-1 1 0,0-1 0,2 0 0,2-1 12,0 0 0,-1 0 1,1 0-1,0 0 0,-1-1 1,1 0-1,-1 0 1,0 0-1,1-1 0,5-4 1,6-5-86,-1-1 0,0-1 1,-1 0-1,-1-1 1,0-1-1,-1 0 0,0-1 1,-2 0-1,0 0 0,-1-1 1,-1 0-1,7-22 0,-24 44-39,-5 11 28,-17 33 209,2 1 0,2 2 0,3 0-1,1 2 1,3 0 0,3 2 0,-12 57 0,26-87-632,0 1 1,2-1-1,3 50 1,4-61-2311,-6-14 2625,1 0 1,-1 0-1,0 0 1,1 0-1,-1 0 1,1 0-1,-1 0 0,0 0 1,1 0-1,-1 0 1,0-1-1,1 1 1,-1 0-1,1 0 1,-1 0-1,0 0 1,1 0-1,-1-1 1,0 1-1,1 0 0,-1 0 1,0-1-1,0 1 1,1 0-1,-1-1 1,0 1-1,0 0 1,1-1-1,-1 1 1,0 0-1,0-1 1,0 1-1,0 0 0,0-1 1,1 1-1,-1 0 1,0-1-1,0 1 1,0-1-1,0 1 1,8-23-6516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7.893"/>
    </inkml:context>
    <inkml:brush xml:id="br0">
      <inkml:brushProperty name="width" value="0.025" units="cm"/>
      <inkml:brushProperty name="height" value="0.025" units="cm"/>
    </inkml:brush>
  </inkml:definitions>
  <inkml:trace contextRef="#ctx0" brushRef="#br0">93 71 6150,'0'0'14616,"-9"13"-14295,0 0-254,-38 62 593,42-68-440,2 0 1,-1 1 0,1-1 0,0 1 0,1 0 0,0 0 0,0 0 0,0 0 0,0 11 0,3-18-195,-1-1 1,1 1-1,-1 0 1,1-1-1,-1 1 1,1-1-1,0 1 1,-1-1-1,1 1 1,-1-1-1,1 1 1,0-1 0,0 0-1,-1 1 1,1-1-1,0 0 1,-1 0-1,1 1 1,0-1-1,0 0 1,0 0-1,-1 0 1,1 0-1,0 0 1,0 0-1,0 0 1,-1 0-1,1 0 1,0-1-1,0 1 1,-1 0-1,1 0 1,0-1-1,1 0 1,29-8 395,-12-1-384,-1-1 0,-1-1 1,0 0-1,0-1 0,-2-1 0,1-1 0,-2 0 0,0-1 0,-1 0 0,0-1 0,-2 0 0,0-1 0,-1-1 0,14-33 1,-51 111 723,17-41-579,1 0 0,1 0 0,1 1 0,0 0 0,1 0 0,2 1 0,-5 28 0,9-47-178,0 0 0,1 0-1,-1-1 1,0 1 0,1 0 0,-1-1 0,0 1 0,1 0 0,-1-1 0,0 1 0,1 0 0,-1-1 0,1 1 0,0-1 0,-1 1 0,1-1 0,-1 1 0,1-1 0,0 0-1,-1 1 1,1-1 0,0 0 0,-1 1 0,1-1 0,0 0 0,0 0 0,-1 0 0,1 1 0,0-1 0,0 0 0,-1 0 0,1 0 0,0 0 0,0 0 0,-1-1 0,1 1-1,0 0 1,-1 0 0,1 0 0,0-1 0,0 1 0,-1 0 0,2-1 0,34-14 135,-26 7-455,0-1-1,-1 0 0,0 0 0,0-1 1,-1 0-1,0 0 0,-1-1 1,0 0-1,-1 0 0,0 0 0,-1-1 1,0 0-1,3-13 0,-23 55 1122,10-23-62,14-29-393,2 0-380,-13 38-20,-12 35 116,12-43 250,-1-1 0,1 0 1,1 1-1,-1-1 0,1 0 0,0 14 1,1-20-254,13-25 256,8-32-500,16-48-1620,-37 103 1810,-3 36-85,-5-16 360,-1 0 0,-16 27 0,17-33-74,0 0-1,1 0 0,1 1 1,0-1-1,1 2 1,-4 15-1,9-30-207,0 1 0,0 0-1,0-1 1,0 1 0,0-1 0,0 1 0,0 0 0,0-1-1,0 1 1,0 0 0,0-1 0,0 1 0,0-1 0,0 1-1,1 0 1,-1-1 0,0 1 0,0-1 0,1 1-1,-1-1 1,0 1 0,1 0 0,-1-1 0,1 0 0,-1 1-1,0-1 1,1 1 0,-1-1 0,1 1 0,-1-1 0,1 0-1,0 1 1,-1-1 0,1 0 0,-1 0 0,1 0-1,-1 1 1,1-1 0,0 0 0,-1 0 0,1 0 0,0 0-1,-1 0 1,1 0 0,-1 0 0,1 0 0,0 0 0,-1 0-1,1 0 1,0-1 0,-1 1 0,1 0 0,-1 0-1,1-1 1,-1 1 0,2-1 0,34-17-570,-30 13-353,1-1 0,-1-1-1,0 1 1,-1-1 0,1 0-1,-1 0 1,-1-1 0,0 1-1,5-12 1,5-17-6378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8.238"/>
    </inkml:context>
    <inkml:brush xml:id="br0">
      <inkml:brushProperty name="width" value="0.025" units="cm"/>
      <inkml:brushProperty name="height" value="0.025" units="cm"/>
    </inkml:brush>
  </inkml:definitions>
  <inkml:trace contextRef="#ctx0" brushRef="#br0">0 1 14606,'0'0'13805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9.598"/>
    </inkml:context>
    <inkml:brush xml:id="br0">
      <inkml:brushProperty name="width" value="0.025" units="cm"/>
      <inkml:brushProperty name="height" value="0.025" units="cm"/>
    </inkml:brush>
  </inkml:definitions>
  <inkml:trace contextRef="#ctx0" brushRef="#br0">170 265 6374,'12'-14'2257,"-8"10"-1420,0 0 0,0 0 0,-1 0 0,0-1 0,0 1 0,0-1 0,0 0 0,-1 0 0,0 0 0,0 0 0,0 0 0,2-10 0,-5 15-775,1-1 1,-1 0 0,1 1-1,-1-1 1,0 0 0,1 1-1,-1-1 1,0 1 0,1-1-1,-1 1 1,0-1 0,0 1-1,1-1 1,-1 1 0,0 0-1,0-1 1,0 1 0,0 0-1,0 0 1,1 0 0,-1 0-1,0 0 1,0 0 0,0 0-1,0 0 1,0 0-1,0 0 1,1 0 0,-1 0-1,-2 1 1,-30 5 205,22-1-240,0 0 0,0 1 0,0 0 1,1 1-1,0 0 0,0 0 0,1 1 0,-11 12 0,14-14-20,0 0-1,0 1 0,1-1 0,0 1 0,1 0 1,0 0-1,0 1 0,0 0 0,1-1 0,0 1 1,0 0-1,-2 16 0,5-23-6,0 0 1,0-1-1,0 1 1,0 0-1,0 0 1,0-1-1,1 1 1,-1 0-1,0-1 1,0 1-1,1 0 1,-1-1-1,0 1 0,1-1 1,-1 1-1,1 0 1,-1-1-1,1 1 1,-1-1-1,1 1 1,-1-1-1,1 0 1,-1 1-1,1-1 1,0 1-1,-1-1 1,1 0-1,0 0 1,-1 1-1,1-1 1,0 0-1,-1 0 0,1 0 1,0 0-1,0 0 1,-1 0-1,1 0 1,0 0-1,1 0 1,32-5 99,-23 0-73,1 0 1,-1 0-1,0-1 0,0-1 1,-1 1-1,1-2 0,14-14 0,4-5 25,27-35-1,-42 46 104,-1 0 1,0 0-1,-2-2 1,0 1-1,0-1 0,-2-1 1,-1 0-1,0 0 1,8-32-1,-16 51-145,0 1 0,-1-1 0,1 0 0,0 0 0,0 0 0,-1 0 0,1 0 0,0 0 0,0 0 0,-1 0 0,1 0 0,0 1 0,0-1 0,-1 0 0,1 0 0,0 0 0,0 0 0,-1-1 0,1 1 0,0 0 0,0 0 0,-1 0-1,1 0 1,0 0 0,0 0 0,-1 0 0,1 0 0,0-1 0,0 1 0,-1 0 0,1 0 0,0 0 0,0 0 0,0-1 0,-1 1 0,1 0 0,0 0 0,0 0 0,0-1 0,0 1 0,0 0 0,0 0 0,0-1 0,-1 1 0,1 0 0,0 0 0,0-1 0,0 1 0,0 0 0,0 0 0,0-1 0,0 1 0,0 0 0,0-1 0,0 1-1,0 0 1,0 0 0,1-1 0,-1 1 0,0 0 0,0 0 0,0-1 0,0 1 0,0 0 0,0 0 0,1 0 0,-1-1 0,-16 16 140,2 7-81,0 1 0,2 0 0,1 0 0,0 1 0,2 1 0,1 0 0,1 0-1,1 0 1,-5 49 0,11-71-57,-1 0-1,1 0 0,0 0 1,0 0-1,0 0 0,0 0 1,1 0-1,-1 0 0,1 0 1,0 0-1,0 0 0,0 0 1,0 0-1,0 0 0,0-1 1,1 1-1,3 4 0,-3-6 1,0 1-1,0-1 0,0 1 1,1-1-1,-1 0 0,1 0 1,-1 0-1,1 0 0,-1-1 0,1 1 1,-1 0-1,1-1 0,0 0 1,-1 0-1,1 0 0,0 0 1,-1 0-1,1 0 0,-1-1 0,4 0 1,4-2 9,1 0 0,-1 0 0,0-1 0,0-1-1,0 0 1,0 0 0,-1-1 0,0 0 0,0 0 0,-1-1 0,9-9 0,-10 9-15,0 1 0,0-2 1,-1 1-1,0-1 0,0 0 1,-1 0-1,0 0 0,-1-1 0,0 1 1,0-1-1,0 0 0,3-18 0,-9 23-158,-6 13 73,-5 13 25,6-10 47,0 0 0,1 1 0,1 0 0,0 0 0,1 1 0,0-1 0,1 1 0,-2 24 0,5-38-14,0 1 0,1-1 0,-1 1 0,0-1 0,0 1 0,0-1 0,1 1 0,-1-1 0,0 1 0,1-1 0,-1 1 0,0-1 0,1 1 0,-1-1 0,1 1 0,-1-1 0,0 0 1,1 1-1,-1-1 0,1 0 0,-1 1 0,1-1 0,0 0 0,-1 0 0,1 1 0,-1-1 0,1 0 0,-1 0 0,1 0 0,0 0 0,-1 0 0,1 0 0,-1 0 0,1 0 0,-1 0 0,1 0 0,0 0 0,-1 0 0,1-1 0,0 1 0,27-8-1163,-12-2-371,0-2-1,0 0 0,-1 0 1,-1-1-1,0-1 0,-1-1 1,0 0-1,13-21 0,9-13-5118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49.958"/>
    </inkml:context>
    <inkml:brush xml:id="br0">
      <inkml:brushProperty name="width" value="0.025" units="cm"/>
      <inkml:brushProperty name="height" value="0.025" units="cm"/>
    </inkml:brush>
  </inkml:definitions>
  <inkml:trace contextRef="#ctx0" brushRef="#br0">175 1 6118,'0'0'11974,"-9"8"-10650,-7 8-1023,1 0 0,1 2 0,0-1 0,1 2 0,1-1 0,-10 23 0,15-27-182,0 1 0,1 0-1,1 1 1,0-1-1,1 1 1,0 0 0,2 0-1,0 1 1,0 31-1,2-48-130,0 1-1,-1-1 1,1 1-1,0 0 1,0-1-1,0 1 1,0 0-1,0-1 1,0 1-1,0 0 1,0-1-1,1 1 1,-1 0-1,0-1 1,0 1-1,0-1 1,1 1-1,-1 0 1,0-1-1,1 1 1,-1-1-1,0 1 1,1-1-1,-1 1 1,1-1-1,-1 1 1,1-1-1,-1 0 1,1 1-1,-1-1 1,1 1-1,0-1 1,-1 0-1,1 0 1,-1 1-1,1-1 0,0 0 1,-1 0-1,1 0 1,0 0-1,-1 0 1,1 0-1,-1 0 1,1 0-1,1 0 1,-1 0-112,0-1 0,0 0 0,0 0 0,0 1 0,0-1 1,-1 0-1,1 0 0,0 0 0,0 0 0,0 0 0,-1 0 0,1 0 0,-1 0 0,1-1 1,-1 1-1,1 0 0,-1 0 0,1 0 0,-1 0 0,0-1 0,0 1 0,0 0 0,0 0 1,0-2-1,0-5-372,0 0 0,-1 1-1,0-1 1,-1 1 0,0-1 0,0 1 0,-4-11 0,-15-24 965,10 21 997,11 20-1374,0 1 1,0 0 0,0-1-1,0 1 1,0 0 0,-1-1-1,1 1 1,0 0 0,0-1-1,0 1 1,0 0-1,0-1 1,1 1 0,-1 0-1,0-1 1,0 1 0,0 0-1,0-1 1,0 1 0,0 0-1,0 0 1,1-1 0,-1 1-1,0 0 1,0-1 0,0 1-1,1 0 1,-1 0-1,0-1 1,0 1 0,1 0-1,-1 0 1,0 0 0,0-1-1,1 1 1,-1 0 0,0 0-1,1 0 1,-1 0 0,0 0-1,1 0 1,-1 0 0,0 0-1,1 0 1,-1 0-1,29-3 874,27 8-1186,-41-2 15,26 4-2091,-12-4-3125,-5-1-3734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50.303"/>
    </inkml:context>
    <inkml:brush xml:id="br0">
      <inkml:brushProperty name="width" value="0.025" units="cm"/>
      <inkml:brushProperty name="height" value="0.025" units="cm"/>
    </inkml:brush>
  </inkml:definitions>
  <inkml:trace contextRef="#ctx0" brushRef="#br0">133 42 15310,'0'0'2280,"-11"5"26,-3 2-1589,0 0-1,1 1 0,-20 15 1,29-20-622,0 1 1,0-1-1,1 0 1,-1 1 0,1 0-1,0 0 1,0 0-1,1 0 1,-1 0 0,1 1-1,0-1 1,0 1-1,0 0 1,0-1 0,1 1-1,0 0 1,0 0-1,0 7 1,1-12-98,0 1 1,1 0 0,-1 0-1,1 0 1,-1 0-1,1-1 1,-1 1-1,1 0 1,0 0-1,-1-1 1,1 1-1,0 0 1,-1-1-1,1 1 1,0-1-1,0 1 1,0-1-1,-1 1 1,1-1-1,0 0 1,0 1-1,0-1 1,0 0 0,0 0-1,0 0 1,0 0-1,0 0 1,0 0-1,0 0 1,0 0-1,-1 0 1,1 0-1,0 0 1,0 0-1,0-1 1,0 1-1,1-1 1,38-10-135,-29 4 115,0-1 1,-1-1 0,0 1-1,0-2 1,-1 1 0,0-1-1,-1-1 1,0 1 0,-1-1-1,0-1 1,-1 1 0,0-1-1,-1 0 1,0-1-1,3-13 1,-12 35 221,0 0 0,0 0 1,-1-1-1,-11 16 0,-6 11 32,17-27-163,1-1 40,0 0 0,0-1-1,1 1 1,0 1-1,0-1 1,1 0-1,0 1 1,0-1-1,1 1 1,-1 14-1,2-21-107,0 0 0,1 0 0,0-1 0,-1 1-1,1-1 1,-1 1 0,1-1 0,0 1 0,-1-1-1,1 1 1,0-1 0,0 1 0,-1-1 0,1 0-1,0 1 1,0-1 0,0 0 0,-1 0 0,1 0-1,0 1 1,0-1 0,0 0 0,0 0 0,-1 0-1,1 0 1,0-1 0,1 1 0,25-3-319,-21 1-150,1 1 0,-1-2 0,0 1 0,0-1 0,0 0 0,0 0 0,-1-1 0,6-4 0,39-39-8308,-26 17 2652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50.955"/>
    </inkml:context>
    <inkml:brush xml:id="br0">
      <inkml:brushProperty name="width" value="0.025" units="cm"/>
      <inkml:brushProperty name="height" value="0.025" units="cm"/>
    </inkml:brush>
  </inkml:definitions>
  <inkml:trace contextRef="#ctx0" brushRef="#br0">153 0 11915,'0'0'10645,"-10"11"-9759,-4 5-590,1 1-1,0 0 0,1 1 1,1 1-1,-16 38 1,13-22 25,-14 64 1,24-83-300,1 0 0,1 0-1,1 1 1,0-1 0,1 1-1,4 24 1,-4-42-19,0 1 0,0 0 0,0 0 0,0-1 0,0 1 0,0 0 0,1-1 0,-1 1 0,0 0 0,0 0 0,0 0 0,1-1 0,-1 1 0,0 0 0,0 0 0,1 0 0,-1-1 0,0 1 0,0 0 0,1 0 0,-1 0 0,0 0 0,0 0 0,1 0-1,-1 0 1,0-1 0,1 1 0,-1 0 0,0 0 0,1 0 0,-1 0 0,0 0 0,0 0 0,1 0 0,-1 1 0,0-1 0,1 0 0,-1 0 0,0 0 0,0 0 0,1 0 0,-1 0 0,0 1 0,0-1 0,1 0 0,-1 0 0,0 0 0,0 0 0,1 1 0,-1-1 0,0 0 0,0 0 0,0 1 0,0-1 0,1 0 0,-1 0 0,0 1 0,0-1 0,0 0 0,0 1 0,0-1 0,0 0 0,0 1 0,0-1 0,0 0 0,0 0 0,0 1 0,0 0 0,12-21 101,-3-18-263,-2 0 0,-2-1 0,0-49 0,-5 93 167,0 0-1,0 0 0,0 0 1,0 0-1,1 0 1,0 0-1,0 0 0,1 0 1,-1 0-1,5 8 1,-4-10-129,0-1 0,0-1 1,0 1-1,0 0 0,0 0 1,1-1-1,-1 1 0,1-1 1,-1 0-1,1 0 0,0 0 1,-1 0-1,1 0 0,0 0 1,0-1-1,-1 1 0,1-1 1,0 0-1,0 0 1,0 0-1,3-1 0,2 0-824,-1 0 1,0 0-1,0 0 0,0-1 1,0-1-1,0 1 0,-1-1 1,1 0-1,-1-1 0,0 1 1,1-1-1,-2 0 0,11-10 1,27-28-3041,-7 0 9376,-34 35 3529,-12 11-6699,-13 12-1708,3 3 246,12-12-509,0 0-1,0 1 0,1 0 0,-1 0 0,2 1 0,-1 0 0,1 0 1,1 1-1,-8 16 0,13-26-247,0 0 0,0 0 1,0 1-1,0-1 0,0 0 1,0 0-1,0 1 1,0-1-1,0 0 0,0 0 1,0 0-1,1 1 0,-1-1 1,0 0-1,0 0 0,0 0 1,0 1-1,0-1 0,0 0 1,1 0-1,-1 0 0,0 0 1,0 0-1,0 1 0,1-1 1,-1 0-1,0 0 0,0 0 1,0 0-1,1 0 0,-1 0 1,0 0-1,0 0 0,0 0 1,1 0-1,-1 0 0,0 0 1,0 0-1,0 0 0,1 0 1,-1 0-1,0 0 0,0 0 1,1 0-1,18-2-31,15-9-448,-20 5 199,1 0 0,0 1 0,0 1-1,1 0 1,-1 1 0,1 1 0,26-1-1,-41 3 284,-1 0 0,1 0 0,-1 0 0,0 0 1,1 0-1,-1 1 0,0-1 0,1 0 0,-1 0 0,0 0 0,1 0 0,-1 0 0,0 1 0,1-1 0,-1 0 0,0 0 0,0 0 0,1 1 0,-1-1 0,0 0 0,0 1 0,1-1 0,-1 0 0,0 0 0,0 1 0,0-1 0,1 0 0,-1 1 0,0-1 1,0 0-1,0 1 0,0-1 0,0 1 0,0-1 0,0 0 0,0 1 0,-4 18 424,-15 12 370,7-19-471,-1-2 1,0 0-1,-1 0 0,-26 13 0,33-19-394,-1-1-1,1 0 0,0 0 1,-1 0-1,1-1 0,-1 0 0,0-1 1,0 0-1,1 0 0,-1-1 1,0 0-1,-9-1 0,14-9-5560,3 8 4213,0-11-5873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3:41.557"/>
    </inkml:context>
    <inkml:brush xml:id="br0">
      <inkml:brushProperty name="width" value="0.025" units="cm"/>
      <inkml:brushProperty name="height" value="0.025" units="cm"/>
    </inkml:brush>
  </inkml:definitions>
  <inkml:trace contextRef="#ctx0" brushRef="#br0">10766 677 3683,'-3'-8'2883,"-2"-8"-2521,0 1 0,-2 0 0,0 0 0,0 1 0,-1 0 0,-14-17 0,16 23-298,-1 0-1,0 1 1,-1 0 0,0 0 0,0 1 0,0 0-1,-1 0 1,0 1 0,0 0 0,0 1 0,0 0 0,-13-3-1,-4 0-89,-1 1 1,-1 2-1,1 1 0,0 1 0,-31 1 0,-140 17-1868,120-7 1039,-36-2 9,-217-14-1,-114-43 3588,146 14-1162,102 16-863,-818-113 1285,352 13-1173,-6 37-663,-549 54 28,910 47-100,-594 113 0,581-56-89,3 14 0,4 14 0,-511 244 0,610-237-1,6 10-1,5 9 1,6 9 0,6 8-1,-310 307 1,426-373 23,4 4 0,4 2 0,4 4-1,4 2 1,4 3 0,-58 133 0,85-160-27,4 1 1,2 1 0,4 2-1,3-1 1,3 2-1,3 0 1,4 0-1,2 1 1,4 0 0,13 101-1,-5-122-66,3 0 1,3-1-1,1-1 0,3 0 0,2-1 0,32 58 0,-16-46-24,3-2-1,2-1 1,2-3-1,63 64 1,-28-45 19,3-3 1,3-4-1,3-4 1,3-4 0,2-3-1,125 56 1,-77-54 12,2-6 0,3-7 0,2-5 1,220 30-1,618 23 178,-776-81-40,984 44 670,-825-57-609,457-60 1,-408-4-90,-3-18 0,522-174 1,-497 101 12,788-399 1,-485 132 6,-581 318-40,-5-8 1,201-185-1,-304 247 64,-3-2-1,-2-3 1,-3-1-1,-1-2 1,-4-2-1,37-73 0,-62 102-52,-1 0-1,-1-1 1,-2 0-1,-1-1 1,-2 0-1,-1-1 0,-2 1 1,-1-1-1,-2-1 1,-1 1-1,-1 0 1,-3 0-1,0 0 1,-2 0-1,-11-36 0,2 26-88,-3 1 0,-2 0 0,-2 2 0,-1 0 0,-2 2 0,-2 0 0,-1 2 0,-39-41 0,-2 7-396,-3 3 1,-147-109-1,81 83-40,-5 7 0,-3 6-1,-4 6 1,-2 7-1,-4 6 1,-2 7-1,-3 7 1,-296-48 0,226 62-2400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51.688"/>
    </inkml:context>
    <inkml:brush xml:id="br0">
      <inkml:brushProperty name="width" value="0.025" units="cm"/>
      <inkml:brushProperty name="height" value="0.025" units="cm"/>
    </inkml:brush>
  </inkml:definitions>
  <inkml:trace contextRef="#ctx0" brushRef="#br0">153 45 15310,'0'0'3225,"0"13"-1597,0 7-993,0 0 1,-2 0-1,0-1 0,-1 1 0,-9 26 1,-28 68 1284,19-61-1337,2 1-1,3 1 0,2 0 0,-9 78 0,25-144-514,1-1-1,0 1 1,1 0-1,1 0 1,-1 1 0,12-19-1,3-8-44,111-288-2472,-96 234 1129,-33 86 1264,4-9-39,1 0-1,0 1 1,15-23 0,-20 33 84,1 0 0,0 1 0,0-1 0,0 1 0,0 0 1,0 0-1,0 0 0,1 0 0,-1 0 0,1 0 0,-1 1 0,1-1 0,0 1 0,-1-1 0,1 1 1,0 0-1,0 0 0,0 1 0,0-1 0,0 1 0,0-1 0,0 1 0,0 0 0,6 0 1,-7 1 3,1 0 0,0 1 0,-1-1 1,1 0-1,-1 1 0,0 0 0,1-1 1,-1 1-1,0 0 0,0 0 0,0 0 1,0 1-1,0-1 0,-1 0 0,1 1 1,-1-1-1,1 1 0,-1-1 0,0 1 1,0 0-1,0-1 0,0 1 0,-1 0 1,1 5-1,2 3 20,-2 0 0,1 1 0,-2-1 0,1 0 0,-2 13 0,-1-17 121,0 0-1,-1 1 1,1-1 0,-1 0 0,-1 0 0,1-1 0,-1 1-1,-1-1 1,1 0 0,-1 0 0,0 0 0,0-1 0,-12 10-1,6-6 67,0 1 0,-1-2 0,0 0 0,-1 0 0,1-2-1,-19 8 1,29-12-237,-1-1 1,1-1-1,0 1 0,0 0 0,0 0 0,-1-1 1,1 1-1,0-1 0,-1 0 0,1 0 0,0 0 1,-1 0-1,1 0 0,0 0 0,-1-1 0,1 1 1,0-1-1,-1 1 0,-1-2 0,2 0-411,1 0-1,0 1 1,0-1-1,-1 0 1,1 0-1,0 0 1,1 0-1,-1 0 1,0-1 0,1 1-1,-1 0 1,1 0-1,-1 0 1,1-1-1,0 1 1,0 0-1,0 0 1,1-4-1,-1-24-8914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52.449"/>
    </inkml:context>
    <inkml:brush xml:id="br0">
      <inkml:brushProperty name="width" value="0.025" units="cm"/>
      <inkml:brushProperty name="height" value="0.025" units="cm"/>
    </inkml:brush>
  </inkml:definitions>
  <inkml:trace contextRef="#ctx0" brushRef="#br0">36 1 8616,'0'0'11766,"-3"10"-10261,-6 30-598,0 0-1,3 0 1,1 0-1,2 79 1,3-119-902,0 0-1,0 1 1,0-1 0,0 1 0,0-1 0,0 0 0,0 1 0,1-1 0,-1 0 0,0 0 0,0 1 0,0-1-1,0 0 1,1 1 0,-1-1 0,0 0 0,0 0 0,1 1 0,-1-1 0,0 0 0,0 0 0,1 0 0,-1 1-1,0-1 1,1 0 0,-1 0 0,0 0 0,1 0 0,-1 0 0,0 1 0,1-1 0,-1 0 0,0 0-1,1 0 1,-1 0 0,0 0 0,1 0 0,-1 0 0,0 0 0,1 0 0,-1-1 0,0 1 0,1 0 0,-1 0-1,0 0 1,1 0 0,-1 0 0,0-1 0,0 1 0,1 0 0,-1 0 0,0 0 0,1-1 0,-1 1-1,0 0 1,0 0 0,0-1 0,1 1 0,-1 0 0,0-1 0,0 1 0,0-1 0,16-17 166,-4-9-171,-2-1 0,-2 0 0,0-1 0,-2 0 0,-1 0 0,1-41 0,-6 74-253,0 1 1,0 0-1,1 0 0,-1 0 1,1 0-1,0 0 1,0-1-1,1 1 0,-1 0 1,5 6-1,-5-8-84,1-1 0,0 0 0,0 0 0,0 0 0,0 0 0,1 0 0,-1-1 0,0 1 1,1-1-1,-1 1 0,1-1 0,0 0 0,-1 0 0,1 0 0,0 0 0,0-1 0,0 1 0,-1-1 0,1 1 0,3-1 0,21 1-4136,-1-1-412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53.181"/>
    </inkml:context>
    <inkml:brush xml:id="br0">
      <inkml:brushProperty name="width" value="0.025" units="cm"/>
      <inkml:brushProperty name="height" value="0.025" units="cm"/>
    </inkml:brush>
  </inkml:definitions>
  <inkml:trace contextRef="#ctx0" brushRef="#br0">66 51 8360,'0'0'13874,"-8"1"-13436,6-2-410,0 1-1,0 0 1,-1 0-1,1 0 1,0 0-1,0 1 1,0-1-1,0 0 1,0 1-1,0 0 1,0-1-1,0 1 1,0 0-1,0 0 1,0 0-1,0 0 1,0 0-1,0 1 1,1-1-1,-1 0 1,1 1-1,-1 0 1,1-1-1,-1 1 1,1 0-1,0 0 1,0-1-1,0 1 1,0 0-1,0 0 1,0 0-1,1 0 1,-1 0-1,1 0 1,-1 1-1,1-1 1,0 0-1,0 0 1,0 0-1,0 0 1,0 1-1,0-1 1,0 0-1,1 0 1,0 2-1,0-3-14,0 0 0,0 0 0,0 0-1,0-1 1,0 1 0,0 0-1,0-1 1,0 1 0,0-1 0,0 1-1,0-1 1,0 0 0,0 1 0,1-1-1,-1 0 1,0 0 0,0 0-1,0 0 1,0 0 0,1 0 0,-1 0-1,0 0 1,0 0 0,0-1 0,2 0-1,35-5 116,-20-2-137,-1 0 0,0-1-1,0-1 1,28-22 0,8-4-41,-52 38 50,0 1 0,-1-1 0,1 1 0,-1-1 0,0 1 0,0 0 0,0-1 0,0 1 0,0-1 0,0 1 0,-1 2 0,-9 34 170,7-31 66,1 1 0,0-1 1,0 1-1,0 16 0,2-24-219,0-1 1,0 1-1,1-1 0,-1 0 0,1 1 1,-1-1-1,0 1 0,1-1 1,-1 0-1,1 1 0,-1-1 1,1 0-1,-1 1 0,1-1 0,-1 0 1,1 0-1,0 0 0,-1 1 1,1-1-1,-1 0 0,1 0 1,-1 0-1,1 0 0,0 0 1,-1 0-1,1 0 0,-1 0 0,1 0 1,-1 0-1,2-1 0,20-2 141,-6-6-140,0 0-1,0-1 1,-1 0-1,-1-1 1,0-1 0,0-1-1,-1 0 1,-1 0-1,13-18 1,-24 30-7,-8 33-75,-4-10 178,9-18 22,-1 1 0,1-1-1,0 1 1,0 0-1,0 0 1,1 0-1,-1 0 1,0 9-1,5-14-86,-1 1-1,1-1 1,-1 0-1,1 0 1,-1 0-1,1-1 1,0 1-1,-1-1 1,0 1-1,1-1 1,2-1-1,8-5-23,-1 0 1,1-1-1,-2 0 0,14-13 0,-18 15-77,1-1 0,-1 1-1,1 0 1,0 0 0,1 1-1,-1 0 1,1 1 0,0 0-1,0 0 1,1 1 0,11-3-1,-21 6 50,1 0-1,-1 0 0,0 0 0,1 0 0,-1 0 1,1 0-1,-1 1 0,1-1 0,-1 0 1,0 0-1,1 0 0,-1 0 0,1 0 0,-1 1 1,0-1-1,1 0 0,-1 0 0,0 1 0,1-1 1,-1 0-1,0 0 0,1 1 0,-1-1 1,0 0-1,0 1 0,1-1 0,-1 1 0,0-1 1,0 0-1,0 1 0,1-1 0,-1 1 0,0-1 1,0 1-1,-1 21-22,-11 20 78,12-42-42,-1 1 0,1-1 0,0 0 0,-1 1 0,1-1 0,0 0 0,0 1 0,-1-1 1,1 0-1,0 1 0,0-1 0,0 1 0,0-1 0,-1 0 0,1 1 0,0-1 0,0 1 0,0-1 0,0 0 1,0 1-1,0-1 0,0 1 0,0-1 0,0 1 0,0-1 0,0 0 0,0 1 0,1-1 0,-1 1 1,0-1-1,0 0 0,0 1 0,1-1 0,-1 1 0,0-1 0,0 0 0,1 1 0,-1-1 0,0 0 1,1 1-1,-1-1 0,0 0 0,1 0 0,-1 1 0,1-1 0,25-8 142,42-33-527,-57 34 171,1-1 1,-8 4 165,0 1 1,0 0-1,0 1 0,0-1 0,0 1 1,0-1-1,1 1 0,-1 1 0,1-1 1,0 1-1,-1-1 0,1 1 0,9 0 1,-13 4 50,-1 0 1,0 0 0,0 1 0,0-1 0,0 0 0,0 0 0,-1 1 0,1-1 0,-3 5-1,-10 23 181,10-25-160,0 0 0,1 1 0,-1-1 0,1 0-1,1 1 1,-1-1 0,0 11 0,4-17-671,0-1 0,0 0 0,-1 0 0,1 0 0,0 0 0,0 0 0,-1 0 1,1-1-1,-1 1 0,1-1 0,-1 1 0,3-3 0,7-15-5732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53.572"/>
    </inkml:context>
    <inkml:brush xml:id="br0">
      <inkml:brushProperty name="width" value="0.025" units="cm"/>
      <inkml:brushProperty name="height" value="0.025" units="cm"/>
    </inkml:brush>
  </inkml:definitions>
  <inkml:trace contextRef="#ctx0" brushRef="#br0">39 1 14253,'0'0'9642,"-6"60"-8169,-3-33-544,2-1-96,-1-1-321,3-3-320,2-4-128,3-4-64,0-2-480,0-6-769,3-6-897,4 0-673,0 0-864,1-14-2051,1-4-5701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53.912"/>
    </inkml:context>
    <inkml:brush xml:id="br0">
      <inkml:brushProperty name="width" value="0.025" units="cm"/>
      <inkml:brushProperty name="height" value="0.025" units="cm"/>
    </inkml:brush>
  </inkml:definitions>
  <inkml:trace contextRef="#ctx0" brushRef="#br0">1 123 16528,'0'0'6934,"11"1"-5952,-2-1-866,-1 0 0,0-1 0,1 0-1,-1 0 1,0-1 0,0 0 0,0-1-1,13-5 1,-18 7-88,1-1 1,-1 0-1,1 0 0,-1 0 1,0 0-1,0 0 0,0-1 1,0 0-1,0 1 0,-1-1 0,1 0 1,-1 0-1,0 0 0,0-1 1,0 1-1,0-1 0,0 1 1,-1-1-1,0 1 0,0-1 1,0 0-1,0 0 0,0 1 1,-1-1-1,1-5 0,-1 8-20,0 0 0,0 1 1,0-1-1,0 0 0,0 0 0,0 0 0,0 0 0,0 0 0,-1 0 0,1 1 1,0-1-1,-1 0 0,1 0 0,0 0 0,-1 1 0,1-1 0,-1 0 1,1 0-1,-1 1 0,1-1 0,-1 0 0,0 1 0,1-1 0,-1 1 1,0-1-1,0 1 0,1-1 0,-1 1 0,0 0 0,0-1 0,0 1 0,1 0 1,-1-1-1,0 1 0,0 0 0,0 0 0,0 0 0,0 0 0,1 0 1,-1 0-1,0 0 0,0 0 0,0 0 0,0 0 0,0 1 0,1-1 0,-1 0 1,0 0-1,0 1 0,0-1 0,1 1 0,-3 0 0,-2 1-20,0 1-1,1-1 1,-1 1-1,0 0 1,1 0-1,0 0 1,-7 7-1,4-1 21,0-1 0,1 1 0,1 0 0,0 0 1,0 0-1,0 1 0,1 0 0,1 0 0,0 0 0,-3 14 0,5-20 9,1 0 1,-1-1-1,1 1 0,0 0 1,0-1-1,0 1 1,0 0-1,1-1 0,-1 1 1,1 0-1,0-1 0,0 1 1,0-1-1,1 1 1,-1-1-1,1 0 0,0 1 1,0-1-1,0 0 0,0 0 1,1 0-1,-1-1 0,1 1 1,0-1-1,-1 1 1,1-1-1,0 0 0,1 0 1,-1 0-1,0 0 0,0-1 1,5 2-1,3 1 18,0-1 0,0-1 0,1 0 0,-1 0 0,14-1 1,16-7-1745,-39 5 1410,0 1 0,-1-1-1,1 0 1,-1 0 0,1 0-1,-1 0 1,1 0-1,-1 0 1,0 0 0,1-1-1,-1 1 1,0 0 0,0-1-1,0 1 1,0-1 0,0 1-1,0-1 1,0-2 0,3-18-5798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54.254"/>
    </inkml:context>
    <inkml:brush xml:id="br0">
      <inkml:brushProperty name="width" value="0.025" units="cm"/>
      <inkml:brushProperty name="height" value="0.025" units="cm"/>
    </inkml:brush>
  </inkml:definitions>
  <inkml:trace contextRef="#ctx0" brushRef="#br0">1 0 14061,'0'0'11307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03.736"/>
    </inkml:context>
    <inkml:brush xml:id="br0">
      <inkml:brushProperty name="width" value="0.025" units="cm"/>
      <inkml:brushProperty name="height" value="0.025" units="cm"/>
    </inkml:brush>
  </inkml:definitions>
  <inkml:trace contextRef="#ctx0" brushRef="#br0">321 0 13773,'0'0'224,"-72"61"225,32-19 704,5 7 288,2 3-896,1 3-225,2 1-192,7-2-64,3-7 0,4-8-64,4-8 32,6-12 0,4-7-32,2-10-1057,0-12-6342,0-13 1378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04.064"/>
    </inkml:context>
    <inkml:brush xml:id="br0">
      <inkml:brushProperty name="width" value="0.025" units="cm"/>
      <inkml:brushProperty name="height" value="0.025" units="cm"/>
    </inkml:brush>
  </inkml:definitions>
  <inkml:trace contextRef="#ctx0" brushRef="#br0">266 1 10762,'-8'9'1047,"-12"18"-199,0 2 1,2 0-1,1 1 1,2 1 0,1 1-1,-14 44 1,-51 218 1151,70-256-1944,0-1 23,1-10-1,2 0 0,0 0 0,2 0 0,1 1 0,1-1 0,3 36 0,-1-62-45,1 1 0,-1-1 0,1 0 0,-1 0 0,1 0 0,0 1 0,0-1 1,-1 0-1,1 0 0,0 0 0,0 0 0,0 0 0,0 0 0,1 0 0,-1-1 0,0 1 0,0 0 0,0-1 0,1 1 0,-1-1 0,0 1 0,1-1 0,-1 1 1,0-1-1,1 0 0,-1 0 0,0 0 0,1 1 0,-1-1 0,1-1 0,-1 1 0,0 0 0,1 0 0,-1 0 0,0-1 0,3 0 0,6-1 135,1-1 0,-1 1 0,18-9 0,205-116 525,-99 49-660,-96 57-211,49-28-1068,-32 10-3827,-21 9-4178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29.294"/>
    </inkml:context>
    <inkml:brush xml:id="br0">
      <inkml:brushProperty name="width" value="0.025" units="cm"/>
      <inkml:brushProperty name="height" value="0.025" units="cm"/>
    </inkml:brush>
  </inkml:definitions>
  <inkml:trace contextRef="#ctx0" brushRef="#br0">164 111 5862,'0'0'9390,"-1"-9"-8333,0 5-840,1 0-1,-1 0 1,0 1 0,0-1-1,0 0 1,-1 0 0,1 1 0,-1-1-1,0 1 1,-3-5 0,3 6-88,0 0 0,0 1 0,0-1 0,0 1 0,0 0 0,0-1 0,-1 1 0,1 0-1,-1 0 1,1 0 0,0 1 0,-1-1 0,1 0 0,-1 1 0,1 0 0,-1-1 0,0 1 0,1 0 0,-1 1 0,1-1 0,-5 1 0,3 0-102,1 0 0,-1 1 1,0-1-1,1 1 1,-1 0-1,1 0 0,0 0 1,-1 0-1,1 1 0,0-1 1,1 1-1,-1 0 1,0 0-1,1 0 0,-1 0 1,1 0-1,0 0 0,0 1 1,0-1-1,1 1 1,-3 6-1,-1 3 100,0 0 0,1 0 1,1 1-1,-3 26 0,6-38-109,-1 7 104,0 0 0,1 1 0,0-1-1,0 0 1,3 12 0,-3-19-113,1 0 1,-1-1-1,1 1 1,-1-1 0,1 1-1,-1-1 1,1 0-1,0 1 1,0-1-1,0 0 1,0 1-1,0-1 1,0 0-1,0 0 1,0 0 0,0 0-1,1 0 1,-1 0-1,0 0 1,1 0-1,-1-1 1,0 1-1,1 0 1,-1-1 0,1 0-1,-1 1 1,1-1-1,-1 0 1,1 1-1,0-1 1,-1 0-1,1 0 1,-1 0-1,1 0 1,-1-1 0,1 1-1,0 0 1,2-2-1,3 0 24,0-1-1,0 0 1,0-1-1,-1 0 1,1 0-1,-1 0 1,0-1-1,0 0 1,-1 0-1,1 0 1,-1-1-1,0 0 1,8-12-1,1-4 30,-1 0 0,19-42 0,-27 54-7,-1-1 1,-1 1-1,1-1 0,-2 0 1,0 0-1,0 0 1,1-14-1,-3 25-40,0 0 1,0-1-1,0 1 0,0 0 1,0-1-1,0 1 0,0 0 1,0 0-1,0-1 0,0 1 1,0 0-1,0-1 0,0 1 1,0 0-1,0 0 0,0-1 1,0 1-1,0 0 0,0-1 0,0 1 1,0 0-1,0 0 0,0-1 1,-1 1-1,1 0 0,0 0 1,0-1-1,0 1 0,-1 0 1,1 0-1,0-1 0,0 1 1,0 0-1,-1 0 0,1 0 1,0 0-1,0 0 0,-1-1 1,1 1-1,0 0 0,-1 0 1,1 0-1,0 0 0,0 0 1,-1 0-1,1 0 0,0 0 1,-1 0-1,1 0 0,0 0 1,0 0-1,-1 0 0,1 0 1,0 0-1,-1 0 0,1 0 1,0 1-1,0-1 0,-1 0 1,1 0-1,0 0 0,0 0 0,-1 0 1,1 1-1,0-1 0,0 0 1,-1 1-1,-14 16 187,3 5-182,1 1-1,2 0 1,0 0 0,1 1 0,2 0-1,0 0 1,2 1 0,0 0 0,1 39-1,2-62-23,1 0-1,0-1 0,0 1 0,0 0 0,0 0 1,0 0-1,0-1 0,1 1 0,-1 0 0,1 0 1,-1-1-1,1 1 0,-1 0 0,1-1 0,0 1 1,0-1-1,0 1 0,0-1 0,0 1 0,0-1 1,3 3-1,-3-4 4,1 0 1,-1 1 0,0-1 0,1 0-1,-1 0 1,1 0 0,-1 0-1,1 0 1,-1 0 0,1 0 0,-1 0-1,0-1 1,1 1 0,-1 0-1,1-1 1,-1 0 0,0 1-1,1-1 1,-1 0 0,2-1 0,7-5 28,0 0 1,0-1 0,-1-1 0,16-17-1,-4 1 2,0-1 0,-2-1 0,-1 0-1,-1-2 1,-1 0 0,19-49 0,-33 62-33,-12 32-48,-14 33 46,9-12 122,2 1 1,1 0-1,-10 63 1,22-101-110,0 1 1,-1-1 0,1 1 0,0 0 0,0-1 0,0 1 0,0-1 0,0 1 0,0 0-1,0-1 1,0 1 0,0-1 0,0 1 0,0-1 0,0 1 0,0 0 0,1-1-1,-1 1 1,0-1 0,0 1 0,0-1 0,1 1 0,-1-1 0,0 1 0,1-1 0,-1 1-1,1-1 1,-1 1 0,0-1 0,1 0 0,-1 1 0,2-1 0,16-7 152,17-26 36,-7 0-170,-1-1 1,-2-2 0,-1-1-1,-2 0 1,19-47-1,-43 147-21,-14 13 207,10-56-146,2 1-1,0 0 1,-1 31 0,5-51-74,1-1 1,-1 0-1,1 0 0,0 1 0,-1-1 0,1 0 0,0 0 1,-1 0-1,1 0 0,0 0 0,-1 0 0,1 0 0,0 0 1,-1 0-1,1 0 0,0 0 0,-1 0 0,1-1 0,0 1 0,-1 0 1,1 0-1,-1-1 0,1 1 0,0-1 0,14-10-1105,-2-1 0,1 0 0,-2 0-1,0-2 1,13-17 0,-4 6-1973,9-11-3343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29.728"/>
    </inkml:context>
    <inkml:brush xml:id="br0">
      <inkml:brushProperty name="width" value="0.025" units="cm"/>
      <inkml:brushProperty name="height" value="0.025" units="cm"/>
    </inkml:brush>
  </inkml:definitions>
  <inkml:trace contextRef="#ctx0" brushRef="#br0">136 186 14926,'0'0'3064,"-9"8"-405,-8 7-1503,1 1 0,0 0 0,-13 20-1,23-29-901,1 1-1,-1 0 0,2 0 0,-1 0 0,1 1 0,0 0 0,1-1 0,0 1 0,0 0 0,1 1 0,-1 14 0,2-22-250,1-1-1,0 0 1,0 0-1,0 1 0,1-1 1,-1 0-1,0 0 1,0 1-1,1-1 0,-1 0 1,1 0-1,-1 0 1,1 1-1,-1-1 0,1 0 1,0 0-1,-1 0 1,1 0-1,0 0 0,0 0 1,0 0-1,0-1 1,0 1-1,0 0 0,2 1 1,-1-1 2,1 0 1,-1-1-1,1 1 0,0-1 1,-1 1-1,1-1 0,0 0 1,0 0-1,-1 0 1,1 0-1,4-1 0,2-1 5,0 0 0,0-1 1,-1 0-1,1 0 0,-1-1 0,13-7 0,-5-1-14,0-1 0,-2 0 0,1-1-1,-2 0 1,0-1 0,-1 0 0,0-1 0,16-31 0,-21 35 1,-1 0 1,-1 0-1,0 0 1,-1-1-1,0 1 1,-1-1-1,0 0 1,-1 0-1,-1 0 1,0-1-1,-1 1 1,0 0-1,-1 0 1,-2-14-1,3 25 2,-1 1 0,1-1 0,-1 0-1,1 1 1,-1-1 0,1 0 0,-1 1 0,0-1-1,0 1 1,0-1 0,0 1 0,0 0 0,0-1 0,0 1-1,0 0 1,-1 0 0,1 0 0,0 0 0,-1 0-1,1 0 1,-1 0 0,1 0 0,-3-1 0,1 2-4,0-1 0,0 1 0,0 0 0,0 0 0,1 0 0,-1 0 0,0 0 0,0 1 0,0-1 0,0 1 0,0 0 0,-4 1 0,-2 2-11,0 0 1,0 1-1,1 0 0,-1 0 1,1 0-1,-13 14 0,14-14 12,1 1 0,1-1-1,-1 2 1,1-1 0,0 1-1,1-1 1,-1 1-1,2 1 1,-1-1 0,-4 13-1,8-19-13,1 0-1,-1 0 0,1-1 0,-1 1 1,1 0-1,-1-1 0,1 1 0,0-1 1,0 1-1,-1-1 0,1 1 0,0-1 1,-1 1-1,1-1 0,0 0 0,0 0 1,0 1-1,0-1 0,-1 0 1,1 0-1,0 0 0,0 0 0,0 0 1,0 0-1,0 0 0,-1 0 0,1 0 1,1 0-1,35-1-347,-31 1 288,36-4-329,-31 3 313,0-1-1,-1 2 1,1-1-1,0 2 1,-1-1-1,16 4 1,-24-3 97,0 0 0,0 0 1,0 0-1,-1 0 0,1 0 0,0 1 0,-1-1 1,1 0-1,-1 1 0,0 0 0,1-1 0,-1 1 1,0 0-1,0-1 0,0 1 0,0 0 0,-1 0 1,1 0-1,0 0 0,-1 0 0,1 0 0,-1 0 1,0 0-1,1 4 0,0 57 576,-2-49-416,-11 38 553,5-28-1445,4-3-3678,3-35-2266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3:43.687"/>
    </inkml:context>
    <inkml:brush xml:id="br0">
      <inkml:brushProperty name="width" value="0.025" units="cm"/>
      <inkml:brushProperty name="height" value="0.025" units="cm"/>
    </inkml:brush>
  </inkml:definitions>
  <inkml:trace contextRef="#ctx0" brushRef="#br0">4903 666 6054,'-132'-63'6765,"0"2"-4620,-280-136-2653,288 138 594,-2 6 1,-3 5-1,-1 6 0,-2 5 0,-2 7 0,0 5 0,-165-9 0,17 18-38,-366 25-1,453 7 226,0 9-1,-332 87 1,429-83-135,1 5 0,1 4 0,3 4 1,-103 63-1,140-70-136,1 2-1,2 2 1,2 3 0,2 1-1,2 3 1,2 2 0,-60 83 0,87-106-1,2 1 0,1 1 0,1 1 0,1 0 1,1 0-1,2 2 0,1-1 0,1 1 1,-4 32-1,10-44-5,1 0 0,0 1-1,1-1 1,1 0 0,1 0 0,1 0 0,0 0-1,2 0 1,0 0 0,0-1 0,2 0 0,0 0 0,1 0-1,1-1 1,0-1 0,17 22 0,3-3 21,2-2 0,0-2 0,2 0 0,1-3 0,2 0 0,38 21 0,18 4 38,135 55 0,-84-51 5,3-6 0,2-7 1,218 36-1,-122-46 76,348 3 0,-116-36-12,0-21 1,861-150 0,-1212 146-57,-1-5 0,-2-5 0,133-58 1,-204 69 28,-1-2 0,-1-2 0,77-59 0,-94 60 144,-2 0 0,0-2 0,-2-1 1,-1-2-1,42-65 0,-58 80-159,-1-1 0,-1-1 0,-1 0 0,-1 0 1,0-1-1,-1 1 0,-2-1 0,4-23 0,-7 28-68,0 1 1,-1-1 0,0 0-1,-1 1 1,-1-1 0,0 0-1,-1 1 1,0 0 0,-2 0-1,1 0 1,-2 0-1,-6-13 1,-15-18-10,-2 0-1,-2 2 0,-2 2 1,-65-66-1,29 43-52,-140-100-1,136 116 85,-3 4 0,-2 3 0,-2 4 0,-1 3 0,-1 4 0,-2 3 0,0 4 0,-114-16 0,-27 12 96,-452 3 0,419 33-648,1 11 0,2 11 0,0 12 1,-356 107-1,102 39 17,391-134 477,2 6 0,-120 84-1,192-115 27,2 2 0,1 1-1,-46 50 1,73-68-5,0 1 0,2 1 1,0 0-1,0 0 0,2 1 0,0 1 0,1 0 1,1 0-1,1 0 0,1 1 0,-6 28 1,9-24-7,1 0 1,1 0 0,0 0 0,2 1-1,1-1 1,1 0 0,1 0-1,1 0 1,2-1 0,0 1 0,1-1-1,19 36 1,-10-28 2,2-1-1,1 0 0,1-2 1,1 0-1,2-2 1,1 0-1,0-2 0,35 24 1,-2-6 11,3-3 0,1-3 1,1-2-1,2-4 1,107 36-1,-26-23 11,239 40 0,-69-41-7,1-14-1,571-23 1,-596-23 6,-1-11 0,-1-14 0,-3-12 0,-2-13-1,313-118 1,-450 127 0,143-78 0,-212 94 0,-3-4 0,-2-3 0,91-78 0,-142 108 1,-2-1 0,0-1 0,-1-1 0,-1-1-1,-1 0 1,16-30 0,-29 44-5,0 0 0,0-1-1,-1 1 1,0-1 0,-1 0-1,0 0 1,-1 0 0,0 0-1,-1 0 1,0-1 0,0 1-1,-1 0 1,-1-1 0,0 1-1,-1 0 1,0 0 0,-1 0-1,0 0 1,-7-16 0,1 9-10,-2 0 1,0 1-1,-2 0 0,1 1 1,-2 1-1,0 0 0,-1 1 1,0 0-1,-26-16 0,-24-15-1,-77-37-1,137 79 0,-165-84 17,-5 7-1,-3 8 1,-257-69-1,187 80-232,-3 11-1,-272-19 1,215 51-1232,-2 13 0,1 14 1,1 13-1,-450 90 0,317-16-1382,-6 12-1688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1.685"/>
    </inkml:context>
    <inkml:brush xml:id="br0">
      <inkml:brushProperty name="width" value="0.025" units="cm"/>
      <inkml:brushProperty name="height" value="0.025" units="cm"/>
    </inkml:brush>
  </inkml:definitions>
  <inkml:trace contextRef="#ctx0" brushRef="#br0">59 1 5894,'0'0'16693,"-6"13"-16464,-8 25-136,-12 50 1,23-74-15,0 0 0,0 0-1,1 0 1,1 0 0,1 0 0,0 0 0,0 0 0,5 24 0,-4-36-54,1 1 1,-1-1-1,1 1 1,-1-1-1,1 1 0,0-1 1,0 0-1,0 0 0,0 0 1,0 0-1,0 0 1,1 0-1,-1-1 0,1 1 1,-1-1-1,1 1 0,0-1 1,-1 0-1,1 0 0,0 0 1,0-1-1,0 1 1,0-1-1,-1 1 0,1-1 1,0 0-1,0 0 0,0 0 1,0-1-1,4 0 1,5 0 53,-1-1 0,1 0 0,-1-1 0,0 0 0,0 0 0,16-8 0,-20 7-17,-1 1-1,0 0 1,0-1-1,0 0 1,-1-1-1,1 1 0,-1-1 1,0 0-1,-1 0 1,1-1-1,-1 1 1,0-1-1,0 0 1,0 0-1,-1 0 1,0-1-1,-1 1 1,1-1-1,-1 0 1,0 0-1,-1 0 1,0 1-1,0-1 1,0-1-1,-1 1 1,-1-12-1,1 19-58,0 0 0,0-1-1,0 1 1,0-1 0,0 1-1,0 0 1,0-1 0,0 1 0,0-1-1,0 1 1,0 0 0,0-1-1,0 1 1,0-1 0,0 1-1,0 0 1,-1-1 0,1 1 0,0 0-1,0-1 1,-1 1 0,1 0-1,0-1 1,0 1 0,-1 0-1,1-1 1,0 1 0,-1 0 0,1 0-1,0 0 1,-1-1 0,1 1-1,-1 0 1,1 0 0,0 0-1,-1 0 1,1 0 0,-1 0 0,1-1-1,0 1 1,-1 0 0,1 0-1,-1 0 1,1 0 0,0 0-1,-1 1 1,1-1 0,-1 0 0,1 0-1,0 0 1,-1 0 0,1 0-1,-1 1 1,1-1 0,0 0-1,-1 0 1,1 0 0,0 1 0,0-1-1,-1 0 1,1 1 0,0-1-1,-1 0 1,1 1 0,0-1-1,0 0 1,-1 1 0,-18 22 112,14-15-77,1 0 0,1 0-1,-1 0 1,1 1 0,0-1 0,1 1-1,0-1 1,1 1 0,0 0 0,0 0-1,0 0 1,1 0 0,2 9 0,-2-17-35,1 1 0,0 0 0,-1-1 0,1 1 0,0 0 0,0-1 0,0 1 1,0-1-1,1 0 0,-1 1 0,0-1 0,1 0 0,-1 0 0,0 0 0,1 1 0,0-2 0,-1 1 1,1 0-1,-1 0 0,1 0 0,0-1 0,0 1 0,-1-1 0,1 1 0,0-1 0,0 0 0,0 0 1,0 0-1,-1 0 0,1 0 0,3 0 0,3-1 13,0 1 1,1-1-1,-1-1 0,0 1 1,15-6-1,-11 1-7,-1 0-1,0 0 1,0-1-1,-1 0 1,0-1 0,0 0-1,0-1 1,-1 0-1,8-11 1,-11 13 87,0-1 1,-1 1-1,1-1 1,-2 0-1,1 0 1,-1 0-1,-1-1 0,1 0 1,-1 1-1,-1-1 1,0 0-1,0-1 1,0-10-1,-2 20-82,0 0-1,0 0 0,0 0 1,-1-1-1,1 1 1,0 0-1,0 0 0,0 0 1,-1 0-1,1 0 1,0 0-1,0 0 0,0 0 1,-1 0-1,1 0 1,0 0-1,0 0 0,0 0 1,-1 0-1,1 0 1,0 0-1,0 0 0,0 0 1,-1 0-1,1 0 1,0 0-1,0 0 0,0 1 1,-1-1-1,1 0 1,0 0-1,0 0 0,0 0 1,0 0-1,-1 1 1,1-1-1,0 0 0,0 0 1,0 0-1,0 0 0,0 1 1,0-1-1,0 0 1,0 0-1,-1 0 0,1 1 1,0-1-1,0 0 1,0 0-1,0 0 0,0 1 1,-10 13-33,-35 82 274,41-88-215,2-1 0,-1 2 0,1-1 0,0 0 0,1 0 0,0 1-1,0-1 1,1 1 0,0-1 0,2 14 0,-1-21-36,0 0 0,-1 1-1,1-1 1,0 0 0,0 0 0,0 0-1,0 0 1,0 0 0,0 0-1,0 0 1,1 0 0,-1 0 0,0-1-1,0 1 1,1 0 0,-1-1-1,1 1 1,-1-1 0,0 0 0,1 1-1,-1-1 1,1 0 0,-1 0 0,1 0-1,-1 0 1,0 0 0,1 0-1,-1 0 1,1 0 0,-1-1 0,1 1-1,-1-1 1,2 0 0,49-16-51,-43 12-279,0 0-1,0 0 1,-1-2-1,1 1 1,-1-1-1,0 0 1,10-12-1,5-23-4450,-21 36 3163,0-1 1,-1 1-1,0 0 0,0-1 0,0-12 0,-1-15-9089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2.041"/>
    </inkml:context>
    <inkml:brush xml:id="br0">
      <inkml:brushProperty name="width" value="0.025" units="cm"/>
      <inkml:brushProperty name="height" value="0.025" units="cm"/>
    </inkml:brush>
  </inkml:definitions>
  <inkml:trace contextRef="#ctx0" brushRef="#br0">51 2 15182,'0'0'8200,"-51"-2"-5958,54 6-2306,9-1-1569,3 0-1763,2-2-2401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2.381"/>
    </inkml:context>
    <inkml:brush xml:id="br0">
      <inkml:brushProperty name="width" value="0.025" units="cm"/>
      <inkml:brushProperty name="height" value="0.025" units="cm"/>
    </inkml:brush>
  </inkml:definitions>
  <inkml:trace contextRef="#ctx0" brushRef="#br0">76 218 12460,'-5'8'4794,"-6"10"-3291,0 0 1,1 1 0,1 1-1,-11 30 1,18-41-1342,-1 1 0,2 0 0,-1 0 0,1 14 0,1-23-165,0 1 0,0-1 0,0 0 0,0 0 1,0 0-1,0 0 0,1 0 0,-1 0 0,0 0 0,1 1 1,-1-1-1,1 0 0,-1 0 0,1 0 0,0 0 1,-1-1-1,1 1 0,0 0 0,0 0 0,-1 0 1,1-1-1,0 1 0,0 0 0,0-1 0,0 1 1,0 0-1,0-1 0,0 0 0,0 1 0,0-1 1,0 1-1,1-1 0,-1 0 0,0 0 0,0 0 1,0 0-1,0 0 0,0 0 0,1 0 0,-1 0 0,0 0 1,0 0-1,0-1 0,2 0 0,1 0-5,0 0-1,1 0 0,-1 0 1,0-1-1,0 0 1,0 0-1,-1 0 0,1 0 1,0 0-1,-1-1 1,4-3-1,4-7 0,-1-1 0,0-1 0,-1 0 0,-1 0 0,-1 0 0,0-1 1,-1 0-1,0-1 0,-2 1 0,5-24 0,-2-9 300,-1 0-1,-2-67 1,-4 115-286,0 1-1,0 0 1,0 0-1,0-1 1,0 1-1,0 0 1,0 0-1,0-1 1,0 1-1,0 0 1,0 0-1,0-1 1,0 1-1,0 0 1,0 0-1,0-1 1,0 1-1,0 0 1,0 0-1,0 0 0,0-1 1,-1 1-1,1 0 1,0 0-1,0 0 1,0-1-1,0 1 1,-1 0-1,1 0 1,0 0-1,0 0 1,0-1-1,-1 1 1,1 0-1,0 0 1,0 0-1,-1 0 1,1 0-1,0 0 1,0 0-1,-1 0 1,1 0-1,0 0 1,-1 0-1,-12 7 21,-8 16-54,18-19 24,0 1 0,1 0 1,-1 0-1,1 0 0,0 0 0,1 0 1,-1 0-1,1 0 0,0 0 1,0 1-1,1-1 0,-1 0 1,1 1-1,1-1 0,-1 0 1,1 1-1,-1-1 0,2 0 0,-1 0 1,0 0-1,1 0 0,0 0 1,0 0-1,1 0 0,-1 0 1,1-1-1,0 1 0,0-1 1,1 0-1,-1 0 0,1 0 0,8 6 1,-5-3-80,0 0 0,0 1 1,-1 0-1,0 0 0,0 0 0,-1 1 1,0 0-1,0 0 0,-1 0 1,-1 1-1,1-1 0,-1 1 0,-1 0 1,0 0-1,0 0 0,-1 0 1,-1 0-1,1 0 0,-1 0 0,-1 0 1,-3 16-1,2-21-2080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3.022"/>
    </inkml:context>
    <inkml:brush xml:id="br0">
      <inkml:brushProperty name="width" value="0.025" units="cm"/>
      <inkml:brushProperty name="height" value="0.025" units="cm"/>
    </inkml:brush>
  </inkml:definitions>
  <inkml:trace contextRef="#ctx0" brushRef="#br0">80 0 17296,'0'0'5066,"-2"15"-3950,-31 154 862,19-111-1792,3 2 0,-8 109 0,19-168-180,0 0-1,0 1 1,0-1 0,0 0 0,0 0-1,0 1 1,0-1 0,0 0 0,0 0-1,1 1 1,-1-1 0,1 0-1,-1 0 1,1 0 0,-1 1 0,1-1-1,0 0 1,0 1 0,0-2 8,-1 0 0,1 0 0,0 0 0,-1 0 1,1 0-1,-1 0 0,1 0 0,-1 0 0,1 0 0,-1 0 0,1 0 0,0 0 1,-1 0-1,1-1 0,-1 1 0,1 0 0,-1 0 0,1-1 0,-1 1 1,1 0-1,-1-1 0,0 1 0,1 0 0,-1-1 0,1 1 0,0-1 1,26-39 492,-18 19-458,-1 0 0,9-39 0,10-27 439,-22 122-359,-5-27-123,1 1 1,0 0 0,0 0 0,1-1 0,0 1 0,1-1-1,0 0 1,5 11 0,-6-17-5,-1 1 0,1-1-1,-1 0 1,1-1 0,0 1 0,0 0 0,-1 0-1,1-1 1,1 1 0,-1-1 0,0 0 0,0 1 0,0-1-1,1 0 1,-1-1 0,1 1 0,-1 0 0,1-1-1,-1 1 1,1-1 0,-1 1 0,1-1 0,-1 0-1,1 0 1,-1-1 0,1 1 0,-1 0 0,1-1-1,-1 0 1,1 1 0,-1-1 0,1 0 0,3-2-1,0 0 14,-1 0-1,1-1 0,-1 1 0,1-1 1,-1 0-1,0 0 0,-1-1 0,1 1 1,-1-1-1,0 0 0,0 0 0,0-1 0,-1 1 1,0-1-1,0 0 0,0 0 0,-1 0 1,0 0-1,0 0 0,0 0 0,-1-1 1,0 1-1,0-10 0,-1 15-6,0 1 1,0-1-1,0 1 1,0-1-1,-1 0 0,1 1 1,0-1-1,0 1 0,-1-1 1,1 0-1,0 1 1,-1-1-1,1 1 0,-1-1 1,1 1-1,-1-1 1,1 1-1,-1 0 0,1-1 1,-1 1-1,1 0 0,-1-1 1,1 1-1,-1 0 1,0-1-1,1 1 0,-1 0 1,0 0-1,1 0 0,-1 0 1,1 0-1,-1 0 1,0 0-1,1 0 0,-1 0 1,0 0-1,1 0 1,-1 0-1,0 0 0,1 0 1,-1 1-1,0-1 0,1 0 1,-1 0-1,1 1 1,-1-1-1,1 0 0,-1 1 1,1-1-1,-1 1 0,-29 21 152,23-11-138,1 1 1,0-1-1,1 1 0,0 0 0,1 0 0,0 0 0,1 0 0,0 1 0,1 0 0,0-1 1,1 1-1,1 0 0,1 18 0,0-28-71,-1 0 1,1 0-1,-1-1 1,1 1-1,0 0 1,0-1-1,0 1 1,0-1-1,1 1 1,-1-1-1,1 0 1,-1 1 0,1-1-1,0 0 1,0 0-1,0 0 1,0 0-1,0 0 1,0-1-1,1 1 1,-1-1-1,0 1 1,1-1-1,0 0 1,-1 0-1,1 0 1,-1 0-1,6 0 1,-3 0-444,0 0 0,1-1 0,-1 0 0,0 0 0,1 0 0,6-1 0,30-14-6461,-2-13-7114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3.818"/>
    </inkml:context>
    <inkml:brush xml:id="br0">
      <inkml:brushProperty name="width" value="0.025" units="cm"/>
      <inkml:brushProperty name="height" value="0.025" units="cm"/>
    </inkml:brush>
  </inkml:definitions>
  <inkml:trace contextRef="#ctx0" brushRef="#br0">30 7 14061,'0'0'6017,"-2"11"-4047,-6 35-269,0-3-544,-3 67-1,10-109-1154,1 0 0,0 1 0,0-1 0,0 0 1,0 0-1,0 0 0,0 1 0,1-1 0,-1 0 0,0 0 0,1 0 1,-1 1-1,1-1 0,-1 0 0,1 0 0,-1 0 0,1 0 0,0 0 0,-1 0 1,1 0-1,0 0 0,0 0 0,0-1 0,0 1 0,0 0 0,1 1 0,0-2 4,0 1-1,0-1 1,0 0-1,0 0 1,0 0-1,0 0 0,0 0 1,0 0-1,0-1 1,0 1-1,0-1 1,0 1-1,0-1 1,3-1-1,6-4 34,0 0 1,-1 0-1,0-1 1,11-9-1,183-173 121,-203 188-133,0 0-1,0 0 0,0 0 0,0 0 0,0 1 0,0-1 0,0 0 0,0 0 0,0 1 1,0-1-1,0 1 0,0-1 0,0 1 0,1-1 0,-1 1 0,0 0 0,0-1 0,1 1 0,-1 0 1,0 0-1,1 0 0,-1 0 0,2 0 0,-2 1 5,-1 0 1,1 0-1,-1 0 1,1 0-1,-1 0 0,1 0 1,-1 0-1,0 0 1,1 0-1,-1 0 1,0 0-1,0 1 0,0-1 1,0 0-1,0 0 1,0 0-1,0 0 0,0 0 1,0 0-1,-1 2 1,-18 68 922,17-67-904,-4 13 75,-4 10-46,2 0 0,-7 37 1,15-63-79,0-1 0,0 0 0,0 1 0,0-1 0,-1 1 1,1-1-1,0 0 0,0 1 0,0-1 0,1 1 0,-1-1 1,0 0-1,0 1 0,0-1 0,0 1 0,0-1 0,0 0 0,0 1 1,1-1-1,-1 1 0,0-1 0,0 0 0,1 1 0,-1-1 1,0 0-1,0 0 0,1 1 0,-1-1 0,0 0 0,1 0 0,-1 1 1,0-1-1,1 0 0,-1 0 0,1 0 0,-1 0 0,0 1 1,1-1-1,-1 0 0,1 0 0,-1 0 0,0 0 0,1 0 1,-1 0-1,1 0 0,-1 0 0,0 0 0,1 0 0,-1 0 0,1 0 1,-1-1-1,0 1 0,1 0 0,-1 0 0,1-1 0,24-11 116,0-7-49,0-1 0,32-36 1,-32 31-220,50-40 1,-74 64 146,0 0 0,0 0 0,0 0 0,0 0 0,0 1 0,0-1 0,0 0-1,0 1 1,1-1 0,-1 0 0,0 1 0,0 0 0,1-1 0,-1 1 0,0 0 0,1-1 0,-1 1 0,0 0 0,1 0 0,-1 0 0,0 0 0,1 1-1,-1-1 1,2 0 0,-2 1-2,0 0 0,-1 0 0,1 1 0,0-1 0,-1 0 0,1 0 0,0 0 0,-1 0 0,0 0 0,1 1 0,-1-1 0,0 0 0,1 0 0,-1 1 0,0-1 0,0 0 0,0 1 0,0-1 0,-1 2 1,0 10-31,-1-1 1,0 0-1,-8 23 1,1-11-380,-1 0 0,-1-1 0,-16 26 0,16-38-2044,11-11 2310,0 0 1,-1 0-1,1 0 1,0 0-1,0 0 0,-1 0 1,1 0-1,0 0 0,0 0 1,-1 0-1,1 0 0,0 0 1,0 0-1,-1 0 1,1 0-1,0 0 0,0 0 1,0 0-1,-1-1 0,1 1 1,0 0-1,0 0 0,-1 0 1,1 0-1,0 0 0,0-1 1,0 1-1,0 0 1,-1 0-1,1-1 0,0 1 1,0 0-1,0 0 0,0 0 1,0-1-1,0 1 0,0 0 1,0 0-1,0-1 1,0 1-1,0 0 0,-4-20-6860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4.191"/>
    </inkml:context>
    <inkml:brush xml:id="br0">
      <inkml:brushProperty name="width" value="0.025" units="cm"/>
      <inkml:brushProperty name="height" value="0.025" units="cm"/>
    </inkml:brush>
  </inkml:definitions>
  <inkml:trace contextRef="#ctx0" brushRef="#br0">0 0 16784,'0'0'9641,"22"54"-12972,-9-36-1282,0 3-5572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4.686"/>
    </inkml:context>
    <inkml:brush xml:id="br0">
      <inkml:brushProperty name="width" value="0.025" units="cm"/>
      <inkml:brushProperty name="height" value="0.025" units="cm"/>
    </inkml:brush>
  </inkml:definitions>
  <inkml:trace contextRef="#ctx0" brushRef="#br0">0 103 17457,'0'0'2140,"1"8"81,0 3-1399,15 84 2589,-15-89-3371,1 0 1,-1 0-1,1 0 1,1 0-1,-1 0 1,1-1-1,0 1 1,0-1-1,1 1 0,-1-1 1,1-1-1,0 1 1,8 6-1,-11-9-31,1-1-1,0 0 1,0 0-1,0 0 1,0 0-1,0 0 1,0-1-1,0 1 1,0 0-1,0-1 1,0 0-1,0 1 1,0-1-1,0 0 1,1 0-1,-1 0 1,0 0-1,0-1 1,0 1-1,0-1 1,0 1-1,0-1 1,4-1-1,-2 0-1,-1-1-1,1 0 1,0 0-1,-1 0 1,0 0-1,1 0 1,-1-1-1,-1 1 1,1-1-1,4-7 1,-1-1 79,0-1 1,0 0-1,-1 0 1,-1-1-1,0 1 1,3-20-1,-4-38 976,-3 71-1059,0-1 0,0 1 0,0 0 0,0 0 0,0-1 0,0 1 0,0 0-1,0 0 1,0 0 0,0-1 0,0 1 0,0 0 0,0 0 0,0-1 0,0 1 0,0 0-1,0 0 1,0 0 0,0-1 0,0 1 0,0 0 0,-1 0 0,1 0 0,0-1-1,0 1 1,0 0 0,0 0 0,0 0 0,-1 0 0,1-1 0,0 1 0,0 0 0,0 0-1,-1 0 1,1 0 0,0 0 0,0 0 0,0 0 0,-1 0 0,1 0 0,0 0 0,0 0-1,-1 0 1,1-1 0,0 1 0,0 1 0,0-1 0,-1 0 0,1 0 0,0 0-1,0 0 1,-1 0 0,1 0 0,0 0 0,0 0 0,0 0 0,-1 0 0,1 0 0,0 1-1,0-1 1,0 0 0,-1 0 0,1 0 0,0 1 0,-11 12 18,7-4-7,1-1 0,0 1 1,1 0-1,0 0 0,0 1 1,0 14-1,2-22-12,-1 1 0,1-1 1,0 1-1,0-1 0,0 0 0,0 1 0,1-1 1,-1 0-1,1 1 0,-1-1 0,1 0 0,0 1 1,0-1-1,0 0 0,0 0 0,0 0 0,0 0 1,1 0-1,-1 0 0,0 0 0,1 0 0,0-1 1,0 1-1,-1-1 0,1 1 0,0-1 0,0 1 1,0-1-1,0 0 0,1 0 0,1 1 0,7-1 20,0 0 0,0-1-1,0 0 1,-1 0 0,1-1-1,0 0 1,0-1 0,-1-1-1,1 0 1,-1 0-1,1-1 1,-1 0 0,-1 0-1,19-12 1,-21 12-10,0 0 0,-1-1 0,0 1 0,0-1 0,0 0 0,0-1 0,-1 0-1,0 1 1,0-2 0,-1 1 0,1 0 0,-1-1 0,-1 0 0,1 0 0,-1 0 0,0 0 0,-1-1 0,0 1 0,0-1 0,0 0 0,0-11 0,-2 18-11,0-1 0,0 1 0,-1 0 1,1 0-1,0 0 0,0 0 0,-1 0 0,1-1 1,-1 1-1,1 0 0,-1 0 0,1 0 1,-1 0-1,1 0 0,-1 0 0,0 1 0,0-1 1,0 0-1,1 0 0,-1 0 0,0 1 1,0-1-1,0 0 0,0 1 0,0-1 1,0 1-1,0-1 0,0 1 0,-1-1 0,1 1 1,0 0-1,0 0 0,0 0 0,0-1 1,-1 1-1,1 0 0,0 0 0,0 1 1,0-1-1,0 0 0,0 0 0,-1 1 0,0 0 1,-3 0-6,0 0 0,0 0 0,1 1 0,-1 0 1,0 0-1,1 0 0,0 0 0,-1 1 0,-5 4 1,-43 50 86,50-53-50,0 0-1,0 0 1,0 0 0,1 1-1,-1-1 1,1 1-1,1 0 1,-1-1-1,0 1 1,1 0 0,0 0-1,-1 10 1,3-14-28,-1 0 0,1-1 1,0 1-1,-1 0 0,1 0 1,0-1-1,0 1 0,0-1 1,-1 1-1,1 0 0,0-1 1,0 0-1,0 1 0,0-1 1,0 1-1,0-1 0,0 0 1,0 0-1,0 0 0,0 0 1,0 0-1,0 0 0,0 0 1,0 0-1,0 0 0,0 0 1,1 0-1,31-3 80,-33 3-84,19-3-31,-1-2 1,35-12 0,-40 12-84,1 0 1,0 1-1,0 0 1,1 1-1,-1 1 1,16-1-1,-29 3 111,0 0-1,-1 0 0,1 0 1,0 0-1,0 1 0,-1-1 1,1 0-1,0 0 0,-1 1 1,1-1-1,0 1 0,-1-1 1,1 1-1,0-1 0,-1 1 1,1-1-1,-1 1 0,1-1 1,-1 1-1,1 0 0,-1-1 1,0 1-1,1 0 0,-1-1 1,0 1-1,1 0 1,-1 0-1,5 31 74,-10 31 327,5-62-382,-1-1 0,1 1 0,0 0 0,0-1 0,-1 1 0,1 0 0,0-1 0,0 1 0,0 0-1,0 0 1,0-1 0,0 1 0,0 0 0,0 0 0,0-1 0,0 1 0,0 0 0,0 0 0,0-1 0,1 1 0,-1 0 0,0-1-1,1 1 1,-1 0 0,0-1 0,1 1 0,-1 0 0,1-1 0,-1 1 0,1-1 0,-1 1 0,1 0 0,19-15 383,19-37-101,-32 41-329,0-1 0,-1 0 0,-1 0 1,0-1-1,-1 0 0,0 0 0,0 0 0,-1 0 1,-1 0-1,0 0 0,-1-1 0,0-22 0,-1 34-33,0 1 0,0-1 0,0 0 0,0 1 0,-1-1 0,1 1 0,0-1 0,0 1 0,0-1 0,0 1 0,-1-1 0,1 0 0,0 1 0,-1-1 0,1 1 0,0 0 0,-1-1 0,1 1 0,-1-1 0,1 1 0,0 0 0,-1-1 0,1 1 0,-1 0 0,1-1 0,-1 1 0,1 0 0,-1 0 0,0-1 0,1 1 0,-1 0 0,1 0 0,-1 0 0,1 0 0,-1 0 0,0 0 0,1 0 0,-1 0 0,1 0 0,-1 0 0,0 0 0,0 1-160,0-1 1,1 0-1,-1 0 1,1 0-1,-1 0 0,1 1 1,-1-1-1,1 0 1,-1 0-1,1 1 0,-1-1 1,1 0-1,-1 1 1,1-1-1,0 1 1,-1-1-1,1 0 0,-1 1 1,1-1-1,0 1 1,-1-1-1,1 1 0,0-1 1,0 1-1,0-1 1,-1 1-1,1 0 1,0-1-1,0 1 0,0-1 1,0 1-1,0-1 1,0 1-1,0 0 1,0-1-1,0 1 0,0-1 1,1 2-1,4 0-5397,7-2 3216,-8 0 924,18 0-3778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5.056"/>
    </inkml:context>
    <inkml:brush xml:id="br0">
      <inkml:brushProperty name="width" value="0.025" units="cm"/>
      <inkml:brushProperty name="height" value="0.025" units="cm"/>
    </inkml:brush>
  </inkml:definitions>
  <inkml:trace contextRef="#ctx0" brushRef="#br0">151 0 7207,'0'0'15262,"-8"2"-13206,-1 1-1727,0 0 0,0 0 1,1 1-1,-1 1 1,1-1-1,0 1 1,0 1-1,-7 6 0,9-8-194,1 1 0,-1 0 0,1 0 0,0 1 0,1 0 0,-1 0 0,1 0 0,0 0 0,0 1 0,1-1 0,0 1 0,-3 9 0,6-15-133,0 0 1,1-1-1,-1 1 1,0 0-1,0 0 1,1 0-1,-1-1 1,0 1-1,1 0 1,-1 0-1,1-1 0,-1 1 1,1 0-1,-1-1 1,1 1-1,-1 0 1,1-1-1,0 1 1,-1-1-1,1 1 1,0-1-1,0 1 1,-1-1-1,1 0 1,0 1-1,0-1 1,0 0-1,-1 0 1,1 1-1,0-1 1,0 0-1,0 0 1,0 0-1,0 0 1,-1 0-1,1 0 1,0 0-1,0 0 1,0-1-1,1 1 0,45-4-314,-44 4 250,75-16-1465,-60 10 814,1 2 0,-1 0 0,1 2 0,0 0 0,0 1 0,38 2 0,-57-1 715,1 0-1,-1 0 0,0 0 1,1 0-1,-1 0 1,0 0-1,1 0 1,-1 1-1,0-1 0,0 0 1,1 0-1,-1 0 1,0 0-1,0 0 0,1 1 1,-1-1-1,0 0 1,0 0-1,1 0 1,-1 1-1,0-1 0,0 0 1,0 0-1,0 1 1,1-1-1,-1 0 0,0 0 1,0 1-1,0-1 1,0 0-1,0 1 1,0-1-1,0 0 0,0 1 1,0-1-1,0 0 1,0 0-1,0 1 0,-7 13 513,-13 7 796,-5-4 303,-43 20-1,58-32-1430,0-1 1,0 0-1,0-1 0,0 0 0,-1 0 0,0-1 0,-18 1 0,32-7-4277,16-11 385,1 3-539,2 1-2301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5.399"/>
    </inkml:context>
    <inkml:brush xml:id="br0">
      <inkml:brushProperty name="width" value="0.025" units="cm"/>
      <inkml:brushProperty name="height" value="0.025" units="cm"/>
    </inkml:brush>
  </inkml:definitions>
  <inkml:trace contextRef="#ctx0" brushRef="#br0">55 154 18481,'0'0'9188,"-6"10"-8206,-1 2-897,0 1 0,1 0 0,0 0 0,1 0 0,1 1 0,0-1 0,1 1 0,1 0 0,0 0 0,0 1 0,2-1 0,1 24 0,-1-37-156,0 0 0,0 0 1,0 0-1,1 0 0,-1 0 0,0 0 0,1 0 0,-1 0 1,1-1-1,-1 1 0,1 0 0,-1 0 0,1 0 0,0 0 1,-1-1-1,1 1 0,0 0 0,0 0 0,-1-1 0,1 1 1,0-1-1,0 1 0,0-1 0,0 1 0,0-1 0,0 1 1,0-1-1,0 0 0,0 0 0,0 1 0,0-1 0,0 0 1,0 0-1,0 0 0,0 0 0,0 0 0,1-1 0,0 1-182,0 0-1,-1-1 0,1 0 0,0 1 0,0-1 0,-1 0 0,1 0 0,-1 0 0,1 0 0,-1 0 1,1 0-1,-1 0 0,1 0 0,-1-1 0,0 1 0,0 0 0,0-1 0,0 0 0,0 1 0,1-3 1,1-4-1419,-1 0 0,0-1 0,0 1 0,-1-1 0,0-9 0,-1 15 1171,3-40-7048</inkml:trace>
  <inkml:trace contextRef="#ctx0" brushRef="#br0" timeOffset="1">77 0 12908,'0'0'9481,"-29"49"-9128,29-33-321,4-2-353,14-2-1825,2-3-1697,3-5-3332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5.756"/>
    </inkml:context>
    <inkml:brush xml:id="br0">
      <inkml:brushProperty name="width" value="0.025" units="cm"/>
      <inkml:brushProperty name="height" value="0.025" units="cm"/>
    </inkml:brush>
  </inkml:definitions>
  <inkml:trace contextRef="#ctx0" brushRef="#br0">83 0 13357,'0'0'6326,"-7"11"-3823,-4 3-1858,-31 48 1858,39-57-2267,0 0 0,0 0 0,1 1 0,0-1 0,-1 1 0,2-1 0,-1 1 0,1 0 0,0 0 0,-1 8 0,3-13-225,0 0 0,-1 1-1,1-1 1,0 0-1,0 0 1,0 0 0,0 0-1,0 0 1,1-1-1,-1 1 1,0 0 0,0 0-1,0-1 1,1 1-1,-1-1 1,0 1 0,1-1-1,-1 1 1,1-1-1,-1 0 1,0 0 0,1 0-1,-1 1 1,1-2-1,-1 1 1,0 0 0,1 0-1,-1 0 1,3-1-1,48-6 116,25-21-285,-64 21-13,1 1 0,0 1 1,0 0-1,1 1 0,0 1 0,14-2 0,-28 5 190,-1 0-1,0 0 1,0 0-1,1 0 1,-1 0-1,0 0 1,0 0 0,0 0-1,1 0 1,-1 0-1,0 0 1,0 1-1,0-1 1,1 0-1,-1 0 1,0 0-1,0 0 1,0 0 0,1 0-1,-1 0 1,0 1-1,0-1 1,0 0-1,0 0 1,0 0-1,1 0 1,-1 1-1,0-1 1,0 0 0,0 0-1,0 0 1,0 1-1,0-1 1,0 0-1,0 0 1,0 0-1,0 1 1,0-1-1,0 0 1,0 0 0,0 1-1,0-1 1,-4 15 771,-17 21 573,15-26-963,6-10-377,0 1-1,-1-1 1,1 0 0,0 0 0,-1 1 0,1-1 0,0 1-1,0-1 1,-1 0 0,1 1 0,0-1 0,0 1 0,0-1-1,0 0 1,0 1 0,-1-1 0,1 1 0,0-1 0,0 1 0,0-1-1,0 1 1,0-1 0,0 0 0,1 1 0,-1-1 0,0 1-1,0-1 1,0 1 0,0-1 0,0 0 0,1 1 0,-1-1 0,0 1-1,0-1 1,1 0 0,-1 1 0,0-1 0,0 0 0,1 1-1,21-5 285,35-24-341,-48 24 92,0-2-279,1 1-1,0 0 1,1 0 0,-1 1-1,1 1 1,0 0 0,0 0 0,0 1-1,0 0 1,14 0 0,-24 2 202,-1 1 1,1-1-1,0 1 0,0-1 1,-1 1-1,1-1 1,0 1-1,-1-1 1,1 1-1,0 0 0,-1-1 1,1 1-1,-1 0 1,1 0-1,-1-1 0,1 1 1,-1 0-1,0 0 1,1 0-1,-1 0 1,0-1-1,0 1 0,0 0 1,1 0-1,-1 0 1,0 0-1,0 0 0,0 0 1,0 0-1,-1-1 1,1 1-1,0 0 0,0 0 1,0 0-1,-1 0 1,1 0-1,0-1 1,-1 1-1,1 0 0,-1 0 1,0 1-1,-18 34-1992,5-22-1186,0-5-2129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8:54.270"/>
    </inkml:context>
    <inkml:brush xml:id="br0">
      <inkml:brushProperty name="width" value="0.025" units="cm"/>
      <inkml:brushProperty name="height" value="0.025" units="cm"/>
    </inkml:brush>
  </inkml:definitions>
  <inkml:trace contextRef="#ctx0" brushRef="#br0">72 0 9170,'-70'44'12081,"69"-43"-11105,1-1-135,0 0-140,13 10 290,123 30-432,30 3-519,1-7 0,1-8 0,170 7-40,324-32 17,-317-7-1,636-23 1015,-819 22 121,-161 5-1155,0 0 0,0 0-1,0 0 1,0 0 0,0 0 0,0 0-1,0 0 1,0 0 0,0 0 0,0 0-1,0 0 1,0 0 0,0 1 0,0-1-1,0 0 1,0 1 0,0-1 0,0 1-1,-1-1 1,1 1 0,0 0 0,0-1-1,-1 1 1,1 0 0,0-1 0,-1 1-1,1 0 1,0 0 0,-1-1 0,1 1-1,-1 0 1,1 0 0,-1 0 0,0 0-1,1 0 1,-1 0 0,0 0 0,0 0-1,0 0 1,0 0 0,1 0 0,-1 0-1,-1 0 1,1 0 0,0 0 0,0 0-1,0 0 1,0 0 3,-10 5-1053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6.491"/>
    </inkml:context>
    <inkml:brush xml:id="br0">
      <inkml:brushProperty name="width" value="0.025" units="cm"/>
      <inkml:brushProperty name="height" value="0.025" units="cm"/>
    </inkml:brush>
  </inkml:definitions>
  <inkml:trace contextRef="#ctx0" brushRef="#br0">152 337 5669,'3'-8'8216,"1"-3"-7009,-1-1 0,-1 1 0,0 0 0,-1-1-1,0-16 1,-1 26-1023,0 0 0,0 0-1,0-1 1,0 1 0,-1 0-1,1 0 1,-1 0 0,1 0-1,-1 0 1,0 0 0,0 1-1,1-1 1,-2 0 0,1 0-1,0 1 1,0-1 0,0 0-1,-3-1 1,2 2-157,0 0-1,0 1 1,0-1 0,0 1-1,0 0 1,0 0 0,0-1-1,0 1 1,0 0 0,0 1-1,0-1 1,0 0 0,0 1-1,0-1 1,0 1 0,0-1-1,0 1 1,1 0 0,-1 0-1,0 0 1,0 0 0,1 0-1,-1 0 1,-1 2 0,-6 4-33,0 1 0,1-1 0,0 1 0,0 1 0,1 0 0,0 0 0,1 0 0,0 1 0,0 0 0,1 0 0,0 0 0,1 1 0,0 0 1,1-1-1,0 2 0,1-1 0,-2 13 0,4-23 6,0-1 0,0 1 0,0-1 0,0 1 1,0-1-1,0 1 0,1-1 0,-1 0 0,0 1 0,0-1 0,0 1 0,1-1 1,-1 1-1,0-1 0,0 0 0,1 1 0,-1-1 0,0 0 0,1 1 1,-1-1-1,0 0 0,1 1 0,-1-1 0,0 0 0,1 0 0,-1 1 1,1-1-1,-1 0 0,1 0 0,-1 0 0,0 0 0,1 0 0,-1 0 0,1 1 1,-1-1-1,1 0 0,-1 0 0,1-1 0,19-4 38,-7-1-11,0-1 1,0-1-1,-1 0 1,0-1 0,-1 0-1,0-1 1,13-15-1,6-7 4,29-45 0,1-17 8,-55 84-32,0 0 0,-1 0 1,0 0-1,0 0 0,-2-1 0,1 1 0,2-22 1,-5 31-7,0 1 0,0-1 0,0 1 1,0-1-1,0 0 0,0 1 1,0-1-1,0 1 0,0-1 1,0 1-1,0-1 0,0 1 1,0-1-1,0 0 0,0 1 1,-1-1-1,1 1 0,0-1 1,0 1-1,-1-1 0,1 1 1,0-1-1,-1 1 0,1 0 0,0-1 1,-1 1-1,1-1 0,-1 1 1,1 0-1,-1-1 0,1 1 1,-1 0-1,1-1 0,-1 1 1,1 0-1,-1 0 0,1 0 1,-1 0-1,1-1 0,-1 1 1,0 0-1,1 0 0,-1 0 0,1 0 1,-1 0-1,1 0 0,-1 0 1,1 1-1,-1-1 0,0 0 1,0 0-1,-2 1-7,0 1-1,0-1 1,0 0-1,1 1 1,-1 0-1,0-1 1,0 1 0,-3 4-1,-6 8 17,0 0 0,1 1 0,1 0 0,0 0 0,1 1 0,1 1 0,1-1 0,-7 20 0,3-2 27,1 1 1,2 0 0,-4 41-1,11-67-27,0 0 0,0-1 0,1 1 0,0-1 0,1 1 0,0 0-1,3 12 1,-4-20-30,1 1 0,-1-1 0,1 1-1,0-1 1,0 1 0,-1-1 0,1 0 0,0 0 0,0 1-1,0-1 1,1 0 0,-1 0 0,0 0 0,0 0-1,0 0 1,1 0 0,-1-1 0,3 2 0,-1-1-75,0-1 0,0 1 1,-1-1-1,1 0 0,0 0 1,0 0-1,0 0 1,-1-1-1,1 1 0,0-1 1,0 1-1,-1-1 0,1 0 1,3-2-1,4-2-946,-1-1 0,0 0 0,0 0 0,-1-1 0,1 0 0,10-13 0,14-18-6828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7.855"/>
    </inkml:context>
    <inkml:brush xml:id="br0">
      <inkml:brushProperty name="width" value="0.025" units="cm"/>
      <inkml:brushProperty name="height" value="0.025" units="cm"/>
    </inkml:brush>
  </inkml:definitions>
  <inkml:trace contextRef="#ctx0" brushRef="#br0">74 319 15855,'-5'9'2125,"-1"1"-1436,-1-2 288,2 1 1,-1 0-1,1 0 1,0 1-1,1 0 1,0-1 0,-4 19-1,23-38-422,-9 5-551,-1-1 0,0 1 0,-1-1 0,1 0 0,-1 0 0,0 0 0,-1-1 0,1 1 0,-1-1 0,-1 0 0,1 0 0,-1 0 0,0 0 0,-1 0 0,0 0 0,0-1 0,0 1 0,-1 0 0,-1-9 0,1 15-6,0 1-1,0-1 1,0 1 0,0-1-1,0 1 1,0-1-1,-1 1 1,1 0 0,0-1-1,0 1 1,0-1-1,-1 1 1,1 0-1,0-1 1,0 1 0,-1-1-1,1 1 1,0 0-1,-1-1 1,1 1-1,0 0 1,-1 0 0,1-1-1,0 1 1,-1 0-1,1 0 1,-1 0 0,1-1-1,-1 1 1,1 0-1,-1 0 1,1 0-1,0 0 1,-1 0 0,0 0-1,-16 9-100,-10 23-16,22-22 111,0 1 1,0 0 0,1 0-1,1 1 1,-1-1-1,2 0 1,0 1 0,0 0-1,1 0 1,1 0-1,0-1 1,2 23 0,-1-32 5,0-1 0,0 1 0,-1-1 0,1 0 0,0 1 0,0-1 1,0 0-1,1 0 0,-1 1 0,0-1 0,0 0 0,1 0 0,-1-1 0,0 1 1,1 0-1,-1 0 0,1-1 0,-1 1 0,1 0 0,0-1 0,-1 0 0,1 1 1,-1-1-1,1 0 0,0 0 0,-1 0 0,1 0 0,0 0 0,-1 0 0,3-1 1,2 0 6,0 0 1,0 0 0,0 0 0,0-1 0,0 0 0,-1 0 0,8-4 0,3-4-8,0-1 0,-1-1 0,0-1 0,-1 0 0,0-1 0,-1 0 0,-1-1 0,0 0-1,-1-1 1,-1 0 0,0-1 0,7-19 0,-38 84-140,12-31 227,1 0 1,0 0-1,2 1 0,0 0 0,1 0 0,1 0 0,-3 26 0,7-44-75,0 1-1,0-1 0,0 0 0,0 1 1,0-1-1,0 1 0,0-1 0,0 0 1,0 1-1,0-1 0,0 1 0,0-1 1,0 0-1,1 1 0,-1-1 0,0 0 1,0 1-1,0-1 0,1 0 0,-1 1 1,0-1-1,0 0 0,1 1 0,-1-1 0,0 0 1,1 0-1,-1 1 0,0-1 0,1 0 1,-1 0-1,0 0 0,1 0 0,-1 1 1,1-1-1,-1 0 0,0 0 0,1 0 1,0 0-1,19-7 223,17-19-35,-11-3-203,-1-2 0,-1 0-1,-2-1 1,21-40-1,-31 57-118,-11 27-33,-10 29 100,-1-14 65,5-18 8,1 0-1,1 0 1,0 1 0,0-1 0,1 1-1,0 0 1,1 0 0,0-1 0,0 14 0,2-23-12,0 1 0,-1-1 1,1 0-1,0 0 0,0 1 1,0-1-1,0 0 0,0 0 1,-1 0-1,1 0 0,0 0 1,0 0-1,0 0 0,0 0 1,0 0-1,-1-1 0,1 1 1,0 0-1,0-1 0,0 1 1,0 0-1,-1-1 0,2 0 1,12-11 9,0 0 0,0-1 0,-2 0 0,1-1 0,-2 0 1,16-27-1,-12 21-73,5-8-10,0-2-1,-2 0 1,-1-1 0,-2-1 0,-1 0 0,14-49 0,-68 185-34,9-28 202,19-46 117,2 0-1,1 1 1,2 0-1,0 1 0,-3 60 1,10-91-213,0 0 1,-1 0-1,1 0 1,0 0-1,0 0 0,0 0 1,0 0-1,0 0 1,0 0-1,0 0 1,1-1-1,-1 1 1,0 0-1,0 0 0,1 0 1,-1 0-1,0 0 1,1 0-1,-1 0 1,1 0-1,0-1 1,-1 1-1,1 0 0,-1 0 1,1-1-1,0 1 1,0-1-1,-1 1 1,1 0-1,0-1 1,0 1-1,0-1 0,0 0 1,0 1-1,0-1 1,0 0-1,-1 1 1,1-1-1,0 0 1,0 0-1,0 0 0,2 0 1,-1 0 4,1-1 0,-1 0 1,0 0-1,0 0 0,0 0 0,0 0 0,0 0 1,0 0-1,0-1 0,-1 1 0,1 0 0,0-1 1,-1 0-1,1 1 0,-1-1 0,1 0 0,1-3 1,2-6-54,0-1 1,0 1 0,-1-1-1,0 0 1,-1 0-1,0 0 1,-1 0 0,-1 0-1,0-1 1,0 1 0,-2-1-1,1 1 1,-5-22-1,5 33 35,0 0 0,-1 0 0,1 0-1,0 0 1,-1 0 0,1 0 0,-1 1-1,1-1 1,-1 0 0,1 0 0,-1 0-1,0 1 1,1-1 0,-1 0 0,0 1 0,0-1-1,0 1 1,1-1 0,-1 1 0,0-1-1,0 1 1,-2-1 0,3 1 3,-1 0 1,1 0-1,-1 0 0,0 0 1,1 1-1,-1-1 1,1 0-1,-1 0 1,1 0-1,-1 1 0,0-1 1,1 0-1,-1 1 1,1-1-1,-1 0 0,1 1 1,0-1-1,-1 1 1,1-1-1,-1 1 1,1-1-1,0 1 0,-1-1 1,1 1-1,0-1 1,0 1-1,-1-1 1,1 1-1,0 0 0,0-1 1,0 1-1,0-1 1,0 1-1,0 0 0,0-1 1,0 2-1,-1 1 14,0 0-1,1 1 1,-1-1 0,1 1-1,0-1 1,0 1-1,0-1 1,1 1-1,-1-1 1,1 1 0,0-1-1,-1 1 1,2-1-1,-1 0 1,0 0 0,1 1-1,-1-1 1,1 0-1,0 0 1,0-1-1,0 1 1,1 0 0,4 4-1,-2-4 11,0-1 0,-1 0 0,1 0 0,0 0 0,0-1 0,1 1 0,-1-1 0,0-1 0,0 1 0,1-1 0,-1 0 0,0 0 0,0 0 0,1-1 0,9-2 0,-7 1 4,1 0 0,-1-1 0,0 0 0,0 0-1,0-1 1,-1 0 0,1 0 0,-1-1 0,0 0 0,11-10 0,-14 11-8,0-1 1,0 1-1,0 0 1,0-1 0,-1 0-1,1 0 1,-1 0-1,0 0 1,-1 0-1,1-1 1,-1 1 0,0-1-1,-1 1 1,1-1-1,-1 0 1,1-8-1,-2 14-11,0-1-1,0 0 0,-1 1 1,1-1-1,0 1 1,0-1-1,0 1 0,0-1 1,0 1-1,-1-1 0,1 1 1,0-1-1,0 1 0,-1-1 1,1 1-1,0-1 0,-1 1 1,1 0-1,-1-1 0,1 1 1,0 0-1,-1-1 1,1 1-1,-1 0 0,1-1 1,-1 1-1,1 0 0,-1 0 1,1 0-1,-1-1 0,1 1 1,-1 0-1,1 0 0,-1 0 1,0 0-1,1 0 1,-1 0-1,1 0 0,-1 0 1,1 0-1,-1 0 0,1 0 1,-1 1-1,1-1 0,-1 0 1,1 0-1,-1 0 0,1 1 1,-1-1-1,1 0 1,-1 1-1,1-1 0,-1 0 1,1 1-1,-29 20-105,19-8 96,2-1 0,0 2 0,0-1 0,-7 20 0,13-27 19,-1-1 0,1 1-1,0 0 1,1-1 0,0 1 0,0 0-1,0 0 1,0 0 0,1 0 0,0 0-1,0 0 1,1 0 0,0 0 0,1 7-1,-1-12-6,0 0-1,-1 0 0,1 0 1,0-1-1,-1 1 0,1 0 1,0 0-1,0-1 1,0 1-1,0-1 0,0 1 1,0-1-1,0 1 0,0-1 1,0 1-1,0-1 0,0 0 1,0 0-1,0 1 0,0-1 1,0 0-1,0 0 0,0 0 1,1 0-1,-1 0 1,0 0-1,1-1 0,32-8 103,-21 1-91,-1 0 0,0 0-1,0-1 1,-1 0 0,-1-1-1,1 0 1,11-17 0,6-8 16,25-44 1,-37 54-19,-1-1 0,-1-1 1,-2 0-1,-1-1 0,-1 0 0,9-38 0,-62 144-44,21-34 272,-23 66-1,39-92-168,2-1 1,-1 1 0,2-1-1,0 1 1,1 0 0,1 0-1,2 24 1,-1-38-67,1-1 1,-1 1-1,1 0 0,0-1 1,0 1-1,0-1 0,1 1 1,-1-1-1,1 0 0,0 0 1,0 1-1,0-1 1,0-1-1,1 1 0,-1 0 1,1 0-1,-1-1 0,1 0 1,0 1-1,0-1 0,5 2 1,-3-1-3,0-1 1,0 0-1,0-1 1,0 1-1,1-1 1,-1 0-1,1 0 1,-1-1 0,0 0-1,1 0 1,-1 0-1,1 0 1,-1-1-1,6-1 1,-9 1-27,0 0-1,1 0 1,-1 0-1,0 0 1,0 0-1,-1-1 1,1 1 0,0 0-1,0-1 1,-1 0-1,1 1 1,-1-1 0,1 0-1,-1 0 1,0 0-1,0 0 1,1 0 0,-1 0-1,-1 0 1,1 0-1,0 0 1,0 0 0,-1-1-1,0 1 1,1 0-1,-1 0 1,0-1 0,0 1-1,0 0 1,0-1-1,0 1 1,-1 0 0,0-3-1,0-4-114,-1 0 0,0 0 0,0 0 0,-1 0 0,0 1 0,0 0 0,-7-11-1,3 9-54,-1-1 0,0 1 0,0 1 0,-1-1 0,-1 2 0,1-1 0,-1 1 0,-22-13 0,7 8 459,0 1 0,0 0 1,-29-7-1,63 21-105,1-1 1,-1-1-1,0 1 0,0-1 1,17-3-1,7 2-104,3 1-162,61-2-1681,-34-11-4534,-23-3-2312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9.041"/>
    </inkml:context>
    <inkml:brush xml:id="br0">
      <inkml:brushProperty name="width" value="0.025" units="cm"/>
      <inkml:brushProperty name="height" value="0.025" units="cm"/>
    </inkml:brush>
  </inkml:definitions>
  <inkml:trace contextRef="#ctx0" brushRef="#br0">142 280 13741,'-1'-2'245,"0"0"0,0 0 0,0 0 0,0 0 0,-1 1 0,1-1 0,-1 0 1,1 1-1,-1-1 0,0 1 0,1-1 0,-1 1 0,0 0 0,0 0 0,0 0 0,0 0 0,0 0 0,0 0 0,0 1 0,0-1 0,-1 1 1,1-1-1,0 1 0,0 0 0,0 0 0,-1 0 0,1 0 0,0 0 0,0 0 0,0 1 0,-1-1 0,1 1 0,0-1 0,0 1 0,0 0 0,0 0 1,0 0-1,0 0 0,0 0 0,-2 2 0,-1 0-93,0 1 1,0 0-1,0 0 1,0 1-1,1-1 1,0 1-1,0 0 0,0 0 1,0 1-1,1-1 1,0 1-1,0 0 1,-2 6-1,4-10-148,1 0 0,-1 0 1,0 0-1,1 0 0,0 1 0,-1-1 0,1 0 0,0 0 0,0 1 1,0-1-1,0 0 0,1 1 0,-1-1 0,1 0 0,1 4 0,-2-5 1,1 0-1,-1 0 0,1-1 1,0 1-1,0 0 0,0 0 0,-1-1 1,1 1-1,0 0 0,0-1 0,0 1 1,0 0-1,0-1 0,0 0 1,0 1-1,0-1 0,0 0 0,1 1 1,-1-1-1,0 0 0,0 0 1,2 0-1,2 0 9,0-1 1,0 0 0,0 0-1,0 0 1,0 0 0,0-1-1,0 0 1,0 0-1,-1 0 1,1-1 0,-1 1-1,5-5 1,3-2 4,-1 0 1,-1-1-1,0 0 0,0-1 1,-1 0-1,7-13 1,-11 17-8,0-1 1,-1 0-1,0 1 1,-1-2 0,0 1-1,0 0 1,-1-1-1,0 1 1,0-1-1,0-16 1,-26 79-359,17-32 341,2-1 0,1 1-1,0 0 1,2 0 0,0 26 0,2-46 6,-1-1 1,1 1 0,0-1 0,0 1-1,0-1 1,0 1 0,1-1-1,-1 0 1,0 1 0,1-1 0,-1 1-1,1-1 1,-1 0 0,1 1-1,-1-1 1,1 0 0,0 1 0,0-1-1,0 0 1,0 0 0,0 0-1,0 0 1,0 0 0,0 0 0,0 0-1,0 0 1,0-1 0,1 1-1,-1 0 1,0-1 0,1 1-1,-1 0 1,0-1 0,1 0 0,-1 1-1,1-1 1,-1 0 0,1 0-1,-1 0 1,1 0 0,-1 0 0,0 0-1,1 0 1,2-1 0,2 0 5,0-1 1,0 0-1,0 0 0,0 0 1,0-1-1,0 0 1,0 0-1,-1 0 0,6-6 1,7-5 26,-2-2 0,0 0 0,0-1 0,16-25 1,-25 32 12,0 1 0,-1-2 0,-1 1 0,0-1 0,0 0 0,-1 0 0,0 0 0,-1 0 0,-1-1 0,2-12 0,-4 24-42,0 0 0,1 0-1,-1 0 1,0 0-1,0 0 1,0 0-1,0-1 1,0 1-1,0 0 1,0 0 0,0 0-1,0 0 1,0 0-1,0 0 1,0 0-1,0-1 1,0 1-1,0 0 1,0 0 0,0 0-1,0 0 1,0 0-1,0 0 1,0 0-1,0-1 1,0 1-1,0 0 1,0 0 0,0 0-1,0 0 1,0 0-1,0 0 1,0 0-1,-1 0 1,1-1-1,0 1 1,0 0 0,0 0-1,0 0 1,0 0-1,0 0 1,0 0-1,0 0 1,0 0-1,-1 0 1,1 0 0,0 0-1,0 0 1,0 0-1,0 0 1,0 0-1,0 0 1,0 0-1,-1 0 1,1 0 0,0 0-1,0 0 1,0 0-1,0 0 1,0 0-1,0 0 1,0 0-1,-1 0 1,1 0 0,0 0-1,0 0 1,0 0-1,-9 10 96,-7 17-7,9-12-60,0 0 1,2 0 0,0 1-1,1-1 1,0 1 0,1 0-1,1 0 1,-1 26-1,4-40-23,-1-1 0,1 0 0,-1 0-1,1 0 1,-1-1 0,1 1-1,-1 0 1,1 0 0,0 0 0,-1 0-1,1 0 1,0-1 0,0 1-1,0 0 1,0-1 0,0 1 0,0 0-1,0-1 1,0 0 0,0 1-1,0-1 1,0 1 0,0-1-1,0 0 1,0 0 0,0 0 0,0 1-1,0-1 1,0 0 0,0 0-1,0-1 1,1 1 0,-1 0 0,0 0-1,0 0 1,0-1 0,0 1-1,0-1 1,0 1 0,0-1 0,0 1-1,1-1 1,45-24 342,-29 12-331,-1-1 0,0-1-1,-1 0 1,0-2-1,-1 0 1,-1 0 0,-1-1-1,20-37 1,-37 63-432,-14 26 343,-17 45 0,33-73 66,-1 3 1,0 0 0,0 0 0,1 0 0,0 0 0,1 0 0,0 0 0,0 0 0,2 16-1,-1-25 4,0 1 0,0 0 0,1 0 0,-1 0 0,0 0 0,0 0 0,1-1 0,-1 1 0,1 0 0,-1 0 0,1-1 0,-1 1 0,1 0 0,0 0 0,-1-1-1,1 1 1,0-1 0,-1 1 0,1-1 0,0 1 0,0-1 0,-1 1 0,1-1 0,0 0 0,0 1 0,0-1 0,1 1 0,28-6 76,-21 2-53,-1-1 0,0 0 0,0-1 0,13-9 1,1-5 5,-1-2 1,-1 0-1,-1-1 1,0-1-1,21-35 1,-33 46-42,0 0 1,0-1 0,-1 0-1,-1 0 1,0 0-1,-1 0 1,0-1 0,-1 0-1,-1 0 1,0 0-1,-1 0 1,0 0-1,-2-18 1,0 33 2,1-1-1,-1 0 1,0 0-1,1 0 1,-1 0-1,0 1 1,1-1-1,-1 0 1,0 1 0,1-1-1,-1 0 1,1 1-1,-1-1 1,1 1-1,-1-1 1,1 1-1,-1-1 1,1 1-1,-1-1 1,1 1 0,0 0-1,-1-1 1,1 1-1,-11 22-11,1 0-1,1 1 0,-7 31 1,3-11 22,3-11 99,1 0 0,2 1-1,-5 49 1,11-67-88,1 0 0,0 1 0,1-1 0,0 0 0,2 0 1,0 0-1,0-1 0,2 1 0,9 22 0,12 12 21,14 32-16,-37-75-1,-1-1 0,0 1 0,0 0 0,-1 0 1,0 0-1,0 0 0,0 0 0,-1 0 0,0 0 0,-2 10 0,2-16 13,-1 1-1,1 0 1,-1 0 0,1 0-1,-1 0 1,0 0-1,0-1 1,0 1 0,0 0-1,0-1 1,0 1-1,0-1 1,-1 1 0,1-1-1,0 0 1,-1 1-1,1-1 1,-1 0 0,0 0-1,1 0 1,-1 0-1,0 0 1,1 0 0,-1-1-1,0 1 1,0-1-1,0 1 1,0-1 0,0 0-1,0 1 1,0-1 0,0 0-1,0 0 1,1 0-1,-1-1 1,0 1 0,0 0-1,-2-1 1,-2-1 28,1 1-1,0 0 1,-1-1 0,1 0 0,0 0-1,0-1 1,0 0 0,0 1 0,1-1 0,-1-1-1,1 1 1,-6-6 0,2-1-85,0-1 0,1 0 0,0 0 1,1 0-1,0-1 0,1 0 0,0 0 0,1 0 0,0-1 0,1 0 1,0 0-1,1 1 0,0-22 0,1 26-26,2 0 0,-1 0 0,1-1 1,0 1-1,1 0 0,0 0 0,0 0 0,0 1 1,1-1-1,1 0 0,-1 1 0,1 0 0,0 0 0,1 0 1,0 0-1,0 1 0,0 0 0,1 0 0,0 0 1,0 0-1,0 1 0,11-6 0,6-1-927,0 2 1,1 0-1,0 2 0,50-11 1,-10 2-5013,-4-1-4493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39.676"/>
    </inkml:context>
    <inkml:brush xml:id="br0">
      <inkml:brushProperty name="width" value="0.025" units="cm"/>
      <inkml:brushProperty name="height" value="0.025" units="cm"/>
    </inkml:brush>
  </inkml:definitions>
  <inkml:trace contextRef="#ctx0" brushRef="#br0">169 55 8552,'1'-6'794,"0"-33"9512,-9 29-5567,-10 17-3639,1 7-1047,1 0 1,1 0-1,0 2 0,1 0 1,1 1-1,1 0 0,-14 25 1,25-40-53,0 0 0,0 0 0,0 0 0,0 0 1,0 0-1,0 1 0,1-1 0,-1 0 0,1 1 0,0-1 0,0 0 0,0 1 1,0 3-1,0-5-3,1 0 1,-1 0 0,1 0-1,-1 0 1,1 0-1,-1 0 1,1 0 0,-1 0-1,1 0 1,0 0 0,0-1-1,-1 1 1,1 0 0,0 0-1,0-1 1,0 1-1,0-1 1,0 1 0,0-1-1,2 2 1,5-1-41,0 1-1,0-1 1,0 0 0,0-1-1,1 1 1,10-3 0,4 2-156,-13 0 62,8-1 0,0 1 0,-1 1 0,24 5-1,-38-6 132,0 1 0,0 0 0,0 0-1,0 0 1,0 1 0,0-1-1,0 0 1,-1 1 0,1 0 0,5 4-1,-7-5 13,0 0-1,-1 0 1,1 1-1,0-1 1,0 0-1,-1 0 1,1 1-1,-1-1 1,1 0-1,-1 1 0,1-1 1,-1 1-1,0-1 1,0 1-1,0-1 1,0 1-1,0-1 1,0 0-1,0 1 1,0-1-1,-1 1 1,1-1-1,0 1 1,-2 1-1,0 2 92,-1-1 0,0 1 0,0-1 0,0 0 0,0 0 0,-1-1 0,1 1 0,-1-1 0,0 1 0,0-1 0,0 0 0,-1-1 0,-6 4 0,-65 29 1257,68-32-1199,-5 3-3,-1-1 0,1-1 1,-1 0-1,0-1 0,0-1 1,-16 2-1,30-4-183,0 0-1,-1 0 1,1 0 0,0 0 0,-1 0-1,1 0 1,0 0 0,-1 0 0,1 0-1,0 0 1,-1 0 0,1 0 0,0 0-1,-1 0 1,1 0 0,0 0 0,0 0-1,-1-1 1,1 1 0,0 0-1,-1 0 1,1 0 0,0 0 0,0-1-1,-1 1 1,1 0 0,0 0 0,0-1-1,-1 1 1,1 0 0,0 0 0,0-1-1,0 1 1,0 0 0,-1 0 0,1-1-1,0 1 1,0 0 0,0-1 0,0 1-1,0 0 1,0-1 0,0 1 0,0-1-1,10-16-1953,21-14-3302,-5 10-1435,1-2-3545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0.361"/>
    </inkml:context>
    <inkml:brush xml:id="br0">
      <inkml:brushProperty name="width" value="0.025" units="cm"/>
      <inkml:brushProperty name="height" value="0.025" units="cm"/>
    </inkml:brush>
  </inkml:definitions>
  <inkml:trace contextRef="#ctx0" brushRef="#br0">39 289 7751,'0'0'12476,"10"0"-11034,0-1-917,0-1 0,0 0 0,0 0 0,-1-1 0,1 0 1,-1 0-1,16-9 0,-21 11-395,0-1 0,-1-1 0,1 1 0,-1 0 0,1-1 0,-1 0 0,0 0 0,0 0 0,0 0 0,0 0 0,-1 0 0,0-1 0,1 0 0,-1 1 1,0-1-1,0 0 0,-1 0 0,1 0 0,-1 0 0,0 0 0,0 0 0,-1 0 0,1-1 0,-1-4 0,0 7-128,0 1 1,0 0-1,-1 0 1,1 0-1,-1 0 1,1 0-1,-1 0 0,1 0 1,-1 0-1,0 0 1,1 0-1,-1 0 1,0 1-1,0-1 1,1 0-1,-1 0 0,0 1 1,0-1-1,0 0 1,0 1-1,0-1 1,0 1-1,0-1 0,0 1 1,0 0-1,-1-1 1,1 1-1,0 0 1,0 0-1,0 0 1,0 0-1,0 0 0,-1 0 1,1 0-1,0 0 1,0 0-1,0 1 1,-2-1-1,-1 1-13,-1 0 0,0 0-1,0 0 1,0 0 0,0 1 0,1 0-1,-9 4 1,3 2 6,0-1 0,0 2 0,1-1 0,1 1 0,-1 1 0,2-1 0,-1 1 0,1 1 0,1-1 0,0 1 0,0 0 0,1 1 0,1 0 0,0-1 0,-3 16 0,6-26 4,1 0-1,0 0 1,0 1-1,0-1 1,0 0 0,0 0-1,0 0 1,0 0-1,1 1 1,-1-1-1,0 0 1,1 0 0,-1 0-1,1 0 1,-1 0-1,1 0 1,-1 0-1,1 0 1,0 0 0,-1 0-1,1 0 1,0 0-1,0-1 1,0 1-1,1 1 1,1-1 2,-1 0 0,0 0-1,1 0 1,-1 0 0,1-1 0,0 1-1,-1-1 1,1 0 0,-1 0 0,1 0-1,3 0 1,3-1 10,1 0 0,0-1 0,-1-1 0,1 1 0,12-6 0,3-6-138,-1 0 0,0-2 0,40-33 0,-2 1-225,-62 48 350,0 0 0,0-1 0,0 1 0,0 0 0,1 0-1,-1 0 1,0 0 0,0 0 0,0-1 0,0 1 0,0 0 0,0 0 0,0 0 0,1 0 0,-1 0-1,0 0 1,0 0 0,0 0 0,0-1 0,0 1 0,0 0 0,1 0 0,-1 0 0,0 0-1,0 0 1,0 0 0,0 0 0,1 0 0,-1 0 0,0 0 0,0 0 0,0 0 0,0 0 0,1 0-1,-1 0 1,0 0 0,0 0 0,0 0 0,0 1 0,0-1 0,1 0 0,-1 0 0,0 0 0,0 0-1,0 0 1,0 0 0,0 0 0,0 0 0,1 1 0,-1-1 0,0 0 0,0 0 0,0 0 0,0 0-1,0 0 1,0 0 0,0 1 0,0-1 0,0 0 0,0 0 0,0 0 0,0 0 0,0 1 0,0-1-1,-4 17 69,-11 21 203,5-19-108,5-11-77,0 2-1,1-1 0,0 1 1,1-1-1,-5 20 0,8-28-76,1-1 0,-1 1 0,0-1 0,0 1 0,0-1 0,1 0-1,-1 1 1,0-1 0,1 1 0,-1-1 0,0 0 0,1 1 0,-1-1-1,1 0 1,-1 1 0,0-1 0,1 0 0,-1 0 0,1 0 0,-1 1-1,1-1 1,-1 0 0,1 0 0,-1 0 0,1 0 0,-1 0 0,1 0-1,-1 0 1,1 0 0,-1 0 0,0 0 0,1 0 0,-1 0 0,1 0-1,-1 0 1,1 0 0,-1 0 0,1-1 0,-1 1 0,1-1-1,24-6 119,-3-5-82,-1-1 0,0-2 0,34-29 0,13-9-225,-68 52 173,1 0 1,0 0-1,1 0 1,-1 1 0,0-1-1,0 0 1,0 1-1,0-1 1,0 1 0,1-1-1,-1 1 1,0-1-1,1 1 1,-1 0 0,0 0-1,0-1 1,1 1-1,-1 0 1,2 1 0,-2-1 4,-1 1 1,1-1 0,-1 1-1,0-1 1,1 1 0,-1-1 0,0 1-1,1 0 1,-1-1 0,0 1-1,0 0 1,0-1 0,1 1-1,-1 0 1,0 0 0,0-1-1,0 1 1,0 0 0,0-1-1,0 1 1,0 0 0,-1-1 0,1 1-1,0 1 1,-19 50 83,7-28-32,7-14-34,0 0-1,0 1 0,1 0 0,1 0 1,-4 14-1,7-25-13,0 0 1,0 0-1,0 0 0,0 1 1,0-1-1,0 0 1,0 0-1,0 0 0,0 1 1,0-1-1,0 0 1,0 0-1,0 0 0,0 1 1,0-1-1,0 0 0,0 0 1,0 0-1,0 1 1,0-1-1,0 0 0,0 0 1,0 0-1,0 0 1,1 1-1,-1-1 0,0 0 1,0 0-1,0 0 1,0 0-1,0 1 0,0-1 1,1 0-1,-1 0 0,0 0 1,0 0-1,0 0 1,1 0-1,-1 0 0,0 0 1,0 0-1,0 0 1,0 1-1,1-1 0,-1 0 1,0 0-1,0 0 1,0 0-1,1 0 0,-1 0 1,14-8 2,10-13-266,-5-2-1165,-2 0 1,-1 0-1,-1-2 1,13-30-1,39-108-10199,-45 106 6065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0.703"/>
    </inkml:context>
    <inkml:brush xml:id="br0">
      <inkml:brushProperty name="width" value="0.025" units="cm"/>
      <inkml:brushProperty name="height" value="0.025" units="cm"/>
    </inkml:brush>
  </inkml:definitions>
  <inkml:trace contextRef="#ctx0" brushRef="#br0">47 14 4068,'10'-14'4957,"-7"23"2026,-5 15-959,-1-8-6291,-19 50 2757,16-52-2104,0 1 1,1 0-1,1 0 0,0 1 0,1-1 0,1 1 1,1-1-1,0 1 0,2 29 0,-1-44-379,0 0 0,0 0 0,1 0 0,-1 0 0,0 0 0,1 0 0,-1 0 0,1 0-1,-1 0 1,1 0 0,0 0 0,-1 0 0,1 0 0,0 0 0,0 0 0,-1-1 0,1 1 0,0 0 0,0-1-1,0 1 1,0-1 0,0 1 0,0-1 0,0 1 0,0-1 0,0 0 0,0 1 0,0-1 0,0 0 0,0 0-1,0 0 1,1 0 0,-1 0 0,0 0 0,0 0 0,0 0 0,0 0 0,0 0 0,0-1 0,0 1-1,0 0 1,0-1 0,2 0 0,1-1 7,1 0 0,-1 0-1,0 0 1,1 0 0,-1-1-1,0 0 1,0 0 0,5-6-1,25-27 20,-10 10-973,35-49 0,-58 75 770,-1-1-1,1 1 0,-1-1 0,1 1 0,-1-1 1,0 1-1,1-1 0,-1 1 0,0-1 1,1 1-1,-1-1 0,0 0 0,0 1 1,0-1-1,1 1 0,-1-1 0,0 0 1,0 1-1,0-1 0,0 0 0,0 1 1,0-1-1,0 1 0,-1-2 0,-14 0-9733,13 2 9146,-6 0-6268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1.045"/>
    </inkml:context>
    <inkml:brush xml:id="br0">
      <inkml:brushProperty name="width" value="0.025" units="cm"/>
      <inkml:brushProperty name="height" value="0.025" units="cm"/>
    </inkml:brush>
  </inkml:definitions>
  <inkml:trace contextRef="#ctx0" brushRef="#br0">1 1 11371,'0'0'9897,"0"61"-6470,0-39-1313,0-4-929,0-3-640,1-3-353,5-6-160,5-1-224,-1-5-865,3 0-1313,-6 0-1538,-1-5-3075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1.884"/>
    </inkml:context>
    <inkml:brush xml:id="br0">
      <inkml:brushProperty name="width" value="0.025" units="cm"/>
      <inkml:brushProperty name="height" value="0.025" units="cm"/>
    </inkml:brush>
  </inkml:definitions>
  <inkml:trace contextRef="#ctx0" brushRef="#br0">1 66 13389,'0'0'13100,"7"6"-12924,-2-2-161,0 0-1,0-1 0,0 1 1,1-1-1,0-1 0,-1 1 0,1-1 1,0 0-1,10 2 0,-13-4-15,0 1-1,0-1 1,0 1 0,0-1-1,0 0 1,0 0-1,-1-1 1,1 1-1,0 0 1,0-1-1,0 0 1,0 1-1,-1-1 1,1-1-1,0 1 1,-1 0-1,1 0 1,-1-1-1,1 0 1,-1 1-1,0-1 1,0 0-1,0 0 1,0 0-1,0-1 1,0 1-1,2-4 1,-2 3-10,-1 1 1,0 0 0,0 0-1,0-1 1,0 1 0,0-1-1,0 1 1,-1-1 0,1 1-1,-1-1 1,1 1 0,-1-1-1,0 0 1,0 1 0,-1-3-1,1 3-4,-1 1 0,1-1 0,-1 1 0,1-1 0,-1 1 0,0 0 0,0-1 0,1 1-1,-1 0 1,0 0 0,0 0 0,0-1 0,-1 1 0,1 0 0,0 0 0,0 1 0,0-1 0,-1 0 0,-1-1 0,0 1-4,0 0 1,0 1 0,0-1 0,0 0-1,0 1 1,-1 0 0,1-1 0,0 1 0,0 0-1,0 1 1,-1-1 0,1 1 0,0-1-1,0 1 1,0 0 0,0 0 0,0 0 0,0 1-1,0-1 1,0 1 0,1 0 0,-5 3-1,2-2 97,0 1-1,0 0 1,1 0-1,-1 0 1,1 0-1,0 1 0,0 0 1,1 0-1,0 0 1,-1 0-1,2 1 0,-1-1 1,1 1-1,-1-1 1,-1 11-1,4-15-61,0-1-1,1 1 1,-1-1-1,0 0 1,1 1-1,-1-1 1,0 0-1,1 1 1,-1-1 0,1 0-1,-1 0 1,1 1-1,-1-1 1,0 0-1,1 0 1,-1 0 0,1 0-1,-1 0 1,1 1-1,-1-1 1,1 0-1,-1 0 1,1 0-1,-1 0 1,1 0 0,-1-1-1,1 1 1,-1 0-1,1 0 1,-1 0-1,1 0 1,-1 0-1,0-1 1,1 1 0,-1 0-1,1 0 1,-1-1-1,1 1 1,-1 0-1,0-1 1,1 1 0,20-12 45,-10 3-38,-9 7-23,1 0 1,-1 0-1,0 0 0,0 0 1,1 1-1,-1-1 0,1 1 1,-1-1-1,1 1 1,5-2-1,-8 6-7,0-1-1,0 0 1,0 0 0,0 0-1,0 0 1,-1 0 0,1 0-1,0 0 1,-1 0 0,0 0-1,1 0 1,-1 0 0,0 0-1,-1 2 1,1-3 0,2 0 15,0-1 1,1 1-1,-1 0 1,0-1 0,0 1-1,1-1 1,-1 0-1,0 1 1,1-1 0,-1 0-1,0 0 1,1 0-1,-1 0 1,0 0-1,1 0 1,1 0 0,-3 0-6,7-1-28,-1 1 0,1-1 0,0 0 0,-1 0 0,1 0 0,-1-1 0,0 0 0,1-1 0,-1 1 0,0-1 0,-1 0 0,1-1 0,0 1 0,-1-1 0,0 0 0,0-1 0,0 1 0,8-10 0,-31 57 603,16-41-541,1 1 1,1 0 0,-1-1-1,0 1 1,1 0 0,-1 0-1,1 0 1,0 0-1,0-1 1,0 1 0,0 0-1,0 0 1,1 0-1,-1-1 1,3 6 0,-2-7-31,0 0 0,1-1 1,-1 1-1,0 0 0,1 0 1,-1 0-1,1-1 0,0 1 0,-1-1 1,1 1-1,-1-1 0,1 0 1,0 0-1,-1 1 0,1-1 1,0 0-1,-1-1 0,1 1 0,0 0 1,-1 0-1,1-1 0,-1 1 1,1-1-1,2 0 0,39-15 94,75-54-395,-123 86 41,-7 5 319,3-6 48,0 0-1,2 0 1,0 1-1,0 0 1,2 0-1,0 1 1,1 0-1,0 0 1,2 0 0,0 0-1,1 0 1,0 0-1,2 0 1,3 28-1,-1-34-167,0-2 0,0 1-1,1 0 1,1-1 0,6 11-1,-7-13-62,0-1 0,-1 1-1,0 0 1,0 0-1,0 0 1,-1 1-1,0-1 1,0 1-1,-1-1 1,1 12 0,-2-17 118,-1 0 0,0-1 0,1 1 0,-1 0 0,0-1 1,0 1-1,0 0 0,0-1 0,0 1 0,-1-1 1,1 0-1,0 1 0,-1-1 0,1 0 0,-1 0 0,1 0 1,-1 0-1,0 0 0,1 0 0,-1-1 0,0 1 0,0 0 1,0-1-1,1 1 0,-1-1 0,0 0 0,0 0 1,-2 0-1,-57 3 541,59-3-501,-1-1 0,0 1 0,1-1 0,-1 1 0,0-1 0,1 0-1,-1 0 1,1 0 0,0-1 0,-1 1 0,1 0 0,0-1 0,0 0 0,0 1 0,0-1-1,0 0 1,0 0 0,0 0 0,-1-3 0,0 0-11,1 1-1,0-1 1,0 0-1,0 0 1,0 0-1,1 0 1,0 0-1,0 0 1,0-9 0,0 5-36,1-1 0,1 0 1,-1 0-1,2 1 0,-1-1 1,1 0-1,1 1 1,0 0-1,0-1 0,7-12 1,8-2-489,0 1-1,1 1 1,2 1 0,0 0 0,1 2 0,46-31 0,-18 11-3943,-14 11-2599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3.214"/>
    </inkml:context>
    <inkml:brush xml:id="br0">
      <inkml:brushProperty name="width" value="0.025" units="cm"/>
      <inkml:brushProperty name="height" value="0.025" units="cm"/>
    </inkml:brush>
  </inkml:definitions>
  <inkml:trace contextRef="#ctx0" brushRef="#br0">75 224 11018,'6'-19'1637,"-1"0"353,-1 0 1,0-1-1,2-32 1,-6 52-1961,0-1 1,0 1-1,0 0 1,0-1-1,0 1 0,0-1 1,0 1-1,0 0 1,-1-1-1,1 1 1,0-1-1,0 1 1,0 0-1,0-1 0,-1 1 1,1-1-1,0 1 1,0 0-1,-1-1 1,1 1-1,0 0 1,0 0-1,-1-1 0,1 1 1,0 0-1,-1 0 1,1-1-1,-1 1 1,1 0-1,0 0 1,-1 0-1,1 0 0,-1 0 1,1-1-1,0 1 1,-1 0-1,1 0 1,-1 0-1,1 0 1,0 0-1,-1 0 0,1 0 1,-1 1-1,1-1 1,0 0-1,-1 0 1,1 0-1,-1 0 1,1 0-1,0 1 0,-1-1 1,1 0-1,0 0 1,-1 0-1,1 1 1,-23 16 266,15-6-296,1 1 1,0 0 0,1 0-1,0 1 1,1 0 0,0 0-1,1 0 1,0 0 0,2 1-1,-1 0 1,1-1-1,1 17 1,1-30-2,0 1-1,0-1 1,0 1-1,0-1 1,1 1-1,-1-1 1,0 1-1,0-1 1,0 0-1,1 1 1,-1-1-1,0 1 1,1-1-1,-1 0 1,0 1-1,1-1 1,-1 0-1,1 1 1,-1-1 0,0 0-1,1 0 1,-1 0-1,1 1 1,-1-1-1,1 0 1,-1 0-1,1 0 1,-1 0-1,0 0 1,1 0-1,-1 0 1,1 0-1,-1 0 1,1 0-1,-1 0 1,1 0-1,-1 0 1,1 0-1,-1 0 1,1 0-1,-1 0 1,1-1 0,-1 1-1,0 0 1,1 0-1,-1-1 1,1 1-1,-1 0 1,0-1-1,1 1 1,-1 0-1,0-1 1,1 0-1,26-17 91,0-6-58,-2-2 0,0-1 0,-2 0 0,-1-2 0,-1-1 0,25-48 0,-38 54-9,-7 16-28,-7 18-93,-6 11 152,1 1 0,0 0 0,2 0 0,1 1 0,1 0 0,0 1 0,2 0 0,-4 39 0,9-62-31,0 0-1,0-1 1,0 1 0,0 0-1,0 0 1,0-1-1,0 1 1,0 0 0,0-1-1,1 1 1,-1 0 0,0 0-1,0-1 1,1 1-1,-1 0 1,0-1 0,1 1-1,-1 0 1,1-1 0,-1 1-1,1-1 1,-1 1-1,1-1 1,-1 1 0,1-1-1,-1 1 1,1-1 0,0 0-1,-1 1 1,1-1-1,0 0 1,0 1 0,1-1 15,0 0 0,0 0 1,0 0-1,0 0 0,0-1 1,0 1-1,0 0 0,0-1 1,0 0-1,0 1 0,3-3 1,4-1 28,-1-1 0,0-1 0,0 1 1,9-9-1,46-53 64,-57 60-150,-1 0 1,1-1 0,-2 0-1,1 0 1,-1 0 0,0 0-1,5-18 1,-52 100-180,43-73 199,-5 8 54,0 1 0,1 0 0,0 0 0,0 0 0,2 0 0,-1 1 0,1-1-1,1 1 1,-1 14 0,2-24-41,1 1 0,0-1 0,0 0-1,-1 1 1,1-1 0,0 0 0,0 0-1,0 0 1,0 0 0,1 0 0,-1 0 0,0 0-1,0 0 1,1 0 0,-1-1 0,0 1-1,1 0 1,-1-1 0,1 1 0,-1-1 0,0 0-1,1 1 1,-1-1 0,1 0 0,-1 0-1,1 0 1,-1 0 0,1 0 0,-1 0 0,1-1-1,2 0 1,51-9 170,-40 5-188,0-1 1,0-1 0,-1 0-1,0 0 1,0-2-1,-1 0 1,0 0 0,0-1-1,-1-1 1,14-15-1,-26 25 6,1 0-1,0 1 0,0-1 0,-1 0 1,1 0-1,-1 0 0,1 0 1,-1 1-1,1-1 0,-1 0 0,1 0 1,-1 0-1,0 0 0,0 0 0,1 0 1,-1 0-1,0 0 0,0-1 0,0 1 1,0 0-1,0 0 0,0 0 1,-1 0-1,1 0 0,0 0 0,0 0 1,-1 0-1,1 0 0,-1 0 0,1 1 1,-1-1-1,1 0 0,-1 0 1,1 0-1,-1 0 0,0 0 0,1 1 1,-1-1-1,0 0 0,0 1 0,0-1 1,0 1-1,0-1 0,1 1 0,-1-1 1,0 1-1,0-1 0,0 1 1,0 0-1,0 0 0,0-1 0,0 1 1,0 0-1,0 0 0,-2 0 0,-11-2 102,1 1 0,-1 1 1,-19 0-1,19 1 107,14-1-201,0 0 0,0 0 0,0 0 0,0 1 0,0-1-1,0 0 1,0 0 0,-1 0 0,1 0 0,0 0 0,0 0-1,0 0 1,0 0 0,0 0 0,-1 0 0,1 0-1,0 0 1,0 0 0,0 1 0,0-1 0,0 0 0,-1 0-1,1 0 1,0 0 0,0-1 0,0 1 0,0 0 0,-1 0-1,1 0 1,0 0 0,0 0 0,0 0 0,0 0 0,0 0-1,-1 0 1,1 0 0,0 0 0,0 0 0,0-1 0,0 1-1,0 0 1,0 0 0,0 0 0,-1 0 0,1 0-1,0 0 1,0-1 0,0 1 0,0 0 0,0 0 0,0 0-1,0 0 1,0 0 0,0-1 0,0 1 0,0 0 0,0 0-1,0 0 1,0 0 0,0-1 0,0 1 0,0 0 0,0 0-1,0 0 1,0 0 0,0-1 0,14-7 141,24-6-171,90-5-2968,-67 12-828,-10-1-1666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4.224"/>
    </inkml:context>
    <inkml:brush xml:id="br0">
      <inkml:brushProperty name="width" value="0.025" units="cm"/>
      <inkml:brushProperty name="height" value="0.025" units="cm"/>
    </inkml:brush>
  </inkml:definitions>
  <inkml:trace contextRef="#ctx0" brushRef="#br0">1 44 11627,'0'0'2530,"3"-8"-154,11-27-123,-14 36-2193,0-1 0,0 0 0,1 0 0,-1 0 0,0 0 0,0 0 0,0 0 0,0 0 0,0 0 0,0 0 0,0 0 0,0 0 0,0 1 0,1-1 0,-1 0 0,0 0 0,0 0 1,0 0-1,0 0 0,0 0 0,0 0 0,0 0 0,0 0 0,1 0 0,-1 0 0,0 0 0,0 0 0,0 0 0,0 0 0,0 0 0,0 0 0,0 0 0,1 0 0,-1 0 0,0-1 0,0 1 0,0 0 0,0 0 0,0 0 0,0 0 0,0 0 1,0 0-1,0 0 0,1 0 0,-1 0 0,0 0 0,0 0 0,0 0 0,0-1 0,0 1 0,0 0 0,0 0 0,0 0 0,0 0 0,0 0 0,0 0 0,0 0 0,0-1 0,0 1 0,0 0 0,3 16 858,-2 24-507,-14 129 612,0 0-759,13-169-237,-1 1 0,1 0 1,0 0-1,0 0 0,0 0 1,0 0-1,0 0 0,0 0 0,0 0 1,0-1-1,1 1 0,-1 0 1,0 0-1,1 0 0,-1 0 0,0 0 1,1-1-1,-1 1 0,1 0 1,-1 0-1,1-1 0,-1 1 1,1 0-1,0-1 0,-1 1 0,1-1 1,0 1-1,1 0 0,-1-1 10,0 0-1,1 0 1,-1 0-1,1 0 1,-1-1-1,0 1 1,1 0-1,-1-1 1,0 1-1,0-1 1,1 1-1,-1-1 1,0 0 0,0 1-1,0-1 1,2-1-1,41-42 559,-3-3-519,-3-1 0,-2-2-1,-2-2 1,32-66 0,-60 103-456,-9 13-2462,-15 18-4112,15-12 6282,-15 13-5937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8:10"/>
    </inkml:context>
    <inkml:brush xml:id="br0">
      <inkml:brushProperty name="width" value="0.025" units="cm"/>
      <inkml:brushProperty name="height" value="0.025" units="cm"/>
    </inkml:brush>
  </inkml:definitions>
  <inkml:trace contextRef="#ctx0" brushRef="#br0">4710 7975 15507,'-1'-2'46,"0"1"0,0 0 0,0 0-1,0-1 1,0 1 0,1 0-1,-1-1 1,0 1 0,1-1 0,-1 1-1,1-1 1,-1 1 0,1-1 0,0 1-1,-1-1 1,1 1 0,0-1 0,0 0-1,0 1 1,0-1 0,1 1-1,-1-1 1,0 1 0,1-1 0,-1 1-1,1-1 1,-1 1 0,1-1 0,0 1-1,0-1 1,-1 1 0,1 0 0,0-1-1,0 1 1,0 0 0,0 0-1,1 0 1,-1 0 0,0 0 0,0 0-1,1 0 1,-1 0 0,1 1 0,-1-1-1,0 0 1,1 1 0,0-1 0,-1 1-1,1 0 1,-1-1 0,1 1-1,-1 0 1,1 0 0,-1 0 0,1 0-1,0 0 1,-1 0 0,1 1-46,281 37 92,120-71 611,340-17-598,-441 35-98,105 16-7,190 59 36,75-50 1627,142 40-1515,-628-49-148,414 16 42,-430-4-10,1-8-1,107-12-31,363-59 82,-505 57-58,1 6 0,129 14-24,-130-6 95,0-7 1,-1-5-1,21-9-95,225-6 115,194 19 686,-524 4-767,-1-1-1,0-3 0,-1-2 0,1-2 0,30-9-33,-37 5 121,1 3 1,0 1 0,1 3-1,-1 1 1,1 2-1,-1 3 1,1 1 0,-1 2-1,0 2 1,-1 2-1,18 7-121,-26-8 49,0-2 0,0-1 0,1-1 0,0-3 0,-1 0-1,15-4-48,50 3 40,-8 11-6,-83 3-583,-10-5-318</inkml:trace>
  <inkml:trace contextRef="#ctx0" brushRef="#br0" timeOffset="25773.09">3199 9288 14099,'0'0'2074,"0"0"398,0 0-1569,0 0-549,0 0-77,9 0 861,284 43 333,214-2-831,100 38-534,-217-62 158,-115-10-32,378 34-185,-159-57-30,-230 1-10,-27 0 9,66-19-16,-42 4 57,166 6-57,-152-4 630,-200 16-217,0 3 0,1 4 0,66 4-413,-33 27-506,-85-16-450</inkml:trace>
  <inkml:trace contextRef="#ctx0" brushRef="#br0" timeOffset="29854.09">1 10251 18636,'0'0'871,"0"0"-14,3 8 240,0-3-1086,-1-1 0,1 0 0,1-1 0,-1 1 1,0 0-1,1-1 0,0 0 0,0 0 0,0 0 1,0 0-1,0-1 0,1 0 0,-1 1 0,1-1 1,2 0-12,47 14 47,1-2 0,1-3 0,0-2 0,1-2-1,-1-3 1,1-3 0,0-2 0,0-2 0,42-9-47,74-11 73,0 8-1,1 7 1,100 11-73,-71 6 273,184-16-273,136-43 360,-442 40-346,-1 5-1,1 2 0,0 4 1,0 4-1,-1 3 0,0 4 1,-1 3-1,13 7-13,-90-22 3,41 13 245,2-2-1,0-1 1,0-3 0,0-2 0,1-1 0,27-3-248,-69-2 15,0 0 0,-1 1 0,1 0 0,0 0 0,-1 0 0,1 0 0,0 1 1,-1-1-1,1 1 0,-1 0 0,1 0 0,-1 0 0,1 1 0,-1-1 1,0 1-1,1 0 0,-1-1 0,0 2 0,0-1 0,-1 0 0,1 1 0,0-1 1,-1 1-1,1 0 0,-1-1 0,0 1 0,0 0 0,0 1 0,0-1-15,17 19-829,-6-13-226</inkml:trace>
  <inkml:trace contextRef="#ctx0" brushRef="#br0" timeOffset="34703.53">10665 10947 23701,'59'-71'1834,"-45"59"-1622,7-6-117,2 1 0,0 1 0,0 1 0,1 1 0,1 1 0,1 1 0,0 1 0,0 1 0,1 2 0,0 1 0,21-3-95,168-35 59,-175 45-842,-30 1-504</inkml:trace>
  <inkml:trace contextRef="#ctx0" brushRef="#br0" timeOffset="35091.92">10753 10564 22397,'-4'1'127,"0"0"0,0 0 0,0 0 0,0 1 1,0 0-1,0 0 0,0 0 0,0 1 0,1-1 1,-1 1-1,1-1 0,-1 1 0,1 1 0,0-1 0,1 0 1,-1 1-1,0-1 0,1 1 0,0 0 0,0 0 0,0 0 1,0 0-1,1 0 0,-1 0 0,1 0 0,0 0 0,0 1 1,1-1-1,-1 4-127,-9 23 299,-126 254 1210,133-279-1492,-33 99 95,37-101-111,1-1 0,-1 1 0,1-1 0,0 1 0,0-1 1,0 0-1,1 0 0,-1 0 0,1 0 0,-1 0 0,1 0 0,0-1 0,0 1 0,0-1 0,1 0 1,-1 0-1,1 0 0,-1 0 0,1-1 0,-1 1 0,1-1 0,0 0-1,11 6 4,-5-1-44,1-1 0,0 0 0,0-1 0,0 0 0,0 0 0,1-2 0,0 1 1,-1-2-1,1 1 0,0-1 0,0-1 0,0 0 0,0-1 0,0 0 0,-1-1 0,1-1 0,0 1 0,3-3 40,38-15-1501</inkml:trace>
  <inkml:trace contextRef="#ctx0" brushRef="#br0" timeOffset="35726.73">12039 10261 10754,'-39'-76'11055,"38"75"-10935,0-1-1,-1 0 0,1 1 0,-1-1 0,1 1 0,-1-1 0,0 1 0,1 0 0,-1 0 0,0-1 0,0 1 1,0 0-1,0 1 0,0-1 0,0 0 0,0 1 0,0-1 0,0 1 0,0-1 0,0 1 0,0 0 0,0 0 1,-1 0-1,1 0 0,0 0 0,0 1 0,0-1 0,0 1 0,0-1 0,0 1 0,0 0 0,0 0 0,0 0 1,0 0-1,0 0 0,1 0 0,-1 0 0,0 1-119,-9 9 123,0 1 1,2 0-1,-1 0 1,2 1-1,-1 0 0,2 1 1,0 0-1,1 0 1,0 0-1,1 1 0,0 0 1,1 0-1,-1 14-123,1-7 5,0 0 0,2 1 0,0-1-1,2 1 1,1 0 0,0-1 0,2 1 0,0-1-1,2 0 1,0 0 0,1 0 0,2-1 0,0 0-1,1 0 1,1-1 0,1 0 0,3 3-5,-12-20 3,0 0 1,0 1 0,0-1-1,1 0 1,-1 0 0,1-1-1,0 1 1,-1 0 0,1-1 0,1 0-1,-1 0 1,0 0 0,0 0-1,1 0 1,-1 0 0,1-1-1,0 0 1,-1 0 0,1 0-1,0 0 1,0 0 0,-1-1-1,1 0 1,0 0 0,0 0-1,0 0 1,0 0 0,0-1 0,-1 0-1,1 0 1,0 0 0,-1 0-1,1 0 1,0-1 0,-1 0-1,0 1 1,1-1 0,2-2-4,7-11 87,0-1 0,-1 0 1,-1 0-1,0-1 0,-1-1 1,-1 1-1,0-2 1,-2 1-1,0-1 0,-1 0 1,-1-1-1,1-7-87,0 5 79,-1 0 1,-1-1-1,-1 1 1,-1-1-1,-1 0 1,-1-12-80,0 28 8,-1 1-1,0 0 1,0-1-1,0 1 1,0 0-1,-1 0 1,0 0-1,-1 0 1,1 0-1,-1 0 1,0 1-1,0-1 1,-1 1-1,0 0 1,0 0 0,0 0-1,0 1 1,-1-1-1,0 1 1,0 0-1,0 0 1,0 1-1,-1-1 1,1 1-1,-5-1-7,6 1-37,1 1-1,-1 0 0,1 0 1,-1 0-1,0 1 0,0-1 1,0 1-1,0 0 0,0 0 1,0 0-1,-1 1 0,1-1 1,0 1-1,0 0 0,0 0 1,0 1-1,-1-1 0,1 1 1,0 0-1,0 0 0,0 0 1,0 1-1,0-1 0,0 1 1,1 0-1,-1 0 0,0 0 1,1 1-1,0-1 0,-1 1 1,1 0-1,0 0 0,1 0 1,-1 0-1,0 0 0,1 1 1,0-1-1,0 1 0,0 0 1,0-1-1,-1 4 38,2 21-1451,8 5-575</inkml:trace>
  <inkml:trace contextRef="#ctx0" brushRef="#br0" timeOffset="36352.36">12044 10530 16227,'-19'4'7748,"20"20"-6138,21 32-2224,-22-55 818,12 25-126,-7-12-13,1 0 0,0 0-1,1-1 1,1 0 0,0 0 0,1 0 0,0-1 0,1-1 0,0 0 0,6 5-65,-14-15 14,-1 1 0,1-1 0,0 0 0,0 0 0,0 0 0,0 0 0,0 0 0,1-1 0,-1 1 0,0-1 0,0 1 0,0-1 1,1 0-1,-1 0 0,0 0 0,0 0 0,0 0 0,1 0 0,-1-1 0,0 1 0,0-1 0,0 1 0,0-1 0,0 0 0,1 0 0,-2 0 1,1 0-1,0 0 0,0 0 0,0-1 0,0 1 0,-1-1 0,1 1 0,-1-1 0,1 0 0,-1 0 0,1 0-14,38-76 441,-34 60-349,0 0 0,-1 0-1,-1-1 1,-1 0 0,-1 0 0,0 0 0,-2 0-1,0 0 1,-1 0 0,-1 0 0,-1 0 0,-3-13-92,14 54-5,1 0 0,2-1 0,0 0 0,1-1 0,1 0 1,0-1-1,2-1 0,3 4 5,-16-20 6,-1 0 0,0 0 0,1-1 1,0 1-1,-1-1 0,1 1 0,0-1 0,-1 1 0,1-1 1,0 0-1,0 0 0,0 0 0,0 0 0,1 0 0,-1-1 1,0 1-1,0 0 0,0-1 0,1 0 0,-1 1 0,0-1 0,0 0 1,1 0-1,-1-1 0,0 1 0,0 0 0,0-1 0,1 1 1,-1-1-1,0 0 0,0 1 0,0-1 0,0 0 0,0 0 1,0-1-1,0 1 0,0 0 0,-1-1 0,1 1 0,0-1 1,-1 1-1,1-2-6,2-3 39,0-1-1,-1 1 1,0-1 0,0 0 0,-1-1 0,0 1 0,0 0 0,0 0 0,-1-1 0,-1 1-1,1-1 1,-1 0 0,0 1 0,-1-1 0,1 1 0,-2-1 0,1 1 0,-1 0 0,-2-8-39,3 12 6,1 3-23,18 19-66,63 101 75,-80-118 13,1-1 0,-1 1 0,0-1 0,1 0-1,0 1 1,-1-1 0,1 0 0,0 0 0,0 0 0,0 0 0,0 0-1,-1-1 1,1 1 0,0 0 0,0-1 0,0 0 0,1 1 0,-1-1-1,0 0 1,0 0 0,0 0 0,0 0 0,0 0 0,0-1 0,0 1-1,0-1 1,0 1 0,0-1 0,0 0 0,0 0 0,0 0 0,-1 0-1,1 0 1,0 0 0,-1 0 0,1 0 0,0-1 0,-1 1 0,0-1-1,1 1 1,-1-1 0,0 0 0,0 1 0,0-1 0,0 0 0,0 0-1,0 0-4,39-29-2012,-30 29 75</inkml:trace>
  <inkml:trace contextRef="#ctx0" brushRef="#br0" timeOffset="37190.96">12865 10315 18188,'-31'7'5484,"16"22"-3967,14 43-1362,1-71-75,0 10 21,1 0 0,1 0 0,-1 0 1,2-1-1,-1 1 0,1-1 0,1 1 0,0-1 0,1-1 0,0 1 1,0 0-1,5 5-101,-9-14 9,0-1 0,0 0 0,0 0 1,0 0-1,0 0 0,0 0 0,0 0 1,0 0-1,0 0 0,0 0 0,0 0 1,-1-1-1,1 1 0,0 0 0,0-1 1,0 1-1,0 0 0,0-1 0,0 1 1,-1-1-1,1 0 0,0 1 0,0-1 1,-1 0-1,1 1 0,0-1 0,-1 0 1,1 0-1,-1 1 0,1-1 0,-1 0 1,1 0-1,-1 0 0,0 0 0,1 0 1,-1 0-1,0 1 0,0-1 0,0 0 1,0 0-1,0 0 0,0 0 0,0 0 1,0 0-1,0 0 0,0 0 0,0 0 0,0 0 1,-1 0-1,1 0 0,-1 0-9,2-3 21,12-128 119,-6 138-263,61 163-92,-68-167 217,0 0-1,0 0 0,1 0 1,-1 0-1,0-1 0,1 1 1,0 0-1,-1 0 0,1-1 1,0 1-1,0 0 0,0-1 1,0 1-1,0-1 0,0 1 1,0-1-1,1 0 0,-1 1 1,0-1-1,1 0 0,-1 0 1,1 0-1,0 0 0,-1 0 1,1 0-1,0-1 0,-1 1 1,1 0-1,0-1 0,0 0 1,-1 1-1,1-1 0,0 0 1,0 0-1,0 0 0,0 0 1,0 0-1,-1 0 0,1 0 1,0-1-1,0 1 0,0-1 1,-1 1-1,1-1 0,0 0 1,-1 0-1,1 0 0,0 0 1,-1 0-1,1 0 0,-1 0 1,1-1-2,6-14 18,-2 0 0,1-1 0,-2 0 1,0-1-1,-1 1 0,-1-1 0,-1 1 0,0-1 1,-2 0-1,0 0 0,-1-5-18,1 21 1,2-24 35,-1 0 1,-2 1-1,0-1 0,-2 0 0,-1 1 1,-1-1-1,-1 1 0,-1 0 0,-1 1 0,-1 0 1,-2 0-1,-2-3-36,10 22 36,10 15-27,79 161 342,-3 21 204,-42-155-527,-40-38-25,0 0 0,-1-1 1,1 1-1,-1 0 0,1 0 0,-1 0 1,1 0-1,-1 0 0,0 0 1,1-1-1,-1 1 0,0 0 0,0 0 1,0-1-1,0 1 0,0 0 0,0 0 1,0 0-1,0-1 0,-1 1 1,1 0-1,0 0 0,-1 0 0,1 0 1,-1-1-1,1 1 0,-1 0 0,0 0 1,1 0-1,-1 0 0,0 0 1,0 0-1,0 0-3,-6-12 14,-2-1 1,1 2 0,-2-1-1,0 1 1,0 0 0,-1 1-1,0 0 1,-1 1 0,0 0-1,-3 0-13,16 10-4,-1 1 1,0-1 0,1 0 0,-1 1 0,0-1 0,1 0 0,-1 1 0,0-1 0,0 1 0,0-1 0,1 1 0,-1-1 0,0 1 0,0-1 0,0 0 0,0 1-1,0-1 1,0 1 0,0-1 0,0 1 0,0-1 0,0 1 0,0-1 0,0 1 0,0-1 0,0 1 0,-1-1 0,1 1 0,0-1 0,0 0 0,0 1 0,-1-1 0,1 1-1,0-1 1,-1 0 0,1 1 0,0-1 0,-1 0 0,1 1 0,0-1 0,-1 0 0,1 0 0,0 1 0,-1-1 0,1 0 0,-1 0 0,1 0 0,-1 1 0,1-1-1,-1 0 1,1 0 0,0 0 0,-1 0 0,1 0 0,-1 0 2,9 18-9,0-1 1,1 0-1,1 0 0,1-1 0,1-1 0,0 0 1,0 0-1,2-1 0,0-1 0,2 1 9,-14-12 1,1-1-1,0 1 1,0 0-1,0-1 1,0 0 0,0 0-1,0 0 1,0 0-1,0 0 1,0-1 0,1 1-1,-1-1 1,0 0-1,0 0 1,0 0 0,1 0-1,-1-1 1,0 1-1,0-1 1,0 0-1,1 0 1,-1 0 0,0 0-1,-1-1 1,1 1-1,0-1 1,0 0 0,0 1-1,-1-1 1,1 0-1,-1-1 1,0 1-1,0 0 1,1-1 0,-2 1-1,1-1 1,0 0-1,0 0 0,5-8 10,0 0 0,-1 0 0,-1-1 0,0 0 0,0 0 0,-1 0 0,0 0 0,-1-1 0,-1 0-10,-1 6 8,0 1 0,0-1 0,-1 0-1,0 1 1,0-1 0,-1 1 0,0-1 0,0 1-1,-1-1 1,1 1 0,-1-1 0,-1 1 0,-1-4-8,3 7 6,1 6-22,37 100-57,23 21 118,-60-123-66,1 0 1,0 0-1,0-1 0,-1 1 0,1 0 1,0 0-1,0-1 0,0 1 0,0-1 1,0 1-1,0-1 0,0 1 1,0-1-1,0 0 0,0 1 0,0-1 1,1 0-1,-1 0 0,0 0 0,0 0 1,0 0-1,0 0 0,0 0 0,0 0 1,0 0-1,0 0 0,1-1 0,-1 1 1,0-1-1,0 1 0,0 0 0,0-1 1,0 0-1,0 1 0,-1-1 0,1 1 1,0-1-1,0 0 0,0 0 0,0 0 1,-1 1-1,1-1 0,0 0 1,-1 0-1,1 0 0,-1 0 0,1 0 1,-1 0-1,0 0 0,1 0 0,-1 0 1,0-1-1,0 1 0,1 0 0,-1 0 1,0 0 20,7-24-1639</inkml:trace>
  <inkml:trace contextRef="#ctx0" brushRef="#br0" timeOffset="38470.94">13476 9901 23669,'14'88'3273,"37"40"-2492,-41-107-506,15 28-158,1-2 0,3-1 0,2-1 0,1-1 0,24 21-117,-35-47 88,-14-29 146,-17-38 99,2 31-307,-1 0 0,0 1 0,-2 0 0,0 0 0,0 1-1,-2 1 1,0 0 0,-1 1 0,0 0 0,-16-11-26,30 25-6,0 1 0,0-1 0,0 1 1,-1-1-1,1 0 0,0 1 0,0-1 0,-1 1 0,1-1 1,0 0-1,-1 0 0,1 1 0,0-1 0,-1 0 0,1 0 1,-1 1-1,1-1 0,0 0 0,-1 0 0,1 0 0,-1 1 1,1-1-1,-1 0 0,1 0 0,0 0 0,-1 0 0,1 0 1,-1 0-1,1 0 0,-1 0 0,1 0 0,-1 0 0,1 0 1,0-1-1,-1 1 6,27 41-92,30 20-93,-54-60 99,-1 0 0,1 1 0,0-1 0,-1 0 0,1 0 0,0 0 0,0 0 0,-1-1 0,1 1 0,0 0 0,0-1 0,0 1 0,0-1 0,0 0 0,0 0 0,0 0 0,0 0 0,0 0 0,0 0 0,0 0 0,0-1 0,0 1 0,0-1 0,0 1 0,0-1 0,-1 0 0,1 1 0,0-1 0,0 0 0,-1 0 0,1-1 0,0 1 0,-1 0 0,1 0 0,-1-1 0,0 1 0,1-1 0,0-1 86,41-74-5820,-23 34 873,-10 21 4008,13-27-3428,-16 40 6528,-8 22 6589,-2 10-8328,2-1 0,0 1 0,2 0 0,0 0 0,2-1 1,0 1-1,2-1 0,0 0 0,1 0 0,2 0 0,2 3-422,-11-23 20,1 0-1,0 0 1,0 0-1,0 0 0,1 0 1,-1 0-1,0 0 1,1 0-1,-1 0 0,1 0 1,0-1-1,-1 1 1,1 0-1,0 0 0,0-1 1,0 1-1,0 0 1,1-1-1,-1 1 0,0-1 1,1 0-1,-1 1 1,1-1-1,-1 0 0,1 0 1,0 0-1,-1 0 1,1 0-1,0 0 1,0 0-1,0-1 0,0 1 1,0-1-1,-1 1 1,1-1-1,0 0 0,0 0 1,0 0-1,0 0 1,0 0-1,0 0 0,0 0 1,0-1-1,0 1 1,0-1-1,0 1 0,0-1 1,-1 0-1,1 0 1,0 0-1,1-1-19,4-9 41,-1 0 0,0 0 0,-1-1 0,0 0 0,0 0 0,-2 0 0,1-1 0,-2 1 0,1-1 0,-2 0 0,0 0 0,0 1 0,-1-1 0,-1 0 0,0 0 0,-1-1-41,-5-26-47,21 65-387,1 18 337,-10-26 100,1 1 1,0-1-1,1 0 0,1-1 1,1 1-1,0-2 0,1 1 1,1-1-1,2 1-3,-12-15 5,0 0 1,1 0-1,-1 0 1,1 1 0,-1-1-1,1-1 1,-1 1-1,1 0 1,0 0-1,-1 0 1,1-1-1,0 1 1,-1-1-1,1 0 1,0 1-1,0-1 1,0 0-1,-1 0 1,1 0-1,0 0 1,0 0-1,-1 0 1,1-1-1,0 1 1,0-1-1,-1 1 1,1-1-1,0 0 1,-1 1-1,1-1 1,0 0-1,-1 0 1,1 0-1,-1 0 1,0-1-1,1 1 1,-1 0-1,0 0 1,0-1-1,0 1 1,1-1-6,41-70 529,-35 54-426,-2 0 1,0-1 0,0 0 0,-2 0-1,0 0 1,-2-1 0,0 1-1,-1-1 1,-1 1 0,0-1-1,-2 0 1,0 1 0,-2 0-1,0-1 1,-1 1 0,0 1 0,-2-1-1,0 1 1,-1 0 0,-4-5-104,-78-105 74,90 128-77,-1 0 1,0 0-1,1 0 0,-1 0 0,0 0 0,1 0 1,-1 0-1,0 1 0,1-1 0,-1 0 0,1 0 1,-1 0-1,0 1 0,1-1 0,-1 0 0,1 1 1,-1-1-1,1 0 0,-1 1 0,1-1 1,-1 1-1,1-1 0,-1 1 0,1-1 0,-1 1 1,1-1-1,0 1 0,-1-1 0,1 1 0,0 0 1,0-1-1,-1 1 0,1-1 0,0 1 0,0 0 1,0-1-1,0 1 0,0 0 0,0-1 0,0 1 1,0 0-1,0-1 0,0 1 0,0 0 0,0-1 1,1 1-1,-1-1 0,0 1 0,0 0 0,1-1 1,-1 1-1,0-1 0,1 1 0,-1-1 0,0 1 1,1-1-1,-1 1 0,1-1 0,-1 1 0,1-1 1,0 1 2,-1 0-3,58 244 202,-51-228-177,1 1 1,1-1 0,1-1-1,1 0 1,0 0 0,1-1 0,0 0-1,1-1 1,1-1 0,0 0 0,1-1-1,0 0 1,13 6-23,20 19 31,-37-27-16,-9-8-4,-3-2 2,-56-48 43,-144-94 99,199 146-86,8 2-125,0-1 1,0 0-1,1-1 0,0 0 1,0 0-1,0 0 0,0 0 1,0-1-1,1-1 0,0 1 1,-1-1-1,1 0 0,0-1 1,0 0-1,0 0 1,0-1-1,0 0 0,0 0 1,0-1-1,0 0 0,0-1 1,0 1-1,-1-1 0,1-1 1,0 0-1,-1 0 0,0 0 1,0-1-1,0 0 0,0 0 1,0-1-1,-1 0 0,0 0 1,2-2 55,2-3-768,0 0 1,-1 0 0,0-1-1,-1 0 1,0 0 0,-1-1-1,0 0 1,-1-1 0,0 0-1,-1 0 1,0 0 0,-1 0-1,0-6 768,-3 20 90,-1-1 0,0 0 0,1 1-1,-1-1 1,0 0 0,1 0 0,-1 1-1,1-1 1,-1 0 0,0 0 0,1 0-1,-1 1 1,1-1 0,-1 0 0,0 0 0,1 0-1,-1 0 1,1 0 0,-1 0 0,1 0-1,-1 0 1,1 0 0,-1 0 0,0 0 0,1 0-1,-1 0 1,1-1 0,-1 1 0,1 0-1,-1 0 1,0 0 0,1-1 0,-1 1-1,0 0 1,1 0 0,-1-1 0,0 1 0,1 0-1,-1-1 1,0 1 0,1 0 0,-1-1-1,0 1 1,0 0 0,0-1 0,1 1 0,-1-1-1,0 1 1,0 0 0,0-1 0,0 1-1,0-1 1,0 1 0,0-1 0,0 1-1,0-1 1,0 1 0,0 0 0,0-1 0,0 1-1,0-1 1,0 0-90,15 42 2005,-11-31-1869,-4-9-130,2 8 84,1 0 0,0 0 0,1-1 0,0 1 0,0-1-1,1 1 1,0-1 0,0-1 0,1 1 0,0-1 0,0 0 0,1 0 0,-1-1-1,3 1-89,-5-4 40,1 0-1,-1 1 1,1 0-1,-1 0 0,0 0 1,0 0-1,-1 1 1,1-1-1,-1 1 0,0 0 1,-1 0-1,1 0 1,-1 0-1,0 1 0,0-1 1,0 0-1,-1 1 1,0 0-1,0-1 1,0 1-1,-1 0 0,0-1 1,0 1-1,0 0 1,-1-1-1,0 1 0,0 0 1,0-1-1,-1 1 1,0-1-1,0 1 0,0-1 1,-3 5-40,3-6-25,-1 1-1,0-1 1,1 0 0,-2 0 0,1 0 0,0 0 0,-1 0 0,1-1 0,-1 0-1,0 0 1,-1 0 0,1 0 0,0 0 0,-1-1 0,1 0 0,-1 0 0,0 0-1,0 0 1,1-1 0,-1 0 0,0 0 0,0 0 0,-1-1 0,1 0 0,0 1-1,0-2 1,0 1 0,0-1 0,0 0 0,0 0 0,-1 0 25,-36-11-1568</inkml:trace>
  <inkml:trace contextRef="#ctx0" brushRef="#br0" timeOffset="38715.74">13824 9942 23653,'-3'-12'1472,"-4"-1"1049,7 0-1833,0 3-224,7 1-360,5 1-80,1-4-24,10 2-136,-1-2 1544</inkml:trace>
  <inkml:trace contextRef="#ctx0" brushRef="#br0" timeOffset="39559.45">14636 9866 12243,'12'-45'12153,"8"51"-10864,61 119 72,-19 5-513,-6 2 0,-1 13-848,-38-99 167,-5-36 25,-10-32-81,-6-3-74,-1 1 1,-1 0 0,-1 1 0,-1-1-1,-2 1 1,0 1 0,-1 0 0,-1 0 0,-1 1-1,-2 1-37,-8-19 16,10 15-20,41 33-149,97 62 67,-121-69 85,2 0 0,-1-1 1,0 1-1,0-1 0,0-1 1,1 1-1,-1-1 0,0 1 1,1-1-1,-1-1 0,0 1 1,1-1-1,-1 0 0,0 0 1,0-1-1,0 1 0,0-1 1,0 0-1,0-1 0,0 1 1,-1-1-1,1 0 0,-1 0 1,0 0-1,3-4 1,5-6 8,-1-1 1,0 0-1,-1-1 1,-1 0-1,-1 0 0,0-1 1,-1 0-1,0 0 1,-2-1-1,0 0 0,0 0 1,-2 0-1,0-1 1,-1 1-1,-1-1 0,0 0 1,-2 1-1,0-1 1,-1 1-1,-1-7-8,0 16 9,1-1 0,-2 1 0,1 0 0,-1 0 0,0 0 0,-1 0 0,0 1 0,0 0 0,0 0 0,-1 0 0,0 0 0,-1 1 0,1 0 0,-1 1 0,0-1 0,-1 1 0,1 1 0,-1-1 0,0 1 0,-1 0-9,7 5-2,-1-1-1,1 1 1,-1 0-1,1 0 1,0 0 0,-1 0-1,1 0 1,0 0-1,0 1 1,0-1 0,0 1-1,0-1 1,0 1-1,0 0 1,1 0-1,-1 0 1,0 0 0,1 0-1,0 0 1,-1 0-1,1 0 1,0 1 0,0-1-1,0 0 1,1 1-1,-1-1 1,0 1 0,1-1-1,0 1 1,-1-1-1,1 1 1,0-1 0,1 1-1,-1-1 1,0 1-1,1-1 1,-1 1 0,1-1-1,0 1 1,-1-1-1,2 2 3,-2 4-5,1 33 5,2-1 0,2 0 0,1-1 0,2 1 0,5 11 0,19 15-2,-31-64 2,0-1 1,0 0 0,1 1-1,-1-1 1,0 0-1,1 0 1,-1 1-1,0-1 1,1 0 0,-1 0-1,1-1 1,0 1-1,-1 0 1,1 0-1,0-1 1,-1 1-1,1-1 1,0 0 0,0 1-1,-1-1 1,1 0-1,0 0 1,0 0-1,0 0 1,-1 0-1,1-1 1,0 1 0,0 0-1,-1-1 1,1 0-1,0 1 1,-1-1-1,1 0 1,0 0 0,-1 0-1,1 0 1,0 0-1,20-17 27,-20 15-27,0 1 1,1-1-1,-1 1 1,0 0-1,1 0 0,-1 0 1,1 0-1,0 0 0,0 0 1,0 1-1,0-1 1,0 1-1,0 0 0,0 0 1,0 0-1,1 1 0,-1-1 1,0 1-1,0-1 0,1 1 1,-1 0-1,0 0 1,1 1-1,-1-1 0,0 1 1,0 0-1,1-1 0,4 6-19,-1-1 0,1 1 0,-1 1 0,0-1 0,-1 1 0,1 0 0,-1 1 0,-1 0 0,0 0 0,0 0 0,0 0 0,-1 1 0,0 0 0,-1-1 0,0 2 0,0-1 0,-1 0 0,2 9 19,21 53-2396,-18-58 358</inkml:trace>
  <inkml:trace contextRef="#ctx0" brushRef="#br0" timeOffset="39882.67">15553 10013 19900,'4'3'331,"-2"-1"-171,-1 0 0,1 0 0,0 1 1,0-1-1,0-1 0,0 1 0,1 0 0,-1 0 0,0-1 0,1 1 1,-1-1-1,1 0 0,-1 0 0,1 0 0,-1 0 0,1 0 0,0 0 1,0-1-1,-1 0 0,1 1 0,0-1 0,0 0 0,0 0 0,-1 0 1,1-1-1,0 1 0,0-1 0,-1 0 0,1 1 0,0-1 0,-1 0 1,1 0-1,-1-1 0,1 1 0,-1-1 0,1 1 0,-1-1-160,0-1 43,0-1 0,0 1 0,0-1 0,0 0 0,-1 1 0,1-1 0,-1 0 0,0 0 1,0 0-1,-1 0 0,1 0 0,-1 0 0,0 0 0,0 0 0,0 0 0,-1 0 0,1 0 0,-1 0 0,0 0 0,0 0 0,0 0 0,-1 1 0,1-1 0,-1 0 0,0 1 0,0-1 0,0 1 0,-1 0 0,1-1 0,-1 1 0,0 0 0,1 1 0,-1-1 0,-1 0 0,1 1 0,0 0 0,-1 0 0,1 0 0,-1 0 0,1 0 0,-1 1 1,0-1-1,0 1 0,0 0 0,0 0 0,0 1 0,0-1 0,0 1 0,-3 0-43,4 0 9,-1 0 1,1 0-1,-1 1 1,1 0 0,0-1-1,-1 1 1,1 0-1,0 1 1,0-1-1,-1 1 1,1-1-1,1 1 1,-1 0 0,0 0-1,0 0 1,1 0-1,-1 1 1,1-1-1,-1 1 1,1 0 0,0-1-1,0 1 1,0 0-1,1 0 1,-1 0-1,1 0 1,0 1 0,0-1-1,0 0 1,0 1-1,0-1 1,1 0-1,-1 2-9,0 119 33,1-116-32,0 0-1,1 1 1,0-1 0,0 0-1,1 1 1,0-1 0,0 0 0,1 0-1,0 0 1,0-1 0,1 1 0,0-1-1,1 0 1,-1 0 0,1 0-1,1 0 1,-1-1 0,1 0 0,0 0-1,0-1 1,1 0 0,4 3-1,-7-8-40,1-1 0,-1 0 0,0 0 0,0 0 0,0-1 0,0 1 0,0-1 0,0 0 0,-1 0 0,1-1 0,-1 1 0,1-1 0,-1 1 0,0-1 0,0 0 0,0-1 0,0 1 0,-1 0 0,1-1 0,-1 1 0,0-1 0,0 0 0,0 0 0,0 0 0,-1 0 0,0 0 0,1 0 0,-1-1 40,17-39-1776</inkml:trace>
  <inkml:trace contextRef="#ctx0" brushRef="#br0" timeOffset="40879.21">15817 10021 9466,'0'0'1120,"0"0"701,4-4 3354,13-12 912,-10 9-1737,-14 10-2797,1 7-1537,-1 1 0,2 0 0,-1 0 0,1 0 0,1 1 0,0 0 0,1 0 0,0 0 0,1 0 0,0 0 0,1 0 0,0 0 0,1 1 0,1-1 0,0 2-16,-2-11-1,1 1-1,0-1 1,0 0 0,0 1 0,1-1 0,-1 0 0,1 1 0,0-1 0,0 0 0,0 0-1,0 0 1,1 0 0,-1 0 0,1 0 0,-1 0 0,1 0 0,0-1 0,1 2 1,-2-4 0,1 0 0,-1 0 0,0 0 0,0-1 0,0 1 1,0 0-1,0 0 0,0-1 0,0 1 0,0-1 0,0 1 0,0-1 0,0 1 1,0-1-1,0 1 0,0-1 0,0 0 0,0 0 0,0 1 0,-1-1 1,1 0-1,0 0 0,-1 0 0,1 0 0,-1 0 0,1 0 0,-1 0 1,1 0-1,-1 0 0,1 0 0,-1 0 0,0-1 0,0 1 0,0 0 0,0 0 1,0 0-1,0 0 0,3-5 3,2-7 3,48-89 32,-51 99-40,1-1 1,-1 1-1,1 0 0,0 0 0,0 0 0,0 0 0,0 0 1,0 1-1,1 0 0,-1-1 0,1 1 0,0 0 0,-1 1 1,1-1-1,0 1 0,0 0 0,0 0 0,0 0 0,0 0 1,0 1-1,0-1 0,1 1 0,-1 0 0,0 0 0,3 1 2,-2 2-2,0-1 0,0 1 1,0 0-1,0 1 0,-1-1 0,0 1 0,0 0 0,0 0 0,0 0 0,0 0 0,-1 1 0,0 0 0,0 0 0,0-1 0,0 2 0,-1-1 0,0 0 0,0 0 0,0 1 0,-1-1 0,0 1 0,0-1 0,0 1 0,-1 4 3,2-4 4,4-13 30,-7-7-27,0-1 0,-1 1 0,-1-1 0,0 1 0,-1 0 1,-1 0-1,0 0 0,-1 1 0,0-1 0,-1 1 0,-1 1 0,-7-10-8,11 16 0,2 2-29,13 11-65,20 23 40,-28-25 51,0 0 1,1 0 0,0 0-1,0-1 1,0 1 0,1-1 0,-1 0-1,1 0 1,0 0 0,0-1-1,1 0 1,-1 0 0,1 0-1,-1-1 1,1 0 0,0 0 0,0 0-1,0 0 1,0-1 0,0 0-1,0-1 1,0 1 0,0-1-1,0 0 1,0-1 0,1 0 0,-1 0-1,0 0 1,3-1 2,1-5 1,0 0-1,-1 0 1,0-1-1,0 0 1,-1-1-1,0 1 1,-1-2-1,0 1 1,0-1-1,-1 0 1,0-1-1,-1 1 1,0-1-1,0 0 1,-1 0-1,-1-1 1,0 1-1,-1-1 1,0 0-1,-1 0 1,0 1-1,0-1 1,-2-5-1,17 97-167,-12-57 164,1 0-1,1-1 1,1 1-1,1-1 1,1 0-1,11 17 4,-20-37 0,1 0 0,0-1 0,0 1 0,0-1-1,0 1 1,0-1 0,0 1 0,0-1 0,0 0 0,0 1 0,1-1 0,-1 0 0,1 0 0,-1 0-1,1 0 1,-1 0 0,1 0 0,0-1 0,-1 1 0,1 0 0,0-1 0,0 1 0,-1-1 0,1 0-1,0 1 1,0-1 0,0 0 0,-1 0 0,1 0 0,0-1 0,0 1 0,0 0 0,-1-1 0,1 1-1,0-1 1,-1 1 0,1-1 0,0 0 0,-1 0 0,1 0 0,-1 0 0,1 0 0,-1 0-1,1 0 1,-1 0 0,0-1 0,0 1 0,1-1 0,-1 1 0,0 0 0,0-1 0,0 0 0,0-1 0,9-17-5,0-1 0,-1-1 0,-2 0 0,0 0 0,-1-1 0,-1 1 0,-1-1 0,-2 0 0,0-1 0,-1 1 0,-2-11 5,6 46-180,10 50 108,-11-37 70,1-1 0,2-1 1,0 1-1,1-1 0,2-1 1,0 0-1,1 0 1,2 1 1,-12-21 3,0 0 1,0 0 0,1 0 0,-1 0 0,1-1 0,-1 1 0,1 0 0,-1-1 0,1 1 0,0-1 0,0 1 0,0-1 0,0 0 0,0 0 0,0 0 0,0 0 0,0 0 0,0-1 0,0 1 0,1 0-1,-1-1 1,0 0 0,0 1 0,1-1 0,-1 0 0,0 0 0,1 0 0,-1-1 0,0 1 0,0-1 0,1 1 0,-1-1 0,0 0 0,0 1 0,0-1 0,0 0 0,0-1 0,0 1 0,0 0 0,0 0-1,0-1 1,-1 1 0,1-1 0,0 0-4,56-87 301,-53 79-301,-1-1 0,0 1-1,-1-1 1,0 0 0,-1 1-1,0-1 1,-1 0 0,0 0 0,-1 0-1,0-1 1,0 1 0,-2 0-1,-1-7 1,4 18-32,-1 1-1,0-1 1,0 1 0,0-1-1,0 0 1,0 1-1,0-1 1,-1 1-1,1-1 1,0 1-1,0-1 1,0 1-1,0-1 1,0 1 0,-1-1-1,1 1 1,0-1-1,0 0 1,-1 1-1,1-1 1,0 0-1,-1 1 1,1-1-1,0 0 1,-1 1 0,1-1-1,-1 0 1,1 1-1,0-1 1,-1 0-1,1 0 1,-1 0-1,1 1 1,-1-1 0,1 0-1,-1 0 1,1 0-1,-1 0 1,1 0-1,-1 0 1,1 0-1,-1 0 1,1 0-1,-1 0 1,1 0 0,-1 0-1,1-1 1,0 1-1,-1 0 1,1 0-1,-1 0 1,1-1-1,-1 1 1,1 0-1,0 0 1,-1-1 0,1 1-1,0 0 1,-1-1-1,1 1 1,0-1-1,-1 1 1,1 0-1,0-1 1,0 1-1,-1-1 34,-6 24-2021</inkml:trace>
  <inkml:trace contextRef="#ctx0" brushRef="#br0" timeOffset="41149.3">16418 9592 25165,'-5'-9'1321,"5"9"1495,0 0-2568,-13 19-224,9 2-72,3 4-88,1-3-440,1-3-528</inkml:trace>
  <inkml:trace contextRef="#ctx0" brushRef="#br0" timeOffset="-49085.47">6997 5156 17972,'1'-5'110,"0"0"-1,0 1 1,0 0-1,1-1 1,0 1 0,0 0-1,0 0 1,0 0 0,0 0-1,1 0 1,0 0 0,0 1-1,0-1 1,0 1 0,1 0-1,-1 0 1,1 0 0,-1 0-1,1 1 1,0-1 0,0 1-1,1 0 1,-1 1 0,0-1-1,1 0 1,2 1-110,17-4 35,1 2-1,-1 2 1,1 0 0,-1 1-1,1 1 1,0 1 0,-1 2-1,7 2-34,8-1 35,38 6-27,19 3-5,2-4 1,63-4-4,532-53 45,354 32-10,-819 16-60,158 25 25,-162-1 12,1-10 0,69-11-12,720-83 24,-910 72 138,1 5 1,-1 4 0,55 10-163,-98-7 179,0-2 0,0-3 1,-1-3-1,1-2 1,-1-3-1,0-3 0,0-2 1,1-4-180,-58 16 11,9-4 85,1 0 0,0 1 1,-1 0-1,1 1 1,0 1-1,1 0 0,-1 0 1,0 2-1,1-1 0,-1 2 1,0 0-1,0 0 1,1 1-1,10 4-96,22 6 200,-41-11 207,-3-1 2208</inkml:trace>
  <inkml:trace contextRef="#ctx0" brushRef="#br0" timeOffset="-97596.4">641 1858 13691,'15'3'4292,"142"20"-766,-99-14-3353,2-2 1,-1-3 0,0-3 0,0-2 0,1-3 0,51-11-174,-14 5 90,310-18 17,73 19-107,352-4 177,-697 11-80,55 1 1079,0-9 0,184-32-1176,-309 30 1651,-63 12-1373,-2 0-43,0 0-52,0 0-31,0 0-27,-19 7-1538,-20 14-216</inkml:trace>
  <inkml:trace contextRef="#ctx0" brushRef="#br0" timeOffset="-68156.96">8961 3609 18772,'0'0'986,"0"0"116,0 0-416,0 0-221,7-2 264,155-107-43,-125 98-694,1 0-1,0 3 1,0 1-1,1 2 1,-1 2-1,1 1 1,0 2 0,0 2-1,0 1 1,-1 2-1,27 8 9,110 6 7,411-14 10,7 0-40,-429 7 34,28 3 698,181-11-709,53-10 1057,-378 6 1590</inkml:trace>
  <inkml:trace contextRef="#ctx0" brushRef="#br0" timeOffset="-43856.46">3319 1706 17116,'0'0'1180,"3"2"-329,205 158 464,143 44-251,259 169-244,-325-219-780,128 42-40,-384-182 1,264 117 1,437 218 12,-692-328-13,463 235 8,497 157 29,-398-164 74,-514-203-84,-85-45-13,-1-1 552</inkml:trace>
  <inkml:trace contextRef="#ctx0" brushRef="#br0" timeOffset="-43481.83">8044 4228 19492,'-1'1'35,"0"-1"0,-1 1 0,1-1 0,0 1 0,-1-1-1,1 1 1,0-1 0,0 1 0,-1 0 0,1 0 0,0 0 0,0 0 0,0 0-1,0 0 1,0 0 0,0 0 0,1 0 0,-1 0 0,0 1 0,0-1 0,1 0-1,-1 0 1,1 1 0,-1-1 0,1 0 0,0 1 0,-1-1 0,1 1 0,0-1-1,0 0 1,0 1 0,0-1 0,0 1 0,0-1 0,1 0 0,-1 1 0,0-1-1,1 1 1,-1-1 0,1 0 0,-1 1 0,1-1 0,0 0 0,-1 0 0,1 0-1,0 1 1,0-1 0,0 0 0,0 0 0,0 0 0,0 0 0,0-1 0,0 1-35,20 22 33,1-1 1,1-1 0,1-2 0,0 0-1,2-1 1,0-2 0,0 0 0,2-2-1,0-1 1,1-2 0,0 0 0,0-2-1,1-1 1,0-1 0,1-2 0,23 1-34,-37-4 82,1-1 1,0-1-1,0-1 1,-1 0 0,1-1-1,-1-1 1,15-5-83,-26 7 89,0-1 0,-1 0-1,1-1 1,-1 1 0,1-1 0,-1 0 0,0-1 0,0 1 0,0-1 0,0 0-1,-1 0 1,0 0 0,0-1 0,0 0 0,0 0 0,-1 0 0,1 0 0,-1 0 0,-1-1-1,1 1 1,-1-1 0,0 0 0,0 1 0,0-3-89,0-7 114,0 1 1,-1-1-1,0 1 1,-2-1-1,0 1 1,0 0-1,-1-1 1,-1 1-1,0 0 1,-1 0-1,0 0 1,-2 1-1,1-1 1,-7-8-115,-116-171 318,119 181-268,-22-28 2073</inkml:trace>
  <inkml:trace contextRef="#ctx0" brushRef="#br0" timeOffset="-67206.89">14040 3472 16684,'3'0'1323,"56"-4"-923,-1 2 1,1 3-1,0 3 1,-1 2-1,0 3 1,0 2-1,-1 3 1,1 3-401,71 13 274,-56-19-228,0-2 0,1-4 0,0-3 1,0-4-1,-1-2 0,25-8-46,-15 8 69,0 4-1,0 3 1,0 3-1,0 4 1,54 15-69,-101-18 43,-20-1 4,1-2 0,-1 0 1,1-1-1,0-1 1,0 0-1,1-1 1,-1-1-1,0-1 0,0 0 1,0-1-1,0-1 1,0-1-1,-1 0 0,1-1 1,-1-1-1,13-7-47,51-37-311,-60 40-311</inkml:trace>
  <inkml:trace contextRef="#ctx0" brushRef="#br0" timeOffset="-62479.82">16279 2282 19572,'-41'38'4256,"24"54"-3744,17-83-363,-2 1-100,2 1-1,-1-1 1,1 1 0,1-1-1,0 1 1,1-1-1,0 0 1,0 0 0,1 0-1,0 0 1,1 0-1,0 0 1,1-1 0,0 0-1,0 0 1,1 1-49,-4-10 34,0 0 0,0 1 0,0-1 1,-1 0-1,1 0 0,0 0 0,0-1 1,0 1-1,-1 0 0,1-1 0,0 1 0,0-1 1,-1 0-1,1 1 0,0-1 0,-1 0 1,1 0-1,-1 0 0,1 0 0,-1 0 1,1-1-1,-1 1 0,0 0 0,0-1 0,0 1 1,1-1-1,-1 1 0,-1-1 0,1 1 1,0-1-1,0 0 0,-1 1 0,1-1 1,0 0-1,-1 0 0,0-1-34,21-38 403,-3-2 1,-1 0-1,-3-1 0,-1-1 0,2-20-403,-8 37 226,-8 29-222,1-1 1,0 1-1,0-1 1,0 1-1,0-1 1,0 1-1,-1-1 1,1 1-1,0-1 1,0 1-1,0-1 1,1 1-1,-1-1 1,0 0-1,0 1 0,0-1 1,0 1-1,0-1 1,0 1-1,1-1 1,-1 1-1,0-1 1,0 0-1,1 1 1,-1-1-1,0 1 1,1-1-1,-1 0 1,0 1-1,1-1 1,-1 0-1,0 0 1,1 1-1,-1-1 1,1 0-1,-1 0 1,1 1-1,-1-1 1,0 0-1,1 0 1,-1 0-1,1 0 0,-1 0 1,1 0-1,-1 0 1,1 0-1,-1 0 1,1 0-1,-1 0 1,1 0-1,-1 0 1,1 0-1,-1 0 1,1 0-1,-1-1 1,0 1-1,1 0 1,-1 0-1,1-1 1,-1 1-1,0 0 1,1-1-1,-1 1 1,1 0-5,9 76 88,25 93 53,-35-168-145,0 1 1,0-1-1,1 0 0,-1 0 1,0 0-1,1 0 0,-1 0 1,1 0-1,-1 0 1,1 0-1,0 0 0,-1-1 1,1 1-1,0 0 0,-1 0 1,1 0-1,0-1 0,0 1 1,0 0-1,0-1 1,0 1-1,0-1 0,0 1 1,0-1-1,0 0 0,0 1 1,0-1-1,0 0 0,0 1 1,0-1-1,0 0 1,0 0-1,1 0 0,-1 0 1,0 0-1,0-1 0,0 1 1,0 0-1,0 0 0,0-1 1,0 1-1,0 0 1,0-1-1,0 1 0,0-1 1,0 0-1,0 1 0,0-1 1,0 0-1,-1 1 0,1-1 1,0 0-1,0 0 1,-1 0-1,1 0 0,0 0 1,-1 1-1,1-1 0,-1 0 1,1-1-1,-1 1 0,0 0 1,0 0-1,1 0 1,-1 0-1,0 0 4,13-23-699</inkml:trace>
  <inkml:trace contextRef="#ctx0" brushRef="#br0" timeOffset="-62047.42">16656 2055 22589,'0'0'147,"0"0"0,0 1 0,0-1 0,0 0 0,0 1 0,-1-1 0,1 0 0,0 0 0,0 1 1,-1-1-1,1 0 0,0 1 0,0-1 0,-1 0 0,1 0 0,0 0 0,-1 1 0,1-1 0,0 0 0,-1 0 0,1 0 0,0 0 0,-1 0 1,1 1-1,0-1 0,-1 0 0,1 0 0,0 0 0,-1 0 0,1 0 0,0 0 0,-1 0 0,1 0 0,-1 0 0,1-1 0,0 1 0,-1 0 0,1 0 1,0 0-1,-1 0 0,1 0 0,0-1 0,-1 1 0,1 0-147,0 7-645,-12 190 728,17-143-42,-4-53-41,-1 0 1,0 0 0,1 0 0,-1 0 0,1 0 0,-1 0 0,1-1 0,0 1 0,-1 0-1,1 0 1,0-1 0,-1 1 0,1 0 0,0-1 0,0 1 0,0-1 0,0 1 0,-1-1-1,1 1 1,0-1 0,0 0 0,0 1 0,0-1 0,0 0 0,0 0 0,0 1 0,0-1-1,0 0 1,0 0 0,0 0 0,0-1 0,0 1 0,0 0 0,0 0 0,0 0 0,0-1-1,0 1 1,0 0 0,0-1 0,0 1 0,-1-1 0,1 1 0,0-1 0,0 0 0,0 1-1,-1-1 1,1 0 0,0 1 0,0-2-1,15-9 16,-15 9-15,1-1 0,0 1 0,0 0 0,0 0 0,0 0 1,0 0-1,0 0 0,1 1 0,-1-1 0,1 1 1,-1-1-1,1 1 0,-1 0 0,1 0 0,0 0 0,0 1 1,-1-1-1,1 0 0,0 1 0,0 0 0,0 0 1,0 0-1,0 0 0,-1 0 0,1 0 0,0 1 0,0-1 1,0 1-1,-1 0 0,1 0 0,0 0 0,-1 0 1,1 1-1,-1-1 0,1 1 0,-1-1 0,0 1 0,1 0 1,-1 0-1,0 0-1,2 4 9,0 1 0,-1 0-1,1-1 1,-2 1 0,1 1 0,-1-1 0,0 0 0,0 0 0,-1 1-1,0-1 1,0 1 0,-1-1 0,0 1 0,0 0 0,-1-1 0,0 1 0,0-1-1,-1 0 1,0 1 0,0-1 0,-1 0 0,0 1-9,2-4 26,-1 0 1,0 0-1,1 0 0,-2 0 1,1 0-1,0 0 0,-1-1 1,0 1-1,1-1 0,-1 0 1,-1 0-1,1 0 0,0 0 1,-1 0-1,1-1 0,-1 0 1,0 1-1,0-1 0,0-1 1,0 1-1,0-1 0,-1 1 1,1-1-1,0 0 0,0-1 1,-1 1-1,1-1 0,-1 0 1,1 0-1,0 0 0,-1 0 1,1-1-1,0 0 0,-1 0 1,1 0-1,0 0 0,-4-2-26,4 1-67,-1 0 0,1 0 1,0 0-1,-1 0 0,1 0 0,0-1 0,0 0 0,1 0 0,-1 0 0,1 0 0,-1 0 0,1-1 0,0 0 0,0 1 0,1-1 0,-1 0 0,1-1 1,0 1-1,0 0 0,0-1 0,0-1 67,2-1-1595</inkml:trace>
  <inkml:trace contextRef="#ctx0" brushRef="#br0" timeOffset="-61532.05">16927 2329 22653,'0'1'27,"-1"1"65,0-1 0,0 1 0,1 0-1,-1 0 1,1 0 0,-1-1 0,1 1 0,0 0 0,0 0 0,0 0 0,0 0 0,0 0-1,0 0 1,0-1 0,1 1 0,-1 0 0,0 0 0,1 0 0,0 0 0,-1-1 0,1 1-1,0 0 1,0-1 0,0 1 0,0-1 0,0 1 0,1-1 0,-1 1 0,0-1 0,1 0-1,-1 1 1,1-1 0,-1 0 0,1 0 0,-1 0 0,1 0 0,0-1 0,0 1-1,-1 0 1,1-1 0,0 1 0,0-1 0,1 1-92,8-8 99,0 1 1,-1-1-1,0-1 0,0 0 0,-1 0 1,0-1-1,0-1 0,-1 1 0,0-1 1,-1 0-1,0-1 0,-1 0 0,0 0 1,-1-1-100,-3 10 31,0 0 0,0-1 0,0 0 0,-1 1 0,1-1 1,-1 0-1,0 1 0,0-1 0,0 0 0,0 0 0,0 0 1,-1 0-1,0 0 0,1 0 0,-1 0 0,0 0 0,0 0 1,0 0-1,-1 0 0,1 0 0,-1 0 0,0 0 0,0 0 1,0 0-1,0 0 0,0 0 0,-2-1-31,2 4 8,-1 1-1,0-1 0,0 1 1,0 0-1,1 0 0,-1 0 1,0 0-1,1 0 1,-1 0-1,1 0 0,-1 0 1,1 1-1,0-1 1,-1 1-1,1-1 0,0 1 1,0-1-1,0 1 0,0 0 1,0-1-1,0 1 1,1 0-1,-1 0 0,1 0 1,-1 0-1,1-1 1,-1 1-1,1 0 0,0 0-7,-1 0 5,-40 174 64,41-174-69,-1 0 0,1-1 0,-1 1 0,1 0 0,0 0 0,-1 0 0,1 0 0,0 0 0,0 0 0,0 0 0,1 0 1,-1 0-1,0 0 0,1 0 0,-1-1 0,1 1 0,0 0 0,0 0 0,-1 0 0,1-1 0,0 1 0,0 0 0,1-1 0,-1 1 0,0-1 0,1 1 0,-1-1 0,0 0 0,1 0 0,0 1 0,-1-1 0,1 0 0,0 0 0,-1-1 0,1 1 0,0 0 0,0-1 0,0 1 0,0-1 0,-1 1 0,1-1 0,0 0 0,0 0 0,0 0 0,0 0 0,0 0 0,0 0 0,0 0 0,0-1 0,0 1 0,0-1 0,-1 1 0,1-1 0,0 0 1,1 0-1,195-107 22,-189 104-15,-7 4-4,0 0-1,0 0 1,0 0-1,-1 0 1,1-1-1,0 1 1,0-1-1,-1 1 1,1-1-1,0 0 1,-1 1-1,1-1 1,-1 0-1,1 0 1,-1 0-1,1 0 1,-1-1-1,0 1 1,1 0-1,-1-1 1,0 1-1,0 0 1,0-1-1,0 1 1,0-1-1,0 0 1,0 1-1,-1-1 1,1 0-1,-1 1 1,1-1-1,-1 0 1,0 0-1,1 0 1,-1 1-1,0-1 1,0 0-1,0 0 1,-1 0-1,1 1 1,0-1-1,-1-1-2,-97-103 206,96 103-214,2 3-18,25 3-1429,-3 0-198</inkml:trace>
  <inkml:trace contextRef="#ctx0" brushRef="#br0" timeOffset="-61115.39">17578 1856 23133,'6'116'2828,"-5"-67"-2603,2 0 0,2-1 1,3 0-1,1 0-225,29 33 132,-37-79-117,1 0-1,-1 0 1,1-1 0,0 1-1,-1-1 1,1 1 0,0-1-1,0 1 1,0-1 0,0 0-1,0 0 1,0 0 0,0 0-1,0 0 1,0-1 0,0 1-1,1-1 1,-1 1 0,0-1-1,0 0 1,1 0 0,-1 0-1,0 0 1,1 0 0,-1 0-1,0-1 1,0 1 0,1-1-1,-1 1 1,0-1 0,0 0-1,0 0 1,0 0 0,0 0-1,0 0 1,0-1 0,0 1-1,0-1-14,12-12 141,0 0 0,-1-1 0,-1-1 0,-1 0 0,0-1 0,-1 0 0,0 0 0,-2-1 0,7-19-141,-8 22 40,9-19 29,8-17-25,-1-1 0,-3-1 0,-3 0 0,3-21-44,-18 52-1180,-6 19-555</inkml:trace>
  <inkml:trace contextRef="#ctx0" brushRef="#br0" timeOffset="-60416.98">17912 2227 21044,'1'2'115,"0"0"0,1 0 0,-1 0 0,0 0 0,1 0-1,0 0 1,-1 0 0,1-1 0,0 1 0,0 0-1,0-1 1,0 0 0,0 1 0,0-1 0,1 0 0,-1 0-1,0 0 1,1-1 0,-1 1 0,0 0 0,1-1-1,-1 1 1,1-1 0,-1 0 0,1 0 0,-1 0-1,1 0 1,-1-1 0,1 1 0,-1-1 0,0 1 0,1-1-1,-1 0 1,0 0 0,1 0 0,-1 0 0,0 0-1,0 0 1,0-1 0,0 1 0,0-1 0,0 1 0,0-2-115,212-207 888,-214 209-888,1 0 0,-1 1 1,1-1-1,-1 0 0,1 0 0,0 1 1,-1-1-1,1 0 0,0 1 0,0-1 1,-1 1-1,1-1 0,0 1 0,0-1 1,0 1-1,0 0 0,0-1 0,0 1 1,0 0-1,-1 0 0,1 0 0,0-1 1,0 1-1,0 0 0,0 0 0,0 0 1,0 1-1,0-1 0,0 0 1,0 0-1,0 0 0,0 1 0,0-1 1,0 1-1,0-1 0,-1 0 0,1 1 1,0-1-1,0 1 0,0 0 0,-1-1 1,1 1-1,0 0 0,-1-1 0,1 1 1,-1 0-1,1 0 0,-1 0 0,1-1 1,-1 1-1,1 0 0,-1 0 1,0 0-1,1 0 0,-1 0 0,0 0 1,0 0-1,0 0 0,0 0 0,0 0 1,0 0-1,0 0 0,-4 62 28,-27 121 595,31-180-330,0-7 4,-44-250 761,43 250-1081,2 6-19,0 7 39,1-1 1,0 1-1,0 0 1,1-1-1,1 0 1,-1 0-1,2 0 1,-1 0-1,1 0 1,0-1-1,1 0 1,0 0-1,0-1 1,5 5 2,-9-11 1,1 1 1,1 0-1,-1-1 0,0 1 1,0-1-1,1 0 0,-1 0 1,0 0-1,1 0 0,-1-1 1,1 0-1,-1 1 0,1-1 1,-1 0-1,1-1 0,-1 1 1,1-1-1,-1 1 0,0-1 1,1 0-1,-1 0 0,0-1 1,0 1-1,1-1 0,-1 1 1,1-2-2,76-54 129,23-53 12,-90 90 21,-46-38-133,31 58-31,1 0-1,-1 1 1,1-1-1,-1 0 1,0 1-1,1 0 1,0-1 0,-1 1-1,1 0 1,-1 0-1,1 0 1,0 0-1,-1 0 1,1 0-1,0 0 1,0 0 0,0 0-1,0 1 1,0-1-1,0 0 1,0 1-1,1-1 1,-1 1 0,0-1-1,1 1 1,-1-1-1,1 1 1,-1 0-1,1-1 1,0 1-1,0-1 1,0 1 0,0 0-1,0-1 1,0 1-1,0-1 1,1 1-1,-1 1 3,0-1-2,-4 18-1,2 1 1,0 0-1,1-1 0,1 1 0,1 0 0,1-1 1,1 1-1,0-1 0,5 13 3,-7-30-14,0 1 0,0-1 0,1 0-1,-1 0 1,1 0 0,-1-1 0,1 1 0,0 0 0,0-1 0,0 1 0,1-1-1,-1 1 1,1-1 0,-1 0 0,1 0 0,0 0 0,0-1 0,-1 1 0,1 0-1,0-1 1,1 0 0,-1 0 0,0 0 0,0 0 0,0 0 0,1-1 0,-1 0-1,0 1 1,1-1 0,-1 0 0,0-1 0,1 1 0,-1 0 0,0-1 0,0 0-1,1 0 1,-1 0 0,0 0 0,0 0 0,0-1 0,0 0 0,0 1 0,-1-1-1,1 0 1,0 0 0,-1 0 0,0-1 0,1 1 0,0-2 14,23-24-1299,-2-5 419</inkml:trace>
  <inkml:trace contextRef="#ctx0" brushRef="#br0" timeOffset="-59561.49">18861 1887 20636,'-60'49'4038,"9"63"-2769,50-109-1194,-2 4-34,0 1 1,0-1-1,1 0 1,0 1 0,0-1-1,1 1 1,0-1 0,0 1-1,1 0 1,-1 0 0,2-1-1,-1 1 1,1 0-1,1-1 1,-1 1 0,1-1-1,1 1 1,1 3-42,-3-9 4,0-1 0,0 1 0,0-1 0,0 0 0,0 1 0,1-1 0,-1 0-1,1 0 1,-1 0 0,1 0 0,-1 0 0,1 0 0,-1 0 0,1-1 0,0 1 0,-1-1 0,1 1 0,0-1 0,-1 1 0,1-1-1,0 0 1,0 0 0,0 0 0,-1 0 0,1 0 0,0 0 0,0-1 0,-1 1 0,1-1 0,0 1 0,0-1 0,-1 1 0,1-1-1,-1 0 1,1 0 0,-1 0 0,1 0 0,-1 0 0,1 0 0,-1-1-4,57-52 194,-43 30-127,-1-1 0,-1-1 0,-2 0 0,0 0 1,-2-1-1,-1 0 0,-1-1 0,-1 0 0,-1 0 0,-2 0 1,0-28-68,-5-19 224,-5 75-112,-12 145 6,18-127-91,-3 6 78,2 0 0,1 0 0,1 0 0,1 0 0,1 0 0,1 0 0,1 0 0,3 8-105,-6-30 6,0 1 0,0-1 0,0 1 0,0-1 0,0 1 0,1-1 0,-1 0-1,1 0 1,-1 0 0,1 0 0,0 0 0,0 0 0,0 0 0,0 0 0,0-1 0,0 1 0,0-1 0,1 1-1,-1-1 1,0 0 0,1 0 0,-1 0 0,1 0 0,0-1 0,-1 1 0,1-1 0,-1 0 0,1 1 0,0-1-1,-1 0 1,1 0 0,0-1 0,-1 1 0,1 0 0,0-1 0,-1 0 0,1 0 0,-1 0 0,1 0-1,-1 0 1,0 0 0,1-1-6,7-6 11,-1 0-1,1-1 0,-2 0 0,1-1 1,-2 0-1,1-1 0,-1 1 0,-1-1 1,0-1-1,0 1 0,-1-1 0,-1 0 1,0 0-1,0 0 0,-1-1 0,-1 1 0,0-1 1,-1-2-11,7-17-5,-1 26-179,-3 27 54,-4-20 131,7 67-143,22 92 124,-29-158 18,1 0 1,-1 0 0,1 0-1,0 0 1,0-1-1,0 1 1,0 0 0,0 0-1,0-1 1,0 1-1,0-1 1,1 1 0,-1-1-1,1 1 1,-1-1-1,1 0 1,-1 0 0,1 0-1,0 0 1,-1 0-1,1 0 1,0 0 0,0-1-1,0 1 1,0 0-1,0-1 1,0 0 0,0 1-1,0-1 1,0 0-1,0 0 1,0 0 0,0 0-1,0-1 1,-1 1-1,1 0 1,0-1 0,0 0-1,0 1 1,0-1-1,1-1 0,61-55 27,-49 34-12,0 0 0,-2-1 0,-1-1 0,-1 0 0,-2 0 0,0-1 0,-1 0 0,-2-1 1,0 0-1,-2 0 0,-1 0 0,-2 0 0,0 0 0,-2-1 0,-3-21-15,-1 24-103,3 61-68,1-16 177,0 10-30,-2 5 37,1 0 0,3 0 0,1 0 0,1 0 1,6 25-14,-9-56 9,1 0 0,0 0 0,0 0 0,0-1 0,0 1 0,1 0-1,0 0 1,-1-1 0,1 1 0,0-1 0,1 0 0,-1 1 0,1-1 0,-1 0 0,1 0 0,0-1 0,0 1 0,0 0 0,1-1 0,-1 0 0,0 0 0,1 0 0,2 1-9,-4-3 16,-2 0 4,-5-7 19,-158-144-857,163 151 819,-1-1-1,0 1 0,0-1 1,0 1-1,1-1 0,-1 1 1,0-1-1,1 0 0,-1 1 0,1-1 1,-1 0-1,1 0 0,-1 1 1,1-1-1,-1 0 0,1 0 1,0 0-1,-1 0 0,1 1 1,0-1-1,0 0 0,0 0 0,0 0 1,0 0-1,0 0 0,0 0 1,0 0-1,0 1 0,0-1 1,0 0-1,0 0 0,1 0 0,-1 0 1,0 0-1,1 1 0,-1-1 1,0 0-1,1 0 0,-1 0 1,1 1-1,-1-1 0,1 0 0,0 1 1,-1-1-1,1 0 0,0 1 1,-1-1-1,1 1 0,0-1 1,0 1-1,0 0 0,0-1 0,53-6 520,-33 6-327,-5-2-192,1-1 0,-1 0 0,1-2 0,-1 1 1,-1-2-1,1 0 0,-1-1 0,-1 0 0,3-3-1,-9 5-437,-5 0 1390</inkml:trace>
  <inkml:trace contextRef="#ctx0" brushRef="#br0" timeOffset="-59311.06">19295 1733 22133,'0'0'1480,"0"0"801,0 0-593,0 0-896,0-1-272,0 0-360,1-1-96,1 1-24,0-1-232,48-31-1552</inkml:trace>
  <inkml:trace contextRef="#ctx0" brushRef="#br0" timeOffset="-59029.03">19773 1932 22381,'1'1'135,"0"1"0,0-1 0,0 0 0,0 1 0,0-1-1,0 0 1,0 0 0,0 1 0,1-1 0,-1 0 0,0 0 0,1 0 0,-1 0 0,1-1 0,-1 1 0,1 0 0,-1-1 0,1 1 0,0-1 0,-1 1 0,1-1 0,-1 0 0,1 0 0,0 0 0,0 0 0,-1 0-1,1 0 1,0 0 0,-1 0 0,1 0 0,-1-1 0,1 1 0,0-1 0,-1 0 0,1 1 0,-1-1 0,1 0 0,-1 0 0,1 0 0,-1 0 0,0 0 0,0 0 0,1 0 0,-1 0 0,0-1 0,0 1-1,1-1-134,52-67 218,-49 63-208,0-1-1,0-1 1,-1 1 0,0-1 0,0 1 0,-1-1-1,0 0 1,0-1 0,-1 1 0,0 0 0,-1-1-1,1 1 1,-2-1 0,1 0 0,-1 1 0,0-1-1,-1 1 1,0-1 0,-1 1 0,0-2-10,1 8 0,1 0 1,-1 1-1,0-1 1,0 1-1,0 0 1,0-1-1,0 1 1,-1 0-1,1 0 1,0-1-1,-1 1 1,1 0-1,0 0 1,-1 0-1,1 1 1,-1-1-1,0 0 1,1 1-1,-1-1 1,0 0-1,1 1 1,-1 0-1,0-1 1,1 1-1,-1 0 0,0 0 1,0 0-1,1 0 1,-1 1-1,0-1 1,1 0-1,-1 1 1,0-1-1,1 1 1,-1-1-1,0 1 1,1 0-1,-1 0 1,1 0-1,-1 0 0,-47 52-44,39-29 42,1 0 1,1 0-1,1 1 1,1-1-1,1 2 1,1-1-1,1 0 1,2 1-1,0 2 2,1-26 1,-1-1 0,1 1-1,-1 0 1,1 0 0,0 0-1,0 0 1,0 0 0,0 0-1,0 0 1,0 0 0,1 0-1,-1 0 1,1 0 0,-1 0-1,1 0 1,0-1 0,0 1-1,-1 0 1,1 0 0,1-1-1,-1 1 1,0 0 0,0-1-1,0 1 1,1-1 0,-1 0-1,1 1 1,-1-1 0,1 0-1,0 0 1,-1 0 0,1 0-1,0 0 1,0-1 0,0 1-1,-1 0 1,1-1 0,0 1-1,0-1 1,0 0 0,0 0-1,0 1 1,0-1 0,0-1-1,72-41-865,-49 23 1344</inkml:trace>
  <inkml:trace contextRef="#ctx0" brushRef="#br0" timeOffset="-58498.84">20251 1976 22205,'-14'87'4825,"-58"25"-4161,71-110-637,-11 11-6,0 0 1,0-1-1,-2 0 1,1-1-1,-1 0 1,-1-2-1,0 1 1,0-2-1,-1 0 1,0-1-1,0 0 1,-1-1-1,-7 1-21,-19 3 17,-1-1-1,0-2 0,-1-2 0,-32-1-16,-111-5 15,117-2-19,0 3 0,1 3 1,-62 11 3,-172 65-41,211-51 47,-2-3 0,-1-5 0,-26 0-6,-28-11 83,0-7 0,-27-8-83,-186 3 190,264 11-170,1 4 0,0 4 0,-53 19-20,111-24-4,0 3 0,1 1-1,0 1 1,2 3 0,0 1 0,1 1-1,1 2 1,1 2 0,1 1 0,1 2-1,-20 23 5,-28 18-658,78-68-381</inkml:trace>
  <inkml:trace contextRef="#ctx0" brushRef="#br0" timeOffset="-39441.73">20028 6061 18852,'-1'0'55,"0"1"0,0-1 0,0 0 0,0 1 0,0-1 0,0 0 0,-1 0 0,1 0 0,0 0 0,0 0 0,0 0 0,0 0 0,0 0 0,0-1 0,0 1 0,0 0 0,0-1 0,0 1 0,0-1 0,0 1 0,0-1-1,0 1 1,0-1 0,0 0 0,0 1 0,0-1 0,0 0 0,1 0 0,-1 0 0,0 1 0,1-1 0,-1 0 0,1 0 0,-1 0 0,1 0 0,-1 0 0,1 0 0,-1 0 0,1 0 0,0-1 0,0 1 0,0 0 0,0 0 0,-1 0 0,2 0 0,-1 0 0,0 0 0,0 0 0,0-1 0,0 1 0,1 0 0,-1 0 0,0 0 0,1 0 0,-1 0 0,1 0 0,-1 0 0,1 0 0,0 0 0,-1 1-1,1-1 1,0 0 0,0 0-55,179-105 1465,-1-9-1270,-6-7 0,-5-8 0,117-120-195,430-473 208,-711 718-206,73-73 98,3 2 0,4 4 0,56-34-100,-65 55 225,121-98 358,-195 148-771,-4 3-490,-15 7 466</inkml:trace>
  <inkml:trace contextRef="#ctx0" brushRef="#br0" timeOffset="-39021.84">20050 5535 16780,'7'-13'327,"0"1"0,2 0 0,-1 0 0,1 1 1,1 0-1,0 0 0,1 1 0,0 1 1,0 0-1,1 0 0,4-1-327,-16 10 17,0-1 0,1 1 0,0-1-1,-1 1 1,1-1 0,-1 1 0,1 0 0,0-1 0,-1 1-1,1 0 1,0 0 0,-1-1 0,1 1 0,0 0-1,-1 0 1,1 0 0,0 0 0,-1 0 0,1 0 0,0 0-1,0 0 1,-1 0 0,1 0 0,0 0 0,-1 0 0,1 0-1,0 1 1,-1-1 0,1 0 0,0 1 0,-1-1 0,1 0-1,-1 1 1,1-1 0,0 1 0,-1-1 0,1 1 0,-1-1-1,1 1 1,-1-1 0,0 1 0,1-1 0,-1 1 0,1 0-1,-1-1 1,0 1 0,0 0 0,1 0-17,-7 42 132,-18 16-13,-3-2-1,-2 0 0,-2-2 1,-3-2-1,-16 19-118,7-10 167,7-8-10,0-4 2,2 0-1,2 2 1,3 2-1,2 1 1,2 0-1,3 2 1,-5 24-159,28-82 3,-1 1-1,1-1 1,0 0 0,0 1-1,-1-1 1,1 1 0,0 0-1,0-1 1,0 1-1,-1 0 1,1-1 0,0 1-1,0 0 1,0 0 0,0 0-1,0 0 1,0 0 0,0 0-1,0 0 1,0 0 0,-1 0-1,1 0 1,0 1 0,0-1-1,0 0 1,0 0-1,0 1 1,-1-1 0,1 1-1,0-1 1,0 1 0,-1-1-1,1 1 1,0-1 0,-1 1-1,1 0 1,0-1 0,-1 1-1,1 0 1,-1 0-1,1-1 1,-1 1 0,1 0-1,-1 0 1,0 0 0,1 0-1,-1 0 1,0-1 0,0 1-1,0 0 1,0 0 0,0 0-1,0 0 1,0 0 0,0 0-1,0 0 1,0 0-1,0 0 1,0-1 0,-1 1-1,1 0 1,0 0-3,377-203 25,-246 138-129,5 2-441</inkml:trace>
  <inkml:trace contextRef="#ctx0" brushRef="#br0" timeOffset="-38039.26">22791 2807 20276,'0'0'1041,"0"18"-9,3 22-528,0 13-112,-1 22-104,1 12-104,3 7-136,1 3-8,6-2-16,3-3 0,-3-16 16,2-12 16,-7-25-504,-3-13-408</inkml:trace>
  <inkml:trace contextRef="#ctx0" brushRef="#br0" timeOffset="-37741.1">22397 2924 19388,'1'-10'302,"0"-1"-1,0 1 1,1 0-1,1 0 1,-1 1 0,2-1-1,-1 0 1,1 1-1,1 0 1,-1 0-1,2 0 1,-1 0 0,1 1-1,1 0 1,-1 0-1,1 1 1,0 0-1,7-5-301,3-1 97,0 0 0,1 1 0,0 1 0,1 0 0,0 1 0,0 2 0,1 0 0,8-2-97,-13 5 7,0 0 0,0 1 0,0 0 0,0 1 0,1 1 0,-1 1 0,1 0 0,-1 1 0,1 0 0,-1 2 0,1-1 0,-1 2 0,0 0 0,1 1 0,-2 1 0,1 0 0,0 1 0,-1 0 0,0 1 0,-1 1 0,0 0 0,0 1 0,0 0 0,-1 1 0,-1 1 0,4 3-7,-11-8 22,-1-1 0,0 0 0,0 1 0,0 0 0,0 0 0,-1-1 0,0 2 0,0-1 0,-1 0 0,1 0 0,-1 0 0,-1 1 0,1-1 0,-1 1 0,0-1 0,-1 0 0,1 1 0,-1-1 0,-1 0 1,1 0-1,-1 1 0,0-1 0,0 0 0,-1-1 0,0 1 0,0 0 0,0-1 0,-1 0 0,0 1 0,-2 1-22,-2 3 47,0-1 0,-1 0-1,0 0 1,0-1 0,-1 0 0,0-1-1,-1 0 1,1-1 0,-1 0 0,-1 0-1,1-1 1,-1-1 0,1 0 0,-1 0-1,-5-1-46,-61 4-770,46-7-503</inkml:trace>
  <inkml:trace contextRef="#ctx0" brushRef="#br0" timeOffset="-35437.14">23249 2996 15795,'0'-2'68,"1"-24"4375,2 39-1385,40 377-1487,-22-302-1281,-21-130 1341,-2 5-1368,-2 1-1,-1-1 1,-2 1 0,-1 0-1,-2 1 1,-2 0-1,-8-16-262,11 38 129,8 23-131,9 21-58,-5-23 23,-3-6 25,1 1-1,-1 0 0,1 0 1,0 0-1,0 0 1,0-1-1,0 1 1,1 0-1,-1-1 0,1 1 1,-1-1-1,1 0 1,0 1-1,0-1 1,0 0-1,0 0 0,0 0 1,1 0-1,-1-1 1,0 1-1,1-1 1,-1 1-1,1-1 0,0 0 1,0 0-1,-1 0 1,1 0-1,0 0 1,0-1-1,0 1 0,0-1 1,0 0-1,0 0 1,1 0 12,9-9-505,0-1 1,-1 0-1,0-1 0,-1-1 1,0 1-1,-1-2 1,0 1-1,-1-2 1,6-9 504,-9 14-298,89-158-2253,-94 164 2539,-1 3 139,-2 6 116,-8 26 98,1 0 1,2 1-1,1 0 1,2 1-1,1-1 1,2 1 0,1 0-1,2 14-341,16 13 389,-18-60-368,1 0-1,0 0 0,-1 0 0,1 0 0,0 0 1,-1 1-1,1-1 0,0-1 0,0 1 0,0 0 0,0 0 1,0 0-1,0 0 0,0-1 0,0 1 0,1 0 1,-1-1-1,0 1 0,0-1 0,0 1 0,1-1 0,-1 0 1,0 1-1,0-1 0,1 0 0,-1 0 0,0 0 1,1 0-1,-1 0 0,0 0 0,1-1 0,-1 1 0,0 0 1,0-1-1,1 1 0,-1 0 0,0-1 0,0 0 1,0 1-1,0-1 0,0 0 0,1 1 0,-1-1 0,0 0 1,-1 0-1,2-1-20,5-6 151,0-1 0,0 0 0,-1-1 0,0 0 0,-1 0 0,0 0 0,-1 0 0,0-1 0,0 0 0,-1 0 0,-1 0 0,0 0-1,0 0 1,-1 0 0,0-1 0,-1 1 0,-1 0 0,0 0 0,-1-8-151,1 14 14,0 1-1,0-1 1,0 0-1,0 1 0,-1-1 1,0 1-1,0 0 1,0-1-1,0 1 0,-1 0 1,0 0-1,1 1 1,-1-1-1,-1 0 0,1 1 1,-1 0-1,1 0 1,-1 0-1,0 0 0,0 0 1,0 1-1,0 0 1,-1 0-1,1 0 0,0 0 1,-1 1-1,0 0 1,1 0-1,-1 0 0,0 0 1,1 1-1,-1-1 1,0 1-1,0 1 0,1-1 1,-1 1-1,0-1 1,0 1-1,1 1 0,-5 1-13,7-3-57,1 1 0,0 0 0,-1 0 0,1 0 0,0 0 0,-1 0 0,1 0 0,0 1 0,0-1 0,0 0 0,0 1 0,0-1 0,0 0 0,0 1 0,1-1 0,-1 1 0,1-1 0,-1 1 0,1 0 0,-1-1 0,1 1 0,0 0 0,-1-1 0,1 1 0,0-1 0,0 1 0,1 0 0,-1-1 0,0 1 0,0 0 0,1-1 0,-1 1 0,1-1 0,-1 1 0,1-1 0,0 1 57,9 4-1790</inkml:trace>
  <inkml:trace contextRef="#ctx0" brushRef="#br0" timeOffset="-34732.96">23903 2844 18620,'-48'-35'3496,"47"34"-3457,-1 0 0,1 1 0,0-1 1,0 0-1,-1 0 0,1 1 1,0-1-1,-1 1 0,1 0 1,-1-1-1,1 1 0,-1 0 1,1 0-1,0 0 0,-1 0 1,1 0-1,-1 0 0,1 0 1,-1 0-1,1 0 0,-1 1 1,1-1-1,0 1 0,-1-1 1,1 1-1,0 0 0,-1-1 1,1 1-1,0 0 0,0 0 0,0 0 1,0 0-1,0 0 0,0 0 1,0 0-1,0 0 0,-1 1-39,-16 104 74,18-90-73,-1-2 0,-1 3 5,1 0 1,1 0 0,0 0 0,1 1-1,1-1 1,0 0 0,2-1 0,0 1-1,0 0 1,8 14-7,-11-29 11,0-1 0,0 1 0,0 0-1,0-1 1,0 1 0,0-1 0,1 0 0,-1 1 0,0-1-1,1 0 1,0 0 0,-1 0 0,1 0 0,0 0 0,-1 0-1,1 0 1,0-1 0,0 1 0,-1-1 0,1 1 0,0-1-1,0 0 1,0 1 0,0-1 0,0 0 0,0 0 0,0-1-1,0 1 1,-1 0 0,1-1 0,0 1 0,0-1 0,0 1-1,0-1 1,-1 0 0,1 0 0,0 0 0,0 0-11,54-53 926,-43 29-682,-1 0 1,-1-1 0,-1 0 0,-2-1 0,0 0-1,-2 0 1,-1-1 0,-1 1 0,-2-1-1,0 0 1,-2 0 0,-1 0 0,-5-25-245,4 32 73,-1 1 1,0 0-1,-2 0 1,0 1-1,-2-1 1,0 1-1,-5-9-73,12 27 0,-1 1 0,1-1 0,-1 0-1,0 1 1,1-1 0,-1 1-1,0-1 1,1 1 0,-1-1-1,0 1 1,0 0 0,1-1-1,-1 1 1,0 0 0,0 0 0,0-1-1,1 1 1,-1 0 0,0 0-1,0 0 1,0 0 0,0 0-1,1 0 1,-1 0 0,0 0-1,0 1 1,0-1 0,1 0 0,-1 0-1,0 1 1,0-1 0,0 0-1,1 1 1,-1-1 0,0 1-1,1-1 1,-1 1 0,0-1-1,1 1 1,-1 0 0,1-1 0,-1 1-1,1-1 1,-1 1 0,1 0-1,-1 0 1,1-1 0,0 1-1,-1 0 1,1 0 0,0 0-1,0-1 1,0 1 0,-1 0 0,1 0-1,0 0 1,0 0 0,0-1-1,0 1 1,1 0 0,-1 0-1,0 0 1,0 0 0,0-1-1,1 1 1,-1 0 0,0 0-1,1-1 1,-1 1 0,-4 24-10,1-1-1,0 0 1,2 1 0,1-1-1,1 0 1,1 1-1,1-1 1,1 0 0,2 0-1,3 9 11,-9-30 1,0 0-1,1 0 1,0 0 0,-1 0-1,1 0 1,0 0-1,0 0 1,1-1 0,-1 1-1,1 0 1,-1-1 0,1 1-1,0-1 1,0 0-1,0 1 1,0-1 0,0 0-1,0 0 1,1 0-1,-1-1 1,1 1 0,-1 0-1,1-1 1,0 0 0,0 0-1,0 0 1,-1 0-1,1 0 1,0 0 0,0-1-1,0 1 1,0-1-1,0 0 1,0 0 0,0 0-1,0 0 1,0-1 0,0 1-1,0-1 1,0 0-1,1 0 0,5-6 5,-1 0-1,0 0 0,0-1 0,-1 0 1,0-1-1,0 1 0,-1-1 0,0-1 1,-1 1-1,0-1 0,0 0 0,-1 0 1,0 0-1,-1-1 0,0 1 0,0-4-4,2-7 7,9 30-70,18 77-56,15 21 97,-46-105 23,1-1-1,-1 1 1,1 0 0,0-1 0,-1 1-1,1-1 1,0 0 0,0 0-1,0 0 1,0 0 0,0 0 0,0 0-1,0 0 1,0 0 0,0-1-1,1 1 1,-1-1 0,0 0-1,0 0 1,1 0 0,-1 0 0,0 0-1,0 0 1,1 0 0,-1-1-1,0 1 1,0-1 0,0 1-1,0-1 1,1 0 0,-1 0 0,0 0-1,0 0 1,-1-1 0,1 1-1,0 0 1,0-1 0,-1 1-1,1-1 1,-1 0 0,1 1 0,0-2-1,53-81 135,-46 62-86,-1-2-1,-1 1 0,-1-1 0,-1 0 0,-2 0 0,0 0 1,-1 0-1,-2-1 0,-1-10-48,9 43-64,8 44-18,35 76 47,-51-127 27,0 0 1,0 0-1,1 0 1,-1 0 0,0 0-1,1 0 1,-1 0-1,1 0 1,-1 0-1,1-1 1,0 1 0,-1 0-1,1 0 1,0-1-1,-1 1 1,1 0 0,0-1-1,0 1 1,0 0-1,-1-1 1,1 1 0,0-1-1,0 0 1,0 1-1,0-1 1,0 0 0,0 0-1,0 1 1,0-1-1,0 0 1,0 0 0,0 0-1,0 0 1,0 0-1,0 0 1,0-1 0,0 1-1,0 0 1,0 0-1,0-1 1,0 1 0,0-1-1,0 1 1,0-1-1,-1 1 1,1-1 0,0 1-1,0-1 1,0 0-1,-1 1 1,1-1 0,0 0-1,-1 0 1,1 0 7,18-53-1926,-13 12 177</inkml:trace>
  <inkml:trace contextRef="#ctx0" brushRef="#br0" timeOffset="-33502.99">24480 2138 15531,'5'30'5751,"-12"21"-3601,1-14-1291,3-6-773,1 0 1,2 0-1,1 1 1,1-1-1,2 0 1,1-1 0,2 1-1,1-1 1,1 0-1,1 0 1,2-1-1,11 19-86,-23-47 7,0 0-1,0 0 1,0 1-1,0-1 1,0 0-1,1 0 1,-1 0-1,0 0 1,1 1-1,-1-1 1,1 0-1,-1 0 1,1 0-1,0 0 0,-1 0 1,1 0-1,0-1 1,0 1-1,0 0 1,-1 0-1,1 0 1,0-1-1,0 1 1,0 0-1,0-1 1,0 1-1,1-1 1,-1 1-1,0-1 1,0 0-1,0 1 0,0-1 1,0 0-1,1 0 1,-1 0-1,0 0 1,0 0-1,0 0 1,1 0-1,-1 0 1,0 0-1,0-1 1,0 1-1,0-1 1,0 1-1,0 0 1,1-1-1,-1 0 0,0 1 1,0-1-1,0 0 1,-1 1-1,1-1 1,0 0-1,0 0 1,0 0-1,0 0 1,-1 0-1,1 0 1,-1 0-1,1 0-6,27-120 608,16-77-394,-36 180-278,-2 42-132,-4 48-36,-4-56 220,2-1 1,0 0-1,1 0 1,1 1-1,0-1 0,1 0 1,0 0-1,1-1 1,6 14 11,-9-26-3,-1 0 1,1 0-1,0 1 1,0-1 0,0 0-1,1 0 1,-1 0-1,0-1 1,1 1 0,-1 0-1,1 0 1,0-1-1,-1 1 1,1-1 0,0 1-1,0-1 1,0 0-1,0 0 1,0 0 0,0 0-1,1 0 1,-1 0-1,0-1 1,0 1 0,1-1-1,-1 1 1,0-1-1,1 0 1,-1 0 0,0 0-1,1 0 1,-1 0-1,0-1 1,0 1 0,2-1 2,4-7-33,0 0 0,0 0 0,-1-1 0,0 1 0,0-2 0,-1 1 0,0-1 0,-1 0 0,0 0 1,-1-1-1,0 1 0,0-1 0,-1 0 0,-1 0 0,1-7 33,7-34-40,-3 0-1,-2-1 1,-3 0 0,-2 0-1,-2 1 1,-2-1 0,-9-36 40,7 33 1,0 51-73,1 112 68,2-67 108,2 0 0,1 0 1,3 0-1,1-1 0,1 1 1,3-1-1,1 0 1,5 9-105,-13-45 7,0 0 1,0 0-1,-1 0 1,1-1-1,0 1 1,1 0 0,-1-1-1,0 1 1,1 0-1,-1-1 1,1 0 0,0 1-1,0-1 1,0 0-1,0 0 1,0 0 0,1 0-1,-1 0 1,1-1 0,-1 1-8,6-55 421,-62-162 119,57 241-699,-1-19 138,40 104-93,-40-107 117,0 0-1,0-1 1,0 1-1,1-1 1,-1 1-1,1-1 1,0 0-1,0 0 1,0 0-1,0-1 1,0 1-1,1-1 1,-1 0-1,1 0 1,-1 0-1,1 0 0,0 0 1,0-1-1,0 0 1,0 0-1,0 0 1,0 0-1,0 0 1,0-1-1,1 0 1,2 0-3,7-4 57,-2-1 1,1 0-1,0-1 1,-1-1-1,0 0 1,-1 0-1,0-1 1,0-1-1,0 0 1,-1 0 0,-1-1-1,1 0 1,-2-1-1,1 0 1,-2 0-1,1-1 1,-1 0-1,-1 0 1,0 0-1,-1-1 1,-1 0-1,1-4-57,9-63 136,-11 234-276,-3-153 140,0 8 2,-1-1 0,1 0 0,0 0 0,1 0 0,0 1 0,0-1 0,1 0 0,0 0 0,1-1 0,-1 1 0,1 0 0,1-1 0,0 0 0,0 1 0,0-1 0,1-1 0,0 1 0,0 0-2,-3-7-2,0 1 0,-1-1 0,1 0 0,0 0 0,-1 0 1,1 0-1,0 0 0,-1 0 0,1-1 0,-1 1 0,1 0 0,0-1 0,-1 1 0,1-1 0,-1 0 0,1 0 0,-1 1 0,0-1 0,1 0 0,-1 0 0,0 0 0,1 0 0,-1-1 0,0 1 0,0 0 0,0 0 0,0-1 0,0 1 0,0-1 0,-1 1 0,1 0 0,0-1 0,-1 0 0,1 1 0,-1-1 0,1 1 0,-1-1 1,0 0-1,0 1 0,0-1 0,0 0 0,0 1 2,7-47-931,-2-1 0,-2 0 0,-3 1 0,-1-1 0,-3 1 0,-2-1 1,-2 1-1,-2 1 0,-14-41 931,16 61 317,-1 35 962,7 5-1213,1 0-1,0 0 1,1 0-1,0 1 1,1-1-1,1 0 1,0 0-1,0 0 1,2-1-1,3 10-65,-5-19-47,1-1 0,-1 0 0,1 0 0,0 0 0,-1 0 1,1 0-1,0-1 0,0 1 0,0-1 0,1 0 0,-1 0 0,0 0 0,0 0 0,1-1 0,-1 1 0,0-1 1,1 0-1,-1 0 0,0 0 0,1 0 0,-1-1 0,0 1 0,1-1 0,-1 0 0,0 0 0,0 0 1,0 0-1,1-1 0,-1 1 0,-1-1 0,1 0 0,0 0 0,0 0 0,-1 0 0,1 0 0,-1 0 0,0-1 1,2-2 46,14-5-945,-16 8 920,-1 1 0,0-1 0,1 1 0,-1-1 0,1 1 0,0-1 0,0 1 1,-1 0-1,1 0 0,0 0 0,0 0 0,0 0 0,0 1 0,0-1 0,0 0 0,0 1 0,0 0 0,0-1 1,0 1-1,1 0 0,-1 0 0,0 0 0,0 0 0,0 1 0,0-1 0,0 0 0,0 1 0,0 0 1,0-1-1,0 1 0,0 0 0,0 0 0,0 0 0,0 0 0,0 0 0,-1 1 0,1-1 0,-1 1 1,1-1-1,-1 1 0,1-1 0,-1 1 0,0 0 0,0-1 0,1 1 0,-1 1 25,1 17 716,0-1 0,-1 1 0,-1 0-1,-1-1 1,-1 1 0,-1 0 0,-1 0-716,-5 71 2372,8-91-2350,1 1 0,0 0-1,-1 0 1,1-1 0,0 1-1,-1 0 1,1 0 0,0 0-1,0-1 1,-1 1 0,1 0 0,0 0-1,0 0 1,0 0 0,0 0-1,0-1 1,1 1 0,-1 0-1,0 0 1,0 0 0,0 0 0,1-1-1,-1 1 1,0 0 0,1 0-1,-1-1 1,1 1 0,-1 0 0,1-1-1,-1 1 1,1 0 0,-1-1-1,1 1 1,0-1 0,-1 1-1,1-1 1,0 1 0,-1-1 0,1 1-1,0-1 1,0 0 0,0 1-1,-1-1 1,1 0 0,0 0-1,0 0 1,0 0 0,0 1 0,-1-1-1,1 0 1,0 0 0,0-1-1,0 1 1,0 0 0,-1 0 0,1 0-1,0-1 1,0 1 0,0 0-1,-1-1 1,1 1 0,0 0-1,0-1 1,-1 1 0,1-1 0,0 1-1,-1-1 1,1 0 0,0 0-22,10-12 90,-1-1 0,0 0 0,0 0 0,-2-1 0,0-1 0,0 1 0,2-12-90,12-22 123,51-67-55,-72 115-73,-1 0-1,0 0 1,1 0-1,-1 0 0,0 1 1,1-1-1,-1 0 1,1 0-1,-1 1 1,1-1-1,-1 0 0,1 1 1,0-1-1,-1 0 1,1 1-1,0-1 1,-1 1-1,1-1 0,0 1 1,0 0-1,0-1 1,-1 1-1,1 0 1,0-1-1,0 1 0,0 0 1,0 0-1,0 0 1,-1 0-1,1 0 1,0 0-1,0 0 0,0 0 1,0 0-1,0 0 1,0 1-1,-1-1 1,1 0-1,0 0 1,0 1-1,0-1 0,-1 1 1,1-1-1,0 1 1,0-1-1,-1 1 1,1-1-1,0 1 0,-1-1 1,1 1-1,-1 0 1,1 0-1,-1-1 1,1 1-1,-1 0 0,1 0 1,-1-1-1,0 1 1,1 0-1,-1 0 1,0 0-1,0 0 0,0 0 7,5 117-1326,1-107 130,-1-8-397</inkml:trace>
  <inkml:trace contextRef="#ctx0" brushRef="#br0" timeOffset="-33222.92">26009 1736 17972,'-101'215'7798,"92"-169"-6878,10-46-910,0 0 0,0 0-1,0 1 1,0-1 0,0 0 0,0 0 0,0 0 0,0 0 0,0 0 0,0-1 0,0 1 0,0 0 0,0 0 0,0-1 0,-1 1 0,1 0-1,0-1 1,0 1 0,0-1 0,0 1 0,-1-1 0,1 1 0,0-1 0,0 0 0,-1 1 0,1-1 0,0 0 0,-1 0 0,1 1 0,-1-1-1,1 0 1,-1 0 0,1 0 0,-1 0 0,0 0 0,1 0-10,0-1 6,1-2-10,1-1 1,-1 0 0,1 1 0,0-1-1,1 1 1,-1 0 0,1 0 0,-1 0-1,1 1 1,0-1 0,1 1 0,-1 0-1,1 0 1,-1 0 0,1 1 0,0 0-1,0 0 1,0 0 0,0 0 0,0 1-1,0 0 1,1 0 0,-1 0 0,0 1-1,1-1 1,-1 1 0,0 1 0,1-1-1,-1 1 1,4 1 3,-7-1-22,0 0 0,0 1 0,0-1 1,0 1-1,-1 0 0,1-1 0,0 1 0,-1 0 0,0 0 0,1 0 1,-1 0-1,0 0 0,0 0 0,0 1 0,0-1 0,0 0 0,-1 0 0,1 1 1,-1-1-1,1 0 0,-1 1 0,0-1 0,0 1 0,0-1 0,0 0 0,-1 1 1,1-1-1,0 1 0,-1-1 0,0 1 22,-25 72-79,-57 42 178,53-92-580</inkml:trace>
  <inkml:trace contextRef="#ctx0" brushRef="#br0" timeOffset="-31853.58">26235 1618 15555,'10'180'6747,"-3"-129"-6678,1-1 0,3 0 0,2 0 0,3-1 0,1-1 0,3-1 0,4 5-69,33 56 1543,-48-131 711,-28-209-862,8 151-1352,5 0 1,2 0-1,5 0 0,5-26-40,4 55-6,-10 51 3,0 0 1,1-1 0,-1 1 0,0 0 0,1 0 0,-1 0-1,1 0 1,-1-1 0,1 1 0,0 0 0,-1 0-1,1 0 1,0 0 0,0 0 0,0 0 0,0 1 0,0-1-1,0 0 1,0 0 0,0 1 0,0-1 0,0 0-1,0 1 1,0-1 0,0 1 0,1 0 0,-1-1-1,0 1 1,0 0 0,1 0 0,-1 0 0,0-1 0,0 2-1,1-1 1,-1 0 0,0 0 0,0 0 0,1 0-1,-1 1 1,0-1 0,0 0 0,0 1 0,0-1 0,1 1-1,-1 0 1,0-1 0,0 1 0,0 0 2,44 39-74,-38-29 73,0-1 0,0 1-1,-1 0 1,-1 0 0,0 1 0,0 0-1,-1 0 1,0 0 0,-1 0 0,-1 1 0,0-1-1,-1 1 1,0-1 0,-1 1 0,0 0 0,-1-1-1,0 1 1,-1 0 0,0-1 0,-1 0 0,-1 0-1,0 0 1,-1 0 0,0 0 0,0-1-1,-2 0 1,1 0 0,-1 0 0,-1-1 0,0 0-1,0-1 1,-1 0 0,0 0 1,6-5-13,1-1-1,-1 0 1,0 0-1,0-1 1,0 1-1,0-1 1,0 1-1,-1-1 1,1 0 0,-1 0-1,1-1 1,-1 1-1,0-1 1,0 1-1,0-1 1,0 0 0,0-1-1,1 1 1,-2-1-1,1 0 1,0 0-1,0 0 1,0 0 0,0-1-1,0 1 1,0-1-1,1 0 1,-1 0-1,0-1 1,0 1 0,1-1-1,-1 0 1,1 0-1,-1 0 1,1 0-1,0-1 1,-1 1 0,2-1-1,-1 0 1,0 0-1,0-1 14,-16-39-1465</inkml:trace>
  <inkml:trace contextRef="#ctx0" brushRef="#br0" timeOffset="-30402.5">26836 1314 19028,'-52'74'3969,"-30"119"-2730,79-182-1196,-1-1-3,0 1-1,0 0 1,2 0 0,-1 0 0,1 0-1,1 0 1,0 1 0,1-1-1,0 0 1,0 1 0,2 4-40,-1-15 6,0-1 0,-1 1 1,1 0-1,0 0 0,0-1 0,0 1 1,0 0-1,0-1 0,0 1 0,0-1 0,0 0 1,0 1-1,0-1 0,1 0 0,-1 1 1,0-1-1,0 0 0,0 0 0,0 0 0,0 0 1,1 0-1,-1 0 0,0-1 0,0 1 1,0 0-1,0-1 0,0 1 0,0 0 0,0-1 1,0 1-1,0-1 0,0 1 0,0-1 1,0 0-1,0 0 0,0 1 0,0-1 0,-1 0 1,1 0-1,0 0 0,0 0 0,-1 0 1,1 0-1,-1 0 0,1 0 0,-1 0 0,1 0 1,-1 0-1,0 0 0,0 0 0,1 0 1,-1 0-1,0-1 0,0 1 0,0 0 1,0 0-1,0-1-6,13-21 52,-1-1 0,-1-1 1,-1 1-1,-1-2 0,-1 1 0,-1-1 1,-2-1-1,0 1 0,-2-1 0,-1 0-52,-12-30 28,9 57-36,0 0-1,0 1 1,0-1-1,0 0 0,0 0 1,0 1-1,-1-1 0,1 0 1,0 1-1,0-1 0,0 1 1,0 0-1,0-1 1,0 1-1,1 0 0,-1-1 1,0 1-1,0 0 0,0 0 1,1 0-1,-1 0 0,0 0 1,1 0-1,-1 0 1,1 0-1,-1 0 0,1 0 1,-1 0-1,1 0 0,0 0 1,0 0-1,0 0 0,-1 1 1,1-1-1,0 0 0,0 0 1,0 0-1,1 0 1,-1 0-1,0 1 0,0-1 1,1 0-1,-1 0 0,1 0 9,-5 17-75,2-1 0,0 1-1,1 0 1,0 0-1,2-1 1,0 1-1,1 0 1,1-1 0,1 2 75,-4-18-28,0 0 0,0-1 0,0 1 0,0 0 0,1 0 0,-1-1 1,0 1-1,1 0 0,-1-1 0,1 1 0,-1 0 0,1-1 0,-1 1 1,1-1-1,-1 1 0,1-1 0,-1 1 0,1-1 0,0 1 0,-1-1 1,1 1-1,0-1 0,-1 0 0,1 0 0,0 1 0,0-1 0,-1 0 0,1 0 1,0 0-1,0 0 0,-1 1 0,1-1 0,0 0 0,0-1 0,-1 1 1,1 0-1,0 0 0,0 0 0,-1 0 0,1-1 0,0 1 0,0 0 1,-1 0-1,1-1 0,0 1 0,-1-1 0,1 1 0,0-1 0,-1 1 1,1-1-1,-1 1 0,1-1 0,-1 1 0,1-1 0,-1 0 28,13-17-225,-2 0 0,0-1 0,-1 0-1,-1 0 1,0-1 0,-2 0 0,1-6 225,0 4-4,5-9 40,-1 0 1,-1 0-1,-2-1 0,-1-1 1,-2 1-1,-1-1 1,-1-1-1,-2 1 0,-2 0 1,-1-1-1,-1 1 1,-2 0-1,-1 0 0,-4-8-36,-4 3 55,13 39-57,0-1 0,0 0-1,0 0 1,0 1 0,0-1 0,0 0-1,0 0 1,0 0 0,0 1 0,0-1-1,0 0 1,-1 0 0,1 1 0,0-1-1,0 0 1,0 0 0,0 0 0,0 0-1,0 1 1,-1-1 0,1 0 0,0 0-1,0 0 1,0 0 0,-1 0 0,1 1-1,0-1 1,0 0 0,0 0 0,-1 0-1,1 0 1,0 0 0,0 0 0,-1 0-1,1 0 1,0 0 0,0 0 0,0 0 0,-1 0-1,1 0 1,0 0 0,0 0 0,-1 0-1,1 0 1,0 0 0,0 0 0,-1 0-1,1-1 1,0 1 0,0 0 0,0 0-1,0 0 1,-1 0 0,1 0 0,0 0-1,0-1 1,0 1 0,0 0 0,-1 0-1,1 0 3,6 154-57,-5 249 3440,-1-396-3339,1 0 0,-1 0 0,1 0 0,0 1 0,1-1 0,0-1 0,0 1 0,0 0 0,1 0 0,0-1 0,0 1 1,1-1-1,-1 0 0,1 0 0,4 3-44,-7-9 9,0 0 0,0 0 1,0 0-1,1 0 1,-1-1-1,0 1 1,0 0-1,0-1 1,0 1-1,0 0 0,0-1 1,1 1-1,-1-1 1,0 0-1,0 1 1,0-1-1,-1 0 1,1 0-1,0 0 1,0 0-1,0 1 0,-1-1 1,1 0-1,0 0 1,-1-1-1,1 1 1,-1 0-1,1 0 1,-1 0-1,1 0 0,-1 0 1,0 0-1,0-1 1,0 1-1,1 0 1,-1 0-1,0 0 1,-1-1-1,1 1 0,0 0 1,0 0-1,0 0 1,-1-1-1,1 1 1,0 0-1,-1 0 1,1 0-10,-12-215 562,17 160-578,-4 55 12,-1 0-1,0 0 0,1 0 0,-1 0 0,1 0 1,0 0-1,-1 0 0,1 0 0,-1 1 0,1-1 1,0 0-1,0 1 0,0-1 0,-1 0 1,1 1-1,0-1 0,0 1 0,0-1 0,0 1 1,0-1-1,0 1 0,0 0 0,0 0 0,0-1 1,0 1-1,0 0 0,0 0 0,0 0 0,0 0 1,0 0-1,0 0 0,0 0 0,0 1 1,0-1-1,0 0 0,0 1 0,0-1 0,0 0 1,0 1-1,0-1 0,0 1 0,0 0 0,0-1 1,0 1-1,-1 0 0,1-1 0,0 1 1,-1 0-1,1 0 5,59 70-227,-58-66 226,0 0 1,0 0 0,1 0-1,-1 0 1,1 0-1,1-1 1,-1 1 0,1-1-1,-1 0 1,1 0 0,0 0-1,1-1 1,-1 1 0,1-1-1,-1 0 1,1 0 0,0-1-1,0 1 1,0-1 0,1 0-1,-1 0 1,0-1-1,1 0 1,-1 0 0,1 0-1,-1-1 1,1 1 0,-1-1-1,1 0 1,1-3 27,-1 0 1,1 0-1,-1 0 0,1 0 0,-1-1 0,0 0 0,-1-1 1,1 1-1,-1-1 0,0 0 0,0 0 0,0-1 0,-1 1 1,1-1-1,-2 0 0,1 0 0,-1-1 0,1 1 0,-2-1 1,1 0-1,-1 1 0,0-1 0,0 0 0,-1 0 0,0-1 0,0 1 1,-1 0-1,0 0 0,0 0 0,-1-2-27,1 6 44,-5 15-67,4-4 21,0 0 0,0 0-1,0 0 1,1 0-1,0 0 1,1-1 0,0 1-1,0 0 1,1 0-1,0 0 1,0-1-1,1 1 1,-1-1 0,2 1-1,-1-1 1,2 1 2,-3-7 0,0 0 1,1 0 0,-1 0-1,0-1 1,0 1-1,1-1 1,-1 0-1,0 0 1,0 1-1,1-2 1,-1 1 0,0 0-1,1 0 1,-1-1-1,0 1 1,0-1-1,0 0 1,1 1 0,-1-1-1,0 0 1,0 0-1,0-1 1,0 1-1,0 0 1,-1-1 0,1 1-1,0-1 1,-1 1-1,1-1 1,-1 0-1,1 0 1,-1 0 0,1-1-2,16-19 19,-1 0 0,-1-1-1,-1 0 1,-1-1-1,-1-1 1,-1 0-1,4-16-17,4-3 18,-20 44-21,0 1 1,1-1 0,-1 0 0,0 0 0,1 1 0,-1-1 0,0 0 0,1 1 0,-1-1 0,0 0 0,1 0 0,-1 0 0,1 1 0,-1-1 0,0 0 0,1 0 0,-1 0 0,1 0 0,-1 0 0,1 0 0,-1 0 0,0 0 0,1 0 0,-1 0 0,1 0 0,-1 0 0,1 0 0,-1 0 0,0 0 0,1 0 0,-1-1 0,1 1 0,-1 0 0,0 0 0,1 0 0,-1-1-1,0 1 1,1 0 0,-1-1 0,0 1 0,1 0 0,-1-1 0,0 1 0,1 0 0,-1-1 0,0 1 0,0 0 0,0-1 0,1 1 0,-1-1 0,0 1 0,0 0 0,0-1 0,0 1 0,0-1 0,0 1 0,0-1 0,0 1 0,0 0 0,0-1 0,0 1 0,0-1 0,0 1 0,0-1 0,0 1 2,5 36-200,-5-35 199,17 99-348,-16-99 300,-1 0-1,1 0 1,0 0-1,-1 1 1,1-1-1,0-1 1,0 1-1,-1 0 1,1 0-1,0 0 1,0 0-1,0 0 1,0-1-1,0 1 1,0 0-1,0-1 1,1 1-1,-1-1 1,0 1-1,0-1 1,0 0-1,1 0 1,-1 1 0,0-1-1,0 0 1,0 0-1,1 0 1,-1 0-1,0 0 1,0 0-1,1-1 1,-1 1-1,0 0 1,0-1-1,0 1 1,0-1-1,1 1 1,-1-1-1,0 1 1,0-1-1,0 0 1,0 1-1,0-1 1,0 0-1,0-1 50,43-42-1802,-30 24 1746,-1 1 0,-1-2 0,-1 0 0,-1 0 0,-1-1 0,-1 0 0,-1 0 0,0-1 0,-2 0-1,-1 0 1,-1 0 0,-1-1 0,0 1 0,-2-1 0,-1 1 0,-1-1 0,-1 1 0,-1 0 0,-1 0 0,-1 0 0,-1 0 0,-7-15 56,-7 9 48,20 29-46,1 0 0,0-1 0,-1 1-1,1 0 1,0-1 0,-1 1 0,1 0 0,-1 0 0,1-1-1,0 1 1,-1 0 0,1 0 0,-1 0 0,1 0 0,-1-1-1,1 1 1,-1 0 0,1 0 0,0 0 0,-1 0-1,1 0 1,-1 0 0,1 0 0,-1 0 0,1 0 0,-1 1-1,1-1 1,-1 0 0,1 0 0,0 0 0,-1 0 0,1 1-1,-1-1 1,1 0 0,0 0 0,-1 1 0,1-1 0,0 0-1,-1 1 1,1-1 0,0 0 0,-1 1 0,1-1 0,0 1-1,0-1 1,-1 0 0,1 1 0,0-1 0,0 1 0,0-1-1,0 1 1,0-1 0,0 1 0,0-1 0,0 1-1,0-1 1,0 0 0,0 1 0,0-1 0,0 1 0,0 0-2,0 130 841,1-128-811,-2 22 209,1 0 0,2 0 1,1 0-1,1-1 1,0 0-1,2 1 1,1-2-1,1 1 0,1-1 1,1 0-1,3 3-239,-12-24 18,0 1-1,0-1 1,0 1-1,0-1 1,0 0-1,0 1 1,1-1-1,-1 0 1,1 0-1,0 0 0,-1 0 1,1 0-1,0-1 1,0 1-1,0-1 1,0 1-1,1-1 1,-1 1-1,0-1 1,1 0-1,-1 0 1,0 0-1,1-1 1,-1 1-1,1 0 0,0-1 1,-1 0-1,1 0 1,-1 1-1,1-2 1,0 1-1,-1 0 1,1 0-1,-1-1 1,1 1-1,-1-1 1,1 0-1,-1 0 0,1 0 1,-1 0-1,0 0 1,0-1-1,1 1 1,-1-1-1,0 1 1,0-1-1,0 0 1,-1 1-1,1-1 1,0 0-1,-1-1 1,1 1-18,0-10 73,-1 1 0,0-1 1,-1 0-1,-1 1 1,1-1-1,-2 1 1,0-1-1,0 1 0,-1 0 1,0 0-1,-1 0 1,0 0-1,-1 0 1,0 1-1,-1 0 0,-1-2-73,-7-16 88,8 27-118,6 8 28,0-1 0,0 0 0,1 0 0,0 1 0,0-1 0,0 0 0,1 0 0,-1 0-1,2 0 1,-1 0 0,1 0 0,-1-1 0,2 1 0,-1-1 0,0 0 0,1 0 0,0 0 0,0 0 0,1-1 0,0 1 0,-1-1 0,1 0 0,0-1 0,1 1 0,-1-1 0,1 0 0,-1-1 0,1 1 0,0-1 0,0 0 0,0 0 0,0-1 0,1 0 0,-1 0 0,0 0 0,0-1 0,1 0-1,3 0 3,3-7 24,0 1-1,0-2 1,-1 0-1,0 0 1,-1-1-1,0 0 1,0-1-1,-1-1 1,0 1-1,-1-1 1,0-1-1,-1 0 1,0 0-1,-1-1 1,1-3-24,35-72 85,-37 122-161,-6 5 39,-1-21 42,1 0-1,1 0 1,0 0-1,1 0 1,1 0-1,1 0 1,1-1-1,0 1 1,1 1-5,-5-18 1,0 1 1,-1 0 0,1-1-1,0 1 1,0 0-1,0-1 1,0 1 0,0-1-1,1 1 1,-1-1-1,0 0 1,1 0 0,-1 1-1,1-1 1,-1 0-1,1 0 1,-1-1 0,1 1-1,0 0 1,-1 0-1,1-1 1,0 1 0,0-1-1,0 1 1,-1-1-1,1 0 1,0 0 0,0 0-1,0 0 1,0 0-1,0 0 1,-1 0 0,1-1-1,0 1 1,0-1-1,-1 1 1,1-1 0,0 0-1,0 0 1,-1 0-1,1 1 1,-1-2 0,1 1-1,-1 0 1,1 0-1,-1 0 1,0-1 0,0 1-1,1 0 1,-1-1-1,0 0 1,0 1 0,0-1-1,-1 1 1,1-1-2,7-14-467,-1 0 1,-1 0-1,0 0 0,-1-1 1,-1 0-1,0 0 1,-2 0-1,0 0 0,0 0 1,-2-1-1,0 1 0,-1 0 1,-1-1-1,-1 1 0,0 0 1,-1 0-1,-1 1 1,0-1-1,-4-6 467,-79-134 972,88 156-916,0 0 0,0 0 0,-1 1 0,1-1 0,0 0 0,-1 0-1,1 0 1,-1 1 0,1-1 0,-1 0 0,1 1 0,-1-1 0,1 1 0,-1-1 0,0 0 0,1 1-1,-1-1 1,0 1 0,0 0 0,1-1 0,-1 1 0,0-1 0,0 1 0,0 0 0,1 0 0,-1 0-1,0-1 1,0 1 0,0 0 0,0 0 0,0 0 0,1 0 0,-1 0 0,0 0 0,0 1 0,0-1-1,0 0 1,1 0 0,-1 1 0,0-1 0,0 0 0,0 1 0,1-1 0,-1 1 0,0-1 0,1 1-1,-1-1 1,0 1 0,1-1 0,-1 1 0,1 0 0,-1-1 0,1 1 0,-1 0 0,1 0 0,-1-1-1,1 1 1,0 0 0,-1 0 0,1 0 0,0 0 0,0 0-56,-11 52 523,11-50-539,-1 1 1,1-1-1,0 1 0,0-1 1,0 1-1,0-1 0,1 1 1,0-1-1,-1 1 0,1-1 1,0 0-1,1 1 1,-1-1-1,1 0 0,-1 0 1,1 0-1,0 0 0,0 0 1,0 0-1,0-1 0,1 1 1,-1-1-1,1 1 0,0-1 1,-1 0-1,1 0 0,2 1 16,23 9-741</inkml:trace>
  <inkml:trace contextRef="#ctx0" brushRef="#br0" timeOffset="-30087.58">28626 598 23157,'-9'4'252,"1"0"0,0 1-1,0 0 1,0 0 0,0 0 0,1 1 0,0 0 0,1 1-1,-1 0 1,1 0 0,0 0 0,1 1 0,0 0 0,0 0-1,0 0 1,1 0 0,1 1 0,-1 0-252,0-2 125,1 0-51,-2 0-9,1 0 0,0 0 0,0 0 0,1 1 0,0 0-1,0-1 1,0 1 0,1 0 0,1 0 0,-1 0 0,2 0 0,-1 1-1,1-1 1,0 0 0,0 2-65,1-9 5,-1 0-1,0 1 1,1-1-1,0 0 0,-1 0 1,1 0-1,-1 1 1,1-1-1,0 0 1,0 0-1,0 0 1,0 0-1,0 0 1,0 0-1,0 0 0,0-1 1,0 1-1,0 0 1,0-1-1,1 1 1,-1 0-1,0-1 1,0 1-1,1-1 1,-1 0-1,0 1 0,1-1 1,-1 0-1,0 0 1,1 0-1,-1 0 1,0 0-1,1 0 1,-1 0-1,0-1 1,1 1-1,-1 0 0,0-1 1,0 1-1,1-1 1,-1 1-1,0-1 1,1-1-5,53-33 104,-41 20-84,0 0 0,-1 0 0,-1-2 0,0 0 0,-1 0 0,-1-1 0,-1 0 0,0-1-1,-2 0 1,0 0 0,-1 0 0,-1-1 0,0 0 0,-1-6-20,-11-27-4,6 53 1,0 0 0,0 1 0,0-1-1,0 0 1,0 0 0,0 0 0,0 1 0,0-1 0,0 0 0,0 1-1,1-1 1,-1 1 0,0-1 0,0 1 0,0 0 0,0-1 0,1 1-1,-1 0 1,0-1 0,1 1 0,-1 0 0,1 0 0,-1 0 0,1 0-1,-1 0 1,1-1 0,-1 1 0,1 0 0,0 0 0,-1 0 0,1 0-1,0 0 1,0 0 0,0 0 0,0 0 0,0 0 0,0 0 0,0 0-1,0 0 1,0 0 0,0 0 0,1 0 0,-1 0 0,0 0 0,1 1 3,-3 6-16,0 0 1,0 1 0,1-1-1,0 1 1,0-1 0,1 1-1,1-1 1,-1 1 0,1-1-1,0 1 1,1-1 0,0 1-1,1-1 1,-1 0 0,1 0-1,1 0 1,0-1 0,0 1-1,0-1 1,1 0 0,0 0-1,1 0 1,-1-1-1,1 0 1,0 0 0,1 0-1,-1-1 1,1 0 0,0 0-1,3 1 16,18 2-673</inkml:trace>
  <inkml:trace contextRef="#ctx0" brushRef="#br0" timeOffset="-29384.12">28817 5 21357,'0'-4'1096,"0"4"512,0 0-560,0 0-472,10 31-215,1 11-321,5 12-16,6 24-8,7 7 16,-2 7 8,4-1-8,-1-13 88,-4-6-288</inkml:trace>
  <inkml:trace contextRef="#ctx0" brushRef="#br0" timeOffset="-28355.93">26337 2345 11731,'0'-8'3991,"0"7"414,-4 26-1895,-1-5-2406,1-1 1,1 1 0,1 0-1,1 0 1,1 0-1,0 0 1,1 0 0,2-1-1,0 4-104,-1-13 39,85 512 1472,-54-299-1044,-34-216-428,0 0 1,0 0-1,0-1 1,-1 1-1,0-1 1,-1 1-1,1-1 1,-1 0-1,0 0 1,-1 0-1,1 0 1,-1 0-1,-1-1 1,1 0-1,-1 0 1,0 0-1,0 0 0,0-1 1,0 0-1,-1 0 1,0 0-1,0-1 1,0 0-1,0 0 1,0 0-1,-1-1 1,1 0-1,-1 0 1,1-1-1,-1 0 1,0 0-1,0 0 1,0-1-1,1 0 1,-1 0-1,0-1 1,0 0-1,0 0 1,1 0-1,-1-1 1,1 0-1,-1-1 0,-3-1-38,0-2-5,0 0 1,0 0 0,0-1 0,1 0 0,0 0 0,1-1 0,0-1 0,0 1 0,1-1 0,0-1 0,0 1 0,1-1 0,0 0 0,1-1 0,0 1 0,1-1 0,0 0 0,1 0 0,0 0 0,0-1 0,1 1 0,1-1 0,0-2 3,-2-24-60,3 1 1,0-1 0,3 1 0,1 0-1,1-1 1,8-22 59,42-157 33,-54 215-34,0 1 0,-1 0 0,1-1 0,-1 1 0,1-1 0,-1 1-1,1-1 1,-1 1 0,0-1 0,0 1 0,0 0 0,0-1-1,0 1 1,0-1 0,0 1 0,-1-1 0,1 1 0,-1-1 0,1 1-1,-1-1 1,1 1 0,-1 0 0,0-1 0,1 1 0,-1 0 0,0 0-1,0-1 1,0 1 0,0 0 0,0 0 0,0 0 0,0 0-1,-1 0 1,1 1 0,0-1 0,0 0 0,-1 0 0,1 1 0,0-1-1,-1 1 1,1-1 0,-1 1 0,1 0 0,-1 0 0,1-1-1,-1 1 1,1 0 0,-1 0 0,1 0 0,-1 1 0,0-1 1,-29-1-22,28 5-7,0 7 10,0 1 0,2-1 0,-1 1 0,1-1-1,1 1 1,0 0 0,1-1 0,0 1 0,1-1 0,0 1 0,1-1-1,0 0 1,1 0 0,0 0 0,1 0 0,0-1 0,0 0 0,1 0-1,1 0 1,3 3 19,4 2 3,2-2 0,0 0-1,1-1 1,0-1-1,1 0 1,0-1 0,0-1-1,1-1 1,0 0-1,1-2 1,0 0 0,0-1-1,0-1 1,0-1-1,1-1 1,19-1-3,66 17 45,-81-13-36,0 1 0,0 1-1,-1 2 1,0 0 0,-1 1 0,20 13-9,-37-20 4,0 0 0,-1 1 0,1 0 0,-1 0 0,0 1 0,0-1 0,-1 1 0,1 0 0,-1 1 0,0-1 0,0 1 0,-1-1 0,1 1 0,-1 0 0,-1 0 0,1 1 0,-1-1 0,0 1 0,0-1 0,-1 1 0,0-1 0,0 1 0,-1 0 0,0 0 0,0-1 0,0 1 0,-1 0 0,0 0-4,-26 51 27,7-42-572</inkml:trace>
  <inkml:trace contextRef="#ctx0" brushRef="#br0" timeOffset="-26634.4">24571 4693 19188,'21'96'1400,"5"0"-1,32 79-1399,-54-164 44,1 7 124,1-1 0,0 0 0,2-1 0,0 0-1,1 0 1,0 0 0,10 11-168,-18-26 39,0 1 0,0-1 0,0 0 1,0 0-1,1 0 0,-1 1 0,0-1 0,0 0 0,1 0 0,-1-1 0,0 1 0,1 0 0,-1 0 0,1-1 0,-1 1 0,1-1 0,-1 1 0,1-1 0,0 0 0,-1 1 0,1-1 0,-1 0 1,1 0-1,0 0 0,-1-1 0,1 1 0,0 0 0,-1 0 0,1-1 0,-1 1 0,1-1 0,-1 1 0,1-1 0,-1 0 0,1 0 0,-1 0 0,0 0 0,1 0 0,-1 0 0,0 0 0,0 0 1,0 0-1,0 0 0,0-1 0,0 1 0,0-1-39,40-76 1185,-39 73-1131,41-121 743,-5-1 0,11-80-797,18-65 115,-65 267-595,-1 8-605,7 10-208</inkml:trace>
  <inkml:trace contextRef="#ctx0" brushRef="#br0" timeOffset="-26350.99">24973 4897 18476,'6'36'992,"0"0"32,3-1-239,1-8-393,0-5-136,4-15-152,-2-8-8,4-22 32,0-9-248</inkml:trace>
  <inkml:trace contextRef="#ctx0" brushRef="#br0" timeOffset="-25744.29">25404 4583 24653,'-8'3'56,"-1"0"0,0 1 0,1 0 0,0 0 0,0 1 0,0 0 0,0 0 0,1 1 0,0 0 0,0 0 0,1 1 0,-1 0 0,1 0 0,1 0 0,-1 1 0,2 0 0,-1 0 0,1 0 0,0 1 1,0-1-1,1 1 0,1 0 0,-1 0 0,1 0 0,1 0 0,0 1 0,0-1 0,1 0 0,0 0 0,0 1 0,1-1 0,0 0 0,2 5-56,-4-12 2,1 0 1,0 0 0,0 1-1,0-1 1,0 0-1,0 1 1,0-1 0,0 0-1,1 0 1,-1 1-1,1-1 1,0 0 0,0 0-1,-1 0 1,1 0-1,1 0 1,-1 0 0,0 0-1,0 0 1,1 0 0,-1 0-1,1-1 1,0 1-1,-1-1 1,1 1 0,0-1-1,0 0 1,0 1-1,0-1 1,0 0 0,0 0-1,0-1 1,0 1 0,0 0-1,1-1 1,-1 1-1,0-1 1,0 0 0,1 1-1,-1-1 1,0 0-1,1-1 1,-1 1 0,0 0-1,0-1 1,1 1-1,-1-1 1,0 0 0,0 1-1,2-2-2,5-5 52,-1-1-1,0 0 1,0-1 0,0 0-1,-1 0 1,0 0-1,-1-1 1,0 0-1,-1 0 1,2-6-52,6-7 102,16-34 126,-21 37-152,2 1 1,0 0-1,1 0 1,1 1-1,0 1 1,13-14-77,-23 31-1,0-1 0,0 1 0,1-1 1,-1 1-1,0 0 0,0-1 0,0 1 1,0 0-1,0 1 0,0-1 0,0 0 0,1 1 1,-1-1-1,0 1 0,0-1 0,0 1 1,0 0-1,-1 0 0,1 0 0,0 0 1,0 0-1,0 0 0,-1 1 0,1-1 1,-1 1-1,1-1 0,-1 1 0,1-1 0,-1 1 1,0 0-1,0 0 0,0-1 0,0 1 1,0 0-1,0 0 0,0 0 0,-1 0 1,1 0-1,-1 0 0,0 1 0,1-1 1,-1 1 0,3 4-2,9 19-10,-9-19 13,-1 0 0,1 0 1,0 0-1,1 0 0,0-1 0,0 0 0,0 0 0,1 0 1,-1 0-1,1 0 0,1-1 0,-1 0 0,1 0 0,1 0-1,-3-4 6,0-1-1,-1 0 0,1 0 0,-1-1 1,1 1-1,-1-1 0,1 0 1,-1 1-1,1-2 0,-1 1 0,0 0 1,1-1-1,-1 1 0,0-1 1,0 0-1,0 0 0,0 0 0,0 0 1,-1-1-1,1 1 0,-1-1 1,1 0-1,-1 1 0,0-1 0,0 0 1,0-1-1,-1 1 0,1-1-5,18-28 33,-2 0 1,-1-1-1,-2-1 0,-1 0 0,4-21-33,19-44 25,-38 98-26,1 1-1,0-1 1,0 1 0,0-1-1,0 1 1,-1-1-1,1 1 1,0-1 0,0 1-1,0-1 1,0 1 0,0-1-1,0 1 1,0-1-1,0 1 1,1-1 0,-1 1-1,0-1 1,0 1 0,0-1-1,0 1 1,1-1-1,-1 1 1,0-1 0,1 1-1,-1-1 1,0 1 0,1 0-1,-1-1 1,0 1-1,1 0 1,-1-1 0,1 1-1,-1 0 1,1-1 0,-1 1-1,0 0 1,1 0-1,-1-1 1,1 1 0,-1 0-1,1 0 1,0 0 0,-1 0-1,1 0 1,-1 0-1,1 0 1,-1 0 0,1 0-1,-1 0 1,1 0 0,-1 0-1,1 0 1,-1 1 0,1-1-1,-1 0 1,1 0-1,-1 0 1,1 1 0,-1-1-1,1 0 1,-1 1 0,0-1-1,1 0 1,-1 1-1,1-1 1,-1 1 1,30 309-171,-25-286 174,0 1-1,2-1 1,1 0 0,1-1-1,1 0 1,1 0-1,4 5-2,-3-8 2,-2 0-1,0 1 1,-2 1 0,0 0-1,-1 0 1,-1 0-1,-2 1 1,1 4-2,-18 38 220,12-64-212,1 0-1,-1 1 1,0-1-1,0 0 1,0 0-1,0 0 1,0-1 0,0 1-1,-1 0 1,1 0-1,0-1 1,0 1-1,0 0 1,-1-1-1,1 1 1,0-1-1,-1 0 1,1 1-1,0-1 1,-1 0-1,1 0 1,-1 0-1,1 0 1,0 0-1,-1 0 1,1 0-1,0-1 1,-1 1-1,1 0 1,-1-1-1,1 1 1,0-1 0,0 1-1,-1-1 1,1 0-1,0 1 1,0-1-1,0 0 1,0 0-1,0 0 1,0 0-1,0 0 1,0 0-1,0 0 1,0-1-8,-16-15 46,1-1 1,1-1-1,1 0 0,0-1 1,2 0-1,0-1 1,1-1-1,1 0 0,2 0 1,-1-1-47,7 18-54,0-1 0,0 1 0,0 0 1,1 0-1,0-1 0,0 1 0,0-1 0,0 1 1,1-1-1,0 0 0,0 1 0,1-1 0,0 1 1,0-1-1,0 1 0,0-1 0,1 1 0,0 0 1,0 0-1,0 0 0,1 0 0,0 0 0,0-1 54,16-20-1537</inkml:trace>
  <inkml:trace contextRef="#ctx0" brushRef="#br0" timeOffset="-25325.76">26159 4247 19084,'-2'1'161,"-1"-1"1,1 1-1,-1-1 0,1 1 1,-1 0-1,1 0 0,0 0 1,-1 1-1,1-1 1,0 1-1,0-1 0,0 1 1,0-1-1,0 1 0,0 0 1,0 0-1,1 0 0,-1 0 1,1 0-1,-1 1 0,1-1 1,0 0-1,0 1 0,0-1 1,0 1-1,0-1 0,0 1 1,1-1-1,0 1 0,-1 0 1,1-1-1,0 1 0,0-1 1,0 4-162,17 91 1316,-17-94-1301,1-1 0,-1 0 1,1 0-1,0 1 1,-1-1-1,1 0 1,0 0-1,0 0 1,1 0-1,-1 0 0,0 0 1,1 0-1,-1-1 1,1 1-1,-1 0 1,1-1-1,0 1 1,0-1-1,0 0 1,0 1-1,0-1 0,0 0 1,0 0-1,0 0 1,0-1-1,0 1 1,0 0-1,1-1 1,-1 0-1,0 1 0,1-1 1,-1 0-1,0 0 1,0 0-1,1 0 1,-1-1-1,0 1 1,1-1-1,-1 1 1,0-1-1,0 0-15,10-7 31,0-1 1,0 0-1,-1-1 1,-1 0-1,0 0 1,0-2-1,-1 1 1,-1-1-1,7-11-31,6-6 33,62-66 47,-81 94-86,-1 1 0,1 0 0,0 0 0,0 0 0,0 1-1,0-1 1,-1 0 0,1 1 0,0-1 0,0 1 0,-1 0 0,1-1 0,0 1 0,-1 0-1,1 0 1,-1 0 0,1 0 0,-1 0 0,0 0 0,1 1 0,-1-1 0,0 0 0,0 1-1,0-1 1,0 1 0,0-1 0,0 1 0,0 0 0,0-1 0,-1 1 0,1 0 0,0 0-1,-1-1 1,0 1 0,1 0 0,-1 0 0,0 0 0,0-1 0,0 1 0,0 0 0,-1 0-1,1 0 1,0 0 6,4 13-29,26 51 40,-29-66-6,1 0 0,-1 1 0,0-1 0,0 0 0,1 0 0,-1 0-1,0 0 1,0 0 0,1 0 0,-1-1 0,0 1 0,0 0 0,1 0 0,-1-1 0,0 1 0,0-1 0,0 1 0,0-1 0,0 0 0,1 1 0,-1-1 0,0 0 0,-1 0 0,1 0 0,0 0 0,0 0 0,0 0 0,0 0 0,-1 0 0,1 0 0,0 0 0,-1 0 0,1 0 0,-1-1 0,0 1 0,1 0 0,-1-1-5,0 2 1,101-190-1580,-85 155 200</inkml:trace>
  <inkml:trace contextRef="#ctx0" brushRef="#br0" timeOffset="-24425.22">26682 3573 22445,'-5'23'354,"1"-1"-1,1 1 1,2 0 0,0 0-1,1 0 1,1 0 0,4 21-354,0 14 394,-5-27-219,2 0 0,0 0 0,2-1 0,2 1 0,1-1 1,1 0-1,1-1 0,2 1 0,4 5-175,-14-33-88,-1-2-245,-2-88-2121,2 87 2448,1 0 1,0 0 0,0 0-1,0 0 1,0 0-1,0 0 1,0 0 0,0 0-1,0 1 1,0-1 0,0 0-1,0 1 1,0-1-1,0 1 1,1-1 0,-1 1-1,0-1 1,0 1-1,1 0 1,-1 0 0,0 0-1,1 0 1,-1 0-1,0 0 1,0 0 0,1 0-1,-1 0 1,0 1 0,1-1-1,-1 0 1,0 1-1,0-1 1,0 1 0,1-1-1,-1 1 1,0 0-1,0-1 1,0 1 0,0 0-1,0 0 1,0 0-1,0 0 6,23 6 103,-18-9-60,0 0 0,1-1 0,-1 1 1,0-2-1,-1 1 0,1-1 0,-1 1 1,1-2-1,-1 1 0,0 0 0,-1-1 0,1 0 1,-1 0-1,0-1 0,0 1 0,0-1 1,-1 0-1,0 0 0,0-1-43,9-11 75,14-18 2,-3-1 0,-1-1-1,-2 0 1,-1-2 0,-2 0 0,-2-1 0,-2-1-1,-2 0 1,-1-1 0,1-22-77,-3-66 220,-7 166-445,-14 281 269,13-310-7,0 1 1,1-1 0,-1 1-1,1-1 1,1 1 0,-1-1-1,1 0 1,1 1 0,-1-1-1,1 0 1,0 0-1,0-1 1,0 1 0,1-1-1,0 1 1,0-1 0,1 0-1,-1-1 1,1 1 0,0-1-1,0 0 1,1 0-1,-1 0 1,1-1 0,0 0-1,0 0 1,2 1-38,-5-6 13,0 1 1,0-1-1,0 0 1,-1 1-1,1-1 1,-1-1-1,1 1 1,-1 0-1,0 0 1,0-1-1,0 1 0,0-1 1,0 0-1,-1 0 1,1 0-1,-1 1 1,0-1-1,0 0 1,0-1-1,0 1 0,0 0 1,-1 0-1,1 0 1,-1 0-1,0-1 1,0 1-1,0 0 1,0 0-1,-1 0 1,1-1-1,-1 1 0,0 0 1,0 0-1,0 0 1,-1-1-14,-21-62 81,15 73-245,8 4 149,0-1 0,0 0 1,1 0-1,0 1 0,1-1 0,0 0 0,1 0 1,0 0-1,0-1 0,1 1 15,-3-7 1,-1-1 0,1 1 1,0-1-1,0 1 0,0-1 0,0 0 1,0 0-1,0 1 0,1-1 0,-1 0 0,1 0 1,-1 0-1,1-1 0,0 1 0,0 0 0,0-1 1,0 1-1,0-1 0,0 1 0,0-1 0,1 0 1,-1 0-1,0 0 0,1 0 0,-1 0 0,1-1 1,-1 1-1,1-1 0,-1 0 0,1 1 0,-1-1 1,1 0-1,-1-1 0,1 1 0,-1 0 1,1-1-1,-1 1 0,1-1 0,-1 0 0,0 0 1,1 0-1,1-1-1,6-6 38,0 0 0,0-1 0,0 0-1,-1-1 1,-1 0 0,0 0 0,0-1 0,-1 0 0,0-1 0,-1 1 0,0-1 0,-1-1 0,0 1 0,-1 0 0,-1-1 0,1-2-38,0-64 85,-20 103-296,3 74 138,14-97 73,-1 0 0,0 0 0,1 0 1,-1 0-1,1 0 0,0 0 0,-1 0 0,1 0 1,0 0-1,-1-1 0,1 1 0,0 0 0,0-1 1,0 1-1,0 0 0,0-1 0,0 1 0,-1-1 1,1 0-1,0 1 0,0-1 0,1 0 1,-1 1-1,0-1 0,0 0 0,0 0 0,0 0 1,0 0-1,0 0 0,0 0 0,0 0 0,0 0 1,0 0-1,0-1 0,0 1 0,0 0 0,0-1 1,0 1-1,0-1 0,0 1 0,0-1 0,0 1 1,0-1-1,0 0 0,40-27 82,56-95 44,-95 121-122,-1 1 0,0-1 0,0 0 0,0 1 0,-1-1 0,1 0 0,0 1 0,-1-1 0,1 0 0,-1 0 0,1 0 0,-1 0 0,0 0 0,0 1-1,0-1 1,0 0 0,0 0 0,0 0 0,0 0 0,-1 0 0,1 1 0,-1-1 0,0 0 0,1 0 0,-1 0 0,0 1 0,0-1-4,0 0 21,1 2-3,0 0-25,0 0-6,1 0-680,1 0-1598</inkml:trace>
  <inkml:trace contextRef="#ctx0" brushRef="#br0" timeOffset="-23942.55">27723 3167 20860,'72'-87'3758,"-69"84"-3690,1 1 0,-1 0 0,1 0 0,-1 0 1,1 0-1,0 1 0,-1-1 0,1 1 0,0 0 1,0 0-1,0 1 0,0-1 0,0 1 0,0-1 1,0 1-1,0 1 0,0-1 0,0 1 0,0-1 1,0 1-1,0 0 0,0 0 0,-1 1 0,1-1 1,0 1-1,-1 0 0,1 0-68,1 1 0,0 1-1,0 0 1,0 0 0,-1 0 0,1 1-1,-1-1 1,0 1 0,-1 0 0,1 0-1,-1 0 1,0 1 0,0-1 0,-1 1-1,1 0 1,-1-1 0,-1 1 0,1 0-1,-1 0 1,0 1 0,0-1 0,-1 0-1,1 0 1,-2 4 0,-22 144 110,-20-30 67,44-124-169,-1-1 0,0 1 0,0-1 0,1 1 1,-1-1-1,0 1 0,1-1 0,-1 1 0,0 0 0,1-1 0,-1 1 0,1-1 0,-1 1 0,0 0 0,1-1 0,-1 1 0,1 0 0,-1-1 0,1 1 0,-1 0 0,1 0 0,0 0 0,-1 0 0,1-1 0,-1 1 0,1 0 0,-1 0 0,1 0 0,0 0 0,-1 0 0,1 0 0,-1 0 0,1 1 0,-1-1 0,1 0 0,-1 0 0,1 0 0,-1 0 0,1 1 0,0-1 0,-1 0 0,0 1 0,1-1 0,-1 0 1,1 1-1,-1-1 0,1 0 0,-1 1 0,0-1 0,1 1 0,-1-1 0,0 1 0,1-1 0,-1 1 0,0-1 0,0 1 0,0-1 0,1 1 0,-1 0-8,143-172-570,-115 131 2356</inkml:trace>
  <inkml:trace contextRef="#ctx0" brushRef="#br0" timeOffset="-23520.99">28151 3037 20220,'-25'98'3369,"25"-97"-3352,0 0 1,0-1-1,0 1 0,0-1 0,0 1 1,0 0-1,0-1 0,0 1 0,1-1 1,-1 1-1,0 0 0,0-1 1,1 1-1,-1-1 0,0 1 0,1-1 1,-1 0-1,1 1 0,-1-1 0,1 1 1,-1-1-1,1 1 0,-1-1 1,1 0-1,-1 0 0,1 1 0,-1-1 1,1 0-1,-1 0 0,1 1 0,-1-1 1,1 0-1,0 0 0,-1 0 1,1 0-1,-1 0 0,1 0 0,0 0 1,-1 0-1,1 0 0,0 0 1,-1 0-1,1-1 0,-1 1 0,1 0 1,-1 0-1,1 0 0,-1-1 0,1 1 1,-1 0-1,1-1 0,-1 1 1,1-1-1,-1 1 0,1 0 0,0-1-17,30-24 160,-23 15-132,0 1-1,0-1 1,-1-1-1,0 1 1,0-1-1,-2 0 1,1-1-1,-1 1 1,1-7-28,-6 18 0,0 0 0,0 1 0,1-1-1,-1 0 1,0 1 0,1-1-1,-1 0 1,0 1-1,1-1 1,-1 0 0,0 0-1,1 0 1,-1 1 0,0-1-1,1 0 1,-1 0-1,1 0 1,-1 0 0,0 0-1,1 0 1,-1 1 0,1-1-1,-1 0 1,1 0-1,-1 0 1,0 0 0,1-1-1,-1 1 1,1 0 0,-1 0-1,0 0 1,1 0-1,-1 0 1,1 0 0,-1-1-1,0 1 1,1 0 0,-1 0-1,0-1 1,1 1-1,-1 0 1,0-1 0,1 1-1,-1 0 1,0 0 0,0-1-1,1 1 1,-1-1-1,0 1 1,0 0 0,0-1-1,0 1 1,29 78 186,-3 2-1,-4 1 0,-3 1 1,5 67-186,-15-103 415,-6-38-377,0 1 1,0 0-1,-1 0 1,0 0-1,-1 0 1,0 1-1,0-1 1,-1 0 0,0 1-1,-1-1 1,0 0-1,0 0 1,-1 0-1,0 0 1,-1 0-1,0 0 1,0 0-1,-1-1 1,0 1-1,-5 6-38,5-12 46,-1-1-1,0 0 0,0-1 0,0 1 0,-1-1 1,1 0-1,0 0 0,0 0 0,-1-1 0,1 0 1,0 0-1,-1 0 0,1-1 0,0 1 0,-1-1 0,1-1 1,0 1-1,0-1 0,0 0 0,0 0 0,0 0 1,1-1-1,-1 1 0,1-1 0,-1 0 0,1-1 1,0 1-1,0-1 0,0 0 0,1 0 0,0 0 0,-1 0 1,1-1-1,1 1 0,-2-3-45,-2-4 10,0-1 0,1 0 1,0 0-1,1 0 0,1 0 0,0-1 0,0 0 1,1 0-1,1 0 0,0 0 0,1 1 0,0-1 0,1 0 1,1 0-1,1-5-10,53-187-454,-29 138-461,1 4-622</inkml:trace>
  <inkml:trace contextRef="#ctx0" brushRef="#br0" timeOffset="-23226.72">28426 2513 17164,'-11'81'4983,"-3"31"-3870,14-73-801,1-1-1,1 1 1,3-1 0,1 0 0,1 0 0,3 0 0,11 30-312,-18-61 37,-1 0 1,1 0-1,1 0 1,0 0-1,0-1 1,0 0-1,0 1 0,1-1 1,0-1-1,0 1 1,4 2-38,-8-8 28,0 0-1,0 0 1,0 0 0,1 0 0,-1 0 0,0 0 0,0 0-1,0 0 1,0-1 0,0 1 0,0 0 0,0-1-1,0 1 1,0-1 0,0 1 0,0-1 0,0 1 0,0-1-1,0 0 1,0 1 0,-1-1 0,1 0 0,0 0-1,-1 1 1,1-1 0,0 0 0,-1 0 0,1 0 0,-1 0-1,1 0 1,-1 0 0,1 0 0,-1 0 0,0 0-1,0 0 1,1 0 0,-1 0 0,0-1 0,0 1-28,2-4 86,12-33 78,-1 0 0,-2-1 0,-2 0 0,-1-1 1,-1-12-165,15-73 31,2 36-27,-14 75-105,-9 38-179,-37 129-3211,20-90 838</inkml:trace>
  <inkml:trace contextRef="#ctx0" brushRef="#br0" timeOffset="-22977.89">28585 3115 11450,'9'8'1457,"11"-6"4016,3-6-3745,8-14-920,2-6-335,-3-13 1519</inkml:trace>
  <inkml:trace contextRef="#ctx0" brushRef="#br0" timeOffset="-22743.42">28815 2344 21909,'-7'36'640,"0"6"-8,-1 7-24,3 5-24,5-1-136,7-2-208,7-5-88,2-7-96,5-3 16,-4-7-312,-1 0-344,4-7-656,-4-3 1904</inkml:trace>
  <inkml:trace contextRef="#ctx0" brushRef="#br0" timeOffset="-22479.34">29032 2574 23597,'-3'25'270,"0"-1"-1,2 1 1,0 0-1,2 0 1,1 0 0,1 0-1,2 8-269,-4-30 20,0 0-1,0-1 1,0 1 0,0 0-1,1 0 1,-1-1 0,1 1 0,0-1-1,-1 1 1,1-1 0,0 0-1,1 0 1,-1 0 0,0 0-1,0 0 1,1 0 0,-1-1-1,1 1 1,0-1 0,-1 1-1,1-1 1,0 0 0,0 0-1,0 0 1,0-1 0,0 1-1,0-1 1,0 0 0,0 1-1,0-1 1,0-1 0,0 1-1,0 0 1,0-1 0,0 1-1,-1-1 1,1 0 0,0 0 0,0 0-1,0-1 1,-1 1 0,1 0-1,0-1 1,-1 0 0,0 0-1,1 1 1,-1-2 0,0 1-1,0 0 1,0 0 0,0-1-1,0 1 1,0-2-20,10-11 50,0 0 0,0-2 0,-2 1 0,0-1-1,-1-1 1,0 0 0,-2 0 0,0 0 0,-1-1 0,-1 0 0,-1-1 0,-1 1-1,0 0 1,-1-1 0,-1-13-50,-17 39-244,-2 55 59,14-42 241,0 0 0,1 0 0,1 1 1,1 0-1,0-1 0,3 17-56,-3-35 9,1 0 0,0-1 0,0 1 0,0 0-1,0-1 1,-1 1 0,1 0 0,0 0 0,0-1 0,0 1 0,1 0-1,-1-1 1,0 1 0,0 0 0,0-1 0,0 1 0,1 0-1,-1-1 1,0 1 0,1 0 0,-1-1 0,0 1 0,1 0 0,-1-1-1,1 1 1,-1-1 0,1 1 0,-1-1 0,1 1 0,-1-1 0,1 0-1,0 1 1,-1-1 0,1 0 0,0 1 0,-1-1 0,1 0 0,0 0-1,-1 1 1,1-1 0,0 0 0,-1 0 0,1 0 0,0 0 0,0 0-1,-1 0 1,1 0 0,0 0 0,-1 0 0,1-1 0,0 1 0,-1 0-1,1 0 1,0-1 0,-1 1 0,1 0 0,0-1 0,-1 1-1,1-1-8,28-35 149,-18 9-608,1-1-610</inkml:trace>
  <inkml:trace contextRef="#ctx0" brushRef="#br0" timeOffset="-22217.02">29410 2397 27686,'-11'16'169,"-25"58"397,36-73-564,0 0 1,0 0-1,0 0 0,0 1 1,0-1-1,0 0 1,0 0-1,1 0 0,-1 0 1,0 0-1,1 0 1,-1 0-1,1 0 1,-1 0-1,1 0 0,-1-1 1,1 1-1,-1 0 1,1 0-1,0 0 0,0 0 1,-1-1-1,1 1 1,0 0-1,0-1 0,0 1 1,0-1-1,0 1 1,0-1-1,0 1 1,0-1-1,0 0 0,0 0 1,0 1-1,0-1 1,0 0-1,0 0 0,0 0 1,0 0-1,0 0 1,0 0-1,0 0 0,0 0 1,0-1-1,0 1 1,0 0-1,0-1 1,0 1-1,0-1 0,1 1-2,53-24 50,-52 23-46,14-8-156,1 1 0,-1 1-1,2 1 1,-1 0 0,1 2-1,0 0 1,0 1-1,0 0 1,0 2 0,0 0-1,0 2 1,0 0-1,1 1 1,-1 0 0,9 4 152,-25-6 0,-1 1 0,1-1 1,-1 1-1,1-1 0,-1 1 1,1 0-1,-1 0 0,1 0 1,-1 0-1,0 0 0,0 1 1,0-1-1,0 1 0,0-1 1,0 1-1,0 0 0,0 0 1,0 0-1,-1 0 0,1 0 1,-1 0-1,0 0 0,1 1 1,-1-1-1,0 0 0,0 1 1,-1-1-1,1 1 0,0-1 1,-1 1-1,0-1 0,1 1 1,-1 0-1,0-1 0,0 1 1,-1-1-1,1 1 0,0-1 1,-1 1-1,0 1 0,-5 9 213,0 0-1,-1 0 1,-1-1 0,0 0 0,-1 0-1,0-1 1,0 0 0,-1 0-1,-1-1 1,0-1 0,0 1 0,-10 4-213,-11-2 228,1-8-46</inkml:trace>
  <inkml:trace contextRef="#ctx0" brushRef="#br0" timeOffset="164079.18">8617 3540 5985,'-95'-42'2338,"29"27"2839,67 17 1646,44 14-6732,266 22-277,-73-13-26,286 22 72,-95-12 136,-354-26 15,752 72 6,519-29 142,145 1 54,41-84-208,-867 5 10,704-54-1,-249-63 4,-1025 130-18,-1-4-1,-1-4 0,-1-4 0,-1-4 1,-1-5-1,-2-3 0,-1-4 0,-3-3 1,44-33 0,-42-5 8,-83 79 21,-1 0 0,-1 0 0,1-1 0,0 1-1,-1-1 1,0 0 0,1 1 0,-1-1 0,-1 0 0,1 0-1,-1 1 1,1-1 0,-1 0 0,0 0 0,0 0 0,-1 0 0,1 1-1,-1-1 1,0 0 0,0 0 0,0 1 0,-1-1 0,1 1-1,-1-1 1,0 1 0,0-1 0,0 1 0,-1-2-29,-20-21 116,0 1 0,-1 1-1,-2 1 1,0 2 0,-1 0 0,-1 2 0,-1 0 0,-9-1-116,-85-45 6,-4 7 0,-1 5 0,-3 5 0,-56-9-6,-53-3-23,-3 10-1,-1 11 1,-2 11 0,-1 10 0,-60 11 23,-2024 7-1283,945 22 1369,936 1-89,-1068 81-18,210 70 129,1089-138-64,1 11 0,-150 54-44,323-87-11,0 3 0,1 1 0,0 3 0,2 1 0,1 2 0,0 1 0,-26 25 11,15 5-329,11 3-221</inkml:trace>
  <inkml:trace contextRef="#ctx0" brushRef="#br0" timeOffset="165858.57">19831 3534 20748,'0'0'473,"-1"5"-289,1 125-363,5-70 110,-4 211-109,-12 0 0,-31 160 178,9-105-73,9 168 73,42 632 94,-42-539 47,-25-1 1,-119 543-142,104-797 26,-6 17 7,16 3 0,-2 213-33,60 124-265,-1-550-335</inkml:trace>
  <inkml:trace contextRef="#ctx0" brushRef="#br0" timeOffset="166201.07">18825 10973 22621,'4'30'360,"13"24"-360,4 24-64,20 49 24,13 25 16,8 22 8,6 1 24,5-13-8,-3-16-8,7-33-8,5-22-80,5-47 48,2-26-96,13-67-56,5-51 16,41-110-104,15-70-112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5.178"/>
    </inkml:context>
    <inkml:brush xml:id="br0">
      <inkml:brushProperty name="width" value="0.025" units="cm"/>
      <inkml:brushProperty name="height" value="0.025" units="cm"/>
    </inkml:brush>
  </inkml:definitions>
  <inkml:trace contextRef="#ctx0" brushRef="#br0">7 86 11275,'0'0'2135,"-1"11"406,-4 32-171,5-41-2241,0-1-1,0 0 0,0 1 1,0-1-1,0 1 0,1-1 1,-1 0-1,0 1 0,1-1 1,-1 0-1,1 1 0,0-1 0,-1 0 1,1 0-1,0 1 0,0-1 1,0 0-1,0 0 0,0 0 1,0 0-1,0 0 0,0 0 1,0-1-1,0 1 0,0 0 1,1 0-1,-1-1 0,0 1 1,0-1-1,1 1 0,-1-1 1,0 0-1,1 1 0,-1-1 1,1 0-1,-1 0 0,0 0 1,1 0-1,-1 0 0,3-1 1,2 1-12,0 0 1,0-1 0,1 0 0,-1 0-1,0-1 1,0 1 0,6-4 0,3-4-73,-1 0 0,0-1 1,0 0-1,-1-1 0,0-1 1,-1 0-1,-1-1 1,0 0-1,18-29 0,-38 56 158,0 0 0,-14 28 0,19-32-172,1-1 0,0 1 0,0-1 0,1 1 0,0 0 0,1 0 0,0 0 0,0 0 0,2 16 0,-1-25-28,0 0 0,0 0 0,1 0 0,-1 0 0,0 0 1,1 0-1,-1 0 0,1 0 0,-1 0 0,1 0 0,0-1 1,-1 1-1,1 0 0,0 0 0,-1 0 0,1-1 0,0 1 1,0 0-1,0-1 0,0 1 0,0-1 0,0 1 0,0-1 1,0 1-1,1-1 0,1 1 7,-1-1 1,1 0-1,0 0 1,0 0-1,-1 0 1,1 0-1,0 0 1,-1-1-1,1 0 1,2 0-1,3-2 14,-1 0 0,1 0 0,-1-1 0,0 0 0,12-9 0,-4 1 7,-1-1-1,23-30 1,-33 38-35,0 0 1,0-1 0,-1 1-1,1-1 1,-1 0 0,-1 0-1,1 0 1,-1 0 0,0-1-1,-1 1 1,1-1 0,0-7-1,-18 46-178,7-16 119,-4 9 221,9-18-50,1 0 1,-1 1-1,1-1 0,0 1 0,0-1 0,1 1 0,0 0 0,-1 11 0,4-18-94,-1-1-1,1 1 0,-1-1 1,1 1-1,-1-1 0,1 1 1,-1-1-1,1 0 0,-1 1 1,1-1-1,-1 0 0,1 1 0,0-1 1,-1 0-1,1 0 0,0 0 1,-1 1-1,1-1 0,-1 0 1,1 0-1,0 0 0,-1 0 1,1 0-1,0 0 0,-1-1 1,1 1-1,0 0 0,-1 0 0,1 0 1,0-1-1,-1 1 0,1 0 1,0-1-1,25-6 63,-5-4-74,-1-1 0,0 0 0,32-27 0,3-1-197,-55 40 192,0-1-1,1 1 1,-1 0-1,0 0 1,0-1-1,1 1 1,-1 0-1,0 0 1,1 0-1,-1-1 1,0 1 0,1 0-1,-1 0 1,0 0-1,1 0 1,-1 0-1,0 0 1,1 0-1,-1 0 1,0 0-1,1 0 1,-1 0-1,0 0 1,1 0 0,-1 0-1,0 0 1,1 0-1,-1 0 1,0 0-1,1 0 1,-1 1-1,0-1 1,1 0-1,-1 0 1,0 0 0,1 1-1,-1-1 1,0 0-1,0 0 1,1 1-1,-1-1 1,0 0-1,0 0 1,0 1-1,1-1 1,-1 0-1,0 1 1,0-1 0,0 1-1,2 27 11,-13 39 174,10-62-169,-3 31 191,4-35-43,5-9 496,6-10-540,-1 0 0,-1-1 0,0-1 0,-2 0 0,0 0 0,4-22 0,-10 40-153,0 0 1,0 1 0,0-1-1,1 0 1,-1 1-1,0-1 1,1 1-1,-1-1 1,1 1 0,0 0-1,-1-1 1,1 1-1,0 0 1,0 0-1,-1 0 1,1 0 0,0 1-1,2-2 1,40-11 21,-40 12-20,7-2 20,-1 0 1,1 1-1,0 1 1,0 0-1,15 0 1,-24 1 10,0 0 1,0 0-1,0 0 1,-1 0 0,1 1-1,0-1 1,0 1-1,0-1 1,0 1 0,-1 0-1,1-1 1,0 1-1,-1 0 1,1 0-1,0 0 1,-1 1 0,1-1-1,-1 0 1,0 0-1,1 1 1,-1-1 0,0 1-1,0-1 1,0 1-1,0 0 1,0-1-1,0 1 1,0 0 0,-1 0-1,1-1 1,-1 1-1,1 0 1,-1 0-1,0 0 1,0 0 0,1 3-1,-2 2 14,1 0-1,-1 0 0,-1-1 1,1 1-1,-1 0 0,0-1 1,0 1-1,-1-1 0,0 1 1,-7 10-1,-47 55 163,10-13-100,70-59 8,6-8-398,0-1 0,27-13 0,15-13-3895,-51 21-58,-14 1-3635,-6 4 123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5.504"/>
    </inkml:context>
    <inkml:brush xml:id="br0">
      <inkml:brushProperty name="width" value="0.025" units="cm"/>
      <inkml:brushProperty name="height" value="0.025" units="cm"/>
    </inkml:brush>
  </inkml:definitions>
  <inkml:trace contextRef="#ctx0" brushRef="#br0">67 42 9161,'0'0'2466,"-51"0"545,39 0-225,9 0 610,16 0-2948,12 0 193,6-4-353,4-1-192,4-1-96,1-2 0,-4 2-1441,-3-1-1794,-6 2-3139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6.066"/>
    </inkml:context>
    <inkml:brush xml:id="br0">
      <inkml:brushProperty name="width" value="0.025" units="cm"/>
      <inkml:brushProperty name="height" value="0.025" units="cm"/>
    </inkml:brush>
  </inkml:definitions>
  <inkml:trace contextRef="#ctx0" brushRef="#br0">103 1 14446,'0'0'8472,"-2"11"-7682,-77 359 2749,73-345-3320,0-1 0,2 1 0,-2 40 0,25-89-27,-2-5-349,59-92-1518,-68 111 1537,0-1-1,1 1 1,0 1 0,1 0 0,0 0 0,1 1 0,-1 0 0,18-9 0,-27 16 138,0 0 1,0 0-1,0 1 1,0-1-1,0 1 0,0-1 1,0 1-1,1-1 1,-1 1-1,0-1 1,0 1-1,0 0 0,0 0 1,1 0-1,-1 0 1,0 0-1,0 0 1,1 0-1,-1 0 0,0 0 1,0 0-1,0 1 1,1-1-1,-1 0 0,2 2 1,-2-1 1,-1 0 1,1 1-1,-1-1 0,0 0 1,1 0-1,-1 1 0,0-1 1,0 0-1,1 1 1,-1-1-1,0 0 0,-1 1 1,1-1-1,0 0 0,0 1 1,0-1-1,-1 0 1,0 3-1,-2 6 12,-1-1 1,0 1-1,0-1 1,-10 15-1,30-43 20,1 0 0,0 1 1,2 1-1,34-26 0,-51 47 69,-1 0 0,0 0 1,-1 0-1,1 0 0,-1 1 1,1-1-1,-1 0 0,-1 6 1,1-7-57,0 1-10,-1-1 0,2 1 0,-1-1 0,0 1 1,1-1-1,-1 1 0,1 0 0,0-1 0,0 0 0,3 6 1,-3-8-28,0 0 0,0 0 1,0 0-1,0-1 1,0 1-1,1 0 0,-1-1 1,0 1-1,0-1 1,1 1-1,-1-1 1,1 1-1,-1-1 0,0 0 1,1 0-1,-1 1 1,1-1-1,-1 0 0,0-1 1,1 1-1,-1 0 1,1 0-1,-1 0 0,0-1 1,1 1-1,-1-1 1,0 1-1,1-1 1,-1 0-1,0 1 0,2-2 1,6-4 4,0 0 1,0-1 0,-1 0-1,0 0 1,0 0 0,0-1-1,-1 0 1,-1-1-1,1 0 1,-1 0 0,7-15-1,13-15 11,-51 73-464,-21 43 0,22-25-6581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6.409"/>
    </inkml:context>
    <inkml:brush xml:id="br0">
      <inkml:brushProperty name="width" value="0.025" units="cm"/>
      <inkml:brushProperty name="height" value="0.025" units="cm"/>
    </inkml:brush>
  </inkml:definitions>
  <inkml:trace contextRef="#ctx0" brushRef="#br0">30 0 18001,'0'0'3363,"-30"58"-3171,30-41-192,9-3-1025,7-5-1729,3-2-3492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6.753"/>
    </inkml:context>
    <inkml:brush xml:id="br0">
      <inkml:brushProperty name="width" value="0.025" units="cm"/>
      <inkml:brushProperty name="height" value="0.025" units="cm"/>
    </inkml:brush>
  </inkml:definitions>
  <inkml:trace contextRef="#ctx0" brushRef="#br0">118 0 10410,'0'0'6048,"-5"10"-4163,1-4-1573,0-2-78,1 1-1,0-1 1,0 1-1,1 0 1,-1 0-1,1 0 1,0 0-1,1 1 1,-1-1 0,1 0-1,0 1 1,0-1-1,0 10 1,2-15-220,0 1 0,0 0 0,0-1-1,0 1 1,0 0 0,0-1 0,0 1 0,0-1 0,0 0 0,1 1 0,-1-1 0,0 0 0,0 0 0,0 0 0,0 0-1,1 1 1,-1-2 0,0 1 0,0 0 0,0 0 0,0 0 0,2-1 0,28-5-190,-26 5 133,-1-1 1,1 1-1,0 0 1,-1 0-1,1 0 1,0 0-1,0 1 1,0 0-1,7 1 0,-11-1 53,0 0-1,0 0 0,0 1 0,0-1 0,0 0 1,0 1-1,0-1 0,0 1 0,0-1 0,0 1 0,-1-1 1,1 1-1,0 0 0,0-1 0,-1 1 0,1 0 1,0 0-1,-1-1 0,1 1 0,0 1 0,0 0 59,-1 0-1,0-1 0,1 1 1,-1 0-1,0 0 1,0-1-1,0 1 0,0 0 1,-1 0-1,1-1 0,0 1 1,-1 0-1,1-1 1,-1 1-1,1 0 0,-2 1 1,-1 1 136,1 0-1,-1-1 1,0 0 0,0 1 0,0-1 0,0 0 0,0 0 0,-1-1 0,1 1-1,-1-1 1,0 0 0,-5 3 0,-49 19 1310,45-19-1431,1-1 1,0-1 0,-1 0-1,0 0 1,-17 0-1,30-3-157,0 0-1,-1 0 1,1 0-1,0 0 1,-1 0-1,1 0 1,0 0-1,-1 0 1,1 0-1,0 0 1,-1 0-1,1 0 1,0 0-1,-1 0 1,1-1-1,0 1 1,-1 0-1,1 0 1,0 0-1,0-1 1,-1 1-1,1 0 1,0 0-1,0-1 1,-1 1-1,1 0 1,0 0-1,0-1 1,0 1-1,0 0 1,-1-1-1,1 1 0,0 0 1,0-1-1,0 1 1,0-1-1,4-15-2942,16-14-3658,-1 9 638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7.109"/>
    </inkml:context>
    <inkml:brush xml:id="br0">
      <inkml:brushProperty name="width" value="0.025" units="cm"/>
      <inkml:brushProperty name="height" value="0.025" units="cm"/>
    </inkml:brush>
  </inkml:definitions>
  <inkml:trace contextRef="#ctx0" brushRef="#br0">119 0 14029,'0'0'10677,"-6"8"-9503,-10 20-910,1 0 1,1 1-1,1 0 0,2 1 0,0 0 0,3 1 0,0 0 0,2 0 0,1 1 0,0 46 0,4-76-260,1 0 0,0 0 0,0 0 0,0-1 0,0 1 0,1 0 0,-1 0 0,0 0 0,1 0 0,-1 0 0,1-1 1,0 1-1,-1 0 0,1 0 0,0-1 0,0 1 0,2 2 0,-2-3 5,0-1 1,0 0-1,0 1 0,0-1 1,-1 0-1,1 0 0,0 0 1,0 0-1,0 0 0,0 1 1,0-2-1,0 1 0,-1 0 1,1 0-1,0 0 0,0 0 1,0 0-1,0-1 0,0 1 1,-1 0-1,1-1 0,0 1 1,0-1-1,-1 1 0,2-2 1,4-2 9,-1 0-1,0-1 1,0 1 0,-1-1 0,1 0 0,-1-1 0,0 1 0,3-8-1,20-57-563,-10 22 23,-14 128 340,-3-78 188,0 0-1,0-1 1,0 1-1,0-1 1,0 1-1,0-1 1,1 1-1,-1-1 1,0 1-1,1-1 1,0 0-1,-1 1 1,1-1-1,0 0 1,0 1-1,-1-1 1,1 0-1,0 0 1,0 1-1,0-1 1,1 0-1,-1 0 1,0 0-1,0-1 1,2 2-1,0-1 7,0 0-1,0 0 0,0 0 1,0-1-1,0 1 1,0-1-1,0 0 1,0 0-1,0 0 0,0 0 1,6-1-1,2-2 22,-1 1-1,1-2 1,0 1-1,-1-1 0,0-1 1,11-6-1,-8 3-9,-1-1 0,0 0 0,0 0 0,-1-1 0,-1-1 0,16-18-1,-37 46 156,0 1 0,1 0 0,1 0 0,1 1 0,-7 23 0,13-36-118,1 0 0,-1 0 0,1 0 0,1 0 0,-1 1 0,1-1 1,1 10-1,-1-15-61,0-1 0,0 0 0,0 0 0,0 1 0,0-1 0,0 0 0,0 1 0,0-1 1,1 0-1,-1 1 0,0-1 0,0 0 0,0 1 0,0-1 0,0 0 0,1 0 0,-1 1 1,0-1-1,0 0 0,1 0 0,-1 0 0,0 1 0,0-1 0,1 0 0,-1 0 0,0 0 1,0 0-1,1 1 0,-1-1 0,0 0 0,1 0 0,-1 0 0,0 0 0,1 0 0,-1 0 0,0 0 1,0 0-1,1 0 0,15-6-398,10-15-1303,-18 12 72,-1-2-1,0 1 1,-1-1-1,0 0 1,-1 0-1,7-21 1,1-13-4904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7.453"/>
    </inkml:context>
    <inkml:brush xml:id="br0">
      <inkml:brushProperty name="width" value="0.025" units="cm"/>
      <inkml:brushProperty name="height" value="0.025" units="cm"/>
    </inkml:brush>
  </inkml:definitions>
  <inkml:trace contextRef="#ctx0" brushRef="#br0">45 0 14638,'0'0'8776,"-45"61"-8071,45-39-513,0 1-96,10-2-288,9-3-1346,4-4-1280,3-6-2563,0-5-3267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7.796"/>
    </inkml:context>
    <inkml:brush xml:id="br0">
      <inkml:brushProperty name="width" value="0.025" units="cm"/>
      <inkml:brushProperty name="height" value="0.025" units="cm"/>
    </inkml:brush>
  </inkml:definitions>
  <inkml:trace contextRef="#ctx0" brushRef="#br0">124 1 6438,'0'0'10319,"-6"11"-8381,-9 18-602,2 1-1,2 0 0,0 0 1,2 1-1,-8 52 1,17-26-1106,-1 29-174,1-82-47,-1 0-1,1 1 1,-1-1-1,0 0 0,0 0 1,-1 0-1,1-1 1,-1 1-1,0 0 1,0 0-1,0-1 1,-1 1-1,1-1 1,-1 0-1,-5 6 1,7-9-9,1 0 1,0 0 0,0 1 0,0-1 0,-1 0-1,1 0 1,0 0 0,0 0 0,0 0-1,-1 0 1,1 0 0,0 0 0,0 0-1,-1 0 1,1 0 0,0 0 0,0 0 0,-1 0-1,1 0 1,0 0 0,0 0 0,0 0-1,-1 0 1,1 0 0,0 0 0,0 0 0,0 0-1,-1-1 1,1 1 0,0 0 0,0 0-1,0 0 1,-1 0 0,1 0 0,0-1-1,0 1 1,0 0 0,0 0 0,0 0 0,-1-1-1,1 1 1,0 0 0,0 0 0,0 0-1,0-1 1,0 1 0,0 0 0,0 0-1,0-1 1,0 1 0,0 0 0,0 0 0,0 0-1,0-1 1,0 1 0,0 0 0,0 0-1,0-1 1,0 1 0,0-20-115,0 15 70,1-10-175,0-1 1,2 1-1,-1-1 1,2 1 0,0 0-1,0 0 1,2 0 0,0 1-1,1 0 1,0 0-1,1 1 1,13-18 0,12-11-90,2 1 0,51-44 0,-43 43 419,-71 59 466,20-10-481,0 0 0,1 1 0,0 0 0,1 0 0,0 0 0,0 1 0,1 0 0,0 0 0,0 1 1,1-1-1,1 1 0,-6 19 0,9-28-80,0-1 0,0 1-1,0 0 1,0 0 0,0 0 0,0 0 0,0 0 0,1-1 0,-1 1-1,0 0 1,0 0 0,1 0 0,-1-1 0,0 1 0,1 0 0,-1 0-1,1-1 1,-1 1 0,1 0 0,-1-1 0,1 1 0,0 0 0,-1-1-1,1 1 1,0-1 0,-1 1 0,1-1 0,0 0 0,0 1-1,0 0 1,34 2 266,-23-4-233,0-1 1,1 0 0,17-7-1,1-4-104,39-23-1,-41 21-11,43-18 0,-71 32 85,-1 1 0,0 0 0,1 0 0,-1-1 0,0 1 0,1 0 0,-1 0 0,0-1 0,1 1 0,-1 0 0,1 0 0,-1 0 0,0 0 0,1-1 0,-1 1 0,1 0 0,-1 0 0,0 0 0,1 0 0,-1 0 0,1 0 0,-1 0-1,1 0 1,-1 0 0,0 0 0,1 1 0,-1-1 0,1 0 0,-1 0 0,0 0 0,1 0 0,-1 1 0,0-1 0,1 0 0,-1 0 0,0 1 0,1-1 0,-1 0 0,0 1 0,1-1 0,-1 0 0,0 1 0,0-1 0,1 0 0,-1 1 0,0-1 0,0 0 0,0 1 0,0-1 0,0 1 0,1-1 0,-1 1 0,0-1 0,0 0 0,0 1 0,0-1 0,0 1 0,0-1 0,-1 1 0,-11 34 979,2-7 221,11-27-1193,0-1 1,-1 1-1,1-1 1,-1 1-1,1-1 1,0 1 0,-1-1-1,1 1 1,0-1-1,0 1 1,0-1-1,-1 0 1,1 0-1,0 1 1,0-1 0,0 0-1,-1 0 1,1 0-1,0 0 1,0 0-1,0 0 1,0 0-1,-1 0 1,1 0 0,0 0-1,1-1 1,26-3-1,11-10-411,10-4-1271,-15 18-2461,-34 0 3889,1 1 0,-1-1-1,1 1 1,-1-1 0,1 1-1,-1 0 1,1-1-1,-1 1 1,1 0 0,-1-1-1,0 1 1,1 0 0,-1-1-1,0 1 1,0 0-1,1 0 1,-1-1 0,0 1-1,0 0 1,0 0-1,0-1 1,0 1 0,0 0-1,0 0 1,0 0 0,-1-1-1,1 1 1,0 0-1,0-1 1,-1 1 0,1 1-1,-6 4-5081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8.340"/>
    </inkml:context>
    <inkml:brush xml:id="br0">
      <inkml:brushProperty name="width" value="0.025" units="cm"/>
      <inkml:brushProperty name="height" value="0.025" units="cm"/>
    </inkml:brush>
  </inkml:definitions>
  <inkml:trace contextRef="#ctx0" brushRef="#br0">0 65 4164,'0'0'13111,"12"-9"-10687,-1 0-1780,-7 4-437,1 1-1,-1 0 1,1 0 0,0 1 0,0-1 0,1 1-1,-1 0 1,1 1 0,-1-1 0,1 1 0,0 0-1,0 1 1,8-2 0,-1 1 213,1 1 1,-1 0-1,0 1 0,26 4 1,-37-4-399,0 0 1,0 0-1,0 0 1,0 1-1,-1-1 0,1 1 1,0-1-1,0 1 1,0 0-1,-1 0 1,1 0-1,0 0 0,-1 0 1,1 0-1,-1 0 1,1 0-1,-1 1 1,0-1-1,1 1 0,-1-1 1,0 1-1,0-1 1,0 1-1,0 0 1,0-1-1,-1 1 0,1 0 1,0 0-1,-1-1 1,1 1-1,-1 0 1,0 0-1,0 0 0,1 0 1,-1 0-1,0 0 1,-1 0-1,1 0 1,0-1-1,-1 1 0,1 0 1,-1 0-1,1 0 1,-1 0-1,-1 2 1,-5 8 85,0 1 0,-1-2 0,-1 1 1,0-1-1,-1 0 0,0-1 0,0 0 0,-16 11 1,-20 23 54,39-38-134,4-3-6,0 0 1,0-1 0,0 1-1,0 0 1,1 1-1,-1-1 1,1 0-1,0 1 1,0-1 0,0 1-1,0 0 1,1 0-1,-1 0 1,1 0 0,0 0-1,0 0 1,0 6-1,1-9-9,0 0 1,1-1-1,-1 1 0,0 0 0,1-1 0,-1 1 0,1-1 0,-1 1 0,1-1 0,-1 1 0,1-1 0,0 1 0,-1-1 0,1 0 0,-1 1 0,1-1 0,0 0 0,-1 1 0,1-1 0,0 0 0,0 0 0,-1 0 0,1 0 0,0 1 0,-1-1 0,2 0 0,24 0 147,-20 0-108,12 0-63,-1-1 0,1-1 1,-1-1-1,1 0 0,-1-1 0,20-8 0,-29 9-535,1-1-1,-1-1 0,0 1 0,11-9 1,-6-5-3359,-12 18 3572,-1-1 0,0 0 0,0 0 0,0 0 0,0 0 0,0 0 0,0 0 0,0 1 0,0-1 0,0 0 0,0 0-1,0 0 1,-1 0 0,1 0 0,0 1 0,0-1 0,-1 0 0,1 0 0,-1 0 0,1 1 0,-1-1 0,1 0 0,-2-1 0,-16-10-6378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8.869"/>
    </inkml:context>
    <inkml:brush xml:id="br0">
      <inkml:brushProperty name="width" value="0.025" units="cm"/>
      <inkml:brushProperty name="height" value="0.025" units="cm"/>
    </inkml:brush>
  </inkml:definitions>
  <inkml:trace contextRef="#ctx0" brushRef="#br0">0 6 11499,'0'0'11739,"15"4"-11221,23 4-518,1-1 0,-1-2 0,41 0 0,-51-4-1086,0-2 1,0 0-1,0-2 1,0-1-1,45-12 1,-97 46 5730,16-19-3727,5-6-526,-3 1 12,1 0 0,0 1-1,0-1 1,0 1 0,1 1-1,0-1 1,1 0 0,-1 1-1,1 0 1,1 0 0,-3 11 0,6-19-383,-1 1 1,0-1-1,1 1 1,-1-1 0,1 1-1,-1-1 1,0 0 0,1 1-1,-1-1 1,1 0 0,-1 1-1,1-1 1,0 0 0,-1 0-1,1 1 1,-1-1 0,1 0-1,-1 0 1,1 0 0,0 0-1,-1 0 1,1 0 0,-1 0-1,1 0 1,0 0 0,-1 0-1,1 0 1,-1 0 0,1 0-1,-1-1 1,1 1 0,1 0-1,21-7 231,2-4-212,0-2 1,-1-1 0,-1-1-1,23-19 1,49-30-767,-108 99 507,6-25 326,1 1 1,1 0-1,0 0 0,0 1 1,1-1-1,1 1 1,-4 24-1,6-36-90,1 1 1,0-1-1,0 1 0,0-1 0,0 1 1,0-1-1,1 1 0,-1-1 0,0 1 0,0-1 1,0 1-1,0-1 0,1 1 0,-1-1 1,0 1-1,0-1 0,1 1 0,-1-1 0,0 1 1,1-1-1,-1 1 0,1-1 0,-1 0 1,0 1-1,1-1 0,-1 0 0,1 0 0,-1 1 1,1-1-1,-1 0 0,1 0 0,0 1 1,22-3 210,19-15-165,-22 4-698,0-1 0,25-21 0,-38 28-408,-1 1 0,0-1 0,0 0 0,0 0 0,6-12 0,-12 19 808,0 0 1,1-1-1,-1 1 0,0 0 0,1-1 0,-1 1 0,0 0 1,0-1-1,0 1 0,0-1 0,1 1 0,-1-1 0,0 1 1,0 0-1,0-1 0,0 1 0,0-1 0,0 1 0,0-1 1,0 1-1,0-1 0,0 1 0,0-1 0,0 1 0,-1 0 1,1-1-1,0 1 0,0-1 0,0 1 0,0-1 0,-1 1 1,1 0-1,0-1 0,-1 1 0,1 0 0,-1-1 0,-19-1-2996,-35 17 1692,45-12-611,-5 1-989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9:07.062"/>
    </inkml:context>
    <inkml:brush xml:id="br0">
      <inkml:brushProperty name="width" value="0.025" units="cm"/>
      <inkml:brushProperty name="height" value="0.025" units="cm"/>
    </inkml:brush>
  </inkml:definitions>
  <inkml:trace contextRef="#ctx0" brushRef="#br0">0 1 13859,'0'5'182,"1"-1"1,-1 1-1,1 0 1,0-1-1,0 1 1,0-1-1,0 1 0,1-1 1,0 0-1,0 1 1,0-1-1,1 0 1,-1 0-1,1-1 1,0 1-1,0 0 0,0-1 1,1 0-1,-1 0 1,1 0-1,-1 0 1,1 0-1,0-1 1,0 0-1,1 1 0,-1-2 1,0 1-1,1 0 1,-1-1-1,1 0-182,223-15 1962,-138 20-1826,0 4 0,59 14-136,-71-9 31,0-4 0,0-3 0,72-2-31,317-32 7,-261 34-46,0 9 1,102 25 38,52-9 11,2-17 0,-1-15 0,264-36-11,-350 24 125,0 12 1,223 31-126,-241-8 1460,158-10-1460,8-9 1688,-422-5-1713,0 1 0,1-1 0,-1 0 0,1 0 0,-1 1 0,0-1 0,1 1 0,-1-1 0,0 1 0,0 0 0,1-1 0,-1 1 0,0 0 0,0 0 0,0 0 0,0 0 0,0 0 0,0 0 0,0 0 0,0 0 0,-1 0 0,1 1 0,0-1 0,-1 0 0,1 0 0,0 1 0,-1-1 0,0 0 0,1 1 0,-1-1 0,0 1 0,0-1 0,0 0 0,0 1 0,0-1 0,0 1 0,0-1 0,0 0 0,0 1 0,-1-1 0,1 1 0,-1-1 0,1 0 0,-1 0 0,1 1-1,-1-1 1,0 0 0,0 0 0,1 0 0,-2 2 25,-5 11-1141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9.335"/>
    </inkml:context>
    <inkml:brush xml:id="br0">
      <inkml:brushProperty name="width" value="0.025" units="cm"/>
      <inkml:brushProperty name="height" value="0.025" units="cm"/>
    </inkml:brush>
  </inkml:definitions>
  <inkml:trace contextRef="#ctx0" brushRef="#br0">130 36 16816,'0'0'12641,"-9"-7"-12684,-26-20-138,33 27 147,1-1-1,-1 1 1,0 0-1,1 0 1,-1 0-1,1 0 1,-1 0-1,0 0 1,1 1-1,-1-1 1,1 0-1,-1 1 1,1-1-1,-1 1 1,1 0-1,-1-1 1,1 1-1,0 0 1,-1 0-1,1 0 1,0 0 0,0 0-1,-3 2 1,-22 27-612,25-29 632,-1 1 0,1-1 0,0 1 1,-1 0-1,1-1 0,0 1 0,0 0 1,1 0-1,-1 0 0,0 0 0,1 0 0,-1 0 1,1 0-1,-1 0 0,1 0 0,0 0 1,0 0-1,0 0 0,0 0 0,0 0 1,0 0-1,2 4 0,-1-4-29,1 0 0,-1 0-1,1-1 1,0 1 0,0 0 0,0-1 0,0 1-1,0-1 1,0 1 0,0-1 0,1 0-1,-1 0 1,0 0 0,1 0 0,-1 0 0,1-1-1,3 1 1,14 4-616,50 14-961,-67-18 1608,-1 0-1,0 0 1,0-1 0,1 2-1,-1-1 1,0 0-1,0 0 1,0 1 0,-1-1-1,1 1 1,0 0-1,0-1 1,-1 1 0,1 0-1,-1 0 1,0 0-1,1 0 1,-1 0 0,0 0-1,0 0 1,0 1-1,-1-1 1,1 0 0,0 4-1,-2-4 121,1 1-1,-1-1 1,0 0 0,0 1-1,0-1 1,-1 0-1,1 1 1,0-1 0,-1 0-1,0 0 1,1 0-1,-1 0 1,0-1-1,0 1 1,0 0 0,0-1-1,0 0 1,0 1-1,-1-1 1,1 0 0,0 0-1,-1 0 1,1 0-1,-1 0 1,1-1 0,-5 1-1,-8 3 188,0 0 0,0-2-1,-17 2 1,27-4-357,0 0 1,0 1-1,0-2 1,0 1-1,1-1 1,-11-2-1,15 3-10,-1 0 0,1 0 0,-1 0 0,1-1 0,0 1 0,-1 0 0,1 0 0,-1-1 0,1 1 0,0 0 0,-1-1 0,1 1 0,0 0 0,-1-1 0,1 1 0,0 0 0,0-1 0,0 1 0,-1-1 0,1 1 0,0 0 0,0-1 0,0 1 0,0-1 0,-1 1 0,1-1-1,0 1 1,0-1 0,0 0 0,15-20-3929,30-14-6414,-18 17 3203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49.708"/>
    </inkml:context>
    <inkml:brush xml:id="br0">
      <inkml:brushProperty name="width" value="0.025" units="cm"/>
      <inkml:brushProperty name="height" value="0.025" units="cm"/>
    </inkml:brush>
  </inkml:definitions>
  <inkml:trace contextRef="#ctx0" brushRef="#br0">0 89 10730,'0'0'3347,"9"-1"315,-1-1-2431,0 1-1,1-1 1,-1-1-1,0 0 1,13-6-1,-18 7-885,-1 1-1,1-1 0,0 0 0,-1 0 1,0 0-1,1-1 0,-1 1 0,0 0 1,0-1-1,0 1 0,2-5 0,3-25-476,-8 32 130,1 0 1,0-1-1,0 1 1,0 0 0,0-1-1,-1 1 1,1 0-1,0-1 1,0 1-1,-1 0 1,1 0-1,0 0 1,0-1-1,-1 1 1,1 0-1,0 0 1,-1 0-1,1-1 1,0 1 0,-1 0-1,1 0 1,0 0-1,-1 0 1,1 0-1,-1 0 1,1 0-1,0 0 1,-1 0-1,1 0 1,0 0-1,-1 0 1,1 0-1,0 0 1,-1 0-1,1 0 1,0 1 0,-1-1-1,1 0 1,0 0-1,-1 0 1,1 0-1,0 1 1,-1-1-1,1 0 1,0 0-1,0 1 1,-1-1-1,1 0 1,0 1-1,0-1 1,-1 1 0,-17 12-126,12-6 123,-1-1 0,1 1 0,0 0 0,1 0 0,0 1 1,0 0-1,1 0 0,0 0 0,0 0 0,0 1 0,1-1 0,1 1 0,0 0 0,-2 10 0,4-18 4,0 1-1,0-1 1,1 0 0,-1 1-1,0-1 1,1 0-1,-1 0 1,0 1 0,1-1-1,0 0 1,-1 0-1,1 0 1,0 1 0,-1-1-1,1 0 1,0 0-1,0 0 1,0 0 0,0-1-1,0 1 1,0 0-1,0 0 1,1 0 0,-1-1-1,0 1 1,0-1-1,0 1 1,1-1 0,-1 1-1,0-1 1,1 0-1,-1 0 1,2 1 0,53 2 50,-44-4-55,7 0-83,0-2 1,0 0-1,0-1 0,-1-1 0,0 0 0,0-2 0,22-10 0,-26 11 113,-20 12 55,-1 0 1,1 0-1,0 1 0,1-1 0,0 1 0,0 1 0,0-1 0,1 1 0,0-1 0,0 1 0,-3 12 0,4 4-711,6-19-6019,4-5-605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0.484"/>
    </inkml:context>
    <inkml:brush xml:id="br0">
      <inkml:brushProperty name="width" value="0.025" units="cm"/>
      <inkml:brushProperty name="height" value="0.025" units="cm"/>
    </inkml:brush>
  </inkml:definitions>
  <inkml:trace contextRef="#ctx0" brushRef="#br0">44 1 14638,'0'0'2301,"-4"10"-876,-5 17-793,1 1-1,1 0 1,2 0 0,1 0 0,-2 52-1,6-78-625,0 0 0,0 0 0,0 0 0,0 1 0,0-1 0,0 0 0,0 0 0,1 0 0,-1 0 0,1 0 0,0 0-1,-1 0 1,1 0 0,0 0 0,0 0 0,0 0 0,0 0 0,1 0 0,-1-1 0,0 1 0,1 0 0,0-1 0,-1 1 0,1-1-1,0 0 1,-1 0 0,1 1 0,0-1 0,0 0 0,0-1 0,0 1 0,0 0 0,0 0 0,0-1 0,0 1 0,1-1 0,-1 0 0,0 0-1,0 0 1,0 0 0,0 0 0,3 0 0,3-2 30,1 1 0,-1-1 0,1-1 0,-1 1 0,0-1 0,0-1 0,0 1-1,0-2 1,10-6 0,13-15 90,0-1 0,53-61 0,-78 81-87,-6 7-25,0 0 0,0-1 0,0 1 1,0 0-1,0 0 0,1 0 0,-1 0 0,0-1 1,0 1-1,0 0 0,0 0 0,0 0 1,0 0-1,0 0 0,0 0 0,1-1 1,-1 1-1,0 0 0,0 0 0,0 0 0,0 0 1,0 0-1,1 0 0,-1 0 0,0 0 1,0 0-1,0 0 0,0 0 0,1 0 1,-1 0-1,0-1 0,0 1 0,0 0 0,0 1 1,1-1-1,-1 0 0,0 0 0,0 0 1,0 0-1,1 0 0,-1 0 0,0 0 1,0 0-1,0 0 0,0 0 0,0 0 1,1 0-1,-1 0 0,0 1 0,0-1 0,0 0 1,0 0-1,0 0 0,0 0 0,0 0 1,1 0-1,-1 1 0,0-1 0,0 0 1,0 0-1,0 0 0,0 0 0,0 1 0,0-1 1,0 0-1,0 0 0,0 0 0,0 1 1,0 21 509,-10 28-39,4-35-414,-4 20 323,10-34-381,0-1 1,1 1-1,-1 0 1,0 0-1,0-1 1,1 1-1,-1 0 1,0-1-1,1 1 0,-1 0 1,0-1-1,1 1 1,-1-1-1,1 1 1,-1-1-1,1 1 1,-1-1-1,1 1 0,-1-1 1,1 1-1,0-1 1,-1 0-1,1 1 1,0-1-1,-1 0 1,1 1-1,0-1 1,0 0-1,-1 0 0,1 0 1,0 0-1,-1 0 1,1 0-1,0 0 1,0 0-1,-1 0 1,1 0-1,0 0 1,0 0-1,-1-1 0,1 1 1,0 0-1,0-1 1,13-2 57,-1 0-1,0-1 1,-1-1 0,15-7-1,-17 7-319,0 0-1,1 1 0,0 1 0,0-1 1,0 2-1,0-1 0,16 0 1,-28 3 168,1 0 1,0 0 0,0 0-1,0 0 1,0 0 0,0 0-1,-1 0 1,1 0 0,0 0-1,0 0 1,0 0 0,0 0-1,0 0 1,0 0 0,0 0-1,-1 0 1,1 1 0,0-1-1,0 0 1,0 0 0,0 0-1,0 0 1,0 0 0,0 0-1,0 0 1,0 1 0,0-1-1,0 0 1,-1 0 0,1 0-1,0 0 1,0 0 0,0 0-1,0 1 1,0-1 0,0 0-1,0 0 1,0 0 0,0 0-1,0 0 1,0 1 0,0-1 0,1 0-1,-1 0 1,0 0 0,0 0-1,0 0 1,0 0 0,0 0-1,0 1 1,0-1 0,0 0-1,0 0 1,0 0 0,0 0-1,0 0 1,1 0 0,-1 0-1,0 0 1,0 1 0,0-1-1,-12 6-3282,-4-5-2280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0.842"/>
    </inkml:context>
    <inkml:brush xml:id="br0">
      <inkml:brushProperty name="width" value="0.025" units="cm"/>
      <inkml:brushProperty name="height" value="0.025" units="cm"/>
    </inkml:brush>
  </inkml:definitions>
  <inkml:trace contextRef="#ctx0" brushRef="#br0">1 1 16528,'0'0'3299,"58"63"-4997,-29-50-2626,1 1-2787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1.353"/>
    </inkml:context>
    <inkml:brush xml:id="br0">
      <inkml:brushProperty name="width" value="0.025" units="cm"/>
      <inkml:brushProperty name="height" value="0.025" units="cm"/>
    </inkml:brush>
  </inkml:definitions>
  <inkml:trace contextRef="#ctx0" brushRef="#br0">101 185 1954,'0'0'13575,"-10"8"-11461,-2 1-1555,1 1 0,0 1 0,-11 13-1,18-20-385,0 1 0,1 0 0,-1 0 0,1 0 0,1 1 0,-1-1-1,1 1 1,0-1 0,0 1 0,0 0 0,1 0 0,0 0 0,0 9-1,1-14-166,0-1 0,0 0 0,0 1 0,0-1-1,0 1 1,0-1 0,0 1 0,0-1-1,0 1 1,1-1 0,-1 0 0,0 1-1,0-1 1,0 0 0,1 1 0,-1-1-1,0 1 1,1-1 0,-1 0 0,0 0 0,1 1-1,-1-1 1,0 0 0,1 0 0,-1 1-1,1-1 1,-1 0 0,0 0 0,1 0-1,-1 0 1,1 1 0,-1-1 0,1 0 0,-1 0-1,0 0 1,1 0 0,-1 0 0,1 0-1,-1 0 1,1 0 0,-1 0 0,1-1-1,-1 1 1,0 0 0,1 0 0,-1 0 0,1-1-1,22-9 129,-8-1-98,-2-1 0,1 0 0,-2 0-1,1-2 1,-2 1 0,14-21-1,-1-3 3,27-57 0,-24 24 121,-20 49 80,-16 54-98,-3 5 18,2 1 0,1-1 1,3 1-1,-3 57 0,9-94-137,-1 0 0,1-1 0,0 1 0,1 0 0,-1 0 0,0 0 0,1 0 0,-1 0 0,1-1 0,-1 1 0,1 0 0,0 0 0,0-1 0,-1 1 0,1 0 0,1-1 0,-1 1 0,1 1 0,-1-2-2,1-1-1,-1 1 1,0 0-1,0-1 1,1 1 0,-1-1-1,0 1 1,1-1-1,-1 0 1,0 0 0,1 1-1,-1-1 1,0 0-1,1 0 1,-1 0 0,0-1-1,1 1 1,-1 0-1,2-1 1,3-1 21,1 0 0,-1-1 0,0 0 0,0 0 0,0 0 0,-1-1 0,1 0 0,9-9 1,-1-1-47,0-1 0,16-21 0,-26 30-25,0 1 1,-1-1-1,1 0 0,-1-1 0,0 1 1,-1-1-1,0 1 0,0-1 0,0 0 1,1-9-1,-3 16 29,0 0-1,0 0 1,0-1 0,0 1-1,0 0 1,1 0 0,-1-1-1,0 1 1,0 0 0,0 0-1,0-1 1,0 1 0,0 0-1,0 0 1,0-1 0,0 1-1,0 0 1,0-1 0,-1 1-1,1 0 1,0 0 0,0-1 0,0 1-1,0 0 1,0 0 0,0-1-1,0 1 1,-1 0 0,1 0-1,0 0 1,0-1 0,0 1-1,-1 0 1,1 0 0,0 0-1,0 0 1,-1 0 0,1-1-1,0 1 1,0 0 0,-1 0-1,1 0 1,0 0 0,0 0 0,-1 0-1,-12 9-68,-10 20-7,17-19 84,1 0 0,0-1 0,1 2 1,0-1-1,1 0 0,0 1 1,0-1-1,1 1 0,1 0 0,-1 21 1,2-31-8,1 0 1,-1 0 0,0 0-1,1 0 1,-1 0 0,1 0-1,-1 0 1,1 0-1,-1-1 1,1 1 0,0 0-1,0 0 1,-1 0 0,1-1-1,0 1 1,0-1 0,0 1-1,-1 0 1,1-1 0,0 1-1,0-1 1,0 0-1,0 1 1,0-1 0,0 0-1,0 1 1,0-1 0,0 0-1,0 0 1,2 0 0,39 0 28,-29 0-25,18-1-123,-1-1 1,0-1-1,57-14 0,-86 17 191,-1 0-1,1 0 1,0 0 0,0-1-1,-1 1 1,1 0-1,0-1 1,0 1 0,-1 0-1,1-1 1,0 1 0,-1-1-1,1 1 1,-1-1 0,1 1-1,-1-1 1,1 0-1,-1 1 1,1-1 0,-1 0-1,1 1 1,-1-1 0,0 0-1,1 1 1,-1-1-1,0 0 1,0 0 0,1 1-1,-1-1 1,0 0 0,0-1-1,0-1 65,-1 1-1,0-1 0,1 1 0,-1 0 1,0-1-1,0 1 0,0-1 1,0 1-1,-1 0 0,-1-3 0,-40-42 1253,17 28-1067,2 0-368,28 13-326,18 4-329,23 2-841,90 1-3501,-43 4-2553,-46-1 1148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1.758"/>
    </inkml:context>
    <inkml:brush xml:id="br0">
      <inkml:brushProperty name="width" value="0.025" units="cm"/>
      <inkml:brushProperty name="height" value="0.025" units="cm"/>
    </inkml:brush>
  </inkml:definitions>
  <inkml:trace contextRef="#ctx0" brushRef="#br0">6 60 10474,'0'0'7217,"-1"-10"-5482,0 5-1579,0 4-89,1-1 0,-1 1-1,1 0 1,-1 0 0,1-1 0,0 1-1,-1 0 1,1 0 0,0-1 0,0 1-1,0 0 1,0-1 0,0 1 0,0 0 0,1-1-1,-1 1 1,0 0 0,1 0 0,-1-1-1,1 1 1,-1 0 0,1 0 0,-1 0-1,1 0 1,0-1 0,0 1 0,-1 0-1,1 0 1,0 1 0,0-1 0,0 0-1,0 0 1,0 0 0,0 1 0,1-1 0,-1 0-1,0 1 1,0-1 0,0 1 0,1-1-1,-1 1 1,0 0 0,0-1 0,1 1-1,-1 0 1,0 0 0,1 0 0,-1 0-1,0 0 1,1 0 0,-1 1 0,2-1 0,1 0-32,-1 0 0,1 0 0,0 0 1,0 0-1,0 1 0,-1 0 0,1-1 1,0 1-1,-1 0 0,1 1 1,-1-1-1,1 1 0,-1-1 0,0 1 1,1 0-1,-1 1 0,0-1 1,0 0-1,-1 1 0,1-1 0,0 1 1,-1 0-1,0 0 0,1 0 1,-1 0-1,-1 1 0,1-1 0,0 0 1,-1 1-1,1-1 0,-1 1 1,0 0-1,0-1 0,-1 1 0,1 7 1,0-1 62,-2 0 1,1 0-1,-1 0 1,0 0 0,-1 0-1,-1 0 1,1-1-1,-1 1 1,-1-1 0,0 1-1,0-1 1,-9 13-1,-16 15 565,22-29-479,1-1 0,-1 1 1,1 1-1,1-1 1,0 1-1,0 0 0,0 0 1,1 0-1,1 1 0,-4 10 1,8-19-173,-1 0 1,0 0 0,0 0-1,1 0 1,-1 0-1,1-1 1,-1 1-1,0 0 1,1 0-1,0 0 1,-1-1 0,1 1-1,-1 0 1,1-1-1,0 1 1,-1-1-1,1 1 1,0-1 0,0 1-1,0-1 1,-1 1-1,1-1 1,0 0-1,0 1 1,0-1-1,0 0 1,0 0 0,0 0-1,-1 1 1,1-1-1,0 0 1,0 0-1,0 0 1,0-1 0,2 1-1,38-3 118,-23 0-334,-1-1 0,1-1 0,-1-1 0,0-1 0,0 0 0,0-1 0,-1 0 0,-1-2 0,26-19 0,-39 28-30,-1 0-1,0-1 1,0 1-1,1 0 1,-1-1-1,0 1 1,0-1-1,-1 1 1,1-1-1,0 1 0,0-1 1,-1 0-1,1-2 1,0 3-145,-1-1 0,0 1 0,-1 0 0,1 0 0,0 0 0,0-1 0,0 1 0,-1 0 0,1 0 0,0 0 0,-1-1 0,1 1 0,-1 0 0,0 0 0,1 0 0,-1 0 0,0 0 0,0 0 0,0 0 0,1 1 0,-1-1 0,0 0 0,0 0 0,0 0 0,0 1 0,0-1 0,-3 0 0,-20-10-8339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2.243"/>
    </inkml:context>
    <inkml:brush xml:id="br0">
      <inkml:brushProperty name="width" value="0.025" units="cm"/>
      <inkml:brushProperty name="height" value="0.025" units="cm"/>
    </inkml:brush>
  </inkml:definitions>
  <inkml:trace contextRef="#ctx0" brushRef="#br0">1 48 15054,'0'0'6775,"13"7"-6642,-4-2-253,0-1 0,1 1 0,-1-2 1,1 1-1,0-2 0,0 1 0,1-1 0,10 0 0,-14-1-576,0-1 0,0-1 0,0 0 1,0 0-1,0 0 0,0-1 0,0 0 0,-1 0 0,1 0 0,7-5 1,-11 6 372,32-20-4759,-17 2 8618,-22 32 3872,1 11-5019,0-1-1264,1-15-870,1-4-8,0 0 0,0 1-1,0-1 1,1 1 0,-1-1 0,1 1 0,1 4 0,-1-8-222,0 0 1,1 0-1,-1 0 0,0-1 1,1 1-1,-1 0 1,1 0-1,-1-1 1,1 1-1,0 0 1,-1-1-1,1 1 0,0 0 1,0-1-1,-1 1 1,1-1-1,0 1 1,0-1-1,0 1 1,-1-1-1,1 0 0,0 0 1,0 1-1,0-1 1,0 0-1,0 0 1,0 0-1,0 0 1,0 0-1,0 0 0,0 0 1,-1 0-1,1 0 1,0 0-1,0-1 1,0 1-1,0 0 1,0-1-1,0 1 0,1-1 1,7-3-34,-1 0 0,1 0 0,-1-1 0,0 0 1,0-1-1,-1 0 0,0 0 0,0 0 0,0-1 0,-1 0 1,0 0-1,8-12 0,-4 6-13,0 1-1,1 0 1,14-11 0,-24 27 20,-1-1 1,0 1-1,0-1 0,0 1 1,-1 0-1,1-1 0,-3 7 1,-2 5 290,1 0 0,1 0 1,0 0-1,-2 31 1,5-45-268,0-1-1,0 1 1,0-1 0,0 1 0,0-1 0,0 1 0,0-1 0,0 1 0,1-1-1,-1 1 1,0-1 0,0 1 0,0-1 0,1 1 0,-1-1 0,0 1 0,0-1-1,1 1 1,-1-1 0,0 1 0,1-1 0,-1 0 0,1 1 0,-1-1-1,0 0 1,1 1 0,-1-1 0,1 0 0,-1 0 0,1 1 0,-1-1 0,1 0-1,-1 0 1,2 0 0,21-4 282,20-19-198,-1-13-609,-54 34-7255,0 2-160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2.910"/>
    </inkml:context>
    <inkml:brush xml:id="br0">
      <inkml:brushProperty name="width" value="0.025" units="cm"/>
      <inkml:brushProperty name="height" value="0.025" units="cm"/>
    </inkml:brush>
  </inkml:definitions>
  <inkml:trace contextRef="#ctx0" brushRef="#br0">12 40 14382,'0'0'6096,"2"12"-4356,0 15-1112,0 0 0,-2-1 0,-1 1 0,-4 30-1,1-40-472,2-12-110,1 1 0,0-1 0,0 1 1,0-1-1,0 1 0,1-1 0,0 1 0,0-1 0,0 1 0,3 10 1,-2-15-36,-1-1 0,1 1 0,0-1 0,-1 1 0,1-1 0,0 0 0,0 1 0,0-1 0,0 0 0,-1 1 1,1-1-1,0 0 0,0 0 0,0 0 0,0 0 0,0 0 0,0 0 0,-1 0 0,1 0 0,0 0 0,0 0 0,0-1 0,0 1 1,0 0-1,-1 0 0,1-1 0,0 1 0,0-1 0,-1 1 0,3-2 0,23-13 265,5-7-90,-1-2 1,0-1-1,-2-1 1,-1-1-1,-2-2 1,0 0-1,35-57 1,-59 85-213,-1 1-1,1-1 1,-1 0-1,1 0 1,-1 0 0,1 1-1,-1-1 1,1 0-1,-1 0 1,0 0 0,0 0-1,1 0 1,-1 0-1,0 0 1,0 0 0,0 0-1,0 0 1,0 0-1,0 0 1,0 0 0,-1-1-1,-14 5-4070,-22 22-7878,17-6 893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4.064"/>
    </inkml:context>
    <inkml:brush xml:id="br0">
      <inkml:brushProperty name="width" value="0.025" units="cm"/>
      <inkml:brushProperty name="height" value="0.025" units="cm"/>
    </inkml:brush>
  </inkml:definitions>
  <inkml:trace contextRef="#ctx0" brushRef="#br0">9 356 12011,'-1'9'2509,"-1"0"-2000,0 1 512,1 1 0,-1 0 1,1 0-1,1 11 0,0-20-861,0 0 1,0 0-1,0 0 1,1 0-1,-1 0 1,0 0 0,1 0-1,0 0 1,-1-1-1,1 1 1,0 0-1,0 0 1,0-1-1,0 1 1,0 0-1,0-1 1,0 1-1,1-1 1,-1 1 0,0-1-1,1 0 1,-1 0-1,1 0 1,0 1-1,-1-1 1,1-1-1,0 1 1,0 0-1,-1 0 1,1-1-1,3 2 1,4-2-100,0 0-1,0 0 1,0-1 0,0 0 0,0-1-1,0 0 1,0 0 0,0-1-1,-1 0 1,0-1 0,1 1 0,-1-2-1,0 1 1,-1-1 0,1 0-1,10-11 1,8-7-366,-1-1 0,43-54 0,-68 77 301,0 1-1,0 0 0,0 0 0,0 0 0,1 0 1,-1 0-1,0-1 0,0 1 0,0 0 1,0 0-1,1 0 0,-1 0 0,0 0 0,0 0 1,0 0-1,0 0 0,1-1 0,-1 1 1,0 0-1,0 0 0,0 0 0,1 0 1,-1 0-1,0 0 0,0 0 0,0 0 0,1 0 1,-1 0-1,0 0 0,0 0 0,0 1 1,1-1-1,-1 0 0,0 0 0,0 0 0,0 0 1,1 0-1,-1 0 0,0 0 0,0 0 1,0 1-1,0-1 0,0 0 0,1 0 0,-1 0 1,0 0-1,0 0 0,0 1 0,0-1 1,0 0-1,0 0 0,0 0 0,0 1 0,0-1 1,0 0-1,1 0 0,-1 0 0,0 1 1,0-1-1,0 0 0,0 0 0,0 0 1,0 1-1,-1-1 0,1 0 0,0 0 0,0 1 1,3 28-22,-4 35 195,0-57-187,0-2 70,1 0 0,0 1 1,0-1-1,0 0 0,1 1 0,1 7 1,-2-12-38,0 0 1,1-1 0,-1 1-1,0-1 1,0 1 0,1 0 0,-1-1-1,1 1 1,-1-1 0,0 1-1,1-1 1,-1 1 0,1-1 0,-1 1-1,1-1 1,0 0 0,-1 1-1,1-1 1,-1 0 0,1 1-1,0-1 1,0 0 0,1 0 11,0 0-1,-1 0 1,1 0 0,0 0 0,-1 0-1,1-1 1,0 1 0,-1 0 0,1-1 0,0 0-1,-1 1 1,1-1 0,1-1 0,10-7 21,-1 1 0,-1-2 0,16-14 0,-21 17-157,1 0 0,0 0 0,1 1-1,-1-1 1,1 2 0,0-1 0,1 1-1,-1 1 1,1 0 0,18-7 0,-26 12 105,-1 0 0,1-1 0,0 1 1,-1 0-1,1-1 0,-1 1 1,1 0-1,-1 0 0,1-1 1,-1 1-1,1 0 0,-1 0 0,0 0 1,1 0-1,-1-1 0,0 1 1,0 0-1,0 0 0,0 0 0,0 0 1,0 0-1,0 0 0,0 0 1,0 0-1,0 1 0,0 35 300,-1-30-191,1-7-92,0 1 0,0-1-1,0 1 1,0 0 0,0-1 0,0 1 0,0-1 0,0 1 0,0-1-1,0 1 1,0 0 0,1-1 0,-1 1 0,0-1 0,0 1 0,1-1 0,-1 1-1,0-1 1,0 1 0,1-1 0,-1 1 0,1-1 0,-1 1 0,0-1-1,1 0 1,-1 1 0,1-1 0,-1 0 0,1 1 0,-1-1 0,1 0-1,-1 1 1,1-1 0,0 0 0,-1 0 0,1 0 0,0 0 0,27-9 240,27-31-171,-52 38-89,120-91-1152,-106 84 1095,-14 14 73,-18 24 249,8-15 137,7-14-283,1-5-112,1 1-1,0 0 1,0-1-1,1 1 1,-1 0-1,1 0 1,0 0 0,0 1-1,0-1 1,4-3-1,6-8-405,8-13 167,32-49-568,-49 70 762,0 0-1,-1 0 1,0 0 0,0 0-1,-1-1 1,0 1-1,0-1 1,-1 0-1,2-12 1,-27 49 45,-23 53 1541,-38 92 0,73-144-1363,1 0 0,2 1 1,1 0-1,1 0 0,2 0 0,-3 63 1,8-94-181,0 1 0,-1-1 0,1 0 1,0 1-1,0-1 0,0 1 0,0-1 1,0 1-1,0-1 0,0 0 0,0 1 1,0-1-1,1 1 0,-1-1 1,0 0-1,0 1 0,0-1 0,0 1 1,0-1-1,1 0 0,-1 1 0,0-1 1,0 0-1,1 1 0,-1-1 0,0 0 1,1 1-1,-1-1 0,0 0 1,1 0-1,-1 1 0,0-1 0,1 0 1,-1 0-1,1 0 0,-1 1 0,1-1 1,15-9-66,14-23-14,362-566-538,-421 665 437,-35 49 181,28-55 117,3 2 1,2 1-1,-22 70 1,48-95-87,10-32-166,9-21-207,-8 3 32,0 0 0,-1-1-1,0 1 1,-1-1 0,0 0 0,-1 0-1,-1-1 1,1 1 0,-1-15-1,0-17-360,-4-54 0,2 92 760,0-1 0,-1 0 0,0 0 0,-1 1 0,1-1 0,-1 1 0,-5-12 0,7 24 1818,0-5-1897,-1 1 0,1-1-1,0 0 1,0 1 0,0-1 0,0 1 0,1-1-1,-1 1 1,0-1 0,0 0 0,1 1 0,-1-1-1,1 1 1,-1-1 0,1 0 0,1 3 0,2-1-76,0 1 1,0-1 0,0 1 0,0-1 0,1-1-1,-1 1 1,1-1 0,0 1 0,-1-1 0,1 0 0,0-1-1,0 1 1,6 0 0,41 3-5435,-21-5-2442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5.248"/>
    </inkml:context>
    <inkml:brush xml:id="br0">
      <inkml:brushProperty name="width" value="0.025" units="cm"/>
      <inkml:brushProperty name="height" value="0.025" units="cm"/>
    </inkml:brush>
  </inkml:definitions>
  <inkml:trace contextRef="#ctx0" brushRef="#br0">151 46 9129,'5'-10'-335,"4"-11"5425,-3 6 2683,-12 31-5103,-58 129-975,38-90-1117,2 0-1,-22 80 0,45-133-571,0 1 0,0-1-1,1 1 1,-1-1 0,1 1 0,0 0-1,0-1 1,0 1 0,0-1 0,0 1-1,0-1 1,1 1 0,0 4 0,0-6-3,0-1 0,1 1 0,-1 0 0,0-1 0,0 1 0,0-1 0,0 0 0,0 1 0,1-1 1,-1 0-1,0 0 0,0 0 0,1 1 0,-1-1 0,0-1 0,0 1 0,1 0 0,-1 0 0,0 0 0,0-1 1,0 1-1,1 0 0,-1-1 0,0 1 0,0-1 0,0 0 0,0 1 0,0-1 0,0 0 0,2-1 0,17-10-10,-1-1 0,0-1 0,-1-1 1,-1 0-1,31-35 0,24-22-133,-65 70 99,-8 12-28,-7 14-24,-11 16 109,12-27 0,1 1 0,0-1 0,1 1 0,1 0 0,0 0 0,0 0 0,-1 16 0,5-30-10,0 0-1,0 1 1,0-1-1,0 1 1,0-1-1,0 0 1,0 1 0,0-1-1,1 0 1,-1 1-1,0-1 1,0 1-1,0-1 1,0 0-1,0 1 1,1-1 0,-1 0-1,0 0 1,0 1-1,0-1 1,1 0-1,-1 1 1,0-1-1,1 0 1,-1 0 0,0 1-1,0-1 1,1 0-1,-1 0 1,0 0-1,1 0 1,-1 1-1,1-1 1,-1 0-1,0 0 1,1 0 0,17-3 150,17-16 0,-7-1-167,32-32 1,-51 44 3,-1-1 0,0 0 1,0-1-1,-1 0 0,0 0 1,0-1-1,5-13 0,-11 22-3,-2 5-18,-1 1 0,1-1 0,-1 0 0,1 0 1,-1-1-1,0 1 0,0 0 0,-4 3 0,-3 5 28,-10 18 21,9-16 11,1 1 0,0 0 0,1 1 0,0-1 0,-5 19 0,13-33-26,0 1-1,-1-1 1,1 0 0,0 1-1,0-1 1,0 1-1,0-1 1,0 1-1,0-1 1,0 0 0,1 1-1,-1-1 1,0 1-1,0-1 1,0 0-1,0 1 1,0-1 0,1 0-1,-1 1 1,0-1-1,0 1 1,0-1-1,1 0 1,-1 0 0,0 1-1,1-1 1,-1 0-1,0 1 1,1-1-1,-1 0 1,0 0 0,1 0-1,-1 0 1,1 1-1,-1-1 1,0 0-1,1 0 1,-1 0 0,1 0-1,-1 0 1,0 0-1,1 0 1,-1 0-1,1 0 1,-1 0 0,0 0-1,1 0 1,-1 0-1,1 0 1,-1 0-1,0 0 1,1-1 0,-1 1-1,0 0 1,1 0-1,-1 0 1,1-1-1,-1 1 1,1-1 0,25-9 102,4-10-258,0 0-1,52-49 0,-78 66 134,-17 45-133,12-41 150,-5 10 22,0 1 0,0 1 0,2-1 0,-1 1 0,1-1 0,1 1 0,1 0 0,-2 15 0,4-28-15,0 1 0,0-1-1,0 1 1,1 0 0,-1-1 0,0 1 0,0-1 0,1 1 0,-1-1 0,0 1 0,0-1 0,1 1 0,-1-1 0,1 1 0,-1-1 0,0 0 0,1 1 0,-1-1 0,1 0 0,-1 1 0,1-1 0,-1 0 0,1 1 0,0-1 0,-1 0 0,1 0 0,-1 0 0,1 0 0,-1 1 0,1-1 0,0 0 0,-1 0-1,1 0 1,-1 0 0,1 0 0,0 0 0,-1-1 0,1 1 0,-1 0 0,1 0 0,-1 0 0,1 0 0,0-1 0,-1 1 0,1-1 0,29-12 174,7-17-97,-25 18-188,1 1-1,1 1 1,0 0 0,0 1 0,1 0 0,0 1 0,1 1-1,25-9 1,-40 17 105,0 0-1,0 1 1,-1-1-1,1 0 1,0 1-1,-1-1 1,1 1-1,-1-1 1,0 1-1,1-1 1,-1 1-1,0-1 1,0 1-1,0-1 1,0 1-1,0-1 1,0 1-1,-1 1 1,0 36 112,0-36-115,0 1 1,0-1-1,0 1 1,0-1-1,-1 1 0,1-1 1,-1 0-1,0 0 1,0 0-1,0 0 0,-1 0 1,1 0-1,-1 0 1,1-1-1,-1 0 0,0 1 1,0-1-1,0 0 1,-4 2-1,4-36-8534,2 8 2039,0-4-3849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9:14"/>
    </inkml:context>
    <inkml:brush xml:id="br0">
      <inkml:brushProperty name="width" value="0.025" units="cm"/>
      <inkml:brushProperty name="height" value="0.025" units="cm"/>
    </inkml:brush>
  </inkml:definitions>
  <inkml:trace contextRef="#ctx0" brushRef="#br0">0 380 8970,'2'2'301,"-1"-1"1,1 1-1,0 0 1,-1-1-1,1 1 1,0-1-1,0 0 1,0 1-1,0-1 0,0 0 1,1 0-1,-1 0 1,0-1-1,0 1 1,1 0-1,-1-1 1,0 1-1,1-1 1,-1 0-1,0 0 1,1 0-1,0 0-301,89-21 750,-79 17-186,27-9-181,25-9-210,0 3 0,1 3 0,1 2 0,0 4 0,34 0-173,128 8 98,245-14 140,-368 6-236,74-8 17,1 8 0,37 8-19,-65 8 71,0-6 1,90-14-72,174-40 96,-312 46-60,1 5 0,67 8-36,-58-1 17,426-8 419,-312-5-53,144 17-383,250 33 243,-292-12-66,112-14-177,451 6 65,-710-29-57,171-30-8,-107 9 11,219-55 30,-276 49-19,2 8 0,109 1-22,132 23 50,-332 9-17,-1 5 1,77 19-34,-67-10 26,80 19 28,-109-20-35,1-4-1,1-3 0,17-2-18,67 0 16,0 8-1,53 16-15,365 35 0,-321-28 743,251 4-743,-481-44-4,26-1 256,0 4-1,0 2 1,42 10-252,-64 0 587,-7 6-562,-10-16 10,22-2-9,-32-8-2,28-13-1,-27 10-3,25-8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5.638"/>
    </inkml:context>
    <inkml:brush xml:id="br0">
      <inkml:brushProperty name="width" value="0.025" units="cm"/>
      <inkml:brushProperty name="height" value="0.025" units="cm"/>
    </inkml:brush>
  </inkml:definitions>
  <inkml:trace contextRef="#ctx0" brushRef="#br0">1 137 11082,'0'0'14318</inkml:trace>
  <inkml:trace contextRef="#ctx0" brushRef="#br0" timeOffset="1">338 1 9033,'0'0'12684,"-58"54"-10410,39-18-897,2 3-512,3 2-289,4-3-319,5-2-161,5-4-288,0-5-1538,0-5-2306,0-4-4900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2:55.979"/>
    </inkml:context>
    <inkml:brush xml:id="br0">
      <inkml:brushProperty name="width" value="0.025" units="cm"/>
      <inkml:brushProperty name="height" value="0.025" units="cm"/>
    </inkml:brush>
  </inkml:definitions>
  <inkml:trace contextRef="#ctx0" brushRef="#br0">28 0 17969,'0'0'5413,"-22"58"-2947,17-49-1697,5-6-737,0-7-5989,0-14-8970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4.743"/>
    </inkml:context>
    <inkml:brush xml:id="br0">
      <inkml:brushProperty name="width" value="0.025" units="cm"/>
      <inkml:brushProperty name="height" value="0.025" units="cm"/>
    </inkml:brush>
  </inkml:definitions>
  <inkml:trace contextRef="#ctx0" brushRef="#br0">3 132 6758,'0'0'3689,"-1"-12"-1511,1 7-2028,-1-7 599,0 1 1,1-1-1,2-18 1,-2 28-585,1-1 0,-1 1 1,0 0-1,1 0 0,-1 0 0,1 0 0,-1 0 1,1 0-1,0 0 0,0 0 0,0 0 0,0 0 1,0 0-1,1 0 0,-1 1 0,1-1 0,-1 0 1,1 1-1,-1-1 0,1 1 0,0 0 0,-1 0 1,1-1-1,0 1 0,0 0 0,0 1 0,0-1 1,0 0-1,4 0 0,-5 1-138,0 0-1,-1 0 1,1 1-1,0-1 1,0 0 0,0 1-1,0-1 1,-1 1-1,1-1 1,0 1 0,0-1-1,-1 1 1,1-1-1,0 1 1,-1 0 0,1-1-1,-1 1 1,1 0-1,-1 0 1,1-1 0,-1 1-1,1 0 1,-1 0-1,0 0 1,1 0 0,-1 0-1,0-1 1,0 2 0,7 32 128,-6-28-78,24 302 583,-12-82-5543,-10-174-3013,-3-40 2574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5.104"/>
    </inkml:context>
    <inkml:brush xml:id="br0">
      <inkml:brushProperty name="width" value="0.025" units="cm"/>
      <inkml:brushProperty name="height" value="0.025" units="cm"/>
    </inkml:brush>
  </inkml:definitions>
  <inkml:trace contextRef="#ctx0" brushRef="#br0">2 87 11819,'0'0'1324,"-1"13"-507,0 1-478,1 1 0,1-1 0,0 0 0,1 1 0,0-1 0,1 0 0,8 21 0,-1-6 152,31 77-16,-36-96-334,1 1-1,0-1 0,0 0 0,1 0 0,0-1 0,0 0 0,11 10 0,-16-17-46,0-1-1,0 0 1,0 1-1,0-1 0,0 0 1,0 0-1,0 0 1,0 0-1,0-1 1,0 1-1,1 0 1,-1-1-1,0 0 1,0 0-1,1 1 1,-1-1-1,0 0 1,1-1-1,-1 1 1,0 0-1,0-1 1,1 1-1,-1-1 1,0 0-1,0 0 0,0 1 1,0-2-1,0 1 1,0 0-1,0 0 1,0-1-1,0 1 1,-1 0-1,1-1 1,-1 0-1,1 1 1,1-4-1,8-8 319,0-1-1,-1 0 1,15-31 0,-15 27-118,72-144 782,5-9-2718,-83 164-1100,-4 3-3820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5.568"/>
    </inkml:context>
    <inkml:brush xml:id="br0">
      <inkml:brushProperty name="width" value="0.025" units="cm"/>
      <inkml:brushProperty name="height" value="0.025" units="cm"/>
    </inkml:brush>
  </inkml:definitions>
  <inkml:trace contextRef="#ctx0" brushRef="#br0">1 512 9225,'0'0'7441,"8"-10"-6090,275-302 3403,-114 131-4250,-160 173-280,-6 9-26,-10 21 115,-25 43-57,28-57-270,-3 4-42,-46 103 293,47-100-474,1 0-1,0 1 1,1-1-1,1 1 1,-2 28-1,4-43 112,1 0 0,0 0-1,0 1 1,0-1 0,0 0-1,0 0 1,1 1-1,-1-1 1,0 0 0,0 0-1,1 1 1,-1-1 0,1 0-1,-1 0 1,1 0-1,0 0 1,-1 0 0,1 0-1,0 0 1,0 0 0,0 0-1,-1 0 1,1 0-1,0 0 1,0 0 0,0-1-1,1 1 1,-1 0 0,0-1-1,0 1 1,0-1-1,0 1 1,1-1 0,-1 0-1,0 1 1,0-1 0,1 0-1,-1 0 1,0 0-1,0 0 1,1 0 0,-1 0-1,0 0 1,2-1 0,4 0-578,-1-1 0,0 1 0,0-1 0,0 0 0,0-1 0,0 0 0,0 0 0,6-4 0,32-26-4260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5.942"/>
    </inkml:context>
    <inkml:brush xml:id="br0">
      <inkml:brushProperty name="width" value="0.025" units="cm"/>
      <inkml:brushProperty name="height" value="0.025" units="cm"/>
    </inkml:brush>
  </inkml:definitions>
  <inkml:trace contextRef="#ctx0" brushRef="#br0">150 1 10570,'0'0'7068,"-8"10"-5691,-12 15-958,2 1-1,1 1 1,-20 40-1,28-49-267,1 0 0,1 1 0,1 1 0,1-1 1,0 1-1,1 0 0,-1 24 0,5-42-150,-1 1 0,1 0 0,0-1 0,0 1-1,0-1 1,0 1 0,1 0 0,-1-1 0,1 1 0,0-1 0,-1 1 0,1-1-1,0 1 1,1-1 0,-1 0 0,0 1 0,1-1 0,-1 0 0,1 0-1,-1 0 1,1 0 0,0 0 0,0 0 0,0-1 0,0 1 0,0-1 0,1 1-1,-1-1 1,0 0 0,1 0 0,-1 0 0,1 0 0,-1 0 0,1 0 0,-1-1-1,1 1 1,-1-1 0,1 0 0,0 0 0,-1 0 0,1 0 0,0 0 0,-1-1-1,1 1 1,2-2 0,5 1 7,0-2 0,0 1 0,0-1 0,0-1 0,0 0 0,-1 0 0,0-1 0,0 0 0,0-1 0,11-9 0,-15 10 70,0 1 0,-1-1 0,0-1 0,0 1 0,0-1 0,-1 1 0,0-1 0,3-7 0,-5 12-14,-1 0 0,1 0 0,-1-1 0,1 1 0,-1-1 0,1 1 0,-1 0 0,0-1 0,0 1 0,0-1 0,1 1 0,-2-1 0,1 1 0,0-1 0,0 1 0,0 0 0,-1-1 0,1 1 0,0-1 0,-1 1 0,1 0 0,-1-1 0,0 1 0,0 0 0,1 0 0,-1 0 0,0-1 0,0 1 0,0 0 0,0 0 0,0 0 0,0 0 0,0 1 0,-1-1 0,1 0 0,0 0 0,0 1 0,-1-1 0,1 0 0,0 1 0,-3-1 0,-4-1 49,0 0-1,-1 1 1,1 0 0,0 1-1,-1 0 1,1 0-1,-1 1 1,-16 2 0,21-2-134,1 0 1,-1 0 0,0 0-1,0 0 1,0 1 0,1-1-1,-1 1 1,1 0 0,-1 0-1,1 0 1,0 1-1,0-1 1,0 1 0,0-1-1,0 1 1,1 0 0,-1 0-1,1 1 1,0-1 0,0 0-1,-2 4 1,4-6-69,0-1 1,0 1-1,0-1 1,-1 1-1,1-1 1,0 1-1,0-1 1,0 1-1,0-1 1,0 1-1,1-1 1,-1 1-1,0-1 1,0 1-1,0-1 1,0 1-1,0-1 1,1 1-1,-1-1 1,0 1-1,0-1 1,1 1-1,-1-1 1,0 0-1,1 1 1,-1-1-1,1 0 1,-1 1-1,0-1 1,1 0-1,-1 1 1,1-1-1,-1 0 1,1 0-1,-1 0 1,0 1-1,1-1 1,-1 0-1,1 0 1,-1 0-1,1 0 1,-1 0-1,1 0 1,-1 0-1,1 0 1,-1 0-1,1 0 1,0 0-1,28-3-4479,8-8-3605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6.285"/>
    </inkml:context>
    <inkml:brush xml:id="br0">
      <inkml:brushProperty name="width" value="0.025" units="cm"/>
      <inkml:brushProperty name="height" value="0.025" units="cm"/>
    </inkml:brush>
  </inkml:definitions>
  <inkml:trace contextRef="#ctx0" brushRef="#br0">1 1 12524,'0'0'9032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6.657"/>
    </inkml:context>
    <inkml:brush xml:id="br0">
      <inkml:brushProperty name="width" value="0.025" units="cm"/>
      <inkml:brushProperty name="height" value="0.025" units="cm"/>
    </inkml:brush>
  </inkml:definitions>
  <inkml:trace contextRef="#ctx0" brushRef="#br0">136 56 14574,'0'0'4052,"-4"-9"-2659,2 5-1224,-17-28 720,18 31-860,0 0 0,0 0 0,0 0-1,0 1 1,-1-1 0,1 0 0,0 0 0,0 1 0,-1-1 0,1 0-1,0 1 1,-1-1 0,1 1 0,0 0 0,-1 0 0,1-1 0,-1 1 0,1 0-1,-1 0 1,1 0 0,0 0 0,-1 1 0,1-1 0,-1 0 0,1 0-1,0 1 1,-1-1 0,-1 2 0,-2 1-25,0 0 0,1 0 0,0 1-1,0-1 1,0 1 0,0 0 0,1 0 0,-1 0 0,1 1-1,0-1 1,0 1 0,1 0 0,-1 0 0,1 0 0,0 0-1,1 0 1,-2 7 0,-1 2 103,1-1 0,1 0 0,1 1-1,-1-1 1,3 27 0,-1-37-87,0 0 1,1-1-1,-1 1 0,1 0 0,0 0 1,0 0-1,0-1 0,0 1 0,0 0 1,0-1-1,1 1 0,-1-1 0,1 1 1,0-1-1,0 0 0,0 0 0,0 0 1,0 0-1,0 0 0,1 0 0,-1 0 1,0-1-1,1 1 0,0-1 1,-1 0-1,1 0 0,0 0 0,-1 0 1,1 0-1,0-1 0,5 1 0,-3 0 79,-1-1-1,0 0 0,0 0 0,0-1 0,0 1 0,1-1 1,-1 0-1,0 0 0,0-1 0,0 1 0,-1-1 0,1 0 1,0 0-1,-1 0 0,1 0 0,-1-1 0,1 1 0,-1-1 1,0 0-1,0 0 0,4-6 0,-3 2 6,0 0 0,0 1 0,-1-1 0,0-1 0,-1 1 0,0 0 0,0-1-1,0 1 1,-1-1 0,0 0 0,0 1 0,-1-1 0,0 0 0,-1 0 0,-1-7 0,2 11-101,-1 1 0,1 0-1,-1-1 1,0 1 0,0-1 0,-1 1 0,1 0-1,-1 0 1,0 0 0,0 0 0,0 0 0,0 0 0,0 1-1,0-1 1,-1 0 0,1 1 0,-1 0 0,0 0 0,0 0-1,0 0 1,0 0 0,0 0 0,0 1 0,0 0 0,-1-1-1,1 1 1,0 0 0,-1 1 0,1-1 0,-1 1-1,1-1 1,-1 1 0,1 0 0,-5 1 0,7-1-103,0 0-1,0 0 1,0 0 0,-1 0 0,1 0 0,0 1-1,0-1 1,0 1 0,0-1 0,0 1-1,-1-1 1,1 1 0,0-1 0,0 1 0,1 0-1,-1 0 1,0-1 0,0 1 0,0 0 0,0 0-1,1 0 1,-1 0 0,0 0 0,1 0 0,-1 0-1,1 0 1,-1 0 0,1 1 0,-1-1 0,1 0-1,0 0 1,0 0 0,0 0 0,0 1 0,-1-1-1,2 0 1,-1 0 0,0 0 0,0 1 0,0-1-1,0 0 1,1 0 0,-1 0 0,0 0 0,1 1-1,-1-1 1,1 0 0,0 0 0,-1 0 0,1 0-1,0 0 1,0 0 0,-1-1 0,1 1 0,0 0-1,0 0 1,0 0 0,0-1 0,0 1-1,1 0 1,5 1-825,0-1 0,-1 0 1,1 0-1,0 0 0,0-1 0,7 0 0,-9 0 342,33-1-4537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6.984"/>
    </inkml:context>
    <inkml:brush xml:id="br0">
      <inkml:brushProperty name="width" value="0.025" units="cm"/>
      <inkml:brushProperty name="height" value="0.025" units="cm"/>
    </inkml:brush>
  </inkml:definitions>
  <inkml:trace contextRef="#ctx0" brushRef="#br0">213 0 7271,'0'0'9449,"-11"2"-7645,-5 1-1242,1 1 0,-1 1 0,1 1 0,-26 12 0,32-13-300,0 0 1,1 0-1,0 0 1,0 1-1,0 0 0,1 1 1,0-1-1,0 1 0,0 1 1,-9 14-1,16-22-263,-1 1-1,1 0 0,-1-1 1,1 1-1,-1 0 1,1-1-1,0 1 1,-1 0-1,1 0 0,0-1 1,0 1-1,-1 0 1,1 0-1,0 0 0,0-1 1,0 1-1,0 0 1,0 0-1,0 0 0,0 0 1,0-1-1,1 1 1,-1 0-1,0 0 1,0-1-1,1 1 0,-1 0 1,1 0-1,0 0 0,0 0-1,0-1 0,0 1 1,0-1-1,0 1 0,1-1 1,-1 1-1,0-1 0,0 0 1,1 0-1,-1 0 0,0 1 1,0-1-1,1 0 0,1-1 1,50-11 64,-26 0-98,-2-1 1,0-2-1,0 0 0,33-28 1,-44 32-49,-20 58 89,1-29 64,0 0-1,2 1 0,0 0 0,2-1 0,0 1 0,1 24 1,1-36-33,0 0 0,0 0 0,1 0 1,-1-1-1,2 1 0,-1 0 0,1-1 1,6 12-1,-7-15-24,0 0-1,1 0 1,0 0 0,-1 0 0,1 0-1,0 0 1,0-1 0,1 0 0,-1 1 0,0-1-1,1 0 1,-1-1 0,1 1 0,0 0-1,0-1 1,5 1 0,-7-1 266,-16-2 63,0-1 1,1 0-1,-24-7 1,-17-3 331,-40 6-2168,158 13-7554,-29-7 4058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7.357"/>
    </inkml:context>
    <inkml:brush xml:id="br0">
      <inkml:brushProperty name="width" value="0.025" units="cm"/>
      <inkml:brushProperty name="height" value="0.025" units="cm"/>
    </inkml:brush>
  </inkml:definitions>
  <inkml:trace contextRef="#ctx0" brushRef="#br0">29 51 19731,'0'0'7110,"-29"-51"-29082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9:52.721"/>
    </inkml:context>
    <inkml:brush xml:id="br0">
      <inkml:brushProperty name="width" value="0.025" units="cm"/>
      <inkml:brushProperty name="height" value="0.025" units="cm"/>
    </inkml:brush>
  </inkml:definitions>
  <inkml:trace contextRef="#ctx0" brushRef="#br0">0 58 15627,'15'7'267,"-1"0"0,1-2 1,0 1-1,1-2 0,-1 0 0,1-1 0,0-1 0,0 0 0,6-1-267,-19 0 49,51 1 282,0-2 1,0-2-1,52-9-331,12-1 126,439-41-34,-297 35-78,2 12 0,-1 11 0,0 12 0,147 32-14,41-1 73,292-13-73,604 44 71,-96-74-102,-1176-4 41,1023 40 91,-523 1 923,329-25-1024,290-49 392,222 53-313,-1157-17-12,-33-2 940,157 25-1007,-330-19 17,0 2 1,-1 3-1,-1 2 1,0 2 0,-1 2-1,12 8-17,-45-18-273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7.702"/>
    </inkml:context>
    <inkml:brush xml:id="br0">
      <inkml:brushProperty name="width" value="0.025" units="cm"/>
      <inkml:brushProperty name="height" value="0.025" units="cm"/>
    </inkml:brush>
  </inkml:definitions>
  <inkml:trace contextRef="#ctx0" brushRef="#br0">0 51 14414,'0'0'6555,"7"-8"-5471,-3 4-958,-2 1-46,0 0 0,1 0 0,0 0 1,0 0-1,0 1 0,0-1 0,0 1 0,0 0 1,0 0-1,1 0 0,-1 0 0,1 1 0,-1-1 0,1 1 1,0 0-1,0 0 0,0 0 0,7 0 0,-2 1-7,-1 0 0,1 0 0,0 0-1,0 1 1,0 1 0,0 0-1,-1 0 1,14 5 0,-20-5-81,1-1 1,-1 1 0,0 0 0,0-1-1,1 1 1,-2 0 0,1 0 0,0 1-1,0-1 1,-1 0 0,1 1-1,-1-1 1,1 1 0,-1-1 0,0 1-1,0-1 1,0 1 0,-1 0 0,1 0-1,-1-1 1,1 1 0,-1 0 0,0 0-1,0-1 1,0 1 0,0 0 0,-1 0-1,1 0 1,-1-1 0,0 1-1,-1 4 1,-3 6 17,-1 0 0,0 0 1,0-1-1,-1 0 0,-1-1 0,0 1 0,0-1 0,-2-1 1,-15 15-1,-21 28 134,46-53-144,0 0 0,-1 0 1,1 1-1,0-1 0,0 0 1,-1 0-1,1 1 0,0-1 0,0 0 1,0 0-1,-1 1 0,1-1 1,0 0-1,0 1 0,0-1 1,0 0-1,0 1 0,0-1 1,0 0-1,0 1 0,0-1 0,0 0 1,0 1-1,0-1 0,0 0 1,0 1-1,0-1 0,0 0 1,0 0-1,0 1 0,0-1 0,0 0 1,0 1-1,1-1 0,-1 0 1,0 1-1,0-1 0,0 0 1,0 0-1,1 1 0,-1-1 1,0 0-1,0 0 0,1 1 0,20 2-116,27-10-534,-11-4-2210,0-1 0,50-25-1,-54 23-772,42-19-6553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8.073"/>
    </inkml:context>
    <inkml:brush xml:id="br0">
      <inkml:brushProperty name="width" value="0.025" units="cm"/>
      <inkml:brushProperty name="height" value="0.025" units="cm"/>
    </inkml:brush>
  </inkml:definitions>
  <inkml:trace contextRef="#ctx0" brushRef="#br0">148 6 17457,'-11'2'1398,"-2"0"-987,1 2 0,0-1 0,-1 2 0,1-1-1,-15 10 1,24-13-334,0 0-1,1 1 0,-1-1 0,0 1 1,0 0-1,1 0 0,-1 0 1,1 0-1,0 0 0,-1 0 0,1 1 1,0-1-1,0 1 0,1 0 0,-1 0 1,0-1-1,1 1 0,0 0 1,0 0-1,0 0 0,0 0 0,0 1 1,0-1-1,1 0 0,0 0 1,-1 0-1,1 1 0,0-1 0,1 0 1,-1 0-1,2 5 0,-1-6-72,0 0 0,0 0 0,1 0 0,-1 0 0,1 0 0,-1 0 0,1-1 0,-1 1 0,1-1 0,0 1 0,0-1 0,0 0 0,0 0 0,0 0 0,0 0 0,0 0 0,0 0 0,1 0 0,-1-1 0,0 1 0,0-1 0,4 1 0,56 2 46,-52-3-48,-3 0-2,1 0-1,0-1 0,-1 0 1,0 0-1,1-1 0,-1 0 1,0 0-1,0-1 0,14-6 1,-18 7 1,0 0 0,-1 1 1,1-2-1,0 1 0,-1 0 1,1-1-1,-1 1 0,0-1 1,0 1-1,0-1 0,0 0 1,0 0-1,-1 0 0,1 0 1,-1 0-1,0-1 0,0 1 1,0 0-1,0 0 0,-1-1 1,1 1-1,-1-1 0,0 1 1,0-5-1,-1 5 0,0 0 0,0 0 0,-1 0-1,1 0 1,-1 0 0,1 0 0,-1 0 0,0 1 0,0-1 0,0 0 0,0 1 0,-1 0-1,1-1 1,-1 1 0,1 0 0,-1 0 0,0 1 0,0-1 0,0 0 0,0 1-1,0 0 1,0 0 0,0 0 0,0 0 0,-1 0 0,-5 0 0,1-1-259,0 0 1,1 1-1,-1 0 1,0 1 0,0 0-1,0 0 1,0 0-1,0 1 1,0 0-1,-12 4 1,19-5 138,0 0 1,-1 1-1,1-1 0,0 1 0,0-1 1,0 1-1,0-1 0,0 1 1,0 0-1,0 0 0,0-1 0,0 1 1,1 0-1,-1 0 0,0 0 0,0 0 1,1 0-1,-1 0 0,0 0 1,1 0-1,-1 0 0,1 0 0,0 0 1,-1 0-1,1 1 0,0-1 1,0 0-1,-1 0 0,1 0 0,0 1 1,0-1-1,0 0 0,1 0 0,-1 0 1,0 1-1,0-1 0,1 0 1,-1 0-1,0 0 0,2 2 0,-1-1-235,1 1-1,-1-1 0,1 0 0,0 1 1,0-1-1,0 0 0,0 0 1,0 0-1,0 0 0,0-1 0,1 1 1,-1-1-1,1 1 0,-1-1 0,6 2 1,11 1-534,0-1 1,1-1-1,-1-1 1,1 0-1,-1-2 1,1 0-1,27-6 1,7-6-1281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8.402"/>
    </inkml:context>
    <inkml:brush xml:id="br0">
      <inkml:brushProperty name="width" value="0.025" units="cm"/>
      <inkml:brushProperty name="height" value="0.025" units="cm"/>
    </inkml:brush>
  </inkml:definitions>
  <inkml:trace contextRef="#ctx0" brushRef="#br0">152 76 3876,'0'0'12657,"-11"-3"-11184,7 2-1384,1 1 0,-1-1 0,0 0 0,0 1-1,0 0 1,0 0 0,0 0 0,0 0 0,0 1-1,0 0 1,1 0 0,-1 0 0,0 0 0,0 0-1,1 1 1,-1-1 0,1 1 0,-1 0-1,1 0 1,0 1 0,0-1 0,0 1 0,0-1-1,0 1 1,0 0 0,1 0 0,-1 0 0,1 0-1,-2 5 1,-2 0 165,1 1 0,1 0-1,-1 0 1,1 0 0,-4 16 0,7-23-236,0 0 1,1 0-1,-1 0 1,1 0-1,-1 0 1,1 0 0,0 0-1,-1 0 1,1 0-1,0 0 1,0 0 0,1 0-1,-1 0 1,0 0-1,1 0 1,-1 0-1,1 0 1,0-1 0,-1 1-1,1 0 1,0 0-1,0 0 1,0-1 0,0 1-1,1 0 1,-1-1-1,0 1 1,1-1-1,-1 0 1,1 1 0,-1-1-1,1 0 1,0 0-1,2 1 1,4 0-4,1 0 0,0-1 0,-1 0 0,1-1 0,0 0 0,0 0 0,-1-1 0,1 0 0,0-1 0,-1 0 0,1 0 1,-1 0-1,0-1 0,0-1 0,0 1 0,0-1 0,0-1 0,-1 1 0,7-7 0,-6 6 90,0-1 0,-1 1 0,0-2 1,0 1-1,0-1 0,-1 0 0,0 0 0,0-1 0,-1 0 1,0 0-1,-1 0 0,1-1 0,-2 1 0,1-1 0,-1 0 1,0 0-1,2-15 0,-5 22-50,0 0 0,0 0 0,0-1 0,0 1 1,0 0-1,0 0 0,-1 0 0,1-1 0,-1 1 0,1 0 0,-1 0 0,0 0 0,0 0 0,0 0 1,0 0-1,0 0 0,-1 0 0,1 1 0,0-1 0,-1 0 0,0 1 0,1-1 0,-1 1 1,-2-2-1,1 1-29,-1 1-1,1-1 1,-1 1 0,1 0 0,-1 0 0,0 0 0,1 0 0,-1 1 0,0 0-1,0-1 1,0 1 0,1 1 0,-6 0 0,4-1-99,0 1 0,1-1 0,-1 1 0,1 0 0,-1 1 0,1-1 0,-1 1 0,1 0 0,0 0 0,0 0 0,0 1 0,0-1 0,0 1 0,1 0 0,-1 0 0,1 0 0,0 1 0,0-1 0,0 1 0,0 0 0,1-1 0,-1 1 0,1 1 0,-3 5 0,5-9 51,-1 24-2830,1-24 2646,0-1 1,0 1-1,0 0 0,1-1 0,-1 1 0,0-1 0,1 1 0,-1-1 0,0 1 0,1-1 1,-1 1-1,0-1 0,1 0 0,-1 1 0,1-1 0,-1 1 0,1-1 0,-1 0 0,1 1 1,-1-1-1,1 0 0,-1 0 0,1 1 0,-1-1 0,2 0 0,17 1-5949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8.820"/>
    </inkml:context>
    <inkml:brush xml:id="br0">
      <inkml:brushProperty name="width" value="0.025" units="cm"/>
      <inkml:brushProperty name="height" value="0.025" units="cm"/>
    </inkml:brush>
  </inkml:definitions>
  <inkml:trace contextRef="#ctx0" brushRef="#br0">217 64 13805,'0'0'9134,"-10"-7"-8419,-33-18-421,42 25-290,0-1 1,0 1-1,0 0 0,0-1 1,0 1-1,0 0 0,0 0 1,0 0-1,0-1 0,0 1 1,0 0-1,0 0 1,0 0-1,0 1 0,0-1 1,0 0-1,0 0 0,0 1 1,0-1-1,0 0 0,0 1 1,0-1-1,0 1 0,0-1 1,1 1-1,-1-1 0,0 1 1,0 0-1,1 0 0,-1-1 1,0 1-1,1 0 1,-1 0-1,0 0 0,1-1 1,-1 1-1,1 0 0,0 0 1,-1 0-1,1 0 0,-1 2 1,-6 38-81,6-34 22,1-1 0,1 1 0,-1-1 0,1 1 1,0-1-1,0 1 0,1-1 0,0 0 0,0 0 1,1 1-1,-1-1 0,1-1 0,1 1 0,-1 0 0,8 9 1,3-1-81,0 0 1,1-1 0,31 21 0,-32-25 122,-1 1 1,1 1-1,-2 0 1,0 0-1,0 1 0,12 16 1,-23-27 13,-1 0 0,1 0 0,0 1 0,-1-1 0,1 0 1,0 0-1,-1 1 0,0-1 0,1 0 0,-1 1 0,0-1 1,0 1-1,1-1 0,-1 0 0,0 1 0,0-1 0,-1 0 0,1 1 1,0-1-1,0 0 0,-1 1 0,1-1 0,-1 0 0,0 2 0,0 0 12,-1-1 0,0 1 0,0-1 0,0 0 0,0 0 0,-1 0 0,1 0 0,-1 0 0,1 0 0,-5 2-1,-8 3 64,-1 0 0,1-1 0,-21 5 0,25-8-56,-13 5 141,0-1-1,0-1 1,0-1-1,0-1 0,-1-1 1,-47-1-1,72-2-160,-1 0 1,1 0-1,-1 0 0,1 0 0,-1-1 0,1 1 0,-1 0 0,1 0 1,-1 0-1,1-1 0,-1 1 0,1 0 0,-1-1 0,1 1 0,-1 0 1,1-1-1,0 1 0,-1-1 0,1 1 0,0 0 0,-1-1 0,1 1 0,0-1 1,0 1-1,-1-1 0,1 1 0,0-1 0,0 1 0,0-1 0,0 1 1,0-1-1,-1 0 0,1 1 0,0-1 0,0 1 0,1-1 0,-1 1 1,0-1-1,0 1 0,0-1 0,0 1 0,0-1 0,0 1 0,1-1 0,-1 1 1,0-1-1,0 1 0,1-1 0,-1 1 0,0-1 0,1 1 0,-1-1 1,1 1-1,-1 0 0,0-1 0,1 1 0,0-1 0,25-25 24,159-99 112,-131 93 19,-1-2-1,-2-3 0,66-62 0,-111 93 44,1-1 1,-1 0-1,-1-1 0,1 1 1,5-12-1,-10 18-166,0 0 0,-1-1 1,1 1-1,-1 0 0,1 0 0,-1-1 0,1 1 1,-1 0-1,0-1 0,0 1 0,1 0 0,-1-1 1,0 1-1,0 0 0,0-1 0,-1 1 0,1 0 1,0-1-1,0 1 0,-1 0 0,1-1 0,-1 1 1,1 0-1,-1-1 0,0 1 0,1 0 0,-1 0 1,0 0-1,0 0 0,0 0 0,0 0 0,0 0 1,0 0-1,0 0 0,0 0 0,0 1 0,0-1 1,0 0-1,-1 1 0,1-1 0,0 1 0,0-1 1,-3 0-1,-18-4-47,-1 1 0,0 1 1,0 1-1,0 1 0,0 1 1,-27 4-1,29-3-165,-60 11-1457,12-1-5496,60-11-129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39.482"/>
    </inkml:context>
    <inkml:brush xml:id="br0">
      <inkml:brushProperty name="width" value="0.025" units="cm"/>
      <inkml:brushProperty name="height" value="0.025" units="cm"/>
    </inkml:brush>
  </inkml:definitions>
  <inkml:trace contextRef="#ctx0" brushRef="#br0">29 0 5221,'0'0'16415,"-2"16"-15566,-5 35-103,-2 12-207,3 0-1,2 0 0,6 82 0,0-134-527,0 1 0,2 0 0,-1-1 0,10 21 0,-12-30-6,0 0 0,0 0 0,1 0 0,-1 0 0,0 0 0,1 0 1,-1 0-1,1 0 0,0-1 0,0 1 0,-1-1 0,1 1 0,4 1 0,-4-2 4,-1-1 1,0 0 0,1 0-1,-1 0 1,0 0 0,1 0-1,-1 0 1,0 0-1,1 0 1,-1-1 0,0 1-1,1 0 1,-1-1-1,0 1 1,0-1 0,1 0-1,-1 1 1,0-1 0,0 0-1,0 0 1,0 0-1,0 1 1,0-1 0,0 0-1,0 0 1,0 0-1,0-2 1,9-10 33,0-1-1,-2 0 1,11-21 0,-11 19-13,0 1 0,20-27 1,-28 42-32,1-1 0,-1 0 0,1 0 0,-1 0 0,1 0 0,0 1 0,0-1 0,-1 0 0,1 1 0,0-1 1,0 0-1,0 1 0,-1-1 0,1 1 0,0-1 0,0 1 0,0 0 0,0-1 0,0 1 0,0 0 0,0 0 1,0-1-1,2 1 0,-2 1-2,-1-1 1,1 1 0,0 0-1,0-1 1,-1 1-1,1 0 1,-1-1 0,1 1-1,0 0 1,-1 0 0,1 0-1,-1-1 1,0 1-1,1 0 1,-1 0 0,0 0-1,0 0 1,1 0-1,-1 0 1,0 1 0,2 60-89,-2-52 88,0 86-1331,0-96 1282,0 0 1,0 0-1,0 0 1,0 0-1,0-1 1,0 1-1,1 0 1,-1 0-1,0 0 1,0 0-1,0 0 1,0 0-1,0-1 1,1 1-1,-1 0 1,0 0-1,0 0 1,0 0-1,0 0 1,1 0-1,-1 0 1,0 0-1,0 0 1,0 0-1,0 0 1,1 0-1,-1 0 1,0 0-1,0 0 1,0 0-1,0 0 1,1 0-1,-1 0 1,0 0-1,0 0 1,0 0-1,0 0 1,1 0-1,-1 0 1,0 1-1,0-1 1,0 0-1,0 0 1,1 0-1,-1 0 1,0 0-1,0 0 1,0 1-1,0-1 1,0 0-1,0 0 1,0 0-1,0 0 1,0 1-1,1-1 1,-1 0-1,0 0 1,0 0-1,0 0 1,0 1-1,0-1 1,0 0-1,0 0 1,0 0-1,0 1 1,0-1-1,0 0 1,10-12-2603,3-10-2470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0.108"/>
    </inkml:context>
    <inkml:brush xml:id="br0">
      <inkml:brushProperty name="width" value="0.025" units="cm"/>
      <inkml:brushProperty name="height" value="0.025" units="cm"/>
    </inkml:brush>
  </inkml:definitions>
  <inkml:trace contextRef="#ctx0" brushRef="#br0">52 296 7335,'0'0'6577,"-4"9"-3652,-7 10-2027,5-11-263,1 1 0,0 0 0,0 1 0,1-1 1,0 1-1,-4 15 0,9-24-638,-1-1 0,1 1 0,-1-1 1,0 0-1,1 1 0,-1-1 0,1 1 0,0-1 0,-1 0 0,1 1 0,-1-1 1,1 0-1,-1 0 0,1 1 0,0-1 0,-1 0 0,1 0 0,0 0 1,-1 0-1,1 0 0,-1 0 0,1 0 0,0 0 0,-1 0 0,1 0 1,0 0-1,-1 0 0,1 0 0,0-1 0,-1 1 0,1 0 0,-1 0 0,2-1 1,24-8-376,21-24-898,-44 31 1234,-1 0 0,1 0 0,-1-1 0,1 1 0,-1 0 0,0-1 0,0 0 0,0 0 0,0 1 0,0-1 0,-1 0 0,0 0 0,1-1 0,0-4 0,-26 73 1142,24-63-1078,-1 0-1,1 0 1,-1 0 0,1 0-1,0 0 1,0 0 0,0 0 0,0 0-1,1 0 1,-1 0 0,0 0 0,1 0-1,0 0 1,-1 0 0,1 0-1,0 0 1,0 0 0,0 0 0,0-1-1,0 1 1,0 0 0,1-1 0,-1 1-1,0-1 1,1 1 0,0-1-1,-1 0 1,1 1 0,2 0 0,-1-1-8,0 0 0,0-1 0,0 1 0,1-1 1,-1 0-1,0 0 0,0 0 0,0 0 1,0-1-1,0 1 0,0-1 0,0 0 0,0 0 1,0 0-1,0 0 0,0 0 0,0-1 0,-1 1 1,1-1-1,2-2 0,10-7 49,-2-1-1,1 0 1,-2-1-1,0 0 1,0-1 0,-1 0-1,-1-1 1,0 0-1,-1-1 1,-1 0 0,8-21-1,-6 12 168,-1-1 0,-1-1 0,-2 1-1,0-1 1,-2 0 0,1-47 0,-8 66-229,-3 18 7,-5 19-39,5-3 20,1 1 1,1 0-1,1 1 0,1 43 1,3-56 6,1-1 0,0 1 0,1-1 0,0 1 0,1-1 0,0 0 1,2-1-1,-1 1 0,2-1 0,9 16 0,10 9 108,34 40 0,-71-127 302,-6 16-766,-27-35 0,26 41 208,2 0 1,-17-35 0,32 61 167,1-1 0,-1 1 0,0 0 0,1-1-1,-1 1 1,1-1 0,0 1 0,0 0 0,-1-1 0,1 1 0,0-1 0,0 1 0,0-1 0,0 1 0,1-1 0,-1 1 0,0-1 0,1 1 0,-1 0 0,1-1 0,-1 1 0,1 0 0,0-1 0,-1 1 0,1 0 0,0 0 0,0-1 0,0 1 0,0 0 0,0 0 0,0 0 0,0 0 0,0 0 0,0 1 0,1-1 0,-1 0 0,0 0 0,1 1 0,-1-1 0,0 1 0,1-1 0,-1 1 0,1 0 0,-1-1 0,3 1 0,10-2-20,0 0 0,0 1 0,28 2 0,-23-1-80,-3 0-1053,0-1 0,0-1 0,23-5 0,2-5-5061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0.604"/>
    </inkml:context>
    <inkml:brush xml:id="br0">
      <inkml:brushProperty name="width" value="0.025" units="cm"/>
      <inkml:brushProperty name="height" value="0.025" units="cm"/>
    </inkml:brush>
  </inkml:definitions>
  <inkml:trace contextRef="#ctx0" brushRef="#br0">0 85 3331,'5'-9'1650,"-2"5"-1241,23-39 4594,-25 40-4531,1 1-1,-1 0 1,1 0 0,-1 0-1,1 1 1,0-1 0,0 0 0,0 1-1,0-1 1,0 1 0,0-1-1,0 1 1,1 0 0,-1 0-1,0 0 1,1 0 0,-1 1-1,1-1 1,3 0 0,-5 1-368,0 1 0,0-1 1,0 0-1,0 1 0,0-1 1,-1 1-1,1-1 0,0 1 1,0-1-1,0 1 0,-1 0 1,1-1-1,0 1 0,-1 0 1,1 0-1,-1 0 0,1-1 1,0 1-1,-1 0 0,0 0 1,1 0-1,-1 0 0,0 0 1,1 0-1,-1 0 0,0 0 1,0 1-1,3 33 709,-2-30-517,-2 39 286,-2-1-1,-1 0 0,-11 43 1,-5 44-409,19-128-173,1-1 0,0 1 1,-1-1-1,1 1 1,0-1-1,0 1 1,0 0-1,0-1 1,0 1-1,0-1 0,0 1 1,1 0-1,-1-1 1,0 1-1,1-1 1,-1 1-1,1-1 0,0 1 1,0-1-1,-1 0 1,1 1-1,0-1 1,0 0-1,0 0 0,0 1 1,2 0-1,-1-2 0,0 0 0,1 0-1,-1 0 1,0 0 0,1 0-1,-1-1 1,0 1 0,1-1-1,-1 1 1,0-1 0,0 0-1,0 0 1,0 0 0,0 0-1,0 0 1,0-1 0,0 1-1,2-2 1,100-65-3944,-34 24-4812,-37 26 1982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0.934"/>
    </inkml:context>
    <inkml:brush xml:id="br0">
      <inkml:brushProperty name="width" value="0.025" units="cm"/>
      <inkml:brushProperty name="height" value="0.025" units="cm"/>
    </inkml:brush>
  </inkml:definitions>
  <inkml:trace contextRef="#ctx0" brushRef="#br0">78 84 7399,'0'0'7500,"-11"4"-4248,-32 13-1240,42-17-1950,0 0 1,0 1-1,-1-1 0,1 1 1,0-1-1,0 1 0,0-1 1,0 1-1,0 0 0,0-1 0,0 1 1,0 0-1,0 0 0,0 0 1,0 0-1,0 0 0,1 0 1,-1 0-1,0 0 0,1 0 1,-1 0-1,0 0 0,1 0 0,0 1 1,-1-1-1,1 0 0,0 0 1,-1 1-1,1-1 0,0 0 1,0 0-1,0 1 0,0-1 1,0 0-1,1 0 0,-1 1 0,0-1 1,1 0-1,-1 0 0,0 0 1,1 1-1,-1-1 0,1 0 1,0 0-1,-1 0 0,1 0 1,0 0-1,0 0 0,0 0 1,0 0-1,-1 0 0,1-1 0,0 1 1,0 0-1,1-1 0,-1 1 1,0 0-1,0-1 0,0 1 1,0-1-1,1 0 0,-1 1 1,0-1-1,0 0 0,1 0 0,1 0 1,7 2-63,1-1 1,-1 0 0,1-1 0,0-1-1,-1 1 1,1-2 0,-1 1 0,0-2-1,1 1 1,-1-1 0,15-7 0,-20 8-34,0 0 1,0-1 0,0 1 0,-1-1 0,1-1 0,-1 1-1,0 0 1,1-1 0,-2 0 0,1 0 0,0 0-1,-1-1 1,0 1 0,0-1 0,0 1 0,0-1 0,-1 0-1,0 0 1,0-1 0,0 1 0,0 0 0,-1-1-1,1-9 1,-2 13 30,0 1 1,0 0-1,0-1 0,0 1 0,0 0 1,0-1-1,0 1 0,-1 0 0,1-1 0,0 1 1,-1 0-1,1 0 0,-1-1 0,0 1 0,1 0 1,-1 0-1,0 0 0,0 0 0,0 0 0,1 0 1,-1 0-1,0 0 0,0 0 0,-1 0 0,1 0 1,0 1-1,0-1 0,0 0 0,0 1 0,-1-1 1,1 1-1,0-1 0,-1 1 0,1 0 0,0 0 1,-1-1-1,1 1 0,0 0 0,-1 0 0,1 0 1,0 0-1,-1 1 0,1-1 0,0 0 1,-1 1-1,-1 0 0,-3 0-4,1 0-1,-1 1 1,1 0-1,0 0 1,-1 0 0,1 1-1,0-1 1,0 1-1,1 1 1,-6 4-1,1 0 18,1 0-1,1 1 1,0 0-1,0 1 0,1-1 1,0 1-1,1 1 0,0-1 1,0 1-1,1 0 0,1 0 1,0 0-1,0 0 1,1 0-1,1 1 0,-1 11 1,2-21-34,0 0 1,1 0 0,-1 0 0,1 0 0,-1 0-1,1 0 1,0-1 0,-1 1 0,1 0 0,0 0 0,0-1-1,1 1 1,-1 0 0,0-1 0,0 1 0,1-1-1,-1 0 1,1 1 0,-1-1 0,1 0 0,0 0-1,-1 0 1,1 0 0,0 0 0,0 0 0,0-1-1,0 1 1,-1-1 0,1 1 0,0-1 0,3 1-1,2 0-476,1 0 0,-1-1 0,1 0 0,0 0 0,-1 0 0,1-1 0,8-2 0,17-10-4621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1.617"/>
    </inkml:context>
    <inkml:brush xml:id="br0">
      <inkml:brushProperty name="width" value="0.025" units="cm"/>
      <inkml:brushProperty name="height" value="0.025" units="cm"/>
    </inkml:brush>
  </inkml:definitions>
  <inkml:trace contextRef="#ctx0" brushRef="#br0">20 0 4484,'0'0'14312,"-2"14"-13223,-11 235 2472,10-154-3091,2-91-405,1 1 1,0 0-1,0 0 1,0-1-1,1 1 1,0 0-1,0 0 1,3 8-1,-4-12-50,0 0 0,1-1 0,-1 1 0,1 0 0,-1-1-1,1 1 1,0 0 0,-1-1 0,1 1 0,0-1 0,-1 1 0,1-1 0,0 1-1,0-1 1,-1 0 0,1 1 0,0-1 0,0 0 0,0 0 0,-1 1-1,2-1 1,1 0 2,-1 0-1,1 0 0,-1-1 0,0 1 0,1-1 0,-1 1 1,0-1-1,1 0 0,-1 0 0,4-2 0,7-5-24,-1-1 0,0 0 0,-1-1 0,0 0 0,-1-1 0,0 0-1,-1 0 1,10-16 0,41-43-453,-60 69 457,0 1-1,0 0 0,0 0 0,0 0 0,1 0 0,-1 0 0,0 0 0,0 0 0,0 0 0,0 0 0,0 0 0,0 0 0,1 0 0,-1 0 0,0 0 0,0 0 0,0 0 0,0 0 0,0 0 0,0 0 0,0 0 0,1 0 0,-1 0 0,0 0 0,0 1 0,0-1 0,0 0 0,0 0 1,0 0-1,0 0 0,1 0 0,-1 0 0,0 0 0,0 0 0,0 0 0,0 1 0,0-1 0,0 0 0,0 0 0,0 0 0,0 0 0,0 0 0,0 0 0,0 0 0,0 1 0,0-1 0,0 0 0,0 0 0,0 0 0,0 0 0,0 0 0,0 0 0,0 1 0,0-1 0,0 0 0,0 0 0,0 0 1,0 0-1,0 0 0,0 0 0,0 0 0,0 1 0,-1 17-12,-4 17 176,3-27-114,0 1 1,1-1-1,0 0 1,0 1-1,1-1 1,0 0-1,1 13 1,0-20-38,-1 1 0,1 0 0,-1 0 0,1-1 0,0 1 0,-1 0 0,1-1 0,0 1 0,0-1 0,0 1 0,0-1 0,0 1 0,1-1 0,-1 0 0,0 1 1,1-1-1,-1 0 0,1 0 0,-1 0 0,1 0 0,-1 0 0,1-1 0,0 1 0,0 0 0,-1-1 0,1 1 0,0-1 0,0 0 0,-1 1 0,1-1 0,0 0 0,0 0 0,0 0 0,0 0 0,-1-1 0,1 1 1,0 0-1,2-2 0,6-1-15,0 0-1,-1-1 1,0 0 0,0-1 0,0 1 0,-1-2 0,1 1 0,-1-2 0,0 1 0,10-11 0,32-23-43,-50 40 58,1 1 1,-1-1-1,1 0 1,-1 0-1,1 1 1,-1-1-1,0 0 1,1 0-1,-1 1 1,1-1-1,-1 1 1,0-1 0,1 0-1,-1 1 1,0-1-1,0 1 1,1-1-1,-1 1 1,0-1-1,0 1 1,1-1-1,-1 1 1,0-1 0,0 1-1,0-1 1,0 1-1,0-1 1,0 1-1,0-1 1,0 1-1,0 0 1,0-1-1,0 1 1,0-1 0,-1 1-1,3 38 592,-2-18-242,1-19-338,0 0 1,0 0 0,0 0-1,0 0 1,0-1 0,0 1-1,0 0 1,0-1 0,1 1-1,-1-1 1,0 1 0,1-1 0,0 0-1,-1 0 1,1 1 0,0-1-1,-1 0 1,1 0 0,0-1-1,0 1 1,0 0 0,0-1-1,0 1 1,0-1 0,0 0-1,0 1 1,0-1 0,0 0-1,0 0 1,4-1 0,4 1-28,-1 0-1,1-1 1,-1-1 0,1 1 0,13-5 0,-5-2-331,0 0-1,23-14 1,-26 13 78,0 1 0,1 0 0,27-9-1,-43 17 272,0 0-1,1 1 1,-1-1-1,1 0 0,-1 0 1,0 0-1,1 0 1,-1 0-1,1 1 1,-1-1-1,0 0 1,1 0-1,-1 0 0,0 1 1,1-1-1,-1 0 1,0 1-1,1-1 1,-1 0-1,0 1 0,0-1 1,1 0-1,-1 1 1,0-1-1,0 0 1,0 1-1,0-1 0,0 1 1,1-1-1,-1 0 1,0 1-1,0-1 1,0 1-1,0-1 0,0 1 1,0-1-1,0 0 1,-1 2-1,2 28 553,2 0 10,-2-29-567,0 0-1,0 0 1,0 0-1,0 0 1,0 0 0,0-1-1,1 1 1,-1 0-1,0-1 1,0 1 0,1 0-1,-1-1 1,1 0-1,-1 1 1,0-1 0,1 0-1,-1 0 1,1 1-1,-1-1 1,1 0-1,-1-1 1,1 1 0,-1 0-1,1 0 1,-1-1-1,0 1 1,3-1 0,36-16-1391,6-25-5747,-22 18-1169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2.117"/>
    </inkml:context>
    <inkml:brush xml:id="br0">
      <inkml:brushProperty name="width" value="0.025" units="cm"/>
      <inkml:brushProperty name="height" value="0.025" units="cm"/>
    </inkml:brush>
  </inkml:definitions>
  <inkml:trace contextRef="#ctx0" brushRef="#br0">104 1 14734,'0'0'7063,"-9"0"-6113,-3 0-749,6-1-130,0 1-1,0 0 1,0 0-1,0 1 1,-1 0-1,-5 2 0,10-3-70,0 1 0,0 0 0,0 0 0,1-1 0,-1 1 0,0 1 0,1-1 0,-1 0 0,1 0 0,0 0 0,-1 1 0,1-1 0,0 1 0,0-1 0,-1 1 0,1-1 0,1 1 0,-1 0 0,0 0 0,0-1 0,1 1 0,-1 0 0,1 0 0,-1 0 0,1 0 0,-1 3 0,1-3 1,-1 1 0,1-1 0,-1 1-1,1 0 1,0-1 0,0 1 0,0-1 0,1 1 0,-1-1 0,0 1 0,1-1-1,0 1 1,0-1 0,0 1 0,0-1 0,0 1 0,0-1 0,0 0 0,1 0 0,-1 0-1,1 0 1,-1 0 0,1 0 0,3 3 0,0-3-20,-1 0 0,1-1 1,0 0-1,-1 0 0,1 0 1,0 0-1,0-1 0,0 1 0,-1-1 1,1 0-1,0-1 0,0 1 0,5-2 1,0-1-130,1 0 0,-1-1 0,0 0 0,0-1 1,0 0-1,-1 0 0,1-1 0,-2 0 1,1-1-1,0 0 0,10-12 0,7-2 1302,-26 20-561,-1 5-381,0-1 1,0 1-1,-1 0 1,1-1-1,-1 1 0,0-1 1,0 1-1,-6 5 1,-4 11 331,10-17-463,1 1 0,-1-1 0,1 0 0,0 1 1,1-1-1,-1 0 0,0 1 0,1-1 0,0 1 1,0-1-1,0 5 0,1-7-73,-1 1-1,0-1 1,1 0-1,-1 0 1,1 0 0,-1 0-1,1 1 1,0-1-1,0 0 1,-1 0-1,1 0 1,0 0 0,0 0-1,0-1 1,0 1-1,0 0 1,0 0 0,0-1-1,0 1 1,0 0-1,1-1 1,-1 1-1,0-1 1,0 0 0,0 1-1,1-1 1,-1 0-1,0 0 1,1 0 0,-1 0-1,2 0 1,11 0-276,-1-1 0,1-1 0,0 0 0,-1 0 0,0-2 0,0 0 0,0 0 0,0-1 0,14-8 0,-8 4-108,0 2-1,0 0 1,21-5-1,-39 12 440,-1 0-1,0 0 0,1 1 0,-1-1 0,1 0 0,-1 0 1,0 0-1,1 0 0,-1 0 0,0 1 0,1-1 0,-1 0 1,0 0-1,1 0 0,-1 1 0,0-1 0,1 0 0,-1 1 1,0-1-1,0 0 0,1 0 0,-1 1 0,0-1 0,0 1 1,0-1-1,0 0 0,1 1 0,-1-1 0,0 0 0,0 1 1,0-1-1,0 1 0,0-1 0,0 0 0,0 2 0,2 23 1212,2 6-445,-1-28-811,0-1 0,-1 0 1,1 0-1,0-1 0,0 1 0,0 0 1,1-1-1,-1 0 0,0 0 1,0 0-1,1 0 0,-1 0 1,1-1-1,-1 0 0,1 1 1,-1-1-1,0 0 0,5-1 1,5 0-359,0 0 1,0 0 0,20-6 0,-27 5-659,0 0 1,0-1-1,0 1 1,0-1-1,-1 0 1,11-7-1,0-7-7794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9:54.154"/>
    </inkml:context>
    <inkml:brush xml:id="br0">
      <inkml:brushProperty name="width" value="0.025" units="cm"/>
      <inkml:brushProperty name="height" value="0.025" units="cm"/>
    </inkml:brush>
  </inkml:definitions>
  <inkml:trace contextRef="#ctx0" brushRef="#br0">0 302 12715,'113'-29'3444,"-55"9"-3235,33 2-111,1 4 0,0 3 0,1 5 1,0 4-1,44 6-98,-107-4 13,882 9 531,1020-23-348,-832 27 136,-698-6 708,0-17 0,23-20-1040,87-34 122,244-20-58,-129 52 56,-519 33-174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3.282"/>
    </inkml:context>
    <inkml:brush xml:id="br0">
      <inkml:brushProperty name="width" value="0.025" units="cm"/>
      <inkml:brushProperty name="height" value="0.025" units="cm"/>
    </inkml:brush>
  </inkml:definitions>
  <inkml:trace contextRef="#ctx0" brushRef="#br0">8 15 5573,'-1'7'8571,"-2"17"-1841,0 30-4740,3-49-1949,0 0 0,0 0 1,0 0-1,1-1 0,-1 1 0,2 0 0,-1 0 0,0-1 0,1 1 1,0-1-1,0 1 0,0-1 0,0 0 0,1 1 0,0-1 0,5 6 1,-6-9-19,-1 0 1,1 0-1,0 0 1,0 0 0,0 0-1,0 0 1,-1-1-1,1 1 1,0-1 0,0 1-1,0-1 1,0 0 0,0 0-1,0 0 1,0 0-1,0 0 1,0 0 0,0 0-1,0-1 1,0 1-1,0-1 1,0 0 0,0 1-1,0-1 1,0 0-1,0 0 1,-1 0 0,1 0-1,2-3 1,5-3 124,0 0 0,-1-1 0,15-18 0,-16 18-119,86-107 163,-93 114-185,0 1 0,1-1 0,-1 1 0,0-1-1,1 1 1,-1-1 0,1 1 0,-1-1 0,0 1 0,1-1 0,-1 1 0,1-1-1,0 1 1,-1 0 0,1-1 0,-1 1 0,1 0 0,0 0 0,-1 0 0,1-1-1,-1 1 1,1 0 0,0 0 0,-1 0 0,1 0 0,0 0 0,-1 0 0,1 0-1,0 0 1,-1 0 0,1 0 0,0 1 0,-1-1 0,1 0 0,0 0-1,-1 0 1,1 1 0,-1-1 0,1 0 0,-1 1 0,1-1 0,-1 1 0,1-1-1,-1 1 1,1-1 0,-1 1 0,1-1 0,-1 1 0,0-1 0,1 1 0,-1-1-1,0 1 1,0 0 0,1-1 0,-1 1 0,0-1 0,0 1 0,0 1 0,10 52 494,-6-30-367,-4-22-126,0 0 1,1 0-1,-1 0 1,1 0-1,-1-1 0,1 1 1,0 0-1,-1 0 1,1 0-1,0-1 0,0 1 1,1-1-1,-1 1 1,0-1-1,0 1 0,1-1 1,-1 1-1,1-1 0,-1 0 1,1 0-1,-1 0 1,1 0-1,0 0 0,0 0 1,-1-1-1,1 1 1,0 0-1,0-1 0,0 1 1,0-1-1,0 0 1,3 0-1,0-1-220,1 0-1,-1 0 1,1-1-1,-1 0 1,0 0 0,0-1-1,0 0 1,0 0-1,9-6 1,-6 4-1101,2-1-1536,-5 2-2673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3.658"/>
    </inkml:context>
    <inkml:brush xml:id="br0">
      <inkml:brushProperty name="width" value="0.025" units="cm"/>
      <inkml:brushProperty name="height" value="0.025" units="cm"/>
    </inkml:brush>
  </inkml:definitions>
  <inkml:trace contextRef="#ctx0" brushRef="#br0">0 1 7207,'0'0'15150,"21"23"-21204,-11-19-864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4.109"/>
    </inkml:context>
    <inkml:brush xml:id="br0">
      <inkml:brushProperty name="width" value="0.025" units="cm"/>
      <inkml:brushProperty name="height" value="0.025" units="cm"/>
    </inkml:brush>
  </inkml:definitions>
  <inkml:trace contextRef="#ctx0" brushRef="#br0">267 28 7015,'0'0'15833,"-10"-7"-15219,4 4-551,4 1-56,-1 0 0,1 0 0,-1 0-1,0 1 1,1-1 0,-1 1-1,0 0 1,0 0 0,0 0-1,0 0 1,0 0 0,0 1 0,0-1-1,0 1 1,0 0 0,0 0-1,0 0 1,0 0 0,0 1-1,-1-1 1,1 1 0,0 0 0,0 0-1,1 0 1,-1 0 0,0 0-1,-3 2 1,-17 12-64,-41 36-1,58-45 20,0-1 0,0 1 0,0 1 0,1-1 0,0 1 0,0 0 0,1 0 0,0 0-1,0 1 1,-5 14 0,9-21-17,0 0 0,1 0-1,-1-1 1,0 1 0,0 0 0,1 0-1,-1 0 1,1-1 0,-1 1-1,1 0 1,-1 0 0,1-1-1,-1 1 1,1 0 0,-1-1 0,1 1-1,0 0 1,-1-1 0,1 1-1,0-1 1,0 1 0,-1-1 0,1 0-1,0 1 1,0-1 0,0 0-1,0 1 1,-1-1 0,1 0 0,0 0-1,0 0 1,0 0 0,0 0-1,0 0 1,0 0 0,0 0 0,-1 0-1,3-1 1,45 0-433,-43 0 356,42-5-63,-34 3 197,0 1 0,0 1 0,0 0 0,0 0 0,0 2 0,17 1 0,-28-1 37,-1-1-1,0 1 1,0-1 0,1 1 0,-1-1 0,0 1 0,0 0-1,0-1 1,0 1 0,0 0 0,0 0 0,0 0-1,0 0 1,0 0 0,0 0 0,0 0 0,0 0 0,-1 0-1,1 0 1,0 1 0,-1-1 0,1 0 0,-1 0-1,0 1 1,1-1 0,-1 0 0,0 1 0,0-1-1,0 0 1,0 1 0,0-1 0,0 1 0,0-1 0,0 0-1,0 1 1,-1-1 0,1 0 0,-1 2 0,-1 2 107,1 1 0,-1-1 0,0 0 0,0 0 1,-1 0-1,0 0 0,1 0 0,-5 4 0,-10 10 421,-1-2-1,0 0 1,-35 25-1,42-34-423,0-1 0,0 0-1,-1-1 1,1 0 0,-2-1-1,1 0 1,0-1 0,-23 4-1,35-8-195,-1 0-1,1 1 1,-1-1-1,1 0 1,-1 0-1,1 0 1,-1 0-1,0 0 1,1 0-1,-1 0 1,1 0-1,-1 0 1,1 0-1,-1 0 1,0 0-1,1-1 1,-1 1-1,1 0 1,-1 0-1,1 0 1,-1-1-1,1 1 1,-1 0-1,1-1 1,-1 1-1,1 0 1,-1-1-1,1 1 1,0-1-1,-1 1 1,1-1-1,0 1 1,-1-1-1,1 1 1,0-1-1,0 1 1,-1-1-1,1 1 1,0-1-1,0 1 1,0-1-1,0 0 1,0 1-1,0-1 1,0 1-1,0-1 1,0 0-1,0 1 1,0-1-1,0 1 1,0-1-1,0 1 1,1-1-1,-1 1 1,0-1-1,0 1 1,1-1-1,-1 1 1,0-1-1,1 1 1,0-2-1,21-31-3590,11-3-1347,9-2-1682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4.605"/>
    </inkml:context>
    <inkml:brush xml:id="br0">
      <inkml:brushProperty name="width" value="0.025" units="cm"/>
      <inkml:brushProperty name="height" value="0.025" units="cm"/>
    </inkml:brush>
  </inkml:definitions>
  <inkml:trace contextRef="#ctx0" brushRef="#br0">96 294 4933,'0'0'9139,"-8"9"-6267,6-6-2820,-15 16 1380,-24 36 0,38-50-1220,-1 0 0,1 0 0,1 0 0,-1 0 1,1 0-1,-1 1 0,2-1 0,-1 1 0,1 0 0,-1-1 0,2 1 0,-1 0 1,0 0-1,1-1 0,1 11 0,0-15-206,0 1 1,-1-1-1,1 0 0,0 0 0,0 0 1,0 0-1,0 0 0,0-1 0,0 1 1,0 0-1,0 0 0,0-1 0,1 1 1,-1 0-1,0-1 0,0 1 1,1-1-1,-1 0 0,0 1 0,1-1 1,-1 0-1,0 0 0,1 0 0,-1 0 1,0 0-1,1 0 0,-1 0 0,0 0 1,1-1-1,0 1 0,4-1 33,0 0 0,0 0 0,0-1-1,-1 0 1,12-4 0,-9 0-12,1-1 1,-1 0-1,0 0 1,0 0-1,-1-1 1,0 0-1,0 0 0,-1-1 1,0 0-1,-1 0 1,0 0-1,0-1 1,-1 0-1,0 0 0,-1 0 1,0 0-1,0 0 1,-2-1-1,1 1 0,-1-1 1,0-11-1,-1 22-25,0 0-1,0-1 1,0 1-1,0 0 1,0 0-1,0-1 1,0 1-1,0 0 1,0 0-1,0-1 1,0 1-1,0 0 1,0 0-1,0-1 1,0 1-1,-1 0 1,1 0-1,0-1 0,0 1 1,0 0-1,0 0 1,0-1-1,-1 1 1,1 0-1,0 0 1,0 0-1,0 0 1,-1-1-1,1 1 1,0 0-1,0 0 1,-1 0-1,1 0 1,0 0-1,0 0 1,-1-1-1,1 1 1,0 0-1,0 0 1,-1 0-1,1 0 1,0 0-1,0 0 1,-1 0-1,1 0 0,0 0 1,-1 0-1,1 1 1,0-1-1,0 0 1,-1 0-1,1 0 1,0 0-1,0 0 1,-1 0-1,1 0 1,0 1-1,0-1 1,0 0-1,-1 0 1,1 0-1,0 1 1,0-1-1,0 0 1,0 0-1,-1 1 1,1-1-1,0 0 1,0 0-1,-13 19-83,12-16 80,0 1 0,0 0 0,1 0 0,-1 1 1,1-1-1,0 0 0,0 0 0,0 0 0,0 0 0,1 0 1,-1 0-1,1 0 0,0 0 0,3 6 0,-3-8 14,1 0-1,0 0 0,0 0 0,0 0 0,0 0 0,0-1 0,0 1 1,0-1-1,0 1 0,1-1 0,-1 0 0,1 0 0,-1 0 0,1 0 1,-1 0-1,1 0 0,0-1 0,-1 1 0,1-1 0,-1 0 0,1 0 1,0 0-1,3-1 0,6 0 26,-1 0 0,1-1 0,-1-1 1,1 0-1,-1-1 0,0 0 0,0 0 0,-1-1 0,1-1 0,-1 0 1,0 0-1,-1-1 0,17-15 0,-6 4-3,0-2-1,-1 0 1,-1-1 0,27-44 0,-10-3 49,-33 63-62,0 0-1,-1 0 0,1 0 0,-1 0 1,0-1-1,0 1 0,-1 0 0,0 0 1,0-1-1,0 1 0,0 0 0,-2-6 1,1 10-18,1 0 0,-1 0 1,1 0-1,-1 0 1,0 0-1,1 0 0,-1 0 1,0 0-1,0 0 1,0 0-1,0 1 1,0-1-1,0 0 0,0 0 1,0 1-1,0-1 1,0 1-1,0-1 0,0 1 1,0-1-1,-1 1 1,1 0-1,0 0 1,0-1-1,0 1 0,-1 0 1,1 0-1,0 0 1,0 0-1,-1 1 0,1-1 1,0 0-1,0 0 1,0 1-1,0-1 1,-3 2-1,-1-1-10,-1 1-1,1 0 1,0 1-1,0-1 1,0 1 0,-9 7-1,1 0 50,1 0 0,0 2 0,1-1 0,1 2-1,-1-1 1,2 1 0,0 1 0,1 0 0,0 0-1,1 1 1,0-1 0,1 2 0,1-1 0,1 0 0,0 1-1,1 0 1,-2 23 0,5-35-53,0-1-1,1 0 1,-1 0-1,1 0 1,-1-1 0,1 1-1,0 0 1,0 0-1,1 0 1,-1 0 0,0-1-1,1 1 1,0-1 0,-1 1-1,1-1 1,0 0-1,0 1 1,1-1 0,-1 0-1,0 0 1,1-1-1,-1 1 1,1 0 0,5 1-1,32 11-2437,0-10-4656,-24-4 48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5.150"/>
    </inkml:context>
    <inkml:brush xml:id="br0">
      <inkml:brushProperty name="width" value="0.025" units="cm"/>
      <inkml:brushProperty name="height" value="0.025" units="cm"/>
    </inkml:brush>
  </inkml:definitions>
  <inkml:trace contextRef="#ctx0" brushRef="#br0">1 87 6182,'10'-4'2044,"-3"2"-873,0-2-405,1 1-1,0 0 1,1 1-1,-1 0 1,0 0-1,1 1 1,-1 0-1,1 0 1,-1 1-1,1 0 0,9 1 1,-17 0-677,0 0 1,1 0-1,-1 1 1,1-1-1,-1 0 1,0 0-1,0 1 0,0-1 1,0 1-1,0-1 1,0 1-1,0-1 1,-1 1-1,1 0 1,0-1-1,-1 1 0,1 0 1,-1 0-1,0-1 1,0 1-1,0 0 1,0 0-1,0-1 0,0 1 1,0 3-1,-8 46 1067,-3-16-674,7-26-203,1-1 0,0 1 0,1 0 0,-1 0 0,2 0 0,0 0 0,0 0 0,0 1 0,2 16 0,-1-26-270,1 1 1,-1-1-1,0 1 1,1-1-1,-1 1 0,1-1 1,-1 1-1,1-1 1,-1 0-1,1 1 0,-1-1 1,1 0-1,-1 1 1,1-1-1,-1 0 0,1 0 1,0 0-1,-1 1 1,1-1-1,-1 0 0,1 0 1,0 0-1,-1 0 1,1 0-1,0 0 0,-1 0 1,1 0-1,-1 0 1,1 0-1,0-1 0,22-5 175,-10-3-172,0-1 0,0-1 1,-1 0-1,-1 0 0,0-2 0,0 1 0,-1-1 1,-1-1-1,0 1 0,-1-2 0,0 1 1,-1-1-1,7-22 0,-14 36-10,1-1 0,-1 1 0,1-1 0,-1 1 0,0-1 0,0 1 0,0-1 0,0 1 0,0-1 0,0 0 0,0 1 0,0-1 0,0 1 0,-1-1 0,1 1 0,-1-1 0,1 1 0,-1-1 0,0 1 0,1 0 0,-1-1 0,0 1 0,0 0 0,0 0 0,0-1 0,-2-1 0,1 3-5,1-1 0,-1 1-1,1-1 1,-1 1 0,1 0-1,-1-1 1,1 1 0,-1 0-1,1 0 1,-1 0-1,1 0 1,-1 0 0,1 1-1,-1-1 1,1 0 0,-1 1-1,1-1 1,-1 1 0,1-1-1,0 1 1,-1 0 0,1 0-1,0-1 1,0 1 0,-1 0-1,1 0 1,0 0 0,-1 2-1,0-2 8,1 0 0,-1 1 0,1-1 0,-1 1 0,1-1 0,0 1 0,-1 0 0,1-1 0,0 1 0,0 0-1,0 0 1,0 0 0,1-1 0,-1 1 0,0 0 0,1 0 0,-1 0 0,1 1 0,0-1 0,0 0 0,0 0 0,0 0 0,0 0 0,0 0 0,0 0-1,1 0 1,-1 0 0,1 0 0,0 0 0,-1 0 0,1 0 0,0 0 0,0-1 0,0 1 0,0 0 0,1 0 0,-1-1 0,0 1 0,1-1 0,-1 1-1,1-1 1,-1 0 0,1 1 0,0-1 0,-1 0 0,1 0 0,0 0 0,0 0 0,0-1 0,0 1 0,0 0 0,0-1 0,0 0 0,0 1 0,0-1-1,3 0 1,10 1 1,-1 0-1,0-2 0,0 1 1,0-2-1,0 0 0,0-1 0,-1 0 1,26-10-1,-31 10-16,0 0 0,0-1 1,0 0-1,-1-1 0,1 1 0,-1-2 1,0 1-1,-1-1 0,1 0 0,-1 0 1,0-1-1,-1 1 0,0-1 0,0-1 1,6-11-1,-10 18 14,0 0 1,-1 0-1,1-1 0,0 1 1,-1 0-1,0 0 0,1-1 1,-1 1-1,0 0 0,1-1 1,-1 1-1,0 0 0,0-1 1,0 1-1,0 0 0,0-1 1,0 1-1,-1 0 0,1-1 1,-1-1-1,0 2-1,0 0 0,1 1 0,-1-1 0,0 1 0,0 0-1,1-1 1,-1 1 0,0 0 0,0-1 0,0 1 0,0 0 0,1 0 0,-1 0 0,0-1-1,0 1 1,0 0 0,0 0 0,0 0 0,0 1 0,0-1 0,1 0 0,-3 1 0,-3 0 16,1 1 0,-1 0 1,1 0-1,-1 1 0,1-1 0,0 1 1,-9 7-1,6-3 181,0 1 1,0 0-1,1 1 1,0-1-1,-9 18 0,14-22-130,-1 0-1,1 0 0,1 0 1,-1 0-1,1 0 0,-1 0 1,1 1-1,0-1 0,1 0 1,-1 1-1,1-1 0,0 1 1,0-1-1,0 0 0,0 1 1,1-1-1,1 5 0,0-6-72,0 0 0,0 0 0,0-1 0,0 1 0,0-1 0,0 1-1,1-1 1,-1 0 0,1 0 0,0 0 0,-1-1 0,1 1 0,0 0 0,0-1-1,0 0 1,0 0 0,1 0 0,-1 0 0,0 0 0,0-1 0,0 1 0,7-1-1,8 1-1225,0 0 0,31-3 0,-9-7-4391,0-8-5017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5.697"/>
    </inkml:context>
    <inkml:brush xml:id="br0">
      <inkml:brushProperty name="width" value="0.025" units="cm"/>
      <inkml:brushProperty name="height" value="0.025" units="cm"/>
    </inkml:brush>
  </inkml:definitions>
  <inkml:trace contextRef="#ctx0" brushRef="#br0">76 1 12236,'0'0'9993,"1"77"-9673,-11-28-127,-4 4-129,1 3 0,2-4-64,3-4-128,2-10-833,4-11-1057,-2-13-2082,-5-13-2627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6.118"/>
    </inkml:context>
    <inkml:brush xml:id="br0">
      <inkml:brushProperty name="width" value="0.025" units="cm"/>
      <inkml:brushProperty name="height" value="0.025" units="cm"/>
    </inkml:brush>
  </inkml:definitions>
  <inkml:trace contextRef="#ctx0" brushRef="#br0">1 95 6470,'0'0'8723,"13"-10"-5755,-3 3-2673,-2-1 24,2 1 0,-1 1 0,1 0 0,0 0 0,0 1 0,1 0 0,-1 1 0,20-6 0,5 3 974,69-5 0,-87 11-1227,0 1-1,0 0 0,0 2 0,0 0 0,0 0 1,19 7-1,-32-8-67,0 1 1,0 0 0,0 0-1,0 0 1,0 0 0,0 0-1,-1 1 1,1 0 0,-1 0 0,6 6-1,-8-8 6,0 1-1,1-1 0,-1 1 1,-1 0-1,1-1 0,0 1 1,0 0-1,-1 0 1,1 0-1,-1-1 0,1 1 1,-1 0-1,0 0 1,0 0-1,0 0 0,0 0 1,0 0-1,0 0 0,0 0 1,-1-1-1,1 1 1,-1 0-1,1 0 0,-1 0 1,0-1-1,0 1 0,-1 3 1,-6 5 82,-1 0 0,0-1 0,0 0 0,0-1 0,-1 0 0,-1 0 0,1-1 0,-23 11 0,16-8 198,1 0 1,-27 22 0,34-18-462,18-8-471,28-5-857,-27-2 1257,11 1-596,9-1 149,-1 1 1,0 2-1,0 1 0,0 1 0,45 12 0,-73-16 743,1 0 0,-1 0 1,0 0-1,0 1 0,0-1 1,1 0-1,-1 1 0,0-1 0,0 1 1,0-1-1,0 1 0,0 0 1,0 0-1,0-1 0,0 1 1,0 0-1,0 0 0,0 0 0,-1 0 1,1 0-1,0 0 0,0 0 1,-1 0-1,1 0 0,-1 0 0,1 0 1,-1 1-1,0-1 0,1 1 1,-2 0 95,0 0-1,1-1 1,-1 1 0,0 0 0,-1-1 0,1 1 0,0-1 0,0 0 0,-1 1-1,1-1 1,0 0 0,-1 0 0,0 1 0,1-1 0,-1-1 0,-2 2 0,-13 7 977,-1-1 1,-26 8 0,44-16-1122,-63 21 1190,0-4 1,-114 17-1,163-36-4143,18-6 451,30-14-1849,-22 16 2450,26-19-4916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6.539"/>
    </inkml:context>
    <inkml:brush xml:id="br0">
      <inkml:brushProperty name="width" value="0.025" units="cm"/>
      <inkml:brushProperty name="height" value="0.025" units="cm"/>
    </inkml:brush>
  </inkml:definitions>
  <inkml:trace contextRef="#ctx0" brushRef="#br0">67 0 7399,'0'0'9326,"-7"9"-6283,0 1-2602,0-1 0,1 1 0,0 0 0,1 0 0,0 1 0,0-1 0,1 1 0,0 0 0,1 1 0,1-1 0,0 0 0,-1 13 0,3-14-311,3 43 100,-3-51-219,0 0 0,1 0 0,-1 1 0,1-1 0,0 0 0,0 0 1,0 0-1,0 0 0,0 0 0,0 0 0,0 0 0,1 0 0,-1 0 1,0 0-1,1-1 0,0 1 0,0 0 0,-1-1 0,4 2 0,-4-8 85,0 1 1,0-1-1,-1 0 0,1 1 0,-1-1 0,0 0 0,0 0 0,0 1 0,-2-8 0,-10-33-695,0 3-2484,9 13-3180,44 11 5596,-28 14 1351,0 0 1,1 0 0,-1 2-1,16-2 1,-18 3-948,0 0 0,-1-1 0,1 0 0,0 0-1,-1-2 1,0 1 0,15-8 0,-9-2-5267,-5-1-5473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6.941"/>
    </inkml:context>
    <inkml:brush xml:id="br0">
      <inkml:brushProperty name="width" value="0.025" units="cm"/>
      <inkml:brushProperty name="height" value="0.025" units="cm"/>
    </inkml:brush>
  </inkml:definitions>
  <inkml:trace contextRef="#ctx0" brushRef="#br0">160 45 4100,'0'0'16939,"-10"-5"-15701,5 2-1172,0 0 0,0 1 0,-1 0 0,1 0 0,-1 0 0,0 1-1,1 0 1,-9-1 0,10 2-43,1 0-1,-1 1 0,1 0 1,0-1-1,-1 1 1,1 0-1,0 0 0,-1 1 1,1-1-1,0 1 1,0-1-1,0 1 0,0 0 1,1 0-1,-1 1 1,0-1-1,1 0 0,0 1 1,-4 4-1,2-2 119,1 1 0,-1-1-1,1 1 1,1-1 0,-1 1 0,1 0 0,-3 10 0,4-15-117,1 0 1,0 1 0,-1-1 0,1 0 0,0 1 0,-1-1 0,1 0-1,0 1 1,0-1 0,0 1 0,0-1 0,1 0 0,-1 1 0,0-1 0,0 0-1,1 1 1,-1-1 0,1 0 0,-1 1 0,1-1 0,0 0 0,0 0-1,-1 0 1,1 0 0,0 0 0,0 0 0,0 0 0,0 0 0,0 0 0,0 0-1,0 0 1,0 0 0,1-1 0,-1 1 0,0 0 0,0-1 0,1 1-1,-1-1 1,0 0 0,2 1 0,3-1-2,0 1 1,0-1-1,0-1 1,0 1-1,0-1 0,-1 0 1,1 0-1,0-1 0,0 0 1,-1 0-1,1 0 0,-1-1 1,0 1-1,0-1 0,0-1 1,0 1-1,0-1 0,-1 0 1,6-5-1,-4 4 7,-1-1 0,1 0 0,-1-1 0,0 0 0,-1 1 0,0-1 0,0-1 0,0 1 0,-1-1 0,0 1-1,0-1 1,-1 0 0,2-13 0,-4 22-73,0-1-1,0 1 0,0 0 0,0-1 0,-1 1 1,1-1-1,0 1 0,0-1 0,-1 1 1,1-1-1,0 1 0,-1-1 0,1 1 1,-1-1-1,1 1 0,0-1 0,-1 0 1,1 1-1,-1-1 0,1 0 0,-1 1 1,1-1-1,-1 0 0,0 1 0,1-1 1,-1 0-1,1 0 0,-1 0 0,1 0 1,-1 0-1,0 0 0,1 0 0,-1 0 0,1 0 1,-1 0-1,0 0 0,1 0 0,-1 0 1,1 0-1,-1 0 0,0 0 0,1-1 1,-1 1-1,1 0 0,-1-1 0,1 1 1,-1 0-1,1-1 0,-1 1 0,1 0 1,-1-1-1,1 1 0,0-1 0,-1 1 1,1-1-1,0 1 0,-1-1 0,1 1 1,0-1-1,0 1 0,-1-1 0,1 1 0,0-1 1,0 0-1,0 0 0,-1 24-3180,11-11-4068,5-7-2259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7.780"/>
    </inkml:context>
    <inkml:brush xml:id="br0">
      <inkml:brushProperty name="width" value="0.025" units="cm"/>
      <inkml:brushProperty name="height" value="0.025" units="cm"/>
    </inkml:brush>
  </inkml:definitions>
  <inkml:trace contextRef="#ctx0" brushRef="#br0">86 0 5509,'0'0'12407,"-6"9"-11265,-4 7-674,0 1-1,1 0 1,1 0 0,1 1-1,0 0 1,2 0 0,-7 34-1,7-20-210,2 1-1,0-1 1,3 1-1,3 35 0,8-13-231,3-29 27,-14-26-47,1 1-1,-1-1 0,1 0 0,-1 1 0,1-1 0,-1 1 0,1-1 0,0 0 0,-1 1 0,1-1 0,-1 0 0,1 0 0,0 1 0,-1-1 0,1 0 0,0 0 0,-1 0 1,1 0-1,0 0 0,0 0 0,-1 0 0,1 0 0,0 0 0,-1 0 0,1-1 0,0 1 0,-1 0 0,1 0 0,0-1 0,0 1 0,1-2-12,0 0 0,0 0-1,0 0 1,0 0 0,-1 0 0,1-1-1,-1 1 1,1 0 0,-1-1-1,0 1 1,0-1 0,0 1 0,0-1-1,-1 1 1,1-4 0,7-46-115,-7 44 117,0-12-12,3-12-59,-4 31 74,0 0 0,1 0-1,-1 0 1,1 1 0,-1-1 0,1 0 0,-1 0 0,1 0 0,0 0 0,-1 1-1,1-1 1,0 0 0,0 1 0,-1-1 0,1 1 0,0-1 0,0 0 0,0 1-1,0 0 1,0-1 0,0 1 0,0 0 0,0-1 0,0 1 0,2 0 0,9-3 2,-1 0 1,1 0-1,-1-1 1,0 0-1,0-1 1,0-1-1,-1 0 1,1 0 0,-1-1-1,-1 0 1,18-17-1,-19 17 10,-1 0 0,1-1 0,-1 0-1,-1-1 1,0 1 0,0-1 0,-1 0-1,0-1 1,0 1 0,-1-1 0,-1 0-1,1 0 1,2-18 0,-5 25-5,-1 1 0,0 0 0,0-1 0,0 1 0,0 0-1,0-1 1,-1 1 0,1-1 0,-1 1 0,1 0 0,-1 0 0,0-1 0,0 1 0,0 0 0,0 0-1,0 0 1,-1 0 0,1 0 0,-1 0 0,1 0 0,-1 0 0,0 1 0,1-1 0,-4-2 0,2 3 12,0 0 0,0 0 0,1 0 0,-1 0 1,0 1-1,0-1 0,0 1 0,0-1 0,0 1 1,0 0-1,0 0 0,0 1 0,0-1 0,0 1 1,1-1-1,-1 1 0,0 0 0,0 0 0,0 0 1,-4 2-1,0 2 98,-1 0 0,1 0 0,0 1 1,1-1-1,-1 1 0,1 1 0,1-1 0,-1 1 1,1 0-1,0 1 0,0-1 0,1 1 0,0 0 1,-3 9-1,1-2 66,0 1 0,1 1 0,1-1 0,1 1 0,0 0 0,-1 23 0,4-36-192,-1 0-1,1 0 0,0 0 1,0 0-1,0 0 1,0 0-1,1 0 1,0 0-1,0 0 0,0 0 1,0 0-1,1 0 1,-1 0-1,1-1 0,0 1 1,0-1-1,0 1 1,1-1-1,-1 0 1,1 0-1,0 0 0,-1 0 1,1 0-1,1-1 1,-1 0-1,0 1 0,1-1 1,-1 0-1,1 0 1,-1-1-1,1 1 1,0-1-1,0 0 0,0 0 1,0 0-1,0 0 1,0-1-1,0 0 0,0 1 1,0-1-1,5-1 1,2 1-230,1-1 0,-1 0 0,0 0 0,1-1 0,-1-1 0,0 0 0,0 0 0,0-1 0,11-6 0,-15 7 190,-1-1 1,1 0-1,-1 0 1,0-1-1,0 0 1,0 0-1,-1 0 1,1-1-1,-1 1 1,-1-1-1,1-1 1,-1 1-1,0 0 1,5-13-1,-6 1 880,-12 15 267,6 4-1026,1 1 0,-1-1 1,0 1-1,1-1 0,-1 1 1,1 0-1,-1 0 0,1 0 1,-2 3-1,-4 3 81,1 2 0,1-1 1,-1 1-1,1-1 0,-5 14 0,9-18-126,0 0 0,0 1 0,1-1 0,-1 1 0,1-1 0,0 1-1,0-1 1,1 1 0,0 0 0,0 0 0,0-1 0,2 10 0,-1-12-57,1-1 1,-1 0-1,0 1 0,1-1 1,-1 0-1,1 0 0,0 0 0,0 0 1,0 0-1,0 0 0,0 0 1,0-1-1,0 1 0,0-1 1,1 1-1,-1-1 0,1 0 0,-1 0 1,1 0-1,-1 0 0,5 0 1,60 10-1514,-63-11 1419,3 1-24,12 1 3,0 0-1,-1-1 1,1-1 0,0-1 0,21-4-1,-38 5 250,0-1 1,0 1-1,-1-1 0,1 0 0,0 0 0,-1 1 0,1-1 0,-1 0 0,1 0 0,-1 0 0,1-1 0,-1 1 0,0 0 0,1-1 0,-1 1 0,0 0 1,0-1-1,0 1 0,0-1 0,0 0 0,-1 1 0,2-3 0,-1 0 17,0 0 0,-1-1-1,1 1 1,-1 0 0,0 0 0,0 0 0,0 0-1,-1 0 1,-1-7 0,-1-4-43,-2 0-1,0 1 1,-1-1-1,-8-14 1,-32-42-631,33 53 55,45 25-2275,50 15-2328,-26-15-1899,-20-6 207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0:03.723"/>
    </inkml:context>
    <inkml:brush xml:id="br0">
      <inkml:brushProperty name="width" value="0.025" units="cm"/>
      <inkml:brushProperty name="height" value="0.025" units="cm"/>
    </inkml:brush>
  </inkml:definitions>
  <inkml:trace contextRef="#ctx0" brushRef="#br0">38 7 13883,'-38'-6'5337,"41"12"-4707,3-2-601,0-1 0,0 0 0,0 0 1,0 0-1,1-1 0,0 1 0,-1-1 1,1-1-1,0 0 0,0 0 1,0 0-1,-1-1 0,1 0 0,0 0 1,2-1-30,25 3 19,144 16 1,-2 8 0,61 21-20,-142-25 5,1-4 0,1-4-1,0-4 1,20-4-5,588 0 13,361-31 6,-426 20-30,187-20 51,34 28-48,210 36 40,-836-30-31,0-9 0,2-12-1,285-32-2,79-10 10,-338 40-4,-1 12 0,11 12-4,339 3 0,289-20 26,-387 36-20,83-18-14,-141 5 24,-293 1-16,0-7 0,86-9 0,-89-9 0,-23 0 0,0 5 0,134 16 0,-121-1 0,1-6 0,86-11 0,452-3 24,-213-46-13,-431 49 31,-1-1 0,-1-2 0,0-3 0,12-4-42,-26 6 232,1 1-1,0 1 1,1 2-1,-1 1 1,26 1-232,-23 12 8,-33-8-384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48.137"/>
    </inkml:context>
    <inkml:brush xml:id="br0">
      <inkml:brushProperty name="width" value="0.025" units="cm"/>
      <inkml:brushProperty name="height" value="0.025" units="cm"/>
    </inkml:brush>
  </inkml:definitions>
  <inkml:trace contextRef="#ctx0" brushRef="#br0">206 1 8072,'0'0'10580,"-9"0"-8466,2 0-1803,0 1 0,0 0-1,0 0 1,0 0-1,0 1 1,0 0 0,0 1-1,0-1 1,-7 6-1,9-6-216,0 1-1,1-1 0,-1 1 1,1 0-1,0 1 0,0-1 1,0 1-1,1 0 0,-1-1 1,1 2-1,0-1 0,0 0 0,0 1 1,1-1-1,0 1 0,-3 5 1,5-8-155,0 0 1,-1 0-1,1 1 1,0-1-1,0 0 1,0 0-1,0 0 1,1 0-1,-1 0 1,0 0-1,1 0 1,0 0 0,-1 0-1,1 0 1,0 0-1,0 0 1,0-1-1,0 1 1,0 0-1,1-1 1,-1 1-1,0 0 1,1-1-1,-1 0 1,1 1-1,0-1 1,-1 0-1,1 0 1,0 0-1,0 0 1,0 0-1,0 0 1,0 0-1,0-1 1,3 2-1,12 3-347,0-1 0,1 0 0,23 2 0,-16-3-37,-9 0 259,-10-3 178,0 1 0,0 0-1,0 0 1,0 1 0,0 0 0,-1 0 0,7 3 0,-12-5 37,1 1 0,-1-1-1,0 0 1,1 1 0,-1-1 0,0 1 0,1-1-1,-1 1 1,0 0 0,1-1 0,-1 1-1,0-1 1,0 1 0,0-1 0,0 1-1,0 0 1,0-1 0,1 1 0,-1-1 0,0 1-1,-1 0 1,1-1 0,0 1 0,0-1-1,0 1 1,0 0 0,0-1 0,-1 1-1,1-1 1,0 1 0,0-1 0,-1 1 0,1-1-1,0 1 1,-1-1 0,1 1 0,-1-1-1,1 1 1,-1-1 0,1 0 0,-1 1-1,1-1 1,-1 0 0,1 1 0,-1-1 0,1 0-1,-1 0 1,1 1 0,-2-1 0,-31 19 943,32-19-911,-31 16 427,8-2-293,-1-2-1,0-1 0,0-1 1,-1-2-1,-41 10 1,53-19-2240,11-6-2701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0.439"/>
    </inkml:context>
    <inkml:brush xml:id="br0">
      <inkml:brushProperty name="width" value="0.025" units="cm"/>
      <inkml:brushProperty name="height" value="0.025" units="cm"/>
    </inkml:brush>
  </inkml:definitions>
  <inkml:trace contextRef="#ctx0" brushRef="#br0">66 20 5221,'-2'-6'7950,"-3"5"-4306,5 1-3496,-1 0-1,1-1 1,0 1 0,-1 0 0,1 0 0,-1 0-1,1 0 1,0 0 0,-1-1 0,1 1 0,0 0 0,-1 0-1,1-1 1,0 1 0,-1 0 0,1 0 0,0-1-1,-1 1 1,1 0 0,0-1 0,0 1 0,0 0 0,-1-1-1,1 1 1,0-1 0,0 1 0,0 0 0,0-1-1,0 1 1,0-1 0,0 1 0,0 0 0,-1-1 0,1 1-1,1-1 1,-1 1 0,0-1 0,0 0 279,-2 3-385,1 0 0,-1 0 0,1 0 0,0 0 1,0 0-1,-1 0 0,2 0 0,-1 1 0,0-1 0,0 0 0,1 0 1,-1 4-1,-1-1 93,-1 2 2,-3 8 83,0 1 0,1 0 0,1 0 0,0 0 0,1 0 0,-1 19 0,6-35-197,0 1 0,0 0 1,0-1-1,0 1 1,-1-1-1,1 1 1,0-1-1,0 0 0,0 0 1,0 0-1,0 0 1,0 0-1,0 0 1,0-1-1,0 1 0,0-1 1,1 0-1,11-5 3,-2 0 0,1-1 0,-1 0 0,12-10 0,-16 10-18,1 1 0,0 0 0,0 0 0,0 1-1,1 0 1,0 1 0,0 0 0,0 1 0,11-3-1,-19 6-6,-1 0 0,0 0-1,0 0 1,0 1-1,1-1 1,-1 0-1,0 1 1,0-1 0,0 1-1,0-1 1,0 1-1,0 0 1,0-1 0,0 1-1,0 0 1,0 0-1,0 0 1,0-1-1,0 1 1,-1 0 0,1 0-1,0 0 1,-1 0-1,1 1 1,0-1-1,-1 0 1,0 0 0,1 0-1,-1 0 1,0 1-1,1-1 1,-1 0-1,0 0 1,0 0 0,0 1-1,0 1 1,0 59 39,-1-42-27,3-20-199,0 0 1,0-1-1,0 1 0,0 0 1,0-1-1,-1 0 0,1 0 1,0 1-1,0-1 0,-1 0 1,1 0-1,0 0 0,2-3 0,26-30-10554,-13 12-1138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0.807"/>
    </inkml:context>
    <inkml:brush xml:id="br0">
      <inkml:brushProperty name="width" value="0.025" units="cm"/>
      <inkml:brushProperty name="height" value="0.025" units="cm"/>
    </inkml:brush>
  </inkml:definitions>
  <inkml:trace contextRef="#ctx0" brushRef="#br0">0 28 11755,'0'0'8285,"8"-5"-6395,1 1-1659,0 0 0,0 1 0,0 0 0,1 1 0,-1 0 0,1 0 0,-1 1 0,13 0 0,-19 1-221,1 0 0,-1-1 1,1 2-1,-1-1 0,1 0 0,-1 1 1,1-1-1,-1 1 0,1 0 0,-1 0 1,0 1-1,1-1 0,-1 1 0,0-1 1,0 1-1,0 0 0,0 0 0,-1 0 1,1 1-1,0-1 0,-1 1 0,0-1 1,1 1-1,-1 0 0,0 0 0,-1 0 1,1 0-1,0 0 0,2 7 0,-3-6 20,-1 1 0,1 0-1,-1-1 1,1 1-1,-1-1 1,-1 1 0,1-1-1,-1 1 1,1-1 0,-1 1-1,-1-1 1,1 1 0,-1-1-1,1 0 1,-1 0-1,0 1 1,-1-2 0,1 1-1,-1 0 1,-3 4 0,-8 7 354,0-1 0,0 0 1,-25 17-1,-6 6 505,45-37-888,0 0 1,-1 0 0,1 0 0,0 1-1,0-1 1,-1 0 0,1 0 0,0 0-1,0 0 1,0 1 0,-1-1 0,1 0-1,0 0 1,0 1 0,0-1 0,0 0-1,0 1 1,-1-1 0,1 0-1,0 0 1,0 1 0,0-1 0,0 0-1,0 1 1,0-1 0,0 0 0,0 0-1,0 1 1,0-1 0,0 0 0,0 1-1,0-1 1,0 0 0,0 0 0,1 1-1,-1-1 1,0 0 0,0 1 0,0-1-1,0 0 1,0 0 0,1 1 0,-1-1-1,0 0 1,0 0 0,1 0 0,-1 1-1,0-1 1,0 0 0,1 0 0,-1 0-1,0 0 1,0 0 0,1 1 0,-1-1-1,0 0 1,0 0 0,1 0 0,30 4 33,39-6-488,-54 1 68,-8 1-196,0-1-1,0 0 1,0 0 0,1 0 0,-1-1-1,0 0 1,-1 0 0,16-8 0,-23 10 273,1-1 1,-1 1 0,1-1 0,0 0-1,-1 1 1,0-1 0,1 0-1,-1 0 1,1 1 0,-1-1 0,0 0-1,0 0 1,1 1 0,-1-1-1,0 0 1,0 0 0,0 0 0,0 0-1,0 1 1,0-1 0,0 0 0,0 0-1,0 0 1,-1-1 0,-3-11-5405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1.136"/>
    </inkml:context>
    <inkml:brush xml:id="br0">
      <inkml:brushProperty name="width" value="0.025" units="cm"/>
      <inkml:brushProperty name="height" value="0.025" units="cm"/>
    </inkml:brush>
  </inkml:definitions>
  <inkml:trace contextRef="#ctx0" brushRef="#br0">92 37 5157,'0'0'6118,"-59"-23"-3844,40 16 192,6 1 3204,23 6-5542,13 0-128,10 4 32,8 5-64,4-1-769,2-3-1089,3-3-2434,-5-2-3908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1.479"/>
    </inkml:context>
    <inkml:brush xml:id="br0">
      <inkml:brushProperty name="width" value="0.025" units="cm"/>
      <inkml:brushProperty name="height" value="0.025" units="cm"/>
    </inkml:brush>
  </inkml:definitions>
  <inkml:trace contextRef="#ctx0" brushRef="#br0">108 1 6822,'0'0'10170,"-10"4"-8622,-1 2-1140,0 1-1,0 0 1,0 0 0,-11 11-1,20-16-277,-1 0 0,0 0 0,1 1 0,0-1-1,0 1 1,-1-1 0,1 1 0,1 0 0,-1 0-1,0 0 1,1 0 0,0 0 0,-1 1 0,1-1-1,0 0 1,1 1 0,-1-1 0,1 0 0,-1 1-1,1-1 1,0 1 0,0-1 0,1 1 0,-1-1 0,2 4-1,-1-5-99,0-1-1,0 0 1,1 0-1,-1 0 1,0 0 0,1 0-1,-1 0 1,1 0-1,-1 0 1,1-1-1,-1 1 1,1 0-1,0-1 1,-1 1-1,1-1 1,0 0-1,-1 0 1,1 0-1,0 0 1,0 0-1,-1 0 1,1 0 0,0 0-1,-1 0 1,1-1-1,2 0 1,47-11 219,-25 0-510,0-2 0,-1 0 1,0-2-1,24-20 1,-27 20 111,-20 15 207,-4 3 11,-1-1-1,1 1 0,-1 1 0,1-1 0,0 0 1,0 0-1,0 1 0,0 0 0,1-1 1,-3 4-1,1-1 57,2-4-106,-2 3 96,0 0 0,0 0-1,0 0 1,0 0 0,1 1 0,-1-1-1,1 1 1,0 0 0,1 0 0,-1-1-1,1 1 1,0 0 0,0 0-1,0 9 1,2-13-103,-1 0-1,1 0 1,-1 0 0,1-1-1,-1 1 1,1 0-1,-1-1 1,1 1 0,0-1-1,0 1 1,-1 0-1,1-1 1,0 0 0,0 1-1,-1-1 1,1 1-1,0-1 1,0 0 0,0 0-1,0 1 1,0-1 0,0 0-1,0 0 1,-1 0-1,1 0 1,2 0 0,27-1 111,-26 0-85,14-2-110,-1 0-1,1-2 1,-1 0 0,0-1-1,32-17 1,-31 14-105,0 1 0,0 1 0,1 0 0,28-5 1,-46 12 181,-1 0 0,1 0 0,0-1 0,-1 1 0,1 0 0,0 0 0,-1 0 0,1 0 0,0 0 0,-1 0 0,1 0 0,0 1 0,-1-1 0,1 0 0,0 0 0,-1 0 1,1 1-1,-1-1 0,1 0 0,0 1 0,-1-1 0,1 0 0,-1 1 0,1-1 0,-1 1 0,1-1 0,-1 1 0,1-1 0,-1 1 0,0-1 0,1 1 0,-1-1 0,0 1 0,1 0 0,-1-1 0,0 1 1,0 0-1,0-1 0,0 1 0,1 0 0,-1 1 0,-5 36 553,4-34-486,0-1-1,1 1 0,-1 0 1,1-1-1,-1 1 0,1 0 1,0-1-1,0 1 0,2 7 1,-1-11-205,0 1 1,1 0 0,-1-1 0,0 1-1,0 0 1,1-1 0,-1 0 0,1 1-1,-1-1 1,0 0 0,1 0 0,-1 0-1,1 0 1,-1 0 0,0 0 0,1 0-1,-1 0 1,0 0 0,1-1-1,1 0 1,29-8-10175,-14-3-2222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2.223"/>
    </inkml:context>
    <inkml:brush xml:id="br0">
      <inkml:brushProperty name="width" value="0.025" units="cm"/>
      <inkml:brushProperty name="height" value="0.025" units="cm"/>
    </inkml:brush>
  </inkml:definitions>
  <inkml:trace contextRef="#ctx0" brushRef="#br0">217 67 10602,'0'0'12737,"-11"-6"-10980,6 3-1723,1 0 0,0 0 0,-1 1 1,0 0-1,1 0 0,-1 0 0,0 0 1,0 1-1,0 0 0,0 0 0,0 0 1,0 1-1,0-1 0,-1 1 0,1 1 1,0-1-1,0 1 0,0 0 0,0 0 1,0 0-1,0 0 0,0 1 0,0 0 0,1 0 1,-1 1-1,1-1 0,-1 1 0,-5 5 1,5-4 22,1 1 1,-1 0 0,1 0-1,0 0 1,1 0 0,0 1-1,-1 0 1,-2 9 0,5-14-53,0 0 1,1 0 0,-1 0 0,1 1 0,-1-1 0,1 0 0,0 0 0,-1 1 0,1-1 0,0 0 0,0 0 0,0 1 0,0-1 0,0 0 0,0 1 0,1-1 0,-1 0 0,0 0 0,0 1 0,1-1 0,-1 0 0,1 0 0,-1 0 0,1 0 0,0 0 0,-1 1 0,1-1 0,0 0 0,0 0 0,0-1 0,0 1 0,0 0 0,0 0 0,0 0-1,0-1 1,0 1 0,0 0 0,0-1 0,0 1 0,0-1 0,1 1 0,-1-1 0,0 0 0,0 1 0,1-1 0,-1 0 0,0 0 0,2 0 0,4 1-175,0-1-1,0 0 0,0-1 1,0 0-1,0 0 1,0 0-1,0-1 0,0 0 1,-1 0-1,1 0 1,-1-1-1,1 0 0,-1-1 1,0 1-1,0-1 1,7-7-1,10-4-476,-32 45-74,0-8 947,2 1 0,0 0 1,2 0-1,0 0 1,2 1-1,1 0 0,0 24 1,0-10 109,-10 61 0,11-96-282,1 1 0,-1-1 1,0 0-1,0 1 0,0-1 0,0 0 1,-1 1-1,1-1 0,-1 0 0,0 0 1,1 0-1,-1 0 0,-1-1 0,1 1 1,0 0-1,-1-1 0,1 0 0,-1 0 1,0 1-1,0-1 0,0-1 1,0 1-1,0 0 0,0-1 0,0 0 1,-1 0-1,1 0 0,-1 0 0,1 0 1,0 0-1,-1-1 0,1 0 0,-1 0 1,1 0-1,-1 0 0,-6-1 0,8 0-44,0 0 1,0 0-1,0 0 0,1 0 0,-1 0 0,0 0 0,1-1 0,-1 1 0,1 0 0,-1-1 1,1 1-1,0-1 0,-1 0 0,1 1 0,0-1 0,0 0 0,0 0 0,1 0 0,-1 1 1,0-1-1,1 0 0,-1 0 0,1 0 0,-1 0 0,1 0 0,0 0 0,0-1 0,0 1 1,1-2-1,-1-1-26,0 0 0,0 0 0,1 0 0,0 0 0,0 1 0,1-1 1,-1 0-1,1 1 0,0-1 0,0 1 0,4-6 0,22-22-195,1 2 0,2 1-1,55-41 1,7-6 117,-91 75 87,19-17-93,-1 0 0,0-1 0,-1-1 0,-1-1 0,-1-1 0,17-29 0,-33 50 89,0-1 1,0 0 0,0 1 0,-1-1-1,1 0 1,0 0 0,-1 1-1,0-1 1,1 0 0,-1 0 0,0 0-1,0 0 1,0 1 0,0-1 0,0-3-1,-1 4 4,1 1 0,0-1 0,-1 0 0,1 1 0,-1-1 0,1 1 0,-1-1 0,1 1 0,-1-1 0,1 1 0,-1 0 0,1-1 0,-1 1 0,0 0 0,1-1 0,-1 1 0,1 0 0,-1 0 0,0-1 0,1 1 0,-1 0 0,0 0 0,0 0 0,1 0 0,-1 0 0,0 0 0,0 0 0,-4 1-10,1-1 0,0 1 0,-1 0 0,1 1 1,0-1-1,0 1 0,0 0 0,0 0 0,0 0 0,0 0 0,-3 4 1,-2 0 117,0 1 1,1 0 0,1 0 0,-1 1 0,1 0 0,0 0 0,1 1 0,0 0 0,0 0 0,1 1 0,1-1-1,-1 1 1,1 0 0,1 0 0,0 1 0,0-1 0,-1 15 0,4-23-96,1 0 0,-1 0 0,0 0 1,1 0-1,-1 0 0,1 0 0,0 0 0,0 0 0,0 0 0,0 0 1,0 0-1,0 0 0,0-1 0,0 1 0,1 0 0,-1-1 0,1 1 1,-1-1-1,1 1 0,0-1 0,0 0 0,-1 0 0,1 0 0,0 0 1,0 0-1,0 0 0,0 0 0,0-1 0,0 1 0,0-1 0,1 1 1,-1-1-1,0 0 0,0 0 0,2 0 0,5 1-336,-1-1 1,1 0-1,0 0 0,-1-1 1,1 0-1,-1-1 0,0 1 0,11-5 1,22-18-5908,-4-11-7974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3.450"/>
    </inkml:context>
    <inkml:brush xml:id="br0">
      <inkml:brushProperty name="width" value="0.025" units="cm"/>
      <inkml:brushProperty name="height" value="0.025" units="cm"/>
    </inkml:brush>
  </inkml:definitions>
  <inkml:trace contextRef="#ctx0" brushRef="#br0">0 11 4676,'6'-10'9706,"-2"11"-4044,3 27-2577,-2 41-3622,-5-54 816,-1-6-95,1 1 0,0-1 0,1 0 0,0 1 0,0-1 0,4 13 0,-4-21-164,-1 0-1,1 0 1,-1 0-1,1 0 0,-1 0 1,1 0-1,0 0 1,0 0-1,-1 0 0,1 0 1,0 0-1,0 0 1,0-1-1,0 1 1,0 0-1,0-1 0,0 1 1,0-1-1,0 1 1,0-1-1,1 1 0,0-1 1,1 0-9,0 0 1,-1 0 0,1 0-1,0-1 1,-1 1 0,1-1-1,0 0 1,-1 0 0,1 0-1,-1 0 1,1 0 0,-1 0-1,1-1 1,1-1 0,27-19-3,-2-2 1,-1-1-1,37-42 1,-57 58 0,-8 8-1,1 1 0,-1 0 0,0-1 0,0 1 0,0 0 0,1-1 0,-1 1 0,0 0 0,1-1 0,-1 1 0,0 0 0,1-1 0,-1 1 0,0 0 0,1 0 0,-1-1 0,0 1 1,1 0-1,-1 0 0,1 0 0,-1 0 0,1 0 0,-1-1 0,0 1 0,1 0 0,-1 0 0,1 0 0,-1 0 0,1 0 0,-1 0 0,0 0 0,1 1 0,-1-1 0,1 0 0,-1 0 0,1 0 0,3 19 257,-10 43 156,3-43-238,3-18-172,0 0-1,0 0 0,-1 1 1,1-1-1,0 0 0,0 0 1,0 0-1,0 0 0,1 0 1,-1 0-1,0 0 0,0 1 1,1-1-1,-1 0 1,0 0-1,1 0 0,-1 0 1,1 0-1,0 0 0,-1 0 1,1-1-1,0 1 0,-1 0 1,1 0-1,0 0 0,0-1 1,0 1-1,0 0 0,-1-1 1,1 1-1,0-1 0,0 1 1,2 0-1,0-1 3,1 1 0,-1-1 0,1 0 0,-1-1 0,0 1 0,1-1 0,-1 1 0,1-1 0,-1 0 0,5-2-1,8-4-171,-1 0 0,0-1 0,26-19 0,20-11-261,-61 38 416,0 0 0,1 0-1,-1-1 1,0 1 0,1 0 0,-1 0 0,0 0 0,1 0 0,-1 0 0,0-1-1,1 1 1,-1 0 0,0 0 0,1 0 0,-1 0 0,0 0 0,1 0 0,-1 0-1,0 0 1,1 0 0,-1 0 0,0 1 0,1-1 0,-1 0 0,0 0 0,1 0-1,-1 0 1,0 0 0,1 1 0,-1-1 0,0 0 0,0 0 0,1 0 0,-1 1-1,0-1 1,0 0 0,1 0 0,-1 1 0,0-1 0,0 0 0,0 1-1,1-1 1,0 22 118,-11 22 161,7-36-292,0-2-50,1-1 1,0 1-1,1 0 0,-1-1 0,0 12 0,2-16-1589,3-3-3231,2-5 2035,-3 4 653,10-15-10107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3.823"/>
    </inkml:context>
    <inkml:brush xml:id="br0">
      <inkml:brushProperty name="width" value="0.025" units="cm"/>
      <inkml:brushProperty name="height" value="0.025" units="cm"/>
    </inkml:brush>
  </inkml:definitions>
  <inkml:trace contextRef="#ctx0" brushRef="#br0">14 68 8168,'0'0'14189,"-4"8"-13137,1-1-923,-3 19 540,6-26-651,0 1 0,1 0 0,-1 0 0,1-1 0,-1 1 0,1 0 0,-1-1 0,1 1 0,0 0-1,-1-1 1,1 1 0,0-1 0,-1 1 0,1-1 0,0 1 0,0-1 0,-1 0 0,1 1 0,0-1 0,0 0-1,0 0 1,0 1 0,0-1 0,-1 0 0,1 0 0,0 0 0,0 0 0,0 0 0,0 0 0,0 0 0,0-1-1,-1 1 1,1 0 0,2-1 0,8-1-97,0 0 0,0-1 0,-1 0 0,1-1 0,0 0 0,-1-1 0,0 0 0,0-1 0,-1 0 0,1 0 0,-1-1 0,-1 0 0,1 0 0,9-12 0,-18 18 82,1 1 1,-1-1-1,1 0 0,0 0 0,-1 1 1,1-1-1,-1 0 0,0 0 0,1 0 1,-1 0-1,0 1 0,1-1 1,-1 0-1,0 0 0,0 0 0,0 0 1,0 0-1,0 0 0,0 0 0,0 0 1,0 0-1,0 0 0,0 0 1,-1 1-1,1-1 0,0 0 0,-1-2 1,0 3-4,0-1 1,0 0 0,-1 0-1,1 1 1,0-1 0,0 1 0,0-1-1,-1 1 1,1 0 0,0-1-1,-1 1 1,1 0 0,0 0 0,-1 0-1,1 0 1,-3 0 0,-2 0-2,0 1 0,0 0 0,-1 0 0,1 1 0,0-1 0,0 1 0,-7 4 0,5-1 107,0 1 1,1 0-1,0 1 0,0 0 0,0 0 1,1 0-1,0 1 0,1 0 0,-1 0 0,1 0 1,1 1-1,0-1 0,0 1 0,1 0 1,0 1-1,0-1 0,1 0 0,0 1 1,0 17-1,2-24-115,0-1 1,1 1-1,-1-1 1,1 1 0,-1-1-1,1 1 1,0-1-1,0 0 1,0 1-1,1-1 1,-1 0-1,0 0 1,1 0-1,0 0 1,-1 0-1,1 0 1,0 0 0,0-1-1,0 1 1,0-1-1,0 1 1,0-1-1,0 0 1,1 0-1,-1 0 1,0 0-1,1 0 1,-1 0-1,1-1 1,-1 1 0,1-1-1,-1 1 1,1-1-1,-1 0 1,4-1-1,3 2-619,0-1 0,-1 0-1,1-1 1,0 0 0,0-1-1,-1 0 1,1 0 0,-1 0 0,13-7-1,16-14-5553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4.555"/>
    </inkml:context>
    <inkml:brush xml:id="br0">
      <inkml:brushProperty name="width" value="0.025" units="cm"/>
      <inkml:brushProperty name="height" value="0.025" units="cm"/>
    </inkml:brush>
  </inkml:definitions>
  <inkml:trace contextRef="#ctx0" brushRef="#br0">214 223 5221,'0'0'14915,"-12"-7"-14103,6 2-690,-39-20 243,42 24-359,0 0 1,-1 0 0,1 0 0,0 1-1,0-1 1,0 1 0,-1 0 0,1 0 0,0 0-1,0 0 1,-1 0 0,1 1 0,0 0-1,0-1 1,0 1 0,0 0 0,-5 2-1,2 1 87,-1 0 0,1 0 0,0 1-1,0 0 1,1 0 0,-1 0-1,1 1 1,0-1 0,0 1 0,1 0-1,0 1 1,0-1 0,1 1-1,-1 0 1,1 0 0,1 0 0,-1 0-1,-2 14 1,5-20-78,0-1 1,0 1-1,0 0 0,0-1 0,0 1 1,0 0-1,0-1 0,0 1 1,0-1-1,1 1 0,-1 0 0,0-1 1,0 1-1,1 0 0,-1-1 1,0 1-1,1-1 0,-1 1 0,0-1 1,1 1-1,-1-1 0,1 1 1,-1-1-1,1 1 0,-1-1 0,1 0 1,-1 1-1,1-1 0,-1 0 0,1 1 1,1-1-1,23-2 311,22-22-4,-19 3-330,-2-1 0,0-2-1,-2 0 1,0-2 0,-2 0-1,0-2 1,-2 0 0,22-42-1,-41 68 23,0 1 0,0-1 1,0 0-1,0 1 0,-1-1 0,1 1 0,0-1 0,-1 0 0,1 0 0,-1 1 0,0-1 0,1 0 0,-1 0 0,0 0 0,0 0 0,-1-2 0,1 4 3,-1-1 1,0 1-1,0 0 1,1 0-1,-1 0 1,0 0-1,1 0 1,-1 0-1,0 0 0,0 0 1,1 0-1,-1 0 1,0 1-1,0-1 1,1 0-1,-1 0 1,0 1-1,1-1 0,-1 0 1,0 1-1,1-1 1,-1 1-1,1-1 1,-1 0-1,0 2 1,-6 3 33,0 1 0,0-1 0,1 1 0,0 1 0,-9 11 0,13-15-38,1 0 1,0 0-1,0 0 1,0 0 0,0 0-1,0 1 1,0-1-1,1 0 1,0 0 0,-1 6-1,1-9 179,11-36-1222,-32 36-7938,2 0-3103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4.882"/>
    </inkml:context>
    <inkml:brush xml:id="br0">
      <inkml:brushProperty name="width" value="0.025" units="cm"/>
      <inkml:brushProperty name="height" value="0.025" units="cm"/>
    </inkml:brush>
  </inkml:definitions>
  <inkml:trace contextRef="#ctx0" brushRef="#br0">92 5 5573,'0'0'16410,"8"-1"-14941,-7 0-1423,0 1 0,1-1 0,-1 1 0,1-1 1,-1 1-1,0 0 0,1 0 0,-1 0 0,0 0 1,1 0-1,-1 0 0,1 0 0,-1 0 0,0 1 0,1-1 1,-1 0-1,0 1 0,1-1 0,-1 1 0,0-1 1,0 1-1,1 0 0,0 1 0,-1 1 57,1 0 0,-1 0 0,0 1 0,0-1 0,-1 1 0,1-1 0,-1 1-1,0-1 1,0 1 0,0-1 0,-1 7 0,-3 18 37,0-1 0,-2 0 1,-2 0-1,0-1 0,-2 0 0,0-1 0,-19 33 0,-20 51-54,39-69-341,10-39 154,0-1-1,0 1 1,0 0-1,0-1 0,0 1 1,0 0-1,0-1 1,0 1-1,0 0 1,0-1-1,1 1 1,-1-1-1,0 1 0,0 0 1,1-1-1,-1 1 1,0-1-1,1 1 1,-1-1-1,1 1 0,-1-1 1,1 1-1,-1-1 1,1 0-1,-1 1 1,1-1-1,-1 1 1,1-1-1,0 0 0,-1 0 1,1 1-1,-1-1 1,1 0-1,0 0 1,-1 0-1,1 0 1,0 0-1,-1 0 0,1 0 1,0 0-1,-1 0 1,1 0-1,-1 0 1,1 0-1,0 0 0,-1 0 1,1-1-1,0 1 1,-1 0-1,1 0 1,-1-1-1,1 1 1,-1-1-1,1 1 0,0-1 1,21-13-5403,6-7-3262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0:14.548"/>
    </inkml:context>
    <inkml:brush xml:id="br0">
      <inkml:brushProperty name="width" value="0.025" units="cm"/>
      <inkml:brushProperty name="height" value="0.025" units="cm"/>
    </inkml:brush>
  </inkml:definitions>
  <inkml:trace contextRef="#ctx0" brushRef="#br0">0 216 16227,'2'2'38,"-1"0"-1,0-1 0,1 1 0,-1-1 0,1 1 0,-1-1 0,1 0 0,0 0 0,0 0 0,0 0 1,-1 0-1,1 0 0,0 0 0,0 0 0,0-1 0,0 1 0,0-1 0,1 1 0,-1-1 0,0 0 1,0 0-1,0 0 0,0 0 0,0 0 0,0 0 0,0-1 0,0 1 0,0-1 0,0 0 0,0 1 1,0-1-1,0 0 0,1 0-37,245-83-204,-215 71 178,0 1 0,1 2 0,0 2 0,1 1 0,0 1 0,0 2 0,0 2 0,1 1 0,-1 2 0,18 2 26,306 44 80,173-15 132,730 38 788,352 66-731,-850-117-182,-195-12-68,399 17 18,-575-3-34,168 1 10,870-98-13,-769 84 41,231-7 63,55-50-68,603-18 16,20-29 109,-1343 77-155,1072-122 31,-1214 132-133,-30 1 287,1 2 0,0 3-1,0 2 1,0 3 0,0 2 0,0 3-1,47 11-190,-80-9-372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59:55.915"/>
    </inkml:context>
    <inkml:brush xml:id="br0">
      <inkml:brushProperty name="width" value="0.025" units="cm"/>
      <inkml:brushProperty name="height" value="0.025" units="cm"/>
    </inkml:brush>
  </inkml:definitions>
  <inkml:trace contextRef="#ctx0" brushRef="#br0">33 335 3235,'0'0'22587,"11"-3"-22000,1 1-510,0-2-1,-1 0 1,1 0 0,19-12 0,-28 15-68,0-1 1,0 1-1,-1-1 1,1 0-1,-1 0 0,1 0 1,-1 0-1,0 0 1,0 0-1,1-1 1,-2 1-1,1-1 1,0 1-1,0-1 1,-1 0-1,0 0 0,1 0 1,-1 0-1,0 0 1,-1 0-1,1 0 1,0 0-1,-1 0 1,0 0-1,1 0 0,-1 0 1,-1 0-1,1-1 1,-1-2-1,1 5 1,-1 0 0,0 0 0,1 0 0,-1 0 0,0 1 0,1-1 0,-1 0 0,0 0 0,0 1 0,0-1 0,0 1 0,0-1 0,0 1 0,1-1 0,-1 1 0,0 0 0,0-1 0,-1 1 0,1 0 0,0 0 0,0-1 0,0 1 0,0 0 0,0 0 0,0 0 0,0 1 0,0-1 0,0 0 0,0 0 0,0 0 0,0 1 0,0-1 0,0 1 0,-1 0 0,-37 16 73,31-10-77,0 0 0,0 1 0,0 0 0,1 0 0,0 1 0,1 0 0,0 0 0,-7 15 0,9-18 12,1 0 1,1 1-1,-1 0 1,1-1-1,0 1 1,1 0-1,-1 0 1,1 0-1,1 0 0,-1 0 1,1 0-1,0 0 1,1 0-1,1 9 1,-1-14-17,0 1 1,0-1 0,1 0 0,-1 0-1,1 0 1,-1 1 0,1-1 0,-1 0-1,1-1 1,0 1 0,0 0 0,0-1-1,0 1 1,0-1 0,1 1 0,-1-1-1,0 0 1,1 0 0,-1 0 0,0 0-1,1 0 1,0-1 0,-1 1-1,1-1 1,-1 0 0,1 1 0,-1-1-1,1 0 1,3-1 0,2 1-87,0-1 0,0 0 0,0 0 0,0-1 1,0 0-1,-1-1 0,1 1 0,10-6 0,4-6-688,-1-1-1,-1-1 1,0 0-1,-1-1 1,-1-2 0,27-33-1,84-135-585,-110 158 1365,20-48 2660,-37 72 308,-14 26-2974,2 0-1,0 1 1,1 0-1,1 1 1,1 0-1,1 0 1,-5 38-1,8-26 9,0-1 0,3 1 0,1 0 0,9 59-1,-6-73 22,-3-34-343,-10-39-1208,-4 19-920,-3 1 0,-31-49-1,38 67 1862,-2 1-1,1 0 1,-14-12 0,17 19 923,0 0 1,-1 0 0,1 1 0,-1 0 0,0 0-1,-13-5 1,41 16 1926,1-1 1,28 3-1,135 9-3545,-130-17-3252,-9-4-5498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01.912"/>
    </inkml:context>
    <inkml:brush xml:id="br0">
      <inkml:brushProperty name="width" value="0.025" units="cm"/>
      <inkml:brushProperty name="height" value="0.025" units="cm"/>
    </inkml:brush>
  </inkml:definitions>
  <inkml:trace contextRef="#ctx0" brushRef="#br0">5311 178 6919,'0'0'240,"9"-4"-758,4-2 567,-1 0 0,0-1-1,0-1 1,18-15 0,-27 21 53,0 0 1,0 0-1,0-1 1,0 1-1,-1-1 1,1 0-1,-1 0 1,0 0-1,0 0 1,0-1-1,0 1 1,0 0-1,-1-1 1,1 1-1,-1-1 1,0 0-1,0 1 1,-1-1-1,1 0 0,-1 0 1,1 1-1,-1-1 1,0 0-1,-1 0 1,1 0-1,-2-4 1,1 6-79,0 0 0,-1 0 0,1 0 0,-1 1 0,1-1 0,-1 1 0,0-1 0,0 1 0,1-1 0,-1 1 0,0 0 0,0 0 0,0 0 0,0 0 0,0 1 0,-1-1 0,1 0 0,0 1 0,-5-1 0,-49-4 32,49 4-32,-380 4-8,128 3 0,91-6-160,-495 5 2858,0 34-869,-421 73-2816,895-86 1105,2 7 1,1 9 0,-338 122 0,430-129-121,-656 253 84,727-278-22,1 0 0,1 1 0,0 2 0,-27 19 0,44-29-70,0 1 1,0-1-1,1 1 0,-1-1 0,1 1 1,0 0-1,0 1 0,0-1 0,1 0 1,0 1-1,0-1 0,-3 7 0,5-7-13,0-1 0,-1 0 0,1 0 0,0 0 0,0 0-1,1 0 1,-1 1 0,1-1 0,0 0 0,-1 0 0,1 0 0,0 0-1,1 0 1,-1 0 0,1-1 0,-1 1 0,1 0 0,0-1 0,0 1-1,0-1 1,4 4 0,3 2-11,0 0 0,1 0-1,-1-2 1,2 1 0,-1-1 0,1 0-1,0-1 1,0-1 0,0 1 0,18 3-1,15 2 44,62 6-1,-100-16-21,744 28 224,-608-28-214,834-44 40,-616 22-53,1711-184 363,-2011 198-314,171-29 37,-200 30-72,-1-1 0,0-2 0,0 0 0,-1-3 0,33-17 0,-56 27 26,-1-1 0,0 1 0,0-1 0,0 0-1,0 0 1,-1 0 0,0-1 0,0 1 0,0-1 0,0 0-1,-1 0 1,1-1 0,-1 1 0,-1-1 0,1 1 0,-1-1 0,0 0-1,0 0 1,-1 0 0,0 0 0,0 0 0,0-1 0,-1 1-1,1 0 1,-2 0 0,1 0 0,-1-1 0,0 1 0,0 0-1,0 0 1,-1 0 0,0 0 0,0 1 0,-1-1 0,0 0 0,0 1-1,0-1 1,0 1 0,-1 0 0,-6-6 0,-10-12-244,-2 2 0,0 0 1,-1 2-1,-1 0 1,0 2-1,-2 1 0,0 0 1,-1 2-1,-33-12 0,-21-4-3080,-162-38-1,96 36-5080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03.855"/>
    </inkml:context>
    <inkml:brush xml:id="br0">
      <inkml:brushProperty name="width" value="0.025" units="cm"/>
      <inkml:brushProperty name="height" value="0.025" units="cm"/>
    </inkml:brush>
  </inkml:definitions>
  <inkml:trace contextRef="#ctx0" brushRef="#br0">1 1560 11531,'0'0'2685,"2"-12"-2044,3-17-257,2 1 0,1 0 1,14-33-1,45-95 913,-45 108-1046,166-343 603,249-383 1,-424 747-2648,-16 21-2186,-12 13-259,-2 6-1015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04.413"/>
    </inkml:context>
    <inkml:brush xml:id="br0">
      <inkml:brushProperty name="width" value="0.025" units="cm"/>
      <inkml:brushProperty name="height" value="0.025" units="cm"/>
    </inkml:brush>
  </inkml:definitions>
  <inkml:trace contextRef="#ctx0" brushRef="#br0">37 1 13997,'0'0'4068,"-6"10"-3614,5-8-440,-4 5 87,1-1 1,0 1-1,1 0 1,0 0-1,0 0 1,-3 11 0,6-15-89,0-1 1,-1 0 0,1 1 0,0-1-1,0 0 1,0 1 0,0-1-1,1 0 1,-1 1 0,0-1 0,1 0-1,0 1 1,0-1 0,0 0-1,0 0 1,0 0 0,0 0 0,0 0-1,0 0 1,1 0 0,-1 0-1,1 0 1,0-1 0,-1 1 0,1-1-1,0 1 1,0-1 0,0 0-1,0 0 1,0 1 0,4 0 0,1 1-2,0 0 0,0-1 0,0 0 0,0-1 0,1 1 0,-1-1-1,1 0 1,-1-1 0,0 0 0,1 0 0,-1-1 0,10-1 0,7-4-67,0-1-1,31-12 1,-34 11 51,0 0 1,36-6-1,-56 13 0,0 1 0,0 0 0,0 0 0,0 0-1,0 0 1,1 0 0,-1 0 0,0 0 0,0 0 0,0 0 0,0 0-1,0 1 1,1-1 0,-1 0 0,0 1 0,0-1 0,0 1-1,0-1 1,0 1 0,0-1 0,0 1 0,0 0 0,0 0-1,-1 0 1,1-1 0,1 3 0,-1-1 7,0 1 0,0-1-1,0 0 1,0 1 0,-1-1 0,0 1-1,1-1 1,-1 1 0,0-1 0,0 1-1,0-1 1,-1 3 0,0 7 58,-2-1 0,0 1 0,0-1 1,-7 16-1,-2 0 124,-2-1 0,0 0 1,-2-2-1,-21 28 0,27-40-104,0-1 1,-1 0-1,0 0 1,-1-1-1,0-1 0,0 0 1,-1 0-1,0-1 1,-25 11-1,36-18-275,0 0 0,0 0 0,-1 0 0,1-1 0,0 1 0,0 0 0,-1-1 0,1 0 0,-1 1 0,1-1 0,0 0 0,-1 0 0,1 0 0,0-1 0,-1 1 0,1 0 0,0-1 0,-1 0 0,1 1 0,0-1 0,0 0 0,-1 0 0,1 0 0,0-1 0,0 1 0,0 0 0,1-1 0,-1 1 0,0-1 0,0 0 0,1 0 0,-1 1 0,1-1 0,0 0 0,-1 0 0,1-1 0,0 1 0,0 0 0,0 0 0,0-3 0,-11-34-6757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04.774"/>
    </inkml:context>
    <inkml:brush xml:id="br0">
      <inkml:brushProperty name="width" value="0.025" units="cm"/>
      <inkml:brushProperty name="height" value="0.025" units="cm"/>
    </inkml:brush>
  </inkml:definitions>
  <inkml:trace contextRef="#ctx0" brushRef="#br0">1 158 15983,'0'0'3940,"61"0"-3876,-23 0 32,9-6-96,7-11-609,10-5-1088,-2-9-1666,0-7-1378,-9-5-4932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05.102"/>
    </inkml:context>
    <inkml:brush xml:id="br0">
      <inkml:brushProperty name="width" value="0.025" units="cm"/>
      <inkml:brushProperty name="height" value="0.025" units="cm"/>
    </inkml:brush>
  </inkml:definitions>
  <inkml:trace contextRef="#ctx0" brushRef="#br0">81 1 11979,'0'0'1153,"-31"82"193,14-21-770,3 11 257,4 10-128,3 7-97,5 3-255,2-1-225,0-8-64,4-7-32,5-12-32,0-11-192,-3-10-321,-1-12-256,-4-10-736,-1-13-1858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05.443"/>
    </inkml:context>
    <inkml:brush xml:id="br0">
      <inkml:brushProperty name="width" value="0.025" units="cm"/>
      <inkml:brushProperty name="height" value="0.025" units="cm"/>
    </inkml:brush>
  </inkml:definitions>
  <inkml:trace contextRef="#ctx0" brushRef="#br0">121 0 8104,'0'0'5658,"-3"10"-4440,-16 46-548,-3 3-107,2 0 0,4 1 0,1 1 0,-6 78 0,19-117-314,0 14 272,2 50 0,0-78-482,1 0 1,0 0-1,0 0 1,1 0-1,0-1 1,1 1 0,-1-1-1,1 1 1,1-1-1,0 0 1,0 0-1,5 8 1,-7-13-23,0 0 1,0 0-1,0 0 1,0 0-1,0 0 0,0 0 1,0 0-1,0-1 1,1 1-1,-1-1 1,1 0-1,-1 0 1,1 0-1,0 0 0,-1 0 1,1 0-1,0-1 1,0 1-1,-1-1 1,1 0-1,0 0 0,0 0 1,0 0-1,-1 0 1,1-1-1,0 1 1,0-1-1,-1 0 1,1 1-1,0-1 0,-1-1 1,1 1-1,-1 0 1,1-1-1,-1 1 1,0-1-1,1 0 0,-1 1 1,3-4-1,2-3 65,0 1 0,0-1 0,-1 0 0,0-1 0,0 1 0,-1-1-1,0 0 1,-1-1 0,6-14 0,-6 9-34,-1 1-1,0 0 1,-1-1-1,-1 0 1,0 0 0,-2-21-1,1 32-69,-1 0-1,1 0 1,-1 0-1,0 0 1,0 0 0,-1 0-1,1 1 1,-1-1-1,0 0 1,0 1-1,0-1 1,-4-3-1,5 5-45,-1 0 0,0 1 0,0-1 1,0 1-1,-1 0 0,1 0 0,0 0 0,0 0 0,-1 0 0,1 0 0,0 0 0,-1 1 0,1-1 0,-1 1 0,1 0 0,0-1 0,-1 1 0,1 1 0,-1-1 0,1 0 0,-1 0 0,-2 2 1,1-2-399,1 2 0,-1-1 0,0 0 0,1 1 0,-1-1 0,1 1 0,-1 0 1,1 0-1,0 1 0,0-1 0,0 1 0,0-1 0,0 1 0,-4 6 1,-13 20-7111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08.276"/>
    </inkml:context>
    <inkml:brush xml:id="br0">
      <inkml:brushProperty name="width" value="0.025" units="cm"/>
      <inkml:brushProperty name="height" value="0.025" units="cm"/>
    </inkml:brush>
  </inkml:definitions>
  <inkml:trace contextRef="#ctx0" brushRef="#br0">6 29 12236,'0'0'1745,"-1"18"-181,-2 10-1079,2 0-1,1 0 0,1 0 1,1 0-1,2 0 0,1-1 1,1 1-1,1-1 0,1-1 1,21 45-1,-29-72-450,0 1-1,0 0 0,0-1 1,0 1-1,0 0 1,0 0-1,0-1 0,0 1 1,0 0-1,0-1 1,0 1-1,0 0 1,1-1-1,-1 1 0,0 0 1,0 0-1,0-1 1,0 1-1,1 0 1,-1 0-1,0-1 0,0 1 1,1 0-1,-1 0 1,0 0-1,0-1 1,1 1-1,-1 0 0,0 0 1,0 0-1,1 0 1,-1 0-1,0 0 1,1-1-1,-1 1 0,0 0 1,1 0-1,-1 0 1,0 0-1,1 0 1,-1 0-1,0 0 0,1 0 1,-1 1-1,0-1 1,0 0-1,1 0 1,-1 0-1,0 0 0,1 0 1,-1 0-1,0 1 1,0-1-1,1 0 1,-1 0-1,0 0 0,0 1 1,1-1-1,-1 0 1,0 0-1,0 1 1,0-1-1,0 0 0,1 0 1,-1 1-1,0-1 1,6-30 405,-5 28-337,26-242 117,-27 244-220,0-1-1,0 0 1,1 0-1,-1 0 1,0 1 0,0-1-1,0 0 1,0 0-1,1 0 1,-1 1-1,0-1 1,1 0-1,-1 1 1,1-1-1,-1 0 1,1 1-1,-1-1 1,1 0 0,-1 1-1,1-1 1,0 1-1,-1-1 1,1 1-1,0-1 1,-1 1-1,1 0 1,0-1-1,-1 1 1,1 0-1,0-1 1,0 1 0,0 0-1,-1 0 1,1 0-1,0 0 1,0 0-1,0 0 1,-1 0-1,1 0 1,0 0-1,0 0 1,0 0 0,-1 1-1,1-1 1,0 0-1,0 0 1,-1 1-1,1-1 1,0 1-1,1 0 1,-1-1-1,1 0 0,-1 1 0,1-1 0,-1 0 1,1 1-1,-1-1 0,1 0 0,0 0 1,-1-1-1,1 1 0,-1 0 0,1 0 0,-1-1 1,1 1-1,-1-1 0,1 1 0,-1-1 0,0 1 1,1-1-1,-1 0 0,0 0 0,0 0 1,3-1-1,2-8-151,0-1 0,-1 1 0,0-1 0,-1 1 0,4-14 0,-6 10-243,-21 53 535,13-25-81,1-1 0,0 0 0,1 1 0,0 0 0,1 0-1,1 1 1,0-1 0,1 0 0,1 1 0,0-1 0,3 17-1,-3-28-54,1-1 0,0 0 0,-1 0 0,1 0 0,0 0 1,1 0-1,-1 0 0,0 0 0,0 0 0,1-1 0,-1 1 0,1 0 0,0-1 0,-1 1 0,1-1 0,0 1 0,0-1 0,0 0 0,3 2 0,0-2 8,-1 1 0,1-1 1,0 0-1,-1 0 0,1-1 0,0 0 1,-1 1-1,1-1 0,6-1 0,-1 0 16,0-1 0,0 0 0,0-1 0,0 0 1,0 0-1,0-1 0,-1-1 0,10-5 0,-11 4-21,10-7 33,-13 13 34,-7 10 60,-25 45 616,20-45-716,2 0 0,-1 1 0,1 0 0,1 0 0,0 0-1,0 0 1,2 0 0,-1 1 0,-1 17 0,4-28-179,0 0 1,0 0-1,0 0 0,1-1 0,-1 1 1,0 0-1,0 0 0,1 0 1,-1 0-1,0-1 0,1 1 0,-1 0 1,1 0-1,-1-1 0,1 1 1,0 0-1,-1-1 0,1 1 0,-1 0 1,1-1-1,0 1 0,0-1 1,-1 1-1,1-1 0,0 0 0,0 1 1,0-1-1,-1 0 0,1 1 1,0-1-1,0 0 0,0 0 0,0 0 1,0 0-1,-1 0 0,1 0 1,0 0-1,0 0 0,0 0 0,0 0 1,0 0-1,0-1 0,1 0 1,15 1-6165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09.603"/>
    </inkml:context>
    <inkml:brush xml:id="br0">
      <inkml:brushProperty name="width" value="0.025" units="cm"/>
      <inkml:brushProperty name="height" value="0.025" units="cm"/>
    </inkml:brush>
  </inkml:definitions>
  <inkml:trace contextRef="#ctx0" brushRef="#br0">99 117 9865,'3'-10'1250,"-2"0"0,1 0 0,-1 1 0,-1-1 0,1 0 0,-3-18 0,2 27-1183,-1 0 0,1 0-1,0 0 1,-1 1 0,1-1 0,0 0 0,-1 0 0,1 1 0,-1-1-1,1 0 1,-1 1 0,1-1 0,-1 0 0,1 1 0,-1-1-1,0 1 1,1-1 0,-1 1 0,0-1 0,0 1 0,1-1 0,-1 1-1,0 0 1,0-1 0,0 1 0,1 0 0,-1 0 0,0 0-1,0 0 1,0 0 0,0 0 0,0 0 0,1 0 0,-1 0 0,0 0-1,0 0 1,0 0 0,0 0 0,1 1 0,-1-1 0,0 0-1,0 1 1,0-1 0,1 1 0,-1-1 0,0 1 0,1-1 0,-1 1-1,0 0 1,-3 1-15,1 1 1,-1-1-1,1 1 0,0-1 1,0 1-1,0 0 0,0 0 0,1 1 1,-3 3-1,-2 9-19,1 0-1,0 0 1,1 0-1,1 1 1,1-1 0,0 1-1,1 0 1,0 26 0,2-42-33,0 0 1,1 0 0,-1 0 0,0 1 0,0-1-1,1 0 1,-1 0 0,1 0 0,-1 0 0,1 0-1,-1 0 1,1 0 0,0 0 0,-1 0 0,1 0 0,0 0-1,0 0 1,0-1 0,-1 1 0,1 0 0,0-1-1,0 1 1,0 0 0,0-1 0,0 1 0,1-1-1,-1 1 1,0-1 0,0 0 0,0 0 0,0 1-1,0-1 1,1 0 0,-1 0 0,0 0 0,0 0 0,2-1-1,59-7 142,-30 3-149,-30 5 6,-1 0 0,1 0 0,0 1 0,0-1 0,-1 0 0,1 1-1,0-1 1,0 1 0,-1 0 0,1-1 0,-1 1 0,1 0 0,-1 0 0,1 0 0,-1 0 0,1 0 0,-1 1 0,0-1-1,1 0 1,-1 1 0,0-1 0,0 1 0,1 1 0,0 2 7,0 0 0,0 0 0,0 0-1,-1 0 1,1 0 0,-1 0 0,-1 1 0,1 6-1,0 0 15,-1 0-1,-1 0 0,0 0 0,-1-1 0,0 1 0,-7 22 0,-10 4 208,18-36-158,0 0 0,0 0 0,-1 0 0,1 0 0,-1 0 0,1-1-1,-1 1 1,1-1 0,-1 1 0,0-1 0,0 0 0,0 1 0,0-1 0,0 0 0,0 0 0,-2 0 0,3-1-47,0 0-1,1 0 1,-1 0 0,0-1 0,1 1 0,-1 0 0,0 0-1,1-1 1,-1 1 0,1-1 0,-1 1 0,1 0 0,-1-1-1,1 1 1,-1-1 0,1 1 0,-1-1 0,1 1 0,-1-1-1,1 0 1,0 1 0,-1-1 0,1 0 0,0 1-1,0-1 1,-1 0 0,1 1 0,0-1 0,0 0 0,0 1-1,0-1 1,0-1 0,-3-29 83,2 28-81,0-22-22,0 0 0,2 0 0,1 0 0,0 1 0,2-1 0,1 1 1,1 0-1,1 0 0,18-42 0,-24 64-1,0 0 0,0-1 0,0 1 0,0 0-1,0 0 1,1-1 0,-1 1 0,1 0 0,-1 0 0,1 1 0,0-1-1,0 0 1,0 1 0,0-1 0,0 1 0,0-1 0,0 1 0,0 0 0,1 0-1,-1 0 1,0 0 0,1 0 0,-1 1 0,1-1 0,-1 1 0,1-1 0,-1 1-1,5 0 1,-1 2 2,-1-1 0,0 2 0,0-1-1,0 0 1,-1 1 0,1 0 0,0 0 0,-1 0-1,0 1 1,0-1 0,7 9 0,-10-11 2,0 1 0,0-1 0,0 0-1,0 0 1,0 0 0,1 1 0,-1-1 0,0 0 0,1-1 0,-1 1 0,0 0 0,1 0 0,-1-1 0,1 1 0,-1 0 0,1-1 0,-1 0-1,1 1 1,0-1 0,-1 0 0,1 0 0,0 0 0,-1 0 0,1 0 0,-1 0 0,1 0 0,0-1 0,1 1 0,-1-2 7,1 0 1,-1 0-1,0 0 1,0 0-1,0 0 0,0 0 1,0 0-1,-1-1 1,1 1-1,-1-1 1,1 1-1,-1-1 1,0 1-1,1-5 1,3-7-120,-1-1 0,-1 0 1,0 0-1,1-30 1,-7 27-695,-1 27-844,2 9-2426,2-17 3748,0-1 0,1 1 0,-1 0 0,0-1 0,0 1-1,0-1 1,0 1 0,0-1 0,1 1 0,-1-1 0,0 1 0,0-1-1,1 1 1,-1-1 0,0 1 0,1-1 0,-1 1 0,1-1 0,-1 0-1,0 1 1,1-1 0,-1 0 0,1 1 0,0 0 0,12-1-7039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0.257"/>
    </inkml:context>
    <inkml:brush xml:id="br0">
      <inkml:brushProperty name="width" value="0.025" units="cm"/>
      <inkml:brushProperty name="height" value="0.025" units="cm"/>
    </inkml:brush>
  </inkml:definitions>
  <inkml:trace contextRef="#ctx0" brushRef="#br0">56 250 14253,'0'0'5819,"-8"10"-4692,-27 34-220,33-42-837,1 0 0,0 0 0,-1-1 1,1 1-1,0 1 0,0-1 0,0 0 0,1 0 0,-1 0 0,0 0 0,1 1 0,0-1 0,-1 0 0,1 1 0,0-1 0,1 5 1,-1-6-64,1 0 1,-1 0-1,1 0 1,-1 0 0,1 1-1,0-1 1,0 0 0,0 0-1,-1 0 1,1 0-1,0-1 1,0 1 0,0 0-1,0 0 1,1 0 0,-1-1-1,0 1 1,0-1-1,0 1 1,0-1 0,2 1-1,3 0-82,-1 1 0,1-2 0,0 1 0,0-1 0,-1 1 0,1-2 0,0 1 0,0-1 0,-1 0 0,7-1 0,0-3-209,0 0 0,0-1 1,0-1-1,-1 1 0,0-2 0,19-15 0,30-20-382,-59 45 713,-1 0 1,1-1-1,-1 1 0,1 0 1,-1 0-1,1 0 0,-1 0 1,0 0-1,0-1 0,0 1 1,0 0-1,0 0 0,-1 0 1,0 3-1,-26 94 1185,19-79-1063,2 1 1,0 0-1,1 1 0,2-1 0,-2 29 0,4-49-172,1 0 0,0 0-1,0-1 1,0 1 0,0 0-1,0 0 1,0 0-1,0-1 1,0 1 0,0 0-1,1 0 1,-1 0 0,0-1-1,0 1 1,1 0 0,-1 0-1,0-1 1,1 1-1,-1 0 1,1-1 0,-1 1-1,1-1 1,-1 1 0,1 0-1,0-1 1,-1 1 0,1-1-1,1 1 1,-1-1-24,0 0 0,0 0-1,0 0 1,1 0 0,-1 0 0,0-1 0,0 1 0,0 0-1,1-1 1,-1 1 0,0-1 0,0 1 0,0-1 0,0 0-1,0 1 1,1-2 0,36-36-1442,-31 26 1152,0-1-1,-1 1 1,0-1 0,-1 0 0,0 0-1,-1 0 1,0-1 0,2-18 0,-2-13 150,0-58-1,-5 72 694,2-1 0,1 0 0,2 1-1,9-40 1,-12 68-414,0 0 0,0 0-1,0 1 1,0-1 0,1 0-1,-1 1 1,1-1 0,-1 1 0,1 0-1,0-1 1,0 1 0,0 0-1,1 0 1,4-3 0,-7 5-98,1-1 0,-1 1 0,1 0 1,-1 0-1,1 0 0,-1-1 0,1 1 0,-1 0 1,1 0-1,-1 0 0,1 0 0,0 0 1,-1 0-1,1 0 0,-1 0 0,1 0 0,-1 0 1,1 1-1,-1-1 0,1 0 0,-1 0 1,1 0-1,-1 1 0,1-1 0,-1 0 0,1 0 1,-1 1-1,1 0 0,0 0-13,0 1 0,0-1-1,0 1 1,0-1 0,0 1-1,-1 0 1,1 0 0,0-1 0,-1 1-1,0 0 1,1 0 0,-1 0 0,0 2-1,1 116 171,-1-119-170,0 0 1,0-1-1,0 1 0,0 0 1,1 0-1,-1 0 1,0-1-1,1 1 0,-1 0 1,0 0-1,1 0 0,-1-1 1,1 1-1,-1 0 0,1-1 1,0 1-1,-1-1 0,1 1 1,0 0-1,-1-1 0,1 1 1,0-1-1,-1 0 1,1 1-1,0-1 0,0 0 1,0 1-1,0-1 0,-1 0 1,1 0-1,0 0 0,0 0 1,0 0-1,0 0 0,0 0 1,-1 0-1,1 0 1,0 0-1,0 0 0,0 0 1,0-1-1,-1 1 0,3-1 1,44-14-55,-40 12-34,1-1 9,0 1-1,0 0 1,0 1 0,1 0 0,-1 0-1,0 1 1,1 0 0,0 0-1,-1 1 1,1 0 0,12 2-1,-20-1 87,0-1 0,0 1 0,0 0 0,0 0 0,-1-1 0,1 1 0,0 0 0,0 0 0,-1 0 0,1 0 0,-1 0 0,1 0-1,-1 0 1,1 0 0,-1 0 0,0 0 0,0 0 0,1 0 0,-1 0 0,0 0 0,0 0 0,0 1 0,0-1 0,0 0 0,0 0 0,0 0-1,-1 0 1,1 0 0,0 0 0,-1 0 0,1 0 0,-1 0 0,1 0 0,-1 0 0,1 0 0,-1 0 0,-1 1 0,-24 37 1084,16-29-875,0-1 0,-1 0 0,0-1 0,0 0 0,-1 0 0,0-2 0,-1 1 1,1-2-1,-1 1 0,0-2 0,-25 6 0,38-10-276,-1 0 0,0 0 1,1 1-1,-1-1 0,1 0 1,-1 0-1,0 0 0,1-1 0,-1 1 1,0 0-1,1 0 0,-1 0 1,1 0-1,-1 0 0,1-1 0,-1 1 1,0 0-1,1-1 0,-1 1 1,1 0-1,-1-1 0,1 1 0,-1 0 1,1-1-1,0 1 0,-1-1 0,1 1 1,-1-1-1,1 1 0,0-1 1,0 1-1,-1-1 0,1 0 0,0 1 1,0-1-1,0 1 0,-1-2 1,6-30-2717,22-30-3547,0 16 951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0:20.187"/>
    </inkml:context>
    <inkml:brush xml:id="br0">
      <inkml:brushProperty name="width" value="0.025" units="cm"/>
      <inkml:brushProperty name="height" value="0.025" units="cm"/>
    </inkml:brush>
  </inkml:definitions>
  <inkml:trace contextRef="#ctx0" brushRef="#br0">6843 376 20220,'-1'0'2,"0"-1"0,1 1 0,-1-1 0,0 1 0,1-1 0,-1 1 0,1-1 0,-1 0 0,1 1-1,-1-1 1,1 0 0,-1 1 0,1-1 0,0 0 0,-1 0 0,1 1 0,0-1 0,-1 0 0,1 0 0,0 0 0,0 1-1,0-1 1,0 0 0,0 0 0,0 0 0,0 0 0,0 1 0,0-1 0,0 0 0,1 0 0,-1 0 0,0 1-1,1-1 1,-1 0 0,0 0 0,1 1 0,-1-1 0,1 0 0,-1 0 0,1 1 0,-1-1 0,1 1 0,-1-1 0,1 1-1,0-1 1,-1 1 0,1-1 0,0 1 0,0-1 0,-1 1 0,1 0 0,0-1 0,0 1 0,0 0-2,51-14-276,-44 12 340,-3 1-53,1 1-1,0-1 1,0 1-1,0 0 1,0 0-1,0 1 0,0-1 1,0 1-1,0 1 1,-1-1-1,1 1 1,0 0-1,-1 0 1,1 1-1,-1 0 0,0 0 1,0 0-1,5 4-10,11 2 7,1-1-1,0 0 0,0-2 0,1 0 0,0-2 0,0 0 1,0-2-1,1-1 0,-1 0 0,0-2 0,1 0 1,-1-2-1,0-1 0,2-1-6,369-64 65,-237 37-84,-62 10 13,1 4 0,1 4 1,0 5-1,1 3 0,9 6 6,560 31 24,438-32 0,-195-12-14,-73-19-12,-540 28 30,46 16-28,4 0 12,-129-10 1,472 23 212,-216-12 81,-87-6 169,194 5-221,-102 13-238,193-7 54,-472-13 2951,-131 31-2561,43 29-3514,-86-47-2596</inkml:trace>
  <inkml:trace contextRef="#ctx0" brushRef="#br0" timeOffset="5055.33">262 1179 15747,'-64'0'4204,"67"5"-3813,5 2-382,1-1 0,0 1 1,0-2-1,0 1 0,1-1 1,0-1-1,0 0 0,0 0 0,1-1 1,-1 0-1,1-1 0,0 0 1,10 0-10,-16-1 3,417 32 27,-285-9-29,0-5 0,1-7 0,1-6 0,-1-5-1,65-12 0,618-12 40,-587 13-27,0-10 0,30-16-13,39 3 197,221 7-197,-299 18 19,-164 7 10,-1-3 0,0-3 0,-1-2 0,56-16-29,-97 16 20,1 0 1,-2 0 0,1-2-1,-1 0 1,-1-2 0,0 1 0,-1-2-1,0 0 1,-1-1 0,-1 0-1,0-1 1,-1 0 0,0-1-1,3-10-20,-12 23 18,-1-1-1,1 1 1,-1-1-1,0 0 0,0 0 1,-1 0-1,0 0 1,0 0-1,0 0 1,0 0-1,-1 0 0,0 0 1,0 0-1,0-1 1,0 1-1,-1 0 1,0 0-1,0 0 1,-1 0-1,1 0 0,-1 0 1,0 0-1,0 1 1,-1-1-1,1 1 1,-3-3-18,-11-28 86,8 15-112,0 0 1,-2 1-1,-1 0 0,0 1 0,-1 0 1,-13-14 25,-15-3 34,-1 3 1,-2 1-1,0 2 0,-3 2 1,0 2-1,-1 2 1,-1 2-1,-1 2 1,-10 0-35,34 9-60,-125-40 69,-3 7 0,-99-13-9,185 41 5,-211-43-99,-2 12 0,-238-7 94,258 42-31,-1 11-1,-110 20 32,153 4-70,1 9-1,1 10 1,3 10 0,2 8-1,-151 69 71,341-123 1,1 1-1,0 1 1,1 1-1,0 0 1,0 2-1,1 0 1,1 1-1,0 0 1,1 2-1,0 0 1,-3 5-1,15-9-16,1 0 0,0 0 0,0 1 0,1-1 0,0 1 0,1 0 0,0-1 1,1 1-1,1 0 0,0-1 0,0 1 0,1-1 0,1 1 0,0-1 0,0 0 1,1 0-1,0 0 0,1 0 0,4 6 16,-9-17 0,12 27 10,1-1 0,2 0-1,0-2 1,1 0 0,2 0-1,0-2 1,1 0 0,2-1 0,0-1-1,1-1 1,1-1 0,0-1-1,2-1 1,20 11-10,74 40-29,3-5-1,2-5 0,3-5 1,2-7-1,70 14 30,-48-19-173,0-7 0,3-7 0,0-6-1,1-7 1,0-7 0,0-7 0,1-6 0,68-16 173,61-35-549,-4-13 1,226-91 548,-474 151 3,471-154 38,-398 132-30</inkml:trace>
  <inkml:trace contextRef="#ctx0" brushRef="#br0" timeOffset="17727.9">10481 1241 21189,'71'12'808,"18"11"-823,36 9-88,1-5-1,91 7 104,347 20-18,-432-34 19,209 29-9,24-13 8,716-10-3,-16 36 5,196-38 12,-577-39 38,-523 14-286,-160 1-343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0.722"/>
    </inkml:context>
    <inkml:brush xml:id="br0">
      <inkml:brushProperty name="width" value="0.025" units="cm"/>
      <inkml:brushProperty name="height" value="0.025" units="cm"/>
    </inkml:brush>
  </inkml:definitions>
  <inkml:trace contextRef="#ctx0" brushRef="#br0">1 0 10025,'0'0'12124,"1"10"-10992,-2 34 9,0-17-630,1 0-1,4 29 1,-3-50-665,0 0 0,0-1 0,0 1-1,0 0 1,1-1 0,0 0 0,0 1 0,1-1 0,-1 0 0,1 0 0,0 0 0,1-1-1,-1 1 1,1-1 0,0 0 0,4 4 0,-6-6-81,-1-1 1,1 0-1,0 0 0,-1 0 1,1 0-1,0 0 0,0 0 1,0 0-1,0-1 0,0 1 1,0-1-1,0 1 0,0-1 1,0 0-1,3 0 0,-4 0 43,0 0 0,0-1 0,0 1 0,1-1 1,-1 1-1,0-1 0,0 1 0,0-1 0,0 0 0,-1 1 0,1-1 0,0 0 0,0 0 0,0 0 0,0 1 0,-1-1 0,1 0 0,0 0 0,-1 0 0,1-2 0,3-6-639,-1 0-1,-1 0 0,0-1 1,0 1-1,0-16 0,6-18 3604,7 37 3023,21 7-4301,-25-1-1171,5 0-277,-1 0 0,1-2 0,-1 0 0,23-6 0,-34 8-47,0-1-1,0-1 0,-1 1 1,1-1-1,0 1 0,-1-1 1,1 0-1,-1 0 0,1-1 1,-1 1-1,0-1 1,0 1-1,0-1 0,0 0 1,-1 0-1,1-1 0,-1 1 1,0 0-1,0-1 1,0 1-1,0-1 0,2-7 1,-4 10 20,0 1 0,0-1 0,1 1 1,-1-1-1,0 0 0,0 1 0,0-1 0,0 0 1,0 1-1,0-1 0,0 1 0,0-1 1,0 0-1,0 1 0,-1-1 0,1 0 0,0 1 1,0-1-1,-1 1 0,1-1 0,0 1 1,-1-1-1,1 1 0,0-1 0,-1 1 0,1-1 1,-1 1-1,1-1 0,-1 1 0,1 0 1,-1-1-1,1 1 0,-1 0 0,1-1 1,-1 1-1,1 0 0,-1 0 0,0-1 0,1 1 1,-1 0-1,1 0 0,-1 0 0,0 0 1,1 0-1,-1 0 0,0 0 0,1 0 0,-1 0 1,1 0-1,-1 0 0,0 0 0,1 1 1,-1-1-1,1 0 0,-1 0 0,-1 1 0,-36 16 626,30-11-558,0 0-1,0 1 1,0 0-1,1 1 1,0 0-1,0 0 1,-10 17 0,13-19 8,1-1 1,0 1 0,1 0 0,-1 0 0,1 0-1,0 1 1,1-1 0,-1 0 0,1 1 0,1-1-1,-1 1 1,1-1 0,1 13 0,0-17-82,0 1 1,0-1-1,1 1 0,-1-1 0,1 1 1,-1-1-1,1 0 0,0 0 1,0 1-1,0-1 0,0-1 1,0 1-1,0 0 0,1 0 0,-1-1 1,0 0-1,1 1 0,0-1 1,-1 0-1,1 0 0,0 0 1,-1 0-1,1-1 0,0 1 1,0-1-1,-1 0 0,5 0 0,5 2-68,0-2 0,0 1 0,0-2-1,0 0 1,14-2 0,-19 1-211,-1 1 1,0-1-1,0 0 1,0-1 0,-1 0-1,1 1 1,8-7 0,6-13-2696,-19 20 2431,0 0 0,0 0 0,0 0 0,-1 0 0,1 0-1,-1 0 1,1 0 0,-1 0 0,1 0 0,-1 0 0,0-4 0,-3-18-7458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1.067"/>
    </inkml:context>
    <inkml:brush xml:id="br0">
      <inkml:brushProperty name="width" value="0.025" units="cm"/>
      <inkml:brushProperty name="height" value="0.025" units="cm"/>
    </inkml:brush>
  </inkml:definitions>
  <inkml:trace contextRef="#ctx0" brushRef="#br0">72 105 7495,'0'0'3684,"-59"0"-2147,46 0 257,13-6-65,4-2-896,25-4-288,10-1-1,11 0-256,6 1-191,3-1-450,-6-3-3907,-6 5-9673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1.412"/>
    </inkml:context>
    <inkml:brush xml:id="br0">
      <inkml:brushProperty name="width" value="0.025" units="cm"/>
      <inkml:brushProperty name="height" value="0.025" units="cm"/>
    </inkml:brush>
  </inkml:definitions>
  <inkml:trace contextRef="#ctx0" brushRef="#br0">0 0 8104,'0'0'12524,"18"48"-11660,-2-21-415,2 6-321,2 1-64,0-2-897,-4-1-1953,-3-6-3268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1.737"/>
    </inkml:context>
    <inkml:brush xml:id="br0">
      <inkml:brushProperty name="width" value="0.025" units="cm"/>
      <inkml:brushProperty name="height" value="0.025" units="cm"/>
    </inkml:brush>
  </inkml:definitions>
  <inkml:trace contextRef="#ctx0" brushRef="#br0">4 286 12300,'-1'-11'2124,"0"4"-1875,0-1 0,1 0-1,0 1 1,0-1 0,1 1 0,0-1-1,0 1 1,1-1 0,0 1-1,0 0 1,1 0 0,0-1-1,0 2 1,0-1 0,1 0 0,6-7-1,2 1-84,1 0 0,0 0-1,1 2 1,1 0-1,0 0 1,0 1 0,1 1-1,1 1 1,-1 0-1,1 1 1,0 1 0,1 0-1,-1 1 1,1 1-1,0 1 1,24-1 0,-40 4-168,0-1 0,0 1 0,0 0 0,0 0 0,0-1 0,0 2 0,0-1 0,0 0 0,0 0 0,0 1 0,0-1 0,0 1 0,0-1 0,0 1 0,-1 0 0,1 0 0,0 0 0,0 0 0,-1 0 0,1 0 0,-1 0 0,1 1 0,-1-1 0,1 0 0,-1 1 0,0-1 0,1 1 0,-1 0 0,0-1 0,0 1 0,-1 0 0,1 0 1,0 0-1,0 0 0,-1-1 0,1 1 0,-1 0 0,0 0 0,1 0 0,-1 0 0,0 0 0,0 0 0,-1 0 0,1 0 0,0 0 0,0 0 0,-2 2 0,0 7 113,-1-1-1,0 0 1,-1 1-1,0-1 1,-1-1-1,0 1 1,-10 13 0,-24 22 959,30-35-627,0-1 0,0 2-1,1-1 1,-13 23 0,48-37-542,-9-2-157,6-3-491,-1 1 0,2 1 1,-1 1-1,1 1 0,0 1 1,36 0-1,-60 4 727,1 0 1,0 0-1,-1 0 0,1 0 1,0 0-1,-1 1 0,1-1 1,0 1-1,-1-1 0,1 1 1,-1-1-1,1 1 0,-1 0 1,1 0-1,-1 0 0,0 0 1,1 0-1,-1 0 0,0 0 1,0 0-1,0 0 0,0 1 1,0-1-1,0 0 0,0 1 1,0-1-1,0 1 0,-1-1 1,1 1-1,0 0 0,-1-1 1,0 1-1,1-1 1,-1 1-1,0 0 0,0-1 1,0 1-1,0 0 0,0-1 1,0 1-1,0 0 0,-1 3 0,-1 1 255,1 0-1,-1 0 0,0 1 0,0-1 1,-1-1-1,1 1 0,-2 0 0,1 0 0,0-1 1,-6 6-1,-8 7 399,-1-2 0,-1 0 0,-1-1 0,0-1 0,-1-1 1,0 0-1,-1-2 0,-32 12 0,69-32-2592,18-17-5289,-9 6 1738,8-4-2015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2.077"/>
    </inkml:context>
    <inkml:brush xml:id="br0">
      <inkml:brushProperty name="width" value="0.025" units="cm"/>
      <inkml:brushProperty name="height" value="0.025" units="cm"/>
    </inkml:brush>
  </inkml:definitions>
  <inkml:trace contextRef="#ctx0" brushRef="#br0">1 166 13196,'0'0'8286,"0"8"-7720,0 2-355,-1-2-85,1-1 0,0 1 0,1 0-1,0 0 1,0-1 0,3 11 0,-4-16-112,1-1 0,-1 0-1,1 1 1,0-1 0,0 0 0,-1 0 0,1 1 0,0-1 0,0 0 0,0 0 0,0 0 0,0 0 0,0 0 0,0 0 0,1-1 0,-1 1 0,0 0 0,2 0 0,-1 0-11,0-1 0,0 0 0,0 1 0,1-1 0,-1 0 0,0 0 0,0-1-1,0 1 1,1 0 0,-1-1 0,0 1 0,0-1 0,0 0 0,0 1 0,4-3 0,2-2-6,0 0 1,-1-1 0,0 0 0,0 0 0,0 0-1,0-1 1,-1 0 0,0 0 0,4-8 0,-1 3-10,0 1 0,0 1 0,12-11 0,-21 21 16,0 0 0,0 0 0,1-1 0,-1 1 0,0 0 0,0 0 0,0 0 0,1 0 1,-1-1-1,0 1 0,0 0 0,1 0 0,-1 0 0,0 0 0,0 0 0,1 0 0,-1 0 0,0 0 0,0-1 0,1 1 0,-1 0 0,0 0 0,1 0 0,-1 1 0,0-1 0,0 0 0,1 0 0,-1 0 0,0 0 0,0 0 0,1 0 0,-1 0 1,0 0-1,0 0 0,1 1 0,-1-1 0,0 0 0,0 0 0,1 0 0,-1 0 0,0 1 0,0-1 0,1 0 0,3 19 415,-4 32 456,0-40-756,0-10-116,0-1-1,0 0 1,0 1 0,0-1 0,0 0 0,0 1-1,0-1 1,-1 0 0,1 1 0,1-1-1,-1 0 1,0 1 0,0-1 0,0 0-1,0 1 1,0-1 0,0 0 0,0 1-1,0-1 1,1 0 0,-1 0 0,0 1-1,0-1 1,0 0 0,0 1 0,1-1 0,-1 0-1,0 0 1,0 0 0,1 1 0,-1-1-1,0 0 1,1 0 0,-1 0 0,0 0-1,1 1 1,-1-1 0,0 0 0,1 0-1,-1 0 1,0 0 0,1 0 0,-1 0 0,17-10 74,12-22-410,32-55-3174,-28 25-1917,-17 22-683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2.440"/>
    </inkml:context>
    <inkml:brush xml:id="br0">
      <inkml:brushProperty name="width" value="0.025" units="cm"/>
      <inkml:brushProperty name="height" value="0.025" units="cm"/>
    </inkml:brush>
  </inkml:definitions>
  <inkml:trace contextRef="#ctx0" brushRef="#br0">14 16 1057,'0'0'17110,"1"12"-15803,-1 26-4,-6 52-1,1-43-130,2 66 0,2-112-1165,1 0 1,0 0-1,0 0 0,0 0 1,1 0-1,-1 0 0,0 0 0,0 0 1,0 0-1,1 0 0,-1 0 1,0 0-1,1 0 0,-1-1 0,1 1 1,-1 0-1,1 0 0,0 0 1,-1-1-1,1 1 0,0 0 0,-1-1 1,1 1-1,0 0 0,0-1 1,0 1-1,-1-1 0,1 1 0,0-1 1,0 0-1,0 1 0,0-1 1,0 0-1,0 0 0,0 1 0,0-1 1,0 0-1,0 0 0,0 0 1,0 0-1,0 0 0,0-1 1,1 1-1,1-1 18,0 0 0,-1 1 0,1-2 0,0 1 0,-1 0 1,1 0-1,-1-1 0,1 1 0,-1-1 0,0 0 0,1 0 0,-1 0 1,2-3-1,8-13 56,-1 0 1,-1 0-1,-1-1 1,0 0-1,11-40 1,13-104-1997,-32 160-538,-1 18-8963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2.782"/>
    </inkml:context>
    <inkml:brush xml:id="br0">
      <inkml:brushProperty name="width" value="0.025" units="cm"/>
      <inkml:brushProperty name="height" value="0.025" units="cm"/>
    </inkml:brush>
  </inkml:definitions>
  <inkml:trace contextRef="#ctx0" brushRef="#br0">0 1 10794,'0'0'5798,"5"59"-3620,4-46-320,6-2-417,1-3-416,2-3-577,1-2-288,0-3-736,-1 0-1762,-5 0-2499,-3 0-5669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3.325"/>
    </inkml:context>
    <inkml:brush xml:id="br0">
      <inkml:brushProperty name="width" value="0.025" units="cm"/>
      <inkml:brushProperty name="height" value="0.025" units="cm"/>
    </inkml:brush>
  </inkml:definitions>
  <inkml:trace contextRef="#ctx0" brushRef="#br0">84 278 14061,'0'0'5632,"-9"-2"-4553,7 1-1044,0 0 1,0 1-1,-1-1 1,1 1-1,0-1 1,0 1 0,-1 0-1,1 0 1,0 0-1,-1 0 1,1 0-1,0 0 1,0 1-1,-5 0 1,5 1-15,0 0 1,0 0-1,0-1 1,0 1-1,1 0 0,-1 1 1,0-1-1,1 0 0,0 0 1,-1 1-1,1-1 1,0 1-1,0-1 0,1 1 1,-1-1-1,0 1 0,0 3 1,-2 6 181,0 0 1,1 1-1,0-1 1,1 1-1,1-1 1,0 1 0,2 15-1,-3-27-187,2-1 1,-1 1-1,0 0 1,0 0-1,0 0 0,0 0 1,1 0-1,-1 0 1,0-1-1,1 1 0,-1 0 1,0 0-1,1-1 1,-1 1-1,1 0 0,-1 0 1,1-1-1,0 1 1,-1-1-1,1 1 0,0 0 1,-1-1-1,1 1 0,0-1 1,0 0-1,0 1 1,-1-1-1,1 0 0,1 1 1,0-1 6,0 0 1,0 0 0,0-1-1,-1 1 1,1-1 0,0 1-1,-1-1 1,1 0-1,0 1 1,-1-1 0,1 0-1,-1 0 1,3-2 0,3-2 39,-1-1 0,0 1 0,0-1 0,-1-1 0,7-8 0,0-6-85,0-1 0,-2-1 0,-1 1 0,0-1-1,-2-1 1,-1 0 0,0 0 0,-2 0 0,-1-1-1,-1 1 1,-1-1 0,-4-43 0,-11 98 433,11-17-325,1-1 0,0 1 0,1 0 0,0-1 0,1 1 0,0 0 0,1 0 0,5 20 0,-5-29-80,0 1 0,0-1 1,1 0-1,0 0 0,0 0 0,0-1 1,0 1-1,0 0 0,1-1 0,0 0 1,0 1-1,0-1 0,0 0 1,0 0-1,0-1 0,1 1 0,-1-1 1,1 0-1,0 1 0,0-2 0,0 1 1,0 0-1,0-1 0,0 0 0,0 0 1,1 0-1,-1 0 0,7-1 1,-4 1-80,-1-2 1,0 1-1,1-1 1,-1 0-1,0 0 1,0-1-1,0 0 1,0 0 0,0 0-1,0-1 1,-1 1-1,6-5 1,-7 5 25,-1 0 1,0 0-1,0-1 1,0 1-1,0-1 1,0 1-1,-1-1 1,1 0-1,-1 0 1,0 0-1,0-1 1,0 1-1,0 0 1,0-1-1,-1 1 1,1-1-1,-1 0 1,0 1-1,-1-1 1,1 0 0,0-4-1,-1 7 20,0 27 401,1-22-287,-1 0 1,1-1-1,0 1 1,0 0-1,0-1 1,1 1-1,-1-1 1,1 1-1,0-1 1,0 0-1,0 1 1,0-1-1,0 0 1,6 5-1,-7-7-75,1 0 0,-1 0 1,0 0-1,1 0 0,-1-1 0,1 1 0,-1 0 0,1-1 0,-1 1 0,1-1 0,-1 0 1,1 1-1,-1-1 0,1 0 0,0 0 0,-1 0 0,1 0 0,-1 0 0,1 0 0,0-1 1,-1 1-1,1 0 0,-1-1 0,1 1 0,-1-1 0,1 0 0,-1 1 0,1-1 0,-1 0 1,0 0-1,1 0 0,-1 0 0,0 0 0,0 0 0,0-1 0,0 1 0,2-2 0,1-3 18,0 1 0,0-1 0,0 0 0,-1 0-1,0-1 1,0 1 0,-1 0 0,0-1-1,0 0 1,0 1 0,-1-1 0,0 0 0,0 0-1,-1 0 1,1 0 0,-2 0 0,1 0 0,-1 1-1,0-1 1,0 0 0,-1 0 0,-4-10-1,4 11 14,0-1-1,-1 1 1,0-1-1,-1 1 0,0 0 1,0 0-1,0 0 1,0 1-1,-1 0 0,0 0 1,0 0-1,0 0 1,-1 1-1,1 0 0,-1 0 1,0 0-1,-1 1 1,1-1-1,0 2 0,-1-1 1,0 1-1,-8-2 1,9 4-413,19 3-341,26 5-1321,36-6-3680,-39-2 224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4.006"/>
    </inkml:context>
    <inkml:brush xml:id="br0">
      <inkml:brushProperty name="width" value="0.025" units="cm"/>
      <inkml:brushProperty name="height" value="0.025" units="cm"/>
    </inkml:brush>
  </inkml:definitions>
  <inkml:trace contextRef="#ctx0" brushRef="#br0">0 372 14221,'0'0'2670,"6"12"-2371,5 14-238,21 47 471,-30-67-464,1 0 0,1-1 0,-1 1 1,1-1-1,0 0 0,0 0 1,0 0-1,0-1 0,9 6 0,-12-9-10,1 0-1,0 0 0,0 0 0,-1-1 0,1 1 1,0-1-1,0 1 0,0-1 0,0 0 1,0 1-1,0-1 0,-1 0 0,1-1 0,0 1 1,0 0-1,0 0 0,0-1 0,0 1 0,0-1 1,-1 0-1,1 1 0,0-1 0,-1 0 0,1 0 1,0 0-1,-1 0 0,1 0 0,-1-1 0,1 1 1,-1 0-1,0-1 0,0 1 0,1-1 0,-1 1 1,1-4-1,6-6 178,-1-2 1,0 1 0,8-25-1,-9 24-204,14-41 242,-2-1 0,-2-1 1,-3 0-1,9-80 0,-18 332 1014,-3-189-1240,0 0 0,0 0 1,1 0-1,0 0 0,0 0 0,1-1 1,0 1-1,0-1 0,0 0 0,1 0 1,0 0-1,0 0 0,0-1 0,1 1 1,5 4-1,-7-7-31,0-1 1,0 0-1,1 0 1,-1 0-1,0 0 0,1-1 1,-1 1-1,1-1 1,-1 0-1,1 0 1,0 0-1,-1 0 1,1-1-1,0 1 0,0-1 1,-1 0-1,1 0 1,0-1-1,0 1 1,0-1-1,-1 1 1,1-1-1,-1-1 0,1 1 1,0 0-1,-1-1 1,0 0-1,1 1 1,4-5-1,-1 0 14,1 0 0,-1-1 0,-1 0 0,1 0 0,-1-1 0,0 1 0,-1-2 0,0 1 0,0 0 0,-1-1 1,0 0-1,0 0 0,-1 0 0,3-13 0,-2 6 132,-1-1-1,0 0 1,-1 1 0,-1-1 0,-1 0 0,0 0 0,-4-25 0,3 37-129,-1-1 0,0 1 0,0 0 0,0 0 1,-1-1-1,1 2 0,-1-1 0,0 0 0,-1 1 0,1-1 1,-1 1-1,0 0 0,0 0 0,-7-5 0,9 7-70,-1 0 0,0 0 0,1 0 0,-1 1 0,0-1 0,0 1 0,0 0 0,0 0 0,0 0 0,0 0 0,0 0 0,0 1 0,-1-1 0,1 1 0,0 0 0,0 0 0,0 0 0,-1 0 0,1 1 0,0-1 0,0 1 0,0 0 0,0 0 0,0 0 0,0 0 0,-5 3 0,6-2-86,0-1 1,1 1-1,-1-1 0,1 1 1,-1 0-1,1 0 1,0 0-1,-1 0 0,1 0 1,0 0-1,0 0 0,1 0 1,-1 0-1,0 1 1,1-1-1,-1 0 0,1 1 1,0-1-1,0 0 0,-1 1 1,2-1-1,-1 0 1,0 0-1,0 1 0,2 2 1,-2-2-248,1-1 0,-1 0-1,1 0 1,0 0 0,0 0 0,0 0 0,0 0 0,0-1 0,0 1 0,1 0 0,-1 0 0,0-1 0,1 1 0,-1-1 0,1 1 0,0-1 0,2 2 0,20 7-5983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4.860"/>
    </inkml:context>
    <inkml:brush xml:id="br0">
      <inkml:brushProperty name="width" value="0.025" units="cm"/>
      <inkml:brushProperty name="height" value="0.025" units="cm"/>
    </inkml:brush>
  </inkml:definitions>
  <inkml:trace contextRef="#ctx0" brushRef="#br0">1 611 12844,'0'0'9679,"9"-7"-8852,7-7-731,0 0 0,-1-1 1,17-19-1,-28 28-124,1 1 1,-1 0 0,0-1-1,0 0 1,-1 0-1,1 0 1,-2-1 0,1 1-1,-1-1 1,1 1 0,-2-1-1,1 0 1,-1 0-1,0 0 1,0-13 0,-1 20 40,0-1 0,0 1 0,0-1 1,0 1-1,0 0 0,0-1 1,-1 1-1,1 0 0,0 0 0,0-1 1,0 1-1,0 0 0,0-1 0,0 1 1,-1 0-1,1-1 0,0 1 0,0 0 1,-1 0-1,1-1 0,0 1 0,0 0 1,-1 0-1,1 0 0,0-1 0,0 1 1,-1 0-1,1 0 0,0 0 0,-1 0 1,1 0-1,0 0 0,-1 0 1,1-1-1,0 1 0,-1 0 0,1 0 1,-1 0-1,-15 8 297,-9 17-32,18-14-135,0 0 1,1 1 0,0 0-1,1 0 1,-5 18 0,8-24-70,1 0-1,-1 0 1,1 0 0,0 0 0,0 1-1,1-1 1,0 0 0,0 0 0,1 1 0,-1-1-1,1 0 1,1 0 0,2 9 0,-3-13-63,0 0 0,1 0-1,-1 0 1,0-1 0,1 1 0,-1-1 0,1 1 0,-1-1 0,1 1 0,0-1-1,-1 0 1,1 0 0,0 0 0,0 0 0,0 0 0,0 0 0,0-1-1,0 1 1,0 0 0,0-1 0,0 0 0,1 0 0,-1 1 0,0-1-1,0 0 1,0-1 0,0 1 0,0 0 0,0-1 0,0 1 0,4-2-1,2 0 8,-1-1-1,0 0 0,0 0 1,0 0-1,-1-1 0,1 0 0,10-9 1,-1-3-63,0-1 1,-2 0 0,0-1-1,-1-1 1,-1 0 0,0-1 0,-2-1-1,0 1 1,-1-1 0,-1-1-1,-1 0 1,-2 0 0,0 0-1,-1-1 1,-1 1 0,-1-1-1,-1 0 1,-1 0 0,-4-33 0,4 54 52,0 1 0,0 0 1,0-1-1,0 1 1,-1 0-1,1 0 1,0-1-1,-1 1 1,1 0-1,-1 0 0,1 0 1,-1 0-1,1-1 1,-1 1-1,0 0 1,0 0-1,1 0 1,-1 0-1,0 0 0,0 1 1,0-1-1,0 0 1,0 0-1,0 1 1,0-1-1,0 0 1,-1 1-1,1-1 1,0 1-1,-2-1 0,1 1 0,0 0 0,0 1 0,1-1 0,-1 0 0,0 1 0,1 0 0,-1-1 0,0 1 0,1 0 0,-1 0 0,1-1 0,0 1 0,-1 1 0,1-1 0,0 0 0,-1 0 0,1 0 0,0 1 0,0-1 0,0 0 0,-2 4 0,-5 12 34,-1 0 0,2 0 0,1 1 0,0 0 0,1 1 0,1-1-1,0 1 1,2 0 0,0 0 0,1 0 0,1 0 0,2 21 0,-1-36-40,-1 1 1,1 0 0,0-1-1,0 1 1,0-1 0,0 1-1,1-1 1,0 1 0,0-1-1,0 0 1,0 0 0,1 0-1,-1 0 1,1-1 0,0 1-1,1-1 1,-1 1 0,0-1-1,1 0 1,0 0-1,0-1 1,-1 1 0,2-1-1,-1 0 1,0 0 0,0 0-1,1 0 1,-1-1 0,1 0-1,-1 0 1,1 0 0,0 0-1,-1-1 1,1 0 0,6 0-1,-2 0-7,0-1 0,0 0 0,0-1 0,1 1 0,-1-2 0,0 1 0,-1-1 0,1-1 0,-1 0 0,1 0 0,-1 0 0,0-1 0,-1-1 0,1 1 0,-1-1 0,0 0 0,7-9 0,-4 2-2,-1-1-1,-1 0 1,0-1 0,-1 1-1,-1-2 1,0 1 0,-1-1-1,-1 0 1,5-27 0,-6 18 146,-1 0 1,-1 1-1,0-1 1,-2 0-1,-8-42 0,8 60-71,-1 1 0,-1-1-1,1 1 1,-1 0 0,0 0-1,-1 0 1,0 0 0,-4-5-1,8 10-64,-1 0 0,1 0 0,-1 0 0,0 0 0,0 0-1,1 0 1,-1 0 0,0 1 0,0-1 0,0 0 0,0 0 0,0 1 0,0-1-1,0 0 1,0 1 0,0-1 0,0 1 0,-1 0 0,1-1 0,0 1 0,0 0-1,0 0 1,0-1 0,-1 1 0,1 0 0,0 0 0,0 1 0,0-1 0,-1 0-1,1 0 1,0 0 0,0 1 0,0-1 0,0 1 0,-1-1 0,1 1-1,0-1 1,0 1 0,0-1 0,0 1 0,0 0 0,1 0 0,-1 0 0,0-1-1,0 1 1,0 0 0,1 0 0,-1 0 0,0 0 0,1 0 0,-2 3 0,-1 2-6,-1 1-1,1 0 1,1 0 0,-1 1 0,1-1 0,0 1 0,1-1 0,0 1 0,0-1 0,0 1 0,1 0 0,0-1 0,1 1 0,0 0 0,0-1 0,4 14 0,-2-10 3,1 0-1,1 0 1,0 0 0,0 0 0,1-1 0,0 1 0,1-2 0,0 1-1,1-1 1,9 9 0,-7-8 2,0 0 0,1-1 0,1 0-1,0-1 1,0-1 0,0 1 0,1-2-1,0 0 1,0 0 0,1-1 0,0-1 0,0-1-1,0 1 1,16 0 0,-29-4-5,-1 0 1,1 0-1,-1 0 1,1 0-1,-1-1 0,1 1 1,-1 0-1,1 0 1,-1 0-1,1-1 0,-1 1 1,1 0-1,-1 0 1,0-1-1,1 1 0,-1 0 1,1-1-1,-1 1 1,0-1-1,1 1 1,-1-1-1,0 1 0,1 0 1,-1-1-1,0 1 1,0-1-1,0 1 0,1-1 1,-1 1-1,0-1 1,0 1-1,0-1 1,0 0-1,0 1 0,0-1 1,0 1-1,0-1 1,0 1-1,0-1 0,0 1 1,-1-1-1,1 1 1,0-1-1,0 1 0,0-1 1,-1 1-1,1-1 1,0 1-1,0-1 1,-1 1-1,1 0 0,0-1 1,-1 1-1,0-1 1,-20-26-598,3 17 15,0 0 0,-1 2 0,0 0 0,0 1 0,-1 1 0,0 1 0,-23-3 0,-6 1 747,-90 0 0,152 5 141,0 0-1,1 0 1,-1-2 0,-1 1 0,20-9 0,8-2-182,18-4-1779,72-33 0,-80 25-3845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0:40.016"/>
    </inkml:context>
    <inkml:brush xml:id="br0">
      <inkml:brushProperty name="width" value="0.025" units="cm"/>
      <inkml:brushProperty name="height" value="0.025" units="cm"/>
    </inkml:brush>
  </inkml:definitions>
  <inkml:trace contextRef="#ctx0" brushRef="#br0">54 2698 21325,'-1'0'4,"0"1"70,-1-1 0,0 0 0,0 0 0,0 0 0,0 0 0,0 0 0,0-1 1,0 1-1,0-1 0,0 1 0,0-1 0,0 1 0,0-1 0,1 0 0,-1 0 1,0 0-1,1 0 0,-1 0 0,0-1 0,1 1 0,-1 0 0,1-1 0,0 1 0,0-1 1,-1 1-1,1-1 0,0 0 0,0 1 0,0-1 0,1 0 0,-1 0 0,0 0 0,1 0 1,-1 0-1,1 0 0,0 1 0,-1-1 0,1 0 0,0 0 0,0 0 0,0 0 1,0 0-1,1 0 0,-1 0 0,1 0 0,-1 0 0,1 0 0,0 0 0,-1 0 0,1 1 1,0-1-1,1-1-74,152-124 928,177-185-967,-303 286-900</inkml:trace>
  <inkml:trace contextRef="#ctx0" brushRef="#br0" timeOffset="299.39">520 1948 23541,'18'-2'221,"0"0"0,0-1 1,-1 0-1,1-2 0,-1 0 0,0-1 0,9-4-221,-10 3-2,1 0-1,0 2 0,0 0 1,1 1-1,-1 1 0,1 0 1,9 1 2,-26 2 3,0 0 0,1 0 1,-1-1-1,1 2 0,-1-1 1,0 0-1,1 0 0,-1 0 0,0 1 1,1-1-1,-1 1 0,0-1 1,1 1-1,-1-1 0,0 1 1,0 0-1,0-1 0,0 1 1,1 0-1,-1 0 0,0 0 0,-1 0 1,1 0-1,0 0 0,0 0 1,0 1-1,0-1 0,-1 0 1,1 0-1,-1 0 0,1 1 1,-1-1-1,1 0 0,-1 1 0,0-1 1,0 1-1,1-1 0,-1 0 1,0 1-1,0-1 0,-1 0 1,1 1-4,-16 63 404,11-51-357,-76 215-473,60-174-652</inkml:trace>
  <inkml:trace contextRef="#ctx0" brushRef="#br0" timeOffset="4718.48">3933 387 26598,'-7'-1'888,"0"2"-128,1 2-360,0 1-264,6-4-24,-1 0-808,-1 0-1032</inkml:trace>
  <inkml:trace contextRef="#ctx0" brushRef="#br0" timeOffset="1295.92">1519 1612 21805,'0'-1'103,"0"0"0,-1-1 0,1 1 1,0 0-1,-1 0 0,1-1 0,-1 1 0,1 0 1,-1 0-1,0 0 0,0 0 0,1 0 0,-1 0 1,0 0-1,0 0 0,0 0 0,0 0 0,0 0 1,0 1-1,0-1 0,0 0 0,-1 1 1,1-1-1,0 1 0,0-1 0,0 1 0,-1-1 1,1 1-1,0 0 0,-1 0 0,1 0 0,0 0 1,0 0-1,-1 0 0,1 0 0,0 0 0,-1 0 1,1 0-1,0 1 0,0-1 0,-1 1 1,1-1-1,0 1 0,0-1 0,0 1 0,0 0 1,0-1-1,-1 1 0,1 0 0,1 0 0,-2 1-103,-10 18 70,1 1-1,1 0 0,1 1 0,1 0 0,0 0 1,2 1-1,1-1 0,1 1 0,-2 21-69,0 25 56,15-68-37,5-3-8,-9 0-13,1 0 1,0 1-1,1-1 0,-1 1 0,0 0 0,0 0 0,0 1 1,1 0-1,-1 0 0,0 1 0,0-1 0,1 1 0,-1 1 1,0-1-1,0 1 0,0 0 0,0 0 0,-1 1 0,1 0 1,-1 0-1,1 0 0,-1 1 0,0 0 0,0 0 0,-1 0 1,1 0-1,-1 1 0,3 2 2,-7 1 27,0-1 1,-1 1-1,1-1 1,-1 0-1,-1 1 1,0-1-1,0 0 1,0 0-1,0 0 1,-1 0-1,-1 0 1,1-1-1,-1 1 1,0-1-1,0 0 1,-1 0-1,0-1 1,0 1-1,0-1 1,-1 0-1,1 0 1,-1-1-1,-4 2-27,6-1-39,1-1 0,-2 0 0,1 0-1,0 0 1,-1-1 0,0 0 0,1 0 0,-1 0-1,0 0 1,-1-1 0,1 1 0,0-2 0,-1 1 0,1 0-1,-1-1 1,0 0 0,1 0 0,-1-1 0,0 0 0,0 0-1,1 0 1,-1-1 0,0 1 0,-4-2 39,0-7-1765</inkml:trace>
  <inkml:trace contextRef="#ctx0" brushRef="#br0" timeOffset="2041.33">1730 1705 22261,'24'213'3869,"-13"-189"-3709,-11-24-164,0-1 1,0 1-1,0 0 1,0-1-1,0 1 0,0 0 1,0 0-1,0-1 1,0 1-1,0 0 0,0-1 1,0 1-1,1 0 1,-1-1-1,0 1 0,0 0 1,0 0-1,0-1 1,0 1-1,1 0 0,-1 0 1,0-1-1,0 1 1,0 0-1,1 0 0,-1 0 1,0-1-1,0 1 1,1 0-1,-1 0 0,0 0 1,0 0-1,1 0 1,-1-1-1,0 1 0,1 0 1,-1 0-1,0 0 1,1 0-1,-1 0 0,0 0 1,0 0-1,1 0 1,-1 0-1,0 0 0,1 0 1,-1 0-1,0 0 1,1 1-1,-1-1 0,0 0 1,0 0-1,1 0 1,-1 0-1,0 0 0,0 1 1,1-1-1,-1 0 1,0 0-1,0 0 0,0 1 1,1-1 3,-21-176-8182,8 89 1183,17 72 7729,7 44 2142,-1 15-906,-9-33-1677,0 1 0,1-1 0,1 0 0,-1 1 0,2-2 0,0 1 0,0 0 0,1-1 0,0 0 0,4 4-289,-9-13 28,0 1 0,1-1 0,-1 0 0,1 0 0,0 0-1,-1 0 1,1 0 0,0 0 0,-1 0 0,1 0 0,0 0 0,0-1 0,0 1 0,0-1-1,0 0 1,0 1 0,0-1 0,0 0 0,-1 0 0,1 0 0,0 0 0,0-1 0,0 1-1,0 0 1,0-1 0,0 1 0,0-1 0,0 0 0,-1 0 0,1 0 0,0 0 0,-1 0-1,1 0 1,0 0 0,-1 0 0,0 0 0,1-1 0,-1 1 0,1-2-28,50-64 859,9-28 1080,-60 93-1523,5 10 767,34 122 380,-20-112-1299,-5-53-128,-6-3-70,-1-1 1,-2 0-1,-2-1 0,-1 1 0,-3-1 0,-1 1 0,-1-1 0,-3 1 0,-2-8-66,6 44 15,1-3 16,-1-1-1,0 1 0,-1 0 1,0 0-1,1 0 0,-2 0 0,1 1 1,-1-1-1,0 1 0,0-1 1,0 1-1,-1 0 0,0 0 1,0 0-1,0 1 0,-2-2-30,5 6 5,0 1 1,-1-1-1,1 0 0,0 1 0,-1-1 0,1 1 1,0 0-1,-1-1 0,1 1 0,0 0 0,0 0 0,0 0 1,0-1-1,0 1 0,0 0 0,0 1 0,0-1 0,0 0 1,0 0-1,1 0 0,-1 0 0,0 1 0,1-1 0,-1 0 1,1 1-1,-1-1 0,1 0 0,0 1 0,0-1 0,0 1 1,-1-1-1,1 0 0,0 1 0,1-1 0,-1 1 1,0-1-1,1 2-5,-2-1 4,-3 30 13,0 0 0,3 1-1,0-1 1,2 0 0,2 1-1,2 5-16,-6-37 2,1 0-1,0 0 1,-1 0-1,1 0 1,0 0-1,0 0 0,0 0 1,0 0-1,0 0 1,0 0-1,0 0 1,0 0-1,0 0 1,0 0-1,0 0 0,1 0 1,-1 0-1,0 0 1,1 0-1,-1 0 1,1 0-1,-1 0 1,1 0-1,0 0 0,-1 0 1,1 0-1,0-1 1,0 1-1,-1 0 1,1-1-1,0 1 0,0 0 1,0-1-1,0 1 1,0-1-1,0 1 1,0-1-1,0 0 1,0 1-1,0-1 0,0 0 1,0 0-1,0 0 1,0 0-1,0 0 1,0 0-1,0 0 1,0 0-1,1 0 0,-1 0 1,0-1-1,0 1 1,0 0-1,0-1 1,0 1-1,0-1 1,-1 1-1,1-1 0,0 1 1,0-1-1,0 0 1,0 1-2,20-24 41,-18 19-37,0 1-1,0 0 1,1 0-1,0 0 1,-1 0-1,1 0 1,1 1-1,-1-1 1,0 1-1,1 0 1,0 1-1,-1-1 1,1 1 0,0 0-1,0 0 1,0 0-1,1 1 1,-1 0-1,0 0 1,4 0-4,3 5-8,0 0 1,0 1 0,-1 0 0,1 1-1,-1 0 1,-1 1 0,1 0 0,-1 1-1,-1 0 1,1 1 0,-2 0 0,1 0-1,-1 1 1,0 0 0,-1 0-1,0 1 1,-1 0 0,0 0 0,-1 0-1,2 6 8,23 31 47,-29-47-48,-1-1-1,1 0 1,-1 0-1,1 0 1,-1 1-1,1-1 1,-1 0-1,1 0 1,0 0-1,-1 0 1,1 0-1,-1 0 1,1 0-1,-1 0 1,1 0-1,-1-1 1,1 1-1,-1 0 1,1 0-1,0 0 1,-1 0-1,1-1 1,-1 1-1,0 0 1,1-1-1,-1 1 1,1 0-1,-1-1 1,1 1 0,-1-1-1,0 1 1,1 0-1,-1-1 1,0 1-1,1-1 1,-1 1-1,0-1 1,0 1-1,0-1 1,1 1-1,-1-1 1,0 0-1,0 1 1,0-1-1,0 1 1,0-1-1,0 1 1,0-1-1,0 1 1,0-1-1,0 1 1,0-1-1,0 0 2,1-35-685,-4-12-759</inkml:trace>
  <inkml:trace contextRef="#ctx0" brushRef="#br0" timeOffset="2351.92">2448 1504 15939,'1'1'148,"1"1"0,0 0 0,-1-1 0,1 1 0,0-1 0,0 0 0,0 0-1,0 0 1,0 0 0,1 0 0,-1 0 0,0 0 0,0-1 0,1 1 0,-1-1-1,0 0 1,1 1 0,-1-1 0,0 0 0,0 0 0,1-1 0,-1 1 0,0 0-1,1-1 1,-1 0 0,0 1 0,0-1 0,1 0 0,-1 0 0,0 0 0,0 0 0,0-1-1,0 1 1,-1 0 0,3-2-148,132-142 2526,-136 145-2379,0 0 0,-1 0-1,1 0 1,0 0 0,0-1 0,0 1-1,-1 0 1,1 0 0,0 0 0,0-1-1,0 1 1,0 0 0,0 0 0,0-1-1,-1 1 1,1 0 0,0 0 0,0-1-1,0 1 1,0 0 0,0 0 0,0-1 0,0 1-1,0 0 1,0 0 0,0-1 0,0 1-147,-28 20 286,17-9-238,0 0 0,0 1 1,1 0-1,1 0 0,0 1 1,0 0-1,2 0 0,-1 1 0,2 1 1,0-1-1,0 1 0,2 0 0,0 0 1,0 0-1,2 0 0,-1 11-48,2-25 1,1 1 0,0 0 0,0 0 0,0-1-1,0 1 1,0 0 0,0-1 0,0 1 0,0 0 0,1-1-1,-1 1 1,1 0 0,-1-1 0,1 1 0,0-1 0,-1 1 0,1-1-1,0 1 1,0-1 0,0 1 0,0-1 0,1 0 0,-1 0 0,0 1-1,0-1 1,1 0 0,-1 0 0,1 0 0,-1-1 0,1 1 0,-1 0-1,1 0 1,-1-1 0,1 1 0,0-1 0,-1 0 0,1 1-1,0-1 1,-1 0 0,1 0 0,0 0 0,-1 0 0,1 0 0,0 0-1,0-1 1,-1 1 0,2-1-1,49-17-393,-30 1-494</inkml:trace>
  <inkml:trace contextRef="#ctx0" brushRef="#br0" timeOffset="2600.67">1911 1253 24741,'-22'0'744,"11"2"313,6 2-777,5 2-968,8-3-521</inkml:trace>
  <inkml:trace contextRef="#ctx0" brushRef="#br0" timeOffset="2850.92">2922 973 21141,'1'-2'104,"-1"0"1,1 1 0,0-1-1,0 0 1,-1 1 0,1-1-1,0 0 1,1 1 0,-1-1-1,0 1 1,0 0 0,1-1-1,-1 1 1,0 0 0,1 0-1,0 0 1,-1 0 0,1 0-1,-1 0 1,1 1 0,0-1-1,0 0 1,-1 1 0,1-1-1,0 1 1,0 0 0,0 0-1,0-1 1,0 1 0,-1 0-1,1 1 1,0-1 0,0 0 0,0 0-1,0 1 1,-1-1 0,1 1-1,0 0 1,0-1 0,-1 1-1,1 0 1,0 0 0,-1 0-1,1 0 1,-1 0 0,0 1-1,1-1 1,-1 0 0,0 1-1,0-1 1,1 1-105,16 23 181,-1 2 1,-1-1-1,-1 2 0,-1 0 1,-2 1-1,8 28-181,29 60 154,-42-102-137,0 0 0,1-1 0,1-1 0,0 1 1,1-1-1,0-1 0,1 0 0,1 0 0,1 0-17,-10-10-241,-17-20-2032,-12-4 901</inkml:trace>
  <inkml:trace contextRef="#ctx0" brushRef="#br0" timeOffset="3084.22">2708 1113 17404,'0'0'2640,"0"0"649,0 0-1961,0 0-440,13-23-135,10 1-177,9-4-104,13-7-216,13-3-120,7 3-120,0 1-8,-4 9-32,-14 7-360,-12 11-1160</inkml:trace>
  <inkml:trace contextRef="#ctx0" brushRef="#br0" timeOffset="3546.24">2986 1375 22501,'0'0'648,"0"0"64,0 0-200,0 0-56,8-7-80,11-5-128,4-5-64,9-9-63,3-5-49,8-5-32,-1-1 80,-1 0-753,-5 6-535</inkml:trace>
  <inkml:trace contextRef="#ctx0" brushRef="#br0" timeOffset="4467.86">3453 1009 18972,'-34'-14'5781,"12"44"-4419,17-15-1316,2 1-1,0-1 1,0 1 0,2 0-1,0 0 1,0 0 0,2 0-1,0 0 1,1-1 0,0 1-1,2 0 1,3 11-46,-7-25 10,1-1 1,-1 1-1,1-1 1,-1 1-1,1-1 0,0 0 1,-1 1-1,1-1 0,0 0 1,0 1-1,0-1 1,0 0-1,0 0 0,0 0 1,1 0-1,-1 0 0,0 0 1,0 0-1,1 0 0,-1-1 1,1 1-1,-1 0 1,0-1-1,1 1 0,-1-1 1,1 0-1,0 1 0,-1-1 1,1 0-1,-1 0 1,1 0-1,-1 0 0,1 0 1,-1 0-1,1-1 0,-1 1 1,1 0-1,-1-1 1,1 1-1,-1-1 0,1 1 1,-1-1-1,1 0 0,-1 0 1,0 0-1,0 0 1,1 0-1,-1 0 0,0 0 1,0 0-1,0 0 0,0 0 1,0-1-1,0 0-10,8-7 53,-1 0-1,0-1 1,-1 1-1,0-2 1,-1 1 0,0-1-1,-1 1 1,0-2-1,0 1 1,-1-1-1,-1 1 1,0-1-1,-1 0 1,0 0 0,0 0-1,-2 0 1,1-1-53,-1 11 11,0 0 0,-1-1 0,1 1 0,0 0 0,-1 0 0,0 0 0,1 0 0,-1 0 0,0 0 0,0 0 0,0 0 0,0 0 1,0 0-1,0 1 0,-1-1 0,1 0 0,-1 1 0,1-1 0,-1 1 0,0 0 0,1-1 0,-1 1 0,0 0 0,0 0 0,0 0 0,0 0 0,0 0 1,0 1-1,0-1 0,0 0 0,0 1 0,0 0 0,0-1 0,-1 1 0,1 0 0,0 0 0,0 0-11,1 2 0,0 0 1,0 0-1,0 0 0,1-1 0,-1 1 0,1 0 1,-1 0-1,1 0 0,0 0 0,0 0 1,0 0-1,0 0 0,0 0 0,0 0 1,0 0-1,1 0 0,-1 0 0,1 0 0,-1 0 1,1-1-1,0 1 0,0 0 0,0 0 1,0-1-1,0 1 0,0 0 0,0-1 0,1 1 1,-1-1-1,0 0 0,1 1 0,-1-1 1,1 0-1,0 0 0,1 1 0,2-2 2,0-1 0,-1 0-1,1 0 1,0 0 0,0-1 0,-1 1 0,1-1-1,-1 0 1,0-1 0,1 1 0,-1-1-1,0 1 1,0-1 0,-1-1 0,1 1 0,-1 0-1,1-1 1,-1 0 0,0 0 0,0 0-1,-1 0 1,1 0 0,-1 0 0,1-4-2,14-19 18,-1-1-1,-1 0 1,-2-1 0,-1-1 0,-1 0-1,-2-1 1,-1 0 0,-1-1 0,0-13-18,-5 36 5,-1 1 0,0 0 1,-1 0-1,0-1 0,0 1 1,-1 0-1,0-1 0,0 1 1,-1 0-1,0 0 0,-1 0 1,0 0-1,0 1 0,0-1 1,-1 1-1,0 0 0,-1-1 1,0 1-6,4 6-1,0 1 0,0 0 0,0 0 1,0-1-1,0 1 0,0 0 0,0 0 0,0 0 1,0 0-1,0 0 0,0 1 0,0-1 0,0 0 1,0 0-1,0 1 0,1-1 0,-1 0 0,0 1 1,0-1-1,0 1 0,0-1 0,0 1 0,1 0 1,-1-1-1,0 1 0,1 0 0,-1-1 1,0 1-1,1 0 0,-1 0 0,1 0 0,-1-1 1,1 1-1,-1 0 0,1 0 0,0 0 0,0 0 1,-1 0-1,1 0 0,0 0 0,0 0 0,0 0 1,0 0-1,0 0 0,0 0 0,0 0 0,0 0 1,0 0-1,1-1 0,-1 1 0,0 1 1,0 0-2,-9 53 42,3 0 0,2 0 0,3 0 0,1 0 0,5 17-40,-6-68 3,1 0 0,0 0 0,0 0 0,0 0 0,0 0 0,0 0 1,1 0-1,0 0 0,0 0 0,0 0 0,0 0 0,1 0 0,-1 0 0,1-1 0,0 1 0,0-1 0,0 1 0,1-1 0,-1 0 0,1 0 0,0 0 0,0 0 0,0 0 0,0-1 0,0 1 0,1-1 1,-1 0-1,1 0 0,-1 0 0,1 0 0,0-1 0,0 1 0,0-1 0,0 0 0,0 0 0,0-1 0,0 1 0,0-1 0,0 0 0,0 0 0,0 0 0,2-1-3,2-3 8,1 0-1,-1-1 1,-1 1-1,1-2 1,-1 1-1,0-1 1,0 0-1,-1-1 1,0 1-1,0-1 1,0-1-1,-1 1 1,0-1-1,0 0 1,-1 0-1,0 0 1,-1-1-1,0 1 1,0-1-1,0 0 1,-2 0 0,1 0-1,-1 0 1,0 0-1,0 0 1,-1 0-1,-1 0 1,0 0-1,0 0 1,-1-2-8,2 8-22,34 148-140,-34-142 162,0 0 0,1 0 0,-1-1 0,1 1 0,0 0 1,0-1-1,0 1 0,0-1 0,0 1 0,1-1 0,-1 1 1,1-1-1,-1 0 0,1 0 0,0 0 0,0 0 0,0 0 1,0 0-1,0 0 0,1-1 0,-1 1 0,0-1 1,1 1-1,-1-1 0,1 0 0,-1 0 0,1 0 0,0-1 1,-1 1-1,1-1 0,0 1 0,0-1 0,0 0 0,-1 0 1,1 0-1,0 0 0,0 0 0,-1-1 0,3 0 0,4-7 9,1-1 0,-1-1 0,0 1 0,-1-1 0,0-1 0,0 1 0,-1-2 0,-1 1 0,0 0-1,-1-1 1,0 0 0,0-1 0,2-10-9,-3 12 8,0 1-1,-1-1 1,0 1-1,0-1 1,-1 0 0,-1 0-1,0 0 1,0 0-1,-1 0 1,0 0-1,-1 0 1,-1 0-1,0 0 1,0 0 0,-1 0-1,0 0 1,-1 1-1,0-1-7,4 11-1,-1-1-1,0 1 0,1 0 0,-1-1 1,1 1-1,-1-1 0,0 1 0,1 0 1,-1 0-1,0-1 0,0 1 0,1 0 1,-1 0-1,0 0 0,1 0 0,-1 0 1,0 0-1,0 0 0,1 0 0,-1 0 1,0 0-1,0 0 0,1 0 1,-1 1-1,0-1 0,1 0 0,-1 0 1,0 1-1,1-1 0,-1 1 0,0-1 1,1 0-1,-1 1 0,1-1 0,-1 1 1,1-1-1,-1 1 0,1 0 0,-1-1 1,1 1-1,0 0 0,-1-1 0,1 1 1,0 0-1,-1-1 0,1 1 0,0 0 1,0-1-1,0 1 0,0 0 1,0 0-1,-1-1 0,1 1 0,1 0 1,-1 0-1,0-1 0,0 1 0,0 0 1,0-1-1,0 1 0,1 0 0,-1 0 1,0-1-1,1 1 0,-1-1 0,0 1 1,1 0-1,-1-1 0,1 1 2,-5 24-3,2 0 0,1 0 0,1 0 0,1 0 0,1 0 0,1 0 0,5 19 3,-8-42 4,1-1-1,-1 1 1,1-1-1,-1 1 1,1-1 0,-1 1-1,1-1 1,0 0 0,0 1-1,-1-1 1,1 0 0,0 0-1,0 0 1,0 0 0,1 0-1,-1 0 1,0 0 0,0 0-1,1 0 1,-1 0-1,0-1 1,1 1 0,-1 0-1,0-1 1,1 1 0,-1-1-1,1 0 1,-1 1 0,1-1-1,-1 0 1,1 0 0,-1 0-1,1 0 1,-1 0-1,1 0 1,-1-1 0,1 1-1,-1 0 1,1-1 0,-1 1-1,1-1 1,-1 0 0,0 1-1,1-1 1,-1 0 0,0 0-1,1 0 1,-1 0-1,0 0 1,0 0 0,0 0-1,0 0 1,0 0 0,0 0-1,0-1 1,0 0-4,96-122 140,-77 80-667,-20 29-537</inkml:trace>
  <inkml:trace contextRef="#ctx0" brushRef="#br0" timeOffset="5199.58">2724 2240 22453,'3'-18'350,"-3"6"-115,1 1 1,1 0-1,0-1 0,1 1 1,0 0-1,1 0 0,0 0 1,1 1-1,0-1 0,0 1 0,1 0 1,2-1-236,-8 10 4,1 0 1,0 0 0,0 0 0,-1 0-1,1 1 1,0-1 0,0 0-1,0 1 1,0-1 0,0 1-1,0-1 1,0 1 0,0-1-1,0 1 1,0 0 0,0-1 0,0 1-1,0 0 1,0 0 0,0 0-1,0 0 1,0 0 0,0 0-1,0 0 1,0 0 0,0 0-1,0 0 1,1 1 0,-1-1 0,0 0-1,0 1 1,0-1 0,0 1-1,-1-1 1,1 1 0,0 0-1,0-1 1,0 1 0,0 0-1,-1 0 1,1-1 0,0 1 0,0 0-1,-1 0 1,1 0 0,-1 0-1,1 0 1,-1 0 0,1 0-1,-1 0-4,23 57-106,0 33 132,-17-61 4,1-1 0,1 0-1,1-1 1,2 0 0,1 0 0,1-1 0,8 12-30,-20-36 8,0-1 0,0 1 0,1-1 1,-1 1-1,0-1 0,1 1 1,0-1-1,-1 0 0,1 1 1,0-1-1,0 0 0,0 0 0,1 0 1,-1-1-1,0 1 0,1-1 1,-1 1-1,1-1 0,-1 0 1,1 0-1,0 0 0,-1 0 1,1 0-1,0 0 0,0-1 0,0 0 1,0 1-1,0-1 0,-1 0 1,1 0-1,0-1 0,0 1 1,0-1-1,0 1 0,-1-1 0,1 0 1,0 0-1,-1 0 0,1 0 1,1-2-9,6-9 99,-1-1 1,0 0 0,-1 0 0,-1-1 0,0 0 0,0 0-1,-2-1 1,0 0 0,0 0 0,-2 0 0,0-1-1,0 1 1,-1-7-100,-16-103 436,13 122-427,0-1-1,0 0 0,0 1 1,-1-1-1,1 1 1,-1 0-1,0 0 0,0-1 1,0 1-1,-1 0 1,1 0-1,0 1 0,-1-1 1,0 1-1,0-1 0,0 1 1,0 0-1,0 0 1,0 0-1,-1 0 0,1 1 1,0-1-1,-1 1 1,0 0-1,1 0 0,-1 0 1,0 0-1,1 1 1,-1 0-1,0-1 0,-2 1-8,4 1-28,0-1 1,0 1-1,0-1 0,0 1 0,0 0 0,0 0 0,1 0 0,-1 0 0,0 0 0,0 0 0,1 0 0,-1 0 0,1 1 0,-1-1 1,1 1-1,-1-1 0,1 1 0,0 0 0,0-1 0,0 1 0,0 0 0,0 0 0,0 0 0,0-1 0,1 1 0,-1 0 0,1 0 0,-1 0 1,1 0-1,0 0 0,0 1 0,0-1 0,0 0 0,0 0 0,0 0 0,1 0 0,-1 0 0,1 0 0,-1 0 0,1 0 0,0 0 1,0-1-1,-1 1 0,1 0 0,1 0 0,-1-1 0,0 1 0,0 0 0,1 0 28,14 15 1603</inkml:trace>
  <inkml:trace contextRef="#ctx0" brushRef="#br0" timeOffset="5605.51">3314 1995 20580,'-36'119'4813,"36"-119"-4804,0 1-1,0-1 0,0 1 0,0-1 0,0 1 0,0 0 0,0-1 1,0 1-1,0-1 0,0 1 0,0 0 0,0-1 0,0 1 0,0-1 0,1 1 1,-1-1-1,0 1 0,0-1 0,1 1 0,-1-1 0,0 1 0,1-1 1,-1 1-1,1-1 0,-1 1 0,1-1 0,-1 0 0,0 1 0,1-1 0,-1 0 1,1 1-1,0-1 0,-1 0 0,1 0 0,-1 0 0,1 1 0,-1-1 1,1 0-1,-1 0 0,1 0 0,0 0 0,-1 0 0,1 0 0,-1 0 0,1 0 1,0 0-1,-1 0 0,1 0 0,-1-1 0,1 1 0,-1 0 0,1 0 1,-1-1-1,1 1 0,-1 0 0,1 0 0,-1-1 0,1 1 0,-1-1 0,1 1 1,-1 0-1,1-1 0,-1 1 0,0-1 0,1 0-8,35-34 51,-28 27 0,-4 3-53,1 1 0,-1 0 0,1 0 0,0 1 0,0-1 0,1 1 0,-1 0 0,0 1 0,1-1 1,0 1-1,0 0 0,0 1 0,0-1 0,0 1 0,0 0 0,0 1 0,0-1 0,0 1 0,0 0 0,0 1 0,0 0 0,0 0 0,0 0 0,0 0 0,0 1 0,0 0 0,0 1 0,-1-1 0,1 1 0,-1 0 0,0 0 0,0 1 0,0-1 0,0 1 0,-1 0 0,1 1 0,-1-1 0,0 1 0,0-1 0,-1 1 0,1 1 0,-1-1 0,0 0 1,0 3 1,-1-4 54,0-1 0,0 1 1,0 0-1,-1-1 0,1 1 1,-1 0-1,0 0 0,-1 0 1,1 0-1,0 0 0,-1 0 1,0 0-1,0 0 0,0 0 1,-1 0-1,1 0 0,-1 0 1,0 0-1,0 0 0,-1 0 1,1 0-1,-1-1 0,0 1 1,0 0-55,-1-4 67,0 0 1,0-1-1,0 0 1,0 0-1,1 0 1,-1 0-1,0 0 1,0 0-1,1-1 1,-1 1-1,1-1 1,-1 0-1,1 0 1,0 0-1,0 0 1,0 0 0,0 0-1,0-1 1,0 1-1,1-1 1,-1 1-1,1-1 1,-2-2-68,0 1 68,-138-239 517,171 254-1599,-9-1-142,2-8-757</inkml:trace>
  <inkml:trace contextRef="#ctx0" brushRef="#br0" timeOffset="6198.57">3531 1495 22789,'-2'32'435,"2"0"0,1 0 0,1-1-1,2 1 1,1 0 0,2-1 0,0 0 0,3-1 0,12 29-435,-22-55 7,2 0 1,-1 0-1,0 0 0,1 0 0,0-1 1,0 1-1,0 0 0,0-1 1,0 1-1,1-1 0,0 0 0,0 0 1,0 0-1,0 0 0,0 0 0,0-1 1,1 1-1,-1-1 0,1 0 1,0 0-1,-1 0 0,1-1 0,0 0 1,0 1-1,0-1 0,0 0 1,0-1-1,1 1 0,-1-1 0,0 0 1,0 0-1,0 0 0,0 0 0,1-1 1,1 0-8,6-7 25,-1 1 1,0-2 0,-1 0-1,0 0 1,0 0-1,-1-2 1,0 1-1,-1-1 1,0 0 0,-1-1-1,1-1-25,-1-13 118,-7 25-81,0 1-18,-1 7-22,5 56 29,-4-62-25,0 0 0,1 0 0,-1 1 0,0-1 0,1 0 0,-1 0 0,0 1 0,1-1 0,-1 0 0,1 0 0,0 0 0,0 0 0,-1 0 0,1 0-1,0 0 1,0 0 0,0 0 0,0 0 0,0 0 0,0 0 0,0-1 0,0 1 0,0 0 0,0-1 0,0 1 0,1-1 0,-1 0 0,0 1 0,0-1 0,1 0-1,-1 1 1,0-1 0,1 0 0,-1 0 0,0 0 0,0 0 0,1 0 0,-1-1 0,0 1 0,1 0 0,-1-1 0,0 1 0,0 0 0,0-1 0,1 0-1,-1 1 1,0-1 0,0 0 0,0 1 0,0-1-1,61-53 39,-59 49-39,1 0 0,-1 0 1,1 0-1,0 1 0,0 0 0,1-1 0,-1 2 0,1-1 0,0 0 1,0 1-1,0 0 0,1 0 0,-1 1 0,1-1 0,-1 1 0,1 0 1,0 1-1,0-1 0,-1 1 0,1 0 0,0 1 0,0-1 0,0 1 0,0 0 1,0 1-1,0 0 0,5 1 0,-6 0 8,-1 1 0,1 0 0,0 0 0,-1 0 0,0 1 0,0 0 1,0 0-1,0 0 0,0 0 0,-1 1 0,0-1 0,0 1 0,0 0 0,0 0 0,-1 0-8,5 6 138,-6-8 195,-11-18 613,-159-232 250,141 179-1252,64 66-96,-30 3-2,0 0 1,0 0-1,0-1 1,0 0-1,0-1 1,0 1-1,0-1 0,0-1 1,0 1-1,0-1 1,0 0-1,-1 0 1,1 0-1,-1-1 1,1 0-1,1-2 154,20-14-2078</inkml:trace>
  <inkml:trace contextRef="#ctx0" brushRef="#br0" timeOffset="6450.86">4159 1076 23277,'0'8'1184,"0"4"721,3 7-1273,-3 4-120,6 3-384,1 0-56,4 0-168,7-4-576,5-2-1041,3 0-1847</inkml:trace>
  <inkml:trace contextRef="#ctx0" brushRef="#br0" timeOffset="6617.73">4434 1640 10490,'5'29'1985,"4"-2"7593,0-4-7634,4-5-416,-6-3-223,2-3-601,1 3-336,-3-10-184,2-2-272,-2-16-4713</inkml:trace>
  <inkml:trace contextRef="#ctx0" brushRef="#br0" timeOffset="19970.9">4212 247 19916,'-78'-163'1709,"75"157"-1765,-1 0 1,1 0-1,-2 1 0,1-1 1,0 1-1,-1 0 1,0 1-1,0-1 1,-1 1-1,1 0 1,-1 0-1,0 1 0,0-1 1,0 1-1,0 1 1,0-1-1,-1 1 1,1 0-1,-1 1 1,0-1-1,0 1 0,1 1 1,-1-1 55,-163 15-409,-27 30 444,-136 51-35,22-5 89,148-48-41,13-7 35,2 8-1,2 5 1,-26 19-83,38-5-2,2 5 1,4 7-1,2 5 0,5 5 1,3 6-1,-22 27 2,114-93 6,-47 42 9,4 2 0,-55 70-15,105-114 15,1 1 0,2 1 0,0 0-1,2 1 1,1 0 0,1 1 0,1 0 0,2 1-1,0 0 1,2 1 0,0 15-15,4 9 24,2 0 1,3 0-1,2 0 1,2 0-1,3-1 0,2 0 1,3 0-1,1-2 0,3 0 1,2 0-1,3-2 1,1-1-1,3 0 0,1-2 1,3-2-1,1 0 0,3-2 1,30 28-25,8 10 50,4-4 1,2-3-1,4-4 1,3-3-1,18 6-50,-47-36 10,2-3 1,2-2-1,0-3 0,2-2 1,1-3-1,1-3 0,1-3 1,55 6-11,-21-15-7,0-5 0,1-4 1,-1-4-1,0-5 0,-1-5 1,0-3-1,-1-5 0,-2-4 1,0-4-1,40-22 7,26-13-7,-3-7-1,-3-7 1,-4-6 0,-4-7 0,-4-7-1,-4-5 1,82-84 7,-169 141 0,-2-2 1,-3-2-1,-1-2 0,-3-2 0,-3-2 0,-2-2 1,-2-1-1,-4-2 0,-2-2 0,-3 0 0,-3-2 1,-3-1-1,1-12 0,-10 20 75,-3-1 1,-2 0-1,-3 0 1,-3 0-1,-2 0 1,-3 0-1,-2 0 1,-4 0-1,-1 0 1,-4 2-1,-2-1 1,-3 2-1,-5-7-75,2 25-36,-1 0 0,-2 1-1,-2 2 1,-2 1 0,-1 1-1,-1 1 1,-2 2-1,-1 1 1,-2 2 0,-1 1-1,-1 2 1,-1 2 0,-1 1-1,-1 2 1,-1 2-1,-1 2 1,-1 2 0,-16-3 36,-126-22-432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6.209"/>
    </inkml:context>
    <inkml:brush xml:id="br0">
      <inkml:brushProperty name="width" value="0.025" units="cm"/>
      <inkml:brushProperty name="height" value="0.025" units="cm"/>
    </inkml:brush>
  </inkml:definitions>
  <inkml:trace contextRef="#ctx0" brushRef="#br0">0 0 18097,'1'15'136,"0"0"-1,1 0 1,0 0-1,1 0 0,1 0 1,1-1-1,0 0 1,10 20-1,6 6 440,40 54 0,2 5-2784,-55-82 533,-8-16 1336,1 0-1,-1 0 1,0 0 0,1 0 0,-1 1 0,0-1 0,0 0 0,0 0-1,0 0 1,0 0 0,0 0 0,0 1 0,0-1 0,-1 0 0,1 0-1,0 0 1,-1 0 0,1 0 0,-1 0 0,1 0 0,-1 0 0,1 0-1,-1 0 1,0 0 0,1 0 0,-1 0 0,0 0 0,0 0-1,0-1 1,0 1 0,-1 0 0,-15 10-3306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6.554"/>
    </inkml:context>
    <inkml:brush xml:id="br0">
      <inkml:brushProperty name="width" value="0.025" units="cm"/>
      <inkml:brushProperty name="height" value="0.025" units="cm"/>
    </inkml:brush>
  </inkml:definitions>
  <inkml:trace contextRef="#ctx0" brushRef="#br0">67 594 6374,'0'0'10442,"50"-57"-9097,-9 20-224,5-6-576,6-4-289,-2 1-128,-4 1 0,-11 3-64,-12 7-576,-16 4-1698,-7 5-1986,-18 4-3107</inkml:trace>
  <inkml:trace contextRef="#ctx0" brushRef="#br0" timeOffset="1">1 96 12364,'0'0'7174,"69"-59"-7077,-39 46-33,0 4-897,-6 1-3299,-7 1-2883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6.922"/>
    </inkml:context>
    <inkml:brush xml:id="br0">
      <inkml:brushProperty name="width" value="0.025" units="cm"/>
      <inkml:brushProperty name="height" value="0.025" units="cm"/>
    </inkml:brush>
  </inkml:definitions>
  <inkml:trace contextRef="#ctx0" brushRef="#br0">1 80 15663,'1'8'827,"0"-6"-840,-1 5 375,2 0-1,-1 0 1,1 0 0,0 0-1,1 0 1,6 13 0,-8-18-275,1 0 1,-1 0-1,1 0 1,0 0 0,0-1-1,0 1 1,0 0-1,0-1 1,0 1-1,0-1 1,0 0-1,1 0 1,-1 0 0,0 0-1,1 0 1,-1 0-1,1-1 1,-1 1-1,1-1 1,-1 1-1,1-1 1,0 0 0,-1 0-1,1 0 1,-1-1-1,1 1 1,3-2-1,-1 1-109,0 0 0,0-1 0,0 0 0,0 0 0,0 0 0,0-1 0,0 0 0,-1 1 0,0-2 0,1 1 0,-1 0 0,0-1-1,-1 0 1,5-5 0,4-7-279,0-2-1,14-25 0,6-10 540,-29 102 1849,-3-42-1999,0 0-1,1 0 1,0 0-1,0 0 1,0 0-1,1 0 0,4 9 1,-6-14-90,1-1 0,0 1 1,0 0-1,0-1 0,0 1 0,0-1 0,0 1 1,1-1-1,-1 0 0,1 1 0,-1-1 0,0 0 1,1 0-1,0 0 0,-1 0 0,1 0 1,0 0-1,-1-1 0,1 1 0,0-1 0,0 1 1,0-1-1,0 1 0,-1-1 0,1 0 0,0 0 1,0 0-1,0 0 0,0 0 0,0-1 1,0 1-1,2-1 0,-2 0-158,-1 1 0,0-1-1,1 1 1,-1-1 0,0 1 0,0-1 0,0 0 0,0 0-1,0 0 1,0 0 0,0 1 0,0-1 0,0-1 0,0 1 0,0 0-1,-1 0 1,1 0 0,0 0 0,-1 0 0,1-1 0,-1 1-1,1-3 1,3-18-5365,-3-1-2466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7.355"/>
    </inkml:context>
    <inkml:brush xml:id="br0">
      <inkml:brushProperty name="width" value="0.025" units="cm"/>
      <inkml:brushProperty name="height" value="0.025" units="cm"/>
    </inkml:brush>
  </inkml:definitions>
  <inkml:trace contextRef="#ctx0" brushRef="#br0">1 183 17296,'0'0'4319,"-1"11"-3176,1-3-1033,0-1 1,0 1-1,1 0 1,0 0-1,1 0 1,-1-1 0,1 1-1,1-1 1,-1 1-1,2-1 1,-1 0 0,0 0-1,1 0 1,1-1-1,-1 1 1,1-1-1,0 0 1,0 0 0,1-1-1,7 7 1,33 12-15,-44-23-84,1 0 0,0 0 0,-1 0 0,1-1 0,0 1 0,0-1 0,0 1 0,0-1 0,0 0 0,-1 0 0,1 0 0,0-1 0,0 1 0,0-1 0,5-1 0,-7 1 1,0 0-1,0 0 1,0 0 0,0 0-1,0 0 1,0 0-1,-1-1 1,1 1 0,0 0-1,-1-1 1,1 1 0,-1 0-1,1-1 1,-1 1 0,1-1-1,-1 1 1,0 0-1,0-3 1,2-34 95,-2 26-72,3-31 57,-1 27-76,-1 0-1,-1 0 1,0-1-1,-1 1 1,-3-16 0,4 32-19,0-1 1,0 1-1,0-1 1,0 1-1,-1-1 1,1 1 0,0-1-1,0 1 1,-1 0-1,1-1 1,0 1-1,-1-1 1,1 1-1,0 0 1,-1-1 0,1 1-1,-1 0 1,1-1-1,0 1 1,-1 0-1,1 0 1,-1-1 0,1 1-1,-1 0 1,1 0-1,-1 0 1,1 0-1,-1 0 1,1 0 0,-1-1-1,1 1 1,-1 0-1,1 0 1,-1 1-1,1-1 1,-1 0-1,1 0 1,-1 0 0,1 0-1,-1 0 1,1 1-1,-1-1 1,1 0-1,0 0 1,-1 1 0,1-1-1,-1 0 1,1 0-1,0 1 1,-1-1-1,1 1 1,0-1 0,-1 0-1,1 1 1,0-1-1,-1 1 1,1-1-1,0 1 1,0-1 0,0 1-1,-1-1 1,1 1-1,0-1 1,0 1-1,0-1 1,0 1-1,0 0-1,0 1-1,0-1 0,0 0 0,0 0 1,0 0-1,0 0 0,1 0 0,-1 0 0,0 0 1,1 0-1,-1 0 0,0 0 0,1 0 0,-1 0 1,1 0-1,0 0 0,-1 0 0,1 0 1,0 0-1,0 0 0,-1-1 0,1 1 0,0 0 1,0-1-1,1 2 0,1-1 2,0 0 1,-1 0-1,1 0 1,0-1-1,0 1 1,-1-1-1,1 0 0,0 0 1,0 1-1,3-2 1,2 0 11,0 0 1,-1 0-1,1-1 1,0 0-1,-1 0 1,0-1-1,11-5 0,-12 5-5,0-1-1,-1 1 1,0-1-1,0-1 0,0 1 1,0 0-1,0-1 1,-1 0-1,0 0 1,0-1-1,-1 1 0,1-1 1,-1 0-1,0 0 1,-1 0-1,1 0 0,-1 0 1,0 0-1,-1-1 1,0 1-1,0-1 0,1-12 1,-2 19-6,0-1-1,0 0 1,0 0 0,0 1 0,0-1-1,0 0 1,0 0 0,-1 0-1,1 1 1,0-1 0,0 0 0,0 0-1,-1 1 1,1-1 0,0 0 0,-1 1-1,1-1 1,-1 0 0,1 1-1,-1-1 1,1 1 0,-1-1 0,1 0-1,-1 1 1,0 0 0,1-1 0,-1 1-1,0-1 1,0 0 0,-1 1-6,1 0 1,-1 0-1,0 0 1,1 0-1,-1 1 1,1-1-1,-1 0 0,1 1 1,-1-1-1,1 0 1,-1 1-1,1 0 1,-3 1-1,-2 1-11,1 0 0,0 1 0,0 0 0,0 0 0,1 0 0,-9 9 0,6-2 66,0 1 0,1-1 0,0 1 0,1 0 0,0 1 0,1-1 0,1 1 0,0 0 0,0 0 0,1 0 0,1 0 0,0 15 0,1-26-49,0 0-1,0 0 1,0 0-1,1-1 1,-1 1-1,0 0 1,1 0-1,-1 0 1,1 0-1,0-1 1,0 1-1,-1 0 1,1-1-1,0 1 1,0 0-1,1-1 1,-1 1-1,0-1 1,0 0-1,1 1 1,-1-1-1,1 0 1,-1 0-1,1 0 1,0 0-1,-1 0 1,1 0-1,0-1 1,0 1-1,-1 0 1,1-1-1,0 1 1,0-1-1,0 0 1,0 0-1,0 0 1,0 0-1,-1 0 1,1 0-1,0 0 1,0 0-1,0-1 1,0 1-1,2-2 1,4 0-356,0 0 0,0 0 0,-1-1 1,0 0-1,1 0 0,-1-1 0,0 0 0,-1 0 1,12-9-1,11-21-3476,-4-6-2173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7.713"/>
    </inkml:context>
    <inkml:brush xml:id="br0">
      <inkml:brushProperty name="width" value="0.025" units="cm"/>
      <inkml:brushProperty name="height" value="0.025" units="cm"/>
    </inkml:brush>
  </inkml:definitions>
  <inkml:trace contextRef="#ctx0" brushRef="#br0">107 1 11883,'0'0'5211,"-11"10"-2793,4-3-2129,-47 47 1435,50-50-1514,1 0 1,-1 1-1,1-1 1,0 0-1,1 1 1,-1 0-1,1-1 0,0 1 1,0 0-1,0 0 1,1 0-1,0 1 1,-1 8-1,3-13-231,0 0 0,0 0 0,0 0 0,0 0-1,0 0 1,0 0 0,0-1 0,1 1 0,-1 0 0,0-1 0,0 1-1,1-1 1,-1 1 0,0-1 0,1 0 0,-1 1 0,0-1-1,1 0 1,-1 0 0,1 0 0,-1 0 0,0 0 0,1 0 0,-1-1-1,1 1 1,0-1 0,44-4-1372,-6-6-19,-32 7 1323,-1 2 1,1-1-1,0 1 1,0 0-1,-1 1 1,1-1-1,0 2 1,1-1-1,-1 1 1,0 0-1,0 1 1,10 2-1,-16-2 137,0 0-1,0 1 1,-1-1-1,1 1 1,0 0-1,-1-1 1,1 1-1,-1 0 1,1 0-1,-1 0 1,0 0-1,0 0 1,0 0-1,0 0 1,0 1-1,0-1 1,0 0-1,-1 1 1,1-1-1,-1 0 1,0 1-1,0-1 1,0 0-1,0 1 1,0-1-1,-1 5 1,0-1 86,1 0 1,-1 0 0,-1 0 0,1 0 0,-1 0 0,0-1 0,0 1 0,-1 0 0,-4 7 0,2-6-35,-1 1 1,0-1-1,0 0 0,0-1 0,-1 0 1,0 0-1,0 0 0,-1-1 1,1 0-1,-1 0 0,0-1 0,-1 0 1,-9 3-1,17-7-139,0 0 1,0 0-1,0 0 0,0 0 1,1-1-1,-1 1 0,0 0 1,0 0-1,0-1 0,0 1 1,0-1-1,1 1 0,-1-1 0,0 1 1,0-1-1,1 1 0,-1-1 1,0 0-1,1 0 0,-1 1 1,1-1-1,-1 0 0,1 0 1,-1 1-1,1-1 0,0 0 1,-1 0-1,1 0 0,0 0 1,-1 0-1,1 0 0,0 1 1,0-1-1,0 0 0,0 0 0,0 0 1,0 0-1,0 0 0,0 0 1,1 0-1,-1 0 0,1-1 1,5-49-2945,-6 49 2814,14-53-4219,2-11-2093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8.071"/>
    </inkml:context>
    <inkml:brush xml:id="br0">
      <inkml:brushProperty name="width" value="0.025" units="cm"/>
      <inkml:brushProperty name="height" value="0.025" units="cm"/>
    </inkml:brush>
  </inkml:definitions>
  <inkml:trace contextRef="#ctx0" brushRef="#br0">46 1 15919,'0'0'2082,"-6"11"-528,-2 7-1039,2 0 0,0 1 0,0 0 0,2 0 0,0 0 0,2 0 1,-1 26-1,2-36-459,1 0 0,1-1 1,0 1-1,0-1 0,0 1 0,1-1 1,1 1-1,-1-1 0,1 0 0,1 0 1,-1 0-1,1-1 0,1 1 0,-1-1 1,1 0-1,1 0 0,-1 0 0,1-1 1,0 0-1,1 0 0,-1-1 0,1 1 1,0-1-1,1-1 0,11 7 0,35 10-1065,-45-18-3843,-31-15 2549,0 0-1,-35-26 1,-5-11 5289,62 49-2741,-1-1 0,0 1 0,0-1 1,0 0-1,1 1 0,-1-1 0,0 0 0,1 0 0,-1 1 0,0-1 0,1 0 0,-1 0 0,1 0 1,0 0-1,-1 0 0,1 0 0,0 0 0,-1 0 0,1 0 0,0 0 0,0 0 0,0 0 0,0 0 1,0 0-1,0-1 0,1 1-103,-1-1 0,1 1 1,0-1-1,0 1 1,0 0-1,0-1 0,0 1 1,0 0-1,0 0 0,0 0 1,1 0-1,-1 0 0,0 0 1,3-1-1,8-5-439,0 2 0,1 0 0,17-5 0,-13 4 291,38-20-6294,-32 10 183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8.976"/>
    </inkml:context>
    <inkml:brush xml:id="br0">
      <inkml:brushProperty name="width" value="0.025" units="cm"/>
      <inkml:brushProperty name="height" value="0.025" units="cm"/>
    </inkml:brush>
  </inkml:definitions>
  <inkml:trace contextRef="#ctx0" brushRef="#br0">0 476 13485,'0'0'3945,"1"11"-2162,-1-4-1464,1 0 0,0 0 0,0 0 0,1 0 0,0 0 0,0-1 0,0 1 0,1-1 0,4 8 0,-5-11-241,0 1-1,0-1 0,1 0 1,-1 0-1,1 0 0,-1 0 1,1 0-1,0-1 1,0 1-1,0-1 0,1 0 1,-1 0-1,1 0 0,-1 0 1,1-1-1,-1 1 1,1-1-1,0 0 0,0 0 1,-1 0-1,1-1 0,4 1 1,-6-1-63,0 0-1,0-1 1,0 1 0,0 0 0,-1 0-1,1-1 1,0 0 0,0 1 0,-1-1-1,1 0 1,0 1 0,-1-1 0,1 0 0,-1 0-1,1-1 1,-1 1 0,1 0 0,-1 0-1,0-1 1,0 1 0,2-3 0,0-1-13,0 0 1,0 0 0,-1 0 0,0-1 0,0 1-1,2-12 1,0-3 59,-1-1-1,0-39 0,-2 63 1152,0 5-977,1 0 0,1 0-1,0 0 1,6 12-1,-9-19-232,0 0 0,1 0 0,-1 0 0,1 0 0,0 0 0,-1 0 0,1 0 0,-1 0 0,1-1 0,0 1 0,0 0 0,0 0 0,-1-1 0,1 1 0,0-1 0,0 1 0,0-1 0,0 1 0,0-1 0,0 1 0,0-1 0,0 0 0,0 1 0,0-1 0,0 0 0,1 0 0,-1 0 0,0 0 0,0 0 0,0 0 0,0 0 0,0-1 0,0 1 0,0 0 0,0 0-1,0-1 1,0 1 0,0-1 0,0 1 0,0-1 0,0 1 0,0-1 0,0 0 0,0 1 0,-1-1 0,1 0 0,0 0 0,0 1 0,-1-1 0,1 0 0,-1 0 0,1 0 0,0-1 0,24-51-279,-13 26-57,-9 23 84,-2 11-67,3 28-593,4-26-771,5-23-173,-9 5 1421,0 1-1,-1-1 0,0 0 1,0 0-1,-1 0 1,-1 0-1,2-11 0,0-69 1993,-3 70-123,-20 112 2054,19-88-3373,1 0-1,0 0 1,0 0 0,1 0 0,-1 0-1,4 9 1,-4-13-111,0 0-1,1 0 1,-1 0-1,1 0 1,-1 0 0,1-1-1,-1 1 1,1 0-1,0-1 1,-1 1-1,1 0 1,0-1 0,0 1-1,-1-1 1,1 1-1,0-1 1,0 1-1,0-1 1,0 0 0,0 1-1,-1-1 1,1 0-1,0 0 1,0 1-1,0-1 1,0 0 0,0 0-1,0 0 1,0 0-1,0 0 1,0-1-1,0 1 1,0 0 0,0 0-1,0-1 1,-1 1-1,1 0 1,0-1-1,0 1 1,0-1 0,0 1-1,-1-1 1,1 1-1,0-1 1,1-1-1,4-2-8,0-1 0,0 0 0,0-1 0,-1 1 0,0-1 0,0 0 0,0-1 0,-1 1 0,0-1 0,6-11-1,-3 1-327,0 0-1,0-1 1,5-26-1,-8 25-14,-1 0 0,-1 0 1,0-33-1,-3 42 250,1 1 0,-1 0 0,-1-1 0,0 1 1,0 0-1,-1 0 0,0 0 0,0 0 0,-7-11 1,9 19 108,1-1-1,-1 1 1,1 0 0,-1 0 0,0 0 0,1 0 0,-1-1 0,0 1 0,0 0 0,0 1 0,0-1 0,0 0 0,0 0 0,0 0-1,0 0 1,0 1 0,0-1 0,-1 1 0,1-1 0,0 1 0,0-1 0,-1 1 0,1-1 0,-2 1 0,1 1 33,1-1 0,0 1 0,0-1 0,0 1 1,0 0-1,0 0 0,0 0 0,0 0 1,0 0-1,0 0 0,0 0 0,0 0 0,0 0 1,1 0-1,-1 0 0,0 0 0,1 1 0,-1-1 1,1 2-1,-4 7 235,1 0-1,0 1 1,1 0 0,-2 18 0,3-21-227,1 1 0,-1-1 1,1 0-1,0 0 0,1 1 0,0-1 1,1 0-1,-1 0 0,1 0 0,1 0 0,0 0 1,0-1-1,0 1 0,1-1 0,0 0 1,1 0-1,-1 0 0,1 0 0,1-1 1,-1 0-1,1 0 0,13 10 0,20 11-627,-25-18-48,0 1-1,0 0 1,15 17 0,-62-40 1127,14-1-256,1-1 0,0 0 0,1-2 0,0 0-1,2-1 1,0 0 0,1-1 0,0-1 0,-17-37 0,30 56-253,1 0-1,-1 0 1,1 0 0,-1 0 0,1 0-1,0 0 1,-1 0 0,1 0-1,0 0 1,0 0 0,0 0 0,0 0-1,0 0 1,0 0 0,0 0-1,0 0 1,0 0 0,0 0 0,1 0-1,-1 0 1,0 0 0,1 0-1,-1 0 1,1 0 0,-1 0 0,1 0-1,-1 0 1,1 1 0,0-1-1,-1 0 1,1 0 0,0 1 0,0-1-1,0 0 1,-1 1 0,1-1-1,0 1 1,0-1 0,0 1 0,0-1-1,0 1 1,0 0 0,0-1-1,0 1 1,0 0 0,0 0-1,2 0 1,7-1-590,1 0 1,-1 0-1,1 2 0,11 0 0,0 1-1902,7-2-2924,-3 0-2648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19.300"/>
    </inkml:context>
    <inkml:brush xml:id="br0">
      <inkml:brushProperty name="width" value="0.025" units="cm"/>
      <inkml:brushProperty name="height" value="0.025" units="cm"/>
    </inkml:brush>
  </inkml:definitions>
  <inkml:trace contextRef="#ctx0" brushRef="#br0">0 85 10762,'0'0'14510,"43"-52"-17521,-27 38-1858,-1-5-7430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20.170"/>
    </inkml:context>
    <inkml:brush xml:id="br0">
      <inkml:brushProperty name="width" value="0.025" units="cm"/>
      <inkml:brushProperty name="height" value="0.025" units="cm"/>
    </inkml:brush>
  </inkml:definitions>
  <inkml:trace contextRef="#ctx0" brushRef="#br0">226 141 17232,'0'0'3641,"8"8"-2152,27 34-650,38 60-1,-73-102-939,1 1 1,-1 0-1,1-1 1,-1 1-1,0-1 1,1 1-1,-1 0 1,0-1-1,1 1 1,-1 0-1,0-1 1,0 1-1,1 0 1,-1 0-1,0-1 0,0 1 1,0 0-1,0 0 1,0-1-1,0 1 1,0 0-1,0 0 1,-1-1-1,1 1 1,0 0-1,0 0 1,0-1-1,-1 1 1,1 0-1,-1-1 1,1 1-1,0-1 1,-1 1-1,1 0 1,-1-1-1,1 1 1,-1-1-1,1 1 1,-1-1-1,0 1 1,1-1-1,-1 0 1,0 1-1,1-1 1,-1 0-1,0 1 0,1-1 1,-1 0-1,0 0 1,0 0-1,1 0 1,-2 1-1,-49 0-5650,37-2 3900,-65-8-4029,62 6 5801,1-2 1,-1 0 0,-19-10-1,28 11 490,-1 0-1,1-1 1,0 0 0,1 0-1,-1-1 1,1 0-1,-8-9 1,12 12-84,0-1 0,0 0 1,0 0-1,0 0 1,1-1-1,0 1 1,0 0-1,0-1 0,1 0 1,-1 1-1,1-1 1,0 0-1,0 0 1,0-7-1,2 6-127,0 1 1,0 0-1,0 0 0,1 0 0,0-1 1,0 1-1,0 1 0,0-1 0,1 0 1,0 0-1,0 1 0,0 0 0,1 0 1,-1 0-1,1 0 0,0 0 0,0 1 1,0-1-1,1 1 0,-1 0 0,1 0 1,7-3-1,9-4 554,1 0 1,-1 1-1,42-11 0,-52 17-702,0 0 0,0 1-1,0 1 1,0 0 0,1 0 0,-1 1-1,12 1 1,-21-1-39,0 1-1,0-1 1,1 0 0,-1 1-1,0 0 1,0-1 0,0 1 0,0 0-1,-1 0 1,1 0 0,0 1-1,0-1 1,0 0 0,-1 1-1,1-1 1,-1 1 0,1-1-1,-1 1 1,0 0 0,1 0-1,-1-1 1,0 1 0,0 0-1,0 0 1,-1 0 0,1 0-1,0 0 1,-1 0 0,1 0-1,-1 1 1,0-1 0,0 0-1,0 0 1,0 0 0,0 0-1,0 1 1,0-1 0,-1 0-1,1 0 1,-1 0 0,1 0-1,-1 0 1,-1 2 0,-2 6 197,0 0 0,0-1 0,-1 1 1,-1-1-1,1 0 0,-1 0 0,-1-1 0,0 0 0,-11 11 1,-24 32 554,53-52-2025,13-6-162,43-21 0,-52 21 766,0 0 0,0 1-1,0 0 1,1 2 0,0 0 0,0 0 0,0 1-1,17 0 1,-31 3 657,-1 0 0,1 0 0,-1 0-1,1 0 1,0 0 0,-1 0 0,1 0 0,-1 1 0,1-1 0,-1 1-1,1-1 1,-1 1 0,1 0 0,-1-1 0,1 1 0,-1 0-1,0 0 1,1 0 0,-1 0 0,0 0 0,0 0 0,0 0 0,0 1-1,1 0 1,-1 1 207,0-1 0,-1 0 1,1 0-1,-1 0 0,1 1 0,-1-1 0,0 0 0,0 1 0,0-1 0,0 0 0,-1 0 1,1 1-1,0-1 0,-2 4 0,-2 3 506,1 0 0,-1-1 0,0 0 1,-1 0-1,1 0 0,-2 0 0,-8 10 0,4-8-275,0-1 0,0 0 0,-1-1-1,0 0 1,-1-1 0,-12 6-1,18-10-432,0 0 0,0-1 0,0 1 0,-1-1 0,1-1 0,-1 0 0,1 1 0,-1-2 0,1 1 0,-1-1 0,0 0 0,1-1 0,-1 1 0,-8-3 0,13 2-188,0 0 1,0 1 0,0-1-1,1 0 1,-1 0 0,0-1-1,1 1 1,-1 0 0,1-1-1,-1 1 1,1-1 0,0 1-1,-1-1 1,1 1-1,0-1 1,0 0 0,0 0-1,0 1 1,1-1 0,-1 0-1,0 0 1,1 0 0,-1-4-1,0 2-563,1 0-1,-1 0 1,1 0-1,0 0 1,0 0 0,1 0-1,-1 0 1,1 0-1,0 0 1,0 0-1,2-5 1,8-10-4049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21.422"/>
    </inkml:context>
    <inkml:brush xml:id="br0">
      <inkml:brushProperty name="width" value="0.025" units="cm"/>
      <inkml:brushProperty name="height" value="0.025" units="cm"/>
    </inkml:brush>
  </inkml:definitions>
  <inkml:trace contextRef="#ctx0" brushRef="#br0">40 519 9449,'0'0'12193,"5"-9"-11302,32-69-133,-35 72-726,0 0-1,0 1 0,0-1 1,-1 0-1,1 0 0,-2 0 1,1 0-1,-1 0 0,1 0 1,-2-1-1,1 1 0,-1 0 1,0 0-1,-2-8 0,3 14-31,-1-1 0,1 0 0,0 0 0,-1 1 1,1-1-1,-1 0 0,1 1 0,-1-1 0,1 1 0,-1-1 0,1 0 0,-1 1 0,0-1 0,1 1 0,-1-1 0,0 1 0,1 0 1,-1-1-1,0 1 0,0 0 0,0 0 0,1-1 0,-1 1 0,0 0 0,0 0 0,0 0 0,1 0 0,-1 0 0,0 0 0,0 0 1,0 0-1,1 0 0,-1 0 0,0 1 0,0-1 0,0 0 0,1 0 0,-1 1 0,0-1 0,1 1 0,-1-1 0,0 0 0,1 1 1,-1-1-1,0 1 0,1 0 0,-1-1 0,1 1 0,-1-1 0,1 1 0,-1 1 0,-3 2-3,0 0 0,0 0 1,1 1-1,0-1 0,0 1 0,-3 6 0,1 1 33,0 0 0,1 1 0,0-1 0,1 1 1,1 0-1,0 1 0,0-1 0,2 0 0,-1 0 0,3 15 0,-2-27-30,0-1 0,1 1-1,-1-1 1,0 1 0,1 0 0,-1-1 0,0 1-1,1-1 1,-1 1 0,1-1 0,-1 1-1,1-1 1,0 1 0,-1-1 0,1 0 0,-1 1-1,1-1 1,0 0 0,-1 1 0,1-1-1,0 0 1,-1 0 0,1 0 0,0 1-1,-1-1 1,1 0 0,0 0 0,-1 0 0,1 0-1,0 0 1,0-1 0,-1 1 0,1 0-1,0 0 1,26-7 40,-12-2-173,0 0 1,-1-1-1,-1 0 0,0-1 0,0-1 0,12-14 0,-10 10-112,1 2 0,0-1-1,21-13 1,-36 27 269,-1 1 0,1 0 1,-1-1-1,1 1 0,0 0 0,-1-1 0,1 1 1,-1 0-1,1 0 0,0 0 0,-1 0 0,1-1 1,0 1-1,-1 0 0,1 0 0,-1 0 0,1 0 0,0 0 1,-1 0-1,1 1 0,0-1 0,-1 0 0,1 0 1,-1 0-1,1 1 0,0-1 0,-1 0 0,1 1 1,-1-1-1,1 0 0,-1 1 0,1-1 0,-1 1 1,1-1-1,-1 0 0,1 1 0,-1-1 0,0 1 1,1 0-1,-1-1 0,0 1 0,1-1 0,-1 1 0,0 0 1,0-1-1,0 1 0,0-1 0,1 1 0,-1 0 1,0-1-1,0 1 0,0 0 0,0-1 0,0 1 1,-1 0-1,1-1 0,0 2 0,-5 40 1936,6-52-1704,0 0 0,-1 0 0,0 0-1,-1 0 1,-3-15 0,1 5-72,3 9-213,-2 1-1,1-1 1,-1 1 0,-1-1-1,0 1 1,0 0 0,-6-10-1,9 19-66,0 3 71,1 1 0,-1-1 0,1 0 1,0 1-1,0-1 0,0 0 0,0 0 0,0 0 0,1 1 0,-1-1 0,3 2 0,-3-3 22,1 1 0,0-1-1,-1 0 1,1 1 0,0-1-1,0 0 1,0 0 0,0-1-1,0 1 1,0 0-1,0-1 1,1 1 0,-1-1-1,0 1 1,0-1 0,0 0-1,0 0 1,1 0 0,-1 0-1,0-1 1,0 1 0,0 0-1,0-1 1,4-1 0,-2 0 11,0-1 1,0 1-1,0-1 0,-1 0 1,1 0-1,-1-1 0,0 1 1,0-1-1,0 1 1,0-1-1,2-4 0,5-10-25,-1 0 0,-1-1-1,0 0 1,6-24 0,-14 209 374,0-163-303,0 0 0,0 0-1,0 0 1,1 0 0,-1-1-1,1 1 1,0 0 0,0 0-1,0-1 1,0 1 0,0-1-1,1 1 1,-1-1 0,1 1-1,2 2 1,-3-5-41,0 1 1,0 0-1,0-1 1,0 1-1,0-1 1,1 1-1,-1-1 1,0 0-1,0 1 1,0-1-1,1 0 1,-1 0 0,0 0-1,0 0 1,1 0-1,-1 0 1,0 0-1,0 0 1,0 0-1,1-1 1,-1 1-1,0 0 1,0-1-1,0 1 1,0-1-1,1 1 1,-1-1-1,0 0 1,0 0-1,0 1 1,0-1-1,-1 0 1,1 0-1,0 0 1,0 0-1,0 0 1,1-2-1,8-9-73,-1-1-1,0 0 1,-1 0-1,0-1 1,-1 0-1,-1 0 1,0-1-1,0 1 1,-2-1-1,0-1 1,-1 1-1,0 0 1,-1-1-1,-1 0 1,0 1-1,-2-1 1,-1-16-1,2 30 50,0 0-1,0 1 0,0-1 0,0 0 0,-1 1 1,1-1-1,0 1 0,-1-1 0,1 0 0,-1 1 1,0-1-1,1 1 0,-1 0 0,0-1 0,0 1 0,0 0 1,0-1-1,0 1 0,0 0 0,0 0 0,-1 0 1,1 0-1,0 0 0,-1 0 0,1 0 0,0 0 1,-1 1-1,1-1 0,-1 0 0,1 1 0,-1-1 1,-2 0-1,3 2 4,0-1 1,0 1 0,0-1-1,0 1 1,0-1-1,0 1 1,0 0 0,0-1-1,1 1 1,-1 0-1,0 0 1,1 0 0,-1 0-1,0-1 1,1 1-1,-1 0 1,1 0 0,0 0-1,-1 0 1,1 0-1,0 0 1,-1 0 0,1 0-1,0 0 1,0 0 0,0 2-1,-5 32 73,5-32-53,-1 15 139,0-1 0,1 0 1,1 1-1,1-1 0,6 30 0,-8-44-142,1 0 0,0 0-1,-1 0 1,1 0-1,0 0 1,1 0 0,-1-1-1,0 1 1,1 0-1,0-1 1,-1 1 0,1-1-1,0 1 1,0-1-1,1 0 1,-1 0 0,0 0-1,1 0 1,-1 0-1,1-1 1,0 1-1,-1-1 1,1 1 0,0-1-1,0 0 1,0 0-1,0-1 1,0 1 0,0 0-1,0-1 1,0 0-1,0 0 1,0 0 0,0 0-1,0 0 1,0-1-1,1 1 1,-1-1 0,-1 0-1,7-2 1,-7 2-141,1 0-1,-1 0 1,0 0 0,1 0 0,-1-1-1,0 1 1,0-1 0,0 1 0,0-1-1,-1 0 1,1 0 0,0 0 0,-1 0-1,1 0 1,-1 0 0,2-4 0,-1 2-651,-1 0 0,1 0-1,-1 0 1,0 0 0,0 0 0,-1 0 0,1 0 0,-1 0 0,-1-8 0,-2-19-8105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1:02.035"/>
    </inkml:context>
    <inkml:brush xml:id="br0">
      <inkml:brushProperty name="width" value="0.025" units="cm"/>
      <inkml:brushProperty name="height" value="0.025" units="cm"/>
    </inkml:brush>
  </inkml:definitions>
  <inkml:trace contextRef="#ctx0" brushRef="#br0">38 38 17020,'-35'1'1429,"33"0"-1201,2-1-126,20 10-112,98-8-84,17-16 201,-96 8-65,0 2 0,0 1 0,1 3-1,20 2-41,66 8-29,0-5 1,1-6-1,66-11 29,-29-5 61,0 8 0,1 6 1,106 15-62,531 42 225,-660-50-239,-1-1 707,-1 6 1,1 6 0,43 15-694,326 93 558,-435-112-50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21.777"/>
    </inkml:context>
    <inkml:brush xml:id="br0">
      <inkml:brushProperty name="width" value="0.025" units="cm"/>
      <inkml:brushProperty name="height" value="0.025" units="cm"/>
    </inkml:brush>
  </inkml:definitions>
  <inkml:trace contextRef="#ctx0" brushRef="#br0">1 5 17649,'0'0'4132,"49"32"-3107,-20-32-769,5 0-128,1 0-224,4-7-1506,-7-4-2017,-5 2-2147,-8 0-1472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22.115"/>
    </inkml:context>
    <inkml:brush xml:id="br0">
      <inkml:brushProperty name="width" value="0.025" units="cm"/>
      <inkml:brushProperty name="height" value="0.025" units="cm"/>
    </inkml:brush>
  </inkml:definitions>
  <inkml:trace contextRef="#ctx0" brushRef="#br0">117 319 9129,'0'0'3603,"-9"9"-731,2-1-2416,0 0-1,0 0 1,1 0-1,0 1 1,1 0-1,0 0 1,0 0-1,1 1 1,0-1 0,1 1-1,0 0 1,0 0-1,1 0 1,-1 13-1,3-18-217,0 0 0,0 0 0,0 0 0,0 0 0,1 0 1,0 0-1,0 0 0,1 0 0,1 5 0,-2-9-217,0 0 0,0 1 0,0-1-1,0 0 1,0 0 0,0 0 0,0 0 0,0 0 0,0 0 0,0 0 0,1-1 0,-1 1 0,0 0 0,1-1 0,-1 1 0,0 0 0,1-1 0,-1 0-1,1 1 1,-1-1 0,1 0 0,-1 0 0,1 0 0,-1 0 0,1 0 0,-1 0 0,1 0 0,-1-1 0,0 1 0,1 0 0,-1-1 0,1 1-1,-1-1 1,0 0 0,1 1 0,1-2 0,2-1-15,-1 0-1,1 0 1,0 0-1,-1-1 1,0 0-1,0 1 1,0-1-1,0-1 1,-1 1-1,1-1 1,-1 1-1,0-1 1,0 0-1,-1 0 1,0 0-1,0 0 1,0-1-1,0 1 1,-1-1-1,1-6 1,3-15-252,-2 0 0,1-48 1,-4 73 231,1-22-72,-1 1-1,-2-1 1,0 1-1,-1 0 1,-1 0 0,-1 0-1,-1 0 1,-2 1-1,0 0 1,-16-31 0,23 51 66,0 0 1,1 0-1,-1 1 1,-1-1-1,1 0 1,0 0-1,0 1 1,-1-1-1,1 1 1,-1-1-1,1 1 1,-1 0-1,1 0 1,-1-1-1,0 1 1,0 0-1,0 1 1,0-1-1,1 0 1,-1 0-1,0 1 1,0-1-1,0 1 1,-4-1-1,4 2 15,0 0-1,0 0 1,-1 0 0,1 0 0,0 0-1,0 0 1,0 0 0,0 1-1,0-1 1,1 1 0,-1 0 0,0-1-1,1 1 1,-1 0 0,1 0 0,-1 0-1,-1 3 1,-3 6 23,1-1 0,0 1 0,0 1 0,1-1 1,1 1-1,0-1 0,-2 14 0,5-22-26,-1 0-1,1 0 1,0 0-1,0-1 1,0 1-1,0 0 1,0 0-1,1 0 1,-1 0-1,1-1 1,0 1-1,0 0 1,0-1-1,0 1 1,0 0-1,0-1 1,1 1-1,-1-1 1,4 4 0,0-2-63,0-1 0,1 0 0,-1 0 0,1 0 0,0 0 0,-1-1 1,11 2-1,-12-2 49,2 0 34,1 0 0,-1 0 1,1 1-1,-1-1 0,0 2 0,0-1 1,0 1-1,-1 0 0,1 0 0,-1 0 0,0 1 1,0 0-1,-1 0 0,1 0 0,-1 0 1,0 1-1,0 0 0,-1 0 0,0 0 0,0 0 1,0 0-1,-1 1 0,0-1 0,0 1 1,-1 0-1,1-1 0,-1 1 0,-1 0 0,0 0 1,0 12-1,0-1 437,0-13-2175,0-14-6083,0-13-818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02:22.447"/>
    </inkml:context>
    <inkml:brush xml:id="br0">
      <inkml:brushProperty name="width" value="0.025" units="cm"/>
      <inkml:brushProperty name="height" value="0.025" units="cm"/>
    </inkml:brush>
  </inkml:definitions>
  <inkml:trace contextRef="#ctx0" brushRef="#br0">13 0 15182,'0'0'6022,"-13"79"-4997,13-45-320,6-1-353,9-1-256,4-2-480,2-3-2531,2-1-4132</inkml:trace>
  <inkml:trace contextRef="#ctx0" brushRef="#br0" timeOffset="1">201 621 12492,'0'0'8520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20.792"/>
    </inkml:context>
    <inkml:brush xml:id="br0">
      <inkml:brushProperty name="width" value="0.025" units="cm"/>
      <inkml:brushProperty name="height" value="0.025" units="cm"/>
    </inkml:brush>
  </inkml:definitions>
  <inkml:trace contextRef="#ctx0" brushRef="#br0">3115 200 6342,'-9'-3'-577,"-75"-27"1875,-1 4 0,-149-26-1,-193 0-1351,220 37 1379,-236 14 0,314 10-972,0 5 0,1 6 0,-129 38 0,84-7-518,1 8-1,-187 92 1,338-141 267,0 2-1,1 0 1,1 1 0,0 0 0,0 2 0,2 0-1,0 1 1,-22 26 0,29-27-34,0-1 0,1 1-1,0 1 1,1 0 0,1 0 0,1 0 0,0 1-1,1 0 1,0 0 0,2 0 0,-3 32-1,4-25-66,2 0 0,0 0 0,1 0 0,2-1 0,0 1 0,2 0 0,0-1 0,2 0-1,0 0 1,2-1 0,0 0 0,2 0 0,0-1 0,1-1 0,1 0 0,1 0 0,23 24-1,-4-11-8,2-1 0,1-2 0,1-1 0,1-2 0,2-1 0,67 32 0,-20-20-16,1-3 0,119 31 0,-107-42 30,1-5-1,169 12 1,208-26 47,-309-13-84,0-6 1,-1-8-1,-2-8 1,0-7-1,-3-6 1,246-102-1,-313 102-514,177-109-1,-227 121 423,-1-2-1,-2-2 1,-1-2 0,-1-1-1,49-63 1,-76 83 117,-1 0 0,-1-1-1,-1 0 1,-1-1 0,0 0 0,-1-1 0,9-37-1,-15 48 41,-1-1-1,0 0 0,-1 0 1,0 0-1,-1 0 0,0 0 1,-1 0-1,0 0 0,-1 1 0,0-1 1,-1 0-1,0 1 0,0-1 1,-1 1-1,-1 0 0,0 0 1,-8-13-1,-7-4 236,-2 2 1,0 1-1,-1 0 1,-2 2-1,0 1 1,-1 0-1,-1 2 0,-56-29 1,9 12 261,-2 3 1,-112-33 0,86 37-460,-1 5 1,-1 5-1,0 4 1,-2 5 0,-134 3-1,136 12-1691,-119 19 0,74 2-2038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0.586"/>
    </inkml:context>
    <inkml:brush xml:id="br0">
      <inkml:brushProperty name="width" value="0.025" units="cm"/>
      <inkml:brushProperty name="height" value="0.025" units="cm"/>
    </inkml:brush>
  </inkml:definitions>
  <inkml:trace contextRef="#ctx0" brushRef="#br0">84 11678 8936,'-5'8'3727,"1"-1"-3284,-8 12 183,-2-1 0,-23 28 1,37-46-601,0 0 0,-1 0 0,1 0 0,0 1 0,0-1 0,0 0 0,0 0 0,0 0-1,-1 1 1,1-1 0,0 0 0,0 0 0,0 0 0,-1 0 0,1 1 0,0-1 0,0 0 0,-1 0 0,1 0 0,0 0 0,0 0 0,0 0 0,-1 0 0,1 0 0,0 0 0,0 0 0,-1 0 0,1 0 0,0 0 0,-1 0 0,1 0-1,0 0 1,0 0 0,0 0 0,-1 0 0,1 0 0,0 0 0,0-1 0,-1 1 0,1 0 0,0 0 0,0 0 0,0 0 0,-1 0 0,1-1 0,0 1 0,0 0 0,0 0 0,0 0 0,-1-1 0,1 1 0,0 0 0,0 0 0,0-1-1,0 1 1,0 0 0,0 0 0,0 0 0,0-1 0,0 1 0,0 0 0,0 0 0,0-1 0,0 1 0,-1-22-6,1 17 56,3-28 133,2-1 0,1 1 0,1 0-1,2 1 1,19-48 0,0-4 294,24-84-318,473-1649-300,536-1696-761,-610 2236 1226,34 8 87,64 30 132,91 49 178,-246 590-816,-226 352-2547,-133 191-1131,-21 19-1474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1.256"/>
    </inkml:context>
    <inkml:brush xml:id="br0">
      <inkml:brushProperty name="width" value="0.025" units="cm"/>
      <inkml:brushProperty name="height" value="0.025" units="cm"/>
    </inkml:brush>
  </inkml:definitions>
  <inkml:trace contextRef="#ctx0" brushRef="#br0">0 37 17649,'0'0'587,"0"10"-277,0 50-331,30 710-1266,-28-755 1297,-2 1 26,2-1-1,0 1 0,1 0 1,0-1-1,1 1 1,1-1-1,1 0 1,0-1-1,0 1 1,10 13-1,-14-26-26,-1 0 0,1 0-1,-1 0 1,1 0 0,0-1 0,0 1 0,0-1-1,0 1 1,0-1 0,0 0 0,1 1 0,-1-1 0,0-1-1,0 1 1,1 0 0,-1 0 0,1-1 0,-1 1-1,1-1 1,-1 0 0,1 0 0,-1 0 0,1 0-1,-1 0 1,1-1 0,-1 1 0,1-1 0,-1 1-1,0-1 1,1 0 0,-1 0 0,0 0 0,0 0-1,1 0 1,-1-1 0,2-1 0,6-5 67,1 0 1,-1 0-1,-1-2 1,0 1-1,13-18 1,170-263 762,-96 134-733,146-181-255,-132 197-3119,-39 49-2658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2.242"/>
    </inkml:context>
    <inkml:brush xml:id="br0">
      <inkml:brushProperty name="width" value="0.025" units="cm"/>
      <inkml:brushProperty name="height" value="0.025" units="cm"/>
    </inkml:brush>
  </inkml:definitions>
  <inkml:trace contextRef="#ctx0" brushRef="#br0">285 180 8872,'1'-9'2392,"0"0"-1881,12-130 8544,-13 138-9024,0 1-1,0-1 0,0 0 0,0 0 0,0 0 0,0 0 1,0 0-1,0 0 0,-1 1 0,1-1 0,0 0 0,-1 0 1,1 0-1,0 1 0,-1-1 0,1 0 0,-1 0 0,1 1 1,-1-1-1,1 0 0,-1 1 0,0-1 0,1 1 1,-1-1-1,0 0 0,0 1 0,1 0 0,-1-1 0,-1 0 1,-1 1 58,1-1 1,0 1-1,-1 0 1,1 0 0,0 0-1,-1 0 1,1 1-1,0-1 1,-1 1 0,1-1-1,-3 2 1,-4 1 165,0 1 0,0 0 0,0 1 1,-14 9-1,-10 11-247,-45 46 1,68-61-8,0 0 0,1 1 0,0 0 0,1 1 0,1 0 0,0 0 0,0 1 0,-6 18 0,12-28-5,0 0-1,0 1 1,0-1-1,0 0 1,1 0-1,-1 1 1,1-1-1,0 0 1,0 1-1,1-1 1,-1 0-1,0 0 1,1 1-1,1 4 1,-1-6-18,1 0 0,-1-1 1,0 1-1,0 0 0,1 0 0,-1 0 1,1-1-1,0 1 0,-1-1 0,1 1 1,0-1-1,0 0 0,0 0 0,0 0 1,0 0-1,3 1 0,7 2-121,1-2 0,-1 0 0,1 0-1,0-1 1,-1-1 0,15-1 0,-5 1-24,188-9-1392,-209 9 1555,-1 0 0,1 0-1,-1 0 1,1 0 0,-1 0 0,1 0 0,0 0 0,-1 0 0,1 0 0,-1 0-1,1 0 1,-1 0 0,1 0 0,-1 0 0,1 1 0,-1-1 0,1 0-1,-1 0 1,1 1 0,-1-1 0,1 0 0,-1 1 0,1-1 0,-1 0 0,1 1-1,-1-1 1,0 1 0,1-1 0,-1 0 0,0 1 0,1-1 0,-1 1 0,0-1-1,0 1 1,0-1 0,1 2 0,-12 19 307,-31 22 393,40-41-693,-278 228 1459,308-260-4726,34-49 0,-47 58 1843,39-52-3095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2.598"/>
    </inkml:context>
    <inkml:brush xml:id="br0">
      <inkml:brushProperty name="width" value="0.025" units="cm"/>
      <inkml:brushProperty name="height" value="0.025" units="cm"/>
    </inkml:brush>
  </inkml:definitions>
  <inkml:trace contextRef="#ctx0" brushRef="#br0">146 1 15182,'0'0'4533,"-5"11"-3546,-11 32-500,2 0-1,2 1 1,2 1-1,2 0 1,2 1-1,2-1 0,2 77 1,4-107-473,0 0 0,1 1 0,1-1 1,8 25-1,-9-33-34,0 0 0,0 0 1,1 0-1,-1 0 0,2-1 1,-1 0-1,1 1 0,-1-2 1,2 1-1,-1 0 0,9 6 0,-10-12-162,-6-8 99,-6-10-137,-136-220-1062,144 238 1292,0 0-1,0 0 0,-1 0 0,1 0 0,0-1 0,0 1 0,0 0 1,0 0-1,0 0 0,0 0 0,0 0 0,0 0 0,0-1 0,0 1 0,0 0 1,0 0-1,0 0 0,0 0 0,0 0 0,0 0 0,0 0 0,1-1 1,-1 1-1,0 0 0,0 0 0,0 0 0,0 0 0,0 0 0,0 0 1,0 0-1,0 0 0,0-1 0,0 1 0,0 0 0,1 0 0,-1 0 0,0 0 1,0 0-1,0 0 0,0 0 0,0 0 0,0 0 0,0 0 0,1 0 1,-1 0-1,0 0 0,0 0 0,0 0 0,0 0 0,0 0 0,0 0 1,1 0-1,-1 0 0,0 0 0,0 0 0,0 0 0,0 0 0,15 2 30,11 6-138,-9-3-277,0-1-1,1 0 0,-1-1 1,29 1-1,32-6-5598,-38-6 439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3.266"/>
    </inkml:context>
    <inkml:brush xml:id="br0">
      <inkml:brushProperty name="width" value="0.025" units="cm"/>
      <inkml:brushProperty name="height" value="0.025" units="cm"/>
    </inkml:brush>
  </inkml:definitions>
  <inkml:trace contextRef="#ctx0" brushRef="#br0">94 372 10250,'0'0'6598,"-9"5"-4537,3-3-1900,1 1 0,-1 0 0,1 1 1,0-1-1,0 1 0,0 0 0,1 0 1,0 1-1,-1-1 0,1 1 0,1 0 1,-1 0-1,1 0 0,0 1 1,0-1-1,1 1 0,-1-1 0,1 1 1,0 0-1,1 0 0,-1 0 0,1 0 1,0 9-1,1-13-151,-1 0 0,1-1 1,0 1-1,0 0 0,0 0 0,0 0 0,0-1 1,1 1-1,-1 0 0,0 0 0,1-1 1,0 1-1,-1 0 0,1-1 0,0 1 1,0 0-1,0-1 0,0 1 0,0-1 0,0 1 1,2 1-1,-1-2 19,0-1-1,0 1 1,1 0-1,-1-1 1,0 1 0,1-1-1,-1 0 1,1 0 0,-1 0-1,0 0 1,1 0 0,-1 0-1,0-1 1,1 1 0,3-2-1,7-3 143,0 1-1,0-2 1,-1 0-1,0 0 1,16-12 0,-21 13-135,1-1 0,0 1-1,0 0 1,1 1 0,-1 0 0,1 0 0,0 1 0,0 0 0,1 0 0,-1 1 0,0 0 0,1 1 0,13 0 0,-23 2 15,1-1 1,0 1-1,0 0 0,0 0 1,-1 0-1,1 0 1,-1 0-1,1 0 0,-1 0 1,1 0-1,-1 0 0,1 0 1,-1 0-1,0 0 0,0 0 1,1 0-1,-1 1 1,0-1-1,0 0 0,0 0 1,0 0-1,0 0 0,-1 0 1,1 1-1,0-1 0,-1 1 1,1-1 11,0-1 0,1 1-1,-1 0 1,0 0 0,0-1 0,0 1 0,0 0 0,0 0 0,0-1 0,0 1-1,-1 0 1,1 0 0,0-1 0,0 1 0,0 0 0,-1-1 0,1 1 0,0 0-1,-1-1 1,1 1 0,-1 0 0,1-1 0,-1 1 0,1-1 0,-1 1 0,1-1-1,-1 1 1,1-1 0,-1 1 0,0-1 0,1 0 0,-1 1 0,0-1 0,-1 1-1,1-4 9,0-1-1,1 1 1,-1 0-1,1 0 1,-1 0-1,1-1 1,0 1-1,0 0 1,0-1-1,2-4 0,-2-4-33,0-18-45,-1 15-92,0 0 0,2 1-1,-1-1 1,2 0 0,0 0-1,7-23 1,-8 37 43,0 0 0,0-1-1,0 1 1,0 0 0,0-1 0,0 1 0,0 0 0,1 0 0,-1 0 0,0 0 0,1 0-1,-1 0 1,1 1 0,-1-1 0,1 0 0,-1 1 0,1-1 0,-1 1 0,1-1 0,0 1-1,-1 0 1,4 0 0,45 0-1263,-24 0 340,-19-1 869,0 0 0,-1-1 0,1 0 0,-1-1 0,0 0 0,0 0 0,0 0 0,0 0 1,0-1-1,-1 0 0,1 0 0,-1-1 0,0 0 0,0 1 0,-1-2 0,0 1 0,0 0 0,0-1 1,0 0-1,-1 0 0,0 0 0,4-11 0,-4 11 183,-1 1 0,0-1 0,0 1 0,-1-1 1,1 0-1,-1 1 0,-1-1 0,1 0 0,-1 0 0,0 0 0,0 0 1,-1 1-1,1-1 0,-1 0 0,0 0 0,-1 1 0,0-1 0,0 0 0,0 1 1,0 0-1,-1-1 0,0 1 0,0 0 0,0 0 0,-1 1 0,-6-8 0,9 12-59,1-1-1,-1 0 0,1 1 0,-1-1 0,1 1 0,-1-1 1,0 0-1,1 1 0,-1-1 0,0 1 0,1 0 0,-1-1 0,0 1 1,0-1-1,1 1 0,-1 0 0,0 0 0,0 0 0,0-1 1,0 1-1,1 0 0,-1 0 0,0 0 0,0 0 0,0 0 0,0 0 1,1 1-1,-1-1 0,0 0 0,0 0 0,0 0 0,1 1 0,-1-1 1,0 1-1,0-1 0,1 0 0,-1 1 0,0-1 0,1 1 1,-1 0-1,0-1 0,1 1 0,-1-1 0,1 1 0,-1 0 0,1-1 1,-1 1-1,1 0 0,0 0 0,-1 0 0,1-1 0,0 1 1,0 0-1,-1 0 0,1 0 0,0 0 0,-7 53-63,7-52 66,0 16-19,0 1 1,1-1-1,1 0 0,1 1 0,1-1 0,0-1 0,1 1 1,1 0-1,8 16 0,-8-22-20,1 0 0,0 0 0,1 0-1,0-1 1,1 0 0,0-1 0,1 0 0,0 0-1,0-1 1,1-1 0,1 0 0,19 12 0,-30-19 31,0-1-1,0 1 1,0 0 0,0-1 0,0 1-1,0-1 1,0 1 0,0-1 0,0 1 0,0-1-1,0 0 1,0 0 0,0 1 0,0-1 0,0 0-1,0 0 1,0 0 0,1 0 0,-1 0 0,0 0-1,0 0 1,2-1 0,-3 0 2,0 0-1,0 0 1,0 0 0,0 0 0,0 0 0,0 0-1,0 1 1,0-1 0,0 0 0,0 0 0,0 0-1,0 0 1,-1 0 0,1 0 0,0 0 0,-1 0-1,1 1 1,0-1 0,-2-1 0,-31-49 145,31 49-165,-3-6 39,-78-96 0,73 92 175,-1 1 0,-1 0 0,0 1 1,0 0-1,-1 1 0,-18-11 1,113 18-589,-67 0-706,0 0 0,0 0 0,0-1 0,25-10-1,8-6-5533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4.284"/>
    </inkml:context>
    <inkml:brush xml:id="br0">
      <inkml:brushProperty name="width" value="0.025" units="cm"/>
      <inkml:brushProperty name="height" value="0.025" units="cm"/>
    </inkml:brush>
  </inkml:definitions>
  <inkml:trace contextRef="#ctx0" brushRef="#br0">0 210 12716,'0'0'8194,"12"-5"-7355,3-1-513,1 0 1,-1 1 0,1 1-1,1 1 1,-1 0 0,0 1 0,23 0-1,-33 2-257,0 1 0,0-1 0,0 1 0,0 0 0,0 0 0,0 1 0,0 0 0,0 0 0,0 1 0,-1-1 0,7 5 0,-9-5-58,0 0 0,-1 1 0,1 0-1,0 0 1,-1 0 0,1 0 0,-1 0-1,0 0 1,0 0 0,0 1 0,-1-1-1,1 1 1,-1 0 0,0-1 0,0 1-1,0 0 1,0 0 0,0 0 0,-1 5-1,1 91 919,15-121 534,-1-2-1029,-2 0 1,13-31-1,-22 45-360,-1 0-1,0-1 1,-1 1 0,1 0-1,-2-1 1,1 0-1,-2 1 1,1-1 0,-2-18-1,1 29-99,0 0 1,0 0-1,0 0 0,0-1 0,0 1 0,0 0 0,-1 0 0,1 0 1,0 0-1,0-1 0,-1 1 0,1 0 0,0 0 0,-1-1 0,1 1 1,-1 0-1,1 0 0,-1-1 0,1 1 0,-1-1 0,1 1 0,-1 0 1,0-1-1,1 1 0,-1-1 0,0 0 0,1 1 0,-1-1 1,0 1-1,0-1 0,0 0 0,1 0 0,-1 1 0,0-1 0,0 0 1,0 0-1,1 0 0,-1 0 0,0 0 0,0 0 0,0 0 0,0 0 1,1 0-1,-1-1 0,0 1 0,0 0 0,0 0 0,1-1 0,-1 1 1,0 0-1,0-1 0,1 1 0,-1-1 0,0 1 0,1-1 0,-1 0 1,0 1-1,1-1 0,-1 1 0,1-1 0,-1 0 0,1 0 1,0 1-1,-1-1 0,1 0 0,0 0 0,-1 1 0,1-1 0,0-1 1,-1 4-160,1-1 0,0 1 0,0 0 1,0 0-1,0 0 0,0-1 0,1 1 1,-1 0-1,0 0 0,1 0 1,-1-1-1,1 1 0,0 0 0,0-1 1,-1 1-1,1-1 0,0 1 0,0-1 1,1 1-1,-1-1 0,0 0 1,3 3-1,-1-2-185,-1-1 0,1 0 1,0 1-1,0-1 0,0 0 1,0 0-1,0-1 0,0 1 0,0-1 1,0 1-1,0-1 0,5 0 0,0-1-411,1 1 0,-1-2-1,0 1 1,1-1-1,-1 0 1,0-1 0,0 0-1,0 0 1,11-7-1,26-25-1852,-25 12 4282,-12-2 7773,-12 42-7040,2-8-2101,-1 0 0,1 0 0,1 0 0,0 0 1,0 1-1,1-1 0,1 12 0,-1-20-235,0 0 0,1 0 0,-1 0-1,0 0 1,1 0 0,-1 0 0,0 0 0,1 0 0,0 1 0,-1-2-1,1 1 1,0 0 0,-1 0 0,1 0 0,0 0 0,0 0 0,0 0-1,0-1 1,0 1 0,0 0 0,0-1 0,0 1 0,0-1 0,1 1-1,1-1 27,1 1-1,-1-1 1,0 0-1,0-1 1,0 1-1,0-1 1,0 1-1,0-1 1,0 0-1,-1 0 1,1 0-1,0 0 1,0-1-1,2-1 1,15-9 202,-2 0 0,1-1-1,17-17 1,-21 16-265,2 1-1,-1 0 1,37-19-1,-52 31-7,-1 1 0,1 0-1,-1-1 1,1 1 0,-1-1 0,1 1-1,-1 0 1,1 0 0,-1-1 0,1 1-1,0 0 1,-1 0 0,1 0 0,0 0-1,-1-1 1,1 1 0,0 0 0,-1 0-1,1 0 1,-1 1 0,1-1 0,0 0-1,-1 0 1,1 0 0,0 0 0,-1 1-1,1-1 1,-1 0 0,1 0 0,0 1-1,-1-1 1,1 0 0,-1 1 0,1-1-1,-1 1 1,1-1 0,-1 1 0,0-1-1,1 2 1,2 28 408,-1 3 48,-2-32-446,0 0 0,1-1 0,-1 1 0,0 0 0,0 0 0,1 0 0,-1 0 0,1 0 0,-1-1-1,1 1 1,-1 0 0,1 0 0,-1-1 0,1 1 0,0 0 0,-1-1 0,1 1 0,0-1 0,0 1 0,-1-1-1,1 1 1,0-1 0,0 0 0,0 1 0,0-1 0,-1 0 0,2 1 0,3-1 25,-1 0 1,1 0 0,-1 0 0,1-1-1,-1 1 1,1-1 0,-1 0-1,0-1 1,1 1 0,-1-1 0,0 1-1,0-1 1,0-1 0,4-2-1,55-44 672,-28 21-519,-31 25-195,1-1-100,0 0 0,0 0 0,1 0 0,-1 1 0,1 0 0,0 0 0,0 0 0,0 1 0,0 0 0,0 0 0,1 1 0,11-2 0,-17 3 43,0 0 1,0 1-1,0-1 0,0 1 1,0-1-1,-1 1 0,1-1 1,0 1-1,0 0 0,-1-1 1,1 1-1,0 0 1,-1 0-1,1-1 0,0 1 1,-1 0-1,1 0 0,-1 0 1,0 0-1,1 0 0,-1 0 1,0 0-1,1 0 1,-1 0-1,0 0 0,0 0 1,0 0-1,0 0 0,0 1 1,0 37-4947,0-30 222,0-2-6001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1:40.476"/>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brush xml:id="br2">
      <inkml:brushProperty name="width" value="0.025" units="cm"/>
      <inkml:brushProperty name="height" value="0.025" units="cm"/>
      <inkml:brushProperty name="color" value="#66CC00"/>
    </inkml:brush>
  </inkml:definitions>
  <inkml:trace contextRef="#ctx0" brushRef="#br0">763 1960 12347,'0'0'873,"8"0"3731,38-1-4476,-34-3-40,172-32 2110,249-1-1258,-76 28 485,239-72-1375,-557 79-46,-1 2 0,0 1 0,0 1 0,35 9-4,219-1 29,-187-12-19,392-13-10,327 42-8,-646-20 2,129 25 6,-169-16 6,32 4-2,-12 0-2,1-7 0,67-6-2,539-40 1,-346 32 779,-418 1-297,-1 0 65,0 0-31,0 0-111,0 0-89,0 0-106,-7 0-995,6 0-326</inkml:trace>
  <inkml:trace contextRef="#ctx0" brushRef="#br0" timeOffset="3024.25">1165 2552 12283,'-7'-7'6873,"17"-4"-4701,22 0-2817,93 23 1119,33-10-423,-85-6-33,346 29-6,-212-7 17,393 19 70,10-43-54,486-48-29,-352 35 2,-94 10-2,85-15 1112,-666 20 1294,-69 4-2377,0 0-34,0 0-27,0 0-102,0 0-276,0 0-315,0 0-388</inkml:trace>
  <inkml:trace contextRef="#ctx0" brushRef="#br0" timeOffset="120428.66">3067 830 15227,'-50'0'-242,"-164"8"-5241,124 8 6775,-42 22 3300,64-17-3360,0-3 0,-1-3 1,-19 0-1233,-384 54 157,196-26 663,204-37-639,1 4 1,1 2 0,0 3-1,1 3 1,0 4-1,2 2 1,1 3 0,-20 13-182,60-23-11,1 1 1,1 0 0,1 2 0,0 1-1,2 0 1,0 2 0,1 1 0,2 0-1,0 1 1,2 1 0,1 0 0,1 2-1,1-1 1,1 2 0,2 0 0,1 0-1,1 0 1,2 1 0,-2 17 10,21 110 24,-1-83-17,-6-19 13,2-2 0,2 1 0,3-1 0,19 48-20,-28-88-7,1 0 1,0 0 0,1-1-1,1 0 1,0 0 0,1 0-1,0-1 1,0-1 0,1 1 0,1-1-1,-1-1 1,2 0 0,-1 0-1,1-1 1,1 0 0,0-1 0,0 0-1,2 0 7,182 77 96,-163-70-75,0-2 0,0-2 0,2-1-1,-1-1 1,1-2 0,0-1 0,25-1-21,40 0-6,0-3 1,0-6 0,33-7 5,126-6 10,530 56 10,-169-35-42,-162 35 22,-1-27-17,-218-11 30,-74 4-11,14 1-105,0-6 1,149-23 102,260-46-184,-524 64 178,0-3-1,0-3 1,-1-2 0,49-19 6,7-6-14,-69 25 41,0-2 0,-2-2 0,0-2 0,-1-2 0,-1-2 0,-1-2 1,14-13-28,77-72 77,-109 87-75,-21 20-1,0 0 0,0-1 0,-1 0 0,1 0 0,-1 0-1,0 0 1,-1-1 0,1 0 0,-1 0 0,0 0 0,-1 0 0,1-1 0,-1 0 0,-1 1-1,1-1 1,-1 0 0,0 0 0,-1 0 0,1-1 0,-1 0-1,-5-13 3,0 1 0,-2 0 1,0 0-1,-1 0 0,-1 1 1,-1 0-1,0 0 0,-2 1 0,0 0 1,-1 1-1,0 0 0,-2 1 1,-13-13-4,-5-10-35,-2 2 0,-2 1 1,-1 2-1,-2 1 0,-1 2 1,-1 2-1,-2 2 0,-30-14 35,-60-24 27,-2 6 0,-3 5 1,-94-20-28,27 20 122,-3 10 1,-143-11-123,239 44 18,-93-7-22,1-10-1,1-8 1,-3-10 4,53 1-45,19 5 49,-1 6 0,-97-11-4,101 31-71,-11-2-175</inkml:trace>
  <inkml:trace contextRef="#ctx0" brushRef="#br0" timeOffset="171484.76">514 4009 18236,'-24'-3'3102,"36"0"-394,188 23-1537,-130-10-1148,1-3 1,0-4-1,0-2 0,0-4 0,5-3-23,41-15 43,-81 12-39,1 2 1,0 1-1,0 2 1,0 2-1,0 1 1,29 4-5,77 7 158,-140-26-386,-21-19-748</inkml:trace>
  <inkml:trace contextRef="#ctx0" brushRef="#br0" timeOffset="-212089.15">4044 3518 14963,'-1'4'119,"0"-1"-1,1 1 0,-1 0 1,1 0-1,0 0 0,0 0 1,0 0-1,1 0 1,-1 0-1,1-1 0,0 1 1,0 0-1,1 0 0,-1-1 1,1 1-1,0-1 1,-1 1-1,2-1 0,-1 0 1,0 1-1,1-1 0,-1 0 1,1-1-1,0 1 1,0 0-1,0-1 0,0 0 1,0 0-1,1 0 0,-1 0 1,1 0-1,-1 0 1,1-1-1,0 0 0,0 0 1,-1 0-1,1 0 0,2 0-118,7-3 207,0 0 0,0-1 0,-1 0 0,1-1 1,-1-1-1,1 1 0,-1-2 0,-1 0 0,1 0 0,-1-1 0,0-1 0,4-4-207,1 2 124,11-8 66,-3 1-125,0 1-1,1 1 1,1 1 0,0 1 0,1 2 0,0 1 0,25-6-65,3 9 1,0 2-1,0 3 1,1 2-1,-1 3 0,0 2 1,0 3-1,1 2 0,122 12 0,50-10 13,0-10-1,104-18-12,103-2-33,265 29 33,7 8 17,-29-11 14,-296-12-15,112 4 32,-159 17 1239,46-15-1287,-379-3 31,0 1-1,0-1 1,0 1 0,0-1-1,0 1 1,0 0 0,0 0 0,-1 0-1,1 0 1,0 0 0,0 0 0,0 0-1,0 1 1,0-1 0,0 1-1,0-1 1,0 1 0,-1 0 0,1 0-1,0 0 1,0 0 0,-1 0 0,1 0-1,-1 0 1,1 1 0,-1-1 0,1 0-1,-1 1 1,0-1 0,0 1-1,0 0 1,0-1 0,0 1 0,0 0-1,0-1 1,0 1 0,-1 0 0,1 0-1,-1 0 1,1 0 0,-1 0-1,0 0 1,0 0 0,0 0 0,0 0-1,0 0 1,0 0-31,-3 42-891,3-34-245</inkml:trace>
  <inkml:trace contextRef="#ctx0" brushRef="#br0" timeOffset="-210283.45">7893 3891 16299,'-3'-6'1351,"0"-7"1212,1 5 2815,-4 11-4270,0 8-1051,0 1 1,1-1-1,0 1 0,1 0 0,0 0 1,1 1-1,0-1 0,1 1 1,1-1-1,0 1 0,0 9-57,0-9 24,-4 28-3,2 1 0,2 0 1,1 0-1,3-1 0,1 1 1,2-1-1,7 23-21,-13-61 3,0 0 1,0 1-1,1-1 1,-1 0-1,1 0 1,0 0-1,0 1 1,0-1-1,0 0 1,0 0-1,1 0 1,-1-1 0,1 1-1,0 0 1,0-1-1,0 1 1,0-1-1,0 1 1,1-1-1,-1 0 1,1 0-1,-1 0 1,1 0-1,0 0 1,0-1-1,0 1 1,0-1-1,0 0 1,0 0-1,0 0 1,0 0-1,0-1 1,0 1-1,1-1 1,-1 0-1,0 0 1,0 0-1,1 0-3,2-4-22,-1-1-1,1 0 1,-1 0 0,0 0-1,-1-1 1,1 1 0,-1-1-1,0 0 1,0-1-1,-1 1 1,0 0 0,0-1-1,-1 0 1,1 0-1,-2 0 1,1 0 0,-1 0-1,0 0 1,0-6 22,5-43 1708</inkml:trace>
  <inkml:trace contextRef="#ctx0" brushRef="#br0" timeOffset="-210031.26">7679 3713 19348,'0'0'1897,"0"0"-41,0 0-1088,0 0-208,0 0-392,0 0-96,0 0-72,1 0-296,1 1-720</inkml:trace>
  <inkml:trace contextRef="#ctx0" brushRef="#br0" timeOffset="-209611.2">8209 4617 21101,'0'47'3744,"26"-71"-1649,-9-18-1821,-2 0-1,-1-1 0,-3 0 1,6-40-274,5-19 201,-21 98-167,8 26-23,-2-1 1,0 2-1,-2-1 1,0 0 0,-2 1-1,0 0 1,-1 5-12,7 48 21,13 28 13,-22-105-78,0 1 0,0 0 1,0-1-1,0 1 0,1 0 1,-1-1-1,0 1 0,0 0 0,1 0 1,-1-1-1,0 1 0,1 0 1,-1 0-1,0 0 0,1-1 1,-1 1-1,0 0 0,1 0 0,-1 0 1,0 0-1,1 0 0,-1 0 1,1 0-1,-1 0 0,0 0 1,1 0-1,-1 0 0,0 0 0,1 0 1,-1 0 43,0-30-1681</inkml:trace>
  <inkml:trace contextRef="#ctx0" brushRef="#br0" timeOffset="-209114.99">8276 3813 17516,'2'10'4719,"-2"-6"-4631,1 0 0,-1 0 0,1 0 0,0 0 0,1 0 0,-1 0 0,1 0 0,-1 0 0,1 0-1,0-1 1,1 1 0,-1-1 0,0 0 0,1 1 0,0-1 0,0 0 0,0 0 0,0-1 0,1 1-1,-1-1 1,0 0 0,1 1 0,0-2 0,0 1 0,-1 0 0,1-1 0,0 0 0,0 1 0,0-2 0,0 1-1,1 0 1,-1-1 0,0 0 0,0 0 0,1 0-88,4-5 87,0-1 0,-1 1-1,0-2 1,0 1 0,-1-1 0,0 0-1,0-1 1,0 0 0,-1 0 0,0 0 0,-1-1-1,0 0 1,0 0 0,-1 0 0,3-9-87,-4 13 45,36-120 748,-38 121-772,0-1 0,-1 1 0,0-1 1,0 0-1,0 1 0,0-1 0,0 1 1,-1-1-1,0 1 0,0 0 0,0-1 0,-1 1 1,1 0-1,-1-1 0,0 1 0,0 0 0,-1 0 1,1 1-1,-1-1 0,0 0 0,0 1 1,0 0-1,0 0 0,-1 0 0,1 0 0,-1 0 1,0 0-22,1 2 7,0 0 1,1-1-1,-1 1 1,0 1-1,0-1 1,0 0-1,1 1 1,-1-1-1,0 1 1,0 0-1,0 0 1,0 0-1,0 1 1,0-1-1,0 1 1,1-1-1,-1 1 1,0 0-1,0 0 1,1 0 0,-1 0-1,0 1 1,1-1-1,-1 1 1,1-1-1,0 1 1,-1 0-1,1 0 1,0 0-1,0 0 1,0 1-8,-51 80 24,41-57-29,1 2 1,1-1-1,2 2 0,0-1 0,2 1 1,1 0-1,2 0 0,0 1 0,2-1 1,2 1-1,1 6 5,-2-33-1,0 1 0,0-1 0,0 0 1,1 1-1,0-1 0,0 1 0,0-1 0,0 0 0,0 0 0,0 1 1,1-1-1,0 0 0,-1 0 0,1-1 0,0 1 0,1 0 0,-1-1 0,0 1 1,1-1-1,-1 1 0,1-1 0,0 0 0,0 0 0,0-1 0,0 1 1,0 0-1,0-1 0,0 0 0,1 0 0,-1 0 0,0 0 0,1 0 0,-1-1 1,1 1-1,-1-1 0,1 0 0,1 0 1,10-4 14,0 0-1,0-1 1,-1 0-1,0-2 1,0 1-1,0-2 1,-1 0-1,11-8-13,23-17 124</inkml:trace>
  <inkml:trace contextRef="#ctx0" brushRef="#br0" timeOffset="195121.14">1 10214 20388,'0'0'1141,"0"0"-14,0 0-151,3 3 809,2-5-1707,1 0-1,-1 0 0,1-1 0,-1 0 0,0 1 0,0-2 0,0 1 1,-1-1-1,1 1 0,-1-1 0,0 0 0,0-1 0,0 1 1,0-1-1,-1 0 0,0 0 0,0 0 0,0 0 0,0 0-77,5-8 68,22-33 12,-2-2-1,-2-1 1,-2-1-1,-2-1-79,17-37 64,-15 46-55,-15 59-47,-12 402-51,3-417-960</inkml:trace>
  <inkml:trace contextRef="#ctx0" brushRef="#br0" timeOffset="195418.23">636 9739 21101,'-8'33'4982,"1"40"-5040,4-34 579,-8 41 29,6-56-436,1-1 0,2 1 0,0 0 0,1 0 0,2 0 0,0 0 0,2 4-114,-3-26 3,0-1-1,0 1 1,0 0 0,1-1-1,-1 1 1,0-1-1,1 1 1,-1 0 0,1-1-1,0 1 1,-1-1 0,1 1-1,0-1 1,0 0 0,0 1-1,0-1 1,0 0-1,0 0 1,1 1 0,-1-1-1,0 0 1,0 0 0,1 0-1,-1-1 1,1 1 0,-1 0-1,1 0 1,-1-1 0,1 1-1,-1-1 1,1 1-1,0-1 1,-1 0 0,1 0-1,0 0 1,-1 0 0,1 0-1,0 0 1,-1 0 0,1 0-1,-1-1 1,1 1 0,0 0-1,-1-1 1,1 0-1,-1 1 1,1-1 0,-1 0-1,1 0 1,-1 0 0,1 0-3,8-7-98,1-1 0,-2 0 0,1 0 0,-1-1 1,-1 0-1,0-1 0,0 0 0,-1 0 0,6-12 98,-1-9 122</inkml:trace>
  <inkml:trace contextRef="#ctx0" brushRef="#br0" timeOffset="195666.64">403 10123 17492,'0'9'2048,"0"-3"569,0-6-1361,1 0-280,24-3-128,4-7-263,7-5-97,2-2-152,5-2-96,-8 0-168,-5 1 48,-9 3-816,-3 2-513</inkml:trace>
  <inkml:trace contextRef="#ctx0" brushRef="#br0" timeOffset="195915.42">474 10207 21429,'13'-4'1064,"7"-3"344,5-3-200,7-5-415,1-1-329,4-6-360,1 2-48,-2 0-344,-1 0-513</inkml:trace>
  <inkml:trace contextRef="#ctx0" brushRef="#br0" timeOffset="196208.64">1086 9536 23069,'-26'20'3275,"-3"27"-2479,16-23-570,-1-4-160,2 1 1,0 1-1,1 0 0,1 0 1,1 1-1,1 0 0,1 1 1,1 0-1,1 0 0,1 0 1,1 1-1,1 6-66,3-23-5,0 1 0,1 0-1,0-1 1,0 0 0,1 0 0,0 0 0,1 0 0,-1 0-1,2 0 1,-1-1 0,1 0 0,0 0 0,0 0 0,1 0-1,0-1 1,0 0 0,0 0 0,1-1 0,0 0 0,0 0-1,1 0 1,-1-1 0,1 0 0,0-1 0,6 3 5,16 0-475</inkml:trace>
  <inkml:trace contextRef="#ctx0" brushRef="#br0" timeOffset="196693.31">1362 9954 12163,'-12'53'13374,"50"-79"-11329,28-53-1854,-3-2 0,-4-4 0,-4-2 0,-3-3-191,-33 77-55,-16 48-2,-21 106 129,12-116-229,2 1 0,0-1 1,2 1-1,0 0 0,2-1 1,2 13 156,-1-29-1633</inkml:trace>
  <inkml:trace contextRef="#ctx0" brushRef="#br0" timeOffset="196974.22">2033 9490 21477,'0'0'1120,"-1"16"576,-5 8-856,-3 8-127,-4 13-281,0 10-152,3 9-168,1-1 8,8-5 24,1-7 0,4-17 0,5-6-40,-3-14-16,0-4-128,-6-10-952,0 0-425</inkml:trace>
  <inkml:trace contextRef="#ctx0" brushRef="#br0" timeOffset="197178.08">1858 9773 19028,'0'0'2529,"0"0"863,0 0-2015,0 0-561,23-10-280,5 0-408,5 1-64,8-4-40,2 0 72,5-5-824,10-4-809</inkml:trace>
  <inkml:trace contextRef="#ctx0" brushRef="#br0" timeOffset="197501.59">2476 9452 13643,'27'-18'7604,"2"1"-3458,-19 12-3964,0 0 0,1 0 1,0 1-1,0 1 0,0-1 0,0 2 0,1 0 1,-1 0-1,1 1 0,-1 0 0,1 1 0,4 1-182,-14-1 0,0 0 0,0 1 0,-1-1 0,1 0-1,0 1 1,0-1 0,-1 1 0,1 0 0,0 0 0,-1-1-1,1 1 1,-1 0 0,1 0 0,-1 1 0,1-1 0,-1 0-1,0 0 1,0 1 0,1-1 0,-1 1 0,0-1 0,0 1-1,-1-1 1,1 1 0,0 0 0,0-1 0,-1 1 0,1 0-1,-1 0 1,1-1 0,-1 1 0,0 0 0,0 0-1,0 0 1,0-1 0,0 1 0,0 0 0,0 0 0,-1 0-1,1-1 1,-1 3 0,-28 74-2,26-73 6,-187 314 631,178-280-489,12-38-143,0 0 0,0-1-1,0 1 1,0 0-1,1-1 1,-1 1 0,0 0-1,1-1 1,-1 1-1,0 0 1,1-1-1,-1 1 1,1-1 0,-1 1-1,1 0 1,-1-1-1,1 0 1,-1 1 0,1-1-1,0 1 1,-1-1-1,1 1 1,-1-1 0,1 0-1,0 0 1,0 1-1,-1-1 1,1 0-1,0 0 1,-1 0 0,1 0-1,0 0 1,0 0-1,-1 0 1,1 0 0,0 0-1,0 0 1,-1 0-1,1 0 1,0 0 0,-1-1-1,1 1 1,0 0-1,-1-1 1,1 1 0,0 0-1,-1-1 1,1 1-1,-1-1 1,1 1-1,0-1-2,93-52-1192,-60 30-538</inkml:trace>
  <inkml:trace contextRef="#ctx0" brushRef="#br0" timeOffset="197800.3">3276 9354 22589,'0'1'1272,"-19"28"625,3 0-1129,-4 9-192,-8 17-336,-1 3-96,2 10-104,2-5-32,12-11 8,3-4 0,10-21-40,0-6-152,2-13-816,-2-8-321</inkml:trace>
  <inkml:trace contextRef="#ctx0" brushRef="#br0" timeOffset="198143.19">3122 9219 11002,'-110'18'11238,"104"-15"-10977,0 0 1,0 0-1,0 0 0,1 1 0,-1 0 0,1 0 0,0 1 1,0-1-1,1 1 0,-1 0 0,1 0 0,0 1 0,0-1 0,1 1 1,-2 4-262,-23 77 1219,27-84-1189,1 0 0,-1 0 1,1 1-1,0-1 1,0 0-1,0 0 1,0 0-1,0 1 0,1-1 1,-1 0-1,1 0 1,0 0-1,0 0 1,0 0-1,0 0 0,1 0 1,-1 0-1,1-1 1,0 1-1,0 0 0,0-1 1,0 1-1,0-1 1,0 0-1,1 0 1,-1 0-1,1 0-30,2-2 20,-1 0 0,1-1-1,0 1 1,-1-1 0,1 0 0,0-1 0,-1 1 0,0-1-1,1 0 1,-1 0 0,0 0 0,0-1 0,0 1-1,0-1 1,0 0 0,-1 0 0,1-1 0,-1 1-1,0-1 1,0 1 0,0-1 0,0 0 0,-1 0 0,0 0-1,0 0 1,0-1 0,0 1 0,0-4-20,21-87 191,-23 92-193,0 1 1,0-1-1,0 0 0,-1 1 0,1-1 0,-1 1 0,1-1 1,-1 1-1,0 0 0,0-1 0,0 1 0,0 0 0,0-1 1,-1 1-1,1 0 0,-1 0 0,1 0 0,-1 0 0,0 0 1,0 1-1,0-1 0,0 1 0,0-1 0,0 1 0,0-1 1,0 1-1,-1 0 0,1 0 0,0 0 0,-1 0 0,1 1 1,-1-1-1,1 1 0,-1-1 0,1 1 0,-2 0 2,1 0-20,1 0 1,-1 0-1,1 0 0,-1 1 0,1-1 0,-1 1 1,1-1-1,-1 1 0,1 0 0,0 0 0,0 0 1,-1 0-1,1 1 0,0-1 0,0 0 0,0 1 1,0 0-1,0-1 0,1 1 0,-1 0 0,0 0 1,1 0-1,0 0 0,-1 0 0,1 0 0,0 1 1,0-1-1,0 0 0,0 0 0,0 1 0,1 0 20,-13 83-751,11-67 517,2 71-1981,10-51 628</inkml:trace>
  <inkml:trace contextRef="#ctx0" brushRef="#br0" timeOffset="198469.81">3630 9564 20740,'-77'122'5919,"66"-110"-5690,1 0 0,0 1 0,1 0 0,0 1 0,2 0-1,-1 0 1,2 1 0,-1 2-229,7-16 3,0-1-1,1 1 1,-1 0-1,0-1 1,1 1-1,-1-1 1,0 1 0,1 0-1,-1-1 1,1 1-1,-1-1 1,1 1-1,0-1 1,-1 0 0,1 1-1,-1-1 1,1 0-1,0 1 1,-1-1-1,1 0 1,0 1 0,-1-1-1,1 0 1,0 0-1,0 0 1,-1 0-1,1 0 1,0 0-1,-1 0 1,1 0 0,0 0-1,0 0 1,-1 0-1,1 0 1,0-1-1,-1 1 1,1 0 0,0 0-1,-1-1 1,1 1-1,-1-1 1,1 1-1,0 0 1,-1-1-1,1 1 1,-1-1 0,1 1-1,-1-1 1,1 1-1,-1-1 1,0 0-1,1 0-2,5-7 10,-1 0-1,0-1 1,-1 0 0,0 0-1,0 0 1,-1 0-1,0 0 1,0-1-1,-1 1 1,-1-1-1,0 0 1,0 0-1,0 1 1,-2-6-10,2 13-33,-1-1 0,1 0 1,-1 1-1,0-1 0,0 0 1,0 1-1,0-1 0,-1 0 1,1 1-1,-1-1 0,1 0 1,-1 1-1,0-1 0,0 1 1,0-1-1,0 1 0,-1 0 1,1-1-1,-1 1 0,1 0 1,-1 0-1,0 0 0,0 0 1,0 0-1,0 1 0,0-1 1,0 0-1,0 1 0,-1 0 1,1-1-1,-1 1 0,-1-1 33,2 3-132,0 0 0,1 1-1,-1-1 1,0 0 0,1 1-1,0-1 1,-1 1 0,1-1-1,0 1 1,-1-1 0,1 1-1,0 0 1,0 0 0,1 0-1,-1-1 1,0 1 0,1 0-1,-1 0 1,1 0 0,-1 0-1,1 0 1,0 0 0,0 0-1,0 0 1,0 0 0,0 2 132,2 23 990</inkml:trace>
  <inkml:trace contextRef="#ctx0" brushRef="#br0" timeOffset="198764.84">3793 9053 21637,'8'20'896,"2"9"416,4 4-48,4 9-183,2-1-113,2 2-480,-2 2-184,-3 6-80,-4 1-40,-11 10-56,-7 5-48,-13 9-24,-7 5-24,-10 2-16,-4-2 48,-6-15-600,-4-9-1208</inkml:trace>
  <inkml:trace contextRef="#ctx0" brushRef="#br0" timeOffset="-201397.81">295 10307 16203,'7'40'3237,"54"2"-2729,-44-33-86,6 0-281,0-2 0,0 0 0,0-1 0,1-2 0,0 0 0,0-2 0,0 0 0,1-2 0,-1-1 0,0 0 0,0-2 0,0-1 0,0-1 0,-1 0 0,17-8-141,90-11 260,-56 18-217,0 3 0,0 3 0,0 4 0,0 3-43,13-5 54,0-3 1,1-4-1,-2-4 0,58-15-54,-94 18 97,0 1 0,1 3 0,0 2 0,0 2 0,-1 2 0,43 10-97,-42-4 21,0-3 0,1-2 1,0-2-1,0-3 0,0-1 1,48-9-22,694-107 169,-602 94-105,-153 21-41,-34 3-8,0-1 0,0 1 0,0-2 0,0 1 0,0 0 0,0-1-1,0 0 1,-1 0 0,1 0 0,0-1 0,-1 0 0,1 0 0,0 0 0,-1 0-1,0-1 1,0 1 0,1-2-15,-4 3 267,18 0 350,-18 2-1745</inkml:trace>
  <inkml:trace contextRef="#ctx0" brushRef="#br0" timeOffset="-188353.3">4502 9093 17876,'-1'-3'352,"0"0"0,-1 0 0,0 0 0,1 0 0,-1 0 0,0 0 0,-1 0 1,1 1-1,0-1 0,-1 1 0,1-1 0,-1 1 0,0 0 0,0 0 0,0 0 0,0 1 0,0-1 0,0 1 1,-2-1-353,1 1 63,0 0 0,0 0 0,1 0 0,-1 1 0,0-1 1,0 1-1,0 0 0,0 1 0,0-1 0,0 0 1,0 1-1,1 0 0,-1 0 0,0 0 0,0 1 0,1-1 1,-1 1-1,1 0 0,-1 0 0,1 0 0,0 0 1,0 1-1,0-1 0,0 1 0,0 0 0,0 0-63,-15 22 25,1 1 1,2 0-1,0 1 0,2 1 0,1 0 0,1 0 0,2 1 1,-3 14-26,-1 8 4,3 1 1,2 0-1,2 0 0,3 0 1,2 1-1,3 22-4,-3-65-37,1 1 0,0 0 0,1 0 0,0 0 0,0-1 0,1 1 0,1 0 0,0-1 0,0 0 0,1 0 0,0 0 0,1 0-1,0 0 1,1-1 0,0 0 0,0 0 0,1-1 0,0 1 0,0-2 0,1 1 0,0-1 0,1 0 0,-1-1 0,3 1 37,20 3-1278</inkml:trace>
  <inkml:trace contextRef="#ctx0" brushRef="#br0" timeOffset="-187837.28">4449 9688 18540,'-7'11'6352,"27"-32"-5002,139-221-653,-140 212-680,-5 6 0,2 0 0,0 1 0,2 1 0,0 1 0,2 0 0,5-3-17,-26 24 0,1 1 1,0 0-1,-1-1 1,1 1-1,0 0 1,0-1 0,0 1-1,0 0 1,0 0-1,-1-1 1,1 1-1,0 0 1,1 0-1,-1-1 1,0 1-1,0 0 1,0 0 0,0-1-1,1 1 1,-1 0-1,0-1 1,0 1-1,1 0 1,-1-1-1,1 1 1,-1 0-1,1-1 1,-1 1 0,1-1-1,-1 1 1,1-1-1,-1 1 1,1-1-1,-1 1 1,1-1-1,0 0 1,-1 1-1,1-1 1,0 0-1,0 0 1,-1 1 0,1-1-1,0 0 1,-1 0-1,1 0 1,0 0-1,0 0 1,-1 0-1,1 0 1,0 0-1,0 0 1,-1 0 0,1 0-1,0-1 1,0 1-1,-1 0 1,1 0-1,0-1 1,-1 1-1,1-1 1,0 1-1,-1 0 1,1-1 0,-1 1-1,1-1 1,-1 1-1,1-1 1,-1 0-1,1 1 1,-1-1-1,-8 61 54,-10 15-6,-24 164 6,39-225-652,-3-3-563</inkml:trace>
  <inkml:trace contextRef="#ctx0" brushRef="#br0" timeOffset="-187384.2">5137 9277 18596,'20'1'7040,"-16"17"-6762,-25 103-34,12-67-423,-19 171-1940,28-223-3073</inkml:trace>
  <inkml:trace contextRef="#ctx0" brushRef="#br0" timeOffset="-187194.17">4949 9470 11154,'0'0'2777,"0"0"5921,0-2-7282,22-21-256,1 10-247,7-4-497,2-1-136,6 2-208,2 2-48,-2 5 32,1 5-368,-10 7 2704</inkml:trace>
  <inkml:trace contextRef="#ctx0" brushRef="#br0" timeOffset="-186774.91">5696 9214 22461,'26'-50'3942,"-25"47"-2928,0 5-420,-3 69-216,-46 261-249,45-292-758,3-38-658,0-2-222</inkml:trace>
  <inkml:trace contextRef="#ctx0" brushRef="#br0" timeOffset="-186524.56">5685 8933 24021,'0'0'1072,"0"0"177,0 0-145,-1 1-616,0 1-264,-1-1-184,1 1 32,-1-1-392,2 1-808</inkml:trace>
  <inkml:trace contextRef="#ctx0" brushRef="#br0" timeOffset="-186073.32">5902 9551 18812,'7'-39'6440,"-6"37"-5076,-1 2-375,1 1-568,2 5-405,0-1 0,-1 1 0,0-1 0,0 1 1,-1 0-1,0 0 0,0-1 0,0 1 0,0 0 0,-1 0 0,0 0 0,0 0 0,-1 4-16,1 4 26,1 187-1644,-1-201 3149</inkml:trace>
  <inkml:trace contextRef="#ctx0" brushRef="#br0" timeOffset="-185513.78">6063 9157 15419,'-1'1'272,"0"0"0,-1 0 0,1 0-1,0 0 1,0 0 0,0 0 0,0 1 0,0-1-1,1 0 1,-1 1 0,0-1 0,1 0 0,-1 1-1,1-1 1,-1 1 0,1-1 0,-1 1 0,1-1-1,0 1 1,0-1 0,0 1 0,0-1 0,0 1-1,0-1 1,0 1 0,1-1 0,-1 1 0,1-1-1,-1 1 1,1-1 0,-1 1 0,1-1 0,0 0-1,-1 1 1,1-1 0,0 0 0,0 1-272,1 0 82,0-1 0,1 1 0,-1 0 0,0-1 0,1 1 0,-1-1 0,1 0 0,-1 0 0,1 0 0,0 0 0,-1 0 0,1 0 0,0-1 0,0 1 0,0-1 0,-1 0 0,1 0 0,0 0 0,0 0 0,0-1 0,-1 1 0,1-1 0,0 1 0,0-1 0,-1 0 0,1 0 0,-1 0 0,1-1 0,-1 1 0,1 0 0,1-2-82,8-8 30,0-1 0,0-1 0,-1 0 0,-1-1 0,0 1 0,-1-2 0,-1 1 0,0-2 0,-1 1 0,0-1 1,-1 0-1,-1 0 0,-1 0 0,0-1 0,1-11-30,-5 26 0,1 0 1,-1 0-1,0 0 1,0 0 0,1 1-1,-1-1 1,0 0-1,0 0 1,-1 0 0,1 0-1,0 0 1,-1 0-1,1 0 1,-1 0-1,0 0 1,1 0 0,-1 1-1,0-1 1,0 0-1,0 1 1,0-1 0,-1 1-1,1-1 1,0 1-1,-1-1 1,1 1-1,-1 0 1,1 0 0,-1-1-1,0 1 1,1 0-1,-1 1 1,0-1 0,0 0-1,0 0 1,0 1-1,1-1 1,-1 1-1,0 0 1,0-1 0,0 1-1,0 0 1,0 0-1,0 0 1,0 1 0,0-1-1,0 0 1,0 1-1,0-1 1,0 1-1,1 0 1,-1-1 0,0 1-1,0 0 1,-1 1-1,-12 8-2,-1 1 0,1 0 0,1 1 1,0 1-1,1 0 0,0 1 0,1 1 1,1 0-1,0 0 0,1 1 0,1 0 0,-2 5 2,-32 95 3,42-112-5,0 0 1,0 0-1,1 0 0,-1 0 0,1 0 0,0 0 1,1 1-1,-1-1 0,0 0 0,1 0 0,0 0 0,0 0 1,0 0-1,1 0 0,-1-1 0,1 1 0,0 0 1,0-1-1,0 1 0,1-1 0,-1 0 0,1 1 1,0-1-1,0 0 0,0-1 0,0 1 0,0-1 0,1 1 2,6-1-27,0 0-1,0-1 0,0 0 0,0-1 1,0 0-1,0-1 0,0 0 0,0 0 1,0-1-1,-1 0 0,1-1 0,0 0 0,-1-1 1,0 0-1,0 0 0,0-1 0,0 0 1,-1 0-1,0-1 0,0-1 0,0 1 1,-1-1 27,2 1-232,29-20-783</inkml:trace>
  <inkml:trace contextRef="#ctx0" brushRef="#br0" timeOffset="-185063.23">6427 8905 10906,'6'-12'7991,"5"4"-3545,54 10-1594,-54 5-2833,0 1 1,-1 0 0,0 1-1,0 0 1,-1 1-1,0 0 1,-1 0-1,0 1 1,-1 0 0,0 1-1,-1-1 1,0 1-1,0 0 1,-2 1-1,1 0-19,2 17 18,-1 1-1,-2-1 0,0 1 0,-3-1 0,0 1 0,-2 0 1,-1 0-1,-2-1 0,-5 20-17,-9 48 94,-5-1-1,-5-1 1,-3-1 0,-5-1-1,-46 85-93,50-114 1911</inkml:trace>
  <inkml:trace contextRef="#ctx0" brushRef="#br1" timeOffset="-36821.34">33 9634 19548,'-16'-31'1585,"6"10"-153,10 21-168,0 0-352,16 13-240,13 22-279,12 8-105,23 18-104,7 7-16,9 10-64,2 8-8,-1 5-24,-1 3-16,1-9-32,-5-2 32,5-8-992,2-4-273</inkml:trace>
  <inkml:trace contextRef="#ctx0" brushRef="#br1" timeOffset="-33797.29">1440 11282 17612,'-43'53'6576,"41"-51"-5712,2-2-256,3-2-216,67-77 284,-21 14-564,-3-2 0,-3-2-1,8-22-111,7 1 45,-57 89-46,1 1 0,-1 0-1,1 0 1,-1 0 0,1 0-1,0 0 1,-1 0 0,1 0-1,-1 0 1,1 0 0,-1 1-1,1-1 1,-1 1 0,1-1-1,-1 1 1,1 0-1,-1-1 1,0 1 0,1 0-1,-1 0 1,0 0 0,0 0-1,0 0 1,1 0 0,-1 0-1,0 1 1,0-1 0,-1 0-1,1 1 1,0-1-1,0 0 1,-1 1 0,1-1-1,-1 1 1,1-1 0,-1 1-1,0-1 1,1 1 0,-1 0-1,0-1 1,0 1 0,0-1-1,0 1 1,0-1 0,-1 1-1,1-1 1,0 1-1,-1 0 2,2 1 0,10 153 47,-11-127-46,0 1-1,3-1 1,0 0 0,1 0 0,9 25-1,10-8-1845,-11-34-1063</inkml:trace>
  <inkml:trace contextRef="#ctx0" brushRef="#br1" timeOffset="-33485.19">2522 10955 19140,'0'0'1864,"0"0"-263,2 23-265,-8 5-240,-4 11-448,-2 5-183,3 7-249,2 0-64,7-2-80,0-4-8,6-6-24,1-3-16,2-13 16,-2-1 16,-4-15-472,-3-7-425,0 0-4576</inkml:trace>
  <inkml:trace contextRef="#ctx0" brushRef="#br1" timeOffset="-33224.39">2253 11153 21797,'0'0'1104,"0"0"248,1 0-264,1-1-471,47-15-193,-24 9-184,5-4-120,13 1-72,2 0-104,3 0-953,-5 1-415</inkml:trace>
  <inkml:trace contextRef="#ctx0" brushRef="#br1" timeOffset="-32960.47">2905 10748 20740,'81'-20'4115,"-76"20"-4064,0 0 1,0 0 0,0 0-1,0 1 1,0 0-1,0 0 1,-1 0 0,1 0-1,0 1 1,-1 0 0,1 0-1,-1 0 1,1 1 0,-1-1-1,0 1 1,0 0 0,0 0-1,-1 0 1,1 1 0,-1 0-1,1-1 1,-1 1 0,-1 0-1,1 0 1,0 1 0,-1-1-1,0 1 1,0-1 0,0 1-1,-1-1 1,1 1-1,-1 0 1,0 0 0,-1 0-1,1 0 1,-1 0 0,0 2-52,-3 18 96,-2 0-1,-1-1 1,0 1 0,-2-1 0,-1-1 0,-1 0 0,-1 0-1,-1-1 1,0 0 0,-2-1 0,-1 0 0,0-1-1,-2-1 1,-1 0-96,-22 22 348,44-33-357,-2-6 5,1 0 0,-1 0 0,1 0 0,0 0 0,0 0 0,0 0 0,0-1 1,0 1-1,0-1 0,0 0 0,0 0 0,1 0 0,-1-1 0,0 1 0,1-1 0,-1 0 0,0 0 0,1 0 0,-1 0 0,0 0 0,1-1 0,-1 1 0,0-1 0,1 0 0,-1 0 4,35-9-625,4-5-627</inkml:trace>
  <inkml:trace contextRef="#ctx0" brushRef="#br1" timeOffset="-32740.75">3681 10777 19940,'1'9'1377,"-1"7"-97,-3 5-176,-7 18-328,-6 9-240,-6 9-280,5 2-16,1-3 9,0-1-1,8-8-88,-1-4-48,3-11-64,5-6-24,-2-10-312,3-16-449</inkml:trace>
  <inkml:trace contextRef="#ctx0" brushRef="#br1" timeOffset="-32395.56">3452 10673 19724,'-84'76'4564,"81"-72"-4497,1-1-1,0 0 1,0 1 0,0-1-1,0 1 1,1 0 0,-1-1-1,1 1 1,0 0 0,0 0-1,0 0 1,1 0 0,-1 0-1,1 0 1,0 0 0,0 0-1,0 0 1,1 0 0,0 0-1,-1 0 1,1 0 0,1 0 0,-1 0-1,0-1 1,1 1 0,2 2-67,-2-2 16,0-1 1,0 0 0,0-1-1,1 1 1,0 0 0,-1-1 0,1 1-1,0-1 1,0 0 0,0 0 0,0 0-1,1-1 1,-1 1 0,1-1 0,-1 1-1,1-1 1,-1 0 0,1-1-1,-1 1 1,1 0 0,0-1 0,-1 0-1,1 0 1,0 0 0,0-1 0,-1 1-1,1-1 1,0 0 0,-1 0-1,1 0 1,-1 0 0,1 0 0,-1-1-1,1 0-16,3-1 58,-1 0 0,1 0-1,-1-1 1,0 0-1,0 0 1,-1 0 0,1-1-1,-1 1 1,0-1 0,0-1-1,-1 1 1,1-1-1,-1 0 1,0 0 0,-1 0-1,0 0 1,2-5-58,-4 9 15,0 0 0,0-1 0,0 1 1,0-1-1,-1 1 0,1-1 0,-1 1 0,0-1 0,0 1 0,0-1 1,0 1-1,0-1 0,0 1 0,-1-1 0,1 1 0,-1-1 1,1 1-1,-1 0 0,0-1 0,0 1 0,0 0 0,-1-1 0,1 1 1,0 0-1,-1 0 0,1 0 0,-1 0 0,0 1 0,0-1 1,0 0-1,0 1 0,0-1 0,0 1 0,0-1 0,0 1 0,-1 0 1,1 0-1,0 0 0,-1 0 0,1 1 0,0-1 0,-1 1 1,1-1-1,-1 1 0,0 0 0,1 0 0,-1 0 0,1 0 1,-1 0-1,1 1 0,-1-1 0,1 1 0,0 0 0,-1 0 0,0 0-15,-2-1-29,0 2 0,-1-1 0,1 0 0,0 1 0,0 0 0,0 0 0,0 1 0,0-1 0,0 1 0,1 0-1,-1 0 1,1 1 0,0-1 0,0 1 0,0 0 0,0 0 0,1 0 0,0 1 0,0-1 0,0 1 0,0 0-1,1 0 1,0 0 0,0 0 0,0 0 0,0 0 0,1 1 0,0-1 0,0 0 0,0 1 0,1-1 0,0 1 0,0-1-1,0 1 1,1-1 0,0 1 0,1 4 29,9 25-1527,4 1-332</inkml:trace>
  <inkml:trace contextRef="#ctx0" brushRef="#br1" timeOffset="-32051.23">4028 11139 19956,'-64'89'5978,"63"-88"-5956,0 0 1,0 0 0,0 0 0,0 0-1,1 0 1,-1 0 0,0 0 0,1 0-1,-1 0 1,1 1 0,-1-1 0,1 0 0,-1 0-1,1 1 1,0-1 0,0 0 0,0 1-1,0-1 1,0 0 0,0 1 0,0-1-1,0 0 1,0 0 0,1 1 0,-1-1 0,0 0-1,1 0 1,-1 1 0,1-1 0,0 0-1,-1 0 1,1 0 0,0 0 0,0 0-1,-1 0 1,1 0 0,0 0 0,0 0 0,0 0-1,0 0 1,0-1 0,0 1 0,1 0-1,-1-1 1,0 1 0,0-1 0,0 1-1,1-1 1,-1 0 0,0 1 0,0-1 0,1 0-1,-1 0 1,0 0 0,1 0 0,-1 0-1,0 0 1,1 0 0,-1 0 0,0-1-1,0 1 1,1 0 0,-1-1 0,0 1 0,0-1-1,0 0 1,1 1 0,-1-1 0,1 0-23,4-3 34,1 1 1,0-1 0,-1 0-1,1-1 1,-1 0 0,0 0 0,-1 0-1,1 0 1,-1-1 0,0 0 0,0 0-1,-1-1 1,0 1 0,0-1-1,-1 0 1,1 0 0,-1 0 0,-1 0-1,0-1 1,0 1 0,0-1 0,-1 1-1,0-1 1,0-1-35,-1 7 8,0 1 1,-1-1-1,1 1 0,0 0 0,-1-1 1,1 1-1,0 0 0,-1 0 0,0-1 1,1 1-1,-1 0 0,0 0 1,0 0-1,1 0 0,-1 0 0,0 0 1,0 0-1,0 0 0,0 0 0,-1 0 1,1 0-1,0 0 0,0 1 0,0-1 1,-1 1-1,1-1 0,0 1 1,-1-1-1,1 1 0,0 0 0,-1-1 1,1 1-1,0 0 0,-1 0 0,1 0 1,-1 0-1,1 0 0,0 1 0,-1-1 1,1 0-1,0 1 0,-1-1 1,1 1-1,0-1 0,0 1 0,-1-1 1,1 1-9,-63 32 7,29 11-1450,26-19 366</inkml:trace>
  <inkml:trace contextRef="#ctx0" brushRef="#br1" timeOffset="-31676.27">4551 10860 25093,'5'14'608,"1"11"81,-2 5-161,-1 10-72,-2 2-144,1-1-144,2-5-80,5-6-56,5-4-8,1-7-336,2-4-464,-8-8-945</inkml:trace>
  <inkml:trace contextRef="#ctx0" brushRef="#br1" timeOffset="-31426.55">4415 11040 22269,'13'-4'1160,"8"-6"344,8-2-223,5-5-273,5 0-360,3-2-384,3 0-112,3 4-128,1 2 160,-8 9-1576</inkml:trace>
  <inkml:trace contextRef="#ctx0" brushRef="#br1" timeOffset="-30995.36">5324 10735 20788,'4'16'1225,"1"10"215,-4 4-272,-1 21-360,-3 7-239,-9 6-241,2 1-80,2-10-160,0-9-56,8-17-8,0-10-464,0-19-729,0-15 2250</inkml:trace>
  <inkml:trace contextRef="#ctx0" brushRef="#br1" timeOffset="-30746.97">5160 10481 21004,'0'0'921,"0"0"271,2 21-312,-2-6-312,1-1-168,4-1-256,0-3-104,4-5-664,1-2-496</inkml:trace>
  <inkml:trace contextRef="#ctx0" brushRef="#br1" timeOffset="-30485.03">5698 10980 24389,'0'0'704,"3"21"17,2 4-297,-4 14-200,-1 7-72,-4 5-80,-1-2-16,4-7-8,2-6-8,5-10-280,1-4-552</inkml:trace>
  <inkml:trace contextRef="#ctx0" brushRef="#br1" timeOffset="-30049.76">5764 10630 20684,'17'47'6194,"-15"-45"-6149,0-1 0,0 0-1,0 1 1,0-1-1,1 0 1,-1 0-1,0 0 1,0 0-1,1-1 1,-1 1-1,0-1 1,1 1-1,-1-1 1,1 0 0,-1 0-1,1 0 1,-1 0-1,0 0 1,1-1-1,-1 1 1,1-1-1,-1 1 1,0-1-1,0 0 1,1 0-1,-1 0 1,0 0-1,0-1 1,2 0-45,6-5 22,0 0-1,-1-1 0,0 0 1,0-1-1,-1 0 1,0 0-1,0-1 1,-1 0-1,0 0 1,-1-1-1,0 1 1,-1-1-1,0-1 1,-1 1-1,0-1 1,-1 0-1,0 0 1,0-5-22,-4 13 0,0 1 1,0 0-1,0-1 0,0 1 1,-1 0-1,1-1 0,-1 1 1,0 0-1,0 0 1,0 0-1,-1 1 0,1-1 1,-1 0-1,1 1 1,-1 0-1,0 0 0,0 0 1,0 0-1,0 0 1,0 0-1,-1 1 0,1-1 1,0 1-1,-1 0 0,1 0 1,-1 0-1,1 1 1,-1-1-1,1 1 0,-1 0 1,0 0-1,1 0 1,-1 0-1,1 1 0,-1-1 1,1 1-1,-1 0 1,1 0-1,-1 0 0,1 1 1,0-1-1,0 1 0,-1 0 1,1 0-1,0 0 1,1 0-1,-1 0 0,-2 3 0,-4 5-5,1 1 0,0 1 0,0-1 0,1 1 0,1 1 0,0-1 0,1 1 0,0 0 0,1 0 0,0 1 0,1-1-1,1 1 1,0-1 0,1 1 0,0 0 0,2 6 5,-2-13-5,1 1 0,0-1 0,0 0 0,0 1 0,1-1 1,1 0-1,-1 1 0,1-1 0,0 0 0,1 0 0,0 0 0,0 0 0,0-1 0,1 1 0,0-1 0,0 0 0,1 0 0,-1-1 0,1 1 1,1-1-1,-1 0 0,1 0 0,0 0 0,0-1 0,0 0 0,0 0 0,1-1 0,0 0 0,0 0 0,0 0 0,0-1 0,0 0 0,1 0 5,37 2-454,5-4-705</inkml:trace>
  <inkml:trace contextRef="#ctx0" brushRef="#br1" timeOffset="-29615.54">6553 10703 22941,'9'6'1080,"0"7"328,-2 6-287,-4 10-401,-2 4-264,-5 6-280,0 2-56,-2-2-72,1 0-16,8-7-16,6-5 24,-3-10-184,2-5-424,-8-12-1225</inkml:trace>
  <inkml:trace contextRef="#ctx0" brushRef="#br1" timeOffset="-29458.22">6413 10930 12379,'10'12'3464,"7"-2"2442,7-4-4458,9-6-328,6-3-112,7-11-383,3-1-105,6-4-256,2-2 32,4 2-1264</inkml:trace>
  <inkml:trace contextRef="#ctx0" brushRef="#br1" timeOffset="-13144.75">1311 10807 18236,'48'42'896,"10"9"-136,9 0-16,12 4-143,2-3-225,3-2-128,0 2-80,-2 5-88,5 6-8</inkml:trace>
  <inkml:trace contextRef="#ctx0" brushRef="#br1" timeOffset="-27713">8620 10725 25173,'-4'4'1249,"4"-4"831,0 0-1432,0 0-224,0 0-360,0 0-40,6-27-88,-1 5-504</inkml:trace>
  <inkml:trace contextRef="#ctx0" brushRef="#br1" timeOffset="-26853.74">8836 10421 14819,'17'-42'6672,"7"5"-3432,-20 32-3130,1-1-1,-1 2 1,1-1 0,0 0-1,1 1 1,-1 0-1,1 0 1,-1 1 0,1-1-1,0 1 1,1 1 0,-1-1-1,0 1 1,1 0-1,-1 0 1,1 1 0,0 0-1,4 0-109,-9 1 13,0 1 0,1-1 0,-1 1 0,1 0-1,-1 0 1,0 0 0,1 0 0,-1 0-1,0 0 1,0 0 0,0 1 0,0-1 0,0 1-1,0 0 1,0-1 0,-1 1 0,1 0 0,0 0-1,-1 0 1,0 0 0,1 0 0,-1 1 0,0-1-1,0 0 1,0 1 0,-1-1 0,1 0 0,-1 1-1,1-1 1,-1 1 0,0-1 0,1 1 0,-1-1-1,-1 1 1,1-1 0,0 1 0,-1-1-1,1 1 1,-1-1 0,0 0 0,1 1 0,-1-1-1,0 0 1,-1 1 0,1-1 0,0 0 0,-1 0-1,1 0 1,-1 0-13,-15 40 63,-1-2 0,-2 0-1,-2-1 1,-10 12-63,-65 129 52,95-178-53,1 0 1,-1 0 0,1 0-1,0 0 1,-1 0-1,1 1 1,0-1-1,1 1 1,-1-1 0,0 1-1,1-1 1,-1 1-1,1-1 1,0 1-1,0-1 1,0 1-1,0-1 1,0 1 0,0-1-1,1 1 1,-1-1-1,1 1 1,0-1-1,0 1 1,0-1 0,0 0-1,0 1 1,0-1-1,1 0 1,-1 0-1,1 0 1,0 0 0,-1 0-1,1 0 1,0-1-1,0 1 1,0 0-1,0-1 1,0 0-1,1 1 1,-1-1 0,0 0-1,1 0 1,-1 0-1,0 0 1,3 0 0,2-1-46,0 1-1,0-1 1,0 0 0,0-1 0,0 0-1,0 0 1,0 0 0,0-1 0,0 0-1,0-1 1,-1 1 0,1-1-1,4-3 47,13-12 1714</inkml:trace>
  <inkml:trace contextRef="#ctx0" brushRef="#br1" timeOffset="-26590.45">9446 10337 22037,'-20'39'904,"-5"5"96,-4 5-32,0 5-352,8-2-143,3 0-209,7-3-24,2-9-80,3-4-64,2-12-56,-2-8 0,0-12-112,4-4-488,-3-17-793</inkml:trace>
  <inkml:trace contextRef="#ctx0" brushRef="#br1" timeOffset="-26263.29">9280 10161 22581,'-12'4'457,"1"0"-1,-1 1 1,1 0 0,0 1 0,1 0 0,0 1 0,0 0-1,0 0 1,1 1 0,0 1 0,-7 7-457,15-12 14,0-1 0,1 1 0,0 0 0,0-1 0,0 1 0,0 0 0,0 0 0,1-1 0,-1 1 0,1 0 0,0-1 0,0 1 0,0-1 0,1 1 0,-1-1 0,1 0 0,0 1 0,0-1 0,0 0 0,1 0-14,-2-1 7,0-1-1,0 1 1,1-1 0,-1 1-1,1-1 1,-1 1 0,1-1-1,-1 0 1,1 0 0,0 0-1,0 0 1,-1 0 0,1-1-1,0 1 1,0 0 0,0-1-1,0 1 1,0-1 0,0 0-1,0 0 1,0 0 0,0 0-1,0 0 1,0 0 0,0 0-1,0 0 1,0-1 0,0 1-1,0-1 1,-1 0 0,1 1-1,0-1 1,0 0 0,0 0-1,-1 0 1,1 0 0,0-1-7,48-56 166,-49 57-162,0 0 0,0 0 0,0-1 0,0 1 0,-1 0-1,1-1 1,0 1 0,-1 0 0,1-1 0,-1 1 0,1-1-1,-1 1 1,0-1 0,0 1 0,0-1 0,0 1 0,0-1-1,0 1 1,0-1 0,0 1 0,0 0 0,-1-1 0,1 1-1,-1-1 1,1 1 0,-1-1 0,1 1 0,-1 0 0,0-1 0,0 1-1,0 0 1,1 0 0,-1 0 0,0 0 0,-1 0 0,1 0-1,0 0 1,0 0 0,0 0 0,-1 0 0,1 0 0,0 1-1,-1-1 1,1 1 0,0-1 0,-1 1 0,1-1 0,-1 1-1,1 0-3,-8 2 4,0 2 0,0-1 0,0 1 0,1 1-1,-1-1 1,1 1 0,0 1 0,1-1 0,-1 1-1,1 1 1,0 0 0,1 0 0,0 0 0,0 0-1,0 1 1,1 0 0,0 0 0,1 1 0,-1-1-1,2 1 1,-1 0 0,1 0 0,1 0 0,0 1-1,0-1 1,0 7-4,1-12-67,0 0-1,1 1 1,-1-1-1,1 0 1,0 0 0,1 0-1,-1 0 1,1 1-1,-1-1 1,1 0-1,0 0 1,1 0 0,-1 0-1,1 0 1,0 0-1,0-1 1,0 1 0,1 0 67,13 12-1776</inkml:trace>
  <inkml:trace contextRef="#ctx0" brushRef="#br1" timeOffset="-25933.6">9653 10563 12523,'-5'11'2500,"-23"55"5652,10 38-4372,18-102-3748,1 1-1,0 0 1,-1 0-1,1-1 0,0 1 1,1-1-1,-1 1 1,0-1-1,1 1 1,-1-1-1,1 0 1,0 1-1,0-1 1,0 0-1,0 0 1,0 0-1,1-1 1,-1 1-1,0-1 1,1 1-1,-1-1 1,1 0-1,-1 0 0,1 0 1,0 0-1,0 0 1,-1 0-1,1-1 1,0 1-1,0-1 1,0 0-1,-1 0 1,1 0-1,0 0 1,0-1-1,0 1 1,0-1-1,-1 0 1,1 1-1,0-1 1,-1-1-1,1 1 0,-1 0 1,1 0-1,-1-1 1,1 0-1,-1 1 1,0-1-1,0 0 1,0 0-1,0 0 1,0 0-1,0-1 1,-1 1-1,1 0 1,-1-1-1,1 1 1,-1-1-1,0 0 1,0-1-33,2-1 10,-1 1 0,0-1 0,-1 0 0,1 1 0,-1-1 0,0 0-1,0 0 1,-1 0 0,1 0 0,-1 0 0,0 0 0,0 0 0,-1 0-1,0 0 1,0 0 0,0 0 0,0 0 0,-1 1 0,1-1 0,-1 0-1,-1 1 1,1-1 0,-1 1 0,1 0 0,-1 0 0,0 0 0,-1 0-1,1 0 1,-1 1 0,1-1 0,-1 1 0,0 0 0,-1 0 0,1 1-1,0-1 1,-1 1 0,1 0 0,-1 0 0,0 0 0,1 1-1,-1 0 1,0 0 0,0 0 0,0 0 0,0 1 0,0 0 0,-1 0-9,-11 4-414,9 9-1186</inkml:trace>
  <inkml:trace contextRef="#ctx0" brushRef="#br1" timeOffset="-29049.09">7631 10538 13363,'0'0'4729,"0"0"1192,17 15-4625,-8 9-543,-2 10-65,-5 13-392,-2 6-88,-6 0-112,0-1-32,3-8 56,0-10-232,3-14-920,0-20-321</inkml:trace>
  <inkml:trace contextRef="#ctx0" brushRef="#br1" timeOffset="-28788.27">7557 10361 16876,'6'2'2704,"0"4"225,-1 4-1769,1 2-128,2-1-480,0-2-184,4-2-127,-2 1-353,3-6 2904</inkml:trace>
  <inkml:trace contextRef="#ctx0" brushRef="#br1" timeOffset="-28444.15">7848 11305 19492,'0'0'2025,"2"-3"74,54-134 2362,-34 80-4299,-3-2 1,-2 0 0,4-37-163,-12 54-23,-1 64-188,20 197 327,-27-206-120,0-11-181,-1-2-723,0 0-1645</inkml:trace>
  <inkml:trace contextRef="#ctx0" brushRef="#br1" timeOffset="-28042.26">8095 10417 18356,'-2'1'282,"0"1"0,0-1 0,0 0 0,1 1-1,-1 0 1,0-1 0,1 1 0,-1 0 0,1 0 0,-1 0 0,1 0 0,0 0 0,0 0 0,0 1 0,0-1-1,0 0 1,1 0 0,-1 1 0,1-1 0,-1 1 0,1-1 0,0 0 0,0 1 0,0-1 0,0 1 0,1 1-282,0-1 83,0 0 0,1 0 0,-1 0 0,1 0 0,0 0 0,0 0 0,0-1 0,0 1 0,0-1 0,1 1 0,-1-1 0,1 0 0,0 0 0,-1 0 0,1 0 0,0-1 0,0 1 0,0-1 0,0 1 0,0-1 0,1 0 0,-1 0 0,0-1 0,1 1 0,-1-1 0,0 1 0,3-1-83,0-2 15,0 0-1,0 0 0,0 0 1,-1-1-1,1 0 1,0 0-1,-1 0 0,0-1 1,0 0-1,0 0 1,-1 0-1,1 0 0,-1-1 1,0 0-1,0 0 0,0 0 1,-1 0-1,0 0 1,0-1-1,0 0 0,-1 1 1,1-1-1,-1 0 0,-1 0 1,1 0-1,-1-1 1,0 1-1,-1 0 0,0 0 1,1-1-1,-2 1 1,1 0-1,-1 0 0,0-1 1,0 1-1,-1 0 0,0-1-14,0 3 0,0 0-1,0 1 0,-1 0 1,1-1-1,-1 1 0,0 0 0,1 0 1,-1 1-1,-1-1 0,1 1 1,0-1-1,-1 1 0,1 0 1,-1 0-1,1 0 0,-1 1 0,0-1 1,0 1-1,0 0 0,0 0 1,0 1-1,0-1 0,0 1 0,0-1 1,0 1-1,0 1 0,0-1 1,0 0-1,0 1 0,0 0 1,0 0-1,0 0 0,0 1 0,1-1 1,-1 1-1,0 0 0,1 0 1,-1 0-1,1 0 0,0 1 1,0-1-1,0 1 0,0 0 0,0 0 1,0 0-1,1 0 0,0 1 1,-1-1-1,1 1 0,0-1 0,0 3 1,-6 7 2,1 0 1,1 1-1,1 0 0,-1 0 0,2 0 0,0 0 0,1 1 0,0-1 0,2 1 0,-1 0 0,2 0 0,0 0 0,0-1 0,2 1 1,0 0-1,0 0 0,1-1 0,3 7-2,-2-15-15,-1 0 1,1 0 0,0 0-1,1 0 1,-1-1 0,1 0-1,1 0 1,-1 0 0,0 0-1,1-1 1,0 0 0,0 0-1,1 0 1,-1-1 0,1 0-1,-1-1 1,1 1 0,0-1-1,0 0 1,6 0 14,27 6-824</inkml:trace>
  <inkml:trace contextRef="#ctx0" brushRef="#br1" timeOffset="-6422.41">8635 9432 20972,'-135'149'4013,"-76"51"-1705,212-199-2297,-1 1 0,1-1 1,0 0-1,-1 1 1,1-1-1,0 0 1,0 0-1,0 0 1,0 0-1,0 0 1,0 0-1,0 0 1,0 0-1,0 0 0,1 0 1,-1 0-1,0-1 1,1 1-1,-1-1 1,0 1-1,1-1 1,-1 1-1,1-1 1,-1 0-1,0 0 1,1 0-1,-1 1 0,1-1 1,-1-1-1,1 1 1,-1 0-1,1 0 1,-1 0-1,0-1 1,1 1-1,-1-1 1,1 1-12,31-3-92,0-1 1,-1-1 0,1-1 0,-1-2 0,-1-2 0,18-7 91,-4-3 1652</inkml:trace>
  <inkml:trace contextRef="#ctx0" brushRef="#br1" timeOffset="-5904.78">8850 9143 22213,'0'0'752,"0"1"304,6 27-200,-2 5-312,2 9-71,-2 13-305,1 3-64,-1-1-64,-1-3-8,7-12-8,0-3 8,5-14-64,1-10-168,0-16-465,1-16-359,6-27 368</inkml:trace>
  <inkml:trace contextRef="#ctx0" brushRef="#br1" timeOffset="-5623.57">9129 9108 14411,'0'0'153,"-1"-1"0,0 1 0,0 0 0,0 0 0,0-1 0,1 1 0,-1 0 0,0 0-1,0 0 1,0 0 0,0 0 0,0 0 0,0 0 0,1 1 0,-1-1 0,0 0 0,0 0 0,0 1 0,1-1 0,-1 0 0,0 1 0,0-1-1,1 1 1,-1-1 0,0 1 0,0 0 0,1-1 0,-1 1 0,1-1 0,-1 1 0,1 0 0,-1 0 0,1-1 0,-1 1 0,1 0 0,0 0 0,-1-1-1,1 1 1,0 0 0,0 0 0,-1 0 0,1 0 0,0 0 0,0-1 0,0 1 0,0 1-153,-13 32 523,1 1 1,2 0-1,1 0 1,2 1-1,1 1 1,2-1-1,1 1 0,3 29-523,13-9 749,-12-56-734,-1 0 1,1 0 0,-1 1 0,1-1-1,0-1 1,-1 1 0,1 0 0,0 0-1,0 0 1,0 0 0,0 0-1,0-1 1,0 1 0,0 0 0,0-1-1,0 1 1,0-1 0,0 1 0,0-1-1,0 1 1,0-1 0,1 0-1,-1 0 1,0 0 0,0 0 0,0 1-1,1-1 1,-1-1 0,0 1 0,0 0-1,0 0 1,1 0 0,-1-1-1,0 1 1,0 0 0,0-1 0,0 1-1,0-1 1,0 0 0,0 1 0,0-1-1,0 0 1,0 0 0,1 0-16,10-11 59,0-1 0,-1 0 1,0 0-1,-1-1 0,0-1 0,-1 1 1,-1-2-1,0 1 0,-1-1 1,-1 0-1,1-6-59,-4 16 23,0 0-1,0 0 1,-1 0 0,0 0-1,0 0 1,-1-1 0,1 1-1,-1-1 1,-1 1 0,1-1-1,-1 1 1,0-1 0,-1 1-1,0-1 1,0 1 0,0-1-1,-1 1 1,1 0 0,-2-1-1,1 1 1,-1 0 0,0 1-1,0-1 1,0 0 0,-1 1-1,0 0 1,0-1 0,0 2-1,-1-1 1,0 0 0,-4-2-23,8 6-1,-1 0 0,0 0 0,0 0 0,0 0 0,0 0 1,0 1-1,0-1 0,0 1 0,0-1 0,-1 1 0,1 0 0,0 0 0,0 0 1,0 0-1,0 0 0,0 0 0,-1 1 0,1-1 0,0 1 0,0 0 1,0-1-1,0 1 0,0 0 0,0 0 0,1 0 0,-1 0 0,0 1 1,0-1-1,1 0 0,-1 1 0,1-1 0,-1 1 0,1 0 0,0-1 0,-1 1 1,1 0-1,0 0 0,0 0 0,0 0 0,1 0 0,-1 0 1,-16 90-2217,22-75 742</inkml:trace>
  <inkml:trace contextRef="#ctx0" brushRef="#br1" timeOffset="-5348.01">9614 8927 21341,'0'0'976,"0"2"312,6 27-264,-13 5-360,-6 13-304,-3 12-288,-3 7-31,1 4-17,3-7-16,2-9 8,2-6 8,4-19 24,3-11 0,1-18-825,-3-13 225</inkml:trace>
  <inkml:trace contextRef="#ctx0" brushRef="#br1" timeOffset="-5018.13">9297 8862 19900,'-5'3'167,"0"1"-1,0 0 1,1 0-1,-1 0 1,1 0 0,0 1-1,0 0 1,1 0-1,-1 0 1,1 0-1,0 0 1,1 1-1,-1-1 1,1 1 0,0 0-1,0 0 1,1 0-1,0 0 1,0 0-1,0 0 1,1 0-1,0 0 1,0 0-1,0 0 1,1 0 0,0 0-1,0 0 1,0 0-1,1 0 1,0 0-1,0-1 1,1 1-1,-1-1 1,1 1-1,1 0-166,-2-4 29,-1 0 0,1-1 0,-1 0 0,1 1-1,-1-1 1,1 0 0,0 1 0,-1-1-1,1 0 1,0-1 0,0 1 0,0 0-1,0 0 1,0-1 0,0 1 0,0-1-1,0 1 1,0-1 0,0 0 0,0 0 0,0 0-1,0 0 1,0 0 0,0-1 0,0 1-1,0-1 1,0 1 0,0-1 0,0 0-1,0 0 1,0 1 0,0-1 0,0-1-1,-1 1 1,1 0 0,0 0 0,-1-1-1,1 1 1,-1 0 0,1-1 0,-1 0 0,1-1-29,51-75 354,-39 6 2,-14 70-345,0 0 0,0 1 0,0-1 0,0 0 0,-1 1 0,1-1 0,-1 0 0,1 1 0,-1-1 0,0 1 0,0-1 0,1 1 0,-1 0 0,0-1 0,0 1 0,0 0 0,-1-1 0,1 1-1,0 0 1,0 0 0,-1 0 0,1 0 0,-1 0 0,1 1 0,0-1 0,-1 0 0,0 1 0,1-1 0,-1 0 0,1 1 0,-1 0 0,0-1 0,1 1 0,-1 0 0,0 0 0,1 0 0,-1 0 0,0 0 0,1 1 0,-1-1 0,-1 1-11,-2 1 4,0 1 0,0 0 1,0 0-1,0 0 0,1 1 0,-1 0 1,1 0-1,0 0 0,0 0 0,0 1 0,1-1 1,-1 1-1,1 0 0,0 0 0,1 0 0,-1 1 1,1-1-1,0 0 0,0 1 0,1 0 1,0-1-1,0 1 0,0 0 0,1 0 0,-1 1-4,-1 7-206,-1 1-1,2-1 1,0 1-1,0-1 0,2 1 1,0-1-1,0 1 1,2-1-1,-1 0 1,2 2 206,3 7-1765</inkml:trace>
  <inkml:trace contextRef="#ctx0" brushRef="#br1" timeOffset="-4694.24">9802 9322 22789,'-18'40'3110,"17"-38"-2473,7-4-78,0-2-542,0 0 0,0-1 0,0 0 0,-1 0 0,1 0 0,-1 0 0,-1-1 0,1 0 0,-1 0 0,0 0 0,0 0 0,0-1 0,-1 0 0,0 0 0,-1 0 0,0 0 0,0 0 0,0 0 0,-1 0 0,0-1 0,0 1 0,-1 0 0,1-1 0,-2 1 0,1-1 0,-1 1 0,-1-1-17,2 7 2,-1 0 0,1 0-1,-1 0 1,1 0 0,-1 0 0,0 1 0,1-1-1,-1 0 1,0 0 0,0 1 0,1-1 0,-1 1-1,0-1 1,0 1 0,0-1 0,0 1 0,0-1-1,0 1 1,0 0 0,0-1 0,0 1 0,0 0 0,0 0-1,0 0 1,0 0 0,0 0 0,0 0 0,0 0-1,0 0 1,0 0 0,0 0 0,0 1 0,0-1-1,0 0 1,0 1 0,0-1 0,0 1 0,0-1-1,0 1 1,1-1 0,-1 1 0,0 0 0,0-1 0,1 1-1,-1 0 1,0 0 0,1-1 0,-1 1 0,0 0-1,1 0 1,-1 1-2,-39 43 75,6 54-323,33-74-555</inkml:trace>
  <inkml:trace contextRef="#ctx0" brushRef="#br1" timeOffset="26932.79">7896 11567 13571,'-7'2'6920,"10"-8"-4383,2-2-3456,158-218 2020,302-454-655,-390 577-582,-5-3 0,37-78 136,-66 102-539</inkml:trace>
  <inkml:trace contextRef="#ctx0" brushRef="#br1" timeOffset="27215.41">8000 9546 22117,'1'20'576,"9"9"-184,11 12-88,19 20-184,3 4-24,15 11-16,6 1-8,7 3-40,11 3-8,17 7-8,5 3 8,9-1-16,-3-1 40,-6-4-712,-2-4-1000</inkml:trace>
  <inkml:trace contextRef="#ctx0" brushRef="#br1" timeOffset="32629.75">7084 12670 19652,'-81'142'6063,"71"-118"-5818,0-1-1,2 2 1,0-1 0,2 1-1,1 0 1,1 0 0,0 1 0,2 12-245,1-32 11,1 0 0,0 1 0,0-1 0,0 0 1,1 0-1,0 0 0,0 0 0,1-1 1,-1 1-1,1 0 0,0 0 0,1-1 1,0 1-1,0-1 0,0 0 0,0 0 1,1 0-1,-1 0 0,2 0-11,-3-5-33,-1 0 1,1 1-1,-1-1 1,1 0-1,0 0 1,-1 0-1,1 0 0,0 0 1,-1-1-1,1 1 1,0 0-1,-1-1 1,1 1-1,-1-1 0,1 0 1,-1 1-1,1-1 1,-1 0-1,1 0 1,-1 0-1,0 0 1,0 0-1,1 0 0,-1-1 1,0 1-1,0 0 1,0 0-1,0-1 1,0 1-1,-1-1 0,2 0 33,16-27-1391</inkml:trace>
  <inkml:trace contextRef="#ctx0" brushRef="#br1" timeOffset="32881.09">7020 12325 22373,'-7'0'1200,"3"3"496,1 2-615,2 4-465,-1-2-248,2-7-288,0 0-24,0 0-112,2 0-640</inkml:trace>
  <inkml:trace contextRef="#ctx0" brushRef="#br1" timeOffset="33269.31">7295 13242 24237,'13'-15'575,"-2"0"-1,0-1 0,-1 0 1,0-1-1,-1 0 1,-1 0-1,5-17-574,13-25 167,29-39-93,-54 98-75,1 0 0,-1-1-1,1 1 1,-1 0-1,1 0 1,-1 0-1,1 0 1,-1 1-1,0-1 1,1 0-1,-1 1 1,1-1 0,-1 1-1,1-1 1,-1 1-1,0 0 1,0-1-1,1 1 1,-1 0-1,0 0 1,0 0-1,0 0 1,0 0 0,0 0-1,0 0 1,0 0-1,0 1 1,0-1-1,0 0 1,-1 0-1,1 1 1,-1-1-1,1 1 1,-1-1-1,1 0 1,-1 1 0,0-1-1,0 1 1,1-1-1,-1 1 1,0-1-1,0 1 1,-1-1-1,1 1 2,2 21 11,0-1 0,-2 1 0,-1 0-1,-1-1 1,0 1 0,-2-1 0,-1 1-11,-3 30 48,5-43-34,2 0-1,0 0 0,0 0 0,0 0 0,1 0 0,1 1 0,0-1 0,0 0 0,1 0 0,1 0 0,0 3-13,0-13-229,5-12-1039</inkml:trace>
  <inkml:trace contextRef="#ctx0" brushRef="#br1" timeOffset="33701.34">7535 12675 13619,'0'0'5322,"0"0"1001,9-2-5023,26-7-700,-27 9-571,0-2 0,0 1 0,-1-1-1,1 0 1,-1-1 0,0 0-1,1 0 1,-1-1 0,0 1 0,-1-2-1,1 1 1,-1-1 0,5-4-29,-4 1 12,0 1 1,-1-2 0,0 1-1,0-1 1,-1 0-1,0 0 1,0 0 0,-1-1-1,-1 0 1,1 1-1,-2-1 1,1-1 0,-1 1-1,-1 0 1,0 0-1,0-1 1,-1 1 0,-1-10-13,0 18 4,0 0 1,0 0-1,0 0 1,0 0 0,-1 0-1,1 0 1,-1 0 0,1 0-1,-1 0 1,1 1-1,-1-1 1,0 0 0,0 1-1,0 0 1,0-1 0,0 1-1,0 0 1,0 0-1,0 0 1,-1 0 0,1 1-1,0-1 1,-1 1-1,1-1 1,0 1 0,-1 0-1,1 0 1,0 0 0,-1 0-1,1 0 1,-1 0-1,1 1 1,0-1 0,0 1-1,-1 0 1,1 0 0,0-1-1,0 1 1,0 1-1,0-1 1,0 0 0,0 0-1,0 1 1,0-1-1,0 1 1,0 0 0,1 0-1,-1-1 1,1 1 0,0 0-1,-1 0 1,1 0-1,0 0 1,0 1-5,-9 14 23,2-1 0,0 1 1,0 0-1,2 0 0,0 1 0,1 0 0,1 0 1,1 1-1,0-1 0,1 1 0,2-1 0,-1 1 1,2 0-1,1-1 0,1 7-23,-3-22 5,-1 1 0,1 0-1,0-1 1,1 1 0,-1 0-1,1-1 1,-1 1 0,1-1 0,0 1-1,1-1 1,-1 1 0,1-1-1,-1 0 1,1 0 0,0 0 0,0 0-1,0 0 1,0 0 0,1 0 0,-1-1-1,1 1 1,0-1 0,0 0-1,0 1 1,0-1 0,0-1 0,0 1-1,0 0 1,1-1 0,-1 0-1,1 1 1,-1-1 0,1-1 0,-1 1-1,1 0 1,-1-1 0,3 0-5,47-17-355,-29-2 643</inkml:trace>
  <inkml:trace contextRef="#ctx0" brushRef="#br1" timeOffset="34621.11">8309 12731 21765,'-7'4'1280,"1"1"544,6-5-367,0 0-241,0 1-496,0-1-304,25 12-120,-2-14-128,7-3-56,5 0-88,6-1 0,-1 4-24,1 0 8,-5 4 32,-9 3-112,-7 3-640,-8-3-704</inkml:trace>
  <inkml:trace contextRef="#ctx0" brushRef="#br1" timeOffset="34885.32">8308 12900 21757,'3'8'1072,"7"-3"360,6 1-264,10-6-271,4 0-113,8-3-296,1-1-232,1 0-168,1-1-56,-6 1 104,-5-2-112,-4 2 264</inkml:trace>
  <inkml:trace contextRef="#ctx0" brushRef="#br1" timeOffset="35710.63">9290 12326 20388,'3'-53'5999,"-10"107"-4772,-18 65-1098,17-91-101,2 0 1,0 0 0,2 1-1,1-1 1,1 1 0,2 0-1,2 17-28,11 3 83,-12-48-80,-1 0 0,0 0 0,0-1 0,1 1 0,-1 0 0,1 0 1,-1 0-1,1 0 0,-1 0 0,1 0 0,-1 0 0,1-1 0,0 1 0,-1 0 0,1-1 0,0 1 0,0 0 0,0-1 0,-1 1 0,1-1 0,0 1 0,0-1 0,0 1 0,0-1 0,0 0 0,0 0 0,0 1 0,0-1 0,0 0 0,0 0 0,0 0 0,0 0 0,0 0 0,0 0 0,0 0 0,0 0 0,0-1 1,0 1-1,0 0 0,0-1 0,0 1 0,0 0 0,0-1-3,11-9-45,-1-1 0,0 0 0,-1 0 1,-1-1-1,0 0 0,0-1 1,-1 0-1,0-3 45,-5 12-106,19-35-1157</inkml:trace>
  <inkml:trace contextRef="#ctx0" brushRef="#br1" timeOffset="35964.44">9439 12534 14627,'-12'48'3225,"2"1"1208,-1 5-2825,2 2-440,-4-2-303,10-11-569,3-5-136,4-18-128,9-7-544,0-16 872</inkml:trace>
  <inkml:trace contextRef="#ctx0" brushRef="#br1" timeOffset="36150.57">9913 12336 19132,'-4'26'1320,"-2"12"57,-2 8-177,-13 13-104,1 8-160,-6 5-312,-1-1-87,9-6-193,5-7-72,7-20-112,4-9-56,2-29-80,0 0-48,-3-9-832,1-17-345</inkml:trace>
  <inkml:trace contextRef="#ctx0" brushRef="#br1" timeOffset="36445.21">9725 12119 19724,'-13'5'566,"-1"-1"0,1 2 0,0 0 0,0 0 0,0 1 0,1 1 0,0 0 0,1 1-1,0 0 1,-7 8-566,13-13 9,1 1 0,-1-1 0,1 1 1,0 0-1,0 0 0,1 1 0,0-1 0,0 1 0,0 0 0,0-1 0,1 1 0,0 1 0,0-1 0,1 0 0,0 0 0,0 1 0,0-1 0,1 0 0,0 1 0,0-1 0,1 0 0,-1 1 0,1-1 0,2 5-9,-3-9 9,1 0-1,-1-1 0,1 1 1,-1 0-1,1-1 1,0 1-1,-1-1 1,1 1-1,0-1 1,0 1-1,0-1 0,0 1 1,0-1-1,1 0 1,-1 0-1,0 0 1,1 0-1,-1 0 1,0 0-1,1 0 0,-1 0 1,1 0-1,0-1 1,-1 1-1,1 0 1,-1-1-1,1 0 0,0 1 1,0-1-1,-1 0 1,1 0-1,0 0 1,-1 0-1,1 0 1,0 0-1,0 0 0,-1-1 1,1 1-1,0-1 1,-1 1-1,1-1 1,-1 0-1,1 1 1,-1-1-1,1 0 0,0-1-8,63-53 511,-59 47-475,1 0 1,-1 0-1,-1 0 1,0-1-1,0 0 1,0 0-1,-1 0 1,-1 0-1,0-1 1,0 0-1,-1 1 0,1-4-36,-4 12-3,1 0 0,0 0 0,-1 0 0,1 0 0,-1 0 0,0 0 0,1 0 0,-1 0 0,0 0 0,0 1 0,1-1 0,-1 0 0,0 0-1,0 1 1,0-1 0,0 1 0,0-1 0,0 0 0,0 1 0,0 0 0,0-1 0,0 1 0,0 0 0,0-1 0,0 1 0,-1 0 0,1 0 0,0 0-1,0 0 1,0 0 0,0 0 0,0 0 0,0 1 0,-1-1 0,1 0 0,0 1 0,0-1 0,0 0 0,0 1 0,0-1 0,0 1 0,0 0-1,0-1 1,1 1 0,-1 0 0,0 0 0,0-1 0,0 1 0,1 0 0,-1 0 0,0 0 0,1 0 0,-1 0 0,1 0 0,-1 0 0,1 0 0,0 0-1,-1 0 1,1 0 0,0 1 3,-7 6-281,1 1 0,0 0 0,1 1 0,0 0 0,1-1-1,-1 1 1,2 1 0,0-1 0,0 0 0,1 1 0,-1 5 281,-3 39-1703</inkml:trace>
  <inkml:trace contextRef="#ctx0" brushRef="#br1" timeOffset="36819.29">10132 12777 16636,'0'0'3693,"-3"12"-950,-12 28-935,0-28-100,-20 4-1361,34-16-336,1 1 1,-1-1-1,1 0 0,-1 0 0,1 0 1,-1 0-1,1 0 0,-1 0 1,1 0-1,-1 0 0,0 0 0,1 0 1,-1 0-1,1 0 0,-1 0 0,1 0 1,-1-1-1,1 1 0,-1 0 1,1 0-1,-1-1 0,1 1 0,-1 0 1,1-1-1,0 1 0,-1 0 1,1-1-1,-1 1 0,1-1 0,0 1 1,-1 0-1,1-1 0,0 1 0,0-1 1,-1 1-1,1-1 0,0 1 1,0-1-1,0 1 0,0-1 0,0 1 1,-1-1-1,1 0 0,0 1 0,0-1 1,0 1-1,1-1 0,-1 1 1,0-1-1,0 1 0,0-1 0,0 1 1,0-1-1,1 1 0,-1-1 0,0 1 1,0-1-1,1 1 0,-1-1-11,0-2 77,-16-5-580,-17-5-416,24 10-517,9 3 150</inkml:trace>
  <inkml:trace contextRef="#ctx0" brushRef="#br1" timeOffset="37334">10109 12793 15107,'-17'-8'6276,"0"-1"-2938,16 9-2331,-8 6 814,5 1-1801,0 0 0,0 0 0,0 1 1,0-1-1,1 1 0,1-1 0,-1 1 1,1 0-1,1 0 0,-1 0 0,1 7-20,9 62 35,-7-76-33,-1 1 1,0-1-1,1 0 0,-1 1 0,1-1 0,-1 1 0,1-1 0,0 0 0,0 0 1,0 1-1,-1-1 0,1 0 0,0 0 0,0 0 0,1 0 0,-1 0 0,0 0 0,0 0 1,0 0-1,1 0 0,-1-1 0,0 1 0,1 0 0,-1-1 0,0 1 0,1-1 0,-1 0 1,1 1-1,-1-1 0,1 0 0,-1 0 0,1 0 0,-1 0 0,1 0 0,-1 0 1,1-1-1,-1 1 0,1 0 0,-1-1 0,1 1 0,-1-1 0,0 1 0,1-1 0,-1 0 1,0 0-1,0 1 0,1-1 0,-1 0 0,1-1-2,6-5 24,0-1-1,0 0 1,0 0 0,-1-1-1,-1 0 1,1 0-1,-1-1 1,-1 0 0,0 1-1,0-2 1,-1 1 0,0-1-1,-1 1 1,0-1-1,-1 0 1,0 0 0,-1 0-1,0-10-23,0 19-8,-1 0-1,0 0 1,0-1 0,0 1-1,0 0 1,-1 0-1,1 0 1,0 0-1,-1 0 1,0 0-1,1 0 1,-1 0-1,0 0 1,0 0 0,0 0-1,0 0 1,0 1-1,-1-1 1,1 0-1,-1 1 1,1-1-1,-1 1 1,1-1-1,-1 1 1,0 0-1,0 0 1,1 0 0,-1 0-1,0 0 1,0 0-1,0 0 1,0 1-1,0-1 1,0 1-1,0-1 1,-1 1-1,1 0 1,-1 0 8,1 1-128,1 1-1,-1 0 1,0 0 0,1-1-1,-1 1 1,1 1 0,-1-1-1,1 0 1,0 0 0,0 0 0,0 1-1,0-1 1,1 0 0,-1 1-1,0-1 1,1 1 0,0-1-1,0 1 1,0-1 0,0 1-1,0-1 1,0 1 0,0-1 128,0 25 1583</inkml:trace>
  <inkml:trace contextRef="#ctx0" brushRef="#br1" timeOffset="37582.53">10479 12471 16564,'4'-9'3840,"2"5"577,4 5-3272,-7 14-545,3 5-120,-5 9-200,1 7-72,-1 2-128,6-1-40,-2-1-8,1 1-8,-1-3-8,-2 0 40,6-4-720,-3-7-761</inkml:trace>
  <inkml:trace contextRef="#ctx0" brushRef="#br1" timeOffset="37827.38">10314 12628 22493,'0'0'1264,"1"0"448,23-14-527,-1 13-545,6-2-320,8 1-264,4-1-24,-2-2 40,-2-4-8,4-3-1016</inkml:trace>
  <inkml:trace contextRef="#ctx0" brushRef="#br1" timeOffset="43969.05">7128 13971 18868,'6'-40'5476,"-5"38"-4191,-1 2-296,-1 4-384,-45 274-85,46-274-516,-5 20 8,1 0 1,1 0-1,1-1 1,1 2 0,1-1-1,1 0 1,2 0-1,4 23-12,-7-47 1,0 1 0,0 0 0,0 0 0,0-1 0,0 1 1,1 0-1,-1-1 0,0 1 0,0 0 0,0-1 0,1 1 0,-1 0 0,0-1 0,1 1 0,-1 0 0,0-1 0,1 1 0,-1-1 0,1 1 0,-1-1 0,1 1 0,-1-1 0,1 1 0,-1-1 0,1 0 0,0 1 0,-1-1 0,1 0 0,-1 1 0,1-1 0,0 0 1,-1 0-1,1 0 0,0 1 0,0-1 0,-1 0 0,1 0 0,0 0 0,-1 0 0,1 0 0,0 0 0,-1 0 0,1-1 0,0 1 0,-1 0 0,1 0 0,0 0 0,-1-1 0,1 1 0,0 0 0,-1-1 0,1 1 0,-1-1 0,1 1 0,-1-1 0,1 1 1,-1-1-1,1 1 0,-1-1 0,1 1 0,-1-1 0,1 0-1,24-41-121,-11 2 392</inkml:trace>
  <inkml:trace contextRef="#ctx0" brushRef="#br1" timeOffset="44248.47">7156 13741 23573,'-15'5'1368,"-3"4"833,2 6-1505,3-2-256,6-2-344,7-11-96,0 0 40,0 0-40,0 0-1056,1 0-801</inkml:trace>
  <inkml:trace contextRef="#ctx0" brushRef="#br1" timeOffset="45225.68">8463 13972 20636,'-2'20'1593,"8"2"1335,6-3-1895,14-12-345,5-4 16,10-16-256,4-7-104,4-5-128,-4 1-72,2 2-88,0 2-64,-11 5-760,2 2-944</inkml:trace>
  <inkml:trace contextRef="#ctx0" brushRef="#br1" timeOffset="45416.5">8622 14182 17660,'11'6'3160,"2"1"449,3-3-2721,4 2-239,11-2-441,2-1-144,8-3-40,-1-1 80,-1-4-913,-3-2-303</inkml:trace>
  <inkml:trace contextRef="#ctx0" brushRef="#br1" timeOffset="46052.97">9952 13600 23701,'0'-1'94,"-1"0"-1,0 0 1,1 0-1,-1 0 1,0 0 0,0 0-1,0 0 1,0 0 0,0 1-1,0-1 1,0 0-1,-1 1 1,1-1 0,0 0-1,0 1 1,0-1-1,-1 1 1,1 0 0,0-1-1,0 1 1,-1 0-1,1 0 1,0 0 0,-1 0-1,1 0 1,0 0-1,-1 0 1,1 1 0,0-1-1,0 0 1,-1 1 0,1-1-1,0 1 1,0-1-1,0 1 1,-1-1 0,1 1-1,0 0 1,0 0-1,0-1 1,0 1 0,0 0-1,1 0 1,-2 1-94,-37 53 205,36-50-156,-12 25-33,2 1 0,1 1 0,1 0 0,2 1 0,1-1 0,2 2 0,1-1 0,2 1 0,1 0 0,1-1 0,2 1 0,5 27-16,24 43 26,-29-101-24,0-1 0,1 0-1,-1 1 1,1-1-1,0 0 1,0 0-1,0 0 1,0 0-1,0 0 1,0-1 0,0 1-1,1 0 1,-1-1-1,0 0 1,1 0-1,-1 0 1,1 0-1,0 0 1,-1 0 0,1 0-1,0-1 1,0 0-1,-1 1 1,1-1-1,0 0 1,0 0-1,-1 0 1,1-1 0,0 1-1,0-1 1,-1 0-1,1 1 1,-1-1-1,1 0 1,0-1 0,-1 1-1,2-1-1,8-5 15,-1 0-1,1-1 1,-1 0-1,-1-1 1,0 0-1,0-1 1,0 0 0,-2 0-1,1-1 1,-1 0-1,-1 0 1,0-1-1,2-5-14,-8 15 13,0 1-1,0-1 1,0 0-1,0 0 0,0 0 1,0 0-1,-1 0 1,1 0-1,-1 0 0,1 0 1,-1-1-1,0 1 1,0 0-1,0 0 0,0 0 1,0 0-1,0 0 1,-1 0-1,1 0 0,-1 0 1,1-1-1,-1 1 0,0 1 1,0-1-1,0 0 1,0 0-1,0 0 0,0 0 1,-1 1-1,1-1 1,0 0-1,-1 1 0,1 0 1,-1-1-1,0 1 1,0 0-1,1 0 0,-1-1 1,0 1-1,0 1 1,0-1-1,0 0 0,0 0 1,0 1-1,0-1 1,0 1-1,0 0 0,-1 0 1,1 0-1,0 0 1,-1 0-13,-2-1-32,-1 1 1,1 0-1,-1 1 1,1-1-1,-1 1 1,1 0-1,0 0 1,-1 1-1,1 0 1,0 0-1,0 0 1,0 0 0,0 1-1,1 0 1,-1 0-1,1 0 1,-1 0-1,1 1 1,0 0-1,0-1 1,1 2-1,-1-1 1,1 0-1,0 1 1,0-1 0,1 1-1,-2 2 32,8 11-1604,5-2-453</inkml:trace>
  <inkml:trace contextRef="#ctx0" brushRef="#br1" timeOffset="46290.55">10735 13696 19532,'9'4'1817,"-6"5"151,-3 11-912,-9 9-88,-6 10-191,-1 7-137,-4 9-120,-4 5-144,2 2-256,3-4-40,6-9-48,4-10 8,4-17-96,2-9-248,3-13-1152,-6-12-289</inkml:trace>
  <inkml:trace contextRef="#ctx0" brushRef="#br1" timeOffset="46663.43">10467 13480 21357,'-27'5'4036,"-12"34"-2677,32-30-1064,1-4-272,1 0 0,0 1 0,1 0 1,-1 0-1,1 0 0,1 0 0,-1 1 0,1-1 0,0 1 0,0 0 0,1 0 0,0 0 0,0 0 1,1 1-1,0-1 0,0 0 0,0 1 0,1-1 0,0 0 0,1 1 0,0-1 0,0 0 0,0 1 1,1-1-1,0 0 0,1 0 0,0 0 0,2 4-23,-4-9 3,0 1 0,1-1 0,-1 0 0,1 1 0,-1-1 0,1 0 1,0 0-1,0 0 0,0-1 0,0 1 0,0 0 0,1-1 0,-1 1 0,0-1 0,1 0 0,-1 0 0,1 0 1,-1 0-1,1 0 0,0 0 0,-1-1 0,1 1 0,0-1 0,0 0 0,-1 0 0,1 0 0,0 0 0,-1 0 1,1-1-1,0 1 0,-1-1 0,1 0 0,0 0 0,-1 0 0,1 0 0,-1 0 0,0 0 0,1-1 0,-1 1 1,0-1-1,0 1 0,0-1 0,0 0 0,0 0-3,6-5 28,-1-1 1,0 0 0,-1 0-1,0-1 1,0 0-1,-1 0 1,0 0-1,0 0 1,-1-1-1,-1 0 1,0 0-1,0 0 1,1-5-29,-3 11 20,0 0-1,-1-1 1,1 1 0,-1 0 0,1 0 0,-1-1-1,-1 1 1,1 0 0,-1 0 0,1-1 0,-1 1-1,0 0 1,-1 0 0,1 0 0,-1 0 0,1 0-1,-1 0 1,-1 1 0,1-1 0,0 1 0,-1-1 0,0 1-1,1 0 1,-1 0 0,-1 0 0,1 0 0,0 1-1,-1-1 1,1 1 0,-1 0 0,0 0 0,0 0-1,0 0 1,0 0-20,-2 1-2,1 1 0,0-1 0,0 1-1,0 0 1,-1 0 0,1 0 0,0 1 0,0 0-1,0 0 1,0 0 0,0 1 0,0-1 0,0 1-1,0 0 1,1 1 0,-1-1 0,1 1 0,-1 0-1,1 0 1,0 0 0,0 1 0,0 0 0,1-1-1,-1 1 1,1 0 0,0 1 0,0-1 0,1 0-1,-1 1 1,1 0 0,0 0 0,0-1 0,0 1-1,1 0 1,0 1 0,0-1 0,0 0 0,0 0-1,1 0 1,0 0 0,0 1 0,1-1 0,0 5 1,-2 1-157,1 0 0,0 0 0,0 1 0,1-1 0,1 0 0,0 0 0,0 0 0,1 0-1,0-1 1,1 1 0,1-1 0,-1 0 0,2 0 0,-1 0 0,1-1 0,1 0 158,22 15 348</inkml:trace>
  <inkml:trace contextRef="#ctx0" brushRef="#br1" timeOffset="44512.36">7360 14633 18668,'7'-19'5694,"30"-93"-3061,-27 70-2236,-4 8-303,2 0 0,1 1 0,1 0 1,3 0-1,0 1 0,2 1 0,3-3-94,-18 33-1,1 0-1,-1 0 0,0 0 1,1 0-1,-1 0 0,1 0 1,0 1-1,-1-1 0,1 0 1,0 0-1,-1 0 0,1 1 1,0-1-1,0 0 0,0 0 1,-1 1-1,1-1 0,0 1 1,0-1-1,0 1 0,0-1 1,0 1-1,0 0 0,0 0 1,0-1-1,0 1 0,0 0 1,0 0-1,1 0 0,-1 0 0,0 0 1,0 0-1,0 0 0,0 0 1,0 1-1,0-1 0,0 0 1,0 1-1,0-1 0,0 1 1,0-1-1,0 1 0,0-1 1,0 1-1,-1-1 0,1 1 1,0 0-1,0 0 0,-1-1 1,1 1-1,0 0 0,-1 0 1,1 0-1,-1 0 0,1 0 1,-1 0-1,1 0 0,-1 0 1,0 0-1,1 0 0,-1 0 1,0 0-1,0 1 2,4 15-3,-1 0-1,-1 1 1,-1 0 0,0-1 0,-1 1-1,-1 0 1,-1 0 0,-1 1 3,-2 60 106,5-77-178,1-4-631,1-7-798</inkml:trace>
  <inkml:trace contextRef="#ctx0" brushRef="#br1" timeOffset="44900.43">7669 13749 15723,'-9'51'7511,"8"-39"-7251,1-1 0,1 1 0,0 0 0,0-1 0,1 1 0,1-1 0,0 0 0,0 0-1,3 5-259,-5-14 28,0 0-1,0 1 0,0-1 0,1 0 0,-1 0 0,1 0 0,0 0 0,-1 0 0,1-1 0,0 1 0,0 0 0,0-1 0,0 1 0,0-1 0,0 0 0,1 0 0,-1 0 0,0 0 0,1 0 0,-1 0 0,1-1 0,-1 1 0,1-1 0,-1 1 0,1-1 0,-1 0 0,1 0 0,-1 0 0,1-1 0,-1 1 0,1 0 0,-1-1 0,1 0 0,-1 1 0,0-1 0,1 0 0,-1 0 0,0-1 0,0 1 0,1 0 0,-1-1 0,0 1 0,-1-1 0,1 0 0,0 0 0,0 0 0,-1 1 0,1-2 0,-1 1 0,2-2-27,3-2 30,0-1-1,0 0 1,0-1-1,-1 1 1,0-1-1,0 0 1,-1-1-1,0 1 1,-1 0-1,1-1 1,-2 0-1,1 0 1,-1 0-1,-1 0 1,0 0-1,0-1 0,-1 1 1,0 0-1,0 0 1,-1-1-1,0 1 1,-1 0-1,0 0 1,0 0-1,-1 0 1,0 1-1,-1-1 1,0 1-1,0 0 1,-1-1-30,3 7 1,0 1 1,0-1-1,1 1 1,-1-1-1,-1 1 0,1 0 1,0-1-1,0 1 1,0 0-1,0 1 1,-1-1-1,1 0 1,0 1-1,-1-1 1,1 1-1,-1 0 1,1 0-1,-1 0 1,1 0-1,0 0 1,-1 0-1,1 1 1,-1-1-1,1 1 1,0-1-1,-1 1 1,1 0-1,0 0 0,0 0 1,0 0-1,0 1 1,0-1-1,0 1 1,0-1-1,0 1 1,0-1-1,1 1 1,-1 0-1,1 0 1,-1 0-1,1 0 1,0 0-1,0 0 1,0 0-1,0 1 1,0-1-1,0 0 1,0 1-1,1-1 1,-1 0-1,1 1 0,0-1 1,0 1-1,0-1 1,0 1-2,-9 25 10,1 2 0,1-1 1,2 1-1,1 0 0,1 0 0,1 0 1,2 0-1,1 0 0,5 23-10,-6-48-27,0 0 0,0 0 1,1 0-1,-1 0 0,1 0 0,1-1 0,-1 1 0,1 0 1,0-1-1,0 1 0,0-1 0,0 0 0,1 1 1,-1-1-1,1 0 0,0-1 0,1 1 0,-1 0 0,1-1 1,-1 0-1,1 0 0,0 0 0,0 0 0,1-1 1,-1 1-1,0-1 0,1 0 0,-1-1 0,1 1 1,0-1-1,0 0 0,-1 0 0,1 0 0,0 0 0,0-1 1,0 0-1,2 0 27,29-8 1632</inkml:trace>
  <inkml:trace contextRef="#ctx0" brushRef="#br1" timeOffset="47015.04">10995 13913 22573,'-6'132'4299,"6"-129"-4282,0-1-1,0 1 1,0 0-1,0 0 1,1-1-1,-1 1 1,1 0-1,-1-1 1,1 1-1,0-1 1,0 1-1,1-1 1,-1 1-1,0-1 1,1 0-1,-1 1 1,1-1-1,0 0 1,0 0-1,0 0 1,0-1-1,0 1 1,0 0-1,1-1 1,-1 1-1,0-1 0,1 0 1,-1 0-1,1 0 1,-1 0-1,1 0 1,0 0-1,-1-1 1,1 1-1,0-1 1,0 0-1,-1 0 1,1 0-1,0 0 1,-1 0-1,1-1 1,0 1-1,-1-1 1,1 0-1,0 0 1,-1 0-1,1 0 1,-1 0-1,1 0 1,-1-1-17,4-4 41,-1 0 1,0 0 0,-1 0-1,1-1 1,-1 0 0,0 0-1,-1 0 1,0 0 0,0-1-1,0 1 1,-1-1 0,0 0 0,-1 0-1,0 0 1,0 1 0,0-1-1,-1 0 1,-1 0 0,1 0-1,-1 0 1,0 0 0,-1 0-1,0 0 1,0 1 0,-1-1-1,0 1 1,-4-7-42,5 12 6,-1 0 0,0 0 0,0 1 0,1-1 0,-1 1 0,0 0-1,0 0 1,-1 0 0,1 0 0,0 1 0,0-1 0,0 1 0,0 0 0,-1 0 0,1 0 0,0 0-1,0 0 1,0 1 0,-1 0 0,1-1 0,0 1 0,0 0 0,0 1 0,0-1 0,0 0 0,0 1-1,1 0 1,-1-1 0,0 1 0,1 0 0,0 0 0,-1 1 0,1-1 0,0 0 0,0 1-1,0 0 1,0-1 0,1 1 0,-1 0 0,1 0 0,-1 0 0,1 0 0,0 0 0,0 0 0,0 2-6,-4 5-78,1-1 1,0 1 0,1 0 0,0 0-1,0 0 1,1 0 0,1 0 0,-1 1-1,2-1 1,-1 1 0,1-1 0,1 0 0,0 1-1,0-1 1,1 0 0,1 1 0,0-1-1,0 0 1,1-1 0,0 1 0,0-1 0,3 3 77,22 11-2456</inkml:trace>
  <inkml:trace contextRef="#ctx0" brushRef="#br0" timeOffset="173743.57">23798 9770 10146,'-10'32'9737,"5"-20"-8167,4-11-840,1-1-85,8-2 1115,-3 0-1680,0-1 1,0 0-1,0 0 1,-1 0-1,1-1 1,-1 0-1,0 0 1,0 0-1,0 0 1,-1 0-1,1-1 0,-1 1 1,0-1-1,-1 0 1,2-2-81,199-333 436,-179 309-416,-17 58-21,-44 266 570,35-271-527,-1 2 161,1 1-1,1 0 1,1-1 0,2 1-1,0-1 1,2 3-203,-4-66-1549,0 31-86</inkml:trace>
  <inkml:trace contextRef="#ctx0" brushRef="#br0" timeOffset="174723.64">24666 9409 12499,'0'-1'195,"0"1"1,1 0 0,-1-1 0,0 1-1,1-1 1,-1 1 0,0 0 0,0-1-1,1 1 1,-1-1 0,0 1-1,0-1 1,0 1 0,0-1 0,0 1-1,0-1 1,0 1 0,0-1 0,0 1-1,0-1 1,0 1 0,0-1 0,0 1-1,0-1 1,0 1 0,0-1-1,0 1 1,-1-1 0,1 1 0,0-1-1,0 1 1,-1-1 0,1 1 0,0 0-1,-1-1 1,1 1 0,0 0-1,-1-1 1,1 1 0,0 0 0,-1-1-1,1 1 1,-1 0 0,1 0 0,-1-1-1,1 1 1,-1 0 0,1 0 0,-1 0-1,1 0 1,-1 0 0,1 0-1,-1-1 1,1 1 0,-1 0 0,1 1-1,-1-1 1,1 0 0,-1 0-196,-19 8 425,11-3-354,0 2 0,1-1 0,0 1-1,0 1 1,0-1 0,1 1 0,0 1 0,0 0 0,1-1 0,-2 6-71,-3 0 123,1 2-18,0-1-1,1 1 1,1 1-1,0 0 1,2 0-1,0 0 1,0 1-1,2-1 1,0 1-1,1 1 1,1-1-1,1 0 1,0 1-1,2 9-104,-2-26 9,1 0 0,0 0 0,0-1 0,0 1 1,0 0-1,0-1 0,1 1 0,-1 0 0,0 0 0,1-1 0,-1 1 0,1-1 0,0 1 1,0 0-1,-1-1 0,1 1 0,0-1 0,0 0 0,0 1 0,0-1 0,1 0 0,-1 0 1,0 1-1,1-1 0,-1 0 0,0 0 0,1 0 0,-1-1 0,1 1 0,-1 0 0,1-1 0,0 1 1,-1 0-1,1-1 0,0 0 0,-1 1 0,1-1 0,0 0 0,0 0 0,-1 0 0,1 0-9,17-4 33,0 0 0,0-1-1,0 0 1,-1-2 0,0 0 0,0-1-1,-1-1 1,0-1 0,-1 0-1,0-1 1,0-1 0,3-4-33,64-55-475,-75 57-405,-6 2 1644</inkml:trace>
  <inkml:trace contextRef="#ctx0" brushRef="#br0" timeOffset="174957.15">24384 9603 20332,'-6'0'1689,"6"0"23,0 0-608,0 0-288,24 4-551,1 0-137,13 2-96,1-2-16,4-2 8,3-1-8,1-5 72,0-2-200,-11-4-1009,-5-2 745</inkml:trace>
  <inkml:trace contextRef="#ctx0" brushRef="#br0" timeOffset="175141.62">24379 9707 15675,'-11'6'2513,"11"-6"704,0 0-1841,0 0-376,14 0-248,24-15-472,8-4-168,18-8-64,8-2-16,0 0-536,-4 1 1720</inkml:trace>
  <inkml:trace contextRef="#ctx0" brushRef="#br0" timeOffset="175735.26">25134 9166 8626,'14'-29'2546,"12"-38"8868,-36 69-9089,-59 94-1345,49-62-951,2 0-1,1 2 1,2 0 0,1 0-1,2 1 1,2 1 0,1 0 0,2 0-1,1 1 1,2 0 0,2 0 0,2 0-1,2 11-28,-2-42-6,0 0 0,0 1-1,1-1 1,0 0-1,0 0 1,1 0 0,0 0-1,0 0 1,1-1 0,0 1-1,0-1 1,1 1 0,0-1-1,0 0 1,1 0-1,0-1 1,0 0 0,1 0-1,-1 0 1,1 0 0,0-1-1,1 0 1,0 0 0,-1-1-1,2 1 1,1-1 6,41 12-742</inkml:trace>
  <inkml:trace contextRef="#ctx0" brushRef="#br0" timeOffset="177593.44">25409 9663 11154,'-2'-1'9462,"3"-5"-4867,21-32-4542,154-242 303,-150 249-312,-23 35-33,-25 158 133,16-121-114,-5 125 109,12-164-141,-1 0 1,1 0-1,0-1 0,0 1 0,0-1 0,0 1 1,0-1-1,1 1 0,-1-1 0,0 0 0,1 1 0,-1-1 1,1 0-1,-1 0 0,1 0 0,-1 0 0,1-1 1,0 1-1,0 0 0,-1-1 0,1 1 0,0-1 1,0 1-1,0-1 0,-1 0 0,1 0 0,0 0 1,0 0-1,0 0 0,0 0 0,0 0 0,-1-1 0,1 1 1,0-1-1,0 1 0,-1-1 0,1 0 0,0 1 1,-1-1-1,1 0 0,0 0 0,-1 0 0,1-1 1,-1 1-1,0 0 0,1-1 0,-1 1 0,0 0 1,0-1-1,0 1 0,0-1 0,0 0 0,0 1 0,-1-1 1,1 0-1,0 0 2,33-42-970</inkml:trace>
  <inkml:trace contextRef="#ctx0" brushRef="#br0" timeOffset="177839.71">25908 9441 20308,'0'20'1369,"-4"2"47,2 1-272,1 6-416,-2 4-344,7 3-296,1 3-32,0-3-24,3-2-40,-3-8-776,1-6-504</inkml:trace>
  <inkml:trace contextRef="#ctx0" brushRef="#br0" timeOffset="178114.77">25785 9519 20276,'-9'3'1545,"9"-3"-33,0 0-528,0 0-208,0 0-512,19 3-112,12-17-96,2-1-8,13-9 0,5 0-48,-8-1-768,-2 1-512</inkml:trace>
  <inkml:trace contextRef="#ctx0" brushRef="#br0" timeOffset="178393.31">26212 9208 16227,'0'0'3347,"0"-1"554,-3 8-2833,-4 11-839,0 0 0,0 0 0,2 1 0,0 0 0,1 0 0,1 0 0,1 0 0,1 1 0,1-1 0,0 1 0,1-1 0,1 0 0,1 1 0,3 7-229,-6-25 3,1 0 0,-1-1 0,1 1-1,-1 0 1,1 0 0,0 0 0,0-1 0,0 1 0,0 0 0,0-1 0,0 1 0,0 0 0,1-1 0,-1 0 0,0 1 0,1-1 0,-1 0 0,1 0 0,0 1 0,-1-1 0,1-1 0,0 1 0,-1 0 0,1 0 0,0-1 0,0 1 0,0-1 0,0 1 0,0-1 0,0 0 0,0 0 0,0 0 0,0 0 0,0 0 0,0 0 0,-1 0 0,1-1 0,0 1 0,0-1 0,0 1 0,0-1 0,0 0 0,-1 0-1,1 0 1,0 0 0,-1 0 0,1 0 0,-1 0 0,1 0 0,-1-1 0,1 1 0,-1-1-3,9-5 7,0-1 0,-1-1 0,0 1 0,-1-1-1,0-1 1,0 0 0,-1 0 0,0 0 0,-1-1-1,0 0 1,-1 0 0,0-1 0,-1 1 0,0-1-1,0 0 1,-2 0 0,1 0 0,-2-1 0,1-4-7,-2 15-20,0 2-11,-4 6-21,-33 174 9,19-32 113,31-120-28,-12-27-104,2-4-469,11-10-717</inkml:trace>
  <inkml:trace contextRef="#ctx0" brushRef="#br0" timeOffset="178644.7">26711 9174 17780,'13'-4'1640,"-4"3"409,2 4-777,-5 11-160,-3 6-264,-5 14-456,-8 3-120,-6 12-40,-5 3-23,-4 3-25,-1 0-16,6-7-104,1-7-8,7-14-16,5-8 16,7-19-248,0 0-441,-13-20-2231</inkml:trace>
  <inkml:trace contextRef="#ctx0" brushRef="#br0" timeOffset="179018.5">26519 9153 18596,'-76'37'4637,"70"-31"-4471,1 1 0,-1-1 1,2 1-1,-1 0 1,1 1-1,0-1 1,0 1-1,1 0 0,0-1 1,1 1-1,-1 1 1,2-1-1,-2 8-166,2-15 21,0 1 1,0 0-1,0 0 0,0-1 1,0 1-1,1 0 0,-1 0 1,1 0-1,-1 0 0,1 0 1,0 0-1,0 0 0,0 0 1,0 0-1,0 0 0,0 0 1,1 0-1,-1 0 1,0 0-1,1 0 0,0 0 1,-1 0-1,1 0 0,0 0 1,0-1-1,0 1 0,0 0 1,0-1-1,1 1 0,-1-1 1,1 1-1,-1-1 0,1 1 1,-1-1-1,1 0 0,-1 0 1,1 0-1,0 0 0,0 0 1,0 0-1,-1 0 0,1-1 1,0 1-1,0-1 0,0 1 1,0-1-1,0 0 0,0 0 1,0 0-1,0 0 0,1 0-21,8-5 44,-1 0-1,0-1 1,0 0-1,0-1 1,-1 0-1,0 0 1,-1-1-1,1-1 1,-1 1-1,-1-1 1,0 0-1,0-1 1,-1 0-1,0 0 0,3-7-43,-8 15 18,1-1-1,-1 0 1,0 0-1,0 0 1,0 0-1,0 0 0,-1 0 1,1 0-1,-1 0 1,0 0-1,0 0 0,0 0 1,0-1-1,-1 1 1,1 0-1,-1 0 0,0 0 1,1 0-1,-1 0 1,-1 1-1,1-1 1,0 0-1,-1 0 0,1 1 1,-1-1-1,0 1 1,0-1-1,0 1 0,0 0 1,0-1-1,-1 1 1,1 1-1,-1-1 1,1 0-1,-3-1-17,1 4 3,0 1-1,0-1 1,0 0-1,0 1 1,0 0-1,0 0 1,0 0 0,1 1-1,-1-1 1,1 1-1,0 0 1,0 0 0,0 0-1,0 0 1,0 0-1,1 1 1,-1-1 0,1 1-1,0 0 1,0-1-1,0 1 1,1 0-1,0 0 1,-1 1-3,-1 1 6,-52 120-2619,57-109-1095</inkml:trace>
  <inkml:trace contextRef="#ctx0" brushRef="#br0" timeOffset="179355.96">26738 9569 11186,'-12'32'3349,"-13"39"3794,24-27-5541,2-43-1524,1 0 1,-1-1 0,1 1 0,0 0-1,-1-1 1,1 1 0,-1-1-1,1 0 1,0 1 0,0-1 0,-1 0-1,1 0 1,0 0 0,-1 0-1,1 0 1,0-1 0,-1 1 0,1 0-1,0-1 1,-1 1 0,1-1 0,-1 0-1,1 1 1,-1-1 0,1 0-1,-1 0 1,1 0 0,-1 0 0,0 0-1,0 0 1,1-1 0,-1 1-1,0 0 1,0 0 0,0-2-79,4 0 41,0 0-1,0-1 1,-1 1 0,0-1 0,0 0-1,0-1 1,0 1 0,0-1 0,-1 1 0,0-1-1,0 0 1,0 0 0,-1-1 0,0 1-1,0 0 1,0-1 0,0 0 0,-1 1-1,0-1 1,0 0 0,-1 1 0,1-1 0,-1 0-1,0 0 1,-1 0 0,0 1 0,0-1-1,0 0 1,0 1 0,-1-1 0,0 1-1,0-1 1,-1 1 0,1 0 0,-1 0-1,0 0 1,-3-3-41,4 5 6,-1 0 0,0 1 1,1-1-1,-1 1 0,0 0 0,0-1 0,0 1 0,0 1 0,-1-1 0,1 0 1,0 1-1,-1 0 0,1 0 0,-1 0 0,0 0 0,1 0 0,-1 1 0,0-1 0,1 1 1,-1 0-1,0 0 0,1 1 0,-1-1 0,0 1 0,1 0 0,-1 0 0,1 0 1,-1 0-1,1 0 0,-1 1 0,1 0 0,0-1 0,0 1 0,-3 3-6,4 7-361,4 0-559</inkml:trace>
  <inkml:trace contextRef="#ctx0" brushRef="#br0" timeOffset="179760.22">26897 8958 19060,'0'0'1536,"2"0"41,-1 0-425,27 18-440,-8 7-240,6 11-280,0 5-56,2 6-16,-4 2-32,-6 8-40,-4 1 0,-14 10-24,-7 4 8,-15 8 8,-8 1 16,-9-8-456,-6-8-544</inkml:trace>
  <inkml:trace contextRef="#ctx0" brushRef="#br0" timeOffset="180307.08">27415 8801 15915,'11'-31'5035,"-10"29"-3329,-10 17 431,-59 179-1374,50-133-558,2 0 1,3 1-1,-5 54-205,16-94 27,1 1 0,1-1 1,0 0-1,2 1 0,1-1 0,0 0 0,2 0 0,0 0 0,2-1 0,0 1 1,2-2-1,6 14-27,17 11-87,2-9-214</inkml:trace>
  <inkml:trace contextRef="#ctx0" brushRef="#br0" timeOffset="181023.38">27489 9390 12787,'-1'7'953,"0"-4"-520,0-1 1,0 1-1,0 0 1,1 0-1,-1 0 1,1 0-1,0 0 0,0 0 1,0 0-1,0 0 1,1 0-1,-1 0 1,1 0-1,-1 0 1,1 0-1,0 0 0,0-1 1,1 1-1,0 1-433,29-24 2257,26-61-1874,-3-3 0,-4-2 0,-4-2 0,-3-2 0,17-58-383,-50 115 328,-1 49-119,-21 134-61,-25 90-84,37-233-61,-1-4 0,0 0 0,0 0 1,0 0-1,1 0 0,0 1 0,-1-1 0,1 0 1,0 0-1,1 1 0,-1-1 0,1 0 0,-1 0 1,1 1-1,0-1 0,0 0 0,0 0 0,1 0 1,-1 0-1,1-1 0,1 3-3,8-5-141,1-9-371</inkml:trace>
  <inkml:trace contextRef="#ctx0" brushRef="#br0" timeOffset="181289.47">28060 8921 11154,'-5'12'1897,"-3"8"6505,1 5-7306,0 11-16,-2 4-96,3 8-416,2 0-176,1-3-207,2-2-73,2-7-64,4-4 0,2-6-8,0-4 0,0-8 0,-1-2-8,-6-12-665,0 0-479</inkml:trace>
  <inkml:trace contextRef="#ctx0" brushRef="#br0" timeOffset="181478.09">27900 9172 16876,'0'0'2624,"0"0"-95,0 0-1385,13-11-240,9 9-368,7-4-120,5-1-152,5-2-88,0 0-96,-3-1-40,1 4 32,-6-1-696</inkml:trace>
  <inkml:trace contextRef="#ctx0" brushRef="#br0" timeOffset="181989.59">28519 8772 21061,'0'0'1006,"-8"14"2106,-8 22-2896,4-6 3146,-1-9-3364,1 0 1,1 1 0,0 0-1,2 1 1,1 0 0,0 1-1,2 0 1,1 0 0,1 0-1,1 1 1,0 9 1,3-32-1,0-1 0,0 1 0,0-1 1,0 1-1,0 0 0,1-1 0,-1 1 0,0-1 0,1 1 0,-1-1 0,1 1 0,-1-1 0,1 1 0,0-1 1,0 1-1,0-1 0,0 0 0,0 1 0,0-1 0,0 0 0,0 0 0,0 0 0,0 0 0,1 0 0,-1 0 1,1 0-1,-1-1 0,0 1 0,1 0 0,-1-1 0,1 1 0,-1-1 0,1 1 0,0-1 0,-1 0 1,1 0-1,-1 1 0,1-1 0,0 0 0,-1-1 0,1 1 0,-1 0 0,1 0 0,0-1 0,-1 1 0,1-1 1,-1 1-1,1-1 0,-1 0 0,1 0 1,19-6-8,-1-2 0,-1 0 1,0-1-1,0 0 0,-1-2 1,0 0-1,-1-2 0,10-9 8,-13 9-161,-7-1 1397</inkml:trace>
  <inkml:trace contextRef="#ctx0" brushRef="#br0" timeOffset="182189.37">28640 8945 21357,'-8'13'1360,"-1"5"544,0 14-1024,1 10-159,-2 9-353,-1 1-104,7-7-128,4-5-40,4-11-8,5-6-56,3-11-1192,-4-8 1440</inkml:trace>
  <inkml:trace contextRef="#ctx0" brushRef="#br0" timeOffset="182438">28924 9174 26614,'-17'40'224,"9"-6"-24,3-11-32,-4-5-32,6-10-56,2-5-16,3-8-120,4-7-272,1-11 2272</inkml:trace>
  <inkml:trace contextRef="#ctx0" brushRef="#br0" timeOffset="182780.62">28821 8706 21589,'-7'2'118,"1"0"0,-1 0 0,0 1 0,1 0 0,0 0 0,-1 1 0,1-1 0,1 2 0,-1-1 0,0 0 0,1 1 0,0 0 0,0 0 0,1 1 0,-1 0 0,1-1 0,0 1 0,1 0 0,-1 1 0,1-1 0,1 1 0,-1-1 0,1 1 0,0 0 0,1 0 0,-1 0 0,1 0 0,1 0 0,-1 0 0,1 0 0,1 0 0,0 3-118,-1-9 11,0 1 0,0 0-1,1 0 1,0 0-1,-1 0 1,1 0 0,0 0-1,0-1 1,-1 1-1,1 0 1,1-1 0,-1 1-1,0-1 1,0 1-1,1-1 1,-1 1 0,1-1-1,-1 0 1,1 0-1,-1 0 1,1 1 0,0-2-1,-1 1 1,1 0-1,0 0 1,0-1 0,0 1-1,0-1 1,0 1-1,0-1 1,0 0 0,-1 0-1,1 0 1,0 0-1,0 0 1,0 0 0,0 0-1,0-1 1,0 1-1,0-1 1,0 1 0,0-1-1,-1 0 1,2 0-11,79-45 335,-75 42-290,-1 0 0,0-1 0,0 0 0,0 0 0,0 0 0,0 0 0,-1-1 0,0 0 0,-1 0 0,1 0 0,-1-1 0,0 0 0,-1 1 0,1-2 0,-1 1 0,-1 0 0,1 0 0,-1-1 0,-1 1 0,1-1 0,-1 0 0,-1 1 0,0-1 0,0-6-45,-2 12 11,-1 1 0,1-1 0,-1 1-1,1 0 1,-1 0 0,1 0 0,-1 1 0,0-1 0,1 0-1,-1 1 1,0 0 0,0 0 0,0 0 0,1 0 0,-1 0-1,0 0 1,0 1 0,1-1 0,-1 1 0,0 0 0,1 0-1,-1 0 1,1 0 0,-1 0 0,1 1 0,-1-1 0,1 1-1,0 0 1,0-1 0,0 1 0,0 0 0,0 0 0,-1 2-11,-7 2-101,1 1 1,-1 0 0,1 1 0,1 0 0,0 1 0,0-1-1,0 1 1,1 1 0,1 0 0,-1 0 100,1 4-1222</inkml:trace>
  <inkml:trace contextRef="#ctx0" brushRef="#br0" timeOffset="183372.99">29219 9080 23549,'-13'8'222,"1"0"0,0 1 1,0 0-1,1 0 0,0 1 0,0 1 0,1 0 1,1 0-1,0 1 0,1 0 0,0 1 0,0 0 1,-4 12-223,11-24 13,0 1 0,0-1 0,0 1 0,0 0 0,0-1 0,0 1 0,1 0 0,-1 0 0,1 0 0,-1-1 0,1 1 0,-1 0 0,1 0 0,0 0 0,0 0 0,0 0 0,0 0 0,1 0 0,-1 0 0,0-1 0,1 1 0,-1 0 0,1 0 0,0 0 0,-1-1 0,1 1 0,0 0 0,0-1 0,0 1 0,0-1 0,0 1 0,1-1 0,-1 1 0,0-1 0,1 0-1,-1 0 1,1 1 0,0-1 0,-1 0 0,1 0 0,0-1 0,-1 1 0,1 0 0,0-1 0,0 1 0,0-1 0,-1 1 0,1-1 0,0 0 0,0 0 0,0 0-13,10-2 38,-1-1 0,0 0 0,0-1-1,-1 0 1,1-1 0,-1 0 0,0-1 0,0 0-1,-1 0 1,1-1 0,-2 0 0,1-1-1,-1 0 1,0 0 0,0-1 0,3-6-38,28-71 150,-39 84-149,1 0 1,-1 0-1,0-1 1,0 1-1,0 0 0,0 0 1,0 0-1,0 0 1,0 0-1,-1 0 1,1 0-1,-1 0 1,1 0-1,-1 0 0,0 0 1,0 0-1,0 0 1,0 0-1,0 1 1,0-1-1,0 0 1,-1 1-1,1-1 0,0 1 1,-1-1-1,0 1 1,1 0-1,-1 0 1,0-1-1,0 1 0,1 0 1,-1 1-1,0-1 1,0 0-1,0 1 1,0-1-1,0 1 1,0-1-1,0 1 0,-1 0 1,1 0-1,-2 0-1,-4 1-98,-1 0-1,1 1 1,-1 0-1,1 0 1,0 1-1,0 0 1,0 1-1,0 0 1,0 0-1,1 1 1,0-1 0,0 2-1,-7 5 99,-14 9-1470</inkml:trace>
  <inkml:trace contextRef="#ctx0" brushRef="#br0" timeOffset="183899.76">28779 9335 18748,'0'0'1550,"-3"-7"5659,6-3-7127,1-1-1,0 1 0,0 1 0,1-1 1,1 1-1,-1 0 0,2 0 1,-1 0-1,1 1 0,0 0 1,5-3-82,9-13 84,331-408 257,-343 419-339,-8 10-9,-1 3-5,0 0-15,0 0-39,0 0-208,0 0-436,0 0-1434,0 0-2176</inkml:trace>
  <inkml:trace contextRef="#ctx0" brushRef="#br0" timeOffset="184913.3">29361 8498 23389,'14'2'320,"-1"19"-312,0 9 8,9 13 8,-2 8 16,8 10 24,2 4-32,-7 12 48,-3 2 16,-17 4 48,-6-2-8,-17-6-32,-4-1-32,-7-4-16,-5 1 8,-6-3-472,-1-4-552</inkml:trace>
  <inkml:trace contextRef="#ctx0" brushRef="#br0" timeOffset="187654.07">25476 10051 11218,'-3'19'5326,"21"-13"-3351,27-15-1257,82-46 52,-99 40-708,1 2 0,0 0 1,1 2-1,1 1 0,0 2 0,31-5-62,-58 13 31,1-1-1,-1 1 0,1 0 0,-1 0 1,1 0-1,0 1 0,-1 0 1,1-1-1,-1 2 0,0-1 0,1 0 1,-1 1-1,0 0 0,0 0 1,0 0-1,0 0 0,0 1 0,-1 0 1,1 0-1,-1 0 0,1 0 0,-1 0 1,0 0-1,0 1 0,-1 0 1,1-1-1,0 3-30,-1-3 17,0-1-1,0 0 1,-1 0 0,1 0-1,1-1 1,-1 1 0,0 0-1,0-1 1,1 1 0,-1-1-1,1 0 1,-1 0 0,1 0-1,-1 0 1,1 0 0,0 0-1,0-1 1,-1 0 0,1 1-1,0-1 1,0 0 0,-1 0-1,1 0 1,0-1 0,0 1-1,-1-1 1,1 1 0,0-1-1,-1 0 1,1 0 0,-1 0-1,1 0 1,-1-1 0,1 1-1,-1-1 1,0 1 0,0-1-1,0 0 1,0 0 0,0 0-1,0 0 1,1-2-17,18-14 33,1 2 1,0 0-1,1 2 1,0 0-1,2 2 1,-1 0-1,1 2 1,1 0-1,0 2 1,18-3-34,-41 11 16,0 0 0,0 0 0,0 0 1,-1 0-1,1 0 0,0 0 0,0 1 1,0 0-1,0-1 0,0 1 0,0 0 0,-1 1 1,1-1-1,-1 0 0,1 1 0,-1-1 1,1 1-1,-1 0 0,0 0 0,1 0 0,-1 0 1,0 0-1,0 0 0,-1 1 0,1-1 1,0 1-1,-1-1 0,0 1 0,1 0 0,-1-1 1,0 1-1,-1 0 0,1 0 0,0 0 1,-1 0-1,1-1 0,-1 1 0,0 0 0,0 0 1,0 0-1,0 0 0,-1 0 0,1 0 1,-1 0-17,6 37 533,-4-40-527,0 1 1,-1 0 0,1-1 0,0 1 0,-1-1-1,1 1 1,0-1 0,0 0 0,0 1-1,-1-1 1,1 0 0,0 1 0,0-1-1,0 0 1,0 0 0,0 0 0,0 0 0,-1 1-1,1-2 1,0 1 0,0 0 0,0 0-1,0 0 1,0 0 0,0 0 0,0-1-1,-1 1 1,1 0 0,0-1 0,0 1 0,0-1-1,-1 1 1,1-1 0,0 1 0,-1-1-1,1 1 1,0-1 0,-1 0 0,1 1 0,-1-1-1,1 0 1,-1 0 0,1 1 0,-1-1-1,1 0 1,-1 0 0,0 0 0,0 0-1,1 1 1,-1-1 0,0 0 0,0 0 0,0 0-1,0 0 1,0 0 0,0 0 0,0 0-1,0 0 1,0 0-7,3-4 1,38-60-1934,-19 30-3691</inkml:trace>
  <inkml:trace contextRef="#ctx0" brushRef="#br0" timeOffset="188119.76">25823 10550 19012,'0'0'122,"1"0"-1,-1 0 1,1 0 0,-1 0-1,0 0 1,1 0-1,-1 0 1,1 0 0,-1 0-1,1 1 1,-1-1-1,0 0 1,1 0 0,-1 0-1,1 1 1,-1-1-1,0 0 1,1 1 0,-1-1-1,0 0 1,1 0 0,-1 1-1,0-1 1,0 1-1,1-1 1,-1 0 0,0 1-1,0-1 1,0 1-1,1-1 1,-1 0 0,0 1-1,0-1 1,0 1-1,0-1 1,0 1 0,0-1-1,0 0 1,0 1-122,33-39-74,-22 22 131,-1-1-1,-1-1 1,-1 1-1,0-1 1,-2-1-1,0 1 1,-1-1-1,0 0 1,-2 0 0,2-20-57,7 133 532,4 28-475,-8-113-382,1-14-429</inkml:trace>
  <inkml:trace contextRef="#ctx0" brushRef="#br0" timeOffset="189293.92">26108 10261 11899,'-3'-1'6969,"1"1"-3572,13 2-2105,1 3-988,43 103-157,-55-107-51,0-1 76,0 0 109,0 0 43,17 45 330,22 45-598,-38-89-43,-1-1 4,-5 40 1720,-10 94-1754,9 32 37,-18-136 153,23-29-62,-6-10 262,-12-87-330,19 18-22,3 1 0,3 0 1,4-3-22,-9 76-238,0-3 608,3 5-3384,-3 2 1120</inkml:trace>
  <inkml:trace contextRef="#ctx0" brushRef="#br0" timeOffset="190005.35">26397 10342 11090,'-42'9'10369,"39"-8"-10303,0 1-1,0-1 0,1 1 0,-1 0 1,0 0-1,1 0 0,0 0 1,-1 1-1,1-1 0,0 1 1,0-1-1,0 1 0,1 0 0,-1 0 1,1-1-1,-1 1 0,1 0 1,0 1-1,0-1 0,0 0 1,1 0-1,-1 0 0,1 0 0,0 1 1,0-1-1,0 0 0,0 0 1,1 3-66,28 70 397,-28-74-385,0-1 1,-1 1 0,1-1 0,0 1-1,0-1 1,0 0 0,0 1-1,1-1 1,-1 0 0,0 0-1,1 0 1,-1 0 0,0 0-1,1 0 1,-1 0 0,1 0 0,0 0-1,-1-1 1,1 1 0,-1-1-1,1 1 1,0-1 0,-1 0-1,1 0 1,0 1 0,0-1-1,-1 0 1,1-1 0,0 1-1,-1 0 1,1 0 0,0-1 0,0 1-1,-1-1 1,1 1 0,-1-1-1,1 0 1,-1 0 0,1 0-1,-1 0 1,1 0 0,-1 0-1,0 0 1,1 0 0,-1-1-13,6-6 39,0 0 0,-1 0 0,0 0 0,-1-1 0,0 0 0,0-1 0,-1 1 0,0-1 0,-1 1 0,0-1 0,0 0 0,-1-1 0,0 1 0,-1 0 0,0 0 0,-1-1 0,0 1 0,-1 0 0,0-1 0,-2-7-39,-2 16 25,3 8-26,-1-1-1,1 1 0,0 0 1,0-1-1,1 1 0,-1 0 0,1 0 1,1 0-1,-1 0 0,1 1 1,0-1-1,0 0 0,1 0 0,0 0 1,0 0-1,0 0 0,1 0 1,0 0 1,-2-6 0,0 0 0,-1 1 1,1-1-1,0 1 1,0-1-1,0 0 0,0 1 1,0-1-1,0 1 1,0-1-1,0 0 0,0 1 1,0-1-1,0 1 1,0-1-1,0 0 0,0 1 1,0-1-1,0 1 1,0-1-1,1 0 0,-1 1 1,0-1-1,0 1 1,0-1-1,1 0 0,-1 1 1,0-1-1,0 0 1,1 0-1,-1 1 0,0-1 1,1 0-1,-1 0 1,0 1-1,1-1 0,-1 0 1,1 0-1,-1 0 1,0 0-1,1 1 0,-1-1 1,1 0-1,-1 0 1,0 0-1,1 0 0,-1 0 1,1 0-1,-1 0 1,0 0-1,1 0 1,-1 0-1,1 0 0,-1-1 1,0 1-1,1 0 1,-1 0-1,1 0 0,-1 0 1,0-1-1,1 1 1,-1 0-1,0 0 0,1-1 1,-1 1-1,0 0 0,16-26 39,-5-6-6,-2 0 0,-1-1 0,-2 1 0,-1-1 0,-2-1 0,-1 1 0,-1 0 0,-2-5-33,-2 81-35,8 183 82,-5-226-44,0 1 1,0-1-1,0 1 0,0-1 1,0 1-1,1 0 1,-1-1-1,0 1 0,0-1 1,0 1-1,1-1 0,-1 1 1,0-1-1,0 1 0,1-1 1,-1 1-1,1-1 0,-1 1 1,0-1-1,1 0 0,-1 1 1,1-1-1,-1 0 0,1 1 1,-1-1-1,1 0 1,-1 1-1,1-1 0,-1 0 1,1 0-1,0 0 0,-1 0 1,1 0-1,-1 1 0,1-1 1,0 0-1,-1 0 0,1 0 1,-1-1-1,1 1 0,-1 0 1,1 0-1,0 0 0,-1 0 1,1 0-1,-1-1 1,1 1-1,-1 0 0,1-1 1,-1 1-1,1 0 0,-1-1 1,1 1-1,-1 0 0,0-1 1,1 1-1,-1-1 0,1 1 1,-1-1-1,0 1 0,0-1 1,1 1-1,-1-1 0,0 1 1,0-1-1,1 0-3,28-42 155,-26 37-136,7-10 31,-9 13-46,0-1 0,1 1 1,-1-1-1,1 1 0,0 0 0,0 0 0,0 0 0,1 0 0,-1 0 0,1 0 0,0 0 0,0 1 0,0-1 0,0 1 1,0 0-1,0 0 0,0 0 0,1 1 0,0-1-4,-1 3-4,0 1 1,0-1-1,-1 1 0,1 0 1,0-1-1,-1 2 1,0-1-1,1 0 0,-1 0 1,0 1-1,0-1 0,0 1 1,0-1-1,-1 1 1,1 0-1,-1 0 0,1 0 1,-1 0-1,0 0 1,0 0-1,0 0 0,-1 1 4,4 6 1,31 75 66,-34-83-22,-1-2 151,0-4 110,-3-21-99,-1 0 1,-1 1-1,-1 0 1,-2 0 0,0 0-1,-6-9-207,8 20 8,5 11-16,1 2-14,33 6-596,-10-4-659</inkml:trace>
  <inkml:trace contextRef="#ctx0" brushRef="#br0" timeOffset="190725.13">28039 10015 19540,'-5'-1'318,"2"0"-96,0 1-1,-1 0 0,1-1 0,0 0 1,0 0-1,0 0 0,0 0 1,0 0-1,0 0 0,0-1 1,0 0-1,0 1 0,0-1 1,1 0-1,-1 0 0,1-1 0,0 1 1,-1 0-1,1-1 0,0 1 1,0-1-1,1 0 0,-1 0 1,0 0-1,1 0 0,0 0 1,-1-2-222,4 3 7,0-1 1,0 1 0,0 0 0,0 0 0,1 0 0,-1 1 0,0-1 0,1 1 0,0-1 0,-1 1 0,1 0 0,0 0 0,-1 0-1,1 0 1,0 0 0,0 1 0,0-1 0,0 1 0,0 0 0,0 0 0,0 0 0,0 0 0,0 0 0,0 1 0,-1-1 0,1 1 0,0 0-1,0 0 1,0 0 0,-1 0 0,1 0 0,0 1 0,-1-1 0,1 1 0,1 1-8,-2 1 4,0 1-1,0-1 1,-1 1 0,1-1 0,-1 1-1,0 0 1,0-1 0,0 1 0,-1 0-1,0 0 1,0-1 0,0 1 0,0 0-1,-1 0 1,1-1 0,-1 1 0,-1 0-1,1-1 1,-1 1 0,0-1 0,0 1-1,0-1 1,-3 4-4,2 2 3,-10 20 16,8-20 7,1 0 1,-1 0 0,2 1-1,-1-1 1,1 1-1,1-1 1,0 1-1,1 0 1,0 0 0,0 0-1,1 0 1,1 0-1,0 1-26,-1-10 5,0-1-1,1 0 1,-1 1-1,1-1 1,-1 0-1,1 1 0,0-1 1,-1 0-1,1 0 1,0 1-1,0-1 1,0 0-1,0 0 1,0 0-1,0 0 0,0 0 1,0 0-1,0-1 1,1 1-1,-1 0 1,0 0-1,0-1 0,1 1 1,-1-1-1,0 1 1,1-1-1,-1 0 1,1 0-1,-1 1 1,1-1-1,-1 0 0,0 0 1,1 0-1,-1 0 1,1-1-1,-1 1 1,1 0-1,-1-1 0,0 1 1,1-1-1,0 0-4,51-31-396,-25-1-139,0-11 750</inkml:trace>
  <inkml:trace contextRef="#ctx0" brushRef="#br0" timeOffset="191174.85">28251 9880 18140,'-6'-10'4457,"14"0"-4253,71-22-35,-77 33-151,-1 0 1,0 0-1,0 0 0,0 0 0,0 0 0,0 0 0,0 0 1,0 1-1,0-1 0,0 0 0,0 1 0,0-1 0,-1 0 1,1 1-1,-1-1 0,1 1 0,-1-1 0,0 0 0,1 1 1,-1-1-1,0 1 0,0-1 0,0 1 0,0 0 0,0-1 1,0 1-1,-1-1 0,1 1 0,0-1 0,-1 0 0,1 1 1,-1-1-1,1 1 0,-1-1 0,0 0-18,0 8 95,-3 74 584,3-1 0,4 1-1,12 73-678,-12-142 72,-2-9-32,1 1 1,-1 0 0,0-1-1,-1 1 1,1 0-1,-1 0 1,0-1 0,-1 1-1,1 0 1,-1-1 0,0 1-1,0 0 1,-1-1 0,-2 5-41,1-9 54,0 1 0,0-1 1,0 0-1,0 1 1,0-2-1,-1 1 1,1 0-1,-1-1 0,1 1 1,0-1-1,-1 0 1,1 0-1,-1 0 0,1-1 1,0 1-1,-1-1 1,1 0-1,0 0 0,-1 0 1,-1-1-55,-2-2 14,1 0 1,0-1-1,0 1 1,0-1-1,1 0 1,0 0-1,0-1 1,0 0-1,0 0 1,1 0-1,0 0 1,0-1-1,1 1 1,0-1-1,0 0 1,0 0-1,1 0 1,0 0-1,1-1 1,0 1-1,0 0 1,0-1-1,1 1 1,0-1-1,0 1 1,1-1-1,0 1 0,0 0 1,2-4-15,18-18-1300,-4 16-177</inkml:trace>
  <inkml:trace contextRef="#ctx0" brushRef="#br0" timeOffset="191660.26">28504 9992 18580,'0'0'982,"-3"6"1129,1 124 24,9-94-1233,-7-36-889,1 1 0,-1-1 1,0 0-1,1 1 0,-1-1 0,1 1 0,-1-1 1,1 0-1,-1 0 0,1 1 0,-1-1 0,1 0 1,0 0-1,-1 1 0,1-1 0,-1 0 0,1 0 1,0 0-1,-1 0 0,1 0 0,-1 0 0,1 0 1,0 0-1,-1 0 0,1 0 0,-1 0 0,1 0 1,0-1-1,-1 1 0,1 0 0,-1 0 0,1-1 1,-1 1-1,1 0 0,-1-1 0,1 1 0,-1 0 0,1-1 1,-1 1-1,0-1 0,1 1 0,-1-1 0,1 1 1,-1-1-1,0 1 0,0-1 0,1 1 0,-1-1 1,0 1-1,0-1 0,0 0 0,1 1 0,-1-1-13,31-48 254,39-39-114,-69 88-140,0-1-1,0 0 1,0 0 0,0 1-1,0-1 1,0 1 0,0-1-1,0 1 1,0-1 0,0 1-1,0 0 1,0-1 0,0 1-1,0 0 1,0 0 0,0 0 0,1 0-1,-1 0 1,0 0 0,0 0-1,0 0 1,0 0 0,0 1-1,0-1 1,1 0 0,-1 1-1,0-1 1,0 1 0,0-1 0,0 1-1,0-1 1,-1 1 0,1 0-1,0-1 1,0 1 0,0 0-1,0 0 1,-1 0 0,1 0-1,0 0 1,-1 0 0,1 0-1,-1 0 1,1 0 0,-1 0 0,1 0-1,-1 0 1,0 0 0,0 0-1,1 0 1,-1 0 0,0 0-1,0 1 1,0-1 0,0 0-1,0 0 1,-3 65 117,2-66-85,0 0 0,1 0 1,-1 0-1,0 0 0,1 0 1,-1 0-1,0 0 0,0 0 1,1 0-1,-1-1 0,0 1 1,1 0-1,-1-1 0,0 1 1,1 0-1,-1-1 0,1 1 1,-1-1-1,0 1 0,1-1 1,-1 1-1,1-1 0,-1 1 1,1-1-1,0 1 1,-1-1-1,1 0 0,0 1 1,-1-1-1,1 0 0,0 1 1,-1-1-1,1 0 0,0 1 1,0-1-1,0 0 0,0 0 1,0 1-1,0-1 0,0 0 1,0 0-1,0 1 0,0-1 1,0 0-1,1 1 0,-1-1 1,0 0-1,0 1 1,1-1-1,-1 0 0,1 0-32,-3-17 125,-1-12-33,-1 0 1,-1 1-1,-1 0 1,-2 0-1,-5-12-92,12 38 16,1 3-17,13 12 5,-9-9-28,0-1 0,1 0-1,-1 0 1,0-1 0,1 1 0,-1-1 0,1 0 0,-1 0 0,1 0 0,0-1 0,-1 0 0,1 0 0,0 0 0,-1 0 0,1-1 0,0 0 0,-1 1-1,1-2 1,-1 1 0,1-1 0,1 0 24,13-7-1061</inkml:trace>
  <inkml:trace contextRef="#ctx0" brushRef="#br0" timeOffset="103758.41">23955 2839 18820,'-86'-50'927,"83"48"-792,2 0 85,21-5-221,1 0 1,0 1 0,0 1 0,1 1 0,-1 1 0,1 1-1,1 0 1,21-2 7,255-1 234,255-20-97,-2 11-136,457 0 35,45 75 10,558 38 1,-1218-71-20,22-16-34,-215-8 8,106 1 7,245-28-15,-420 7 740,0 6-1,1 6 1,-1 6-1,46 10-739,-129-11 1328,-53-8-1700,3 5-700</inkml:trace>
  <inkml:trace contextRef="#ctx0" brushRef="#br0" timeOffset="206650.07">31095 2265 20532,'-50'-33'26,"33"20"120,-1 1-1,-1 0 0,0 2 0,0 0 0,-1 1 0,-1 1 0,1 1 0,-12-3-145,-201-5 1318,80 10-1174,-505-105-51,387 87-118,-108 12 25,97 5 59,-73-20-59,42-15 24,21 2 0,-43 10-24,-323-6 4,449 17-11,-1 9 0,0 9 1,-128 20 6,-505 98-16,751-98 7,2 3 0,1 4-1,1 4 1,2 3 0,1 5 0,2 3 0,2 4 0,1 3 0,4 4 0,-49 43 9,93-69-11,2 1 1,1 1-1,1 1 0,2 1 1,1 2-1,-19 32 11,34-48-9,2-1 0,0 1 0,0 1 1,2-1-1,0 1 0,1 0 0,1 1 0,1-1 0,0 1 1,1 0-1,1 0 0,1-1 0,1 1 0,1 0 0,0 0 1,2 0 8,5 11-16,1 0 1,2-1-1,1-1 0,1 0 1,1-1-1,2 0 1,1-2-1,0 0 1,2-1-1,1 0 1,1-2-1,1-1 1,1-1-1,0 0 1,2-2-1,0-1 1,25 12 15,9-1-4,1-3 0,1-2 0,1-3 1,1-3-1,0-3 0,2-2 0,-1-3 1,6-3 3,33 8 14,1346 275 67,-1440-287-81,247 55-34,2-12 0,2-11 1,171-3 33,386-61-46,-586 16 58,32 0 10,657-58 28,-808 53-56,-1-5-1,-2-5 1,0-4-1,-2-6 1,-2-4-1,-2-4 1,-3-5-1,17-16 7,-87 51 11,-1-1-1,-1-2 0,0-1 1,-2-1-1,0-1 0,-2-1 1,-1-2-1,-1 0 0,-1-2 1,-1 0-1,-2-1 0,5-10-10,1-18 60,-1-1 1,-3 0-1,-3-2 0,-2 0 0,-3-1 1,-3 0-1,-2-1 0,-3 0 1,-3-1-1,-2 1 0,-5-14-60,4 48 132,-1-1 0,-2 1 0,0 0 0,-2 0 0,-2 0 0,0 1 0,-2 0 0,0 1 0,-2 0-1,-1 0 1,-2 1 0,0 1 0,-1 1 0,-1 0 0,-1 1 0,-19-17-132,7 17-39,-1 1-1,0 1 1,-2 2-1,0 1 1,-2 2-1,1 1 1,-2 2-1,-15-3 40,-42-9-771</inkml:trace>
  <inkml:trace contextRef="#ctx0" brushRef="#br0" timeOffset="15397.22">13344 823 15531,'0'0'68,"0"0"-16,17 4 1929,16 8-1949,62 18 128,110-22 1664,31 6-916,224 43-908,-293-29 22,2-8-1,32-6-21,405 10 36,-95-22-29,-243 14 38,252-19-45,-390-6 141,0 7-1,124 13-140,327 6 209,-191 5 75,-324-21-278,110 1 25,151-18-31,107-36 51,-58-11 146,-67-6 304,-75 11 102,103 22 264,107 47-834,-312-3-35,353 0-44,-359-9 38,0-6-1,54-13 9,-159 18-14,-1-1 0,1-1 0,-1-1-1,0-1 1,0 0 0,0-2 0,-1 0 0,0-1 0,-1-1-1,0-1 1,0 0 0,-1-2 0,-1 0 0,0 0 0,-1-2-1,1-2 15,-12 14-23,0-1 0,-1 0-1,0 0 1,0 0 0,0 0-1,0-1 1,-1 1 0,1-1-1,-1 1 1,0-1 0,-1 0-1,1 0 1,-1 0 0,0 0-1,0 0 1,0 0 0,-1 0-1,0 0 1,0 0 0,0 0-1,-1 0 1,1 0 0,-1 0-1,-2-5 24,-51-110-505,49 107 510,0 1 1,-2 0 0,1 0-1,-2 1 1,1-1-1,-1 2 1,-1-1-1,0 1 1,-1 1 0,0-1-1,0 2 1,-1-1-1,0 1 1,0 1 0,-1 0-1,0 1 1,-11-4-6,-19-8-128,-2 3 0,0 1 0,0 2 1,-29-2 127,-57-5-375,-2 7 0,0 5 0,-92 9 375,83-1-884,-463-37 450,-168 44 471,290 2-25,-417-14-15,-304-36-114,1016 27 80,-656-28 390,11 45-360,-232 54 7,713-32 571,-38-16-571,386-10 20,-39-1 259,0 2-1,0 1 0,0 3 1,1 1-1,-25 7-278,61-11 8,1-1-1,-1 1 0,0 0 0,0 0 1,1 0-1,-1 1 0,1 0 0,-1 0 1,1 0-1,0 0 0,0 0 0,1 1 1,-1 0-1,1 0 0,0 0 0,0 0 1,0 0-1,0 1 0,1-1 0,-1 1 1,1 0-1,1 0 0,-1 0 0,1 0 1,-1 3-8,1 5-9,0 1 0,2-1-1,0 1 1,0-1 0,1 0 0,0 0 0,2 0 0,-1 0 0,1 0 0,4 7 9,31 77 11,3-2-1,44 70-10,26 7-837,-73-136-1005</inkml:trace>
  <inkml:trace contextRef="#ctx0" brushRef="#br0" timeOffset="35057.09">12790 1901 8890,'-114'12'7265,"113"-11"-7129,1-1-48,0 0 21,0 0-5,0 0 24,0 0 48,0 0 0,0 0 4,0 0-40,0 0-58,0 0-23,0 0-28,7 5 145,124 8 484,-114-14-658,44-4 24,1 3 1,0 2-1,0 4 1,38 6-27,-80-6 0,67 12 2,1-4 0,76 1-2,-5-16 25,-94-1-14,0 3-1,0 4 0,-1 1 1,56 13-11,-51-3 39,0-3-1,1-3 1,0-4 0,0-2 0,1-3 0,-1-4 0,10-4-39,83-7 498,1 7 1,130 10-499,314-14 83,-420 5-82,851-14 39,-457 15-8,-366 20 238,0-10 0,129-17-270,602-75 315,-840 80-297,-1 6 0,1 4-1,91 14-17,-20 3 19,0-7 0,26-8-19,917 10 38,-1052-13 215,1-3 0,-1-2 0,0-4 0,0-2 0,7-6-253,-26 2 1033,-51 15-1594</inkml:trace>
  <inkml:trace contextRef="#ctx0" brushRef="#br0" timeOffset="36287.96">15058 2802 18828,'1'-1'40,"-1"-1"0,0 1 0,0 0 0,1 0 0,-1 0 0,1 0 0,-1 0 0,1 0-1,-1 0 1,1 0 0,-1 0 0,1 0 0,0 0 0,0 0 0,0 0 0,-1 0 0,1 1 0,0-1 0,0 0 0,0 1 0,0-1 0,0 0 0,0 1-1,0-1 1,1 1 0,-1 0 0,0-1 0,0 1 0,0 0 0,0 0 0,1 0 0,-1 0 0,0 0 0,0 0 0,0 0 0,0 0 0,1 0-40,119-23 0,1 4 1,1 6 0,0 6-1,12 5 0,528 10-44,18 6 56,-344-21 11,-12-1 57,84 18-80,-330-6 22,0-3 1,0-3-1,0-4 0,-1-4 0,0-3 1,-1-3-1,8-6-22,-81 21 311,-4 1 173,0 0 161,0 0 92,0 0-61,0 0-159,0 0-221,-2 0-82,0 0 800</inkml:trace>
  <inkml:trace contextRef="#ctx0" brushRef="#br0" timeOffset="-180748.4">21929 1125 19316,'-45'-1'99,"0"-2"0,0-2 1,0-3-1,1-1 0,0-2 0,-14-7-99,26 6-352,0 2 1,0 1-1,-1 1 1,0 2-1,0 1 1,-1 2-1,-25 1 352,-124 7-564,-142-5 3310,-238-59 695,-132 66-3690,450 2-405,-959 7 279,596-2 295,-238-2-6,-1033-84 296,1649 66-175,-1 11 1,1 10-1,-158 32-35,187-11 349,-105 35-349,210-46 16,1 4-1,2 5 1,1 3 0,-45 28-16,85-36-2,1 3 0,1 2 0,2 1 0,2 3 0,1 2 0,2 2 0,1 2 0,-4 10 2,32-34 0,1 0 1,1 0 0,1 1-1,1 1 1,1 0 0,1 0-1,1 1 1,0 0 0,2 0-1,1 0 1,1 1 0,1-1-1,1 1 1,1 0 0,1 0-1,1-1 1,2 12-1,3 3-8,2 0-1,1 0 1,2-1 0,1-1-1,2 0 1,2-1 0,1 0-1,1-2 1,2 0 0,11 10 8,16 13-32,3-3 0,2-3 1,2-1-1,2-4 0,18 10 32,34 13-1,3-5-1,3-4 0,2-6 1,3-5-1,1-5 1,3-5-1,56 6 2,75 30-41,4-12 0,2-12 0,2-11 0,74-5 41,536-31 16,-486-8-12,-33 2-74,-1-16-1,204-42 71,684-192-41,-945 188 39,-56 17-4,-2-10 0,-3-11 0,221-97 6,-294 91 7,-4-7 1,-3-7-1,44-39-7,203-207 36,-361 303-28,-1-2-1,-2-2 0,-2-1 0,-1-2 1,-2-1-1,-2-2 0,-2-1 0,-1-2 1,11-27-8,-27 47 9,-2-1 0,-1 0 0,-1 0 0,-2-1 0,0 0 0,-2 0 1,1-24-10,-4 39 37,-1-1 1,-1 0 0,0 0-1,-1 0 1,-1 1 0,0-1-1,0 1 1,-1-1 0,-1 1-1,0 1 1,-1-1 0,0 1-1,0 0 1,-1 0 0,-1 0-1,0 1 1,-7-7-38,-12-6 92,-2 1-1,0 2 1,-2 0 0,0 2 0,-1 1 0,-1 2-1,0 1 1,-19-4-92,-9-6-298,18 5-322</inkml:trace>
  <inkml:trace contextRef="#ctx0" brushRef="#br0" timeOffset="-142520.82">17619 3821 19596,'13'-62'6123,"-18"66"-5460,-61 215-241,57-191-366,1 1-1,2 1 1,1-1-1,1 1 1,2 0-1,1 0 1,1 0-1,3 23-55,-3-50 20,1 0-1,-1 0 1,1 0-1,-1 0 1,1 0-1,0 0 1,0 0-1,1-1 1,-1 1-1,0 0 1,1 0-1,0-1 1,-1 1-1,1-1 0,0 1 1,1-1-1,-1 0 1,0 0-1,0 0 1,1 0-1,-1 0 1,1-1-1,0 1 1,0-1-1,-1 0 1,1 0-1,0 1 0,0-2 1,0 1-1,0 0 1,0-1-1,0 1 1,0-1-1,1 0 1,-1 0-1,0 0 1,0-1-1,0 1 1,0-1-1,0 1 1,0-1-1,2-1-19,26-7-341,-1-2 1,-1 0-1,0-2 1,-1-2-1,0 0 1,2-3 340,14-12-1794</inkml:trace>
  <inkml:trace contextRef="#ctx0" brushRef="#br0" timeOffset="-142237.07">18029 3941 20900,'1'5'168,"1"-1"-1,-1 0 1,1-1-1,-1 1 0,1 0 1,0 0-1,1-1 0,-1 1 1,0-1-1,1 0 0,0 1 1,0-1-1,0-1 0,0 1 1,0 0-1,1-1 1,-1 1-1,1-1 0,0 0 1,0-1-1,-1 1 0,1 0 1,0-1-1,0 0 0,2 0-167,35 21 159,-35-18-137,-1 1-1,0 0 1,0 0 0,-1 0 0,0 1-1,0-1 1,0 1 0,0 0 0,-1 0-1,0 0 1,0 1 0,-1-1 0,0 1 0,0 0-1,0-1 1,-1 1 0,0 0 0,0 0-1,-1 0 1,0 0 0,0 0 0,-1 0 0,0 5-22,-3 13 86,-1 0 0,-1-1 0,-1 0 0,-1 0 0,-1-1 0,-2 1-86,1 1 17,-1-1-1,-1 0 0,-1-1 1,-2 0-1,0-1 0,-1-1 1,-1 0-1,-13 11-16,13-20-938</inkml:trace>
  <inkml:trace contextRef="#ctx0" brushRef="#br0" timeOffset="-138578.59">19147 3808 13475,'-13'-28'9106,"-18"34"-6390,-28 39-2448,51-36-262,0 0 0,1 1 0,0 0 0,1 0 0,0 0 0,0 1-1,1-1 1,1 1 0,-1 1 0,2-1 0,0 1 0,0-1-1,1 1 1,1 0 0,0 0 0,0 0 0,1 0 0,1-1-1,0 1 1,0 0 0,2 5-6,-3-16 1,0 1 0,0-1 0,0 0-1,1 0 1,-1 1 0,0-1 0,0 0 0,1 0-1,-1 0 1,1 0 0,-1 1 0,1-1 0,-1 0-1,1 0 1,0 0 0,-1 0 0,1 0 0,0 0-1,0 0 1,0 0 0,0-1 0,0 1 0,0 0-1,0 0 1,0-1 0,0 1 0,0-1 0,0 1-1,0-1 1,0 1 0,1-1 0,-1 0 0,0 0-1,0 1 1,1-1 0,-1 0 0,0 0 0,0 0-1,0 0 1,1 0 0,-1-1 0,0 1 0,0 0-1,1-1 1,-1 1 0,0 0 0,0-1 0,0 0-1,0 1 1,1-1-1,47-48 102,-28 14-45,-2 0 0,-1-1 1,-1-1-1,-3-1 0,7-26-57,-20 60 30,2 15-88,14 161-68,-17-171 129,0 0 0,0 0 0,0 0 0,0 0 0,0 1 0,0-1 0,0 0 0,1 0 0,-1 0 0,0 0 0,1 0 0,-1 0 0,1 0 0,-1 0 0,1 0 0,0 0 0,-1 0 0,1 0 0,0 0 0,0 0 0,-1-1 0,1 1 0,0 0 0,0-1 0,0 1 0,0 0 0,0-1 0,0 1 0,0-1 0,0 1 0,0-1 0,0 0 0,1 0 0,-1 1 0,0-1 0,0 0 0,0 0 0,0 0 0,0 0 0,1 0 0,-1 0 0,0 0 0,0-1 0,0 1 0,0 0 0,0-1 0,0 1 0,0-1 0,0 1 0,0-1 0,0 1 0,0-1 0,0 0 0,0 1 0,0-1 0,0 0 0,-1 0 0,1 0-3,41-58 256,-41 57-242,101-221 1121,-100 218-1031,7 24-108,10 171-76,5-115 139,-23-74-56,-1 0 0,1 1 0,-1-1-1,1 0 1,0 0 0,0 0 0,-1 0 0,1 0-1,0 0 1,0 0 0,0 0 0,0 0 0,0 0-1,0-1 1,1 1 0,-1 0 0,0-1 0,0 1-1,0-1 1,1 1 0,-1-1 0,0 1-1,0-1 1,1 0 0,-1 0 0,0 0 0,1 0-1,-1 0 1,0 0 0,1 0 0,-1 0 0,0 0-1,1-1 1,-1 1 0,0 0 0,0-1 0,1 1-1,-1-1 1,0 0 0,0 1 0,0-1 0,0 0-1,0 0 1,0 1 0,0-1 0,0 0-1,0 0 1,0 0 0,0 0 0,0 0 0,-1-1-1,1 1 1,0 0 0,-1 0 0,1 0 0,-1-2-3,15-22 106,-1 0 1,-1-2 0,-1 1 0,-2-2 0,0 0 0,-2 0 0,-1 0-1,2-28-106,-4 52 54,0 29-76,1 38-22,-6-63 44,1 18 1,19 78 29,4-96-1083,-11-19 1542</inkml:trace>
  <inkml:trace contextRef="#ctx0" brushRef="#br0" timeOffset="-138235.73">19874 3631 20916,'-119'228'5707,"119"-228"-5703,0 0-1,1 0 1,-1 0 0,1 1-1,-1-1 1,0 0 0,1 0-1,-1 0 1,0 0 0,1 0-1,-1 1 1,0-1 0,0 0-1,1 0 1,-1 0 0,0 1-1,1-1 1,-1 0 0,0 0-1,0 1 1,0-1 0,1 0-1,-1 1 1,0-1 0,0 0-1,0 1 1,0-1 0,1 0-1,-1 1 1,0-1 0,0 0-1,0 1 1,0-1 0,0 1-1,0-1 1,0 0 0,0 1-1,0-1 1,0 0 0,0 1-1,0-1 1,-1 0 0,1 1-1,0-1 1,0 0 0,0 1-1,0-1 1,-1 0 0,1 1-1,0-1 1,0 0 0,-1 1-1,1-1 1,0 0 0,0 0-1,-1 1 1,1-1 0,0 0-1,-1 0 1,1 0 0,0 0-4,28-20 20,-18 11 3,-5 5-25,1 1-1,-1-1 1,1 1 0,0 0 0,0 1 0,0-1 0,0 1 0,1 0-1,-1 1 1,1-1 0,-1 1 0,1 1 0,-1-1 0,1 1 0,-1 0-1,1 1 1,0-1 0,-1 1 0,1 1 0,-1-1 0,0 1-1,1 0 1,-1 1 0,0-1 0,0 1 0,-1 0 0,1 1 0,-1 0-1,1-1 1,-1 2 0,0-1 0,0 1 0,-1-1 0,1 1 0,-1 0-1,1 3 3,-2-2 35,-1 0-1,0 1 0,0-1 0,0 1 0,-1-1 0,0 1 1,0-1-1,-1 1 0,0 0 0,0 0 0,0-1 0,-1 1 1,0 0-1,-1-1 0,1 1 0,-1-1 0,0 1 0,-1-1 1,0 0-1,0 0 0,0 0 0,0 0 0,-1-1 0,0 1 1,0-1-1,-1 0 0,1 0 0,-1-1 0,0 1 0,-1-1 1,1 0-1,-1 0 0,1-1 0,-1 0 0,0 0 0,-1 0 1,-3 1-35,8-4-69,0 1 1,0-1 0,0 0-1,-1 1 1,1-1 0,0 0-1,0-1 1,-1 1 0,1 0 0,0-1-1,0 1 1,0-1 0,0 0-1,0 1 1,-1-1 0,2 0-1,-1 0 1,0 0 0,0-1-1,0 1 1,0 0 0,1-1 0,-1 1-1,0-1 1,1 0 0,0 1-1,-2-3 69,-7-13-1651</inkml:trace>
  <inkml:trace contextRef="#ctx0" brushRef="#br0" timeOffset="-137396.07">20561 3649 19724,'-6'-1'176,"1"0"-1,0 0 1,0 0-1,-1 1 1,1 0-1,-1 0 0,1 0 1,0 1-1,-1-1 1,1 1-1,0 0 1,0 1-1,0 0 1,0-1-1,0 1 1,0 1-1,0-1 1,1 1-1,-1 0 1,1 0-1,-1 0 0,1 1 1,0 0-1,1-1 1,-1 1-1,1 0 1,-1 1-1,-1 2-175,-2 5 134,0 1 0,0 0-1,1 0 1,0 1 0,1-1-1,1 1 1,1 0 0,-1 1 0,2-1-1,0 0 1,1 1 0,1 12-134,-1-26 10,1 0 1,0 0 0,0 0 0,0 0 0,0 0-1,0 0 1,0 0 0,0 0 0,0 0-1,0 0 1,1 0 0,-1 0 0,0 0 0,1 0-1,-1 0 1,0 0 0,1 0 0,-1 0 0,1-1-1,0 1 1,-1 0 0,1 0 0,0-1 0,-1 1-1,1 0 1,0-1 0,0 1 0,0 0-1,0-1 1,-1 1 0,1-1 0,0 0 0,0 1-1,0-1 1,0 0 0,0 1 0,0-1 0,0 0-1,0 0 1,0 0 0,0 0 0,0 0 0,0 0-1,0 0 1,0 0 0,0 0 0,0-1-1,0 1 1,0 0 0,0-1 0,0 1 0,0 0-1,0-1 1,0 1 0,0-1 0,0 0-11,11-9 37,0-1-1,0-1 1,-1 0 0,0 0 0,-1-1-1,-1-1 1,0 1 0,2-6-37,4-4 28,9-13 18,0-2-1,-3-1 0,-1-1 0,-1 0 0,-3-2 1,-2 0-1,-1 0 0,3-26-45,-57 371 324,34-262-147,4-28-91,0 1 0,1-1 0,1 1 0,0-1 0,1 1-1,0-1 1,1 1 0,2 8-86,-3-21 4,0 0 1,0 0-1,0 0 0,0 1 0,0-1 1,0 0-1,1 0 0,-1 0 0,0 0 1,1 0-1,-1 0 0,1 0 0,-1 0 0,1 0 1,0 0-1,-1 0 0,1 0 0,0 0 1,0 0-1,0-1 0,0 1 0,0 0 1,-1-1-1,1 1 0,0 0 0,0-1 1,1 1-1,-1-1 0,0 0 0,0 1 0,0-1 1,0 0-1,0 1 0,0-1 0,0 0 1,1 0-1,-1 0 0,0 0 0,0 0 1,0-1-1,0 1 0,1 0-4,41-31 58,-30 16-41,0-1-1,-1 1 1,-1-2 0,0 0-1,-1 0 1,-1-1 0,-1 0-1,-1-1 1,0 1-1,-1-1 1,-1-1 0,-1 1-1,-1-2-16,-3 18-24,0 3-21,1 5-11,-2 10 56,-1 1 0,0-1-1,-1 1 1,-1-1 0,0 0 0,-1-1 0,-1 1 0,0-1 0,-1 0-1,-4 6 1,8-12 11,1-6-12,1 0 1,0 1-1,0-1 0,0 0 0,0 1 1,0-1-1,1 1 0,-1 0 0,1-1 1,0 1-1,-1-1 0,1 1 0,0 0 1,1-1-1,-1 1 0,0-1 0,1 1 1,0-1-1,-1 1 0,1-1 0,0 1 0,0-1 1,0 1-1,1-1 0,-1 0 0,0 0 1,1 0-1,0 0 0,-1 0 0,1 0 1,0 0-1,0 0 0,0-1 0,0 1 1,0-1-1,1 1 0,-1-1 0,0 0 1,2 0 0,3 3-7,1-1 0,0-1 1,0 1-1,0-1 1,0-1-1,0 1 1,1-1-1,-1-1 1,0 0-1,1 0 1,6-1 6,150-59 12,-116 75-4,-23-1-21,-23-14 12,0 0 1,0 0-1,0 0 1,0 0-1,0-1 1,0 1-1,0-1 1,0 0-1,-1 0 1,1 0-1,0 0 1,-1-1-1,1 1 1,-1-1-1,1 1 1,-1-1-1,0 0 1,1 0-1,-1 0 1,0 0-1,0 0 1,-1-1-1,1 1 1,0 0-1,0-1 1,3-4-3,90-97-33,-93 104 32,-1 0 0,1 1 1,-1-1-1,1 0 1,-1 1-1,1-1 1,-1 1-1,1 0 1,-1-1-1,0 1 1,1 0-1,-1 0 1,0 0-1,0 0 1,0 0-1,1 0 1,-1 0-1,0 0 1,0 1-1,-1-1 1,1 0-1,0 1 1,0-1-1,-1 0 1,1 1-1,-1-1 1,1 1-1,-1-1 1,1 1-1,-1-1 1,0 1-1,0-1 0,0 1 1,0 0-1,0-1 1,0 1-1,0-1 1,0 1-1,-1-1 1,1 1-1,-1-1 1,1 1-1,-1-1 1,0 1 3,-13 97-299,12-78-597</inkml:trace>
  <inkml:trace contextRef="#ctx0" brushRef="#br0" timeOffset="-136005.56">22181 3279 21389,'-25'73'3227,"-221"480"-536,294-665-3023,4 2-1,4 3 1,13-10 332,-62 106-15,1-4 6,1 0 1,1 1 0,0 0-1,1 0 1,0 1 0,1 1 0,1 0-1,3-2 9,-16 13-5,1 0-1,0 1 1,-1-1 0,1 1-1,-1-1 1,1 0-1,0 1 1,0 0 0,-1-1-1,1 1 1,0-1-1,0 1 1,-1 0 0,1 0-1,0-1 1,0 1-1,0 0 1,0 0-1,-1 0 1,1 0 0,0 0-1,0 0 1,0 0-1,0 0 1,0 0 0,-1 0-1,1 1 1,0-1-1,0 0 1,0 1 0,-1-1-1,1 0 1,0 1-1,0-1 1,-1 1-1,1-1 1,0 1 0,-1-1-1,1 1 1,-1 0-1,1-1 1,-1 1 0,1 0-1,-1-1 1,1 1-1,-1 0 1,1 0-1,-1 0 1,0-1 0,0 1-1,1 0 1,-1 0-1,0 0 6,5 49-302,-5-49 299,-49 445 1239,62-386-777,-12-61-441,0 0 0,1-1-1,-1 1 1,0-1 0,0 0-1,0 1 1,0-1 0,0 0-1,0 1 1,-1-1 0,1 0-1,0 0 1,-1 0 0,0 0-1,1 0 1,-1 0 0,0 0-1,0 0 1,0 1 0,0-1-1,0 0 1,-1 0 0,1 0-1,0 0-17,-2-10 17,0 1-1,0 0 1,-1 0-1,0 1 1,-1-1-1,0 1 0,-1-1 1,0 1-1,0 1 1,-1-1-1,-1 1 1,1 0-1,-2 0 1,1 1-1,-1 0 0,0 0 1,-1 1-1,-3-2-16,11 7-22,1 2-13,5-2-60,30-15 0,79-26 19,-110 42 74,0 0 1,0 1-1,0 0 0,0 0 1,0 0-1,0 0 0,0 1 1,0-1-1,0 1 0,-1 0 1,1 0-1,0 1 1,0-1-1,-1 1 0,1 0 1,0 0-1,-1 0 0,0 0 1,0 1-1,1-1 0,-1 1 1,-1 0-1,1 0 0,0 0 1,-1 0-1,0 0 1,1 1-1,0 2 2,1 4-4,0 0-1,0 1 1,-1 0 0,-1 0 0,1 0 0,-2 0-1,0 0 1,0 0 0,-1 1 0,0-1-1,-1 0 1,-1 0 0,0 5 4,-2 30 72,9-36-19,8-26-15,12-24-11,60-75 58,-85 114-87,1 0-1,-1 1 1,1-1 0,0 0 0,-1 0 0,1 1-1,0-1 1,0 1 0,0-1 0,0 0-1,-1 1 1,1 0 0,0-1 0,0 1-1,0-1 1,0 1 0,0 0 0,0 0-1,0 0 1,0 0 0,0-1 0,0 1 0,0 1-1,0-1 1,0 0 0,0 0 0,0 0-1,0 0 1,0 1 0,0-1 0,0 0-1,0 1 1,0-1 0,0 1 0,0-1-1,0 1 1,-1-1 0,1 1 0,0 0 0,0-1-1,-1 1 1,1 0 0,0 0 0,-1 0-1,1-1 1,-1 1 0,1 0 0,-1 0-1,1 0 1,-1 0 0,0 0 0,0 0-1,1 0 1,-1 0 0,0 0 0,0 0-1,0 0 1,0 0 0,0 0 0,0 0 0,0 0-1,0 0 3,0 102-119,-8-36 198,19-76-69,53-114-1975,-55 105 943,25-25-5203,-14 57-1847,-14-6 8143,1-14 7414,3-1-5584,-9 7-1861,0-1 0,-1 0 1,1 1-1,0-1 0,-1 1 1,1-1-1,0 1 1,0-1-1,0 1 0,0-1 1,-1 1-1,1 0 0,0-1 1,0 1-1,0 0 1,0 0-1,0 0 0,0 0 1,0 0-1,0 0 0,0 0 1,0 0-1,0 0 1,0 0-1,-1 0 0,1 0 1,0 1-1,0-1 0,0 0 1,0 1-1,0-1 1,0 1-1,-1-1 0,1 1 1,0-1-1,0 1 0,-1 0 1,1-1-1,0 1 1,-1 0-1,1 0 0,-1-1 1,1 1-1,-1 0 0,1 0 1,-1 0-1,0 0 1,1-1-1,-1 1 0,0 0 1,0 0-1,1 0 1,-1 0-1,0 0 0,0 0 1,0 0-1,0 0 0,0 0 1,-1 0-1,1 0 1,0 0-1,0 0 0,-1-1 1,1 1-1,0 0 0,-1 0 1,1 0-1,-1 0 1,1 0-41,-13 146 4428,14-146-4420,-1-1 0,1 1 0,-1 0 0,1-1 0,0 1 0,-1-1 0,1 1 0,-1-1 0,1 1 0,0-1 0,-1 0 0,1 1-1,0-1 1,0 0 0,-1 0 0,1 1 0,0-1 0,0 0 0,-1 0 0,1 0 0,0 0 0,0 0 0,-1 0 0,1 0 0,0 0 0,0 0-1,-1 0 1,1 0 0,0-1 0,0 1 0,-1 0 0,1-1 0,0 1 0,0 0 0,-1-1 0,1 1 0,-1-1 0,1 1 0,0-1-1,-1 1 1,1-1 0,-1 1 0,1-1 0,-1 0-8,13-4-1705,-13 5 354</inkml:trace>
  <inkml:trace contextRef="#ctx0" brushRef="#br0" timeOffset="-134874.65">23183 3661 18772,'0'0'2458,"-3"0"-287,-67 25 1278,-12 66-3108,78-85-309,0 0-1,0 1 1,0 0-1,1 0 1,0 0-1,0 0 1,1 1-1,0-1 1,0 1-1,1-1 1,0 1 0,0 0-1,0-1 1,2 8-32,-1-15 4,1 1 1,0 0 0,0-1 0,0 1-1,0-1 1,0 1 0,0-1 0,0 0-1,0 1 1,0-1 0,0 0-1,0 1 1,0-1 0,0 0 0,0 0-1,0 0 1,0 0 0,0 0 0,0 0-1,0-1 1,0 1 0,0 0 0,0 0-1,0-1 1,0 1 0,0 0 0,0-1-1,0 1 1,0-1 0,0 0 0,0 1-1,0-1 1,-1 0 0,1 1 0,0-1-1,0 0 1,-1 0 0,1 0 0,-1 1-1,1-1 1,-1 0 0,1 0-1,-1 0 1,1 0 0,-1 0-5,19-21 23,0-2 0,-2 1 1,-1-2-1,-1 0 0,-1-1 0,-1 0 1,2-10-24,-3-18-102,-12 50-72,0 7-77,-15 84-562,1 27 842,14-112-24,0-1 0,0 0 0,0 1 1,0-1-1,0 0 0,0 0 0,1 1 0,-1-1 1,0 0-1,1 0 0,-1 1 0,1-1 1,-1 0-1,1 0 0,0 0 0,-1 0 0,1 0 1,0 0-1,0 0 0,0 0 0,-1 0 1,1 0-1,0 0 0,0-1 0,1 1 0,-1 0 1,0-1-1,0 1 0,0-1 0,0 1 0,0-1 1,1 1-1,-1-1 0,0 0 0,0 0 1,1 0-1,-1 1 0,0-1 0,1 0 0,-1-1 1,0 1-1,0 0 0,1 0 0,-1 0 1,0-1-1,0 1 0,0-1 0,1 1 0,-1-1 1,0 1-1,0-1 0,0 0 0,0 1 1,0-1-1,0 0 0,0 0 0,1-1-5,54-53 184,-44 43-185,1-2 0,-2 0 0,0 0 0,-1-1 0,0 0 0,-1-1 0,-1 0 0,0-1 0,-2 1 0,0-2 0,0 1 0,-2 0 0,0-1 0,-1 0 0,-1 0 0,0 0 0,-2 0 0,0 0 0,-1-1 1,2 19-7,-1-1 0,0 1-1,0-1 1,0 1-1,0-1 1,0 0-1,0 1 1,0-1 0,0 1-1,0-1 1,0 0-1,0 1 1,0-1-1,0 1 1,0-1 0,-1 1-1,1-1 1,0 0-1,0 1 1,-1-1-1,1 1 1,0-1 0,-1 1-1,1 0 1,0-1-1,-1 1 1,1-1-1,-1 1 1,1 0-1,-1-1 1,1 1 0,-1 0-1,1-1 1,-1 1-1,1 0 1,-1 0-1,1-1 1,-1 1 0,1 0-1,-1 0 1,0 0-1,1 0 1,-1 0-1,1 0 1,-1 0 0,0 0-1,1 0 1,-1 0-1,1 0 1,-1 0-1,1 1 1,-1-1 0,0 0-1,1 0 1,-1 1-1,1-1 1,-1 0-1,1 0 1,-1 1-1,1-1 1,0 1 0,-1-1-1,1 0 1,-1 1-1,1-1 8,-22 36-291,9-5 352,3 1 1,0 0-1,2 1 1,2-1-1,0 2 1,1 25-62,4-57 14,0 0 0,0-1-1,1 1 1,-1 0 0,1 0 0,-1 0 0,1 0-1,0-1 1,-1 1 0,1 0 0,0 0 0,0 0-1,1 0 1,-1 0 0,0 0 0,1 0-1,-1 0 1,1-1 0,-1 1 0,1 0 0,0 0-1,0-1 1,0 1 0,0 0 0,0-1 0,0 1-1,0-1 1,0 1 0,1-1 0,-1 0-1,1 1 1,-1-1 0,1 0 0,-1 0 0,1 0-1,0 0 1,-1 0 0,1-1 0,0 1 0,0 0-1,0-1 1,-1 1 0,1-1 0,0 0 0,0 0-1,0 1 1,0-1 0,0 0 0,0-1-1,1 1-12,11-6 14,0 0 1,-1-1 0,1-1 0,-2 0 0,1 0-1,-1-2 1,0 1 0,5-7-16,50-36-297,-65 50 267,0 1-1,0-1 1,-1 1 0,1-1 0,0 1 0,1 0-1,-1 0 1,0 0 0,0 0 0,0 0-1,1 0 1,-1 1 0,0-1 0,1 1 0,-1 0-1,0-1 1,1 1 0,-1 0 0,1 0-1,-1 1 1,0-1 0,1 0 0,-1 1 0,0 0-1,0-1 1,1 1 0,-1 0 0,0 0-1,0 0 1,0 0 0,0 1 0,0-1 0,0 1-1,0-1 1,0 1 0,-1 0 0,1-1-1,-1 1 1,1 0 0,-1 0 0,0 0 0,1 0-1,-1 0 1,0 0 0,0 1 0,-1-1 0,1 1 30,9 199-59,-10-201 69,0 0 0,0 1 1,0-1-1,0 0 0,1 0 0,-1 0 0,0 0 1,1 0-1,-1 1 0,0-1 0,1 0 1,-1 0-1,1 0 0,0 0 0,-1 0 1,1 0-1,0-1 0,0 1 0,-1 0 0,1 0 1,0 0-1,0-1 0,0 1 0,0 0 1,0-1-1,0 1 0,0-1 0,0 1 1,0-1-1,0 1 0,0-1 0,1 0 1,-1 0-1,0 0 0,0 1 0,0-1 0,0 0 1,0 0-1,1-1 0,-1 1 0,0 0 1,0 0-1,0 0 0,0-1 0,0 1 1,0-1-1,1 1 0,-1-1 0,0 1 0,0-1 1,0 0-1,-1 1 0,1-1 0,0 0 1,0 0-1,0 1 0,0-1 0,-1-1-10,179-193-30,-179 194 16,1 0-1,0 1 1,-1-1 0,1 0 0,0 1 0,-1-1 0,1 1 0,0-1 0,-1 1 0,1 0 0,0-1-1,0 1 1,0 0 0,0-1 0,-1 1 0,1 0 0,0 0 0,0 0 0,0 0 0,0 0 0,0 0 0,-1 0-1,1 0 1,0 0 0,0 0 0,0 0 0,0 1 0,0-1 0,-1 0 0,1 1 0,0-1 0,0 0-1,-1 1 1,1-1 0,0 1 0,0-1 0,-1 1 0,1 0 0,-1-1 0,1 1 0,0 0 0,-1-1 0,1 1-1,-1 0 1,0 0 0,1-1 0,-1 1 0,0 0 0,1 0 0,-1 0 0,0-1 0,0 1 0,1 0-1,-1 0 16,8 52-150,-8-49 156,8 67 404,-6-70-388,-1 1 1,1-2-1,0 1 1,0 0-1,-1 0 1,1 0-1,0-1 1,0 1 0,0-1-1,0 0 1,0 1-1,0-1 1,0 0-1,0 0 1,0 0-1,0 0 1,0-1 0,0 1-1,-1-1 1,1 1-1,0-1 1,0 1-1,0-1 1,0 0-1,-1 0 1,1 0 0,0 0-1,-1 0 1,1 0-1,-1-1 1,1 1-1,-1 0 1,0-1-1,1 1 1,-1-1 0,0 1-1,1-2-23,-1 1 10,46-40 92,64-40-693,-110 82 574,0-1 0,0 0 0,1 1 0,-1 0 0,0-1 0,0 1 0,1 0 1,-1-1-1,1 1 0,-1 0 0,0 0 0,1 0 0,-1 0 0,0 0 0,1 1 0,-1-1 1,0 0-1,1 1 0,-1-1 0,0 0 0,0 1 0,1 0 0,-1-1 0,0 1 1,0 0-1,0 0 0,0-1 0,0 1 0,0 0 0,0 0 0,0 0 0,0 0 0,0 0 1,0 1-1,-1-1 0,1 0 0,0 0 0,-1 0 0,1 1 17,13 62-98,-9-34 108,-5-28 1,1 1 0,-1-1 0,1 0 0,-1 0 1,1 0-1,0 0 0,-1 0 0,1 0 0,0 0 0,0 0 1,1 0-1,-1 0 0,0-1 0,1 1 0,-1 0 0,1-1 0,-1 1 1,1-1-1,0 0 0,0 1 0,-1-1 0,1 0 0,0 0 1,0 0-1,0 0 0,0 0 0,0-1 0,1 1 0,-1-1 0,0 1 1,0-1-1,0 0 0,0 0 0,1 0 0,-1 0 0,0 0 1,0 0-1,0-1 0,0 1 0,1-1 0,1 0-11,8-5 35,1 0-1,-1-1 1,-1-1-1,1 0 1,-1 0-1,-1-1 1,1 0-1,7-10-34,75-54-1,-92 72-4,0 1-1,0-1 1,0 0 0,0 1-1,0-1 1,0 1 0,0-1 0,0 1-1,1 0 1,-1 0 0,0-1-1,0 1 1,0 0 0,0 0-1,1 0 1,-1 0 0,0 0 0,0 0-1,0 0 1,0 1 0,1-1-1,-1 0 1,0 1 0,0-1-1,0 1 1,0-1 0,0 1-1,0 0 1,0-1 0,0 1 0,0 0-1,0-1 1,0 1 0,-1 0-1,1 0 1,0 0 0,0 0-1,-1 0 1,1 0 0,-1 0 0,1 0-1,-1 0 1,1 0 0,-1 0-1,0 1 1,1-1 0,-1 0-1,0 0 6,3 70-89,-4-47 188,1-21-65,-1-1 1,1 0 0,-1 1 0,1-1-1,0 1 1,0-1 0,0 1 0,0-1-1,1 1 1,-1-1 0,1 0 0,-1 1 0,1-1-1,0 0 1,0 1 0,0-1 0,0 0-1,0 0 1,0 0 0,1 0 0,-1 0-1,1 0 1,-1 0 0,1 0 0,0-1-1,0 1 1,0 0 0,0-1 0,0 0 0,0 1-1,0-1 1,0 0 0,0 0 0,1 0-1,-1-1 1,0 1 0,1 0 0,-1-1-1,1 0 1,-1 1 0,1-1 0,-1 0 0,1 0-35,107-77-741,-94 68 2275</inkml:trace>
  <inkml:trace contextRef="#ctx0" brushRef="#br0" timeOffset="-132679.54">21794 4445 22469,'-7'1'167,"-1"0"1,1 0-1,-1 1 0,1 0 1,-1 1-1,1 0 0,0 0 1,0 0-1,0 1 1,1 0-1,-1 0 0,1 1 1,0 0-1,0 0 0,1 0 1,-1 1-1,1 0 0,0 0 1,1 0-1,0 0 1,0 1-1,0 0 0,1 0 1,-3 5-168,7-12 0,-1 1 0,0 0 1,1 0-1,-1 0 0,0 0 1,1-1-1,-1 1 0,1 0 0,-1 0 1,1-1-1,-1 1 0,1 0 1,0-1-1,-1 1 0,1-1 1,0 1-1,-1-1 0,1 1 1,0-1-1,0 1 0,-1-1 1,1 0-1,0 1 0,0-1 0,0 0 1,0 0-1,0 0 0,-1 0 1,1 0-1,0 1 0,0-2 1,0 1-1,0 0 0,0 0 1,0 0-1,-1 0 0,1 0 1,0-1-1,0 1 0,0 0 0,0-1 1,-1 1-1,1-1 0,0 1 1,0-1-1,-1 1 0,1-1 1,0 1-1,0-1 0,15-3 9,-11 4-17,0 1 1,1-1 0,-1 1 0,0 1-1,1-1 1,-1 1 0,0 0 0,0 0-1,0 0 1,0 0 0,-1 1 0,1 0-1,-1 0 1,1 1 0,-1-1 0,0 1-1,0 0 1,-1 0 0,1 0-1,-1 0 1,0 1 0,1 2 7,55 110-180,-47-85 164,-2 0 1,-1 1 0,-2 0-1,-1 0 1,-1 16 15,-3-36 128,-2-1 0,0 1 0,0 0 0,-1-1 1,0 1-1,-1 0 0,-1-1 0,0 0 0,-1 1 0,0-2 1,-1 1-1,0 0 0,-1-1 0,0 0 0,-8 11-128,14-22 23,-1 1 0,0 0-1,1 0 1,-1 0 0,0-1 0,0 1-1,1 0 1,-1-1 0,0 1-1,0 0 1,0-1 0,0 1-1,0-1 1,0 0 0,0 1 0,0-1-1,0 0 1,0 1 0,0-1-1,0 0 1,0 0 0,0 0 0,0 0-1,0 0 1,0 0 0,0 0-1,-1 0 1,1-1 0,0 1-1,0 0 1,0-1 0,0 1 0,0-1-1,1 1 1,-1-1 0,0 1-1,0-1 1,0 1 0,0-1 0,0 0-1,1 0 1,-1 1 0,0-1-1,1 0 1,-1 0 0,0 0-23,-27-45 340,21 32-331,1 0 0,0 0 0,1 0 0,1-1 0,1 0 0,0 0 0,0 0 0,2 0 0,0 0 0,1 0 0,0-1 0,1 1 0,1 0 0,0 0 0,1 0 0,1 0 0,3-8-9,-4 18-10,0 1 1,0 0-1,0-1 0,1 1 1,-1 0-1,1 1 0,0-1 0,1 1 1,-1 0-1,0 0 0,1 0 1,0 0-1,-1 1 0,1 0 1,0 0-1,0 0 0,0 1 1,1-1-1,-1 1 0,4 0 10,49-20-249,-45 13 200,0 0 1,-1-2-1,0 1 0,0-1 0,-1-1 0,-1 0 1,0 0-1,0-1 0,-1-1 0,0 1 1,-1-2-1,-1 1 0,0-1 0,-1 0 0,-1 0 1,0-1-1,0 1 0,-2-1 0,0 0 0,0 0 1,-2-1-1,0 1 0,0 0 0,-2-9 49,-4 24 26,-1 8-29,1 0 0,-1 1 0,2 0 1,-1 0-1,1 0 0,0 1 0,1 0 1,1-1-1,-1 1 0,1 0 0,1 0 1,-1 10 2,-2 3 10,-13 136 277,16-158-282,1 0 0,-1 0 0,1 0 0,-1 0 0,1 0 0,0 0 0,-1 0 0,1 0 1,0 1-1,0-1 0,0 0 0,-1 0 0,1 0 0,0 0 0,1 0 0,-1 0 0,0 0 0,0 0 0,0 1 0,1-1 1,-1 0-1,0 0 0,1 0 0,-1 0 0,1 0 0,-1 0 0,1 0 0,0 0 0,-1-1 0,1 1 0,0 0 1,0 0-1,0 0 0,-1-1 0,1 1 0,0 0 0,0-1 0,0 1 0,0-1 0,0 1 0,0-1 0,0 0 1,0 1-1,0-1 0,0 0 0,1 0 0,-1 0 0,0 1 0,0-1 0,0 0 0,0-1 0,0 1 0,0 0 1,0 0-1,1 0 0,-1-1 0,0 1 0,0 0 0,0-1 0,0 1 0,0-1 0,0 1 0,0-1 0,0 0-5,52-55 119,-49 52-117,34-44 24,-2-2 0,-3-1-1,-2-1 1,-1-2-1,-4-1 1,18-52-26,-54 154-126,-28 55 122,26-77 26,2 2-1,1-1 0,1 1 1,1 1-1,1-1 1,-1 19-23,7-43 1,1 1 0,-1-1-1,0 1 1,1-1 0,0 1-1,0-1 1,0 0-1,0 1 1,1-1 0,-1 0-1,1 0 1,0 0-1,0 0 1,0 0 0,0 0-1,0 0 1,1-1 0,-1 1-1,1-1 1,0 0-1,0 0 1,0 0 0,0 0-1,0 0 1,0-1-1,0 1 1,0-1 0,1 0-1,-1 0 1,1 0-1,-1 0 1,1-1 0,-1 1-1,1-1 1,-1 0 0,1 0-1,-1 0 1,1 0-1,-1-1 1,1 0 0,-1 0-1,1 1 1,-1-2-1,0 1 1,1 0 0,-1-1-1,0 0 1,0 1-1,0-1 1,0 0 0,0-1-1,-1 1 1,1 0 0,-1-1-1,2-2 1,17-17 12,-1 0 1,-1-2-1,-1-1 0,-1 0 0,-1-1 1,-1 0-1,-2-1 0,-1-1 0,0 0 1,-3-1-1,4-17-12,88-268 41,-82 279-42,-19 60-68,-45 131 21,33-92 61,3 0 0,2 1 0,4 0 0,2 17-13,1-72 2,1 0 1,0 0 0,1 0 0,0 0 0,0 0 0,1 0 0,0-1 0,1 0 0,0 1-1,1-1 1,-1-1 0,7 9-3,-10-16 14,-1-1 20,0 0 9,-3-6 70,-36-64-32,29 56-85,0-2 1,2 1 0,-1-1-1,2 0 1,1 0 0,0-1 0,-1-5 3,7 19-4,-1 0 0,1-1 1,-1 1-1,1 0 1,0-1-1,1 1 1,-1 0-1,0 0 1,1-1-1,0 1 1,0 0-1,0 0 0,0 0 1,0 0-1,1 0 1,-1 0-1,1 0 1,0 0-1,0 0 1,0 1-1,0-1 1,0 1-1,1-1 0,-1 1 1,1 0-1,-1 0 1,1 0-1,0 1 1,0-1-1,0 0 1,0 1-1,0 0 1,0 0-1,0 0 0,0 0 1,1 0-1,-1 1 1,0-1-1,0 1 1,1 0-1,2 0 4,47-8-1979,-46 3 1</inkml:trace>
  <inkml:trace contextRef="#ctx0" brushRef="#br0" timeOffset="-132525.44">22220 4166 22501,'-13'-3'752,"13"3"64,0 0-520,0 0-56,0 0-648,1 0-288</inkml:trace>
  <inkml:trace contextRef="#ctx0" brushRef="#br0" timeOffset="-131777.15">23041 4417 21605,'0'0'1355,"2"8"1441,-20 232-847,18-238-1945,0 0 0,0 0 0,0 0 1,0-1-1,0 1 0,1 0 0,-1 0 1,0 0-1,1 0 0,0-1 1,-1 1-1,1 0 0,0-1 0,0 1 1,0 0-1,0-1 0,0 1 0,0-1 1,0 1-1,1-1 0,-1 0 1,0 0-1,1 1 0,-1-1 0,1 0 1,0 0-1,-1 0 0,1-1 0,0 1 1,-1 0-1,1-1 0,0 1 1,0-1-1,0 1 0,-1-1 0,1 0 1,0 0-1,0 0 0,0 0 0,0 0 1,0 0-1,-1-1 0,1 1 1,0 0-1,0-1 0,0 0 0,-1 1 1,1-1-1,0 0 0,-1 0 0,1 0 1,0 0-1,-1 0 0,0 0 1,1 0-1,-1-1 0,1 1 0,-1 0 1,1-2-5,117-125 145,-34 28-90,-85 98-56,1 1 0,0-1-1,0 1 1,0 0 0,0-1 0,1 1 0,-1 0 0,0 0 0,0-1 0,1 1 0,-1 0 0,1 1 0,-1-1 0,1 0 0,-1 0 0,1 0 0,-1 1 0,1-1 0,0 1-1,-1 0 1,1-1 0,0 1 0,0 0 0,-1 0 0,1 0 0,0 0 0,-1 0 0,1 0 0,0 1 0,-1-1 0,1 0 0,0 1 0,-1 0 0,1-1 0,0 1 0,-1 0-1,1 0 1,-1-1 0,2 3 1,0 5-9,1 2 0,-1-1-1,-1 0 1,1 1-1,-2-1 1,1 1-1,-1-1 1,-1 1 0,0 0-1,0-1 1,-1 5 9,1 18 18,0-19 1,-1-8-4,1 1 1,0-1-1,0 1 1,1-1-1,0 1 1,0-1-1,0 0 1,0 1-1,1-1 1,0 0-1,0 0 1,0 0 0,1 0-1,0 0-15,0-4 13,-1-1 0,1 1 0,-1-1 0,1 0-1,-1 0 1,1 0 0,-1 0 0,1 0 0,-1-1 0,1 1 0,-1-1 0,1 1 0,-1-1-1,0 0 1,1 0 0,-1 0 0,0-1 0,1 1 0,-1 0 0,0-1 0,0 1-1,0-1 1,-1 0 0,1 0 0,0 1 0,0-1 0,-1 0 0,0-1 0,1 1 0,-1 0-1,0 0 1,0-1 0,0 1 0,0 0 0,0-2-13,4-2 14,20-32 46,52-51-17,-76 89-45,0-1 0,0 1 0,0-1 0,0 1-1,0-1 1,0 1 0,1 0 0,-1-1 0,0 1 0,0 0 0,0 0-1,0 0 1,0 0 0,1 0 0,-1 0 0,0 0 0,0 0 0,0 1-1,0-1 1,0 0 0,1 1 0,-1-1 0,0 1 0,0-1 0,0 1 0,0 0-1,0-1 1,0 1 0,-1 0 0,1 0 0,0-1 0,0 1 0,0 0-1,-1 0 1,1 0 0,0 0 0,-1 0 0,1 0 0,-1 0 0,1 0-1,-1 0 1,0 0 0,1 1 2,12 54-75,-3 104 91,-10-159-14,0 0-1,0 0 0,0 0 1,0 0-1,0 0 0,1 0 1,-1 0-1,0 0 0,0 0 0,1 0 1,-1-1-1,1 1 0,-1 0 1,1 0-1,-1 0 0,1-1 0,-1 1 1,1 0-1,-1 0 0,1-1 1,0 1-1,0-1 0,-1 1 0,1-1 1,0 1-1,0-1 0,0 1 1,0-1-1,-1 1 0,1-1 1,0 0-1,0 0 0,0 0 0,0 1 1,0-1-1,0 0 0,0 0 1,0 0-1,0 0 0,0 0 0,0-1 1,-1 1-1,1 0 0,0 0 1,0-1-1,0 1 0,0 0 1,0-1-1,0 1 0,-1-1 0,1 1 1,0-1-1,0 1 0,-1-1 1,1 0-1,0 1 0,-1-1 0,1 0 1,-1 0-1,1 1 0,-1-1 1,1 0-1,-1 0 0,1 0 1,-1 0-3,157-232 0,-156 233-6,-1 1-1,0-1 1,0 0-1,0 1 1,0-1-1,1 0 1,-1 1-1,0-1 1,0 0-1,0 1 1,1-1-1,-1 0 1,0 1-1,1-1 1,-1 0-1,0 0 1,1 1-1,-1-1 1,0 0-1,1 0 1,-1 0-1,0 1 1,1-1-1,-1 0 1,1 0-1,-1 0 1,0 0-1,1 0 1,-1 0 0,1 0-1,-1 0 1,1 0-1,-1 0 1,0 0-1,1 0 1,-1 0-1,1 0 1,-1 0-1,0-1 1,1 1-1,-1 0 1,0 0-1,1 0 1,-1-1-1,0 1 1,1 0-1,-1 0 1,0-1-1,1 1 1,-1 0-1,0 0 1,0-1-1,1 1 1,-1-1-1,0 1 1,0 0-1,0-1 1,1 1-1,-1 0 1,0-1-1,0 1 1,0-1-1,0 1 1,0 0-1,0-1 1,0 1-1,0-1 1,0 1-1,0-1 8,0 34-331,-38 85-605,27-106-489</inkml:trace>
  <inkml:trace contextRef="#ctx0" brushRef="#br0" timeOffset="-131527.46">23488 4276 21869,'-10'14'1048,"-1"1"960,6-5-1808,5-2 32,0-8-960</inkml:trace>
  <inkml:trace contextRef="#ctx0" brushRef="#br0" timeOffset="-130239.03">24930 4200 10330,'10'-18'1183,"16"-40"9283,-26 58-10380,0-1 0,0 0-1,0 0 1,0 0-1,-1 0 1,1 0-1,0 0 1,0 0 0,0 0-1,-1 1 1,1-1-1,-1 0 1,1 0-1,-1 0 1,1 1 0,-1-1-1,1 0 1,-1 1-1,1-1 1,-1 0-1,0 1 1,1-1 0,-1 1-1,0-1 1,0 1-1,0-1 1,1 1 0,-1-1-1,0 1 1,0 0-1,0 0 1,0-1-1,0 1 1,0 0 0,1 0-1,-1 0 1,0 0-1,0 0 1,0 0-1,0 0 1,0 0 0,0 0-1,0 1 1,0-1-1,1 0 1,-1 1 0,0-1-1,0 0 1,0 1-1,1-1 1,-1 1-1,-1 0-85,-51 16 505,33-8-470,0 0 0,1 1 1,0 1-1,0 1 0,2 1 1,-1 0-1,2 1 0,0 1 0,0 1 1,2 0-1,0 1 0,1 0 1,0 1-1,2 1 0,0 0 1,1 0-1,1 1 0,1 0 1,-3 12-36,9-26-1,0 1 0,1-1 1,-1 1-1,2-1 1,-1 1-1,1-1 0,0 1 1,0-1-1,0 1 1,1 0-1,0-1 0,1 1 1,0-1-1,0 0 1,0 0-1,0 1 0,1-1 1,0-1-1,1 1 1,-1 0-1,1-1 1,0 0-1,0 0 0,1 0 1,-1 0-1,1-1 1,0 1-1,0-1 0,1-1 1,-1 1-1,1-1 1,0 0-1,0 0 0,0 0 1,0-1-1,1 0 1,-1 0-1,0-1 0,1 0 1,-1 0-1,1 0 1,0-1-1,-1 0 0,1 0 1,0-1 0,3-1 11,0-1 0,-1 0-1,1-1 1,-1 0 0,0 0 0,0-1 0,-1 0-1,1-1 1,-1 0 0,0 0 0,-1-1 0,1 0-1,-1 0 1,-1-1 0,1 1 0,-1-2 0,-1 1 0,1 0-1,-1-1 1,-1 0 0,0-1 0,0 1 0,-1 0-1,0-1 1,-1 0 0,0 0 0,0 0 0,0-8-11,-2 16 1,1 1 1,-1-1 0,0 0-1,1 0 1,-1 1-1,0-1 1,0 0 0,0 1-1,0-1 1,0 0 0,-1 0-1,1 1 1,0-1 0,-1 0-1,0 1 1,1-1-1,-1 1 1,0-1 0,0 1-1,1-1 1,-1 1 0,-1-1-1,1 1 1,0 0 0,0-1-1,0 1 1,-1 0-1,1 0 1,0 0 0,-1 0-1,1 0 1,-1 0 0,1 1-1,-1-1 1,0 0 0,1 1-1,-1-1 1,0 1-1,1 0 1,-1-1 0,0 1-1,1 0 1,-1 0 0,0 0-1,0 0 1,1 0 0,-1 1-1,0-1 1,1 1-1,-1-1 1,0 1 0,1-1-1,-1 1 1,0 0 0,1 0-1,0 0 1,-1-1 0,1 2-1,-1-1 1,1 0-1,0 0 1,0 0 0,0 1-1,-1-1 1,1 0 0,0 1-2,-15 64-31,15-65 30,1 1 1,0-1-1,0 0 0,0 1 1,0-1-1,0 1 0,1-1 1,-1 1-1,0-1 0,1 1 1,-1-1-1,0 0 0,1 1 1,0-1-1,-1 0 0,1 0 1,0 1-1,0-1 0,0 0 1,0 0-1,0 0 0,0 0 1,0 0-1,0 0 0,0 0 1,0 0-1,1 0 0,-1-1 1,0 1-1,0 0 0,1-1 1,-1 1-1,1-1 0,-1 0 1,0 1-1,1-1 0,-1 0 1,1 0-1,-1 0 0,1 0 1,-1 0-1,1 0 0,-1 0 1,1-1 0,7-1 6,0-1 0,0 0 0,0 0 0,-1-1 0,1 0 0,-1 0 0,0-1 0,0 0 0,0-1 0,6-5-6,58-33 37,-71 44-41,0 0-1,0 1 1,1-1-1,-1 0 1,0 1 0,0-1-1,1 1 1,-1-1 0,0 1-1,0 0 1,0 0-1,0-1 1,0 1 0,0 0-1,0 0 1,0 0 0,0 0-1,-1 0 1,1 0-1,0 0 1,-1 0 0,1 0-1,0 0 1,-1 1-1,1-1 1,-1 0 0,0 0-1,1 0 1,-1 1 0,0-1-1,0 0 1,0 1-1,0-1 1,0 0 0,0 0-1,0 1 1,0-1 0,-1 0-1,1 0 1,0 1-1,-1-1 1,1 0 0,-1 0-1,1 0 1,-1 1-1,0-1 1,1 0 0,-1 0-1,0 0 1,0 0 0,0 0-1,0-1 1,0 1-1,-1 1 5,2 0-3,-60 165-1660,53-148 3426</inkml:trace>
  <inkml:trace contextRef="#ctx0" brushRef="#br0" timeOffset="-128558.41">25371 3959 17092,'0'0'1768,"0"1"184,0 31-1023,0 0-449,-2 8-120,-3 12-176,-1 6-40,-1 6 0,1-2 80,1-3 88,2-4 40,3-8 8,3-10-104,0-14-128,2-7-32,3-13-64,-3-7-320,5-19 1464</inkml:trace>
  <inkml:trace contextRef="#ctx0" brushRef="#br0" timeOffset="-128075.63">25499 4289 10626,'9'21'7644,"4"-6"-3684,-10-14-3853,-1 0 1,1 1 0,0-1 0,-1 0 0,1 0 0,0 0 0,0-1 0,-1 1 0,1-1 0,0 1 0,0-1 0,0 0-1,0 0 1,0 0 0,-1-1 0,1 1 0,0-1 0,0 1 0,0-1 0,1-1-108,9-2 37,0 0 0,0 0 0,-1-2 0,0 0 1,0 0-1,0-1 0,-1 0 0,0-1 0,0 0 0,-1-1 1,0 0-1,-1-1 0,0 0 0,2-3-37,-10 12 7,0 0 0,1 0 0,-1 0 0,0 0 1,0 0-1,0-1 0,0 1 0,0 0 0,0-1 0,0 1 0,0-1 0,-1 1 1,1-1-1,0 1 0,-1-1 0,1 1 0,-1-1 0,0 0 0,0 1 0,1-1 0,-1 1 1,0-1-1,0 0 0,-1 1 0,1-1 0,0 0 0,0 1 0,-1-1 0,1 0 1,-1 1-1,0-1 0,1 1 0,-1-1 0,0 1 0,0 0 0,0-1 0,0 1 1,0 0-1,0-1 0,0 1 0,0 0 0,0 0 0,-1 0 0,1 0 0,-1 0 0,1 0 1,0 1-1,-1-1 0,1 0 0,-1 1 0,0-1 0,1 1 0,-1-1 0,1 1 1,-1 0-1,0 0 0,1 0 0,-1 0 0,0 0 0,1 0 0,-1 0 0,0 0 0,1 1 1,-1-1-1,-1 1-7,-5 6 6,0 0 0,0 0 1,1 1-1,0 0 0,0 0 0,1 1 1,0 0-1,0 0 0,1 0 0,0 1 1,1 0-1,0 0 0,0 0 0,1 0 1,1 1-1,-2 6-6,2-12 13,0-1 1,0 1-1,1-1 1,-1 1-1,1 0 1,0 0 0,0 0-1,0 0 1,1 0-1,0 0 1,0 0-1,0 0 1,0 0-1,1 0 1,0 0-1,0 0 1,1 0 0,-1-1-1,1 1 1,0 0-1,0-1 1,0 1-1,1-1 1,0 0-1,-1 0 1,2 0-1,-1 0 1,0 0-1,1-1 1,-1 1 0,1-1-1,0 0 1,0 0-1,1-1 1,-1 1-1,1-1 1,-1 0-1,1 0 1,1 0-14,7-3 26,0-2 0,0 1 1,-1-2-1,1 1 0,-1-2 0,0 0 0,0 0 1,0-1-1,-1 0 0,0-1 0,0-1 1,-1 1-1,0-2 0,0 1 0,-1-2 1,0 1-1,0-1 0,-1 0 0,-1-1 0,0 0 1,6-11-27,26-66 146,-38 84-174,-8 11-122,2 5 191,2 1 1,-1 0 0,2 0-1,0 0 1,0 0 0,1 0 0,1 0-1,0 0 1,1 1 0,0-1-1,2 6-41,-3-17 13,1 1-1,0 0 1,0-1-1,0 1 0,0-1 1,0 0-1,0 1 0,1-1 1,-1 0-1,1 0 0,-1 0 1,1 0-1,0 0 1,0 0-1,0 0 0,0-1 1,0 1-1,1-1 0,-1 1 1,0-1-1,1 0 1,-1 0-1,0 0 0,1 0 1,0-1-1,-1 1 0,1 0 1,-1-1-1,1 0 0,0 0 1,-1 0-1,1 0 1,0 0-1,-1 0 0,1-1 1,-1 1-1,1-1 0,0 0 1,-1 0-1,1 0 0,-1 0 1,0 0-1,1 0 1,-1-1-1,0 1 0,0-1 1,0 1-1,0-1 0,0 0 1,0 0-1,0 0 1,-1 0-1,1 0 0,-1 0 1,1-1-13,21-24-849,0-3-586</inkml:trace>
  <inkml:trace contextRef="#ctx0" brushRef="#br0" timeOffset="-127824.54">26085 3937 21773,'-9'29'888,"2"-1"96,2-4-216,8-4-288,4-5-272,8-5-568,1-3-632</inkml:trace>
  <inkml:trace contextRef="#ctx0" brushRef="#br0" timeOffset="-127031.28">26487 4145 21253,'-11'7'198,"0"0"0,0 0 0,1 1 0,0 0 0,1 1 0,0 0 0,0 0 0,1 1 1,0 0-1,0 0 0,1 1 0,1 0 0,0 1 0,0-1 0,1 1 0,1 0 1,0 0-1,-2 11-198,-8 48 403,13-70-393,1 1-1,0 0 1,0 0-1,0 0 0,0-1 1,0 1-1,0 0 1,1 0-1,-1-1 1,1 1-1,-1 0 0,1-1 1,0 1-1,-1 0 1,1-1-1,0 1 0,0-1 1,0 1-1,0-1 1,0 0-1,1 1 1,-1-1-1,0 0 0,0 0 1,1 0-1,-1 0 1,1 0-1,-1 0 1,1 0-1,0 0 0,-1-1 1,1 1-1,0-1 1,-1 1-1,1-1 0,1 1-9,4-2 22,-1 0 0,0-1 0,0 0 0,0 0 0,0 0 0,0 0 0,0-1-1,0 0 1,-1 0 0,1-1 0,-1 0 0,0 0 0,0 0 0,-1 0-1,1-1 1,-1 0 0,0 0 0,0 0 0,-1 0-22,0 2 9,19-21-16,-1 0 0,-1-1 0,-1-1 1,-1-1-1,-2 0 0,-1-2 0,-1 1 1,-1-2-1,-1 0 0,-2 0 0,-2-1 1,0 0-1,-2-1 0,-1 0 0,-2 0 1,-1-7 6,-2 40-5,-1-1-1,1 1 1,-1-1 0,0 1 0,1-1 0,-1 1 0,1-1 0,-1 0 0,0 1 0,1-1 0,-1 0 0,0 1 0,1-1 0,-1 0 0,0 0 0,0 0 0,1 0 0,-1 1 0,0-1 0,0 0 0,1 0 0,-1-1 0,0 1 0,0 0 0,1 0 0,-1 0 0,0 0 0,1-1 0,-1 1 0,0 0 0,1-1 0,-1 1 0,0 0 0,1-1 0,-1 1 0,1-1 0,-1 1 0,1-1 0,-1 1 0,1-1 0,-1 1 0,1-1 0,-1 0 0,1 1 0,0-1 0,-1 0 0,1 1 0,0-1-1,-1 0 1,1 1 0,0-1 0,0 0 0,0 0 0,0 1 0,0-1 0,0 0 0,0 0 0,0 1 0,0-1 0,0 0 0,0 1 0,0-1 0,1 0 0,-1 0 0,0 1 0,1-1 0,-1 0 0,0 1 5,-8 9 23,0 0-1,1 1 0,0 0 1,0 0-1,1 1 1,1 0-1,-1 0 0,2 0 1,0 1-1,0 0 1,1 0-1,0 0 0,1 0 1,1 0-1,-1 3-22,14 17 150,-11-31-108,2-4 202,-3 3-227,0 0 0,0 0 1,0 0-1,-1 0 0,1 0 0,0 0 0,0-1 0,0 1 0,-1 0 0,1 0 1,0 0-1,0 0 0,0-1 0,0 1 0,0 0 0,0 0 0,-1 0 1,1-1-1,0 1 0,0 0 0,0 0 0,0 0 0,0-1 0,0 1 1,0 0-1,0 0 0,0-1 0,0 1 0,0 0 0,0 0 0,0-1 1,0 1-1,0 0 0,0 0 0,0 0 0,0-1 0,0 1 0,0 0 0,1 0 1,-1 0-1,0-1 0,0 1 0,0 0 0,0 0 0,0 0 0,1-1-17,-2 1 38,1 0-10,9 17-6,5 86 70,-19-65 36,2-24-80,0-1 0,1 1 0,1 0 1,0 0-1,1 0 0,1 0 0,0 0 0,1 0 0,0-1 1,1 1-1,1-1 0,0 1-48,-4-13 14,1 0 0,-1 0-1,0 0 1,0 0 0,1 0 0,-1 0-1,1 0 1,-1 0 0,1-1 0,-1 1-1,1 0 1,-1 0 0,1-1 0,0 1-1,-1 0 1,1-1 0,0 1 0,0 0 0,-1-1-1,1 1 1,0-1 0,0 1 0,0-1-1,0 0 1,0 1 0,0-1 0,0 0-1,0 0 1,0 0 0,-1 0 0,1 0 0,0 1-1,0-2 1,0 1 0,0 0 0,0 0-1,0 0 1,0 0 0,0-1 0,0 1-1,0 0 1,0-1 0,0 1 0,-1-1 0,1 1-1,0-1 1,0 1 0,0-1 0,-1 1-1,1-1 1,0 0 0,-1 0 0,1 1-1,-1-1 1,1 0 0,-1 0 0,1 0-1,-1 0 1,1 1 0,-1-1 0,0 0 0,1 0-1,-1 0 1,0 0 0,0 0 0,0 0-1,0 0 1,0 0-14,3-9 16,0 1 0,-1-1 0,-1 0 0,1 0 0,-2 1-1,1-1 1,-1 0 0,-1 0 0,0 0 0,0 0 0,-2-5-16,2 13-51,1 2-15,4 6-113,57-44 65,25 17 46,-84 21 64,0 0 1,0 0 0,1 0-1,-1 1 1,0-1-1,0 1 1,1-1-1,-1 1 1,0 0-1,0 0 1,0 0 0,0 0-1,0 0 1,0 1-1,-1-1 1,1 0-1,0 1 1,0-1-1,-1 1 1,1 0 0,-1 0-1,0 0 1,1-1-1,-1 1 1,0 0-1,0 1 1,0-1-1,-1 0 1,1 0 0,0 0-1,-1 0 1,1 1-1,-1-1 1,0 0-1,0 0 1,0 1-1,0-1 4,-32 126 32,31-124-784,-1-4-865</inkml:trace>
  <inkml:trace contextRef="#ctx0" brushRef="#br0" timeOffset="-125659.67">27059 4257 20500,'2'-17'2381,"-8"21"-79,-13 28-1307,16-28-989,0 1 0,0-1 0,1 1 0,0 0 0,0 0 0,1 0 0,-1 1 0,1-1 0,0 0 0,0 0 0,1 1 0,0-1 0,0 0 0,0 1 0,0-1 0,1 1 0,0-1 0,0 0 0,0 0 0,1 0 0,0 0 0,0 0 0,0 0 0,0 0 0,1 0-6,0-4 8,1-1-1,0 1 0,-1-1 1,1 0-1,-1 0 0,1 0 1,-1 0-1,1 0 0,0-1 1,-1 0-1,1 0 0,-1 0 1,0 0-1,1 0 0,-1-1 1,0 1-1,0-1 0,0 0 1,0 0-1,0 0 0,0 0 1,0-1-1,-1 1 0,2-2-7,15-9 39,-17 11-42,0 1 1,0-1-1,0 1 1,0-1-1,0 1 1,0 0-1,0 0 1,1 0-1,-1 0 0,0 0 1,1 1-1,-1-1 1,1 0-1,-1 1 1,1 0-1,-1 0 1,1 0-1,-1 0 0,1 0 1,-1 0-1,1 1 1,-1-1-1,0 1 1,1-1-1,-1 1 1,1 0-1,-1 0 0,0 0 1,0 1-1,0-1 1,0 0-1,0 1 1,0-1-1,0 1 1,0 0-1,1 1 3,7 15-28,-2 1 0,0-1 0,-1 1 0,-1 0-1,-1 1 1,0 0 0,-2-1 0,0 1 0,-1 0 0,-1 1 0,-1-1 0,-1 0 0,-2 8 28,3-13 80,-1 1 0,-1-1 0,-1 0 0,0 0 0,-1 0 0,-1-1 0,0 0 0,0 1 0,-2-1 0,0-1 0,0 0 0,-1 0 0,-1 0 0,0-1 0,-1 0 0,-10 9-80,18-19 15,1-1 0,0 0-1,0 1 1,0-1 0,-1 0 0,1 0 0,0 0 0,-1 0-1,1 0 1,-1 0 0,1-1 0,-1 1 0,0 0 0,1-1-1,-1 0 1,0 1 0,1-1 0,-1 0 0,0 1 0,0-1-1,1 0 1,-1-1 0,0 1 0,1 0 0,-1 0 0,0-1 0,1 1-1,-1-1 1,0 1 0,1-1 0,-1 0 0,1 1 0,-1-1-1,1 0 1,-1 0 0,1 0 0,0 0 0,-1 0 0,1-1-1,0 1 1,0 0 0,0-1 0,0 1 0,0 0 0,0-1-1,0 0 1,0 0-15,-20-80 175,24 57-202,0 0 1,2 0-1,1 0 0,1 1 1,1 0-1,1 1 0,2 0 1,0 0-1,1 1 0,1 1 1,1 0-1,1 0 0,0 2 1,2 0-1,16-14 27,-3-4 16,-6 8-16,3-4-1,0 0 0,-3-2 0,0-1 0,5-14 1,-27 46-28,-40 39-192,29-25 215,2 1 0,0 0 1,0 0-1,1 1 0,0 0 0,1 0 1,0 0-1,1 1 0,0-1 0,1 1 1,1 0-1,0 0 0,1 0 1,0 0-1,1 0 0,0 1 0,1-1 1,1 2 4,-1-13-1,0 0 1,0 0 0,0 0 0,0 0-1,0 0 1,0 0 0,1-1 0,-1 1-1,1 0 1,-1-1 0,1 1 0,0-1-1,0 1 1,0-1 0,0 0 0,-1 0-1,2 0 1,-1 0 0,0 0 0,0 0 0,0 0-1,0-1 1,0 1 0,1-1 0,-1 0-1,0 1 1,0-1 0,1 0 0,-1 0-1,0-1 1,1 1 0,-1 0 0,0-1-1,0 1 1,0-1 0,0 0 0,1 0 0,75-40 78,-62 30-63,0-1 0,0-1 0,-1 0 0,-1-1 0,0-1 0,-2 0 0,1-1 0,-2 0 0,0-1 0,-1-1 0,0 1 0,-2-1 0,2-7-15,-5-35 45,-6 60-48,1-1-1,-1 1 1,0 0 0,0-1-1,1 1 1,-1 0 0,0 0-1,0-1 1,0 1 0,1 0-1,-1 0 1,0 0 0,0 0-1,0 0 1,0 0 0,1 0-1,-1 1 1,0-1 0,0 0-1,0 0 1,1 1 0,-1-1-1,0 0 1,1 1 0,-1-1-1,0 1 1,0-1 0,1 0-1,-1 1 1,1 0 0,-1-1-1,0 1 1,1-1 0,-1 1-1,1 0 1,0-1 0,-1 1-1,1 0 1,-1 0 0,1-1-1,0 1 1,0 0 0,-1 0-1,1 0 1,0-1 0,0 1-1,0 0 1,0 0 0,0 0-1,0 0 1,0-1 0,0 2 3,-7 10-8,0 2 0,1-1 0,1 1 0,0-1 0,1 1 0,0 1 0,1-1 0,1 0 0,0 1 0,1 0 0,0-1 0,1 1 0,2 11 8,-2-24 5,1 0 0,-1 0 1,0 1-1,1-1 0,0 0 1,-1 0-1,1-1 0,0 1 0,0 0 1,0 0-1,1 0 0,-1-1 1,0 1-1,0 0 0,1-1 1,-1 1-1,1-1 0,0 0 1,-1 1-1,1-1 0,0 0 1,0 0-1,0 0 0,0 0 1,0 0-1,0-1 0,0 1 1,0-1-1,0 1 0,0-1 1,0 0-1,0 0 0,0 1 1,0-2-1,0 1 0,0 0 1,1 0-1,-1-1 0,0 1-5,69-44 261,-62 37-253,0-1 1,-1 0 0,-1 0 0,1-1 0,-1 0-1,-1 0 1,1-1 0,-2 1 0,1-2 0,-1 1-1,-1 0 1,0-1 0,0 0 0,-1 0 0,1-10-9,-13 37-103,6-7 99,-1 0 0,2 0 0,-1 0-1,1 0 1,0 1 0,1-1 0,0 1 0,1-1 0,0 1 0,1 8 4,-1-16 4,1 1 1,-1 0 0,0-1 0,1 1 0,0-1 0,-1 0-1,1 1 1,0-1 0,1 1 0,-1-1 0,0 0-1,0 0 1,1 0 0,0 0 0,-1 0 0,1 0-1,0 0 1,0 0 0,0-1 0,0 1 0,0-1 0,0 1-1,0-1 1,1 0 0,-1 0 0,0 0 0,1 0-1,-1 0 1,1-1 0,-1 1 0,1-1 0,0 0-1,-1 1 1,1-1 0,-1 0 0,1 0 0,-1-1 0,1 1-1,-1-1 1,1 1 0,1-1-5,5-3 13,-1 0 0,1 0-1,-1-1 1,0 0 0,-1 0-1,1-1 1,-1 0 0,0 0 0,0-1-1,-1 0 1,0 0 0,0 0 0,-1-1-1,0 0 1,0 0 0,-1 0 0,0-1-1,0 1 1,-1-1 0,0 0 0,-1 0-1,0 0 1,0 0 0,-1-1 0,0 1-1,0 0 1,-1-5-13,-7-11-69,-7 41-49,12-9 113,0 0-1,0 1 0,0-1 0,1 1 1,0-1-1,1 1 0,-1 0 0,1-1 1,1 1-1,0 0 0,1 5 6,-2-11 1,1 0 0,-1 0 0,1 0 0,0 0 0,0 0 0,0 0 0,0 0 0,0 0 0,0-1 0,0 1 0,1 0 0,-1-1 0,0 1 0,1-1 0,0 1 0,-1-1 0,1 0 0,0 1 0,0-1 0,-1 0 0,1 0 0,0 0-1,0-1 1,0 1 0,0 0 0,0-1 0,0 1 0,1-1 0,-1 0 0,0 0 0,0 0 0,0 0 0,0 0 0,0 0 0,0 0 0,0-1 0,1 1 0,-1-1 0,0 0 0,0 1 0,-1-1 0,1 0 0,1 0-1,8-5 11,1-1 0,-1 0 0,0 0-1,-1-1 1,0 0 0,0-1 0,0 0 0,-1 0 0,-1-1-1,0-1 1,0 1 0,-1-1 0,0 0 0,-1-1 0,0 0-1,1-5-10,-5 9-193,-9 29 105,-11 99 92,18-117 2,0-1-1,0 1 1,0-1 0,0 1 0,1-1 0,-1 1 0,1-1 0,-1 1 0,1-1 0,0 1 0,0-1 0,0 0 0,1 1 0,-1-1 0,0 0 0,1 0 0,0 0 0,-1 0 0,1 0 0,0 0 0,0-1 0,0 1 0,0-1 0,0 1 0,0-1 0,1 0 0,-1 0 0,0 0 0,1 0 0,-1 0 0,0 0 0,1-1 0,-1 1 0,1-1 0,0 1 0,-1-1 0,1 0 0,-1 0 0,1 0 0,-1-1 0,1 1 0,-1-1 0,1 1 0,0-1-6,34-15-72,-22 4-99</inkml:trace>
  <inkml:trace contextRef="#ctx0" brushRef="#br0" timeOffset="-124708.58">28666 4093 18812,'-13'-40'6016,"-19"44"-4934,22 3-1074,0 0 1,0 1-1,1 0 1,0 1 0,0 0-1,1 0 1,0 1-1,1 0 1,0 0-1,0 1 1,1 0 0,1 0-1,0 1 1,0-1-1,1 1 1,1 0 0,0 0-1,-1 10-8,3-20 4,0 0-1,0 0 0,1 1 1,-1-1-1,0 0 0,1 1 0,0-1 1,0 1-1,-1-1 0,1 0 1,1 1-1,-1-1 0,0 1 1,0-1-1,1 0 0,0 1 1,-1-1-1,1 0 0,0 1 1,0-1-1,0 0 0,0 0 1,1 0-1,-1 0 0,0 0 1,1 0-1,0 0 0,-1-1 0,1 1 1,0 0-1,0-1 0,0 0 1,0 1-1,0-1 0,0 0 1,0 0-1,1 0 0,-1 0 1,0 0-1,0-1 0,1 1 1,-1-1-1,1 0 0,-1 1 1,2-1-4,8-4 22,0-1 1,0-1 0,-1 1-1,0-2 1,0 0 0,0 0 0,-1-1-1,0 0 1,0 0 0,-1-1-1,0-1 1,-1 0 0,0 0-1,5-9-22,-9 15 3,13-17-83,0-1 1,-1 0-1,-1-2 1,-1 0-1,-2 0 1,0-1-1,-1-1 1,-2 0-1,-1 0 1,2-11 79,-7 15-472,-5 28-22,-7 40 72,1 0 271,-11 146 734,19-188-550,0 0 1,0 0-1,1 0 1,-1 0-1,1 0 1,0 0 0,0-1-1,0 1 1,0 0-1,1-1 1,0 1 0,-1-1-1,1 1 1,0-1-1,1 0 1,-1 0-1,1 0 1,-1 0 0,1 0-1,0 0 1,0-1-1,0 1 1,0-1-1,1 0 1,-1 0 0,1 0-1,-1-1 1,1 1-1,0-1 1,-1 0-1,1 0 1,0 0 0,0 0-1,0-1 1,0 1-1,0-1 1,-1 0-1,1 0 1,0-1 0,1 1-34,10-5 54,0-1 0,0 0 0,0-1 0,-1-1 1,0 0-1,0-1 0,-1-1 0,0 0 0,-1 0 1,0-1-1,0-1 0,-1 0 0,-1 0 0,9-14-54,-4 5-11,-2-1 0,0 0 0,-1-1 0,-1 0-1,-1-1 1,-1 0 0,-1 0 0,-2-1-1,0 0 1,-1 0 0,-2 0 0,-1-1 0,0 0-1,-2 1 1,-1-1 0,-1 1 0,-2-3 11,-2-5-247,6 34 242,0-1 1,0 0-1,0 1 1,0-1-1,0 0 0,0 1 1,-1-1-1,1 0 1,0 0-1,0 1 1,0-1-1,0 0 0,0 1 1,0-1-1,-1 0 1,1 0-1,0 1 1,0-1-1,0 0 1,-1 0-1,1 1 0,0-1 1,0 0-1,-1 0 1,1 0-1,0 0 1,0 1-1,-1-1 1,1 0-1,0 0 0,-1 0 1,1 0-1,0 0 1,-1 0-1,1 0 1,0 0-1,-1 0 1,1 0-1,0 0 0,0 0 1,-1 0-1,1 0 1,0 0-1,-1 0 1,1 0-1,0 0 1,-1 0-1,1-1 0,0 1 1,0 0-1,-1 0 1,1 0-1,0 0 1,0-1-1,-1 1 1,1 0-1,0 0 0,0-1 1,0 1-1,-1 0 1,1 0-1,0-1 5,-10 31 29,1 1-1,1 0 0,2 0 1,1 1-1,1-1 0,2 1 1,1 0-1,3 26-28,0-34 64,1 0 0,0 0-1,2 0 1,1 0 0,1-1 0,1 1-1,1-2 1,1 1 0,1-1 0,0-1-1,8 9-63,-18-29 67,-19-14 99,-20-17-73,5 7-64,2-2 0,0-1 0,2-2 0,1-1 0,-24-31-29,49 58 7,1 1 0,0-1 0,0 0 0,0 0 0,0 0 0,1 0 0,-1 0 0,1 0 0,-1-1 0,1 1 0,-1 0 0,1-1 0,0 1 0,0-1 0,0 1 0,1-1 0,-1 0 0,1 1 0,-1-1 0,1 0 0,0 1 0,0-1 0,0 0 0,0 0 0,1 1 0,-1-1 0,1 0 0,-1 1 0,1-1 0,0 1 0,0-1 0,0 1 0,0-1 0,1 1 0,-1 0 0,1-1 0,-1 1 0,1 0 0,0 0 0,0 0 0,0 0 0,0 1 0,0-1 0,0 0-7,147-15 271,-78 15-611,-21-4-568</inkml:trace>
  <inkml:trace contextRef="#ctx0" brushRef="#br0" timeOffset="-123866.2">23121 5206 18332,'0'-1'160,"0"0"-77,-1 1-1,1-1 1,-1 1 0,1-1-1,0 0 1,-1 1-1,1-1 1,0 1 0,-1-1-1,1 0 1,0 1-1,0-1 1,0 1 0,0-1-1,-1 0 1,1 1-1,0-1 1,0 0 0,0 1-1,1-1 1,-1 0-1,0 1 1,0-1 0,0 0-1,0 1 1,1-1-1,-1 0 1,0 1 0,0-1-1,1 1 1,-1-1-1,0 1 1,1-1 0,-1 1-1,1-1 1,-1 1-1,1-1 1,-1 1 0,1-1-1,-1 1 1,1 0-1,-1-1 1,1 1 0,0 0-1,-1 0 1,1-1-1,-1 1 1,1 0 0,0 0-1,-1 0 1,1 0-1,0 0 1,-1 0 0,1 0-1,0 0 1,-1 0-1,1 0 1,0 0 0,-1 0-1,1 0 1,0 0-1,-1 1 1,1-1 0,-1 0-1,1 1 1,0-1-83,6 25 140,0 1 0,-2 0 0,-1 0 0,-1 0 0,-1 0 0,-1 24-140,0-30 29,1 298 78,-2-316-92,-1 0-1,1 1 1,-1-1-1,1 0 1,0 1-1,0-1 1,0 0-1,0 1 1,0-1 0,1 0-1,-1 0 1,1 1-1,-1-1 1,1 0-1,0 0 1,0 1 0,0-1-1,0 0 1,0 0-1,1 0 1,-1 0-1,0-1 1,1 1-1,0 0 1,-1-1 0,1 1-1,0-1 1,0 1-1,0-1 1,0 0-1,0 0 1,0 0 0,0 0-1,0 0 1,1 0-1,-1 0 1,2 0-15,50-66 655,-46 52-567,80-156 528,35-99-616,-85 182 56,-38 86-150,0 0 1,0 1-1,1-1 1,-1 0-1,0 1 1,1-1-1,-1 0 1,0 0-1,0 1 1,1-1-1,-1 0 1,0 0-1,1 1 1,-1-1-1,0 0 1,1 0-1,-1 0 1,1 0-1,-1 0 1,0 0-1,1 0 1,-1 1-1,1-1 1,-1 0-1,0 0 1,1 0-1,-1-1 1,1 1-1,-1 0 1,0 0-1,1 0 1,-1 0-1,1 0 1,-1 0-1,0 0 1,1-1-1,-1 1 94,-5 21-1649</inkml:trace>
  <inkml:trace contextRef="#ctx0" brushRef="#br0" timeOffset="-123135.21">23394 5573 15915,'9'27'2334,"-8"-17"-1904,2-1 0,-1 1-1,2-1 1,-1 1-1,1-1 1,0 0 0,1 0-1,0-1 1,0 0-1,1 1 1,0-2 0,1 1-1,0-1 1,7 6-430,-12-12 42,1 1-1,0-2 1,0 1 0,0 0 0,0 0-1,0-1 1,0 0 0,0 1 0,1-1-1,-1-1 1,0 1 0,0 0 0,0-1-1,0 1 1,0-1 0,0 0 0,0 0-1,0 0 1,-1 0 0,1-1 0,0 1-1,-1-1 1,1 0 0,-1 0 0,1 1 0,-1-2-1,0 1 1,0 0 0,2-2-42,55-74 361,-50 66-329,-1 0 0,-1-1-1,0 0 1,-1 0 0,0 0 0,-1-1-1,-1 0 1,0 0 0,-1 0 0,0-1 0,-1 1-1,-1-1 1,0 1 0,-1-1 0,-1 0-1,-1-6-31,2 19-1,0 1 0,0-1 0,0 0 0,-1 1 0,1-1 0,0 1 0,-1-1 0,1 1 0,-1-1-1,1 1 1,-1-1 0,0 1 0,0 0 0,0-1 0,0 1 0,0 0 0,0 0 0,0-1 0,0 1 0,0 0 0,0 0-1,-1 0 1,1 0 0,0 1 0,-1-1 0,1 0 0,-1 0 0,1 1 0,-1-1 0,1 1 0,-1 0 0,1-1 0,-1 1 0,1 0-1,-1 0 1,0 0 0,0 0 1,-1 4-8,-1 1-1,1 0 1,-1 0-1,1 0 1,1 0-1,-1 0 1,1 1 0,0-1-1,0 1 1,1 0-1,-1 0 1,1-1-1,0 6 9,-1-2-4,2-9 4,-6 26-5,0-1 0,2 1 1,1 0-1,1 0 1,1 1-1,2-1 1,2 19 4,-3-44 0,0 1-1,0-1 1,0 0 0,1 1 0,-1-1 0,0 0 0,1 0 0,-1 1 0,1-1 0,-1 0 0,1 0 0,0 0 0,0 1 0,-1-1 0,1 0 0,0 0-1,0 0 1,0 0 0,0-1 0,0 1 0,0 0 0,0 0 0,1 0 0,-1-1 0,0 1 0,0-1 0,0 1 0,1-1 0,-1 1 0,0-1 0,1 0-1,-1 0 1,0 0 0,1 1 0,-1-1 0,0 0 0,1-1 0,-1 1 0,0 0 0,1 0 0,-1-1 0,0 1 0,1 0 0,-1-1 0,0 1 0,0-1-1,1 0 1,-1 1 0,0-1 0,0 0 0,0 0 0,0 0 0,56-47 2,-41 30 28,0-1-1,-2 0 0,-1-1 1,0 0-1,-2-1 0,0-1 1,5-14-30,-2 20-135,-13 50-43,-1-24 183,-1 0-4,1 0 1,0 0-1,0 0 1,1 0-1,0 0 1,1 0-1,0 0 1,0-1-1,1 1 1,0 0-1,1-1 1,0 0-1,1 0 1,1 2-2,-4-10 1,1-1 0,-1 1 0,1 0 1,-1-1-1,1 1 0,-1-1 0,1 1 0,-1-1 0,1 0 1,-1 0-1,1-1 0,0 1 0,-1 0 0,1-1 1,-1 0-1,1 1 0,-1-1 0,0 0 0,1 0 0,-1 0 1,0-1-1,0 1 0,0-1 0,0 1 0,0-1 0,0 0 1,0 1-1,0-1 0,0 0 0,0-2-1,5-1 9,7-6 8,-9 6-17,0-1-1,0 1 0,0 1 0,1-1 1,0 1-1,0 0 0,0 0 1,0 0-1,0 1 0,1 0 0,0 1 1,0-1-1,-1 1 0,1 1 0,0-1 1,1 1-1,-1 0 0,0 1 1,0 0-1,0 0 0,0 0 0,1 1 1,-1 0-1,2 1 1,22 49 873,-31-54 87,-2-8-746,-3-8-56,-1 0 0,0 0 0,-1 1 0,-2 0 0,1 1 1,-2 0-1,-9-13-158,-4-8 36,40 50-3573,1-2 1146</inkml:trace>
  <inkml:trace contextRef="#ctx0" brushRef="#br0" timeOffset="-122851.29">24345 5305 17756,'29'28'4457,"-26"-19"-4279,-1 0-1,-1 0 1,1 0 0,-1 0 0,-1 0-1,0 0 1,0 0 0,-1 0 0,0 0-1,-2 7-177,-54 182 2285,57-197-2280,-1 0-1,1 0 1,0 1-1,-1-1 1,1 0-1,0 0 1,0 0 0,0 1-1,0-1 1,0 0-1,0 0 1,0 1 0,0-1-1,1 0 1,-1 0-1,0 0 1,1 1 0,-1-1-1,1 0 1,-1 0-1,1 0 1,0 0-1,-1 0 1,1 0 0,0 0-1,0 0 1,0 0-1,0 0 1,-1-1 0,1 1-1,0 0 1,0 0-1,1-1 1,-1 1 0,0-1-1,0 1 1,0-1-1,0 1 1,0-1-1,1 0 1,-1 0 0,0 1-1,0-1 1,1 0-1,-1 0 1,0 0 0,0 0-1,1-1 1,-1 1-1,0 0 1,0 0 0,0-1-1,1 1-4,63-29 150,-58 25-262,0 0 0,0 0 0,-1 0 0,1-1-1,-1 0 1,0 0 0,0-1 0,0 0 0,-1 0 0,0 0-1,0 0 1,-1-1 0,0 0 0,0 0 0,0 0-1,-1-1 1,1-3 112,-3-8-284</inkml:trace>
  <inkml:trace contextRef="#ctx0" brushRef="#br0" timeOffset="-122570.91">24210 5475 15531,'9'5'2177,"4"0"-161,11-10-768,5-5-479,10-8-433,6-4-128,6-13-384,1-3-336,-2-9-1721,-2-7-5000</inkml:trace>
  <inkml:trace contextRef="#ctx0" brushRef="#br0" timeOffset="-122058.16">24653 5034 12691,'-46'107'7126,"28"-51"-5553,2 1 0,3 0 0,-2 35-1573,17 15 962,-2-104-958,0 0-1,1-1 1,-1 1-1,1-1 1,0 1-1,0-1 1,0 0-1,0 1 1,0-1-1,1 0 1,-1 0-1,1 0 1,-1 1-1,1-2 1,0 1-1,0 0 1,0 0-1,0-1 1,0 1-1,0-1 1,0 1-1,0-1 1,1 0-1,-1 0 1,0 0-1,1 0 1,-1 0-1,1-1 1,-1 1-1,1-1 1,0 1-1,-1-1 1,1 0-1,-1 0 1,1 0-1,0-1 1,-1 1-1,1-1 1,0 1-4,24-7 87,-23 5-79,0 0 0,0 0-1,1 1 1,-1 0 0,0 0 0,0 0 0,1 0 0,-1 0 0,0 1-1,1 0 1,-1 0 0,0 0 0,1 0 0,-1 1 0,0 0 0,1 0-1,-1 0 1,0 0 0,0 1 0,0-1 0,0 1 0,0 0 0,0 1-1,0-1 1,-1 1 0,1-1 0,-1 1 0,0 0 0,0 0 0,1 2-8,-1 0 7,0 0 0,-1 0 0,1 1 0,-1-1 0,-1 1 0,1 0 0,-1-1 0,0 1 0,0 0 0,-1 0 0,1 0 0,-1 0 0,-1 0 0,1 0 0,-1-1 0,0 1 0,0 0 0,-3 5-7,4-10 59,-1-6 12,-5-267 349,1 202-384,5 65-68,11 31-133,-11-22 169,1 0-1,0 0 0,0 0 0,0 0 1,0-1-1,0 1 0,1 0 0,0 0 0,-1-1 1,2 1-1,-1-1 0,0 1 0,1-1 1,-1 0-1,1 0 0,0 0 0,0 0 1,0-1-1,0 1 0,0-1 0,1 0 1,-1 0-1,1 0 0,0 0 0,0 0 1,-1-1-1,1 0 0,0 0 0,0 0 1,0 0-1,0-1 0,0 1 0,2-1-3,5-6 39,-1 1 1,0-2-1,0 0 0,0 0 0,-1 0 0,0-1 0,0-1 0,-1 0 0,0 0 0,-1 0 0,3-6-39,-1 5 22,71-121 185,-79 126-162,-2 18 38,-22 198 105,22-207-169,0-1 0,0 1 0,1-1-1,-1 1 1,1-1 0,-1 1 0,1-1-1,0 1 1,0-1 0,1 1 0,-1-1-1,1 1 1,0-1 0,0 1 0,0-1-1,0 0 1,0 1 0,1-1 0,0 0-1,-1 0 1,1 0 0,0 0 0,1 0 0,-1-1-1,0 1 1,1-1 0,0 1 0,-1-1-1,3 2-18,-2-6 7,0 1 0,0 0 0,-1-1 0,1 0 0,0 1 0,-1-1 0,1 0 0,-1 0 0,0-1 0,0 1 0,0 0 0,0-1 0,0 1 0,0-1 0,0 0 0,-1 1 0,0-1-1,1 0 1,-1 0 0,0 0 0,0 0 0,-1 0 0,1 0 0,-1 0 0,1-1 0,-1 1 0,0 0 0,0-1-7,4-34-763,2-2-746</inkml:trace>
  <inkml:trace contextRef="#ctx0" brushRef="#br0" timeOffset="-121790.88">25055 4994 19348,'-5'18'1232,"2"-1"-87,2-1-385,4-3-312,3-4-184,5-6-184,4-2-344,8-2-800</inkml:trace>
  <inkml:trace contextRef="#ctx0" brushRef="#br0" timeOffset="-121449.75">25314 5210 17540,'-32'181'7404,"32"-169"-7328,0 0 0,1 0 0,0 0 0,1 0 0,0 0 0,1-1 0,0 1 0,1-1 0,0 0 0,1 0 0,1 0 0,-1-1 0,4 4-76,15 37 40,-19-39-38,1 0 2,0-1 0,-1 1 0,-1-1 0,0 1 0,-1 1 0,0-1 1,-1 0-1,0 1 0,-1-1 0,0 1 0,-1 0 0,-1 8-4,1-19 4,-1 0 0,1-1 1,0 1-1,-1 0 0,0-1 1,1 1-1,-1-1 0,0 1 0,0-1 1,0 1-1,0-1 0,0 0 0,0 1 1,0-1-1,0 0 0,-1 0 0,1 0 1,0 0-1,-1 0 0,1 0 1,-1 0-1,1-1 0,-1 1 0,1 0 1,-1-1-1,1 1 0,-1-1 0,0 1 1,1-1-1,-1 0 0,0 0 1,1 0-1,-1 0 0,0 0 0,1 0 1,-1 0-1,0-1 0,1 1 0,-1-1 1,0 1-1,1-1 0,-1 0 0,0 0-3,-59-44 506,58 38-499,0-1-1,1 1 1,0-1 0,0 1 0,1-1 0,0 1-1,0-1 1,1 0 0,0 0 0,0 1 0,1-1-1,0 0 1,0 1 0,1-1 0,0 0 0,0 1-1,1 0 1,0 0 0,0 0 0,1 0 0,0 0 0,0 0-1,0 1 1,1 0 0,0 0 0,1-1-8,5-11 35,33-51 1,-27 45-13,-1-1 1,-1-1-1,-1-1 1,-1 0-1,-2-1 0,-1-1-23,-9 27 40,-1 2 7,0 0-23,0-1-8,0 0-21,0 1 5,0 0-82,0 0-366,0 0-1016,0-1-2507</inkml:trace>
  <inkml:trace contextRef="#ctx0" brushRef="#br0" timeOffset="-120923.06">25927 5303 20972,'6'7'753,"4"1"327,4 1-144,9-3 24,6-2-176,15-8-303,8-6-121,13-8-200,12 1-56,5 0-72,-5 4 0,-12 8-232,-13 5-464,-22 13-769</inkml:trace>
  <inkml:trace contextRef="#ctx0" brushRef="#br0" timeOffset="-120641.64">26046 5538 22757,'0'0'928,"0"0"360,1 0-239,31-8-177,0-4-168,14-4-392,10-1-120,15 2-120,0 1-16,1 1-184,-1 6-816</inkml:trace>
  <inkml:trace contextRef="#ctx0" brushRef="#br0" timeOffset="-119448.1">27356 4850 18580,'23'-61'5825,"-12"92"-3803,-11 15-1904,-3-1 1,-1-1-1,-2 1 1,-7 19-119,-14 152 405,26-213-397,1-1 0,-1 1 0,1 0 0,-1 0 0,1 0 0,0-1 0,0 1 1,0 0-1,1 0 0,-1 0 0,1 0 0,-1-1 0,1 1 0,0 0 0,0-1 0,0 1 0,0 0 0,1-1 1,-1 0-1,1 1 0,0-1 0,-1 0 0,1 0 0,0 1 0,0-2 0,0 1 0,1 0 0,-1 0 0,0-1 1,1 1-1,-1-1 0,1 0 0,-1 1 0,1-1 0,0 0 0,-1-1 0,1 1 0,0 0 0,0-1 0,0 0 1,-1 1-1,1-1 0,0 0 0,0-1 0,0 1 0,1-1-8,122-40-1235,-75 19-347</inkml:trace>
  <inkml:trace contextRef="#ctx0" brushRef="#br0" timeOffset="-118792.02">27709 5057 22309,'-75'74'2576,"73"-71"-2524,-1-1-1,1 1 1,0 0-1,0 1 0,0-1 1,0 0-1,0 0 0,1 1 1,-1-1-1,1 1 0,0 0 1,0-1-1,1 1 1,-1 0-1,1-1 0,-1 1 1,1 0-1,1 0 0,-1-1 1,0 1-1,1 0 0,0 0 1,0-1-1,0 1 1,1 3-52,-1-6 10,0 1 0,0-1 0,0 0 0,0 1 0,0-1 0,0 0 0,0 0 0,1 0 0,-1 0 0,0 0 0,1 0 0,-1 0 0,1 0 0,-1 0 0,1-1 0,0 1 1,-1-1-1,1 1 0,-1-1 0,1 0 0,0 1 0,-1-1 0,1 0 0,0 0 0,-1 0 0,1 0 0,0 0 0,0-1 0,-1 1 0,1 0 0,-1-1 0,1 0 0,0 1 0,-1-1 0,1 0 1,-1 0-1,1 1 0,0-2-10,56-41 264,-54 39-246,27-25 76,-23 19-83,1 1 1,0 1-1,0-1 0,1 1 0,0 1 0,0 0 0,1 1 0,-1 0 0,2 0 0,-1 1 0,1 0-11,-8 6-6,-1-1 0,1 1 0,-1 0 0,1 0 1,-1 0-1,0 0 0,1 1 0,-1 0 0,0-1 0,0 1 0,0 0 1,0 0-1,0 1 0,-1-1 0,1 1 0,-1-1 0,1 1 1,-1 0-1,0 0 0,0 0 0,0 0 0,0 0 0,-1 0 0,1 1 1,-1-1-1,0 0 0,0 1 0,0-1 0,-1 1 0,1 0 1,-1-1-1,0 1 6,16 34 48,-15-37-42,-1 1-1,1-1 1,0 0 0,0 1-1,0-1 1,0 0-1,0 0 1,0 1 0,1-1-1,-1 0 1,0 0 0,0 0-1,1-1 1,-1 1 0,1 0-1,-1 0 1,1-1-1,-1 1 1,1-1 0,-1 1-1,1-1 1,-1 0 0,1 1-1,0-1 1,-1 0-1,1 0 1,0 0 0,-1-1-1,1 1 1,-1 0 0,1 0-1,-1-1 1,1 1-1,0-1 1,-1 0 0,0 1-1,1-1 1,-1 0 0,2-1-6,52-45 257,-45 36-227,1 0-6,-6 5-26,-1 1 0,1 0 0,0 0 0,0 0 0,0 1 0,1 0 0,0 0 0,0 0 0,0 1 0,0 0 0,0 0 0,1 0 1,5-1 1,-10 6-17,0-1 0,0 1 1,0-1-1,0 1 0,0 0 1,0 0-1,-1 0 1,1 0-1,-1 0 0,1 0 1,-1 0-1,0 1 1,0-1-1,0 0 0,0 1 1,0-1-1,-1 1 1,1-1-1,-1 1 0,1-1 1,-1 1-1,0-1 1,0 1-1,0-1 0,-1 1 1,1-1-1,0 1 0,-1 0 17,1 7-20,3 368 646,-1-362-573,1-7-39,-1 0 1,0 0-1,0 1 1,-1-1-1,-1 0 1,1 1-1,-2-1 1,1 0-1,-1 1 1,-1-1 0,1 0-1,-1 0 1,-1 0-1,0 0 1,0 0-1,-1 0 1,0-1-1,-5 7-14,8-14 19,0 0 0,0 0 0,-1 0 0,1 0 0,0-1 0,0 1 0,-1 0 0,1-1 0,-1 1 0,1-1 0,0 0 0,-1 1 0,1-1 0,-1 0 0,1 0 0,-1 0 0,1 0 0,-1 0 0,1 0 0,-1 0-1,1-1 1,0 1 0,-1 0 0,1-1 0,-1 1 0,1-1 0,0 0 0,-1 1 0,1-1 0,0 0 0,0 0 0,0 0 0,-1 0 0,1 0 0,0 0 0,0 0 0,0 0 0,1 0 0,-1 0 0,0-1 0,0 1 0,0-1-19,-33-60 300,28 42-303,1-1 0,1 0 0,1 0 0,1-1 0,1 1 0,1-1 0,1 1 0,0 0 0,2-1 0,1 1 0,0 0 0,1 1 0,2-1 0,0 1 1,1 0-1,1 1 0,0-1 0,2 2 0,0 0 0,1 0 0,1 1 0,1 0 0,0 1 0,1 1 0,17-13 3,-31 27-10,39-48 42,-40 48-45,1 0 0,0 0 1,-1 0-1,1 0 0,-1 0 0,1-1 1,-1 1-1,0 0 0,1 0 1,-1 0-1,0 0 0,0-1 0,0 1 1,0 0-1,0 0 0,0 0 1,0-1-1,0 1 0,-1 0 0,1 0 1,0 0-1,-1-1 0,1 1 1,-1 0-1,1 0 0,-1 0 0,1 0 1,-1 0-1,0 0 0,0 0 1,1 0-1,-1 0 0,0 1 0,0-1 1,0 0-1,0 0 0,0 1 1,0-1-1,0 1 0,0-1 0,0 1 1,-1-1-1,1 1 0,0-1 1,0 1-1,0 0 0,-1 0 13,-20-5-791,0 2-786</inkml:trace>
  <inkml:trace contextRef="#ctx0" brushRef="#br0" timeOffset="-117918.45">28480 4695 19892,'-15'12'4052,"8"20"-3568,5-20-124,-9 55-66,2 1 0,3-1 0,4 1 0,2 0 0,3 0 0,3 2-294,30 154 482,-36-224-475,0 1-1,0-1 1,-1 0 0,1 1 0,0-1 0,0 1 0,0-1 0,0 1-1,1-1 1,-1 1 0,0-1 0,0 1 0,0-1 0,0 1 0,0-1-1,1 1 1,-1-1 0,0 1 0,0-1 0,1 0 0,-1 1 0,0-1-1,1 1 1,-1-1 0,0 0 0,1 1 0,-1-1 0,0 0 0,1 0-1,-1 1 1,1-1 0,-1 0 0,1 0 0,-1 1 0,1-1 0,-1 0-1,1 0 1,-1 0 0,1 0 0,-1 0 0,0 0 0,1 0 0,-1 0-1,1 0 1,-1 0 0,1 0 0,-1 0 0,1 0 0,-1 0 0,1-1-1,-1 1 1,1 0 0,-1 0 0,1 0 0,-1-1 0,0 1 0,1 0-1,-1-1 1,1 1 0,-1 0 0,0-1 0,1 1 0,-1 0 0,0-1-1,1 1-6,17-34 360,-18 33-364,112-318-599,-94 288 203,-17 30 248,-1 1 7,0 0 13,-3 6-41,-54 43 170,55-48 36,1-4 5,1-2-29,1-1 1,0 1-1,0-1 1,0 1-1,1 0 1,-1-1-1,1 1 1,1 0-1,-1 0 1,1 0-1,0 1 1,0-1-1,0 1 1,0-1-1,1 1 1,0 0-1,4-3-9,6-11 9,44-47 38,-57 65 0,11 46 146,-12-42-171,0 0 0,1 0-1,-1-1 1,1 1 0,-1 0 0,1-1 0,0 1 0,1 0-1,-1-1 1,1 0 0,-1 1 0,1-1 0,0 0-1,0 0 1,0 0 0,1 0 0,-1 0 0,1 0 0,0 0-1,0-1 1,0 0 0,0 1 0,0-1 0,0 0-1,0-1 1,1 1 0,-1-1 0,1 1 0,-1-1 0,1 0-1,0 0 1,-1 0 0,1-1 0,0 1 0,-1-1-1,1 0 1,0 0 0,0-1 0,3 1-22,13-9 48,0 0 0,-1-1 1,1-1-1,-2 0 0,0-2 1,0 0-1,-1-1 0,-1-1 0,0 0 1,6-10-49,-20 23-4,-4 28-35,-26 83 160,28-107-81,1-3 18,11-33-1349,-7 6-430</inkml:trace>
  <inkml:trace contextRef="#ctx0" brushRef="#br0" timeOffset="-117496.68">29067 4777 22445,'11'5'-33,"-1"-1"1,1-1 0,0 0-1,0 0 1,1-1-1,-1 0 1,0-1-1,1-1 1,-1 0 0,1 0-1,-1-1 1,11-3 32,80-23-4890,-99 26 4962,-6 4 778,-23 26 1549,5-8-1332,1 1 0,1 1 0,2 1 0,0 0 0,-12 25-1067,28-48 20,0-1 1,0 1 0,0 0 0,0-1 0,1 1 0,-1 0 0,0 0 0,1 0-1,-1 0 1,0 0 0,1-1 0,-1 1 0,1 0 0,-1 0 0,1 1 0,0-1-1,0 0 1,-1 0 0,1 0 0,0 0 0,0 0 0,0 0 0,0 0 0,0 0-1,0 0 1,0 0 0,0 1 0,1-1 0,-1 0 0,0 0 0,1 0 0,-1 0 0,1 0-1,-1 0 1,1 0 0,-1 0 0,1-1 0,0 1 0,-1 0 0,1 0 0,0 0-1,0-1 1,0 1 0,0 0 0,-1-1 0,1 1 0,0-1 0,0 1 0,0-1-1,0 1 1,0-1 0,0 0 0,1 1 0,-1-1 0,0 0 0,0 0 0,0 0-1,0 0 1,0 0 0,0 0 0,1 0-21,109-68-165,-106 66 125,0 0 0,0 0 0,0 1-1,0-1 1,1 1 0,-1 0 0,1 0 0,-1 1 0,1 0 0,-1 0 0,1 0 0,-1 1 0,0-1 0,1 1 0,-1 1 0,0-1 0,1 1 0,-1 0-1,0 0 1,0 0 0,0 1 0,-1-1 0,4 4 40,-8-1-1,0 0-1,0 1 1,-1-1 0,0 1-1,0-1 1,0 0 0,-1 0-1,0 1 1,0-1-1,0 0 1,-1-1 0,1 1-1,-1 0 1,0-1-1,0 1 1,-1-1 0,1 0-1,-1 0 1,0-1-1,0 1 1,-1-1 0,1 1-1,-1-1 1,1-1 0,-6 3 1,8-3-20,0 1 1,1-1 0,-1-1 0,-1 1-1,1 0 1,0 0 0,0-1 0,-1 1-1,1-1 1,-1 0 0,1 1 0,-1-1-1,0 0 1,1-1 0,-1 1 0,0 0 0,0-1-1,1 0 1,-1 1 0,0-1 0,0 0-1,0-1 1,1 1 0,-1 0 0,0-1-1,0 0 1,1 1 0,-1-1 0,0 0-1,1 0 1,-1-1 0,1 1 0,-2-1 19,-6-21-1254</inkml:trace>
  <inkml:trace contextRef="#ctx0" brushRef="#br0" timeOffset="-117061.38">29432 4734 24893,'0'6'47,"0"-1"-1,1 1 1,0-1-1,0 0 1,1 1-1,0-1 1,-1 0-1,2 0 1,-1 0-1,1 0 1,-1 0-1,1 0 1,1-1 0,-1 0-1,0 1 1,1-1-1,0 0 1,0-1-1,0 1 1,1-1-1,-1 0 1,1 0-1,0 0 1,0-1-1,0 1 1,0-1-1,0 0 1,0-1-1,1 1 1,-1-1-1,1 0 1,-1 0-1,2-1-46,1 0 4,1-1-1,-1 0 1,1 0-1,-1-1 1,0 0-1,1-1 1,-1 0-1,0 0 1,-1 0-1,1-1 1,-1 0-1,1-1 1,-1 0-1,0 0 1,-1 0-1,0-1 1,1 0-1,0-2-3,-5 6-60,-2 2 11,-22 32 10,20-30 54,1 0 1,0 0-1,-1 0 1,1 0-1,0 0 1,0 0-1,1 0 1,-1 0-1,0 1 1,1-1-1,-1 0 0,1 1 1,0-1-1,0 0 1,0 0-1,0 1 1,0-1-1,0 0 1,1 1-1,-1-1 1,1 0-1,0 0 1,-1 1-1,1-1 0,0 0 1,0 0-1,1 0 1,-1 0-1,0 0 1,1 0-1,-1 0 1,1-1-1,-1 1 1,1-1-1,0 1 0,0-1 1,0 1-1,0-1 1,0 0-1,0 0 1,0 0-1,0 0 1,0 0-1,0 0-15,9-3 36,-1 0 0,0 0 0,0-1 0,0 0 1,0-1-1,-1 0 0,1 0 0,-1-1 0,0 0 0,0-1 0,-1 0 0,0 0 0,0-1 0,0 0 1,5-7-37,62-70-942,-83 96 985,1 0 1,0 1-1,1 0 1,1 0-1,0 0 1,0 0-1,1 1 1,1 0-1,1 0 1,-2 9-44,5-22-1,-1 1 0,1-1 1,-1 0-1,1 0 0,-1 0 1,1 0-1,0 0 0,-1-1 1,1 1-1,0 0 0,0 0 1,-1 0-1,1-1 0,0 1 1,0 0-1,0-1 0,0 1 1,0 0-1,0-1 0,0 0 1,0 1-1,0-1 0,0 1 1,1-1-1,-1 0 0,0 0 0,0 0 1,0 0-1,0 0 0,0 0 1,1 0-1,-1 0 0,0 0 1,0 0-1,0-1 0,0 1 1,0-1-1,0 1 0,0 0 1,0-1-1,0 0 0,0 1 1,0-1-1,0 0 0,0 1 1,0-1-1,0 0 0,-1 0 1,1 0-1,0 1 0,-1-1 1,1 0-1,0 0 0,-1 0 1,1 0-1,-1 0 0,0-1 0,1 1 1,-1 0-1,0 0 0,1 0 1,-1 0-1,0-1 1,12-20-1482</inkml:trace>
  <inkml:trace contextRef="#ctx0" brushRef="#br0" timeOffset="-116813.5">29936 4666 27526,'0'7'648,"6"-4"-440,1-1-128,1-2-40,0-5-40,0 0-544,-5-3-680</inkml:trace>
  <inkml:trace contextRef="#ctx0" brushRef="#br0" timeOffset="-116361.2">30216 4772 26486,'-7'4'50,"0"1"-1,1 1 1,-1-1 0,1 1 0,1 0 0,-1 1 0,1-1 0,0 1 0,1 0 0,-1 0 0,2 0-1,-1 1 1,1 0 0,0-1 0,0 1 0,1 0 0,0 1 0,0-1 0,1 0 0,0 0 0,1 1-1,0-1 1,0 0 0,1 2-50,14 91 87,-10-82-83,-1 0 0,-1 1 1,-1-1-1,-1 1 0,0 0 0,-2-1 0,-1 3-4,-1-2 12,-1 0 0,-1-1 0,-1 0 0,-1 0-1,-1-1 1,0 0 0,-1 0 0,-6 7-12,15-24 33,0 0 0,-1 1 0,1-1 0,-1 0 0,0 1 1,1-1-1,-1 0 0,0 0 0,0 1 0,0-1 0,0 0 0,0 0 0,0 0 0,0 0 0,0 0 1,0 0-1,-1-1 0,1 1 0,0 0 0,0-1 0,-1 1 0,1-1 0,0 1 0,-1-1 0,1 1 1,-1-1-1,1 0 0,-1 0 0,1 0 0,0 0 0,-1 0 0,1 0 0,-1 0 0,1 0 0,-1-1 1,1 1-1,0 0 0,-1-1 0,1 1 0,0-1 0,-1 0 0,1 1 0,0-1 0,-1-1-33,-5-12 56,1 0-1,0 0 1,1-1 0,1 0-1,0 0 1,2 0-1,-1 0 1,2 0-1,0-11-55,-2 15-1,1-1-1,1 1 0,0-1 1,1 1-1,0-1 0,0 1 0,1-1 1,1 1-1,0-1 0,1 1 1,0 0-1,1 0 0,0 0 1,0 0-1,1 1 0,1 0 1,-1 0-1,2 0 0,0 1 0,0 0 1,0 0-1,9-7 2,88-36-819,-73 36-489</inkml:trace>
  <inkml:trace contextRef="#ctx0" brushRef="#br0" timeOffset="-115987.77">30412 4251 27942,'-7'29'332,"3"-19"-278,1 0 0,0 0 0,0 1 0,1-1 0,0 1 0,1 0-1,1-1 1,-1 1 0,2 0 0,0-1 0,0 1 0,0-1 0,1 1 0,3 7-54,-3-15 1,-1-1 1,0 1-1,1-1 0,0 1 1,-1-1-1,1 0 1,0 0-1,0 0 0,0 0 1,1 0-1,-1 0 1,0 0-1,1-1 0,-1 1 1,1-1-1,-1 0 1,1 0-1,0 0 0,-1 0 1,1 0-1,0-1 1,0 1-1,0-1 0,-1 0 1,1 1-1,0-1 1,0-1-1,0 1 0,0 0 1,0-1-1,-1 1 1,1-1-1,0 0 0,2-1-1,3-1-56,0 0-1,-1-1 0,1-1 0,-1 1 0,0-1 0,0 0 1,0 0-1,-1-1 0,0 0 0,0 0 0,1-3 57,1-2-187,-1 1 0,0-2 0,0 1-1,-2-1 1,1 0 0,-2 0-1,1-1 1,-2 1 0,1-1 0,-2 0-1,0 0 1,0 0 0,-2 0 0,1-6 187,-1 14-34,-4 12 138,-1 12-12,1 0 1,1 0-1,1 1 0,0-1 0,2 1 0,0-1 0,1 1 1,1-1-1,4 14-92,3-4 180</inkml:trace>
  <inkml:trace contextRef="#ctx0" brushRef="#br0" timeOffset="-115147.15">22441 5094 24085,'3'5'3141,"0"47"-2633,-5-15-417,0-16-68,1 0-1,1 1 1,1-1-1,1 1 1,0-1 0,5 14-23,-7-33 2,0 0 1,1 0-1,-1 0 0,0 0 1,1-1-1,0 1 1,-1 0-1,1 0 1,0-1-1,0 1 0,0 0 1,0-1-1,0 1 1,0-1-1,0 1 1,1-1-1,-1 0 1,1 1-1,-1-1 0,1 0 1,-1 0-1,1 0 1,-1 0-1,1 0 1,0 0-1,0-1 1,-1 1-1,1-1 0,0 1 1,0-1-1,0 1 1,0-1-1,0 0 1,0 0-1,0 0 0,-1 0 1,1 0-1,0-1 1,0 1-1,0-1 1,0 1-1,0-1 1,-1 1-1,1-1 0,0 0 1,-1 0-1,1 0 1,0 0-1,-1 0 1,1 0-1,-1-1 0,1 0-2,71-75 103,55-159 42,-129 252-182,-59 278-896,55-234-530</inkml:trace>
  <inkml:trace contextRef="#ctx0" brushRef="#br0" timeOffset="-114084.95">12706 9156 20060,'0'0'1209,"0"0"-129,0 0-304,22 13-288,0-6-64,11 3-104,8 0-64,9-4-96,8-2-56,1-4-8,-1-5-24,-9-4 8,-5 0-24,-8 8-24,-3 5 56,-5 15-672,-5 4-488</inkml:trace>
  <inkml:trace contextRef="#ctx0" brushRef="#br0" timeOffset="-113868.44">12912 9423 22893,'0'0'496,"1"0"-24,24 10-72,2-10 80,8-1-80,8-5-128,8-3-40,6-2-71,-1-5-33,5-3-72,-3 0-16,-2 1 136,-1 0-376</inkml:trace>
  <inkml:trace contextRef="#ctx0" brushRef="#br0" timeOffset="-110430">13809 8541 11274,'0'5'473,"0"-4"-339,0 0 0,-1 0 0,1 0 0,0 0 0,0 0 0,0 0 0,0 0 0,0 0 0,0 0 0,0 0 0,0 0 0,0 0 0,1 0 0,-1 0 0,0 0 0,1 0 0,-1-1 0,1 1 0,-1 0 0,1 0 0,-1 0 0,1 0-1,-1 0 1,1-1 0,0 1 0,0 0 0,-1-1 0,1 1 0,0 0 0,0-1 0,0 1 0,-1-1 0,1 1 0,0-1 0,0 0 0,0 1 0,0-1 0,0 0 0,0 0 0,0 0 0,0 1 0,0-1 0,0 0 0,0 0 0,0-1 0,0 1 0,0 0 0,0 0 0,0 0-134,6-4 73,-1 0 1,1 0-1,-1-1 1,-1 0-1,1 0 1,-1 0-1,1 0 1,-1-1-1,-1 0 1,1 0-1,-1-1 1,0 1-1,-1-1 1,0 0-1,3-5-73,-2 4 63,246-447 1094,192-199-1019,-320 491-138,8 5 0,10 0 0,430-492 48,-197 262-12,-359 373-9,2 0-1,-1 2 0,2-1 0,0 2 1,0 0-1,1 1 0,1 1 0,0 1 1,5-2-27,21 7 190,-45 4-613</inkml:trace>
  <inkml:trace contextRef="#ctx0" brushRef="#br0" timeOffset="-110085.58">16095 5509 16275,'2'-42'7023,"32"-10"-5617,-25 42-1386,0 1 0,1-1 0,0 2 0,0-1 0,1 1 1,0 1-1,0 0 0,1 1 0,0 0 0,0 0 0,0 2 0,1-1 0,4 1-20,-15 4 2,0 0-1,0 0 0,0 0 1,1 1-1,-1-1 1,0 1-1,0 0 0,0-1 1,0 1-1,0 0 0,0 0 1,-1 0-1,1 1 1,0-1-1,0 0 0,-1 1 1,1-1-1,-1 1 0,1 0 1,-1-1-1,0 1 1,1 0-1,-1 0 0,0 0 1,0 0-1,0 0 0,-1 0 1,1 0-1,0 0 1,-1 0-1,1 0 0,-1 0 1,0 0-1,0 0 0,0 1 1,0 0-2,-2 82 236,-67 183 37,42-166-1761,12-54-3232</inkml:trace>
  <inkml:trace contextRef="#ctx0" brushRef="#br0" timeOffset="-108985.12">17394 4640 12147,'0'0'3767,"0"4"1138,-19 114-1520,-35 60-3197,50-167-89,-193 545 1796,173-510-1706,24-47-182,-1 1 0,0-1 1,0 1-1,0 0 0,0-1 0,1 1 0,-1-1 1,0 0-1,0 1 0,1-1 0,-1 0 1,0 1-1,1-1 0,-1 0 0,1 0 0,-1 1 1,1-1-1,-1 0 0,1 0 0,0 0 0,-1 0 1,1 0-1,0 0 0,0 1 0,0-1 0,-1 0 1,1 0-1,0 0 0,0 0 0,0 0 0,1 0 1,-1 0-1,0 0 0,0 0 0,0 0 1,1 0-1,-1 1 0,0-1 0,1 0 0,-1 0 1,1 0-1,0 0-7,33-182-2633,-14 96 953</inkml:trace>
  <inkml:trace contextRef="#ctx0" brushRef="#br0" timeOffset="-106967.09">17354 4766 14267,'33'0'6328,"-11"29"-4046,-11 8-1656,-1 2 0,-2-1 0,-2 1 0,-1 0 0,-2 17-626,6 38 480,-3-44-298,43 222 304,-44-245-438,-22-28-180,-1-12 82,1-2 1,1-1-1,0 0 0,2-1 0,0 0 0,0-1 1,2-1-1,0 0 0,1 0 0,1-1 0,1-1 1,0-2 49,7 16-8,1 1 0,-1-1 1,1 0-1,0 1 0,1-1 1,0 0-1,0 1 0,0-1 0,1 0 1,0 1-1,0-1 0,0 0 1,1 1-1,0 0 0,1-1 1,-1 1-1,1 0 0,0 0 1,1 0-1,-1 1 0,1-1 1,1 1-1,-1 0 0,1 0 1,-1 0-1,1 1 0,1-1 0,-1 1 1,0 1-1,1-1 0,0 1 1,0 0-1,0 0 0,0 0 1,1 1-1,-1 0 0,1 1 1,1-1 7,0-1 5,0 0 1,-1 1 0,1 0 0,0 1 0,0 0 0,0 0-1,1 0 1,-1 1 0,0 0 0,0 1 0,0 0 0,0 0-1,0 1 1,0 0 0,0 0 0,-1 1 0,1 0 0,-1 0-1,1 1 1,-1 0 0,0 0 0,-1 1 0,1-1 0,-1 2-1,0-1 1,0 1 0,0 0 0,-1 0 0,0 0 0,0 1-1,-1 0 1,0-1 0,0 2 0,0-1 0,-1 0 0,0 1-1,-1 0 1,1 0 0,-1-1 0,0 5-6,-2 2 131,1 1 0,-2-1 0,0 0 0,0 1 0,-1-1 0,-1 0 0,-1 0 0,0 0 0,0 0 0,-2-1 0,1 0 0,-2 1-131,6-13 16,1-1-1,-1 0 0,1 0 1,-1 1-1,1-1 1,-1 0-1,1 0 0,-1 0 1,0 0-1,1 1 1,-1-1-1,1 0 0,-1 0 1,1 0-1,-1 0 1,0 0-1,1 0 0,-1 0 1,1-1-1,-1 1 1,1 0-1,-1 0 0,1 0 1,-1-1-1,1 1 0,-1 0 1,1 0-1,-1-1 1,1 1-1,-1 0 0,1-1 1,-1 1-1,1-1 1,0 1-1,-1-1 0,1 1 1,0-1-1,-1 1 1,1-1-1,0 1 0,0-1 1,-1 1-1,1-1 0,0 1 1,0-1-1,0 1 1,0-1-1,0 0 0,0 1 1,0-1-1,0 1 1,0-1-1,0 1 0,0-1 1,0 0-1,0 1 1,0-1-1,1 1 0,-1-1 1,0 1-1,0-1-15,-8-44 272,-2-212-61,25 274-331,9 24 53,-20-31 64,1-2 0,0 1 0,0-1 0,0 1 1,1-1-1,1-1 0,-1 1 0,1-1 0,0 0 0,1-1 1,-1 0-1,1 0 0,7 3 3,-11-9 1,0 0 0,1-1 0,-1 1 0,0-1-1,1 0 1,-1 0 0,0 0 0,0-1 0,0 0 0,0 1 0,0-1 0,0-1 0,-1 1 0,1-1 0,-1 1 0,1-1-1,-1 0 1,0 0 0,0 0 0,0-1 0,-1 1 0,1-1 0,-1 0 0,0 1 0,0-1 0,0 0 0,0 0-1,-1 0 1,1-1 0,-1 1 0,0 0 0,0-4-1,-1 8 0,12-26 15,-1-1 1,-2 0-1,0 0 0,-2-1 1,-1 0-1,-1 0 0,-1-1 0,-2 1 1,-1-22-16,-18-11 13,16 59-37,1 2-7,0 0 3,0 0 19,0 0 14,0 0 3,0 0 2,-13-6-93,-25 24 171,28-3-133,-4 18 45,14 4-4,42 203-95,-41-230 106,1 1 0,0-1-1,1-1 1,0 1 0,1 0 0,0-1 0,0 0 0,1 1 0,0-2-1,1 1 1,0-1 0,0 0 0,1 0 0,1 1-7,0-1 18,-6-4-14,1-1 0,-1 0 0,1 0 0,0 0 0,0-1 1,0 1-1,0 0 0,0-1 0,1 0 0,-1 0 0,1 0 0,-1 0 1,1-1-1,0 1 0,0-1 0,1 0-4,-4-1 20,3-7 41,3-7-44,-1 0 1,0-1-1,-2 0 0,1 0 0,-2 0 0,0 0 0,-1-1 0,0 1 0,-1-1 1,-1 1-1,-1-1 0,0 1 0,-2-10-17,-5-17 7,7 40-22,1 2-6,0 0 3,9 15 0,18 22 4,-25-35 14,0 1-1,0 0 1,0-1-1,0 1 0,1-1 1,-1 1-1,1-1 1,-1 0-1,1 0 1,0 0-1,0-1 0,-1 1 1,1-1-1,1 1 1,-1-1-1,0 0 1,0 0-1,0 0 0,1-1 1,-1 1-1,0-1 1,1 0-1,-1 0 1,0 0-1,1 0 0,-1 0 1,0-1-1,0 1 1,1-1-1,-1 0 1,0 0-1,0-1 0,0 1 1,0 0-1,0-1 1,0 0-1,0 0 1,-1 0-1,1 0 0,-1 0 1,1 0-1,-1-1 1,0 1-1,0-1 1,0 0-1,0 1 0,0-1 1,-1 0-1,2-2 1,1-3 8,1 0 0,-1 0 0,0 0 0,-1 0 0,0-1 0,-1 1 0,1-1-1,-2 0 1,1 0 0,-1 0 0,0 0 0,-1-3-8,0 10-4,-11 17-45,7 1 40,0-1 0,1 1 0,1 0 0,1 0 0,0 0 0,1 0 0,0 0 0,2 8 9,-1-19 2,8 54 21,-8-57-27,11-15 128,9-18-117,-15 23-13,-6 8-3,4 25 25,16 16-20,-17-33 16,-3-8-3,0 0-1,0 0 0,0 0 0,0 0 0,0 0 0,0 0-2,0 0-12,0 0-2,0 0-6,0 0-44,0-3-1949,0 2 3174</inkml:trace>
  <inkml:trace contextRef="#ctx0" brushRef="#br0" timeOffset="-106106.11">18384 4642 11154,'-3'-2'9458,"1"6"-4883,4 48-4587,23 349 1161,-9-357-607,-15-43-529,-1 0 0,1-1-1,0 1 1,-1 0 0,1-1 0,-1 1 0,1-1-1,0 1 1,0-1 0,-1 0 0,1 1-1,0-1 1,0 0 0,0 1 0,-1-1-1,1 0 1,0 0 0,0 0 0,0 0-1,-1 0 1,1 0 0,0 0 0,0 0 0,0 0-1,0 0 1,-1 0 0,1-1 0,0 1-1,0 0 1,0 0 0,-1-1 0,1 1-1,0-1 1,0 1 0,-1-1 0,1 1-1,0-1 1,-1 1 0,1-1 0,-1 1-1,1-1 1,-1 0 0,1 1 0,-1-1 0,1 0-1,-1 0 1,1 1 0,-1-1 0,0 0-1,0 0 1,1 0 0,-1 1-13,139-252 529,-138 250-529,0 0-1,0 0 0,0-1 0,1 1 1,-1 0-1,0 0 0,1 0 0,0 0 1,-1 1-1,1-1 0,0 0 0,0 1 1,0-1-1,0 1 0,0-1 0,0 1 1,0 0-1,1 0 0,-1 0 1,0 0-1,1 1 0,-1-1 0,0 1 1,1-1-1,-1 1 0,1 0 0,-1 0 1,1 0-1,-1 0 0,1 0 0,-1 0 1,1 1-1,-1-1 0,0 1 0,1 0 1,-1 0 0,6 8-9,-2 0 0,1 1 1,-1 0-1,-1 0 1,0 1-1,0-1 1,-1 1-1,0 0 0,-1 0 1,0 0-1,-1 1 1,0-1-1,-1 1 0,0-1 1,-1 1-1,-1 7 9,5 69 223,-4-89-209,0 1 0,0 0 0,-1-1 0,1 1 0,0 0 0,0-1 0,0 1 0,0 0 0,0-1 0,0 1 0,0-1 0,0 1 1,0 0-1,1-1 0,-1 1 0,0 0 0,0-1 0,0 1 0,0 0 0,0-1 0,1 1 0,-1 0 0,0-1 0,0 1 0,0 0 0,1 0 0,-1-1 0,0 1 0,1 0 0,-1 0 0,0-1 0,0 1 0,1 0 0,-1 0 0,0 0 0,1 0 0,-1 0 0,0-1 1,1 1-1,-1 0 0,1 0 0,-1 0 0,0 0 0,1 0 0,-1 0 0,0 0 0,1 0 0,-1 0 0,0 0 0,1 0 0,-1 1 0,1-1 0,-1 0 0,0 0 0,1 0-14,-2-30 186,0-1 0,-2 1 0,-1 0 0,-2 0 0,-4-11-186,-16-38 54,63 95-207,-28-9 137,-5-5-47,-1 0-1,0 0 1,1-1-1,0 1 1,-1-1-1,1 0 1,0 0 0,-1 0-1,1 0 1,0-1-1,0 0 1,0 0 0,0 0-1,-1 0 1,1 0-1,0-1 1,0 1-1,1-2 64,3-4-1713,-10 0-564</inkml:trace>
  <inkml:trace contextRef="#ctx0" brushRef="#br0" timeOffset="-105841.39">18352 4776 21469,'4'3'672,"6"0"32,2-3-168,8-3-216,5-4-120,5-8-104,5-4 56,4-1-864</inkml:trace>
  <inkml:trace contextRef="#ctx0" brushRef="#br0" timeOffset="-105253.11">19046 4759 20812,'-57'186'4788,"57"-187"-4783,1 1 0,-1 0 0,1 0 0,-1 0 0,1 0 0,0 0 0,-1-1 0,1 1 0,-1 0-1,1 0 1,0 1 0,-1-1 0,1 0 0,-1 0 0,1 0 0,0 0 0,-1 0 0,1 1 0,-1-1 0,1 0 0,-1 0 0,1 1 0,-1-1-1,1 1 1,-1-1 0,1 0 0,-1 1 0,0-1 0,1 1 0,-1-1 0,0 1 0,1-1 0,-1 1 0,0-1 0,1 1 0,-1-1 0,0 1-1,0-1 1,0 1 0,0 0 0,1-1 0,-1 1 0,0-1 0,0 1 0,0 0 0,0-1 0,0 1 0,0-1 0,-1 1 0,1 0 0,0-1-1,0 1 1,0-1 0,0 1 0,-1-1 0,1 1-5,9-16 35,1 0 0,-2 0-1,0-1 1,-1-1 0,-1 1-1,0-1 1,1-11-35,10-96 67,-20 206-309,3-62 240,-1-9 7,0-1-1,1 1 1,0 0-1,1-1 1,0 1 0,1 0-1,0-1 1,1 0-1,0 1 1,1-1-1,2 4-4,-5-12 4,0-1 0,-1 0 0,2 0 0,-1 0 0,0-1-1,0 1 1,0 0 0,0 0 0,0-1 0,1 1 0,-1 0 0,0-1-1,1 0 1,-1 1 0,0-1 0,1 0 0,-1 1 0,1-1 0,-1 0 0,0 0-1,1 0 1,-1 0 0,1 0 0,-1-1 0,0 1 0,1 0 0,-1-1 0,0 1-1,1-1 1,-1 1 0,0-1 0,0 0 0,1 1 0,-1-1 0,0 0-1,0 0 1,0 0 0,0 0 0,0 0 0,0 0-4,41-45 127,60-107 19,-102 152-149,0 0 0,1 1 0,-1-1 0,0 0 0,1 1 0,-1-1 0,0 1 0,1-1 1,-1 1-1,0-1 0,1 1 0,-1-1 0,1 1 0,-1-1 0,1 1 0,0 0 0,-1-1 0,1 1 0,-1 0 0,1-1 0,-1 1 0,1 0 0,0 0 0,-1 0 0,1-1 0,0 1 0,-1 0 0,1 0 0,0 0 0,-1 0 0,1 0 0,0 0 0,-1 0 0,1 1 0,0-1 0,-1 0 0,1 0 0,0 0 0,-1 1 0,1-1 0,-1 0 0,1 1 0,-1-1 0,1 0 0,0 1 0,-1-1 0,1 1 0,-1-1 0,0 1 0,1-1 0,0 1 3,11 37-151,-10-28 136,19 74 438,-4 1 1,-4 1 0,-3 0 0,-2 86-424,-7-167 12,-1-1 1,0 0 0,0 1 0,0-1 0,-1 1-1,1-1 1,-1 0 0,0 1 0,0-1 0,-1 0-1,1 0 1,-1 1 0,0-2 0,0 1 0,0 0-1,-1 0 1,1 0 0,-1-1 0,0 0 0,-1 1-13,2-4 18,0-1 1,-1 0-1,1 0 1,0 0-1,0 0 0,0 0 1,0-1-1,0 1 1,0-1-1,0 1 1,0-1-1,1 0 1,-1 1-1,1-1 1,-1 0-1,1 0 1,0 0-1,-1 0 1,1 0-1,0-1 1,1 1-1,-1 0 1,0 0-1,0-1 0,1 1 1,0 0-1,-1-2-18,-3-25 3,1 1-1,1-1 0,2 0 0,0 0 0,2 0 0,2 0 1,0 1-1,2-1 0,1 1 0,1 1 0,1-1 0,2 1 0,1 1 1,3-5-3,-10 19 0,79-195 16,-85 208-16,0-1 0,1 0 0,-1 1 0,0-1 0,1 0 0,-1 0 0,0 0 0,1 0 0,-1 1 0,0-1-1,1 0 1,-1 0 0,0 0 0,0 0 0,1 0 0,-1-1 0,0 1 0,1 0 0,-1 0 0,0 0 0,1-1 0,-1 1 0,0 0 0,1-1 0,-1 1 0,1 0-1,-1-1 1,0 1 0,1-1 0,-1 1 0,1-1 0,-1 1 0,1-1 0,0 1 0,-1-1 0,1 0 0,-1 1 0,1-1 0,0 1 0,0-1 0,-1 0 0,1 0 0,0 1-1,0-2 1,-5 14-1,0 0 0,1 0 0,1 0 0,0 0 0,0 1 0,1-1 0,1 1 0,0 0 0,1-1 0,0 1 0,1 0 0,1-1 0,0 1 0,3 10 1,-5-21-35,0 1 0,1-1 1,-1 0-1,1 0 0,-1 1 1,1-1-1,0 0 0,0 0 0,0 0 1,0 0-1,0 0 0,0 0 1,1 0-1,-1 0 0,1 0 1,-1-1-1,1 1 0,0 0 0,-1-1 1,1 1-1,0-1 0,0 0 1,0 0-1,0 0 0,0 0 0,1 0 1,-1 0-1,0-1 0,0 1 1,1 0-1,-1-1 0,0 0 1,0 0-1,1 0 0,-1 0 0,0 0 1,1 0-1,-1 0 0,0-1 1,1 1-1,-1-1 0,0 0 1,0 1-1,0-1 35,29-15-1705</inkml:trace>
  <inkml:trace contextRef="#ctx0" brushRef="#br0" timeOffset="-104858.13">19681 4439 21301,'-53'113'4932,"10"68"-3043,51-102-1462,-7-77-425,-1-1 1,1 0 0,0 1-1,0-1 1,0 0 0,0 1 0,0-1-1,0 0 1,0 0 0,0 0 0,1 0-1,-1 0 1,0 0 0,0 0-1,1 0 1,-1 0 0,1-1 0,-1 1-1,1-1 1,-1 1 0,1-1 0,-1 1-1,1-1 1,0 0 0,-1 0-1,1 0 1,-1 0 0,1 0 0,0 0-1,-1 0 1,1-1 0,-1 1 0,1 0-1,-1-1 1,1 1 0,-1-1-1,1 0 1,-1 0 0,1 1 0,-1-1-1,0 0 1,1 0 0,-1 0 0,0 0-1,0 0 1,0-1 0,0 1-1,0-1-2,58-61 81,-53 54-75,0 1 0,1 0-1,0 0 1,0 0 0,1 1-1,0 0 1,0 1 0,1 0-1,9-6-5,-17 12-4,1-1 0,0 0 0,-1 1 0,1-1 0,0 1 0,0-1 0,0 1 0,0 0 0,-1 0 0,1 0-1,0 0 1,0 0 0,0 0 0,0 0 0,0 1 0,-1-1 0,1 0 0,0 1 0,0 0 0,0-1 0,-1 1-1,1 0 1,-1 0 0,1 0 0,0 0 0,-1 0 0,0 1 0,1-1 0,-1 0 0,0 1 0,0-1 0,1 1-1,-1-1 1,0 1 0,0-1 0,-1 1 0,1 0 0,0 0 0,-1-1 0,1 1 0,-1 0 4,16 80-67,-15-70 70,0-5 53,1 1-1,-2 0 1,1 0-1,-1 0 1,0 0 0,-1 0-1,0 0 1,0 0 0,-1-1-1,0 1 1,0 0-1,-1-1 1,0 0 0,0 1-1,-1-1 1,0 0-1,0-1 1,-4 5-56,6-9 10,0-1 0,0 0 0,-1 0-1,1-1 1,-1 1 0,1 0 0,-1-1 0,1 0 0,-1 1 0,1-1-1,-1 0 1,1 0 0,-1-1 0,1 1 0,-1 0 0,1-1 0,0 0-1,-1 1 1,1-1 0,-1 0 0,1 0 0,0 0 0,0-1 0,0 1-1,0 0 1,0-1 0,0 1 0,0-1 0,0 0 0,0 0 0,0 0-10,-44-66-2595,48 52 426,6 2-197</inkml:trace>
  <inkml:trace contextRef="#ctx0" brushRef="#br0" timeOffset="-104582.43">20200 4634 18068,'6'-4'930,"8"-5"749,-5 6 2673,-9 3-3375,0 0-251,-7 3 244,-1-1-898,2-1-24,1 1 0,0-1 0,0 1-1,0 0 1,0 0 0,0 1 0,0-1 0,0 1-1,1 0 1,0 0 0,-1 1 0,1-1-1,0 1 1,1 0 0,-1 0 0,1 1-1,0-1 1,-2 4-48,-1 7 11,1 0-1,1 0 1,1 0-1,0 1 1,1 0-1,1 0 1,0-1-1,1 1 1,1 0 0,0 0-1,2 0-10,-4-14 1,1-1 0,0 0 0,1 1 0,-1-1 1,0 0-1,0 0 0,0 1 0,1-1 0,-1 0 0,0 0 0,1 1 0,0-1 0,-1 0 0,1 0 0,0 0 0,-1 0 0,1 0 0,0 0 1,0 0-1,0 0 0,0 0 0,0 0 0,0 0 0,0 0 0,0-1 0,0 1 0,0 0 0,0-1 0,1 1 0,-1-1 0,0 0 0,0 1 1,1-1-1,-1 0 0,0 0 0,1 1 0,-1-1 0,0 0 0,1 0 0,-1-1 0,0 1 0,0 0 0,1 0 0,-1-1 0,0 1 0,1-1-1,8-5-85,-1 0-1,0-1 1,0 0 0,0-1-1,-1 0 1,0 0-1,-1-1 1,0 0-1,4-6 86,-6 7-237,30-38-1446</inkml:trace>
  <inkml:trace contextRef="#ctx0" brushRef="#br0" timeOffset="-103449.58">20413 4542 11835,'-16'44'8756,"-3"11"-5102,17-50-3630,0 1-1,0 1 1,1-1 0,0 0-1,0 0 1,0 1-1,1-1 1,0 0-1,0 1 1,0-1 0,1 0-1,0 0 1,0 1-1,1-1 1,0 0 0,0 0-1,0 0 1,1-1-1,1 4-23,-2-8 20,0 0 1,0 0-1,0 0 0,0 0 0,0 0 0,0 0 1,0-1-1,0 1 0,0-1 0,1 0 0,-1 1 1,0-1-1,0 0 0,0 0 0,0-1 0,1 1 1,-1 0-1,0-1 0,0 1 0,0-1 0,0 0 0,0 1 1,0-1-1,0 0 0,0 0 0,0-1 0,0 1 1,-1 0-1,1-1 0,0 1 0,-1-1 0,1 1 1,-1-1-1,0 0 0,1 1 0,-1-1 0,0 0 1,0 0-1,0 0 0,0 0 0,-1 0 0,1 0 0,0 0-20,22-30 74,-2-1-1,-1-1 0,-2 0 0,-1-1 0,-1-1 0,8-31-73,-21 57 5,0 0 0,0 0 0,-1 0 0,0 0 0,0 0 0,-1 0 0,-1-1 0,0 1 0,0 0-1,-1-1 1,0 1 0,-1 0 0,-1-3-5,-15 24 19,-15 125 203,28-92-11,-12 106 1280,17-149-1481,0 1-1,0-1 1,0 1-1,0-1 1,0 1-1,0-1 1,0 1-1,1-1 1,-1 1 0,0-1-1,1 1 1,0-1-1,-1 1 1,1-1-1,0 0 1,-1 1-1,1-1 1,0 0-1,0 0 1,0 1-1,0-1 1,0 0-1,0 0 1,1 0-1,-1-1 1,0 1-1,1 0 1,-1 0-1,0 0 1,1-1-1,-1 1 1,1-1-1,-1 1 1,0-1-1,1 0 1,0 0 0,-1 1-1,1-1 1,-1 0-1,1 0 1,-1 0-1,1-1 1,-1 1-1,1 0 1,-1-1-1,1 1 1,-1-1-1,0 1 1,1-1-1,-1 1 1,1-1-1,-1 0 1,0 0-1,0 0 1,1 0-1,-1 0 1,0 0-1,0 0-9,132-134 140,-133 133-142,2 1 0,-1 0-1,0-1 1,0 1-1,0 0 1,0 0 0,1 0-1,-1 0 1,1 0-1,-1 0 1,0 0-1,1 0 1,0 1 0,-1-1-1,1 0 1,-1 1-1,1-1 1,0 1 0,-1 0-1,1 0 1,0 0-1,0-1 1,-1 2-1,1-1 1,0 0 0,-1 0-1,1 0 1,0 1-1,-1-1 1,1 1 0,0-1-1,-1 1 1,1 0-1,-1 0 1,1 0-1,-1 0 1,0 0 0,1 0-1,-1 0 1,0 0-1,1 0 1,-1 0-1,0 1 1,0 0 2,29 72-108,-30-73 109,32 79 35,-32-79-34,1 1 1,0-1-1,0 1 1,0-1-1,0 0 1,0 1-1,1-1 1,-1 0-1,0 0 1,1 0-1,-1 0 1,0 0-1,1 0 1,-1 0-1,1-1 1,0 1-1,-1 0 1,1-1-1,-1 1 1,1-1-1,0 0 1,-1 0-1,1 1 1,0-1-1,0 0 1,-1 0-1,1-1 1,0 1-1,-1 0 1,1 0-1,0-1 1,-1 1-1,1-1 1,0 0-1,-1 1 1,1-1-1,-1 0 1,1 0-1,-1 0 1,0 0-1,1 0 1,-1 0-1,0 0 1,0-1-1,0 1 1,0 0-1,1-1-2,126-175-42,-128 177 38,1-1-15,-1 0-1,0 0 1,0 0 0,1 0-1,-1 1 1,0-1-1,1 0 1,-1 0 0,1 0-1,-1 1 1,1-1-1,0 0 1,-1 0 0,1 1-1,0-1 1,-1 0-1,1 1 1,0-1 0,0 1-1,0-1 1,-1 1-1,1 0 1,0-1 0,0 1-1,0 0 1,0-1-1,0 1 1,0 0 0,0 0-1,0 0 1,0 0-1,0 0 1,-1 0 0,1 0-1,0 0 1,0 0-1,0 1 1,0-1-1,0 0 1,0 0 0,0 1-1,0-1 1,-1 1-1,1-1 1,0 1 0,0-1-1,0 1 1,0 0 19,-13 144-388,9-111 464,0-18 64,1 0-1,0 0 0,2 0 0,0 0 0,0 1 0,2-1 0,0 0 0,3 10-139,61 34 350,-62-56-349,-1 1 0,0 0 0,0 0-1,0 1 1,-1-1 0,0 1 0,0-1 0,0 1 0,-1 0 0,1 0 0,-1-1 0,-1 1 0,1 0-1,-1 0 1,0 0 0,-1 0 0,1 0 0,-1 0 0,0 0 0,-1-1 0,1 1 0,-1 0 0,0-1 0,0 1-1,-1-1 1,0 0 0,0 0 0,0 0 0,-1 0 0,1 0 0,-4 2-1,5-6 5,0-1 0,-1 0 0,1 1 0,0-1 1,-1 0-1,1-1 0,0 1 0,-1 0 0,1-1 0,0 1 1,0-1-1,0 1 0,-1-1 0,1 0 0,0 0 0,0 0 1,0-1-1,0 1 0,0 0 0,1-1 0,-1 1 0,0-1 1,1 1-1,-1-1 0,1 0 0,-1 0 0,1 0 0,0 0 1,0 0-1,0 0 0,0 0 0,0 0 0,0 0 0,1 0 1,-1-1-1,0 1 0,1 0 0,0 0 0,0-2-5,-4-7-15,0 0 0,1-1 0,0 0 1,1 1-1,0-1 0,1 0 0,1 0 0,0 0 0,0 0 0,1 0 0,0 0 0,2 0 0,-1 0 0,1 1 0,1-1 0,0 1 1,0 0-1,1 0 0,1 0 0,0 1 0,0 0 0,1 0 0,0 0 0,1 1 0,0 0 0,0 1 0,1 0 0,0 0 1,1 0-1,0 2 0,0-1 0,9-4 15,3 4-19,-19 7 20,0-1 0,0 1 0,0-1 0,0 0 0,0 0-1,0 0 1,-1 0 0,1-1 0,0 1 0,-1-1 0,1 0 0,-1 1 0,1-1 0,-1 0-1,0 0 1,0-1 0,0 1 0,0 0 0,0-1 0,0 1 0,-1-1 0,1 0 0,-1 1-1,1-2 0,-2 1-5,0 3 3,0 0 1,-1-1-1,1 1 1,0-1-1,0 1 0,0 0 1,0-1-1,0 1 1,-1-1-1,1 1 0,0 0 1,0-1-1,0 1 1,0-1-1,0 1 0,0-1 1,0 1-1,1 0 1,-1-1-1,0 1 0,0-1 1,0 1-1,0 0 1,0-1-1,1 1 0,-1-1 1,0 1-1,0 0 1,1-1-1,-1 1 0,0 0 1,1-1-1,-1 1 0,0 0 1,1 0-1,-1-1 1,0 1-1,1 0 0,-1 0 1,0 0-1,1-1 1,-1 1-1,1 0 0,-1 0 1,0 0-1,1 0 1,-1 0-1,1 0 0,-1 0 1,1 0-1,-1 0 1,0 0-1,1 0 0,-1 0 1,1 0-1,-1 0 1,1 0-1,-1 1 0,0-1 1,1 0-1,-1 0 1,1 0-1,-1 1 0,1-1 2,20 72 58,10 218 122,-30-283-159,-1-1 0,0 1 0,0 0 1,-1-1-1,0 1 0,0 0 0,0-1 1,-1 1-1,0-1 0,-1 0 0,1 0 1,-3 5-22,2-10 14,1 0 1,-1 0-1,0 0 1,1 0-1,-1-1 1,0 1-1,1-1 1,-1 0-1,0 0 1,1 0-1,-1 0 1,0 0-1,0-1 1,1 1-1,-1-1 1,0 1-1,1-1 1,-1 0-1,1 0 1,-1 0 0,1-1-1,0 1 1,-1-1-1,1 1 1,0-1-1,0 0 1,0 1-1,0-1 1,0 0-1,0-1 1,1 1-1,-1 0 1,1 0-1,0-1 1,-1 1-1,1-1 1,-1-1-15,-3-4 2,0 0 1,1 0-1,-1 0 1,2-1-1,-1 1 1,1-1-1,0 0 1,1 0-1,0 0 1,1 0-1,0-1 1,0 1-1,1 0 1,0-1-1,0 1 0,1 0 1,0 0-1,1-1 1,0 1-1,1 0 1,0 0-1,0 1 1,1-1-1,0 1 1,0 0-1,1 0 1,3-5-3,55-30-474,-25 28-410</inkml:trace>
  <inkml:trace contextRef="#ctx0" brushRef="#br0" timeOffset="-101250.1">17811 6120 17684,'0'0'1842,"0"0"161,0 0-496,4 11 2231,27 136-2433,-15-48-1207,-17-99-96,1 0 0,0 1 1,0-1-1,0 1 1,0-1-1,-1 0 0,1 1 1,0-1-1,0 1 0,0-1 1,0 0-1,0 1 1,0-1-1,0 1 0,0-1 1,0 0-1,0 1 0,0-1 1,1 1-1,-1-1 1,0 0-1,0 1 0,0-1 1,0 1-1,1-1 0,-1 0 1,0 1-1,0-1 1,1 0-1,-1 1 0,0-1 1,0 0-1,1 0 0,-1 1 1,0-1-1,1 0 1,-1 0-1,1 0 0,-1 1 1,0-1-1,1 0 1,-1 0-1,1 0 0,-1 0 1,0 0-1,1 0 0,-1 0 1,1 0-1,-1 0 1,0 0-1,1 0 0,-1 0 1,1 0-1,-1 0 0,0 0 1,1 0-1,-1 0 1,1-1-1,-1 1 0,0 0 1,1 0-1,-1 0 0,0-1 1,1 1-1,-1 0-2,15-30 183,10-36-21,57-117-49,-81 181-114,-1 0-1,1 0 1,-1 0 0,1 1 0,0-1 0,-1 0 0,1 0-1,0 1 1,0-1 0,0 1 0,1-1 0,-1 1-1,0-1 1,0 1 0,1 0 0,-1-1 0,1 1 0,-1 0-1,1 0 1,0 0 0,-1 0 0,1 1 0,0-1-1,-1 0 1,1 1 0,0-1 0,0 1 0,0-1-1,0 1 1,0 0 0,-1 0 0,1 0 0,0 0 0,0 0-1,0 0 1,0 1 0,0-1 0,-1 1 0,1-1-1,0 1 1,0 0 0,0-1 0,-1 1 0,1 0 0,-1 0-1,1 0 1,-1 1 0,1-1 0,-1 0 0,1 0-1,-1 1 1,0-1 0,1 2 1,7 13 2,-2-1 1,0 1-1,0 1 0,-2-1 0,0 1 1,-1 0-1,-1 0 0,1 10-2,15 59 47,-18-82-20,-1-77-2422,0 33 385</inkml:trace>
  <inkml:trace contextRef="#ctx0" brushRef="#br0" timeOffset="-100938.99">18296 6118 20684,'-23'-5'6051,"9"24"-4731,3 36-1493,10-46 179,1 1-1,1 0 1,-1 0 0,1 0 0,1 0-1,0 0 1,0-1 0,1 1-1,1-1 1,-1 1 0,1-1 0,1 0-1,0-1 1,3 6-6,-5-13 7,-1 0 0,1 0 1,0 0-1,0 0 0,0-1 0,0 1 0,0-1 1,0 0-1,0 0 0,0 0 0,0 0 0,-1 0 1,1 0-1,0-1 0,0 0 0,0 1 0,0-1 1,0 0-1,-1 0 0,1-1 0,0 1 0,-1-1 1,1 1-1,-1-1 0,0 0 0,1 0 0,-1 0 1,0 0-1,0 0 0,0 0 0,0-1 0,-1 1 1,1 0-1,-1-1 0,1 0 0,-1 1 0,0-1 1,0 0-1,0 0 0,0 0-7,9-14 72,-1 0-1,0-1 1,-2 0-1,0-1 1,-1 1-1,-1-1 1,0-1-1,-2 1 1,0-1-1,-1 1 1,-1-1 0,-1 0-1,0 1 1,-2-5-72,2 21 10,-1 1 1,1-1-1,-1 0 1,1 1 0,-1-1-1,0 0 1,0 1-1,0-1 1,0 1-1,0-1 1,0 1 0,-1 0-1,1-1 1,-1 1-1,0 0 1,0 0 0,1 0-1,-1 0 1,-1 1-1,1-1 1,0 0-1,0 1 1,-1 0 0,1-1-1,0 1 1,-1 0-1,0 0 1,1 0 0,-1 1-1,1-1 1,-1 1-1,0-1 1,0 1-1,1 0 1,-1 0 0,0 0-1,1 0 1,-1 0-1,0 1 1,0 0 0,1-1-1,-1 1 1,1 0-1,-1 0 1,1 0 0,-1 0-1,1 1 1,-1-1-11,-2 7-48,0 0 1,1 1 0,-1-1-1,2 1 1,-1 0 0,1 0 0,1 0-1,-1 0 1,1 0 0,1 1-1,0-1 1,0 1 0,1-1-1,0 1 1,1-1 0,0 1 0,1 3 47,5 13-1126</inkml:trace>
  <inkml:trace contextRef="#ctx0" brushRef="#br0" timeOffset="-99803.37">18873 5572 15011,'0'0'2241,"0"0"54,1 17 1579,-1-13 1124,-1-7-4928,-1 1-1,0-1 0,0 1 1,0-1-1,0 1 0,0-1 1,0 1-1,-1 0 0,1 0 1,-1 0-1,1 0 0,-1 1 1,0-1-1,1 1 0,-1-1 1,0 1-1,0 0 0,0 0 1,-3 0-70,4 0 111,-9 1-111,7 15-6,0 0-1,2 0 1,0 1 0,0-1 0,1 1 0,1-1 0,1 1 0,0-1 0,1 1 0,1-1 0,0 0-1,3 5 7,-2 6-8,87 334-9,-86-344 22,0 0 0,1 0 0,1 0 0,0-1 0,2 0 0,-1 0 0,2-1 0,7 9-5,-16-21 11,-1-2 5,0 0 6,0-5 5,-3-9-18,-1-1 0,0 0 0,-2 1-1,0 0 1,0 1 0,-1-1 0,-1 1 0,0 0-1,0 1 1,-2 0 0,1 0 0,-2 1 0,-6-5-9,-26-35-44,48 40-14,115-18-1451,-98 25-390</inkml:trace>
  <inkml:trace contextRef="#ctx0" brushRef="#br0" timeOffset="-99380.07">19133 5778 11851,'0'0'5382,"0"0"485,0 0-2673,-5 4-2119,2 4-1049,1 0 0,0 0 1,0 0-1,1 0 1,0 1-1,0-1 1,1 0-1,0 1 1,1-1-1,0 0 1,0 1-1,0-1 1,1 0-1,1 0 0,-1 0 1,1 0-1,1-1 1,-1 1-1,4 3-26,-7-10 7,0 1-1,0-1 0,0 0 0,1 1 1,-1-1-1,1 1 0,-1-1 0,1 0 1,0 1-1,-1-1 0,1 0 0,0 0 1,0 1-1,0-1 0,0 0 0,0 0 1,0 0-1,0 0 0,0 0 0,0 0 1,0-1-1,1 1 0,-1 0 1,0-1-1,1 1 0,-1-1 0,0 1 1,1-1-1,-1 1 0,1-1 0,-1 0 1,1 0-1,-1 0 0,0 0 0,1 0 1,-1 0-1,1 0 0,-1 0 0,1-1 1,-1 1-1,1 0 0,-1-1 0,0 1 1,1-1-1,-1 0 0,0 1 0,0-1 1,1 0-1,-1 0-6,7-12 77,0-1 0,-2 0 1,1 0-1,-2 0 0,0-1 0,0 0 1,-2 0-1,0 0 0,0-1 0,0-14-77,-1-21 254,-2 47-194,2 14-39,60 230-18,-40-190 17,-22-50-20,1 1 1,-1 0-1,1 0 1,-1 0-1,0 0 1,1-1-1,0 1 1,-1 0 0,1 0-1,-1-1 1,1 1-1,0 0 1,-1-1-1,1 1 1,0-1-1,0 1 1,0-1-1,-1 1 1,1-1-1,0 0 1,0 1 0,0-1-1,0 0 1,0 0-1,0 1 1,0-1-1,0 0 1,-1 0-1,1 0 1,0 0-1,0 0 1,0-1 0,0 1-1,0 0 1,0 0-1,0-1 1,0 1-1,-1 0 1,1-1-1,0 1 1,0-1-1,0 1 1,0-1 0,-1 1-1,1-1 1,0 1-1,-1-1 1,1 0-1,-1 0 1,1 1-1,0-1 1,-1 0-1,1 0 1,-1 0-1,6-11-82,0-1 1,-1 1-1,0-1 0,-2-1 1,1 1-1,-1 0 1,-1-1-1,-1 0 0,1 1 1,-2-5 81,1 1-448,3-30-1275</inkml:trace>
  <inkml:trace contextRef="#ctx0" brushRef="#br0" timeOffset="-98971.94">19428 5590 14963,'0'-59'10521,"0"56"-8934,1 6-600,12 328 11,3-274-938,-16-56-58,0 0 0,1 0 0,-1 0 0,1 0 0,-1 1 0,1-1 1,-1 0-1,1 0 0,-1 0 0,1 0 0,0 0 0,0 0 1,-1-1-1,1 1 0,0 0 0,0 0 0,0 0 0,0-1 0,0 1 1,0-1-1,0 1 0,0-1 0,0 1 0,0-1 0,1 1 0,-1-1 1,0 0-1,0 0 0,0 1 0,1-1 0,-1 0 0,0 0 1,0 0-1,0-1 0,1 1 0,-1 0 0,0 0 0,0 0 0,0-1 1,0 1-1,0-1 0,0 1 0,1-1 0,-1 0-2,6-6 18,0-1-1,-1 0 1,0 0-1,-1 0 0,0-1 1,0 1-1,-1-1 1,0-1-1,-1 1 1,0 0-1,2-9-17,0 3 16,6-15 1,-1-1-1,-2 0 1,-1 0-1,-1-1 1,-2 0-1,1-31-16,-6 46-3,1 14-47,0 7-8,33 254-34,-22-206-184,-11-51-545,0-1-710</inkml:trace>
  <inkml:trace contextRef="#ctx0" brushRef="#br0" timeOffset="-97477.45">19145 5713 16299,'0'-52'8917,"0"51"-7627,0 1-271,0 0-322,2 3-272,10 19-339,-2 0-1,0 1 0,-1 0 0,-1 1 0,-1 0 0,0 9-85,-2-14 32,19 101 40,-19-87-5,0-1 0,3 0 0,1 0 0,1 0 0,9 17-67,-18-46 183,-1-3 54,6-20 225,-16-122-118,-2 65-307,-4-94-12,17 169-39,-1 2-6,16 6-151,66 35 163,-72-41 9,-1 0-1,0-1 1,0 0 0,0-1-1,0 0 1,0 0 0,0-1-1,-1 0 1,1 0 0,-1-1-1,0 0 1,0-1 0,0 1 0,0-2-1,-1 1 1,6-7-1,25-13 10,-11 10-4,-18 11-6,-1 0 1,0 0-1,-1-1 0,1 0 0,-1-1 1,0 1-1,0-1 0,-1-1 1,0 1-1,0-1 0,0 0 1,2-5-1,1-4 6,-1 0 0,-1-1 0,-1 0 1,0 0-1,-1 0 0,0 0 0,-2-1 1,0 0-1,-1 0 0,-1-11-6,-1 30 0,-1 0-1,1 1 1,-1-1-1,0 0 1,1 0-1,-1 0 1,0 0-1,0-1 1,0 1-1,1 0 1,-1 0-1,0 0 1,0-1 0,0 1-1,-1 0 1,1-1-1,0 1 1,0-1-1,0 1 1,0-1-1,0 0 1,-1 1-1,1-1 1,0 0-1,0 0 1,0 0-1,-1 0 1,1 0-1,0 0 1,0 0-1,-1-1 1,1 1-1,0 0 1,0-1-1,0 1 1,0 0 0,-1-1-1,1 0 1,0 1-1,0-1 1,0 1-1,0-1 1,0 0-1,0 0 1,1 0-1,-1 0 1,0 0-1,0 0 1,1 0-1,-1 0 1,0 0-1,1 0 1,-1 0-1,1 0 1,-1 0-1,1 0 1,0-1-1,-1 1 1,1 0 0,0 0-1,0 0 1,0-1-1,0 1 1,0-1 0,-14 30-8,0-1 0,3 2 0,0 0 0,1 0 1,2 1-1,-1 11 8,7-22-3,0 1 0,1 0 0,1 0 0,1 0 0,1-1-1,1 1 1,0 0 0,2-1 0,0 0 0,1 0 0,1 0 0,0-1 0,3 1 3,-9-15-2,0-1 1,0 1 0,1-1-1,0 0 1,-1 1-1,1-1 1,1 0-1,-1 0 1,0 0-1,1 0 1,-1-1-1,1 1 1,0-1 0,0 0-1,0 1 1,0-1-1,1 0 1,-1-1-1,0 1 1,1-1-1,-1 1 1,1-1-1,-1 0 1,1 0 0,0-1-1,0 1 1,-1-1-1,1 0 1,0 0-1,0 0 1,-1 0-1,1-1 1,0 1-1,-1-1 1,1 0 0,0 0-1,-1 0 1,1-1-1,-1 1 1,0-1-1,1 0 1,-1 0-1,0 0 1,0-1 1,11-11 6,-1 0-1,0-1 1,-1-1 0,-1 0-1,0-1 1,-2 0 0,1 0-1,-2-1 1,-1-1 0,0 1 0,1-9-6,4-7 9,-1 0 0,-2-1 0,-2 0 0,-1 0 0,-2 0 0,-1-1 0,-2 0 0,-2-18-9,1 53 0,1-4 1,-1 0-1,0-1 1,-1 1 0,1 0-1,-1 0 1,0 0-1,-1 0 1,1 0 0,-1 0-1,0 1 1,0-1 0,0 0-1,-1 1 1,1 0 0,-1-1-1,-2-1 0,2 6-5,1 1 1,-1-1-1,1 1 0,-1 0 0,1-1 0,0 1 1,-1 0-1,1 1 0,0-1 0,0 0 0,-1 1 0,1-1 1,0 1-1,1-1 0,-1 1 0,0 0 0,0 0 1,1 0-1,-1 0 0,1 0 0,0 0 0,-1 1 0,1-1 1,0 0-1,0 1 0,1-1 0,-1 1 0,0-1 1,1 0-1,-1 1 5,1-1-1,-10 19-4,2-1 0,0 1 0,1 1 0,2-1-1,0 1 1,1 0 0,1 1 0,1-1 0,1 0 0,1 1 0,1-1 0,1 1 0,1-1 0,1 0 0,1 0 0,6 15 5,-9-32-5,0-1 1,0 0-1,0 0 1,0 0-1,1 0 1,-1-1-1,1 1 1,0-1-1,0 1 1,0-1-1,1 0 1,-1 0-1,1-1 1,0 1-1,0-1 1,-1 0-1,2 1 1,-1-2 0,0 1-1,0 0 1,1-1-1,-1 0 1,0 0-1,1 0 1,-1-1-1,1 1 1,-1-1-1,1 0 1,0-1-1,-1 1 1,1-1-1,-1 0 1,0 0-1,3-1 5,51-28-872,-31 7-960</inkml:trace>
  <inkml:trace contextRef="#ctx0" brushRef="#br0" timeOffset="-96512.59">19328 6457 20860,'-1'-40'3316,"1"36"-2009,-1 8-340,-5 54-690,3 0 0,2 1 1,2-1-1,3 0 1,7 27-278,-5-50 95,2 0 0,2 0-1,1 0 1,1-2 0,16 30-95,-27-59 7,0 1 0,1 0-1,0 0 1,0-1 0,1 1-1,-1-1 1,1 0 0,0 0-1,0 0 1,0 0 0,1 0-1,-1-1 1,1 1 0,0-1-1,0 0 1,0 0 0,0 0-1,0-1 1,1 0 0,0 1-1,-1-1 1,1-1 0,0 1-1,0-1 1,0 0 0,-1 0-1,1 0 1,1-1 0,-1 0-1,0 0 1,0 0 0,0 0-1,0-1 1,0 0 0,-1 0-1,4-1-6,5-6 40,0-1-1,-1 0 0,0-1 0,0 0 0,-1-1 0,0-1 0,-1 1 0,0-1 0,-1-1 0,-1 0 0,0 0 0,-1-1 0,0 0 1,-1 0-1,0-1 0,-1 1 0,-1-1 0,0 0 0,-1-1 0,-1 1 0,-1 0 0,0-1 0,-1-5-39,-12-37 280,11 59-275,0 0-1,0 0 1,-1 0-1,1 0 1,0 0-1,0 0 0,0 0 1,0 0-1,0 1 1,0-1-1,0 0 1,1 1-1,-1-1 1,0 1-1,1-1 0,-1 0 1,1 1-1,0-1 1,-1 1-1,1-1 1,0 1-1,0 0 1,0-1-1,0 1 0,0-1 1,0 1-1,0-1 1,1 1-1,-1-1 1,1 1-1,-1-1 1,1 1-1,-1-1-4,1 9 0,0-1 0,1 0 0,0 1 0,0-1 0,1 0 0,0 0 0,1 0 0,0-1 0,0 1 0,1-1 0,0 0 0,-4-7 0,0 0 0,-1 0 0,1 0 0,0-1 0,0 1 0,-1 0 0,1 0 0,0 0 0,0-1 0,0 1 0,0-1 0,0 1 0,0-1 0,0 1 0,0-1 0,0 1 0,0-1 1,0 0-1,1 0 0,-1 1 0,0-1 0,0 0 0,0 0 0,0 0 0,0 0 0,1-1 0,-1 1 0,0 0 0,0 0 0,0-1 0,0 1 0,0 0 0,0-1 0,0 1 0,0-1 0,0 0 0,0 1 0,0-1 0,0 0 0,0 1 0,0-1 0,-1 0 0,1 0 0,0 0 0,-1 0 0,1 0 0,0 0 0,-1 0 0,1 0 0,-1 0 0,1 0 0,25-57 10,-22 44-4,1 1 0,-2-1 0,0 0 0,0 0 1,-2 0-1,1 0 0,-2 0 0,0-1 0,-1 1 1,0 0-1,-3-12-6,3 24-19,1 6-25,1 16 26,1 0 1,1 0-1,0 0 0,2 0 1,0 0-1,1-1 0,3 3 18,4 20 0,24 38 129,-36-78-159,0 0-1,0 0 0,0-1 1,0 1-1,0-1 1,1 1-1,-1-1 0,1 1 1,-1-1-1,1 0 0,0 0 1,-1 0-1,1 0 0,0 0 1,0 0-1,-1 0 1,1 0-1,0-1 0,0 1 1,0-1-1,0 1 0,0-1 1,0 0-1,0 0 0,0 0 1,0 0-1,0 0 0,0 0 1,0-1-1,0 1 1,0-1-1,0 1 0,0-1 1,0 0-1,0 0 0,-1 0 1,1 0-1,0 0 0,0 0 1,-1 0-1,1-1 31,6-7-1876</inkml:trace>
  <inkml:trace contextRef="#ctx0" brushRef="#br0" timeOffset="-95939.5">20082 6625 10546,'-31'-58'12907,"30"56"-11397,1 2-273,1 5-206,39 240 213,-40-246-1235,0 0-1,1-1 1,-1 1-1,1 0 1,-1 0-1,1 0 1,0-1-1,-1 1 1,1 0-1,0 0 1,0 0-1,0 0 1,-1 0-1,1 0 1,0 1-1,0-1 1,1 0-1,-1 0 1,0 1-1,0-1 1,0 0-1,0 1 1,1-1-1,-1 1 1,0 0-1,0-1 1,1 1-1,-1 0 1,0 0-1,1 0 1,-1 0-1,0 0 1,1 0-1,-1 0 1,0 0-1,0 1 1,1-1-1,-1 0 1,0 1-1,0-1 1,1 1-1,-1 0 1,0-1-1,0 1 1,0 0-1,0-1 1,0 1-1,0 0 1,0 0-1,0 0 1,0 0-1,0 0 1,-1 0-1,1 0 1,0 0-1,-1 1 1,1-1-1,-1 0 1,1 0-1,-1 0 1,1 1-1,-1-1 1,0 0-1,0 1 1,0-1-1,0 0 1,0 1-1,0-1 1,0 0-1,0 1-8,51-166 500,-24 61-426,-27 101-75,0 1 0,0-1 0,0 1 0,0 0 1,0-1-1,0 1 0,0-1 0,0 1 0,1-1 0,-1 1 1,0 0-1,1-1 0,-1 1 0,1 0 0,0-1 1,-1 1-1,1 0 0,0 0 0,0 0 0,0-1 0,0 1 1,0 0-1,0 0 0,0 0 0,0 1 0,0-1 1,0 0-1,1 0 0,-1 1 0,0-1 0,1 0 0,-1 1 1,0-1-1,1 1 0,-1 0 0,1-1 0,-1 1 0,0 0 1,1 0-1,-1 0 0,1 0 0,-1 0 0,1 0 1,-1 1-1,0-1 0,1 0 0,-1 1 0,1-1 0,-1 1 1,0-1-1,0 1 0,2 0 1,45 103-23,-6-9 67,-41-95-43,-1 1 0,1-1 0,0 0 0,-1 0 0,1 0 0,0 0 0,-1 0 0,1 1-1,0-1 1,0 0 0,-1-1 0,1 1 0,0 0 0,-1 0 0,1 0 0,0 0 0,-1 0 0,1-1-1,-1 1 1,1 0 0,0-1 0,-1 1 0,1 0 0,-1-1 0,1 1 0,-1-1 0,1 1 0,-1-1-1,1 1 1,-1-1 0,1 1 0,-1-1 0,0 1 0,1-1 0,-1 0 0,0 1 0,1-1 0,-1 0 0,0 1-1,0-1 1,0 0 0,0 1 0,0-1 0,0 0 0,0 1 0,0-1 0,0 0 0,0 1 0,0-1-1,0 0 0,0-1 3,19-96-1528,-16 81-398</inkml:trace>
  <inkml:trace contextRef="#ctx0" brushRef="#br0" timeOffset="-95437.4">20699 6350 15107,'0'0'2487,"0"0"267,-1 5-150,-5 8-2428,1 0 0,0 1 1,1-1-1,1 1 1,0 0-1,1 0 1,0 0-1,1 0 1,1 0-1,0 0 1,1 0-1,0 0 1,2 0-1,-1 0 0,2-1 1,-1 1-1,2-1 1,0 0-1,4 8-176,-8-20 14,-1 0 0,1 0 0,-1-1-1,1 1 1,-1 0 0,1-1 0,-1 1-1,1 0 1,0-1 0,-1 1 0,1-1 0,0 1-1,-1-1 1,1 1 0,0-1 0,0 0-1,-1 1 1,1-1 0,0 0 0,0 0 0,0 1-1,0-1 1,-1 0 0,1 0 0,0 0-1,0 0 1,0 0 0,0 0 0,0 0-1,-1 0 1,1-1 0,0 1 0,0 0 0,0 0-1,-1-1 1,1 1 0,0 0 0,0-1-1,-1 1 1,1-1 0,0 1 0,-1-1 0,1 1-1,0-1 1,-1 0 0,1 1 0,-1-1-1,1 0 1,-1 1 0,1-1-14,28-46 289,-24 37-205,11-15-52,-1 0 0,-1-1 0,-1 0 0,-1-1 0,-2 0 0,-1-1 1,-1 0-1,-1-1 0,-1 0 0,-2 0 0,-1 0 0,-1 0 0,-2 0 0,-2-24-32,-1 45 9,1-1-1,-1 1 1,-1-1-1,1 1 1,-2 0-1,1 0 0,-1 1 1,0-1-1,0 1 1,-6-6-9,9 11 1,0 0 1,0 0 0,0 0-1,0 0 1,-1 0-1,1 0 1,0 0 0,-1 1-1,1-1 1,-1 1-1,0 0 1,1 0 0,-1 0-1,0 0 1,0 0-1,0 1 1,0-1-1,0 1 1,0 0 0,0-1-1,0 1 1,0 1-1,1-1 1,-1 0 0,0 1-1,0 0 1,0-1-1,0 1 1,0 0 0,1 1-1,-1-1 1,0 0-1,1 1 1,-3 1-2,-4 8-5,-1 0 0,1 1 0,1 0 0,0 1 1,1 0-1,0 0 0,1 0 0,1 1 0,0 0 0,1 0 0,0 0 0,-1 11 5,3-15 0,-25 127 204,27-136-201,0-1 0,-1 1 0,1 0 0,0-1 0,0 1 0,0-1 0,0 1-1,0-1 1,-1 1 0,1-1 0,0 1 0,0 0 0,0-1 0,1 1 0,-1-1 0,0 1 0,0-1-1,0 1 1,0-1 0,0 1 0,1-1 0,-1 1 0,0-1 0,0 1 0,1-1 0,-1 1-1,0-1 1,1 1 0,-1-1 0,1 1 0,-1-1 0,0 0 0,1 1 0,-1-1 0,1 0-1,-1 1 1,1-1 0,-1 0 0,1 0 0,-1 0 0,1 1 0,0-1 0,-1 0 0,1 0-1,-1 0 1,1 0 0,-1 0 0,1 0 0,-1 0 0,1 0 0,0 0 0,-1 0 0,1 0 0,-1 0-1,1-1 1,-1 1 0,1 0 0,-1 0 0,1-1 0,-1 1 0,1 0 0,-1-1-3,28-28 112,65-67 20,-89 94-135,-1-1 0,1 1 0,-1 0-1,1 0 1,0 0 0,0 0-1,0 1 1,0 0 0,0 0 0,0 0-1,0 0 1,0 0 0,0 1-1,0 0 1,1 0 0,-1 0-1,0 0 1,0 1 0,0-1 0,1 1-1,-1 0 1,0 1 0,0-1-1,0 1 1,-1-1 0,1 1 0,0 0-1,-1 1 1,1-1 0,1 2 3,5 8 2,0-1 1,-1 1-1,0 1 0,-2 0 1,1 0-1,-1 0 1,-1 1-1,-1 0 0,0 0 1,0 1-1,-2 0 1,0-1-1,0 5-2,6 15 23,-4-9-96,-5-25 609</inkml:trace>
  <inkml:trace contextRef="#ctx0" brushRef="#br0" timeOffset="-94143.36">17520 5800 12811,'7'-8'7429,"3"19"-5130,7 26-1257,38 235 597,-44-239-1587,-11-32-49,0-1-1,0 1 1,1-1 0,-1 1-1,0-1 1,0 1-1,0-1 1,1 0 0,-1 1-1,0-1 1,0 1-1,1-1 1,-1 0 0,0 1-1,1-1 1,-1 0-1,1 1 1,-1-1 0,0 0-1,1 1 1,-1-1-1,1 0 1,-1 0 0,1 0-1,-1 0 1,1 1 0,-1-1-1,1 0 1,-1 0-1,1 0 1,-1 0 0,1 0-1,-1 0 1,1 0-1,-1 0 1,1 0 0,-1 0-1,1-1 1,-1 1-1,1 0 1,-1 0 0,0 0-1,1-1 1,-1 1-1,1 0 1,-1 0 0,1-1-1,-1 1 1,0 0 0,1-1-1,-1 1 1,0 0-1,1-1 1,-1 1 0,0-1-1,0 1 1,1-1-1,-1 1 1,0-1 0,0 1-1,0 0 1,0-1-1,1 1 1,-1-1 0,0 1-1,0-1 1,0 1 0,0-1-1,0 0-2,30-172 281,-29 157-269,2-17 2,-2 0-1,-1 1 1,-1-1-1,-2 0 0,-2 0 1,-2-8-14,7 42-6,0-1 0,0 0 0,-1 0 0,1 0 1,0 0-1,0 0 0,0 0 0,0 1 0,-1-1 1,1 0-1,0 0 0,0 0 0,0 0 0,-1 0 1,1 0-1,0 0 0,0 0 0,0 0 0,-1 0 1,1 0-1,0 0 0,0 0 0,0 0 1,0 0-1,-1 0 0,1 0 0,0 0 0,0 0 1,0 0-1,-1-1 0,1 1 0,0 0 0,0 0 1,0 0-1,0 0 0,-1 0 0,1 0 0,0-1 6,25 161-210,4-51 280,-21-92 359,2-14 1627</inkml:trace>
  <inkml:trace contextRef="#ctx0" brushRef="#br0" timeOffset="-93409.85">20906 5823 22317,'0'0'959,"0"0"65,0 0-265,2 7-64,-1 0-679,1 1 0,1-1 0,-1 0 0,1 0 0,1 0 0,-1 0 1,1-1-1,0 1 0,1-1 0,-1 0 0,1 0 0,0-1 0,1 1 1,-1-1-1,1 0 0,0-1 0,1 1 0,3 1-16,-6-7 0,-1 0-1,1-1 1,-1 1-1,1-1 1,-1 0-1,0 0 1,0 0-1,1 0 1,-2 0-1,1-1 1,0 0-1,0 1 1,-1-1-1,1 0 1,-1 0-1,0 0 1,0-1-1,0 1 1,-1 0-1,1-1 1,-1 1-1,1-1 1,-1 0 0,-1 1-1,1-1 1,0 0-1,-1 1 1,0-1-1,1 0 1,-2-3 0,7-131 25,-5 184-86,29 131 75,-21-141-497</inkml:trace>
  <inkml:trace contextRef="#ctx0" brushRef="#br1" timeOffset="-38087.17">23698 9134 15347,'35'37'7204,"8"0"-3773,115 71-3877,-88-62 1194,80 52-690,4-6-1,38 10-57,-133-74-6,-20-12-5,-2 1-1,0 3 0,-1 1 1,-1 1-1,-1 2 1,-1 2-1,4 6 12,-14-5-723,-6-2-413</inkml:trace>
  <inkml:trace contextRef="#ctx0" brushRef="#br1" timeOffset="-25171.79">12902 10524 21909,'0'0'1160,"0"0"776,0 0-1055,32 16-281,-1-10-128,16 1-288,8-3-120,11-4-40,-1 0 8,0-6-24,-4-1-320,-16 0-1177,-7 0-3280</inkml:trace>
  <inkml:trace contextRef="#ctx0" brushRef="#br1" timeOffset="-24971.12">12980 10854 21020,'14'-3'1097,"14"-4"543,1-6-336,10-5-383,7-1-289,2 1-464,1 2-96,3 7 80,-4 8-672</inkml:trace>
  <inkml:trace contextRef="#ctx0" brushRef="#br1" timeOffset="-24425.21">14095 10664 20580,'-1'14'691,"10"50"2718,-8-63-3362,0 0 1,0-1-1,0 1 1,0-1-1,0 1 1,0-1-1,0 0 1,0 1-1,0-1 1,0 0-1,0 0 1,1 0-1,-1 1 1,0-1-1,0-1 1,0 1-1,0 0 1,0 0-1,0 0 1,0 0-1,0-1 1,1 1-1,-1 0 1,0-1-1,0 1 1,0-1-1,-1 0 0,1 1 1,0-1-1,0 0 1,0 1-1,0-1 1,0 0-1,-1 0 1,1 0-1,0 1 1,-1-1-1,1-1-47,23-21 260,-1 0-1,-1-2 1,-2-1-1,0 0 1,0-4-260,4-4 148,-18 25-118,44-58 110,-4-2 1,-2-2-1,-3-2 0,8-27-140,-40 82 30,-5 24-22,-7 34-9,3-35 2,-27 136 85,19-110-356,1 1 1,2 0-1,1 0 0,1 0 0,2 30 270,6-20-1747</inkml:trace>
  <inkml:trace contextRef="#ctx0" brushRef="#br1" timeOffset="-24160.67">14983 10248 11715,'-6'18'1976,"1"19"4265,-7 6-5104,-2 18-449,-1 4-40,-1-1 120,3-1-72,4-9-176,8-7-128,1-15-256,0-7-48,3-15-568,-3-10-432</inkml:trace>
  <inkml:trace contextRef="#ctx0" brushRef="#br1" timeOffset="-23911.53">14710 10475 19148,'0'0'1744,"0"0"129,1 0-569,27 8-448,-7-3-264,10-4-327,2-1-113,18-1-112,4-2 112,18-9-1025,7-5 809</inkml:trace>
  <inkml:trace contextRef="#ctx0" brushRef="#br1" timeOffset="-23490.34">15566 10141 22141,'11'-19'2637,"-3"23"176,-46 106-1985,20-70-733,10-21-54,0 1 0,2 1 0,0 0 0,1-1 0,1 1 0,-1 20-41,5-35 4,0 0 1,0 0-1,0-1 1,0 1-1,1 0 0,0 0 1,0-1-1,1 1 1,-1-1-1,1 1 1,1-1-1,-1 1 0,1-1 1,-1 0-1,2 0 1,-1-1-1,0 1 1,1-1-1,0 1 0,0-1 1,0 0-1,1-1 1,-1 1-1,1-1 1,0 1-1,0-2 1,3 3-5,-1-3-19,0 0 1,-1-1-1,1 1 1,0-2 0,0 1-1,0-1 1,-1 0 0,1 0-1,0 0 1,0-1 0,0 0-1,-1-1 1,1 0 0,0 0-1,-1 0 1,0 0 0,1-1-1,-1 0 1,0-1 0,0 0-1,-1 1 1,1-2 0,4-3 18,61-77-4278,-48-29-7713,-30 142 19065,-8 22-3640,-10 36-1347,21-71-1808,0-3-94,0 1 1,1 0-1,0 0 1,1 1-1,1-1 1,0 0-1,0 1 1,1-1-1,1 1 1,1-1-1,0 3-185,-1-14-34,-1-1-1,1 1 1,0 0-1,-1-1 0,1 1 1,0-1-1,0 1 1,0-1-1,0 1 1,0-1-1,0 0 1,1 1-1,-1-1 1,0 0-1,1 0 1,-1 0-1,1 0 0,-1 0 1,1 0-1,-1-1 1,1 1-1,0 0 1,-1-1-1,1 1 1,0-1-1,0 0 1,-1 1-1,1-1 1,2 0 34,11-2 1880</inkml:trace>
  <inkml:trace contextRef="#ctx0" brushRef="#br1" timeOffset="-23226.1">16446 10116 21845,'0'2'960,"-3"28"64,-16 9-552,-6 12-16,-8 14-232,0 3 16,1-2 80,4-5-15,11-13-97,11-11-72,6-15-104,2-5-120,8-11-561,-3-3-479</inkml:trace>
  <inkml:trace contextRef="#ctx0" brushRef="#br1" timeOffset="-22806.11">16137 9922 21525,'-11'9'210,"1"1"1,-1-1 0,2 2 0,-1-1-1,1 2 1,1-1 0,0 1 0,1 0 0,0 1-1,1-1 1,0 1 0,1 1 0,0-1-1,1 1 1,1 0 0,0 0 0,1 0-1,1 0 1,0 0 0,0 0 0,2 0-1,0 1 1,0-1 0,2 3-211,-2-14 18,0 1 0,1-1 1,-1 0-1,1 0 0,0 1 0,0-1 1,0 0-1,0 0 0,0-1 0,1 1 0,-1 0 1,1-1-1,0 0 0,0 1 0,0-1 1,0 0-1,0-1 0,0 1 0,0 0 0,1-1 1,-1 0-1,1 0 0,-1 0 0,1 0 1,-1 0-1,1-1 0,-1 1 0,1-1 0,0 0 1,-1 0-1,1-1 0,0 1 0,-1-1 0,1 0 1,-1 0-1,1 0 0,-1 0 0,2-1-18,6-2 22,0 0-1,-1-1 1,0 0-1,0-1 1,0 0-1,0-1 0,-1 0 1,0 0-1,-1-1 1,1 0-1,5-8-21,-9 10 20,-1-1 0,0 1 0,0-1 0,-1 0 0,1-1 0,-1 1 1,-1 0-1,0-1 0,0 0 0,0 1 0,-1-1 0,0 0 0,-1 0 0,1 0 0,-2 0 0,0-4-20,1 8 7,-1 0 1,0 0-1,0 0 1,0 0-1,0 0 0,-1 0 1,1 1-1,-1-1 0,0 0 1,0 1-1,-1 0 1,1-1-1,-1 1 0,0 0 1,1 0-1,-1 0 1,0 1-1,-1-1 0,1 1 1,0 0-1,-1 0 1,0 0-1,1 0 0,-1 0 1,0 1-1,0 0 1,0 0-1,0 0 0,0 0 1,0 0-1,0 1 1,0 0-8,-1 0-5,0-1 0,0 2 0,1-1 0,-1 1 0,0-1 0,0 1 0,1 1 0,-1-1 0,0 1 0,1 0 0,0 0 0,-1 0 1,1 0-1,0 1 0,0-1 0,0 1 0,0 0 0,1 1 0,-1-1 0,1 1 0,0-1 0,0 1 0,0 0 0,0 0 0,1 0 0,0 1 1,0-1-1,0 0 0,-1 4 5,-3 8-73,1-1 1,1 1-1,0 0 1,1 0-1,1 0 1,0 0-1,1 0 1,1 8 72,0-17-158,1 1 0,-1-1 1,1 0-1,0 0 0,1 0 1,0 1-1,0-2 0,0 1 1,1 0-1,0 0 0,0-1 1,1 1-1,2 1 158,24 30-1603</inkml:trace>
  <inkml:trace contextRef="#ctx0" brushRef="#br1" timeOffset="-22478.72">16785 10483 12267,'-13'32'4523,"-7"17"643,8-1-3372,12-47-1772,0-1-1,1 0 0,-1 1 0,1-1 0,-1 0 1,1 1-1,-1-1 0,1 0 0,-1 0 0,1 1 0,-1-1 1,1 0-1,-1 0 0,1 0 0,0 0 0,-1 0 1,1 0-1,-1 0 0,1 0 0,-1 0 0,1 0 1,0 0-1,-1 0 0,1 0 0,-1-1 0,1 1 0,-1 0 1,1 0-1,-1 0 0,1-1 0,-1 1 0,1 0 1,-1-1-1,1 1 0,-1 0 0,0-1 0,1 1 1,-1-1-1,1 1 0,-1-1 0,0 1 0,0-1 0,1 1 1,-1-1-1,0 1 0,0-1 0,1 1 0,-1-1 1,0 1-1,0-1 0,0 1 0,0-1 0,0 0 1,0 1-1,0-1 0,0 1 0,0-1 0,0 1 0,0-1 1,0 0-1,-1 1 0,1-1-21,6-10 71,-1-1 0,-1 0 1,0 0-1,0 0 0,-1-1 0,-1 1 0,0-1 0,0 0 1,-2 1-1,1-1 0,-2 0 0,0 0 0,0 1 1,-1-1-1,-1 0 0,-3-9-71,6 21-1,0 0 1,0 0-1,0 0 0,0 0 0,0 0 1,0 0-1,0 0 0,-1 0 1,1 0-1,0-1 0,-1 1 0,1 0 1,-1 1-1,1-1 0,-1 0 1,0 0-1,1 0 0,-1 0 0,0 0 1,1 0-1,-1 1 0,0-1 1,0 0-1,0 1 0,0-1 1,0 1-1,0-1 0,0 1 0,0-1 1,0 1-1,0 0 0,0-1 1,0 1-1,0 0 0,0 0 0,0 0 1,0 0-1,-1 0 0,1 0 1,0 0-1,0 0 0,0 0 1,0 0-1,0 1 0,0-1 0,0 0 1,0 1-1,0-1 0,0 1 1,0-1-1,0 1 0,0 0 0,0-1 1,0 1-1,1 0 0,-1 0 1,0-1-1,0 1 0,1 0 1,-1 0-1,0 0 0,1 0 0,-1 0 1,1 0-1,0 0 0,-1 1 1,-3 10-6,0 0 0,1 0 0,1 1 0,0 0 0,1-1 0,0 1 0,1 0 0,0 0 0,1-1 0,0 1 0,2 4 6,-2-14-32,-1 1 1,1-1 0,0 0 0,0 0-1,0 0 1,0 0 0,0-1 0,1 1-1,-1 0 1,1 0 0,0-1-1,0 1 1,0-1 0,0 1 0,1-1-1,-1 0 1,0 0 0,1 0 0,-1 0-1,1-1 1,0 1 0,0-1 0,0 1-1,0-1 1,0 0 0,0 0 0,0 0-1,0-1 1,0 1 0,0-1 0,0 0-1,2 1 32,30-3 460</inkml:trace>
  <inkml:trace contextRef="#ctx0" brushRef="#br1" timeOffset="-22149.37">17415 10102 23149,'8'17'872,"5"10"216,-5 8-295,-6 14-281,1 5-96,-10 7-64,4-1-64,-5-3-120,3-2-64,11-10-72,-3-6 0,14-12-272,-1-8-512,-9-16 1392</inkml:trace>
  <inkml:trace contextRef="#ctx0" brushRef="#br1" timeOffset="-21870.17">17297 10410 19748,'11'4'1793,"3"0"55,11-1-944,4-1-224,11-2-440,3 0-104,2-3-336,4-3-576</inkml:trace>
  <inkml:trace contextRef="#ctx0" brushRef="#br1" timeOffset="-21699.01">17919 10052 22997,'-4'11'872,"-3"6"248,-3 9-319,-3 13-265,-2 6 56,4 4-40,1 3-160,10-9-160,5-2-64,13-14-88,8-5-24,6-15-24,5-7 0,7-5 8,3-7-40,-3-2-664,-5-2-680,-10-2-329</inkml:trace>
  <inkml:trace contextRef="#ctx0" brushRef="#br1" timeOffset="-21525.15">18186 10389 18828,'-6'39'1728,"-3"6"217,2 3-633,0-2-480,2 1-312,7-16-344,5-5-392,7-17-912</inkml:trace>
  <inkml:trace contextRef="#ctx0" brushRef="#br1" timeOffset="-21308.3">18777 10138 19900,'-14'49'1393,"-11"4"-81,-2 2-112,1 0-248,1-4-280,18-10-295,2-8-105,11-13-184,4-6-32,0-6-56,3-5-176,-7-9-833,-3-4-383</inkml:trace>
  <inkml:trace contextRef="#ctx0" brushRef="#br1" timeOffset="-20979.72">18614 9908 21149,'-13'10'386,"0"1"1,1 1 0,0 0 0,1 1 0,1 0 0,0 0-1,0 1 1,2 0 0,-1 1 0,2 0 0,0 1 0,1-1-1,1 1 1,0 0 0,1 1-387,3-16 10,0 1 0,1 0 0,-1-1 0,1 1 0,-1 0 0,1-1 0,0 1 0,-1 0 0,1 0 0,0 0 0,0-1 0,0 1 0,1 0 0,-1 0 0,0 0 0,1-1 0,-1 1 0,1 0 0,-1-1 0,1 1 0,0 0 0,0-1 0,0 1 0,0-1 0,0 1 0,0-1 0,0 1 0,0-1 0,1 0 0,-1 0 0,0 1 0,1-1 0,-1 0 0,1 0 0,-1-1 0,1 1 0,0 0 0,-1 0 0,1-1 0,0 1 0,0-1 0,-1 0 0,1 1 0,0-1 0,0 0 0,0 0 0,-1 0 0,1 0 0,0 0 0,0-1 0,0 1 0,-1 0 0,1-1 0,0 1 0,-1-1 0,1 0 0,0 0 0,-1 1-1,2-2-8,6-2 5,0 0 1,0-1-1,0 0 1,-1-1 0,0 1-1,0-2 1,0 1-1,-1-1 1,0 0 0,0 0-1,0-1 1,-1 0-1,-1 0 1,1-1 0,-1 0-1,-1 0 1,0 0-1,0 0 1,1-6-7,-4 13-14,-1 1 0,0-1 1,0 0-1,0 0 0,0 1 0,0-1 0,0 0 1,0 0-1,0 0 0,-1 1 0,1-1 1,-1 0-1,1 1 0,-1-1 0,0 0 0,1 1 1,-1-1-1,0 1 0,0-1 0,0 1 0,0-1 1,-1 1-1,1 0 0,0 0 0,0 0 1,-1-1-1,1 1 0,-1 0 0,1 1 0,-1-1 1,1 0-1,-1 0 0,0 1 0,1-1 1,-1 1-1,0-1 0,0 1 0,1 0 0,-1-1 1,0 1 13,-72 9-608,68-5 580,1 1-1,-1-1 1,1 1 0,0 0-1,1 0 1,-1 0 0,1 0-1,0 1 1,0 0-1,1 0 1,0 0 0,0 0-1,0 1 1,1-1 0,0 1-1,0-1 1,1 1 0,0 0-1,0 0 1,0-1 0,1 1-1,0 0 1,0 0 0,1 0-1,0 0 1,0 0 0,0-1-1,1 1 1,0 0-1,1-1 1,0 1 28,9 28-1079</inkml:trace>
  <inkml:trace contextRef="#ctx0" brushRef="#br1" timeOffset="-20654.51">19004 10498 22133,'-95'60'3539,"92"-57"-3478,0-1-1,0 1 1,0 0 0,1 0-1,-1 0 1,1 0 0,0 0 0,0 0-1,0 1 1,1-1 0,-1 1-1,1-1 1,-1 1 0,1 0 0,0-1-1,1 1 1,-1 0 0,1 0-1,0 0 1,-1 0 0,2-1 0,-1 1-1,0 0 1,1 0 0,0 0-1,0-1 1,1 4-61,-2-5 19,1 1 0,1-1 0,-1 0-1,0 1 1,0-1 0,1 0 0,0 0 0,-1 0-1,1 0 1,0 0 0,0 0 0,0-1-1,0 1 1,0-1 0,0 1 0,0-1 0,1 0-1,-1 1 1,0-1 0,1-1 0,-1 1 0,1 0-1,-1 0 1,1-1 0,0 0 0,-1 1 0,1-1-1,-1 0 1,1 0 0,0-1 0,-1 1-1,1 0 1,-1-1 0,1 0 0,-1 1 0,2-2-19,83-49 195,-78 44-170,-1-1 0,0 0-1,0-1 1,-1 0-1,0 0 1,-1 0 0,0-1-1,0 0 1,-1 0-1,-1-1 1,1 1 0,-2-1-1,1 0 1,-2 0-1,1 0 1,-2 0 0,1-1-1,-1-5-24,-2 14-43,0-1 1,1 1-1,-2-1 0,1 1 1,0 0-1,0 0 0,-1 0 1,0 0-1,0 0 0,0 0 1,0 0-1,0 0 0,0 1 1,-1-1-1,1 1 0,-1 0 1,0 0-1,0 0 0,1 0 1,-1 0-1,-1 0 0,1 1 1,0-1-1,0 1 0,0 0 1,-1 0-1,1 0 43,-32-3-1500</inkml:trace>
  <inkml:trace contextRef="#ctx0" brushRef="#br1" timeOffset="-20093.22">19667 10327 23549,'-8'-4'1008,"0"5"305,3 5-353,-2 17-360,-1 6-320,-1 13-232,2 4 0,5 1-40,4-2 16,8-12 0,6-6-32,0-14-424,1-7-816,-3-16-865</inkml:trace>
  <inkml:trace contextRef="#ctx0" brushRef="#br1" timeOffset="-19827.03">19479 10478 19940,'13'7'1121,"14"-4"-193,8-5 24,11-11-64,2-4-152,3-5-288,-4-2-192,0 3-376,-1 1-456</inkml:trace>
  <inkml:trace contextRef="#ctx0" brushRef="#br1" timeOffset="-19469.87">20213 10028 18212,'-5'51'7187,"-8"7"-5165,-8 98-1901,21-153-108,0 0 1,1 0 0,-1 0-1,1 0 1,-1 0 0,1 0-1,0 0 1,0 0 0,1 0-1,-1 0 1,0-1-1,1 1 1,0 0 0,0-1-1,0 0 1,0 1 0,0-1-1,0 0 1,0 0-1,1 0 1,-1 0 0,1 0-1,-1-1 1,1 1 0,0-1-1,0 0 1,-1 0-1,1 0 1,0 0 0,0 0-1,0-1 1,0 1 0,0-1-1,0 0 1,0 0-1,2 0-12,4 0-135,0-1 1,0 0 0,0 0 0,0-1 0,0 0 0,0-1 0,0 0 0,0 0 0,-1-1-1,0 0 1,6-4 133,-3-1-595,0 1 0,-1-1 0,0-1 0,0 0 0,-1-1-1,-1 1 1,0-2 0,0 1 0,2-7 595,0 3-542,-10 16 547,0-1-1,0 0 1,0 1 0,0-1 0,0 0 0,0 1 0,1-1 0,-1 0 0,0 0-1,0 1 1,0-1 0,1 0 0,-1 1 0,0-1 0,0 0 0,0 0-1,1 1 1,-1-1 0,0 0 0,1 0 0,-1 0 0,0 1 0,0-1-1,1 0 1,-1 0 0,0 0 0,1 0 0,-1 0 0,0 0 0,1 0-1,-1 0 1,0 0 0,1 0 0,-1 0 0,0 0 0,1 0 0,-1 0-1,0 0 1,1 0 0,-1 0 0,0 0 0,1 0 0,-1 0 0,0 0 0,1-1-1,-1 1 1,0 0 0,1 0 0,-1 0 0,0-1 0,0 1 0,1 0-1,-1 0 1,0-1 0,0 1 0,0 0 0,1 0 0,-1-1 0,0 1-1,0 0 1,0-1 0,0 1-5,3 34 1315,-3-32-1298,-12 128 2440,3 52-895,9-180-1578,-1-1 1,1 1 0,0-1 0,0 1-1,0-1 1,0 1 0,0-1 0,0 1 0,0-1-1,0 1 1,1-1 0,-1 1 0,0-1-1,1 0 1,-1 1 0,1-1 0,0 1-1,-1-1 1,1 0 0,0 0 0,0 1 0,0-1-1,0 0 1,0 0 0,0 0 0,0 0-1,0 0 1,1 0 0,-1-1 0,0 1-1,1 0 1,-1 0 0,0-1 0,1 1 0,-1-1-1,1 0 1,-1 1 0,0-1 0,1 0-1,-1 0 1,1 1 0,-1-1 0,1-1 0,-1 1-1,1 0 1,-1 0 0,1 0 0,-1-1-1,1 1 1,-1-1 0,0 1 0,1-1-1,-1 0 1,0 1 0,1-1 0,-1 0 0,0 0-1,0 0 1,0 0 0,0 0 0,1 0-1,-1 0 16,19-26 477</inkml:trace>
  <inkml:trace contextRef="#ctx0" brushRef="#br1" timeOffset="-19174.07">21200 10081 21829,'0'0'1160,"0"0"296,-19 26-768,8 3-128,-11 16-311,-3 6-81,-5 11 0,-2-1 24,5-3 0,3-5 0,11-15-88,5-6-40,6-18-688,2-14-409</inkml:trace>
  <inkml:trace contextRef="#ctx0" brushRef="#br1" timeOffset="-18833.12">21000 9944 10842,'-84'72'10043,"69"-58"-9474,1 1-1,0 0 0,1 0 0,0 1 0,2 1 0,0 0 1,0 2-569,10-18 23,-1 1 1,1 0 0,0 0 0,0 0 0,0 0 0,0 0 0,0 0-1,0 0 1,0 0 0,1 0 0,-1 0 0,1 0 0,-1 1 0,1-1-1,0 0 1,0 0 0,0 0 0,0 1 0,1-1 0,-1 0 0,0 0-1,1 0 1,0 0 0,-1 1 0,1-1 0,0 0 0,0 0-1,0 0 1,0-1 0,1 1 0,-1 0 0,0 0 0,1-1 0,-1 1-1,1 0 1,0-1 0,-1 0 0,1 1 0,0-1 0,0 0 0,0 0-1,0 0 1,2 1-24,6-4 41,1 0 1,0 0-1,-1-1 0,0 0 0,0-1 0,0 0 1,0-1-1,-1 0 0,1-1 0,-1 1 0,0-2 1,-1 1-1,0-1 0,0-1 0,0 1 0,-1-1 0,0-1 1,4-6-42,-5 9 40,-2 0 0,1 0 1,0 0-1,-1 0 1,-1-1-1,1 1 0,-1-1 1,0 0-1,0 0 0,-1-1 1,0 1-1,0 0 1,-1-1-1,0 1 0,0-1 1,-1 1-1,0-1 1,0-4-41,-1 11 5,1-1 0,-1 0 1,0 1-1,1-1 1,-1 1-1,0-1 1,0 1-1,0-1 1,0 1-1,0 0 1,-1-1-1,1 1 1,0 0-1,0 0 1,-1 0-1,1 0 0,-1 0 1,1 0-1,-1 0 1,0 1-1,1-1 1,-1 1-1,0-1 1,1 1-1,-1-1 1,0 1-1,1 0 1,-1 0-1,0 0 1,0 0-1,1 0 0,-1 0 1,0 0-1,0 1 1,1-1-1,-1 1 1,0-1-1,1 1 1,-2 0-6,-63 36 9,57-28-96,0 0 0,0 0 0,1 1 0,0 0 0,1 0 0,0 1 0,1 0 0,0 0 0,0 1-1,2-1 1,-1 1 0,1 0 0,1 0 0,0 1 0,1-1 0,0 1 0,1-1 0,1 1 0,0 0 0,0-1 0,1 1 0,1 0 0,0-1-1,4 11 88,14 17-1132</inkml:trace>
  <inkml:trace contextRef="#ctx0" brushRef="#br1" timeOffset="-18521.3">21382 10482 19428,'-156'89'5017,"154"-88"-4972,1 1 0,0-1 0,-1 0 0,1 0 0,0 1 0,-1-1-1,1 0 1,0 1 0,0-1 0,0 1 0,0 0 0,0-1 0,1 1 0,-1 0 0,0-1-1,1 1 1,0 0 0,-1 0 0,1 0 0,0-1 0,0 1 0,0 0 0,0 0 0,0 0-1,0 0 1,0 0 0,1-1 0,-1 1 0,1 0 0,-1 0 0,1-1 0,0 1 0,-1 0-1,1-1 1,0 1 0,0-1 0,0 1 0,1-1 0,-1 1 0,0-1 0,0 0 0,1 1-1,-1-1 1,1 0 0,-1 0 0,1 0 0,-1 0 0,1-1 0,0 1 0,0 0-45,9 2 27,-1-1 1,1 0-1,-1 0 1,1-1-1,-1 0 1,1-1-1,0-1 1,-1 1-1,1-2 1,0 1 0,-1-2-1,0 1 1,1-1-1,-1-1 1,0 0-1,-1 0 1,1-1-1,-1 0 1,0-1-1,0 0 1,0 0-1,-1-1 1,0 0-1,-1-1 1,1 0 0,-1 0-1,-1 0 1,1-1-1,-2 0 1,1 0-1,0-3-27,-3 6-68,-1-1 0,1 1 0,-1 0 0,-1-1 0,0 1 0,1-1 0,-2 1 0,1-1 0,-1 1-1,0-1 1,-1 0 0,1 1 0,-1-1 0,0 1 0,-1-1 0,0 1 0,0 0 0,0 0 0,-1-1 0,0 2 0,0-1 0,0 0 0,-2-1 68,-20-28-1533</inkml:trace>
  <inkml:trace contextRef="#ctx0" brushRef="#br1" timeOffset="-18241.02">21683 9815 20348,'-1'23'1305,"-2"9"439,0 9-904,3 11-112,4 3-112,5 4-103,1-1-49,-3 0-160,-1 2-88,-9 1-72,-10 3-40,-10 7-80,-10 5 56,-18 11-848,-4 6-521</inkml:trace>
  <inkml:trace contextRef="#ctx0" brushRef="#br1" timeOffset="-17806.29">20086 9843 15771,'0'0'2881,"0"0"-144,0 0-1497,-13 19-184,4 7-288,-2 7-144,-6 16-232,-2 9-87,-7 16-177,0 4-64,5 13-56,7 3 8,8 3-16,3 1 8,12-13-8,14-1-184,13-14-505,6-7-487</inkml:trace>
  <inkml:trace contextRef="#ctx0" brushRef="#br1" timeOffset="-17263.66">21913 9335 20668,'15'11'6960,"32"52"-6831,-42-54-124,-2 0 1,1 1 0,-2 0-1,1 0 1,-1 0 0,-1 0-1,0 0 1,0 1 0,-1-1-1,0 0 1,-1 0 0,0 0-1,-1 1 1,0-1 0,0 0-1,-1-1 1,-2 6-6,-80 158 74,-15-11 2,99-162-76,0 1 0,1 0 1,-1-1-1,0 1 0,1 0 0,-1 0 0,0-1 0,1 1 0,-1 0 0,1 0 0,-1 0 0,1 0 0,0 0 0,-1 0 0,1 0 0,0 0 0,0 0 0,0 0 1,-1 0-1,1 0 0,0 0 0,0 0 0,1 0 0,-1 0 0,0 0 0,0 0 0,0 0 0,1 0 0,-1 0 0,0 0 0,1 0 0,-1 0 0,1-1 1,-1 1-1,1 0 0,0 0 0,-1 0 0,1-1 0,0 1 0,0 0 0,42-8-7,-40 6 6,261-70-227,-181 53-216</inkml:trace>
  <inkml:trace contextRef="#ctx0" brushRef="#br1" timeOffset="-14115.32">14099 9877 21173,'2'22'544,"11"14"160,9 12-96,19 23-136,12 8-32,12 14-280,0 0-48,0-2-48,-4-2-16,-2 2-16,2 2 0,-6-2-504,1 0-504,-2-11-696</inkml:trace>
  <inkml:trace contextRef="#ctx0" brushRef="#br1" timeOffset="-3585.66">20744 9248 19460,'-4'-1'4446,"-17"24"-3997,-45 116 339,-62 100 389,117-199-747,27-48-282,55-72-830,-35 44-489</inkml:trace>
  <inkml:trace contextRef="#ctx0" brushRef="#br1" timeOffset="-3055.54">20921 9080 20988,'-2'11'841,"1"10"231,1 4-304,0 11-280,0 3-120,4 7-208,-2 1-40,3-4-64,3-2-8,0-13-16,1-6 32,3-13-408,1-9-504</inkml:trace>
  <inkml:trace contextRef="#ctx0" brushRef="#br1" timeOffset="-2745.39">21145 9050 20060,'-8'18'324,"1"1"0,0-1-1,2 2 1,0-1 0,1 0 0,1 1-1,1 0 1,1-1 0,0 1 0,2 0-1,0 0 1,2 6-324,-3-24 32,1 1-1,-1-1 1,0 0-1,1 0 0,0 1 1,-1-1-1,1 0 1,0 0-1,0 0 1,1 0-1,-1 0 1,0 0-1,0 0 1,1 0-1,0 0 1,-1-1-1,1 1 1,0-1-1,-1 1 1,1-1-1,0 0 1,0 1-1,0-1 0,0 0 1,1 0-1,-1-1 1,0 1-1,0 0 1,0-1-1,1 1 1,-1-1-1,0 0 1,1 0-1,-1 0 1,0 0-1,1 0 1,-1 0-1,0-1 1,1 1-1,-1-1 1,0 1-1,0-1 0,0 0 1,0 0-1,2-1-31,6-4 55,0-1 0,0-1-1,-1 0 1,0 0 0,0-1-1,-1 0 1,0-1 0,-1 1 0,0-2-1,0 1 1,-1-1 0,-1 0-1,0 0 1,0 0 0,-1-1-1,0 0 1,-1 1 0,0-8-55,-2 15-26,0 0 0,-1-1 0,0 1 0,0 0 0,-1-1 0,1 1 1,-1 0-1,1-1 0,-2 1 0,1 0 0,0 0 0,-1 0 0,1 0 1,-1 0-1,-1 0 0,1 1 0,0-1 0,-1 0 0,1 1 0,-1 0 0,0 0 1,-1 0-1,1 0 0,0 0 0,-1 0 0,1 1 0,-1 0 0,0 0 1,0 0-1,0 0 0,0 0 0,0 1 0,0 0 0,0 0 0,-1 0 0,1 0 1,0 1-1,0 0 0,-1 0 0,1 0 0,-1 0 0,1 0 0,0 1 1,0 0-1,-1 0 0,1 0 0,0 1 0,0-1 0,0 1 0,0 0 0,0 0 1,1 0-1,-4 2 26,2 3-298,0-1 0,1 1 0,-1 0 0,1 0 0,0 0 0,1 0 0,0 1 0,0-1 0,0 1 0,1 0 0,0 0 0,0 4 298,1 18 798</inkml:trace>
  <inkml:trace contextRef="#ctx0" brushRef="#br1" timeOffset="-2483.11">21593 8908 21020,'2'5'1025,"-1"9"255,-2 4-248,-5 9-328,-4 5-296,-5 3-264,1-1-40,-2 2-39,0 2-25,0-5-32,0-2 16,3-8-153,3-6-415,3-14 3369</inkml:trace>
  <inkml:trace contextRef="#ctx0" brushRef="#br1" timeOffset="-2144.97">21368 8717 21509,'-8'12'228,"0"-1"1,1 1-1,1 0 1,0 0-1,0 1 1,2-1-1,-1 1 1,2 1-1,-1-1 1,2 0-1,0 1 1,0 0-1,2-1 1,0 1-1,0 0 1,1-1-1,1 5-228,-2-17 5,0 0 0,-1 0-1,1 0 1,0 0 0,0 0-1,0 0 1,0 0 0,0-1-1,0 1 1,0 0-1,0 0 1,0 0 0,1 0-1,-1 0 1,0 0 0,0 0-1,1 0 1,-1 0 0,1-1-1,-1 1 1,1 0-1,-1 0 1,1-1 0,-1 1-1,1 0 1,0 0 0,-1-1-1,1 1 1,0-1 0,0 1-1,-1-1 1,1 1-1,0-1 1,0 1 0,0-1-1,0 0 1,0 1 0,0-1-1,0 0 1,-1 0 0,1 0-1,0 0 1,0 0 0,0 0-1,0 0 1,0 0-1,0 0 1,0 0 0,0 0-1,0-1 1,0 1-5,32-39 180,-26 31-167,0-1 1,0 0 0,-1 0 0,-1 0 0,1-1 0,-2 0 0,1 0 0,-1 0 0,-1-1 0,0 0 0,0 1-1,-1-1 1,-1 0 0,1 0 0,-2 0 0,0 0 0,0 0 0,-1 0 0,0 0 0,-1 0 0,0 0 0,-1 0 0,-1-1-14,4 10-1,-1 1 1,1 0 0,-1-1 0,0 1 0,0 0 0,0-1-1,1 1 1,-1 0 0,-1 0 0,1 0 0,0 0-1,0 0 1,0 0 0,0 0 0,-1 0 0,1 0 0,0 1-1,-1-1 1,1 0 0,-1 1 0,1 0 0,-1-1 0,1 1-1,-1 0 1,1-1 0,-1 1 0,1 0 0,-1 0 0,1 0-1,-1 0 1,1 1 0,-1-1 0,1 0 0,-1 1-1,1-1 1,-1 1 0,1-1 0,-1 1 0,1 0 0,0 0-1,-1-1 1,1 1 0,0 0 0,0 0 0,0 0 0,-1 1 0,-7 12-15,1 1 1,1 0 0,0 0-1,1 0 1,1 1 0,0 0-1,1 0 1,1 0 0,1 0-1,-1 10 15,1-12-2,0 0-1,-3 116 8,6-129-26,-1 1 1,0 0 0,0 0-1,1-1 1,-1 1 0,1 0-1,-1-1 1,1 1 0,0-1-1,-1 1 1,1-1 0,0 1-1,0-1 1,0 1 0,0-1-1,1 0 1,-1 1-1,0-1 1,0 0 0,1 0-1,-1 0 1,1 0 0,-1 0-1,1-1 1,-1 1 0,1 0-1,0-1 1,1 1 20,25 2 2206</inkml:trace>
  <inkml:trace contextRef="#ctx0" brushRef="#br1" timeOffset="-1852.61">21705 9156 19580,'-9'22'3199,"9"-22"-3149,0 0-1,0-1 1,0 1-1,1 0 1,-1 0 0,0 0-1,0 0 1,0-1-1,1 1 1,-1 0-1,0 0 1,0 0 0,1 0-1,-1 0 1,0 0-1,0-1 1,1 1-1,-1 0 1,0 0 0,0 0-1,1 0 1,-1 0-1,0 0 1,1 0-1,-1 0 1,0 0 0,0 0-1,1 0 1,-1 1-1,0-1 1,0 0-1,1 0 1,-1 0 0,0 0-1,0 0 1,1 0-1,-1 1 1,0-1-1,0 0 1,0 0 0,1 0-1,-1 1 1,0-1-1,0 0 1,0 0 0,0 0-1,1 1 1,-1-1-1,0 0 1,0 0-1,0 1 1,0-1 0,0 0-1,0 1-49,9-9 94,-1 0 1,0-1-1,-1 1 0,0-1 0,0-1 0,-1 1 1,0-1-1,0 0 0,-1-1 0,-1 1 0,0-1 1,0 0-1,-1 0 0,-1 0 0,0-1 1,0 1-1,0-10-94,-2 20 12,0 0 1,0-1 0,-1 1 0,1 0-1,0 0 1,-1 0 0,1-1-1,0 1 1,-1 0 0,0 0 0,1 0-1,-1 0 1,0 0 0,1 0-1,-1 0 1,0 0 0,0 0 0,0 0-1,0 0 1,0 0 0,0 0-1,0 1 1,0-1 0,0 0-1,0 1 1,0-1 0,0 1 0,-1 0-1,1-1 1,0 1 0,0 0-1,-1-1 1,1 1 0,0 0 0,0 0-1,-1 0 1,1 0 0,0 0-1,0 1 1,-1-1 0,1 0 0,0 1-1,-1-1-12,-52 20 99,49-17-165,1 0 0,-1 0 0,1 0-1,0 0 1,0 1 0,0-1 0,0 1 0,0 0-1,1 0 1,0 1 0,0-1 0,0 1 0,1-1 0,-1 1-1,1 0 1,0 0 0,0 0 0,1 0 0,0 0-1,0 0 1,0 1 0,0 3 66,2 16-1434</inkml:trace>
  <inkml:trace contextRef="#ctx0" brushRef="#br1" timeOffset="25608.54">19983 11376 15651,'-9'7'2577,"19"-15"484,62-57-2337,55-70-230,-6-6 0,-2-12-494,-10 16 51,567-654 54,-320 442 38,-355 348-143,21-18 85,-2-1 0,0-1-1,-1 0 1,-2-2 0,13-19-85,-30 41-31,1 0 0,-1 0 0,1 1 0,-1-1 0,0 0 0,1 0 0,-1 0 0,0 0 0,0 0 0,0 0 0,1 0 1,-1 0-1,0 0 0,0 0 0,-1 0 0,1 0 0,0 0 0,0 0 0,0 0 0,-1 0 0,1 0 0,0 0 0,-1 1 0,1-1 0,-1 0 0,1 0 0,-1 0 1,1 0-1,-1 1 0,0-1 0,1 0 0,-1 1 0,0-1 0,0 0 0,1 1 0,-1-1 0,0 1 0,0-1 0,0 1 0,0-1 0,0 1 0,0 0 1,1 0-1,-1-1 0,0 1 0,0 0 0,0 0 0,0 0 0,0 0 0,0 0 0,-1 0 31,-22-5-3574</inkml:trace>
  <inkml:trace contextRef="#ctx0" brushRef="#br1" timeOffset="25908.35">20319 9336 11586,'-30'-24'2488,"28"22"-511,12 3 736,84 112-1667,30 46-637,6-6 0,30 17-409,352 376-69,-416-444 162</inkml:trace>
  <inkml:trace contextRef="#ctx0" brushRef="#br1" timeOffset="39582.27">12420 12461 22389,'-6'5'1512,"8"6"841,-4-4-777,14-3-624,8-2-288,8-5-408,6-3-104,4-1-104,1-2-48,-3 2-8,-3 1-88,-7 2-1432</inkml:trace>
  <inkml:trace contextRef="#ctx0" brushRef="#br1" timeOffset="38246.61">11222 12202 24157,'8'-27'2411,"-10"46"-674,-58 274-1375,57-283-355,1 1-1,0 0 0,1 0 0,0-1 0,1 1 0,0 0 0,1 0 0,0 0 0,0 0 0,1 0 0,1-1 0,0 1 0,0-1 0,1 0 0,0 1-6,-1-10-16,-1 0-1,1 0 1,-1 0-1,1 0 1,-1 0-1,1-1 1,0 1-1,-1-1 1,1 0-1,0 0 1,-1 0-1,1 0 1,0 0-1,-1-1 1,1 1-1,-1-1 1,1 0-1,-1 1 1,1-1-1,-1 0 1,1-1-1,-1 1 1,0 0-1,1-1 1,-1 1-1,0-1 1,0 0-1,0 1 1,0-1-1,0 0 1,-1 0-1,1-1 1,-1 1-1,1 0 1,-1-1 16,5-2-206,25-23-1267,0-2-360</inkml:trace>
  <inkml:trace contextRef="#ctx0" brushRef="#br1" timeOffset="38500.26">11415 12433 18068,'-5'20'2464,"1"4"353,0 12-1649,-1 6-200,1 8-327,1 5-113,2-1-240,1-4-96,3-6-120,4-7 16,2-13-504,2-9-512,1-12 3376</inkml:trace>
  <inkml:trace contextRef="#ctx0" brushRef="#br1" timeOffset="38790.48">11888 12320 21445,'7'13'872,"-7"11"312,0 6-208,-9 15-288,-9 7-248,3 10-271,3 2-49,1-4-32,1 0-8,5-13-24,1-8-8,4-13-200,2-10-313,-2-16-687,0 0-352</inkml:trace>
  <inkml:trace contextRef="#ctx0" brushRef="#br1" timeOffset="39027.33">11720 12177 18212,'-2'-1'245,"1"0"0,-1 0 0,0 0 0,0 0 1,1 0-1,-1 1 0,0-1 0,0 1 0,0-1 0,0 1 1,0-1-1,0 1 0,0 0 0,0 0 0,0 0 0,0 0 0,0 1 1,0-1-1,1 0 0,-1 1 0,0-1 0,0 1 0,0 0 0,0 0-245,-62 45 1720,59-39-1695,0-1 0,1 1 0,0 0 0,0 0 1,1 1-1,-1-1 0,2 1 0,-1-1 0,1 1 0,0 0 0,1 0 0,0 0 1,0 0-1,1 0 0,-1 0 0,2 0 0,0 6-25,-1-10 5,1 1 1,-1-1-1,1 0 0,0 0 1,0 0-1,0 0 0,1 0 1,-1 0-1,1 0 0,0 0 1,0-1-1,1 1 0,-1-1 1,1 1-1,-1-1 0,1 0 1,0 0-1,0 0 0,1-1 1,-1 1-1,0-1 0,1 1 0,0-1 1,-1 0-1,1-1 0,0 1 1,0 0-1,0-1 0,0 0 1,0 0-1,0 0 0,1-1 1,-1 0-1,1 1-5,4-2 9,0 0 0,-1-1 0,1 0 0,-1 0 0,1-1 0,-1 0 0,0 0 0,0-1 0,0 0 0,0 0 0,-1-1 0,0 0 0,0 0 0,0-1 0,0 0-9,-4 4 15,0-1 0,0 0 0,0 1 0,0-1 0,-1 0-1,1 0 1,-1-1 0,0 1 0,1 0 0,-2-1 0,1 0 0,0 1 0,-1-1 0,0 0 0,1 0-1,-1 0 1,-1 1 0,1-1 0,-1 0 0,1 0 0,-1 0 0,0 0 0,-1 0 0,1 0 0,-1 0-1,0 0 1,0 0 0,0 0 0,0 0 0,0 1 0,-1-1 0,0 0 0,-1-2-15,0 3-8,1 1 0,-1-1 1,0 1-1,0-1 0,0 1 0,0 0 0,0 0 1,-1 0-1,1 0 0,-1 1 0,1 0 1,-1-1-1,1 1 0,-1 0 0,0 1 1,0-1-1,1 1 0,-1-1 0,0 1 1,0 0-1,1 1 0,-1-1 0,0 1 1,0 0-1,1-1 0,-1 1 0,0 1 1,1-1-1,-1 1 0,1-1 0,0 1 1,0 0-1,-1 0 0,1 0 0,0 1 1,1-1-1,-1 1 0,0 0 0,1 0 0,-1 0 1,1 0-1,0 0 0,0 0 0,0 0 1,1 1-1,-1-1 0,1 1 0,0-1 1,-1 4 7,-1 0-114,0-1 0,1 1 0,0 0 0,0 0 0,1 0 0,0 0 0,0 1 0,1-1-1,0 0 1,0 0 0,0 1 0,1-1 0,0 0 0,1 0 0,0 0 0,1 5 114,14 22-1496</inkml:trace>
  <inkml:trace contextRef="#ctx0" brushRef="#br1" timeOffset="39339.03">12076 12601 21965,'-53'208'4713,"52"-207"-4695,0 1 0,1 0-1,-1-1 1,1 1 0,0-1 0,-1 1 0,1 0 0,0-1 0,0 1 0,0 0 0,0-1 0,0 1-1,1-1 1,-1 1 0,0 0 0,1-1 0,-1 1 0,1-1 0,0 1 0,-1-1 0,1 1 0,0-1-1,0 0 1,0 1 0,0-1 0,0 0 0,0 0 0,0 0 0,1 1 0,-1-1 0,0 0 0,1-1-1,-1 1 1,0 0 0,1 0 0,-1-1 0,1 1 0,0 0 0,-1-1 0,1 0 0,-1 1 0,1-1-1,0 0 1,-1 0 0,1 0 0,-1 0 0,1 0 0,0 0 0,-1 0 0,1-1 0,0 1 0,-1-1-1,1 1 1,-1-1 0,1 1 0,-1-1 0,1 0 0,-1 0 0,1 0-18,7-7 70,-1 0 0,1 0-1,-2-1 1,1 0 0,-1 0 0,0-1-1,-1 0 1,0 0 0,-1-1 0,0 1 0,-1-1-1,0 0 1,0-1 0,-1 1 0,-1-1 0,0 1-1,0-1 1,-1-6-70,0 16-9,0-1-1,-1 0 1,1 0 0,0 1-1,-1-1 1,0 0-1,1 0 1,-1 0-1,0 1 1,-1-1 0,1 0-1,0 0 1,-1 0-1,0 1 1,1-1 0,-1 0-1,0 1 1,-1-1-1,1 0 1,0 1-1,-1 0 1,1-1 0,-1 1-1,0 0 1,0 0-1,0 0 1,0 0 0,0 0-1,0 0 1,0 0-1,-1 1 1,1-1-1,-1 1 1,1 0 0,-1 0-1,1 0 1,-1 0-1,0 0 1,1 0-1,-1 1 1,0-1 0,0 1-1,0 0 1,0 0-1,1 0 1,-1 0 0,0 0-1,0 1 1,-2 0 9,3 0-114,0 0 1,0 1 0,0-1-1,0 0 1,0 1 0,0 0-1,1-1 1,-1 1 0,0 0-1,1 0 1,0 0-1,-1 0 1,1 0 0,0 0-1,0 0 1,0 0 0,0 1-1,0-1 1,1 0 0,-1 1-1,1-1 1,-1 1 0,1-1-1,0 0 1,0 1-1,0-1 1,1 1 113,1 20-1743</inkml:trace>
  <inkml:trace contextRef="#ctx0" brushRef="#br1" timeOffset="42457.03">11133 11892 20012,'-49'73'6020,"32"-44"-5816,1 1 0,1 0-1,2 2 1,1-1 0,2 1 0,1 1-204,-2 10 0,3-1 0,1 1 0,2 0 0,2 1-1,2-1 1,2 1 0,1-1 0,3 0 0,1 0 0,2 0 0,3-1-1,1 0 1,1-1 0,3 0 0,1-1 0,2-1 0,2-1-1,19 27 1,7-11-1038</inkml:trace>
  <inkml:trace contextRef="#ctx0" brushRef="#br1" timeOffset="40613.53">13002 12215 19548,'24'-76'6661,"-23"74"-6600,1 0 0,-1 0 0,0 0 0,0 0 0,1 0 0,-1 0 0,1 0 0,0 1-1,-1-1 1,1 1 0,0-1 0,0 1 0,0 0 0,0 0 0,0 0 0,0 0 0,0 0 0,0 0 0,1 0 0,-1 1 0,0-1 0,0 1 0,1 0 0,-1 0 0,0 0 0,1 0 0,-1 0 0,0 0 0,0 0 0,1 1 0,-1-1 0,0 1 0,1 0-61,0 0 2,0 1 0,1 0 0,-1 0 0,0 0 0,0 0 0,0 1 0,0-1 0,-1 1 0,1 0 0,-1-1 0,1 1 0,-1 1 0,0-1 0,0 0 0,0 0 0,-1 1 0,1-1 0,-1 1 0,0-1 0,0 1 0,0 0 0,0-1 0,-1 1 0,1 0 1,-1 0-1,0 2-2,-11 100 75,6-83-37,0-1 0,-2 1 1,0-1-1,-2-1 1,0 0-1,-2 0 0,0 0 1,-1-2-1,-7 9-38,14-23 9,-21 31 83,26-35-94,-1 0 0,1-1 0,0 1 0,0 0 0,0-1 0,-1 1 0,1 0 0,0 0 0,0 0 0,0-1 0,0 1 0,1 0 0,-1 0 0,0-1 0,0 1 0,0 0 0,1-1 0,-1 1 0,0 0 1,1-1-1,-1 1 0,0 0 0,1-1 0,-1 1 0,1 0 0,-1-1 0,1 1 0,-1-1 0,1 1 0,0-1 0,-1 1 0,1-1 0,0 0 0,-1 1 0,1-1 0,0 0 0,-1 0 0,1 1 0,0-1 0,-1 0 0,1 0 0,0 0 0,0 0 0,0 0 0,-1 0 0,1 0 1,0 0-1,0 0 0,-1 0 0,1 0 0,0 0 0,-1-1 0,1 1 0,0 0 2,18-1-68,5-7 1325</inkml:trace>
  <inkml:trace contextRef="#ctx0" brushRef="#br1" timeOffset="40863.91">13599 12119 18708,'11'-11'1600,"1"6"201,-8 7-905,-4 21-256,-4 7-168,-13 20-160,-2 6-64,-9 10 80,-1 4 56,6-4 73,-1-2-25,6-13-192,4-8-104,-1-20-152,2-8-432,5-20-889,-4-11-1487</inkml:trace>
  <inkml:trace contextRef="#ctx0" brushRef="#br1" timeOffset="41188">13292 11927 12243,'-52'51'10333,"9"10"-6938,40-56-3343,0 1 1,0 0 0,1-1-1,-1 1 1,1 0 0,1 0-1,-1 0 1,1 1-1,0-1 1,1 0 0,-1 0-1,1 0 1,0 1-1,1-1 1,0 0 0,0 0-1,0 1 1,0-1 0,1 0-1,0 0 1,1-1-1,0 2-52,-2-5 8,0 1 0,0-1 0,1 1 0,-1-1-1,1 0 1,0 0 0,0 0 0,0 0-1,0 0 1,0 0 0,0 0 0,0-1-1,0 1 1,1-1 0,-1 0 0,1 1 0,-1-1-1,1 0 1,-1-1 0,1 1 0,0 0-1,-1-1 1,1 1 0,0-1 0,0 0-1,-1 0 1,1 0 0,0 0 0,0-1 0,-1 1-1,1-1 1,0 1 0,-1-1 0,1 0-1,0 0 1,-1 0-8,5-2 45,0 0 1,-1-1-1,1 0 1,-1 0-1,0 0 0,0-1 1,0 0-1,-1 0 0,0 0 1,0-1-1,0 0 1,3-5-46,-5 8 23,0-1 0,-1 1-1,1-1 1,-1 1 0,0-1 0,0 0 0,-1 0 0,1 0 0,-1 0 0,0 0 0,0 0 0,0 0 0,0-1 0,-1 1 0,0 0 0,0-1 0,0 1 0,0 0 0,-1 0 0,1 0 0,-1-1 0,0 1-1,0 0 1,-1 0 0,1 0 0,-1 0 0,0 0 0,0 1 0,0-1 0,-1 0 0,1 1 0,-1 0 0,0 0 0,0-1 0,0 2 0,0-1 0,0 0 0,-1 1 0,0-1 0,1 1 0,-1 0 0,0 0 0,-3-1-23,4 3-4,0 0 1,0 0 0,0 0 0,0 0 0,1 1-1,-1-1 1,0 1 0,0 0 0,0 0 0,1 0 0,-1 0-1,0 0 1,1 1 0,-1-1 0,1 1 0,-1 0 0,1-1-1,0 1 1,0 0 0,0 0 0,0 1 0,0-1 0,0 0-1,1 1 1,-1-1 0,1 1 0,0-1 0,-1 1-1,1 0 1,0-1 0,1 1 0,-1 0 0,0 0 0,1 0-1,-1 3 4,0 105-1211,10-65-352</inkml:trace>
  <inkml:trace contextRef="#ctx0" brushRef="#br1" timeOffset="41533.93">13856 12372 21757,'-56'112'4579,"46"-99"-4389,2 1 0,0 0 0,0 1 0,2-1 0,-1 2 0,2-1 0,0 0 0,1 1-1,1 0 1,0 1-190,2-15 4,1-1-1,-1 1 0,1-1 0,0 1 1,0 0-1,0-1 0,0 1 0,0-1 1,0 1-1,0-1 0,0 1 1,1 0-1,-1-1 0,1 1 0,-1-1 1,1 1-1,0-1 0,-1 1 0,1-1 1,0 0-1,0 1 0,0-1 0,0 0 1,0 0-1,0 0 0,0 0 0,1 0 1,-1 0-1,0 0 0,0 0 1,1 0-1,-1 0 0,1-1 0,-1 1 1,1 0-1,-1-1 0,1 0 0,-1 1 1,1-1-1,-1 0 0,1 0 0,0 0 1,-1 0-1,1 0 0,-1 0 0,1 0 1,0 0-4,6-4 41,0 1 0,1-1 0,-2 0 0,1-1 0,0 0 0,-1 0 0,0-1 0,0 1-1,-1-2 1,0 1 0,0-1 0,0 0 0,-1 0 0,0 0 0,0-1 0,-1 0 0,1 0 0,-2 0 0,0 0 0,0-1 0,0 1 0,-1-1 0,0 0 0,-1 0 0,0 0 0,0 1 0,-1-1 0,0 0 0,-1-4-41,1 9-15,-1 0-1,0 1 1,0-1-1,0 0 1,-1 1 0,1-1-1,-1 1 1,0-1-1,0 1 1,0 0 0,0 0-1,-1 0 1,1 0-1,-1 0 1,0 0-1,0 1 1,0-1 0,0 1-1,0 0 1,0 0-1,-1 0 1,1 0 0,-1 1-1,1-1 1,-1 1-1,0 0 1,0 0 0,1 0-1,-1 1 1,0-1-1,0 1 1,0 0 0,0 0-1,1 1 1,-1-1-1,0 1 1,0-1-1,0 1 1,1 0 0,-1 1-1,0-1 1,1 1-1,-1-1 1,1 1 0,0 0-1,-1 0 1,-1 3 15,-7 13-1151,10 1-753</inkml:trace>
  <inkml:trace contextRef="#ctx0" brushRef="#br1" timeOffset="41819.66">14007 11915 23149,'14'13'1264,"2"3"225,3 7-393,3 6-200,-4 6-528,1 1-136,-3 12-64,-4 3-24,-9 11-112,-5 10-8,-12 12-16,-8 7 24,-14 9 16,-6 4 24,0-10-552,0-10-1160</inkml:trace>
  <inkml:trace contextRef="#ctx0" brushRef="#br1" timeOffset="53516.89">11254 11949 19548,'44'-94'2957,"74"-14"-2792,21 46-125,-54 20 20,-80 38-69,0-1 1,1 1 0,0 0 0,0 0 0,1 0-1,-1 1 1,1 0 0,-1 1 0,1-1 0,0 1 0,0 0-1,0 1 1,0 0 0,0 0 0,0 0 0,1 1 0,-1 0-1,0 1 1,0-1 0,0 1 0,0 1 0,0-1-1,0 1 1,0 0 0,0 1 0,0 0 0,2 2 8,110 113-48,-79-71 97,-28-33 15,0-1 0,1-1-1,1 0 1,0-1 0,0 0 0,1-1-1,0-1 1,9 3-64,-18-9 94,-1 0 0,2-1-1,-1 0 1,0-1 0,0 1 0,1-1-1,-1 0 1,0-1 0,1 0 0,-1 0 0,1 0-1,-1-1 1,1 0 0,-1 0 0,0 0-1,0-1 1,0 0 0,1 0 0,-2-1-1,1 1 1,0-1 0,0-1 0,-1 1-1,0-1 1,1 0-94,15-17 162,0-1 0,-1 0 0,-2-2 0,0 0 0,-2-1 0,0 0 0,7-19-162,-21 40 8,6 3-849,4 15-171,-9 4-508</inkml:trace>
  <inkml:trace contextRef="#ctx0" brushRef="#br1" timeOffset="53966.52">12322 11839 19500,'69'4'3719,"37"-19"-2279,207-74-364,-269 74-1028,1 3 0,1 1 1,0 2-1,0 2 0,1 2 0,0 3 1,0 1-1,0 2 0,-1 3 1,47 8-49,143 31 148,-235-42-150,1-1-1,-1 0 1,1 0 0,-1 0 0,0 1 0,1-1 0,-1 1 0,0-1 0,1 1-1,-1 0 1,0-1 0,0 1 0,1 0 0,-1 0 0,0 0 0,0 0 0,0 0-1,0 0 1,0 0 0,0 0 0,-1 0 0,1 1 0,0-1 0,0 0 0,-1 0-1,1 1 1,-1-1 0,1 1 0,-1-1 0,0 0 0,0 1 0,1-1 0,-1 1-1,0-1 1,0 1 0,0-1 0,0 0 0,-1 1 0,1-1 0,0 1 0,-1-1-1,1 0 1,-1 1 0,1-1 0,-1 0 0,1 1 0,-1-1 0,0 0 0,0 0 2,-42 66-1253,9-29 649</inkml:trace>
  <inkml:trace contextRef="#ctx0" brushRef="#br1" timeOffset="54998.06">12135 11263 21893,'0'0'1097,"0"0"63,3 2-210,7 0-826,0 1 0,0-2 0,0 1 0,0-1 0,0-1 0,0 0 0,0 0 0,0-1 0,0-1 0,0 1-1,0-2 1,-1 1 0,1-1 0,9-4-124,8-1 163,113-22 107,-139 30-267,0 0-1,-1 0 0,1 0 0,0 0 0,0 0 0,0 0 0,-1 0 0,1 0 0,0 0 0,0 1 0,0-1 0,-1 0 0,1 0 0,0 1 0,0-1 0,-1 0 0,1 1 0,0-1 0,-1 1 0,1-1 0,0 1 0,-1-1 0,1 1 0,-1 0 0,1-1 0,-1 1 0,1 0 0,-1-1 0,1 1 0,-1 0 0,0 0 0,1-1 0,-1 1 0,0 0 0,0 0 0,1-1 0,-1 1 0,0 0 0,0 0 0,0 0 0,0-1 0,0 1 0,0 0 0,0 0 0,-1 0 0,1 0 0,0-1 0,0 1 0,0 0 0,-1 0 0,1 0-2,-22 47 133,15-34-52,-91 170 1115,71-135-1011,26-48-288,1-1-574,0 0-727</inkml:trace>
  <inkml:trace contextRef="#ctx0" brushRef="#br1" timeOffset="55308.35">12777 11215 21261,'-3'0'155,"0"0"0,0 0 1,-1 0-1,1 0 0,0 0 1,0 0-1,0 1 0,-1 0 1,1 0-1,0 0 1,0 0-1,0 0 0,0 0 1,0 1-1,0-1 0,1 1 1,-1 0-1,0 0 0,1 0 1,0 0-1,-1 1 1,1-1-1,0 0 0,0 1 1,0 0-1,1-1 0,-1 1 1,0 0-1,1 0 0,0 0 1,0 0-1,0 0 1,0 0-1,0 1-155,-1 4-25,0 1-1,0 0 1,1 0 0,0 0-1,1 0 1,0 1 0,1-1-1,-1 0 1,2 0 0,-1 0-1,3 5 26,-4-11 4,0 0-1,0 0 1,1 0-1,-1 0 1,1-1-1,0 1 1,0 0-1,0 0 0,0-1 1,1 1-1,-1-1 1,1 1-1,-1-1 1,1 0-1,0 1 1,0-1-1,0 0 1,0 0-1,0 0 1,0 0-1,1-1 0,-1 1 1,1-1-1,-1 1 1,1-1-1,0 0 1,-1 0-1,1 0 1,0 0-1,0-1 1,0 1-1,-1-1 0,1 1 1,0-1-1,0 0 1,0 0-1,0-1 1,0 1-1,0 0 1,-1-1-1,1 0 1,2 0-4,1-3 54,-1 1 1,1-1-1,-1-1 1,0 1 0,0-1-1,0 0 1,0 0-1,-1 0 1,0-1-1,0 1 1,0-1 0,-1 0-1,0 0 1,0-1-1,-1 1 1,1-1 0,-1 1-1,-1-1 1,1 0-1,-1 1 1,0-1-1,-1 0 1,0 0 0,0 0-1,0 0 1,-1 1-1,0-1 1,-2-6-55,0 10-15,0 0 1,0 1-1,0-1 1,-1 0-1,1 1 1,-1 0-1,0 0 1,1 0-1,-1 0 1,0 1-1,0-1 1,0 1-1,-1 0 1,1 1-1,0-1 1,0 0-1,0 1 1,-1 0-1,1 0 1,0 1-1,0-1 1,-1 1-1,1 0 1,0 0-1,0 0 1,0 0-1,0 1 1,0 0-1,0-1 1,1 2-1,-1-1 1,0 0-1,1 1 1,0-1-1,0 1 1,-1 0-1,2 0 1,-1 0-1,-1 2 16,-16 16 1568</inkml:trace>
  <inkml:trace contextRef="#ctx0" brushRef="#br1" timeOffset="63027.94">11755 13762 21789,'0'0'1123,"0"0"204,0 0-102,3-3-195,8-3-885,0 1 0,1-1 0,0 2 1,0 0-1,0 0 0,0 1 0,0 1 0,1 0 1,0 0-1,-1 2 0,1-1 0,0 2 1,7 0-146,-5-1 49,60 1-49,-52 1-18,-1-1 0,1-1 0,-1-1 0,1 0 0,-1-2 0,0-1 0,0-1 0,0 0 0,-1-2 0,1-1 0,14-7 18,-26 9-2237,-10 6 342</inkml:trace>
  <inkml:trace contextRef="#ctx0" brushRef="#br1" timeOffset="63324">12192 13446 20684,'1'5'150,"0"0"0,1 1-1,-1-1 1,1 0-1,1 0 1,-1 0-1,1 0 1,0-1 0,0 1-1,0-1 1,0 1-1,1-1 1,0 0-1,0-1 1,0 1 0,0-1-1,1 1 1,-1-1-1,1-1 1,0 1 0,0-1-1,0 1 1,0-1-1,0-1 1,0 1-1,1-1 1,-1 0 0,1 0-1,-1 0 1,1-1-1,-1 0 1,0 0-1,1-1 1,-1 1 0,1-1-1,-1 0 1,1 0-1,0-1-149,107-48 663,-110 49-656,1 1 0,-1 0 0,1 0 0,-1 0 0,1 0 0,-1 0-1,1 1 1,-1-1 0,0 1 0,1 0 0,-1 0 0,0 0 0,1 1 0,-1-1 0,0 1 0,0 0 0,0 0-1,0 0 1,0 0 0,-1 0 0,1 1 0,-1-1 0,1 1 0,-1 0 0,0-1 0,0 1 0,1 2-7,35 89 235,-35-83-224,0 0 0,-1 0 0,0 1 0,-1-1 0,0 1 0,-1-1 0,0 1 0,-1-1 1,0 0-1,-1 1 0,-1-1 0,1 0 0,-2 0 0,1 0 0,-2 0 0,1-1 0,-2 1 1,1-1-1,-1 0 0,-1-1 0,0 1-11,-17 4-1320</inkml:trace>
  <inkml:trace contextRef="#ctx0" brushRef="#br1" timeOffset="64461.88">13245 13278 12379,'0'0'3726,"0"0"909,0 3-2850,48 170 478,56 131-2050,-105-305-271,1 1 1,0 0-1,0 0 0,-1 0 0,1 0 0,0 0 0,-1 0 0,1 0 0,0-1 0,-1 1 0,1 0 0,0 0 1,-1 0-1,1 0 0,0 0 0,0 1 0,-1-1 0,1 0 0,0 0 0,-1 0 0,1 0 0,0 0 0,-1 0 1,1 0-1,0 1 0,0-1 0,-1 0 0,1 0 0,0 0 0,0 1 0,-1-1 0,1 0 0,0 0 1,0 0-1,0 1 0,0-1 0,-1 0 0,1 1 0,0-1 0,0 0 0,0 0 0,0 1 0,0-1 0,0 0 1,0 1-1,0-1 0,0 0 0,0 1 0,0-1 0,0 0 58,-16-12-1894</inkml:trace>
  <inkml:trace contextRef="#ctx0" brushRef="#br1" timeOffset="64803.91">13065 13470 18308,'-1'-5'460,"0"1"-185,-1 0 0,1 1 0,0-1 0,1 0 0,-1 0 1,0 0-1,1 0 0,0 1 0,0-1 0,0 0 0,1 0 0,-1 0 0,1 0 1,0 1-1,0-1 0,0 0 0,1 1 0,-1-1 0,1 1 0,0-1 0,0 1 0,0 0 1,0 0-1,3-3-275,4-5 84,0 0 0,1 0 1,1 1-1,-1 1 0,2 0 1,-1 0-1,1 1 0,0 1 1,1 0-1,0 0 0,0 2 1,0-1-1,1 2 0,0 0 1,0 0-1,0 1 0,11 0-84,-14 6 1,-1 1-1,0 1 0,0 0 0,-1 0 0,0 1 0,0 0 0,0 0 0,0 1 0,-1 1 0,-1-1 1,1 1-1,-1 0 0,0 1 0,-1 0 0,0 0 0,0 0 0,-1 1 0,0 0 0,-1 0 1,0 0-1,-1 0 0,0 1 0,0-1 0,-1 1 0,0 3 0,2 0 89,0 0-1,-1 0 1,0 1 0,-1-1-1,-1 1 1,0-1 0,-1 1-1,0-1 1,-2 1-1,1-1 1,-2 1 0,0-1-1,-1 0 1,0 0 0,-2 2-89,2-12 29,-1 0 1,0 0 0,0 0-1,0 0 1,-1-1 0,1 0 0,-1-1-1,1 1 1,-1-1 0,0 0-1,0 0 1,0-1 0,0 1-1,-1-1 1,1-1 0,0 1-1,0-1 1,0 0 0,-1-1 0,1 0-1,0 0 1,0 0 0,0 0-1,0-1 1,0 0 0,0 0-1,0-1 1,1 0 0,-1 0 0,-2-2-30,5 4-423,3 1-501,0 0-611,0 0 986</inkml:trace>
  <inkml:trace contextRef="#ctx0" brushRef="#br1" timeOffset="65420.51">13830 13355 22045,'-3'-2'123,"-1"1"1,0 0 0,1 0-1,-1 0 1,0 1-1,0-1 1,0 1 0,1 0-1,-1 0 1,0 0 0,0 1-1,0-1 1,1 1-1,-1 0 1,0 0 0,1 1-1,-1-1 1,1 1 0,-1-1-1,1 1 1,0 0-1,-1 0 1,1 1 0,0-1-1,0 0 1,1 1 0,-1 0-1,1 0 1,-1 0-1,1 0 1,0 0 0,0 0-1,-1 4-123,-3 6 14,1 0 1,1 1-1,0-1 0,1 1 0,1 0 0,0 0 0,1 0 0,0 1 1,1-1-1,1 0 0,0 0 0,1 0 0,0 0 0,2 0 1,-1-1-1,1 1 0,1-1 0,3 6-14,-8-18 8,0 0 1,1 0-1,-1 0 1,0 0-1,1 0 1,-1 0-1,0 0 1,1 0-1,-1 0 1,1 0-1,0 0 1,-1 0-1,1 0 1,0-1-1,0 1 1,-1 0-1,1 0 1,0-1-1,0 1 1,0 0-1,0-1 1,0 1-1,0-1 1,0 1-1,0-1 1,0 0-1,0 1 1,0-1-1,0 0 1,0 0-1,0 0 1,0 1-1,0-1 1,0 0-1,1-1 1,-1 1-1,0 0 1,0 0-1,0 0 1,0-1-1,0 1 1,0 0-1,0-1 1,0 1-1,0-1 1,0 1-1,0-1 1,0 0-1,-1 1 1,1-1-1,0 0 1,0 0-1,0 0 1,0 0-9,25-56 433,-20 36-253,-1-1 0,-1 0 0,0 0 0,-2 0 0,-1 0-1,-1 0 1,-1-1 0,-3-18-180,4 36 104,4 21-83,50 158-90,-55-173 71,1 0 0,0 0 0,0 0-1,0 0 1,0 0 0,0 0 0,0 0 0,1 0 0,-1 0-1,0 0 1,0 0 0,1 0 0,-1 0 0,1 0 0,-1 0-1,1-1 1,-1 1 0,1 0 0,-1 0 0,1 0 0,0-1-1,-1 1 1,1 0 0,0-1 0,0 1 0,-1-1 0,1 1-1,0 0 1,0-1 0,0 0 0,0 1 0,0-1-1,0 0 1,0 1 0,0-1 0,0 0 0,0 0 0,0 0-1,0 0 1,0 0 0,0 0 0,0 0 0,0 0 0,0 0-1,0 0 1,0-1 0,0 1 0,-1 0 0,1-1 0,0 1-1,0-1 1,0 1 0,0-1 0,0 1 0,-1-1 0,1 0-1,0 1 1,0-2-2,32-53 143,-31 51-130,-1 0-2,37-59 93,-37 62-104,0-1 0,0 2-1,0-1 1,0 0 0,0 0-1,0 0 1,0 0 0,0 1-1,0-1 1,0 0 0,0 1-1,1-1 1,-1 1 0,0-1-1,0 1 1,1 0 0,-1-1-1,0 1 1,1 0 0,-1 0-1,0 0 1,1 0-1,-1 0 1,0 0 0,1 1-1,-1-1 1,0 0 0,1 1-1,-1-1 1,0 1 0,0-1-1,0 1 1,1-1 0,-1 1-1,0 0 1,0 0 0,0 0-1,0 0 1,0-1 0,0 1-1,0 0 1,-1 1 0,1-1-1,0 0 1,0 0 0,-1 0-1,1 0 1,-1 1 0,1-1-1,-1 1 1,21 35 8,-20-35 10,0-6 6,-1-11 4,-1 0 1,0 0-1,-1 0 1,0 0 0,-1 1-1,-1-1 1,0 1 0,-1 0-1,-1 0 1,0 0 0,-1 1-1,0 0 1,-1 0 0,-7-7-29,4 1-3,10 17-43,1 2-60,0 0-139,7-1-1710,22-4 2</inkml:trace>
  <inkml:trace contextRef="#ctx0" brushRef="#br1" timeOffset="66624.86">13874 13473 6657,'-71'67'13213,"44"-39"-10622,26-27-2003,1-1-61,0 0-39,0 0-23,6-3 521,1-1-894,0 0 1,0 0-1,-1-1 1,0 0 0,0 0-1,0-1 1,0 0-1,-1 0 1,0 0-1,0-1 1,-1 1 0,0-1-1,0 0 1,0 0-1,-1-1 1,0 1-1,-1-1 1,0 0 0,0 1-1,0-1 1,-1 0-1,0-7-92,-1 14 14,0-1 0,0 0 0,-1 0 0,1 1 0,-1-1 1,1 0-1,-1 1 0,0-1 0,1 0 0,-1 1 0,0-1 0,0 1 0,0 0 0,0-1 0,0 1 0,-1 0 0,1-1 0,0 1 0,-1 0 0,1 0 0,-1 0 0,1 0 0,-1 0 1,1 1-1,-1-1 0,1 0 0,-1 1 0,0-1 0,0 1 0,1-1 0,-1 1 0,0 0 0,0 0 0,1 0 0,-1 0 0,0 0 0,0 0 0,1 0 0,-1 1 0,0-1 0,0 1 1,1-1-1,-1 1-14,-74 29 394,75-29-349,1-1-7,0 0 8,0 0 13,0 0 21,0 0 19,0 0-4,0 0-19,0 0-34,0 0-22,0 0-5,-5 14 36,-13 73-6,17-37-39,-1-35-3,1 0 0,0 1 1,2-1-1,-1 1 1,2-1-1,0 0 0,1 0 1,0 0-1,1 0 0,1 0 1,0-1-1,1 0 0,1 0-3,-6-12-4,1 0 0,-1 0 1,0 0-1,1 0 0,0-1 0,-1 1 0,1 0 0,0-1 0,0 1 0,0-1 0,0 0 1,0 0-1,0 0 0,0 0 0,0 0 0,0 0 0,1 0 0,-1-1 0,0 1 0,1-1 1,-1 1-1,0-1 0,1 0 0,-1 0 0,0 0 0,1-1 0,-1 1 0,0 0 0,1-1 1,-1 0-1,0 1 0,0-1 0,1 0 0,-1 0 0,0 0 0,0 0 0,0-1 0,0 1 1,0-1 3,70-65-674,-38 24-1128,0-1-1340</inkml:trace>
  <inkml:trace contextRef="#ctx0" brushRef="#br1" timeOffset="67781.03">14471 13075 19180,'-6'3'5911,"8"34"-5411,97 334-131,-71-299-66,-28-72-296,0 1 0,0-1 0,0 0 0,0 1 0,0-1 0,1 1 0,-1-1 0,0 1 0,0-1 0,0 0 0,1 1 0,-1-1 0,0 0 0,0 1 0,1-1 0,-1 0 0,0 1 0,1-1-1,-1 0 1,1 0 0,-1 1 0,0-1 0,1 0 0,-1 0 0,1 0 0,-1 1 0,0-1 0,1 0 0,-1 0 0,1 0 0,-1 0 0,1 0 0,-1 0 0,0 0 0,1 0 0,-1 0 0,1 0 0,-1 0 0,1 0 0,-1 0 0,1-1 0,-1 1 0,0 0 0,1 0 0,-1 0 0,1-1 0,-1 1 0,0 0 0,1 0 0,-1-1 0,0 1 0,1 0 0,-1-1 0,0 1 0,0 0 0,1-1 0,-1 1 0,0 0 0,0-1 0,0 1 0,1-1-1,-1 1 1,0 0 0,0-1 0,0 1 0,0-1-7,10-37 495,-5 13-374,-1 1-1,-2-1 1,-1 0 0,0-1-1,-2 1 1,-1 0 0,-1 0 0,-1 1-1,-1-1 1,-1 1 0,-1 0 0,-2 0-1,0 1 1,-1 0 0,-1 0-1,-2 1 1,0 1 0,-1 0 0,-8-8-121,22 29-3,0-1 1,0 1 0,0-1 0,-1 1-1,1-1 1,0 1 0,0-1 0,0 1-1,0-1 1,-1 1 0,1-1 0,0 1-1,0 0 1,-1-1 0,1 1-1,0 0 1,-1-1 0,1 1 0,-1 0-1,1-1 1,0 1 0,-1 0 0,1-1-1,-1 1 1,1 0 0,-1 0 0,1 0-1,0 0 1,-1-1 0,1 1 0,-1 0-1,1 0 1,-1 0 0,1 0-1,-1 0 1,1 0 0,-1 0 0,1 0-1,-1 0 1,1 0 0,-1 1 0,1-1-1,-1 0 1,1 0 0,-1 0 0,1 1-1,0-1 1,-1 0 0,1 0 0,-1 1-1,1-1 1,0 0 0,-1 1 0,1-1-1,0 0 1,-1 1 0,1-1-1,0 1 1,0-1 0,-1 1 0,1-1-1,0 0 1,0 1 0,0-1 0,-1 1-1,1-1 1,0 1 0,0 0 2,1 35-111,0-33 109,17 66-43,-17-67 45,0 0 0,-1 0 1,1 0-1,0 0 0,0 0 0,0 0 0,0 0 0,0 0 0,1 0 0,-1-1 0,0 1 1,1-1-1,-1 1 0,1-1 0,0 1 0,0-1 0,-1 0 0,1 0 0,0 0 0,0 0 1,0 0-1,0 0 0,0 0 0,0-1 0,0 1 0,1-1 0,-1 1 0,0-1 0,0 0 1,1 0-1,2-4 1,-1 0 1,1 0-1,-1 0 0,0-1 1,0 1-1,0-1 1,0 0-1,-1-1 1,0 1-1,0 0 1,0-1-1,-1 0 1,0 1-1,0-1 1,0 0-1,-1 0 1,0 0-1,0 0 0,-1-1 1,1 0-2,8-115 96,15 158-248,118 280 5,-141-312 93,1 1 0,0-1 1,0 1-1,0-1 0,0 0 0,1 0 0,-1 0 0,1 0 0,0-1 0,0 1 0,1-1 1,-1 1-1,1-1 0,-1 0 0,1 0 0,0-1 0,0 1 0,0-1 0,1 0 0,-1 0 1,1 0-1,-1-1 0,1 0 0,-1 0 0,1 0 0,0 0 0,2 0 54,8-16-2139,-3-8-1084</inkml:trace>
  <inkml:trace contextRef="#ctx0" brushRef="#br1" timeOffset="68544.25">15032 13145 21020,'-6'80'5756,"16"-11"-5472,13 3-266,-16-63-17,-6-8 7,0-5 5,-2-10 26,0 0 0,0 0 0,-2 0 0,0 1-1,0-1 1,-1 1 0,-1-1 0,0 1 0,-1 1-1,0-1 1,-3-3-39,7 14 23,2 2-39,9 5 957,-21-8-745,9 3-184,1-1-10,1 1 0,-1-1 0,0 1 0,1-1 0,-1 1 0,1 0 0,-1 0 0,0 0 0,1 0 0,-1 0-1,1 0 1,-1 1 0,0-1 0,1 0 0,-1 1 0,1-1 0,-1 1 0,1 0 0,-1-1 0,1 1 0,0 0-1,-1 0 1,1 0 0,0 0 0,0 0 0,-1 0 0,1 0 0,0 1 0,0-1 0,0 0-2,-5 105 27,8-62-12,5 14 25,20-90-2,23-109 33,-49 140-73,-1 0 0,1 0 1,0 0-1,0 0 1,0-1-1,-1 1 1,1 0-1,0 0 1,0 1-1,0-1 1,0 0-1,1 0 1,-1 0-1,0 1 0,0-1 1,0 0-1,1 1 1,-1-1-1,0 1 1,0 0-1,1-1 1,-1 1-1,1 0 1,-1 0-1,0 0 1,1 0-1,-1 0 1,0 0-1,1 0 0,-1 0 1,0 1-1,1-1 1,-1 1-1,0-1 1,1 1-1,-1-1 1,0 1-1,0-1 1,0 1-1,0 0 1,0 0-1,1 0 1,-1 0-1,-1 0 0,1 0 1,0 0-1,0 0 1,0 0-1,0 1 2,43 56-50,-1 19 59,-22-115 54,-21 36-73,0 0-1,0-1 0,0 1 1,1 0-1,-1-1 1,1 1-1,-1 0 1,1-1-1,0 1 0,0 0 1,0 0-1,0 0 1,1 0-1,-1 0 1,0 0-1,1 0 1,-1 0-1,1 1 0,0-1 1,0 0-1,0 1 1,-1 0-1,1-1 1,0 1-1,1 0 0,-1 0 1,0 0-1,0 0 1,0 0-1,1 1 1,-1-1-1,0 1 0,1-1 1,-1 1-1,0 0 1,1 0-1,-1 0 1,1 0-1,-1 1 0,2-1 11,-4 1-848,0-4-893,2-12-312</inkml:trace>
  <inkml:trace contextRef="#ctx0" brushRef="#br1" timeOffset="69246.36">15190 12828 19236,'5'46'921,"1"0"-1,3-1 1,1 0-1,3 0 1,1-1-1,2-1 1,2 0-1,24 38-920,-42-79 7,0 0 0,1-1 0,0 1 0,-1 0 0,1-1 0,0 1 0,0-1 0,0 1 0,0-1 0,0 1 0,0-1 0,0 0 0,1 0 0,-1 1 0,0-1 0,1 0 0,-1 0 0,1 0 0,-1 0 0,1-1 0,-1 1 0,1 0 0,0-1 0,-1 1 0,1-1 0,0 1 0,-1-1 0,1 0 0,0 0 0,0 0 0,-1 0 0,1 0 0,0 0 0,0 0 0,-1-1 0,1 1 0,0 0 0,0-1 0,-1 0 0,1 1 0,-1-1 0,1 0 0,-1 0 0,1 0 0,-1 0 0,1 0 0,-1 0 0,0 0 0,1 0 0,-1-1 0,0 1 0,0-1 0,0 1 0,0-1 0,0 1 0,0-1 0,-1 1-7,33-124 549,-22 58-524,-10 67-28,-1 1 1,0-1-1,0 0 1,0 1 0,1-1-1,-1 0 1,0 0 0,0 1-1,1-1 1,-1 0 0,0 1-1,0-1 1,1 0-1,-1 0 1,0 0 0,1 1-1,-1-1 1,1 0 0,-1 0-1,0 0 1,1 0 0,-1 0-1,0 0 1,1 0-1,-1 0 1,1 0 0,-1 0-1,0 0 1,1 0 0,-1 0-1,0 0 1,1 0 0,-1 0-1,1 0 1,-1 0-1,0 0 1,1-1 0,-1 1-1,0 0 1,1 0 0,-1 0-1,0-1 1,1 1-1,-1 0 1,0 0 0,0-1-1,1 1 1,-1 0 0,0-1-1,0 1 1,0 0 0,1-1-1,-1 1 1,0 0-1,0-1 1,0 1 0,0-1-1,0 1 1,0 0 0,0-1-1,0 1 1,0 0 0,0-1-1,0 1 1,0-1-1,0 1 3,15 29-189,-15-28 188,71 149-234,-71-149 232,1 1 0,0-1 0,0 1 0,-1-1-1,1 1 1,0-1 0,0 1 0,1-1 0,-1 0 0,0 0 0,0 0 0,0 1 0,1-1-1,-1 0 1,1-1 0,-1 1 0,1 0 0,-1 0 0,1-1 0,-1 1 0,1-1-1,0 1 1,-1-1 0,1 1 0,0-1 0,-1 0 0,1 0 0,0 0 0,0 0-1,-1 0 1,1 0 0,0-1 0,-1 1 0,1-1 0,0 1 0,-1-1 0,1 1 0,-1-1-1,1 0 1,-1 0 0,1 0 0,-1 0 0,0 0 0,2-1 3,5-9 5,-1 0 0,-1-1 0,1 0 0,-2 0 0,0-1 1,0 1-1,-1-1 0,-1 0 0,2-11-5,-3 14 16,5-20 50,-2-1-1,-1 0 0,-1 0 0,-2 0 1,-1 0-1,-2 0 0,0 0 0,-3 1 1,0-1-1,-2 1 0,-1 0 0,-1 0 1,-2 1-1,-6-10-65,14 43-213,51 319-225,-4-186 613,-42-132-165,1 0 0,0 0 0,0 0-1,0 0 1,1-1 0,-1 0 0,1 1 0,0-1 0,1-1-1,-1 1 1,0-1 0,1 1 0,0-1 0,0 0 0,0-1-1,0 0 1,0 1 0,1-1 0,-1-1 0,1 1-1,-1-1 1,1 0 0,-1 0 0,3-1-10,-7 0-48,1-1 0,-1 0 0,1 1 1,-1-1-1,1 0 0,-1 0 0,0 1 0,1-1 0,-1 0 1,0-1-1,0 1 0,0 0 0,0 0 0,0 0 0,0-1 0,0 1 1,0 0-1,0-1 0,0 1 0,-1-1 0,1 1 0,-1-1 1,1 1-1,-1-1 0,0 0 0,1 1 0,-1-1 0,0 1 1,0-1-1,0 0 0,0 1 0,0-1 0,-1 0 0,1 1 1,0-1-1,-1 1 0,1-1 0,-1 1 0,0-1 0,1 1 1,-1-1-1,0 1 0,0 0 0,0-1 0,0 1 0,0 0 0,0 0 1,0-1-1,-1 1 0,1 0 0,0 0 0,0 1 0,-1-1 1,0 0 47,-15-16-372,0 2 0,-1 0 0,-1 1 0,-1 1 1,0 1-1,-19-10 372,-13-7 1552,49 27-739,3 2-108,15-13 412,122-40-706,-94 41 1237</inkml:trace>
  <inkml:trace contextRef="#ctx0" brushRef="#br1" timeOffset="70451.82">16253 12963 21028,'0'0'1374,"0"0"292,6 2 33,-3-1-1652,0 0 1,-1 0-1,1 0 1,0 0-1,-1-1 1,1 1-1,0-1 0,0 0 1,0 0-1,-1 1 1,1-2-1,0 1 1,0 0-1,0-1 1,-1 1-1,1-1 1,0 0-1,-1 0 0,1 0 1,0 0-1,-1 0 1,1-1-1,-1 1 1,1-1-48,4-5 73,0-1 0,-1 1 1,1-1-1,-2 0 0,1-1 0,-1 1 1,0-1-1,-1 0 0,0-1 1,-1 1-1,0 0 0,0-1 0,-1 0 1,0 0-1,-1 0 0,0 0 0,0 0 1,-1-8-74,0 16 8,1 1 1,-1-1 0,0 0-1,1 1 1,-1-1 0,0 0-1,0 0 1,0 1-1,-1-1 1,1 0 0,0 0-1,0 1 1,-1-1 0,1 0-1,-1 1 1,0-1 0,1 1-1,-1-1 1,0 1 0,0-1-1,0 1 1,0-1 0,0 1-1,-1 0 1,1-1-1,0 1 1,0 0 0,-1 0-1,1 0 1,-1 0 0,1 0-1,-1 1 1,1-1 0,-1 0-1,0 1 1,1-1 0,-1 1-1,0-1 1,1 1-1,-1 0 1,0 0 0,0 0-1,1 0 1,-1 0 0,0 0-1,0 0 1,1 0 0,-1 1-1,0-1 1,1 1 0,-1-1-1,0 1 1,1 0-1,-1 0-8,-5 6-3,0 0-1,1 1 0,-1 0 0,2 0 1,-1 1-1,1 0 0,0 0 0,1 0 0,0 0 1,1 1-1,0-1 0,0 1 0,1 0 1,0 0-1,1 0 0,0 0 0,1 0 0,0 7 4,-4 15 4,2 0 0,1 0 0,2 0 0,1-1-1,2 1 1,3 11-4,-7-41 0,0 0 0,0 0 0,0 0 0,0 0 1,0 0-1,0-1 0,1 1 1,-1 0-1,1 0 0,-1 0 1,1-1-1,0 1 0,-1 0 1,1-1-1,0 1 0,0-1 1,0 1-1,0-1 0,1 1 0,-1-1 1,0 0-1,1 1 0,-1-1 1,1 0-1,-1 0 0,1 0 1,-1 0-1,1 0 0,0 0 1,-1-1-1,1 1 0,0-1 1,0 1-1,0-1 0,-1 1 0,1-1 1,1 0-1,4-4 16,-1-1 1,0 0-1,0 0 1,0-1 0,0 1-1,-1-1 1,0 0-1,0-1 1,-1 1-1,1-1 1,-2 0-1,2-3-16,0 3 14,79-156 149,-83 162-165,-1 0 1,1-1 0,0 1 0,0 0 0,0-1-1,0 1 1,0 0 0,0 0 0,0 0 0,0 0-1,1 0 1,-1 0 0,0 0 0,1 0 0,-1 1-1,0-1 1,1 0 0,-1 1 0,1-1 0,-1 1-1,1 0 1,-1-1 0,1 1 0,-1 0 0,1 0-1,-1 0 1,1 0 0,0 0 0,-1 0 0,1 1-1,-1-1 1,1 0 0,-1 1 0,1-1 0,-1 1-1,0 0 1,1-1 0,-1 1 0,1 0 0,-1 0-1,0 0 1,0 0 0,0 0 0,0 0 0,1 0-1,-1 0 1,-1 0 0,1 1 0,1 0 1,63 63-45,-64-65 44,1 0 1,0 0 0,-1 0 0,1 0 0,0 0 0,-1-1 0,1 1 0,-1 0 0,1-1 0,0 1 0,-1-1 0,1 0 0,-1 0 0,0 1 0,1-1 0,-1 0-1,1 0 1,-1 0 0,0 0 0,0 0 0,0-1 0,1 1 0,-1 0 0,-1-1 0,1 1 0,0 0 0,0-1 0,0 1 0,-1-1 0,1 0 0,24-23 8,-21 25-12,-1-1 0,1 1-1,-1 0 1,1 0 0,-1 0 0,1 1 0,0-1-1,-1 1 1,1 0 0,-1 0 0,1 0-1,-1 0 1,0 1 0,1-1 0,-1 1-1,0 0 1,0 0 0,0 0 0,0 0-1,1 2 5,18 9-59,-21-12 36,0 5-18,-9 135-40,8-139 73,9-4 1,-4 1 7,0-1-1,0 1 1,0-2 0,0 1-1,0 0 1,-1-1 0,1 0-1,-1 0 1,1 0-1,-1-1 1,0 0 0,-1 1-1,1-1 1,-1 0 0,1-1-1,-1 1 1,0-1-1,0-2 1,6-15 8,-2-1-1,-1 1 0,0-2 0,-2 1 0,-1 0 0,-1-1 0,0 0 0,-2 0 0,-2-13-7,-17-31 31,13 99-134,8 1 84,1 0-1,1 0 1,2 0-1,1 0 0,2-1 1,1 0-1,2 1 20,-12-28 0,1 0-1,0 0 1,1 0 0,-1-1-1,1 1 1,-1 0 0,1-1-1,0 1 1,1-1-1,-1 1 1,1-1 0,-1 0-1,1 0 1,0 0 0,0-1-1,0 1 1,0-1 0,1 1-1,-1-1 1,1 0-1,-1-1 1,1 1 0,0 0-1,0-1 1,0 0 0,0 0-1,0 0 1,0 0 0,0-1-1,0 0 1,0 0-1,0 0 1,3 0 0,0-2 16,-1 0 0,-1 0 0,1-1 0,0 0 0,-1 0 0,1 0 0,-1-1 0,0 0-1,0 0 1,0 0 0,-1 0 0,1-1 0,-1 0 0,0 0 0,0 0 0,-1 0 0,0 0 0,0-1 0,0 0 0,0 0 0,-1 1 0,1-6-16,2-2 58,-1 0 0,-1-1 0,0 0 0,-1 1 0,-1-1 1,0 0-1,-1 0 0,0 0 0,-1 0 0,-1-1-58,2 9 11,-1 0-1,0 1 1,0-1-1,0 0 1,-1 1-1,0-1 1,0 1-1,-1 0 1,1-1-1,-1 1 1,0 1-1,0-1 0,-1 0 1,0 1-1,1-1 1,-2 1-1,1 0 1,0 0-1,-1 1 1,1-1-1,-2 1-10,6 3-2,-1-1 0,0 1-1,0-1 1,0 1 0,0 0-1,0-1 1,0 1 0,0 0-1,0 0 1,0 0 0,0 0 0,0 0-1,0 0 1,0 0 0,0 0-1,0 0 1,0 0 0,1 1-1,-1-1 1,0 0 0,0 1-1,0-1 1,0 0 0,0 1-1,0-1 1,1 1 0,-1 0 0,0-1-1,0 1 1,1-1 0,-1 1-1,0 0 1,1 0 0,-1-1-1,1 1 1,-1 0 0,1 0-1,-1 0 1,1 0 0,-1 0-1,1 0 1,0 0 0,0 0-1,-1 0 1,1-1 0,0 1 0,0 0-1,0 0 1,0 0 0,0 1 2,2 49-70,-2-49 66,-1 0 1,1 0-1,0 1 1,0-1-1,0 0 1,0 1-1,0-1 1,0 0-1,1 0 0,-1 1 1,1-1-1,0 0 1,-1 0-1,1 0 1,0 0-1,0 0 1,0 0-1,1 0 1,-1 0-1,0 0 0,1 0 1,-1 0-1,1-1 1,0 1-1,-1-1 1,1 1-1,0-1 1,0 0-1,0 0 1,0 0-1,0 0 0,0 0 1,0 0-1,1 0 1,-1-1-1,0 1 1,0-1-1,1 1 1,-1-1-1,0 0 0,1 0 1,-1 0-1,0 0 1,0-1-1,1 1 1,-1-1-1,0 1 1,0-1-1,0 0 1,1 0-1,-1 0 0,0 0 1,0 0 3,70-83-3634,-41 48 444</inkml:trace>
  <inkml:trace contextRef="#ctx0" brushRef="#br1" timeOffset="71681.22">17371 12663 18932,'-60'80'4896,"55"-69"-4704,0 1 0,2-1-1,-1 1 1,1 0-1,1 0 1,0 0 0,1 0-1,0 1 1,1-1 0,0 0-1,2 4-191,-3-15 11,1 1 0,0 0 0,-1-1 0,1 1 1,0 0-1,0 0 0,0-1 0,0 1 0,1 0 0,-1 0 0,0-1 0,1 1 0,-1 0 0,1-1 0,0 1 0,0-1 0,-1 1 0,1 0 1,0-1-1,0 0 0,0 1 0,1-1 0,-1 0 0,0 1 0,0-1 0,1 0 0,-1 0 0,1 0 0,-1 0 0,1 0 0,-1-1 0,1 1 1,-1 0-1,1-1 0,0 1 0,-1-1 0,1 1 0,0-1 0,0 0 0,-1 0 0,1 0 0,0 0 0,0 0 0,-1 0 0,1 0 0,0-1 0,-1 1 1,1 0-1,0-1 0,0 0-11,6-7 29,0-1 0,-1-1 0,0 1 0,0-1 0,-1 0 0,0-1-1,-1 1 1,0-1 0,-1 0 0,0-1 0,-1 1 0,1-6-29,-1 7 17,17-113-244,39 374-294,-58-246 524,25 56 16,-26-60-17,0 0 0,1 0 0,-1 0 0,1 0 0,-1 0 0,1-1 0,0 1 0,-1 0 0,1 0 0,0 0 0,0 0 0,0-1 0,-1 1 0,1 0 0,0-1 0,0 1 0,0-1 0,0 1 0,0-1 0,0 1 0,0-1 0,0 0 0,0 1 0,0-1 0,1 0 0,-1 0 0,0 0 0,0 0 0,0 0 0,0 0 0,0 0 1,0 0-1,0 0 0,0-1 0,0 1 0,0 0 0,0-1 0,0 1 0,0-1 0,0 1 0,0-1 0,0 1 0,0-1 0,0 0 0,0 1 0,0-1 0,-1 0 0,1 0 0,0 0 0,0 0 0,0 0-2,9-14 108,-1-1 1,0 0-1,-1 0 1,-1-1-1,0 0 1,-1 0-1,2-11-108,-2 7 100,3-4-6,-1-1 0,-1-1 0,-1 0 0,-1 0 0,-2 0 0,-1 0 0,-1 0 0,-1-1 0,-1 1 1,-2 0-1,-1 0 0,0 0 0,-9-22-94,-8-8-174,23 103-514,5 44 505,-7-67 229,0 1 0,2-1 1,1 0-1,0 0 0,2 0 0,0 0 0,2 0 1,1-1-1,0-1 0,2 1 0,0-1 0,1-1 1,4 5-47,20-1 193,-35-30-90,-2-5-90,-1 1 1,0 0 0,0 1 0,-1-1-1,0 1 1,-1-1 0,0 1-1,-1 0 1,1 1 0,-2-1 0,1 1-1,-1 1 1,0-1 0,-2 0-14,7 6-14,33 30-126,-29-25 138,0 0-1,0 0 0,0 0 0,1-1 1,-1 1-1,1-1 0,0 1 0,0-1 1,0 0-1,0 0 0,0 0 0,0-1 1,0 1-1,1-1 0,-1 1 0,1-1 1,-1 0-1,1-1 0,-1 1 0,1 0 1,0-1-1,-1 0 0,1 0 0,0 0 1,-1 0-1,1-1 0,-1 0 0,1 1 1,-1-1-1,1 0 0,-1-1 0,1 1 1,2-2 2,0-2 21,-1 0 1,1 0 0,-1 0 0,0-1-1,0 0 1,-1 1 0,0-2-1,0 1 1,0 0 0,-1-1 0,0 0-1,0 0 1,-1 0 0,0 0-1,0 0 1,-1-1 0,1 1-1,-2 0 1,1-1 0,-1 1 0,0-1-1,0 1 1,-1 0 0,0-1-1,-1 1 1,1 0 0,-2 0 0,1 0-1,-1 0 1,0 0 0,0 0-1,0 0-21,2 7 0,1-1-1,0 1 1,0-1 0,-1 1-1,1-1 1,0 1-1,0-1 1,-1 1-1,1-1 1,-1 1-1,1-1 1,0 1-1,-1 0 1,1-1-1,-1 1 1,1 0-1,-1-1 1,1 1-1,-1 0 1,1 0-1,-1-1 1,0 1-1,1 0 1,-1 0-1,1 0 1,-1 0-1,1 0 1,-1 0-1,0 0 1,1 0-1,-1 0 1,1 0-1,-1 0 1,0 0-1,1 0 1,-1 0-1,1 1 1,-1-1-1,1 0 1,-1 0-1,1 1 1,-1-1-1,1 0 1,-1 1-1,1-1 1,-1 0-1,1 1 1,0-1-1,-1 1 1,1-1-1,-1 1 1,1-1-1,0 1 1,0-1-1,-1 1 1,1-1-1,0 1 1,0-1-1,0 1 1,-1-1-1,1 1 1,0 0-1,0-1 1,0 1 0,-4 43-106,4-17 105,1 0 1,2-1-1,0 0 0,2 0 0,0 0 1,2 0-1,4 8 1,-11-32 1,1-1 0,-1 1 0,0 0 0,1-1 0,-1 1 0,1 0 0,0-1 0,-1 1 0,1-1 0,0 1 0,0-1 1,0 1-1,0-1 0,0 0 0,0 0 0,1 1 0,-1-1 0,0 0 0,0 0 0,1 0 0,-1 0 0,1 0 0,-1-1 0,1 1 0,0 0 0,-1-1 0,1 1 0,0-1 1,-1 1-1,1-1 0,0 0 0,-1 0 0,1 0 0,0 0 0,-1 0 0,1 0 0,0 0 0,0 0 0,0-1-1,5-5 8,0-1 0,-1 1 0,1-1-1,-1-1 1,0 1 0,-1-1 0,0 0 0,0-1 0,-1 1-1,2-6-7,-1 5 7,10-19 3,-2 0 0,0-1-1,-2-1 1,-1 0-1,-1 0 1,-2-1-1,-1 0 1,-1 0 0,-2-1-1,-1 1 1,-1-1-1,-3-17-9,-3 28-189,5 36 133,-2 10 45,0-1 0,2 1 0,1 0 0,1 0 0,1-1-1,2 1 1,4 16 11,73 74 119,-69-90-121,0 0 0,-2 1 1,-1 1-1,-1 0 0,5 26 2,-20-70-22,0 0 1,-1 0 0,0 1-1,-1 0 1,-1 0 0,-1 0-1,0 2 1,-1-1 0,-1 1-1,0 1 1,-1 0 0,0 0-1,-1 2 1,-12-9 21,-90-67-1150,125 90 1239,1-1-1,-1 0 1,0 0-1,1 0 1,0-2-1,-1 1 1,1-1-1,-1 0 1,1-1-1,0 0 1,-1-1-1,0 0 1,1 0-1,-1-1 1,0 0-1,0-1 1,0 0-1,-1 0 1,1-1-1,-1 0 1,0 0-1,-1-1 1,1 0-1,-1-1 0,0 1 1,3-5-89,9-4-104,-1 0-251</inkml:trace>
  <inkml:trace contextRef="#ctx0" brushRef="#br1" timeOffset="72723.13">13684 14376 16972,'-16'23'6527,"33"32"-5432,-14-49-758,3 9-96,-4-7-129,1-1 0,0 1 0,0-1 0,1 1 0,-1-1 0,2 0 0,-1 0 0,1-1 0,0 1 0,1-1 0,-1 0 0,1 0 0,0-1 0,1 0-112,-5-5 15,0 0-1,1 0 0,-1-1 0,1 1 0,-1-1 0,0 1 1,1-1-1,-1 0 0,0 0 0,0 0 0,0 0 0,0 0 1,0-1-1,0 1 0,0 0 0,0-1 0,0 0 1,-1 1-1,1-1 0,-1 0 0,1 0 0,-1 0 0,0 0 1,1 0-1,-1 0 0,0-1 0,0 0-14,87-188 447,-87 190-447,0 0 0,-1 0 1,1 0-1,0 1 0,0-1 0,-1 0 1,1 0-1,0 1 0,0-1 0,0 1 0,0-1 1,0 1-1,0-1 0,0 1 0,0-1 1,0 1-1,1 0 0,-1 0 0,0-1 0,0 1 1,0 0-1,0 0 0,0 0 0,0 0 1,1 1-1,-1-1 0,0 0 0,0 0 1,0 1-1,0-1 0,0 0 0,0 1 0,0-1 1,0 1-1,0 0 0,0-1 0,0 1 1,0 0-1,0-1 0,-1 1 0,1 0 1,0 0-1,0 0 0,-1 0 0,1 0 0,-1 0 1,1 0-1,36 55-52,-31-44 52,7 11-3,-10-16 13,0-1 0,1 1 1,-1-1-1,1 0 0,1 1 0,-1-2 0,1 1 0,0 0 0,0-1 1,0 0-1,1 0 0,0-1 0,3 2-10,-8-6 12,1 0 1,0 0-1,0-1 1,0 1-1,0-1 1,0 1-1,0-1 1,-1 1-1,1-1 1,0 0-1,0 0 1,-1 0-1,1 0 1,-1 0-1,1 0 1,-1-1-1,1 1 1,-1 0-1,0-1 1,1 1-1,-1-1 1,0 1-1,0-1 1,0 0-1,0 0 1,-1 1-1,1-1 1,0 0-1,-1 0 1,1 0-1,-1 0 1,0 1-1,1-2-12,-1 1 13,55-146 469,-54 146-488,-1 1-1,1-1 1,0 1 0,0-1 0,0 1 0,0 0 0,1-1-1,-1 1 1,0 0 0,0 0 0,1 0 0,-1 0 0,1 0-1,-1 0 1,1 0 0,-1 1 0,1-1 0,-1 1 0,1-1-1,0 1 1,-1-1 0,1 1 0,0 0 0,0 0-1,-1 0 1,1 0 0,0 0 0,-1 0 0,1 0 0,0 0-1,-1 1 1,1-1 0,0 1 0,-1-1 0,1 1 0,-1 0-1,1 0 1,-1 0 0,1 0 0,-1 0 0,1 0 0,-1 0-1,0 0 1,0 0 0,0 0 0,1 1 0,-1-1 0,-1 1-1,2-1 7,46 78-1224,-32-24-642,-19-36 3772</inkml:trace>
  <inkml:trace contextRef="#ctx0" brushRef="#br1" timeOffset="72975.17">14021 14034 19988,'0'18'1569,"3"2"407,2 2-984,3 2-456,2-2-176,0-6-240,5-3-48,1-6-128,4-3-368,12-2-848,5-2 1720</inkml:trace>
  <inkml:trace contextRef="#ctx0" brushRef="#br1" timeOffset="73554.03">14519 14070 16107,'-8'-8'7138,"1"18"-5543,-3 26-1482,3-4 94,2 0-1,2 0 0,0 0 1,2 0-1,2 0 0,1 1 1,3 13-207,-5-44 16,0 0 0,0 0 0,0 0 0,0 0 1,1 0-1,-1 0 0,0 0 0,1 0 0,-1 0 0,1 0 1,0 0-1,0 0 0,0 0 0,0 0 0,0-1 1,0 1-1,0 0 0,1-1 0,-1 1 0,1-1 0,-1 1 1,1-1-1,-1 0 0,1 1 0,0-1 0,0 0 0,-1 0 1,1 0-1,0-1 0,0 1 0,0 0 0,0-1 1,0 1-1,0-1 0,0 1 0,0-1 0,0 0 0,1 0-16,4-6 41,0-1-1,0 0 1,-1 0-1,0 0 1,0-1-1,0 1 1,-1-1-1,-1-1 1,1 1-1,-1-1 1,-1 0-1,1 0 1,-1 0-1,0-5-40,0 6 28,11-33 136,-1-1 1,-3 0-1,-1 0 0,-2-1 0,-2 0 1,-2 0-1,-2-41-164,-11 34 26,30 148-284,-8-25 216,41 150 73,-52-219-30,0 0 0,0 0-1,1-1 1,-1 1 0,1 0 0,0-1-1,0 1 1,0-1 0,0 1 0,1-1-1,-1 0 1,1 0 0,0 0 0,0-1 0,0 1-1,0-1 1,0 1 0,1-1 0,-1 0-1,1 0 1,-1-1 0,1 1 0,0-1-1,0 1 1,-1-1 0,1 0 0,0-1-1,0 1 1,0-1 0,0 0 0,0 0-1,0 0 1,0 0 0,0-1 0,0 1-1,0-1 1,0 0 0,0 0 0,0-1 0,-1 1-1,1-1 1,2-1-1,6-6 7,0-1-1,-1 0 1,-1-1-1,0 0 1,0 0-1,-1-1 1,0 0-1,-1-1 0,0 0 1,-1 0-1,-1-1 1,0 0-1,-1 0 1,0 0-1,-2 0 1,1-1-1,-2 0 1,0 0-1,0 0 1,-2 0-1,1 0 1,-3-13-7,-3 77-358,24 168 205,-20-215 159,1 0 1,0 0-1,0 0 0,0 0 0,0 0 1,0 0-1,0 1 0,1-1 0,-1 0 1,1 0-1,-1 0 0,1 0 0,0 0 1,0 0-1,0 0 0,0 0 0,0-1 1,0 1-1,0 0 0,1-1 0,-1 1 1,1 0-1,-1-1 0,1 0 0,-1 1 1,1-1-1,0 0 0,0 0 0,0 0 1,0 0-1,0 0 0,0 0 0,0-1 1,0 1-1,0-1 0,0 1 0,0-1 1,0 0-1,0 0 0,1 0 0,-1 0 1,0 0-1,0 0 0,0-1 0,0 1 1,0-1-1,0 1 0,0-1-6,7-8 52,0-1-1,-1 0 1,0-1 0,-1 0-1,0 0 1,-1 0 0,-1-1-1,1 0 1,-2 0-1,2-4-51,7-17 55,17-21-46,-29 55-13,0 0-1,1 0 0,-1 0 1,0 0-1,0 0 1,1 0-1,-1 1 0,0-1 1,0 0-1,0 1 0,-1-1 1,1 0-1,0 1 1,0-1-1,-1 1 0,1-1 1,-1 1-1,1 0 0,-1-1 1,0 1-1,0 0 1,1-1-1,-1 1 0,0-1 1,0 1-1,-1 1 5,-18-18 211,18 14-210,0 0 0,0-1 0,1 1 0,-1-1 0,0 1-1,1-1 1,0 1 0,-1-1 0,1 1 0,0-1 0,0 1 0,-1-1 0,1 0 0,1 1 0,-1-1 0,0 1 0,0-1-1,0 1 1,1-1 0,-1 1 0,1-1 0,0 1 0,-1-1 0,1 1 0,0-1 0,0 1 0,-1 0 0,1 0 0,0-1 0,0 1-1,1 0 1,-1 0 0,0 0 0,0 0 0,1 0 0,-1 0 0,0 0 0,1 1 0,-1-1 0,1 0 0,0 1-1,64-18-1137,-61 17 905,33-4-1532</inkml:trace>
  <inkml:trace contextRef="#ctx0" brushRef="#br1" timeOffset="74406.47">15764 13770 23069,'48'-69'4265,"-45"66"-4220,1 0-1,-1 0 0,1 0 1,-1 1-1,1-1 0,0 1 0,0 0 1,0 0-1,0 0 0,0 1 1,1 0-1,-1 0 0,1 0 0,-1 0 1,0 0-1,1 1 0,-1 0 1,1 0-1,-1 0 0,1 1 0,-1-1 1,1 1-1,-1 0 0,0 0 1,1 1-1,-1-1 0,3 3-44,-2 2 0,-1 1 0,0 0 0,0 0 0,-1 1 0,0-1 0,0 1 0,-1-1 0,0 1 0,0 0 0,-1 0-1,0 0 1,0 0 0,-1 0 0,0 0 0,-1 0 0,1 0 0,-2 0 0,1 0 0,-1-1 0,0 1 0,0 0 0,-1-1 0,-4 8 0,-1 13 34,-15 83 57,23-108-91,0 0 0,1 0 0,-1 0 0,0 0 0,1 0 0,0 0 0,0 0 0,0 0 0,0 0 0,0 0 0,1 0 0,-1-1 0,1 1 1,0-1-1,0 1 0,0-1 0,0 1 0,0-1 0,0 0 0,1 0 0,-1 0 0,1-1 0,-1 1 0,1 0 0,0-1 0,-1 0 0,1 1 0,0-1 0,0 0 0,0-1 0,0 1 0,0 0 0,2-1 0,5 0-3,-1-1-1,1-1 0,-1 0 0,1 0 0,-1-1 0,0 0 0,0-1 0,0 1 0,-1-2 0,1 1 0,-1-1 0,0-1 0,-1 0 0,1 0 0,-1 0 0,0-1 0,0 0 1,-1 0-1,0 0 0,0-1 0,-1 0 0,1-3 4,-3 7 4,1 0 1,-2-1-1,1 0 1,0 1 0,-1-1-1,0 0 1,0 0-1,-1 0 1,1-1-1,-1 1 1,0 0-1,-1 0 1,1-1-1,-1 1 1,0-1 0,0 1-1,-1 0 1,1-1-1,-1 1 1,0 0-1,-1 0 1,-1-5-5,3 10 0,-1 0-1,1 1 1,0-1 0,0 0-1,0 0 1,0 0 0,-1 1-1,1-1 1,0 0 0,0 0 0,-1 0-1,1 0 1,0 0 0,0 0-1,-1 1 1,1-1 0,0 0 0,0 0-1,-1 0 1,1 0 0,0 0-1,0 0 1,-1 0 0,1 0 0,0 0-1,-1 0 1,1 0 0,0 0-1,0 0 1,-1 0 0,1-1-1,0 1 1,0 0 0,-1 0 0,1 0-1,0 0 1,0 0 0,0-1-1,-1 1 1,1 0 0,0 0 0,0 0-1,0-1 1,-1 1 0,1 0-1,0 0 1,0 0 0,0-1 0,0 1-1,0 0 1,0 0 0,-1-1 0,4 28-87,-2-18 81,0 0-1,1 0 0,0 0 0,0 0 1,1 0-1,1-1 0,-1 1 0,1-1 1,1 0-1,-1 0 0,1 0 0,1-1 1,0 1-1,0-2 0,0 1 1,1 0-1,2 0 7,-5-7 4,0 0 1,1 0 0,-1-1-1,1 0 1,-1 0 0,0 0-1,0 0 1,1-1 0,-1 0-1,0 0 1,0 0 0,-1 0-1,1 0 1,0-1 0,-1 0-1,1 1 1,-1-2 0,0 1-1,0 0 1,0 0 0,0-1-1,-1 0 1,0 1 0,1-1-1,-1 0 1,-1 0 0,1 0-1,0-1-4,94-167 198,-95 170-199,-1 0 0,1 1 0,0-1 1,0 1-1,-1-1 0,1 1 0,0-1 1,0 1-1,1 0 0,-1-1 0,0 1 0,0 0 1,0 0-1,1 0 0,-1 0 0,1 0 0,-1 0 1,1 0-1,-1 1 0,1-1 0,-1 0 1,1 1-1,0-1 0,-1 1 0,1 0 0,0 0 1,-1-1-1,1 1 0,0 0 0,0 0 0,-1 1 1,1-1-1,0 0 0,-1 0 0,1 1 1,0-1-1,-1 1 0,1 0 0,-1-1 0,1 1 1,-1 0-1,1 0 0,-1 0 0,1 0 0,-1 0 1,0 0-1,0 0 0,1 1 0,-1-1 1,0 0-1,0 2 1,71 117-15,-72-119 17,1 0 0,0-1 0,0 1 0,0 0 0,0-1-1,0 1 1,0-1 0,1 1 0,-1-1 0,0 0 0,0 1 0,0-1 0,0 0 0,0 0-1,1 0 1,-1 0 0,0 0 0,0 0 0,0 0 0,1 0 0,-1 0 0,0 0 0,0-1-1,0 1 1,0 0 0,0-1 0,0 1 0,0-1 0,0 0 0,0 1 0,0-1 0,0 0-1,0 1 1,0-1 0,0 0 0,0 0 0,-1 0 0,1 0 0,0 0 0,-1 0 0,2-1-2,24-46 8,-23 43-22,21-52-1201,-15 30-530</inkml:trace>
  <inkml:trace contextRef="#ctx0" brushRef="#br1" timeOffset="75891.25">16707 13407 23453,'1'27'304,"0"1"1,2-1-1,1 1 1,1-1-1,2 0 1,0 0-1,2-1 1,1 0-1,1-1 0,1 0 1,1 0-1,1-2 1,1 1-1,10 9-304,-25-32 10,1 0-1,0 1 1,-1-1-1,1 0 1,0 0-1,0 0 1,0 0-1,0 0 0,-1 0 1,2 0-1,-1 0 1,0-1-1,0 1 1,0 0-1,0-1 1,0 1-1,1 0 1,-1-1-1,0 0 1,0 1-1,1-1 1,-1 0-1,0 1 0,1-1 1,-1 0-1,0 0 1,1 0-1,-1 0 1,0-1-1,1 1 1,-1 0-1,0 0 1,1-1-1,-1 1 1,0-1-1,0 1 1,1-1-1,-1 1 0,0-1 1,0 0-1,0 0 1,0 0-1,0 0 1,0 1-1,0-1 1,0 0-1,0 0 1,-1-1-1,1 1 1,0 0-1,-1 0 1,1 0-1,0 0 0,-1-1 1,0 1-1,1 0 1,-1-1-1,0 1 1,1 0-1,-1-1 1,0 1-10,10-31 123,-2-1-1,-1 0 1,-2 0 0,-1 0 0,0-21-123,2-15 95,4-23-1682,-26 187-5920,11-43 1345,-6 58 3058,16-59 6138,20 0 3899,13-6-3832,-35-42-3048,0-1 1,0 1-1,0-1 0,0 0 0,1 0 1,-1-1-1,0 1 0,1-1 0,-1 1 1,1-1-1,0 0 0,-1 0 1,1-1-1,0 1 0,0-1 0,-1 0 1,1 0-1,0 0 0,0 0 0,-1-1 1,1 1-1,0-1 0,-1 0 0,1 0 1,0-1-1,-1 1 0,0-1 1,1 0-1,-1 1 0,1-2-53,3-4 22,-2 0 0,1 0 1,-1-1-1,0 0 0,-1 0 0,0 0 0,0 0 0,-1-1 1,0 1-1,0-1 0,-1 0 0,0 0 0,0 0 0,-1 0 1,-1 0-1,1 0 0,-1 0 0,-1-1 0,0 1 0,0 0 1,-1 0-1,0 0 0,0 1 0,-5-10-22,7 15-24,0 8-41,2 21 73,1 0 0,2-1 0,0 1 1,2-1-1,0 0 0,2-1 0,7 15-8,-15-38 19,-1 1-1,1 0 0,-1-1 1,1 1-1,0-1 0,0 1 1,0-1-1,0 1 0,0-1 1,0 0-1,0 1 0,0-1 1,1 0-1,-1 0 0,1 0 1,-1 0-1,0 0 1,1 0-1,0 0 0,-1 0 1,1-1-1,-1 1 0,1-1 1,0 1-1,-1-1 0,1 0 1,0 1-1,0-1 0,-1 0 1,1 0-1,0 0 0,0 0 1,-1-1-1,1 1 0,0 0 1,-1-1-1,1 1 1,0-1-1,-1 0 0,1 1 1,-1-1-1,1 0 0,-1 0 1,1 0-1,-1 0 0,1 0 1,0-1-19,46-71 535,1-69-358,-48 141-187,-1 0 0,1 1-1,0-1 1,0 1 0,-1-1-1,1 1 1,0-1 0,0 1-1,0-1 1,0 1 0,0 0-1,-1-1 1,1 1 0,0 0-1,0 0 1,0 0 0,0 0-1,0 0 1,0 0 0,0 0-1,0 0 1,0 0 0,0 0-1,0 0 1,0 1 0,-1-1-1,1 0 1,0 1 0,0-1-1,0 1 1,0-1 0,-1 1-1,1-1 1,0 1 0,0-1-1,-1 1 1,1 0 0,0-1-1,-1 1 1,1 0 0,-1 0-1,1 0 1,-1-1 0,1 1-1,-1 0 1,0 0 0,1 0-1,-1 0 1,0 0 0,0 0-1,0-1 1,1 1 0,-1 0-1,0 0 1,0 0 0,0 0-1,-1 0 1,1 0 0,0 0 0,0 0-1,0 0 1,-1 0 0,1 0-1,0-1 1,-1 2 10,2 1-13,4 14-37,-4-8 58,1 0 1,1 0 0,0-1 0,0 1 0,0-1 0,1 1 0,1-1 0,-1 0 0,1-1 0,1 1 0,-1-1-1,1 0 1,6 5-9,-10-12 23,0-1 0,1 1-1,-1 0 1,0 0 0,1-1-1,-1 0 1,0 1-1,0-1 1,0 0 0,1 0-1,-1 0 1,0 0 0,0-1-1,0 1 1,-1-1-1,1 1 1,0-1 0,0 1-1,-1-1 1,1 0 0,-1 0-1,0 0 1,1 0-1,-1 0 1,0 0 0,0 0-1,0 0 1,0 0 0,-1-1-1,1 1 1,-1 0-1,1-1 1,-1-1-23,3-2 15,49-143-877,-52 149 841,0 0-1,0 1 1,0-1-1,0 1 1,0-1-1,1 0 1,-1 1-1,0-1 1,0 1-1,0-1 1,1 0-1,-1 1 1,0-1-1,1 0 0,-1 1 1,0-1-1,1 0 1,-1 0-1,0 1 1,1-1-1,-1 0 1,0 0-1,1 0 1,-1 1-1,1-1 1,-1 0-1,1 0 1,-1 0-1,0 0 1,1 0-1,-1 0 1,1 0-1,-1 0 1,1 0-1,-1 0 0,0 0 1,1 0-1,-1 0 1,1 0-1,-1 0 1,1-1-1,-1 1 1,0 0-1,1 0 1,-1 0-1,0-1 1,1 1-1,-1 0 1,0 0-1,1-1 1,-1 1-1,0 0 1,1-1-1,-1 1 1,0 0-1,0-1 0,1 1 1,-1-1-1,0 1 1,0 0-1,0-1 1,0 1-1,0-1 1,1 1-1,-1-1 1,0 1-1,0 0 22,10 37-184,-9-35 161,0 2 9,12 38 77,-13-41-57,0 0 1,0-1-1,1 1 0,-1 0 1,0-1-1,1 1 1,-1-1-1,1 1 0,-1 0 1,1-1-1,-1 1 1,1-1-1,-1 1 0,1-1 1,0 0-1,-1 1 1,1-1-1,-1 1 0,1-1 1,0 0-1,-1 0 1,1 1-1,0-1 0,0 0 1,-1 0-1,1 0 1,0 0-1,-1 0 1,1 0-1,0 0 0,0 0 1,-1 0-1,1 0 1,0 0-1,-1-1 0,1 1 1,0 0-1,0 0 1,-1-1-1,1 1 0,-1 0 1,1-1-1,0 1 1,-1-1-1,1 1 0,-1-1 1,1 1-1,-1-1 1,1 1-1,-1-1 0,1 1 1,-1-1-1,0 0 1,1 1-1,-1-1-6,9-14 71,0 0 0,-2 0 0,0 0-1,0-1 1,-2 0 0,0-1 0,-1 1 0,0-1 0,-1-3-71,-3 19 4,23-245 222,-16 227-611,4 52 149,9 104 735,-18-108-271,1 1 0,2-1 0,0 0 0,2 0 0,7 16-228,113 191 131,-123-228-140,1-1 0,-1 1 0,0 0 0,-1 0 1,0 1-1,0-1 0,-1 1 0,0-1 0,-1 1 1,1 0-1,-2 0 0,1-1 0,-1 1 0,-1 0 0,1 0 1,-1 0-1,-1-1 0,0 1 0,0 0 0,-2 4 9,3-13-15,1 0-1,-1 1 0,1-1 1,-1 0-1,1 1 0,-1-1 0,1 0 1,-1 1-1,1-1 0,-1 0 0,1 0 1,-1 0-1,1 0 0,-1 1 1,1-1-1,-1 0 0,0 0 0,1 0 1,-1 0-1,1 0 0,-1 0 0,1-1 1,-1 1-1,0 0 0,1 0 1,-1 0-1,1 0 0,-1-1 0,1 1 1,-1 0-1,1 0 0,-1-1 0,1 1 1,-1 0-1,1-1 0,0 1 0,-1-1 1,1 1-1,-1-1 0,1 1 1,0 0-1,0-1 0,-1 1 0,1-1 1,0 0-1,0 1 0,-1-1 0,1 1 1,0-1-1,0 1 0,0-1 1,0 1-1,0-1 0,0 0 0,0 1 1,0-1-1,0 1 0,0-1 0,0 0 16,-14-41-345,8-7 331,2 0 1,3 0-1,1 0 0,3 0 1,1 0-1,3 0 1,6-18 13,1-28 62,14-144 63,-28 236-153,1 21-56,2 13 106,0 1-1,2-2 1,2 1 0,0 0 0,2-1 0,1-1-1,2 0 1,1 0 0,1-1 0,1 0-1,1-2 1,3 1-22,12 4-893,-50-60-2864,-47-26 1913,36 33 2796,2-2-1,0-1 0,2-2 0,0 0 1,-12-19-952,37 45 63,1 1 0,-1-1 0,0 1 1,0-1-1,0 1 0,0-1 1,1 1-1,-1-1 0,0 0 0,0 0 1,1 1-1,-1-1 0,1 0 1,-1 0-1,1 0 0,-1 0 0,1 0 1,-1 0-1,1 1 0,0-1 1,-1 0-1,1 0 0,0 0 0,0 0 1,0 0-1,0 0 0,0 0 1,0 0-1,0 0 0,0 0 1,0 0-1,1 0 0,-1 0 0,0 0 1,0 0-1,1 0 0,-1 0 1,1 0-1,-1 0 0,1 0 0,-1 0 1,1 1-1,0-1 0,-1 0 1,1 0-1,0 1 0,0-1 0,-1 1 1,1-1-1,0 0 0,0 1 1,0 0-1,0-1 0,0 1 0,0-1 1,0 1-1,0 0-63,109-10-72,-76 0-904</inkml:trace>
  <inkml:trace contextRef="#ctx0" brushRef="#br1" timeOffset="76871.47">18416 13369 23509,'2'3'815,"-1"0"-754,1 0 0,0 0-1,-1 0 1,1 0 0,0-1 0,1 1 0,-1 0-1,0-1 1,1 0 0,-1 0 0,1 0 0,0 0 0,0 0-1,0 0 1,0 0 0,0-1 0,0 0 0,0 0 0,0 0-1,1 0 1,-1 0 0,0 0 0,1-1 0,-1 0 0,0 1-1,1-1 1,-1-1 0,0 1 0,1 0 0,-1-1-1,0 0 1,1 1 0,-1-2 0,0 1 0,0 0 0,0 0-1,0-1 1,0 0 0,0 1 0,0-1 0,0-1-61,6-6 98,0 0 1,-1 0 0,0-1-1,-1 0 1,0 0 0,0-1 0,-1 0-1,-1 0 1,0 0 0,0-1-1,-1 0 1,-1 0 0,0 0-1,0 0 1,-1-1 0,-1 1-1,0-1 1,-1 1 0,0-1-1,-1 1 1,-2-9-99,3 19 3,0-1-1,-1 1 1,1-1 0,-1 1-1,0-1 1,0 1 0,0 0-1,0-1 1,0 1-1,-1 0 1,1 0 0,-1 0-1,1 0 1,-1 0 0,0 0-1,0 0 1,0 1-1,0-1 1,0 1 0,0-1-1,0 1 1,0 0 0,0 0-1,-1 0 1,1 0-1,-1 0 1,1 0 0,-1 1-1,1-1 1,-1 1-1,1 0 1,-1-1 0,1 1-1,-1 1 1,1-1 0,-1 0-1,1 0 1,-1 1-1,1 0 1,-1-1 0,1 1-1,0 0 1,-1 0 0,1 0-1,0 1 1,0-1-1,-1 0 1,1 1 0,0-1-1,1 1 1,-1 0 0,0 0-1,0 0 1,1 0-1,-1 0 1,1 0 0,0 0-1,-1 0 1,1 1-3,-5 14-5,0 0-1,1 0 1,1 0 0,1 1 0,0-1-1,1 1 1,1 0 0,1 0 0,0 0 0,2-1-1,0 1 1,0 0 0,5 10 5,-5-13 4,-1-7-5,0 1 1,0-1-1,0 0 1,1 0 0,1 0-1,-1 0 1,1 0-1,1 0 1,-1-1 0,1 0-1,1 1 1,-1-2 0,3 3 0,-6-8-1,0 0 1,1 0 0,-1 0-1,1 0 1,-1 0 0,1 0-1,-1-1 1,1 1 0,-1-1-1,1 1 1,0-1 0,-1 1 0,1-1-1,0 0 1,-1 0 0,1 0-1,0 0 1,-1 0 0,1 0-1,0-1 1,-1 1 0,1 0-1,0-1 1,-1 1 0,1-1 0,-1 0-1,1 1 1,-1-1 0,1 0-1,-1 0 1,0 0 0,1 0-1,-1 0 1,0 0 0,0-1-1,1 1 1,-1-1 0,44-55 11,-42 52-9,97-190 111,-101 195-114,1-1 0,0 1-1,0-1 1,0 1 0,0-1-1,0 1 1,0 0-1,0-1 1,0 1 0,1-1-1,-1 1 1,0-1 0,0 1-1,0 0 1,0-1 0,1 1-1,-1-1 1,0 1 0,0 0-1,1-1 1,-1 1 0,0 0-1,0-1 1,1 1 0,-1 0-1,1-1 1,-1 1 0,0 0-1,1 0 1,-1 0 0,0-1-1,1 1 1,-1 0 0,1 0-1,-1 0 1,1 0 0,-1 0-1,0 0 1,1 0 0,-1-1-1,1 1 1,-1 1 0,1-1-1,-1 0 1,1 0 0,-1 0-1,0 0 1,1 0 0,-1 0-1,1 0 1,-1 1 0,1-1-1,-1 0 1,0 0 0,1 1-1,-1-1 1,0 0 0,1 0-1,-1 1 1,0-1-1,1 0 1,-1 1 0,0-1-1,0 0 1,1 1 1,14 30-122,-14-27 114,61 175-128,-63-178 137,1 1 0,0-1 0,0 0 0,0 1 0,0-1 0,0 0 0,1 1 1,-1-1-1,0 0 0,0 0 0,1 1 0,-1-1 0,1 0 0,-1 0 0,1 0 0,0 1 0,-1-1 1,1 0-1,0 0 0,0 0 0,0 0 0,0 0 0,0-1 0,0 1 0,0 0 0,0 0 0,0 0 0,0-1 1,0 1-1,0-1 0,1 1 0,-1-1 0,0 1 0,0-1 0,1 0 0,-1 0 0,0 1 0,0-1 1,1 0-1,-1 0 0,0 0 0,1 0 0,-1-1 0,0 1 0,1 0 0,-1-1 0,0 1 0,0 0 0,0-1 1,1 1-1,-1-1 0,0 0 0,0 1 0,0-1 0,0 0 0,0 0-1,9-13 16,0-1 0,-1 0 0,-1 0 0,0-1-1,-2 0 1,0 0 0,0-1 0,0-4-16,40-93 51,-46 112-58,1 1 0,-1 0 0,1-1 1,-1 1-1,1 0 0,0 0 1,0-1-1,-1 1 0,1 0 1,0 0-1,0 0 0,0 0 1,0 0-1,1 0 0,-1 0 0,0 0 1,0 1-1,0-1 0,1 0 1,-1 1-1,0-1 0,1 1 1,-1-1-1,1 1 0,-1 0 1,0 0-1,1-1 0,-1 1 0,1 0 1,-1 0-1,1 0 0,-1 1 1,0-1-1,1 0 0,-1 0 1,1 1-1,-1-1 0,0 1 1,1-1-1,-1 1 0,0 0 0,1 0 1,-1-1-1,0 1 0,0 0 1,0 0-1,0 0 0,0 0 1,0 0-1,0 0 0,0 0 1,0 1-1,-1-1 0,1 0 1,0 0-1,-1 1 0,1-1 0,-1 1 1,1 0 6,73 166-184,-74-168 187,1 1 1,0 0-1,-1-1 1,1 1 0,-1 0-1,1-1 1,0 1-1,-1-1 1,1 0-1,0 1 1,-1-1 0,1 1-1,0-1 1,0 0-1,0 0 1,-1 1-1,1-1 1,0 0 0,0 0-1,0 0 1,0 0-1,-1 0 1,1 0 0,0 0-1,0 0 1,0 0-1,0 0 1,-1-1-1,1 1 1,0 0 0,0 0-1,-1-1 1,1 1-1,0-1 1,0 1-1,-1 0 1,1-1 0,0 0-1,-1 1 1,1-1-1,-1 1 1,1-1-1,-1 0 1,1 1 0,-1-1-1,1 0 1,-1 1-1,1-1 1,-1 0-1,0 0 1,1 0-4,19-45 191,-19 42-175,30-137 247,-31 141-267,1 0 0,-1 0-1,0 0 1,1 1 0,-1-1 0,0 0 0,1 0 0,-1 0 0,1 0 0,-1 0-1,0 0 1,1 0 0,-1 0 0,1 0 0,-1 0 0,0 0 0,1 0-1,-1 0 1,1 0 0,-1-1 0,0 1 0,1 0 0,-1 0 0,0 0-1,1-1 1,-1 1 0,0 0 0,1 0 0,-1-1 0,0 1 0,1 0 0,-1-1-1,0 1 1,0 0 0,1-1 0,-1 1 0,0 0 0,0-1 0,0 1-1,0 0 1,0-1 0,1 1 0,-1-1 0,0 1 0,0 0 0,0-1-1,0 1 1,0-1 0,0 1 0,0 0 0,0-1 0,0 1 0,0-1 0,-1 1 4,8 34-528,-10-9-316,-4 3-860</inkml:trace>
  <inkml:trace contextRef="#ctx0" brushRef="#br1" timeOffset="77120.23">19077 12850 23837,'1'23'360,"5"3"-280,4-2-24,4-2-216,7-4-192,3-7-552,4-1-296</inkml:trace>
  <inkml:trace contextRef="#ctx0" brushRef="#br1" timeOffset="77558.05">19484 13035 11434,'50'-21'9495,"-46"18"-9220,-1-1 0,0 1 0,0-1-1,0 0 1,0 1 0,0-1 0,-1 0-1,0 0 1,0-1 0,0 1 0,0 0-1,-1-1 1,0 1 0,0-1 0,0 0-1,0-1-274,0 5 23,-1 0-1,0 1 0,1-1 0,-1 0 0,1 1 0,-1-1 0,0 0 0,0 0 0,1 1 1,-1-1-1,0 0 0,0 0 0,0 0 0,0 1 0,0-1 0,0 0 0,0 0 0,0 0 1,0 1-1,0-1 0,0 0 0,0 0 0,-1 1 0,1-1 0,0 0 0,-1 0 0,1 1 1,0-1-1,-1 0 0,1 1 0,-1-1 0,1 0 0,-1 1 0,0-1 0,1 1 0,-1-1 1,1 1-1,-1-1 0,0 1 0,1 0 0,-1-1 0,0 1 0,0 0 0,1-1 0,-1 1 0,0 0 1,0 0-1,1 0 0,-1 0 0,0 0 0,0-1 0,0 1 0,1 1 0,-1-1 0,0 0 1,0 0-1,0 0 0,1 0 0,-1 1 0,0-1-22,-40 33 538,31-17-527,1 1 1,0 0-1,2 0 1,0 1-1,1 0 0,1 0 1,0 1-1,2 0 1,0-1-1,1 1 1,1 0-1,0 0 0,2 0 1,0 3-12,8 28 63,-9-49-60,1 0 1,-1 0-1,0 0 1,1 0-1,-1 0 0,1-1 1,-1 1-1,1 0 1,0 0-1,-1-1 1,1 1-1,0 0 0,-1-1 1,1 1-1,0-1 1,0 1-1,0-1 1,-1 1-1,1-1 1,0 1-1,0-1 0,0 0 1,0 0-1,0 1 1,0-1-1,0 0 1,0 0-1,0 0 0,0 0 1,-1 0-1,1 0 1,0 0-1,0 0 1,0-1-1,0 1 0,0 0 1,0-1-1,0 1 1,0 0-1,0-1 1,-1 1-1,1-1 0,0 1 1,0-1-1,-1 0 1,1 1-1,0-1 1,-1 0-1,1 1 1,0-2-4,10-10 32,0 0 1,-1-1 0,-1 0 0,0-1 0,0 0 0,-2 0 0,0-1-1,0 0 1,-1 0 0,0-6-33,-3 13 9,42-154 62,-37 162-237,11 111-190,-16-97 348,-3-5 26,1 0 0,0 0 0,1 0 0,0 0 0,0-1 0,1 1 1,0-1-1,0 1 0,1-1 0,0 0 0,1-1 0,0 1 0,0-1 1,2 2-19,-4-8 20,0-1 1,0 1 0,-1-1 0,1 0 0,0 0-1,0 0 1,0-1 0,0 1 0,0-1-1,0 0 1,-1 1 0,1-1 0,0 0 0,-1-1-1,1 1 1,0 0 0,-1-1 0,0 1 0,1-1-1,-1 0 1,0 0 0,0 0 0,0 0 0,0 0-1,0-1 1,0 1 0,-1 0 0,1-1-1,-1 1 1,0-1 0,1 0 0,-1 1 0,-1-1-1,2-1-20,25-55 175,-24 47-171,2 1-1,-1 0 1,1 1-1,1 0 1,0-1-1,0 2 0,1-1 1,0 1-1,1 0 1,3-3-4,-10 11-8,1 0 1,-1 1 0,0-1-1,0 0 1,0 1 0,0-1-1,0 0 1,1 1-1,-1 0 1,0-1 0,0 1-1,1 0 1,-1-1 0,0 1-1,1 0 1,-1 0 0,0 0-1,1 0 1,-1 1-1,0-1 1,0 0 0,1 0-1,-1 1 1,0-1 0,0 1-1,1-1 1,-1 1-1,0 0 1,0-1 0,0 1-1,0 0 1,0 0 0,0-1-1,0 1 1,0 0 0,0 0-1,0 0 1,-1 0-1,1 1 1,0-1 0,-1 0-1,1 0 1,0 1 7,25 62-193,-22-51 185,43 95-205,-38-106-817,4-8-509</inkml:trace>
  <inkml:trace contextRef="#ctx0" brushRef="#br1" timeOffset="78398.58">20170 12504 23461,'1'1'90,"1"0"0,-1 1-1,0-1 1,0 0 0,0 1 0,0-1-1,0 1 1,0-1 0,0 1 0,0-1-1,0 1 1,-1-1 0,1 1 0,-1 0 0,1 0-1,-1-1 1,0 1 0,0 0 0,0 0-1,0-1 1,0 1 0,0 0 0,0 0 0,0-1-1,-1 1 1,1 0 0,-1-1 0,1 1-1,-1 1-89,0 2 75,-58 451 385,51-385-1067,9-76-646,2-17 694,72-472-1146,-65 416 2687,-10 78-965,0 0-1,1 1 1,-1-1 0,0 0-1,0 1 1,0-1 0,1 0-1,-1 0 1,0 1 0,0-1-1,1 0 1,-1 0-1,0 0 1,1 1 0,-1-1-1,0 0 1,1 0 0,-1 0-1,0 0 1,1 0 0,-1 0-1,0 1 1,1-1 0,-1 0-1,0 0 1,1 0 0,-1 0-1,1 0 1,-1 0 0,0-1-1,1 1 1,-1 0-1,0 0 1,1 0 0,-1 0-1,0 0 1,1 0 0,-1-1-1,0 1 1,0 0 0,1 0-1,-1 0 1,0-1 0,1 1-1,-1 0 1,0 0 0,0-1-1,0 1 1,1 0 0,-1-1-1,0 1 1,0 0-1,0-1 1,0 1 0,1 0-1,-1-1 1,0 1 0,0 0-1,0-1 1,0 1 0,0 0-1,0-1-16,13 34 316,-12-30-297,9 35 101,-2 0 1,-2 0-1,-1 1 0,-2-1 1,-2 25-121,0-22 279,1-1 1,2 1 0,2-1-1,10 37-279,5-30 184,-16-47-125,-4-7-43,0 0 0,0 0 1,-1 0-1,0 0 0,0 0 0,-1 0 0,1 0 1,-1 0-1,-1 1 0,1-1 0,-1 0 0,-1 0 0,1 1 1,-1-1-1,-3-3-16,0-7 46,-44-134 187,50 150-234,0 0 1,0 0 0,0 0-1,0 1 1,0-1 0,0 0-1,0 0 1,0 0 0,0 0-1,1 0 1,-1 0 0,0 0-1,0 0 1,1 1 0,-1-1-1,1 0 1,-1 0 0,1 0-1,-1 1 1,1-1 0,-1 0 0,1 0-1,0 1 1,-1-1 0,1 1-1,0-1 1,-1 0 0,1 1-1,0-1 1,0 1 0,0 0-1,0-1 1,-1 1 0,1 0-1,0-1 1,0 1 0,0 0-1,0 0 1,0 0 0,0 0 0,0 0-1,0 0 1,0 0 0,-1 0-1,1 0 1,0 1 0,0-1-1,0 0 1,0 0 0,0 1-1,0-1 1,53 25-21,-42-19 29,98 14 162,-107-19-165,0 0-1,0 1 1,0 0 0,0-1 0,0 1 0,0 0 0,0 0 0,-1 1 0,1-1 0,-1 0 0,1 1 0,-1 0 0,0 0 0,0-1 0,0 1 0,0 0 0,-1 0 0,1 1 0,0 1-5,23 30 7,15-12 13,-39-23-21,0 1 0,-1-1-1,1 1 1,0-1 0,0 1-1,0-1 1,-1 0 0,1 0 0,0 1-1,0-1 1,0 0 0,0 0-1,0 0 1,0 0 0,-1 0 0,1 0-1,0 0 1,0 0 0,0-1-1,0 1 1,0 0 0,-1 0 0,1-1-1,0 1 1,0 0 0,0-1 0,-1 1-1,1-1 1,0 1 0,0-1-1,-1 0 1,1 1 0,-1-1 0,1 0-1,0 1 1,-1-1 0,1 0-1,-1 1 1,0-1 0,1 0 0,-1 0-1,1 0 1,-1 0 0,0 1-1,0-1 1,0 0 0,1 0 0,-1 0 1,0-45-1542,-3 12 100</inkml:trace>
  <inkml:trace contextRef="#ctx0" brushRef="#br1" timeOffset="78759.94">20760 12575 18636,'-34'18'6024,"12"50"-5367,20-59-357,-2 62 179,9-71-247,98-34-66,-97 33-169,1-1 0,-1 2 1,1-1-1,-1 1 0,1 0 1,0 0-1,-1 0 0,1 1 1,0 0-1,-1 1 0,0 0 1,1 0-1,-1 0 0,0 0 1,0 1-1,5 3 3,-9-2 11,-1 1-1,0-1 1,0 0 0,0 1 0,-1-1-1,1 0 1,-1 1 0,0-1 0,0 1-1,-1-1 1,1 0 0,-1 1 0,0-1-1,0 0 1,-1 1 0,1-1 0,-1 0-1,0 0 1,0 0 0,0 0 0,-1 0-11,1 1 30,-6 12 89,0 1 0,-1-2 0,-1 1-1,-1-1 1,0-1 0,-1 0 0,-1-1 0,-12 12-119,25-25-30,-1 0 0,0 0 0,1 0 0,-1 0 0,0 0 1,0 0-1,0 0 0,1 0 0,-1 0 0,0 0 0,0 0 0,-1 0 0,1-1 1,0 1-1,0 0 0,0-1 0,0 1 0,-1-1 0,1 0 0,0 1 0,0-1 0,-1 0 1,1 1-1,0-1 0,-1 0 0,1 0 0,0 0 0,-1 0 0,1-1 0,0 1 1,0 0-1,-1-1 0,1 1 0,0 0 0,0-1 0,-1 1 0,1-1 0,0 0 0,0 1 1,0-1-1,0 0 0,0 0 0,0 0 0,0 0 0,0 0 0,0 0 0,1 0 0,-1 0 1,-1-1 29,1-31-1531,6-14-415</inkml:trace>
  <inkml:trace contextRef="#ctx0" brushRef="#br1" timeOffset="79353.84">20873 12290 19348,'29'4'5217,"-11"53"-4126,-16-44-800,11 53 234,-11-42-344,2-1 1,1 0-1,0 0 1,2 0-1,1-1 1,0 0 0,2 0-1,0-1 1,2 0-1,3 4-181,-15-24 6,0 1-1,1-1 0,0 1 1,-1-1-1,1 1 0,0-1 1,0 1-1,-1-1 0,1 0 0,0 1 1,1-1-1,-1 0 0,0 0 1,0 0-1,0 0 0,1 0 1,-1 0-1,1 0 0,-1 0 1,0 0-1,1-1 0,-1 1 0,1 0 1,0-1-1,-1 0 0,1 1 1,-1-1-1,1 0 0,0 0 1,-1 0-1,1 0 0,0 0 1,-1 0-1,1 0 0,0 0 0,-1-1 1,1 1-1,-1-1 0,1 1 1,-1-1-1,1 0 0,-1 0 1,1 1-1,-1-1 0,0 0 1,1 0-1,-1 0 0,0-1 0,0 1 1,0 0-1,1-1-5,0-8 14,-1 0-1,0-1 1,-1 1-1,0-1 1,-1 1 0,0 0-1,0-1 1,-1 1-1,0 0 1,-1 0 0,0 0-1,-1 0 1,0 0-1,-1 1 1,1 0-1,-2-1-13,4 7-13,36 80-231,34 15 214,-66-89 34,1-1 0,0 1 0,0-1 1,0 0-1,1 0 0,-1 0 0,0 0 0,1-1 0,-1 1 0,1-1 0,-1 0 0,1 0 1,0 0-1,0-1 0,-1 1 0,1-1 0,0 0 0,0 0 0,-1 0 0,1 0 1,0-1-1,0 0 0,-1 0 0,1 0 0,0 0 0,-1 0 0,1-1 0,1-1-4,5-4 21,-1-1-1,0-1 0,0 0 0,-1 0 0,-1 0 0,1-1 0,-2-1 0,1 1 1,-1-1-1,-1 0 0,0 0 0,0 0 0,-2-1 0,1 0 0,-1 0 0,-1 0 0,0 0 1,-1 0-1,0 0 0,0 0 0,-2-1 0,0 1 0,0-1-20,-1 1-238,5 29 88,-1-7 117,2 6 26,1 0 1,0 0 0,0-1-1,2 1 1,0-1 0,1-1-1,0 0 1,5 6 6,-11-18 7,-1 0 1,1-1-1,0 1 0,0 0 0,0-1 1,0 0-1,0 1 0,0-1 0,0 0 1,0 0-1,1 0 0,-1 0 0,0-1 1,1 1-1,-1-1 0,1 1 0,-1-1 1,0 0-1,1 0 0,-1 0 0,1 0 1,-1 0-1,0-1 0,1 1 0,-1-1 1,1 1-1,-1-1 0,0 0 0,0 0 1,1 0-1,-1 0 0,0-1 0,0 1 1,0 0-1,0-1 0,-1 0 0,1 1 1,0-1-1,0 0-7,54-79 309,-53 75-309,0 0 0,-1 0-1,0 0 1,0 0-1,0-1 1,-1 1 0,1 0-1,-2-1 1,1 1 0,-1-1-1,0 1 1,0 0-1,-1-1 1,0 1 0,0-1-1,0 1 1,-1 0 0,-1-4 0,3 9-14,0 0 0,-1 1 0,1-1 0,0 0 0,0 1 0,0-1 0,-1 1 0,1-1 0,0 1 0,0-1 0,-1 1 0,1-1 1,-1 1-1,1-1 0,0 1 0,-1-1 0,1 1 0,-1-1 0,1 1 0,-1 0 0,1-1 0,-1 1 0,0 0 0,1 0 0,-1-1 1,1 1-1,-1 0 0,0 0 0,1 0 0,-1 0 0,1 0 0,-1 0 0,0 0 0,1 0 0,-1 0 0,0 0 0,1 0 0,-1 0 0,1 0 1,-1 0-1,0 0 0,1 1 0,-1-1 0,1 0 0,-1 0 0,1 1 0,-1-1 0,1 1 0,-1-1 0,1 0 0,-1 1 0,1-1 1,-1 1-1,1-1 0,0 1 0,-1-1 0,1 1 0,0-1 0,-1 1 0,1 0 14,-14 36-1828,10-17 373</inkml:trace>
  <inkml:trace contextRef="#ctx0" brushRef="#br1" timeOffset="79585.25">21361 12213 18956,'0'0'2505,"0"0"263,-5 22-1560,7-5-912,3 2-191,6-4-81,-3-2 0,11-5-136,1-3-233,5-4-631,5 2-336,2-2 560</inkml:trace>
  <inkml:trace contextRef="#ctx0" brushRef="#br1" timeOffset="79883.32">21708 12255 13339,'-11'-4'9267,"4"18"-8200,5 5-763,1 1 1,1-1-1,1 1 1,0-1-1,2 0 0,0 0 1,1 0-1,1 0 0,0 0 1,2-1-1,0 0 1,1 0-1,3 4-304,47 77 332,-46-82-321,0 1-1,-1 0 1,-1 1 0,-1-1-1,-1 2 1,0 0 0,-2 0-1,0 0 1,-1 0 0,-1 1-1,0 5-10,-4-21 22,1-1 1,-1 1-1,0-1 0,-1 1 0,1 0 0,-1-1 0,0 1 0,0-1 0,0 0 0,-1 1 1,1-1-1,-1 0 0,0 0 0,0 0 0,-1 0 0,1 0 0,-1 0 0,0-1 1,0 1-1,0-1 0,0 0 0,-1 0 0,1 0 0,-1 0-22,0-4 30,0 1 0,0 0 0,1-1 0,-1 0 0,0 0-1,1 0 1,-1 0 0,1 0 0,-1-1 0,1 0 0,-1 0 0,1 0 0,0 0 0,0 0-1,0-1 1,0 1 0,1-1 0,-1 0 0,1 1 0,-1-1 0,1-1 0,0 1 0,0 0 0,0 0-1,1-1 1,-1 1 0,1-1 0,0 1 0,-1-2-30,-5-11-47,0 1 1,0-1-1,2 0 1,0 0-1,1 0 1,0-1-1,1 1 0,1-1 1,1 0-1,1 0 1,0 0-1,1 0 1,1 0-1,0 1 1,1-1-1,1 0 0,1 1 1,0 0-1,1 0 1,0 1-1,2-1 1,0 2-1,5-8 47,12-13-1664</inkml:trace>
  <inkml:trace contextRef="#ctx0" brushRef="#br1" timeOffset="81062.66">14406 15194 20708,'0'-3'184,"1"0"-27,-1 1 1,1-1 0,-1 0 0,0 0-1,1 1 1,-1-1 0,0 0-1,-1 0 1,1 0 0,0 1-1,-1-1 1,0 0 0,1 1-1,-1-1 1,0 0 0,-1 1-1,1-1 1,0 1 0,-1-1-1,1 1 1,-1 0 0,0 0 0,1 0-1,-1 0 1,0 0 0,-1 0-1,1 0 1,0 1 0,0-1-1,-1 1 1,1-1 0,-1 1-1,1 0 1,-1 0 0,0 0-1,1 0 1,-1 1 0,0-1-1,1 1 1,-3-1-158,0 2 39,0 0 1,0 0-1,1 0 0,-1 1 1,0 0-1,1 0 0,-1 0 1,1 0-1,0 0 0,0 1 1,0 0-1,0 0 0,0 0 1,1 1-1,-1-1 0,1 1 0,0 0 1,0 0-1,0 0 0,0 0 1,1 0-1,0 0 0,0 1 1,0 0-1,0-1 0,0 3-39,-12 128-84,14-127 83,0 1 0,1 0 1,-1-1-1,2 1 0,-1-1 0,1 1 1,1-1-1,0 0 0,0 0 1,0 0-1,1 0 0,0 0 0,1-1 1,0 0-1,0 1 1,-4-7-1,1-1 1,-1 1-1,1 0 0,-1-1 1,1 1-1,-1-1 0,1 0 1,0 1-1,-1-1 0,1 0 1,-1 0-1,1 0 0,0 0 0,-1 0 1,1 0-1,-1 0 0,1-1 1,-1 1-1,1-1 0,0 1 1,-1-1-1,0 0 0,1 1 1,-1-1-1,1 0 0,-1 0 1,0 0-1,0 0 0,1 0 1,-1 0-1,0 0 0,0-1 1,0 1-1,0 0 0,0 0 1,0-1-1,-1 1 0,1-1 1,0 1-1,-1-1 0,1 1 0,-1-1 1,0 1-1,1-1 0,-1 0 1,0 1-1,0-1 0,0 1 1,0-1-1,0 0 0,0 1 1,-1-1-1,1 0 1,14-60 43,-2-1 0,-3-1 0,0-47-43,-22-79 319,28 253-391,2 0-1,4-1 1,2-1 0,14 25 72,-26-61 5,-9-16-1,1 0-1,1 0 1,0 0 0,0 0 0,1-1 0,0 1-1,0-1 1,1 0 0,0-1 0,1 0 0,-1 0 0,1 0-1,8 5-3,-13-11 4,-1 0-1,1 0 1,0 0-1,0-1 0,0 1 1,0-1-1,0 0 1,0 1-1,0-1 1,0 0-1,0 0 0,1 0 1,-1 0-1,0-1 1,0 1-1,0 0 0,0-1 1,0 0-1,-1 1 1,1-1-1,0 0 0,0 0 1,0 0-1,0 0 1,-1 0-1,1 0 1,-1-1-1,1 1 0,-1-1 1,1 1-1,-1-1 1,0 1-1,0-1 0,1 0 1,-1 0-1,0 0-3,32-71 165,-28 59-140,-1 0 0,-1 0 0,0-1 0,-1 1 0,0-1 0,-1 1 0,-1-1 0,0 1-1,-1-1 1,-1 1 0,0-1 0,-1 1 0,0 0 0,-1 0 0,-4-7-25,7 18-16,-3 24-115,40 137-1,-33-141 132,-3-13 0,1 0 1,-1 0-1,1 0 0,0 1 0,0-1 0,0 0 0,1 0 1,-1 0-1,1-1 0,0 1 0,0 0 0,0-1 0,1 1 0,-1-1 1,1 0-1,0 0 0,2 2 0,-2-5 3,0-1 0,0 1 0,0-1 0,0 0 0,0 0 1,0-1-1,0 1 0,0-1 0,0 1 0,-1-1 0,1 0 0,-1 0 0,1 0 1,-1 0-1,0 0 0,0-1 0,0 1 0,0-1 0,0 1 0,0-1 0,-1 0 1,1 1-1,-1-1 0,1-3-3,7-7 17,30-32 24,37-63 47,-76 104-76,0 0 0,0 0 0,-1 0 0,1 0 0,-1 0 0,0 0 0,0 0 0,-1 1 0,1-1 0,-1 0 0,1 1 0,-1-1 0,-1 1 0,1-1 0,0 1 0,-1 0 0,1 0 0,-1 0 0,0 0 0,0 1 0,0-1 0,0 1 0,-1 0 0,1 0 0,-1 0 0,1 0 0,-1 0 0,0 1 0,0 0 0,1 0 0,-1 0 0,0 0 0,-2 0-12,3 0-28,18 5-547,12 4-449,11 2-873</inkml:trace>
  <inkml:trace contextRef="#ctx0" brushRef="#br1" timeOffset="81561.91">15223 14742 21133,'1'0'80,"-1"0"0,0 0 0,1 0 0,-1 1 0,0-1 0,1 0 0,-1 0 0,0 0 0,1 0 0,-1 0 1,1 0-1,-1 0 0,0 0 0,1 0 0,-1 0 0,1 0 0,-1 0 0,0 0 0,1 0 0,-1 0 1,0 0-1,1 0 0,-1-1 0,1 1 0,-1 0 0,0 0 0,1 0 0,-1 0 0,0-1 0,1 1 0,-1 0 1,0-1-1,0 1 0,1 0 0,-1 0 0,0-1 0,0 1 0,0 0 0,1-1 0,-1 1 0,0-1 1,0 1-1,0 0 0,0-1 0,0 1 0,0 0 0,0-1 0,1 1 0,-1-1 0,0 1 0,-1 0 0,1-1 1,0 1-1,0-1 0,0 1 0,0 0 0,0-1 0,0 1 0,0 0 0,0-1 0,-1 1 0,1 0 1,0-1-1,0 1 0,-1 0-80,22 30 1152,136 346-485,-153-366-648,-2-4 0,0 0-1,0 0 1,1 0-1,0 0 0,0-1 1,1 1-1,-1-1 1,1 0-1,0 0 0,0 0 1,1 0-1,0-1 1,2 2-19,-6-5 10,0-1 1,1 0-1,-1 0 1,0 0 0,0 0-1,1 0 1,-1-1-1,0 1 1,0 0 0,1 0-1,-1-1 1,0 1-1,0-1 1,0 1 0,0-1-1,0 0 1,1 1-1,-1-1 1,0 0-1,-1 0 1,1 1 0,0-1-1,0 0 1,0 0-1,0 0 1,-1 0 0,1 0-1,0 0 1,-1-1-1,1 1 1,-1 0 0,1 0-1,-1-1-10,48-155 626,-41 126-569,66-393 319,-63 366-564,-9 54-92,2 17-1752,-6 10 16</inkml:trace>
  <inkml:trace contextRef="#ctx0" brushRef="#br1" timeOffset="82527.53">15651 14938 18068,'21'28'1543,"104"118"3238,-123-144-4764,-1-1 1,1 1-1,-1-1 0,1 1 1,0-1-1,-1 0 1,1 0-1,0 0 0,0 0 1,0 0-1,-1 0 1,1-1-1,0 1 0,0-1 1,0 1-1,0-1 1,1 0-1,-1 1 0,0-1 1,0 0-1,0-1 1,0 1-1,0 0 0,0 0 1,0-1-1,0 1 1,0-1-1,0 0 0,0 0 1,0 0-1,-1 0 1,1 0-1,0 0 0,0 0 1,-1 0-1,1-1 1,-1 1-1,1 0 0,-1-1 1,0 0-1,1 1 1,-1-1-1,0 0 0,1-1-17,6-20 71,-1 0 0,-2-1 1,0 1-1,-1-1 0,-1 0 0,-1 0 0,-2-1 0,0 1 0,-2 0 0,0 0 0,-3-7-71,-28-126 271,24 141-361,8 39-124,54 266 175,-51-279 88,1 0 1,-1 1 0,2-1-1,-1-1 1,1 1-1,1 0 1,0-1 0,0 0-1,1 0 1,0 0-1,6 5-49,-10-13 15,1 0 0,-1 0 1,0-1-1,1 1 0,-1-1 0,1 0 0,-1 1 0,0-1 0,1 0 0,-1-1 0,1 1 0,-1 0 1,0-1-1,1 1 0,-1-1 0,0 0 0,1 0 0,-1 0 0,0 0 0,0 0 0,0 0 0,0 0 0,0-1 1,0 1-1,0-1 0,0 0 0,-1 1 0,1-1 0,-1 0 0,1 0 0,-1 0 0,0 0 0,1 0 0,-1 0 1,0-1-1,-1 1 0,1 0 0,0 0 0,0-1 0,-1 1 0,0-1 0,1 1 0,-1 0 0,0-3-15,8-21 109,0 0 0,-2-1 0,-1-1-1,-1 1 1,-1-17-109,10-60 41,-13 105-45,1-1 0,-1 0 1,0 1-1,0-1 0,1 0 1,-1 1-1,0-1 0,1 0 1,-1 0-1,1 0 0,-1 1 1,0-1-1,1 0 0,-1 0 1,1 0-1,-1 0 1,0 0-1,1 1 0,-1-1 1,1 0-1,-1 0 0,1 0 1,-1 0-1,0 0 0,1-1 1,-1 1-1,1 0 0,-1 0 1,1 0-1,-1 0 0,0 0 1,1 0-1,-1-1 0,1 1 1,-1 0-1,0 0 1,1-1-1,-1 1 0,0 0 1,1-1-1,-1 1 0,0 0 1,0-1-1,1 1 0,-1 0 1,0-1-1,0 1 0,0 0 1,1-1-1,-1 1 0,0-1 1,0 1-1,0-1 0,0 1 1,0 0-1,0-1 1,0 1-1,0-1 0,0 1 1,0-1-1,0 1 0,0 0 1,0-1-1,0 1 4,18 36-218,-16-31 204,85 230 148,-87-234-125,0 1 0,0-1 1,1 1-1,-1-1 1,0 1-1,1 0 0,-1-1 1,1 0-1,-1 1 1,1-1-1,0 1 1,0-1-1,-1 0 0,1 1 1,0-1-1,0 0 1,0 0-1,0 0 1,1 0-1,-1 0 0,0 0 1,0 0-1,1 0 1,-1 0-1,0 0 1,1-1-1,-1 1 0,1-1 1,-1 1-1,1-1 1,-1 0-1,1 1 0,-1-1 1,1 0-1,0 0 1,-1 0-1,1 0 1,-1 0-1,1 0 0,-1-1 1,1 1-1,-1 0 1,1-1-1,-1 1 1,1-1-1,-1 0 0,1 1 1,-1-1-1,0 0 1,1 0-1,-1 0 1,0 0-1,0 0 0,0 0 1,0 0-1,0-1 1,0 1-1,0 0 0,0 0 1,0-1-1,0 0-9,11-20 59,-1 0 0,-1-1 0,-1-1 1,0 1-1,-2-1 0,-1-3-59,43-111 53,-49 136-61,1-1 0,0 1 0,-1 0 0,1 0 0,0-1 0,1 1 0,-1 0 0,0 0 0,1 0 0,-1 0-1,1 0 1,-1 1 0,1-1 0,0 0 0,0 1 0,0-1 0,0 1 0,0-1 0,0 1 0,0 0 0,0 0 0,1 0-1,-1 0 1,0 1 0,1-1 0,-1 1 0,0-1 0,1 1 0,-1 0 0,1 0 0,-1 0 0,0 0 0,3 0 8,2 8-29,-1-1 0,1 1 0,-1 0 0,-1 1 0,0-1 0,0 1 0,0 0 0,-1 0 0,-1 1 0,1-1 1,-2 1-1,2 8 29,0-7-4,37 113 77,-40-123-65,0-1 1,0 0-1,0 0 0,0 1 0,0-1 1,0 0-1,0 0 0,0 0 0,0 0 1,0 0-1,0 0 0,0 0 0,0-1 1,0 1-1,0 0 0,0 0 0,0-1 0,0 1 1,-1-1-1,1 1 0,0-1 0,0 1 1,0-1-1,0 1 0,-1-1 0,1 0 1,0 0-1,-1 1 0,1-1 0,0 0 0,-1 0 1,1 0-1,-1 1 0,1-1 0,-1 0 1,1 0-1,-1 0 0,0 0 0,0 0 1,1 0-1,-1 0 0,0 0 0,0 0 0,0 0 1,0 0-1,0 0 0,0 0 0,0 0 1,-1 0-1,1 0 0,0 0 0,-1 0-8,7-29 79,-2 1 0,-1-1-1,-1 0 1,-2 0 0,-3-27-79,1-19 24,2 75-26,0-1 1,0 1-1,0-1 1,0 1-1,0 0 0,0-1 1,1 1-1,-1-1 1,1 1-1,-1 0 1,1-1-1,-1 1 1,1 0-1,0-1 1,0 1-1,-1 0 0,1 0 1,0 0-1,0 0 1,0 0-1,0 0 1,0 0-1,1 0 1,-1 0-1,0 0 1,0 1-1,1-1 0,-1 1 1,0-1-1,1 1 1,-1-1-1,0 1 1,1-1-1,-1 1 1,1 0-1,-1 0 0,1 0 1,-1 0-1,0 0 1,2 0 1,11-2-13,69-21 9,-78 25 2,0 0 1,-1 1-1,0-1 0,1 1 0,-1 0 0,0 0 1,0 0-1,0 1 0,-1-1 0,1 1 1,-1 0-1,0 0 0,0 0 0,-1 0 0,1 1 1,-1-1-1,0 1 0,0-1 0,0 1 1,0 0-1,-1 0 0,0 0 0,0 0 0,0 0 1,-1 0-1,0 0 0,0 2 2,4 21 19,-2 1-1,-1-1 1,-1 1 0,-2 0-1,-1-1 1,-2 7-19,-1 34 84,43-89 28,70-106 8,-46 46-2680,-53 58 475</inkml:trace>
  <inkml:trace contextRef="#ctx0" brushRef="#br1" timeOffset="82822.87">16700 14717 18476,'9'0'1712,"7"-1"617,5-5-985,13-6-264,2 1-304,1-4-407,-3 2-129,0-3-560,0 2-769</inkml:trace>
  <inkml:trace contextRef="#ctx0" brushRef="#br1" timeOffset="83482.16">17094 14283 22845,'0'0'911,"-2"3"24,2 4-851,0-1 1,0 1 0,0-1 0,1 1-1,0-1 1,0 1 0,0-1 0,1 1-1,0-1 1,1 0 0,-1 0 0,1 0-1,0 0 1,2 2-85,5 13 101,115 354 1519,-75-206-1116,-17-87-340,-33-83-161,0 1 1,1-1-1,-1 0 1,0 1-1,0-1 1,0 1-1,0-1 1,1 1-1,-1-1 1,0 1-1,1-1 0,-1 1 1,0-1-1,1 1 1,-1 0-1,0-1 1,1 1-1,-1-1 1,1 1-1,-1 0 1,1-1-1,-1 1 0,1 0 1,-1 0-1,1-1 1,-1 1-1,1 0 1,-1 0-1,1 0 1,-1 0-1,1 0 1,0 0-1,-1 0 0,1 0 1,-1 0-1,1 0 1,-1 0-1,1 0 1,0 0-1,-1 0 1,1 0-1,-1 1 1,1-1-1,-1 0 0,1 0 1,-1 1-1,1-1 1,-1 0-1,1 1 1,-1-1-1,0 0 1,1 1-1,-1-1 1,1 1-1,-1-1 0,0 1 1,1-1-1,-1 1 1,0-1-1,0 1 1,1-1-1,-1 1 1,0-1-1,0 1 0,0-1 1,0 1-1,0-1 1,0 1-1,0 0-3,8-46 279,-40-312 362,37 318-875,-4 38 224,-1 0 1,1 1-1,0 0 0,-1-1 1,1 1-1,-1-1 0,1 1 1,0 0-1,-1-1 0,1 1 1,0 0-1,0 0 0,-1 0 1,1-1-1,0 1 0,-1 0 1,1 0-1,0 0 0,0 0 1,-1 0-1,1 0 0,0 0 1,0 1-1,-1-1 0,1 0 1,0 0-1,-1 0 0,1 1 1,0-1-1,-1 0 0,1 1 1,0-1-1,-1 1 0,1-1 1,-1 1-1,1-1 0,-1 1 1,1-1-1,-1 1 0,1-1 0,-1 1 1,0 0-1,1-1 0,-1 1 1,0 0-1,1-1 0,-1 1 10,17 19-61,42 38 22,-57-57 39,-1 0 0,1 0 0,0 0 1,0 0-1,0-1 0,0 1 0,-1 0 0,1-1 0,0 1 1,0-1-1,0 0 0,0 0 0,0 1 0,0-1 0,0-1 1,0 1-1,0 0 0,0 0 0,0-1 0,0 1 0,0-1 1,0 0-1,0 1 0,0-1 0,0 0 0,-1 0 0,1 0 0,0 0 1,-1-1-1,1 1 0,-1 0 0,1-1 0,-1 1 0,1-1 1,-1 1-1,0-2 0,9-13 21,0 0 0,-2 0 0,0-1 0,-1 0 0,-1-1 0,0 1 1,-1-1-1,-1 0 0,-1-1 0,-1 1 0,0-1 0,-1-10-21,-2-22 64,9 60-137,23 63-60,-27-59 136,1-1 0,0 1 0,0-1 0,2 0 0,-1 0 0,2-1 0,-1 0 0,2 0 0,0 0-3,-8-10 3,0 1 0,0-1 0,0 0 0,1 0 0,-1 0 0,0-1-1,1 1 1,-1 0 0,1 0 0,-1-1 0,1 1 0,-1-1 0,1 1-1,-1-1 1,1 0 0,0 1 0,-1-1 0,1 0 0,-1 0 0,1 0 0,0 0-1,-1-1 1,1 1 0,-1 0 0,1-1 0,-1 1 0,1-1 0,-1 1-1,1-1 1,-1 0 0,1 1 0,-1-1 0,0 0 0,1 0 0,-1 0-1,0 0 1,0 0 0,0-1 0,0 1 0,0 0 0,0 0 0,0-1-1,0 1 1,0-1 0,0 1 0,-1-1 0,1 1 0,-1-1 0,1 1-1,-1-1 1,0 0-3,25-86 237,-23 71-320,-1 0 0,0 1-1,-1-1 1,-1 0-1,0 1 1,-1-1 0,-1 1-1,-1 0 1,0 0 0,-1 0-1,-1 0 1,0-1 83,-6 16-2531,9 52-833,2-15 1288,-1-1-1768</inkml:trace>
  <inkml:trace contextRef="#ctx0" brushRef="#br1" timeOffset="83728.06">17587 13998 22485,'0'0'1232,"0"0"504,0 0-1127,3 15-113,1 2-320,0 0-72,1-1-8,0-6-40,1-2 0,-1-4-200,5 3-896,0 3-345</inkml:trace>
  <inkml:trace contextRef="#ctx0" brushRef="#br1" timeOffset="84086.94">18002 14189 20636,'-8'-1'4075,"2"0"-3906,0 1 0,0-1 1,-1 1-1,1 0 0,0 1 0,0-1 1,0 1-1,0 0 0,0 1 1,0 0-1,0 0 0,1 0 1,-1 0-1,0 1 0,1 0 1,0 0-1,0 1 0,0-1 0,0 1 1,0 0-1,-3 4-169,-15 59 0,23-65-2,0-1-1,-1 1 0,1 0 1,0-1-1,0 1 0,1 0 1,-1-1-1,0 1 1,0 0-1,1-1 0,-1 1 1,1-1-1,-1 1 1,1-1-1,0 1 0,0-1 1,0 1-1,0-1 1,0 0-1,0 0 0,0 1 1,0-1-1,0 0 1,0 0-1,1 0 0,-1 0 1,0 0-1,1 0 1,-1 0-1,1-1 0,-1 1 1,1-1-1,-1 1 1,1-1-1,0 1 0,-1-1 1,1 0-1,-1 0 1,1 0-1,0 0 0,0 0 3,136-25-17,-130 24 17,2-2 0,0 1-1,1 1 0,-1 0 1,0 1-1,1 0 0,-1 0 0,1 1 1,-1 0-1,0 1 0,2 1 1,-9 0 22,0 1 0,0 0 0,0-1 0,-1 1 0,1 0 0,-1 0 0,0 1 0,0-1 0,-1 0 0,1 1 0,-1-1 0,0 1 0,0-1 0,0 1-1,-1 0 1,0-1 0,0 1 0,0 0 0,0-1 0,-1 1 0,0 0 0,0-1 0,0 1 0,0-1 0,-1 1 0,0-1 0,0 0 0,0 0 0,0 0 0,0 0 0,-4 4-23,5-5-17,-1 1 0,0 0-1,0 0 1,-1-1-1,1 0 1,-1 1 0,0-1-1,0 0 1,0 0-1,0 0 1,0-1 0,-1 1-1,1-1 1,-1 0-1,0 0 1,1 0-1,-1 0 1,0-1 0,0 1-1,0-1 1,0 0-1,0 0 1,-1-1 0,1 1-1,0-1 1,0 0-1,0 0 1,-1 0 0,1-1-1,0 1 1,0-1-1,0 0 1,0 0 0,0-1-1,0 1 1,-3-2 18,-3-9-1809,5-5-1290</inkml:trace>
  <inkml:trace contextRef="#ctx0" brushRef="#br1" timeOffset="84615.5">18203 13871 24341,'-9'-15'2926,"6"37"-2056,66 284-516,-60-294-326,0 8 29,1 0-1,1-1 1,1 1 0,0-1 0,2 0 0,0-1 0,1 0 0,1 0 0,0-1 0,1-1 0,8 9-57,-4-38 177,-15 8-161,0 0 1,0 0-1,0 0 0,-1 0 0,0 0 0,0 0 0,0 0 0,0 0 1,-1 0-1,0 1 0,0-1 0,0 1 0,0-1 0,-3-2-16,4 5 6,-66-101 93,65 101-118,5 10 0,0 1 0,0 0 0,1-1 1,0 1-1,1-1 0,0 0 0,0-1 0,1 1 0,0-1 0,0 0 0,0-1 0,1 1 0,0-1 0,8 5 19,-12-8 0,0-1 0,1 1 1,-1-1-1,1 1 0,-1-1 0,1 0 0,0 0 1,0-1-1,0 1 0,0-1 0,0 0 0,0 0 1,1 0-1,-1-1 0,0 1 0,0-1 1,1 0-1,-1 0 0,0-1 0,0 1 0,1-1 1,-1 0-1,0 0 0,0 0 0,0-1 0,0 1 1,0-1-1,0 0 0,-1 0 0,1-1 0,-1 1 1,1-1-1,-1 1 0,0-1 0,0 0 1,0 0-1,0-1 0,0 0 0,6-10 18,-1 0 0,0 0 0,-1-1 0,-1 0-1,-1 0 1,0 0 0,0-1 0,-2 0 0,0 0 0,-1 0 0,0 0 0,-1 0 0,-1 0 0,-1-7-18,50 290-127,-29-224 80,-19-43 13,-1 0-1,1 0 0,0-1 0,-1 1 1,1-1-1,0 1 0,-1-1 0,1 1 1,0-1-1,-1 1 0,1-1 0,-1 0 1,1 1-1,-1-1 0,1 0 0,-1 1 1,0-1-1,1 0 0,-1 0 0,0 1 1,0-1-1,1 0 0,-1 0 1,0 1-1,0-1 0,0 0 0,0 0 1,0 0-1,0 0 0,0 1 0,0-1 1,0 0-1,0 0 0,-1 1 0,1-1 1,0 0-1,-1 0 0,1 1 0,0-1 1,-1 0 34,-6-32-930,-3-11 2281</inkml:trace>
  <inkml:trace contextRef="#ctx0" brushRef="#br1" timeOffset="84864.25">18524 13849 20892,'6'19'713,"0"3"-97,2 2-280,1 2-224,1-4-40,3-9-368,3-7-288</inkml:trace>
  <inkml:trace contextRef="#ctx0" brushRef="#br1" timeOffset="85349.82">18812 13958 14315,'5'98'5929,"26"126"-1598,-31-220-4254,0 1 33,1 0 0,0 0 1,-1 0-1,2 0 0,-1 0 0,0 0 0,1 0 0,0-1 0,0 1 1,1 0-1,-1-1 0,1 0 0,0 0 0,0 1 0,0-2 0,1 1 0,-1 0 1,1-1-1,0 1 0,0-1 0,0 0 0,4 1-110,1 2 40,0 0-1,0 0 0,0 1 1,-1 0-1,0 0 1,0 1-1,0 0 0,-1 1 1,-1-1-1,0 1 1,0 1-1,0-1 0,-1 1 1,-1 0-1,1 0 1,-2 0-1,1 1 0,-2 0 1,1-1-1,-2 1 1,1 0-1,-1 5-39,-1-15 4,1 0-1,-1 0 1,0 0 0,1 0-1,-1-1 1,0 1 0,0 0 0,0 0-1,0 0 1,0 0 0,0 0-1,0 0 1,0 0 0,0 0-1,0 0 1,-1 0 0,1 0-1,0 0 1,0 0 0,-1-1 0,1 1-1,-1 0 1,1 0 0,-1 0-1,1-1 1,-1 1 0,0 0-1,1 0 1,-1-1 0,0 1-1,1-1 1,-1 1 0,0-1 0,0 1-1,0-1 1,0 1 0,1-1-1,-1 0 1,0 1 0,0-1-1,0 0 1,0 0 0,0 1-1,0-1 1,0 0 0,0 0 0,0 0-1,0 0 1,0-1 0,0 1-1,0 0 1,1 0 0,-1 0-1,0-1 1,0 1 0,0-1-1,0 1 1,0 0 0,0-1 0,1 1-1,-1-1 1,0 0 0,1 1-1,-1-1 1,0 0-4,-12-12 49,1-1 0,0 0 1,1-1-1,0 0 0,1 0 0,1-1 0,1-1 1,0 0-1,0-2-49,4 7-7,-1 0 1,1-1-1,1 1 1,0-1-1,1 0 1,1 0-1,0 0 1,0 0-1,1 0 0,1 0 1,0 1-1,1-1 1,0 0-1,1 0 1,0 1-1,1-1 1,1 1-1,0 0 1,1 0-1,3-5 7,67-150-45,-75 165 5,-2 26 24,1 1 0,1-1 0,2 0 0,0 0 1,1 0-1,2 0 0,0-1 0,4 8 16,-9-30 0,-1 1 0,0 0 0,1-1 0,-1 1 0,1-1 0,-1 1 0,1-1 0,0 1 0,0-1 0,0 1 0,-1-1 0,1 0 0,1 1 0,-1-1 0,0 0-1,0 0 1,0 0 0,1 0 0,-1 0 0,0 0 0,1 0 0,-1 0 0,1-1 0,-1 1 0,1-1 0,-1 1 0,1-1 0,0 1 0,-1-1 0,1 0 0,-1 0 0,1 0 0,0 1 0,-1-2 0,1 1 0,0 0 0,-1 0 0,1-1 0,0 1 0,-1 0 0,1-1 0,-1 0 0,1 1-1,-1-1 1,1 0 0,-1 0 0,0 0 0,1 0 0,-1 0 0,0 0 0,0 0 0,0 0 0,0-1 0,1 1 0,48-78 89,-1-98 108,-49 177-196,1 1 0,-1-1 0,0 0 0,1 1 0,-1-1-1,1 1 1,-1-1 0,1 0 0,-1 1 0,1-1 0,-1 0 0,1 1 0,-1-1 0,1 0-1,-1 0 1,1 1 0,-1-1 0,1 0 0,0 0 0,-1 0 0,1 0 0,-1 0 0,1 0-1,0 0 1,-1 0 0,1 0 0,-1 0 0,1 0 0,-1 0 0,1 0 0,0-1 0,-1 1-1,1 0 1,-1 0 0,1-1 0,-1 1 0,1 0 0,-1-1 0,1 1 0,-1 0 0,1-1 0,-1 1-1,0-1 1,1 1 0,-1-1 0,0 1 0,1-1 0,-1 1 0,0-1 0,0 1 0,1-1-1,-1 1 1,0-1 0,0 0 0,0 1 0,0-1 0,0 1 0,0-1 0,0 0 0,0 1-1,0-1 1,0 1 0,0-1 0,0 0 0,0 1 0,0-1 0,0 1 0,-1-1 0,1 1-1,0-1 0,19 47 9,-15-33-5,1-1 2,-3-4-1,0 0 0,1 1 0,0-1 0,0 0 0,1 0 0,0-1 0,0 1 0,1-1 0,0 0 0,0 0 0,1 0 0,0-1 0,0 0 0,0 0 0,1-1 0,0 1 0,0-1 0,0-1 0,2 1-5,30-15-145,-21-9 522</inkml:trace>
  <inkml:trace contextRef="#ctx0" brushRef="#br1" timeOffset="85881.26">19665 13849 13099,'4'-46'7118,"6"-1"-3315,-7 40-3598,-1-1-1,1 1 1,0 0-1,0 0 1,0 0-1,1 1 1,0 0-1,1-1 1,0 1-1,0 0 1,0 1-1,0 0 1,1-1-1,0 2 1,0-1-1,0 1 1,5-3-205,-10 6 5,0 1 1,0-1 0,0 0-1,0 1 1,0-1-1,1 1 1,-1-1 0,0 1-1,0-1 1,1 1 0,-1 0-1,0 0 1,0-1 0,1 1-1,-1 0 1,0 0 0,1 0-1,-1 1 1,0-1 0,0 0-1,1 0 1,-1 1 0,0-1-1,0 1 1,1-1 0,-1 1-1,0-1 1,0 1 0,0 0-1,0 0 1,0-1 0,0 1-1,0 0 1,0 0 0,0 0-1,0 0 1,-1 0 0,1 0-1,0 0 1,-1 0 0,1 1-1,-1-1 1,1 0-1,-1 0 1,1 1 0,-1-1-1,0 0 1,0 0 0,1 1-1,-1-1 1,0 0 0,0 1-6,-3 76-32,2-71 34,-10 78 12,4-52 13,2 0 0,2 1 0,1 0 0,2-1 0,0 1 1,3-1-1,2 9-27,-5-39 3,0 0 0,0 1-1,0-1 1,0 0 0,1 0 0,-1 1 0,1-1 0,0 0 0,0 0 0,0 0 0,1 0 0,-1 0 0,1 0 0,-1 0 0,1-1 0,0 1 0,0 0-1,0-1 1,1 0 0,-1 1 0,1-1 0,-1 0 0,1 0 0,-1 0 0,1-1 0,0 1 0,0-1 0,0 1 0,0-1 0,0 0 0,0 0 0,1 0-1,-1-1 1,0 1 0,0-1 0,1 0 0,-1 0 0,0 0 0,0 0 0,1 0 0,-1-1 0,0 1 0,0-1 0,0 0 0,2-1-3,5-4-56,0 0 0,0-1 0,-1 0 0,0 0 0,-1-1 0,1 0 0,-2-1 0,1 0 0,-1 0 1,0-1-1,-1 0 0,0 0 0,4-10 56,3-5-1412</inkml:trace>
  <inkml:trace contextRef="#ctx0" brushRef="#br1" timeOffset="86171.49">19671 13981 21028,'7'1'1113,"5"-1"863,2 0-856,11-3-455,4 0-137,4-2-424,5-3-64,-1-3-400,1-4-401,1-3-775</inkml:trace>
  <inkml:trace contextRef="#ctx0" brushRef="#br1" timeOffset="86453.38">20128 13849 19004,'70'155'5142,"-70"-154"-5114,1 0-1,-1 0 1,1 0-1,0 0 1,-1 0-1,1 0 0,0 0 1,-1 0-1,1 0 1,0 0-1,0 0 1,0-1-1,0 1 1,0 0-1,0-1 0,0 1 1,0-1-1,0 1 1,0-1-1,0 1 1,0-1-1,0 0 0,0 1 1,1-1-1,-1 0 1,0 0-1,0 0 1,0 0-1,1 0 0,-1 0 1,0 0-1,0 0 1,0-1-1,0 1 1,0 0-1,1-1 0,-1 1 1,0-1-1,0 1 1,0-1-1,0 1 1,0-1-1,0 0 0,0 0 1,-1 1-1,1-1 1,0 0-1,0 0 1,0 0-1,-1 0 0,1 0 1,-1 0-28,41-59 633,-37 53-560,91-143 808,-94 148-884,0 1 0,0-1-1,0 1 1,0-1 0,1 1 0,-1 0-1,1-1 1,-1 1 0,1 0-1,-1 0 1,1 0 0,0 0-1,0 1 1,-1-1 0,1 0-1,0 1 1,0-1 0,0 1-1,0-1 1,-1 1 0,1 0-1,0 0 1,0 0 0,0 0-1,0 0 1,0 1 0,0-1-1,0 0 1,0 1 0,-1-1-1,1 1 1,0 0 0,0 0-1,-1-1 1,1 1 0,0 1-1,-1-1 1,1 0 0,-1 0-1,1 1 4,45 68-126,-41-59 144,64 106 752,-69-116-749,1-1 0,0 1 1,-1-1-1,1 0 1,-1 0-1,1 1 0,0-1 1,-1 0-1,1 0 1,0-1-1,-1 1 0,1 0 1,0 0-1,-1-1 0,1 1 1,0-1-1,-1 0 1,1 1-1,-1-1 0,1 0 1,-1 0-1,0 0 1,1 0-1,-1 0 0,0 0 1,0 0-1,1 0 1,-1-1-1,0 1 0,0 0 1,0-1-1,-1 1 1,1-1-1,0 1 0,-1-1 1,1 1-1,0-1 1,-1 1-1,0-1 0,1 0 1,-1 1-1,0-1 1,0 0-1,0 1 0,0-1 1,0 0-1,0 0-21,10-98-268,-17 68-704</inkml:trace>
  <inkml:trace contextRef="#ctx0" brushRef="#br1" timeOffset="86842.13">20417 13469 22965,'6'1'2538,"109"38"-1402,-92-40-1795,0 0 0,0-1-1,0-2 1,0 0 0,0-2 0,16-5 659,25-18-3453,47-33-4266,-85 47 7315,-41 40 10419,-2-2-6864,-18 30-1964,27-37-934,1 1 0,1-1 0,1 1 0,0 0 0,2 0 0,0 1 0,0-1 0,1 8-253,2-24 5,-1 1 1,1-1-1,0 0 1,-1 0-1,1 0 1,0 0-1,0 0 1,0 1-1,0-1 1,0 0 0,0 0-1,0 0 1,0 0-1,1 1 1,-1-1-1,0 0 1,1 0-1,-1 0 1,1 0-1,-1 0 1,1 0 0,0 0-1,-1 0 1,1 0-1,0 0 1,-1 0-1,1 0 1,0-1-1,0 1 1,0 0-1,0-1 1,0 1 0,0 0-1,0-1 1,0 1-1,0-1 1,0 1-1,0-1 1,0 0-1,1 0 1,-1 1-1,0-1 1,0 0 0,0 0-1,0 0 1,1 0-1,-1 0 1,0 0-1,0-1 1,0 1-1,0 0 1,0 0-1,1-1 1,-1 1 0,0-1-1,0 1 1,0-1-6,21-11 78,-19 9-77,0 0 0,0 1 0,0-1-1,1 1 1,-1 0 0,0 0 0,1 0 0,0 0 0,-1 1 0,1-1-1,0 1 1,0 0 0,0 0 0,0 1 0,-1-1 0,1 1 0,0 0-1,0 0 1,0 0 0,0 0 0,0 1 0,0-1 0,0 1 0,0 0 0,0 0-1,0 1 1,-1-1 0,1 1 0,-1 0 0,1 0 0,-1 0 0,1 0-1,-1 1 1,0-1 0,0 1 0,2 2-1,0 3 4,-1 0 1,0 0-1,0 0 0,-1 1 1,0-1-1,0 1 0,-1 0 1,0 0-1,-1 0 0,0 0 1,0 0-1,-1 0 0,0 1 1,0-1-1,-1 0 1,-1 0-1,1 0 0,-1 0 1,-1 0-1,0-1 0,0 1 1,-1-1-1,-2 4-4,6-10-19,-1-1 0,0 1 0,0 0 0,-1-1 0,1 1 0,0-1 0,0 1 0,-1-1 0,1 0 0,-1 0 0,1 1 0,-1-1 0,0 0 0,1 0 0,-1-1 0,0 1 0,0 0 0,1 0 1,-1-1-1,0 1 0,0-1 0,0 0 0,0 0 0,0 1 0,0-1 0,0 0 0,0 0 0,0-1 0,0 1 0,1 0 0,-3-1 19,-20-8-1328</inkml:trace>
  <inkml:trace contextRef="#ctx0" brushRef="#br1" timeOffset="87369.63">21225 13577 16948,'7'-2'339,"0"-1"1,0 0 0,0 0 0,0-1 0,0 0 0,-1 0-1,1-1 1,-1 0 0,-1 0 0,1 0 0,0 0-1,-1-1 1,0 0 0,-1 0 0,1-1 0,-1 1 0,-1-1-1,1 0 1,-1 0 0,0 0 0,0-3-340,0-76 2370,-3 84-2319,0-1 1,0 1 0,-1-1 0,1 0 0,-1 1 0,0-1 0,1 1 0,-1 0 0,0-1-1,0 1 1,-1 0 0,1-1 0,0 1 0,-1 0 0,1 0 0,-1 0 0,0 0 0,0 0-1,1 1 1,-1-1 0,-1 0 0,1 1 0,0 0 0,0-1 0,0 1 0,-1 0-1,1 0 1,0 0 0,-1 1 0,1-1 0,-3 0-52,0 3 10,1 0-1,-1 0 1,1 1 0,0-1-1,0 1 1,0 0 0,0 0-1,0 1 1,1-1 0,-1 1-1,1-1 1,0 1 0,0 0-1,0 1 1,1-1 0,0 0-1,0 1 1,0-1 0,0 1-1,0 0 1,1-1 0,0 1-1,0 0 1,0 0 0,1 0-1,0 0 1,0 4-10,-1-8 2,-4 23 48,1 1 0,1 0 0,1-1 0,2 1 1,0 0-1,1 0 0,2 0 0,3 16-50,-6-39 9,0 0 1,0 1-1,0-1 0,0 0 1,1 1-1,-1-1 0,1 0 1,-1 0-1,1 0 0,0 1 1,0-1-1,0 0 1,0 0-1,0 0 0,1 0 1,-1 0-1,0-1 0,1 1 1,0 0-1,-1-1 0,1 1 1,0-1-1,0 1 0,0-1 1,0 0-1,0 0 0,0 0 1,0 0-1,0 0 0,0 0 1,0 0-1,1-1 0,-1 1 1,0-1-1,1 0 0,-1 0 1,0 0-1,0 0 0,1 0 1,-1 0-1,0 0 0,1-1 1,-1 0-1,0 1 0,0-1 1,1 0-1,1-1-9,6-9 45,-1 0 0,0-1 0,-1 0 1,0-1-1,-1 0 0,0 0 0,-1 0 0,-1-1 0,0 0 1,0 0-1,-2-1-45,8-14 50,49-114 68,-60 144-119,0 0 0,1-1 0,-1 1 0,0 0 0,0 0-1,0 0 1,0 0 0,1-1 0,-1 1 0,0 0 0,1 0-1,-1-1 1,1 1 0,-1 0 0,0 0 0,1-1-1,0 1 1,-1-1 0,1 1 0,-1 0 0,1-1 0,0 1-1,-1-1 1,1 1 0,0-1 0,0 0 0,-1 1 0,1-1-1,0 0 1,0 1 0,0-1 0,0 0 0,-1 0 0,1 0-1,0 0 1,0 0 0,0 0 0,0 0 0,-1 0 0,1 0-1,0 0 1,0 0 0,0-1 0,0 1 0,-1 0 0,1-1-1,0 1 1,0 0 0,-1-1 0,1 1 0,0-1 0,-1 1-1,1-1 1,0 0 0,-1 1 0,1-1 0,-1 1 0,1-1-1,-1 0 1,1 0 0,-1 1 0,0-1 0,1 0 0,-1 0-1,1 0 2,12 76-44,23 62 68,-36-137-23,0 1 0,0 0-1,1 0 1,-1 0-1,0 0 1,1-1 0,-1 1-1,1 0 1,-1-1-1,1 1 1,-1 0 0,1-1-1,-1 1 1,1 0-1,0-1 1,-1 1-1,1-1 1,0 1 0,-1-1-1,1 1 1,0-1-1,0 0 1,0 1 0,-1-1-1,1 0 1,0 0-1,0 1 1,0-1 0,0 0-1,-1 0 1,1 0-1,0 0 1,0 0 0,0 0-1,0-1 1,0 1-1,-1 0 1,1 0 0,0 0-1,0-1 1,0 1-1,-1 0 1,1-1 0,0 1-1,0-1 1,-1 1-1,1-1 1,0 1 0,-1-1-1,1 0 1,-1 1-1,1-1 1,-1 0 0,1 1-1,0-1 0,25-45 54,23-115 42,-38 144-176,-4 48-45,9 158-355,-9-175-611,2-10-772</inkml:trace>
  <inkml:trace contextRef="#ctx0" brushRef="#br1" timeOffset="88539.14">15038 13541 16492,'-8'62'4866,"27"27"-3927,-16-86-907,0 0 0,0-1 0,1 1 0,0-1 0,-1 0 0,1 0 0,0 0 0,0 0 0,0-1 0,0 0 0,0 1 0,0-2 0,0 1 0,0 0 0,1-1 1,-1 0-1,0 0 0,0 0 0,1 0 0,-1-1 0,0 0 0,0 1 0,0-2 0,0 1 0,0 0 0,0-1 0,0 0 0,0 0 0,0 0 0,-1 0 0,1 0 0,-1-1 0,0 0 0,3-3-32,269-166 158,-225 145-147,0 3 0,1 1 0,2 3 0,0 2 0,1 2 0,49-7-11,35 7 15,0 7 0,131 7-15,-144 4 20,0-4 0,-1-7 0,108-21-20,-107-4 7,-2-5 1,-1-6-1,-3-5 1,34-24-8,-41 20 2,2 4 1,3 5 0,1 5 0,69-12-3,-151 45 13,-1 2 1,1 1-1,0 2 0,0 2 0,0 1 0,0 1 1,0 2-1,0 2 0,-1 1 0,0 2 1,-1 1-1,10 6-13,40 23 1433</inkml:trace>
  <inkml:trace contextRef="#ctx0" brushRef="#br1" timeOffset="94438.14">15573 10975 17804,'5'10'385,"1"-1"-1,0 0 1,0 0 0,1 0-1,0-1 1,1 0 0,-1 0-1,2-1 1,-1 0 0,9 5-385,-8-5 179,23 14-43,2-1 0,1-1 0,0-2-1,1-2 1,1-1 0,0-2 0,0-2 0,2-1 0,-1-2 0,1-1 0,0-2-1,0-2 1,0-2 0,0-1 0,0-2 0,0-2 0,29-8-136,31 4 78,0 4-1,1 5 1,76 10-78,-119-7 10,1-3-1,0-2 1,-1-3-1,1-2 1,-1-2 0,48-16-10,87-28 62,286-69-26,-62 43 134,-395 72-52,1-2 1,-2 0 0,1-1 0,-1-1-1,-1-1 1,9-7-119,107-54 481,-93 62-454,-34 10-18,1-1-1,-1 0 1,0 0 0,0-1 0,-1 0 0,1 0-1,0-1 1,-1 0 0,0 0 0,0-1-1,0 0 1,5-5-9,7-15 8,-1 0 1,-2-1-1,-1 0 0,-1-1 0,-1-1 0,-1 0 1,-2-1-1,0 0 0,-2-1 0,-2 0 0,-1 0 1,-1-1-1,0-11-8,-4 19 3,-1 1 0,0 0 0,-2 0 0,-1 0 0,0 0 0,-2 1 0,0-1 0,-2 1-1,0 1 1,-1 0 0,-1 0 0,-1 0 0,-1 1 0,-11-13-3,1-7-12,17 29 3,0-1 0,-1 1 0,0 0 1,-1 1-1,0 0 0,0 0 0,-1 0 0,0 1 0,0 0 0,-1 1 0,0-1 1,-4 0 8,-14-5-32,-2 2 0,1 1 0,-1 2 0,0 0 0,-1 2 0,-25-1 32,-10-4 22,-546-152 56,488 139-56,-1 5 0,-1 5 0,0 6 0,-1 5 1,1 6-1,-100 16-22,168-12 6,1 3-1,-1 2 1,2 2-1,0 3 1,1 3 0,1 1-1,0 3 1,2 2-1,1 3 1,-39 30-6,-234 170-9,309-220-15,1 1 1,-1 1 0,2 0 0,-1 1 0,2 0 0,-1 1 0,2 0 0,0 1 0,0 0-1,2 1 1,0 0 0,0 0 0,1 1 0,1 0 0,-3 13 23,-12 101-1761,15-58 1236</inkml:trace>
  <inkml:trace contextRef="#ctx0" brushRef="#br1" timeOffset="95590.66">3455 10512 15011,'-11'-20'512,"0"-1"0,-2 2 1,0 0-1,-2 0 0,0 1 0,0 1 0,-2 1 0,0 0 0,-2 0-512,15 13 125,0 0 0,0 1 0,0 0 1,0 0-1,-1 0 0,1 0 0,-1 0 0,1 1 0,-1 0 0,1 0 0,-1 0 0,0 1 0,0 0 0,1 0 0,-1 0 1,0 0-1,1 0 0,-1 1 0,0 0 0,1 0 0,-1 1 0,1-1 0,-1 1 0,1 0 0,0 0 0,-1 0 0,1 1 1,0-1-1,-2 3-125,-19 18 184,0 1 0,2 1 0,1 1 0,1 2 1,1-1-1,-16 32-184,18-30 19,-20 28 0,2 2-1,3 2 1,3 1 0,1 3-19,22-46-6,0 0 0,1 1 0,1 0 0,1-1 0,1 2 0,1-1 0,0 0 0,2 0 0,0 1 1,1-1-1,2 0 0,0 0 0,0 0 0,2 0 0,1-1 0,0 1 6,12 21-26,2-1 1,1-1-1,2-1 1,2-1 0,1-1-1,2-1 1,1-2-1,2 0 1,1-3-1,1 0 1,4-1 25,-18-14-5,1 0 0,1-2 0,0-1 0,1 0 0,1-2 0,-1 0 0,1-2 0,1 0 0,0-2 0,0 0 0,0-2 0,0-1 0,1 0 0,0-2 0,-1-1 0,1-1 0,-1-1 0,1-1 0,-1-2 0,0 0 0,0-1 0,0-1 0,-1-2 0,0 0 0,-1-1 0,13-9 5,-7-1 10,0 0-1,0-3 0,-2 0 0,-1-1 0,-1-2 0,-2 0 1,0-2-1,-2 0 0,-1-1 0,-1-1 0,-1-1 0,-2 0 0,3-13-9,2-6 47,-4 0-1,-1-1 0,-3-1 0,-1 0 0,-4-1 0,-1 0 0,-3 0 1,-2-22-47,0 52 71,-2-1 0,0 1-1,-1-1 1,-1 1 0,-1 0 0,-2 0 0,0 0 0,-1 1 0,-1 0 0,-1 0 0,-1 1 0,-1 0 0,-1 0 0,-1 2 0,-1-1 0,0 2 0,-1 0 0,-11-9-71,16 18-17,0 1 0,0 0 0,-1 0 0,0 1 0,0 1 0,-1 0 0,0 0 0,0 1 0,0 1 0,-1 0 0,0 0 0,1 2 0,-1-1 0,0 2 0,0 0 0,-1 0 0,1 1 0,0 1 0,0 0 0,0 1 0,0 0 0,0 1 0,1 0 0,-10 4 17,-15 21-1335</inkml:trace>
  <inkml:trace contextRef="#ctx0" brushRef="#br1" timeOffset="97320.09">3814 10528 10026,'58'-69'6527,"9"7"-3643,162-92-3853,-145 102 1689,56-38-703,289-170-34,-281 186 17,3 5 0,115-32 0,102-12 49,5 16 1,24 13-50,596-106 117,-819 150-113,1252-259 16,-957 235-9,3 21-1,228 17-10,160-14 58,-836 38-58,369-34 0,233 13 0,-181 40-8,-96-1 37,53-18-29,-57-14 12,1 15-1,178 29-11,44 62 16,-447-74-4,-2 5 0,0 5 1,-1 5-1,-2 6 0,50 25-12,-141-51 118,-1 1 0,0 2-1,-1 0 1,-1 1 0,0 2 0,-1 0-1,-1 1 1,-1 1 0,-1 1-1,0 0 1,14 23-118,22 45 1267,-53-87-824,2 6 60,87 186-867,-81-165-218,-9-26 2245</inkml:trace>
  <inkml:trace contextRef="#ctx0" brushRef="#br1" timeOffset="98345.72">16522 8143 19700,'-1'35'3847,"10"20"-2934,-2-18-401,3 35-5,-4-18-283,3-1 0,2 1 1,2-2-1,5 9-224,7-19 334,-24-41-319,0-1 0,0 1 0,0-1 0,0 1 0,0-1 0,0 0 0,0 1 0,0-1 0,-1 0 0,1 0 0,0 0 0,0 0 0,0 0 0,0 0 0,0 0-1,0 0 1,0 0 0,0 0 0,0 0 0,0-1 0,0 1 0,0 0 0,0-1 0,0 1 0,0-1 0,0 1 0,-1-1 0,1 1 0,0-1 0,0 0 0,-1 1-1,1-1 1,0 0 0,-1 0 0,1 1 0,-1-1 0,1 0 0,-1 0 0,1 0 0,-1 0 0,1 0 0,-1 1 0,0-1 0,0 0 0,1 0 0,-1 0 0,0 0-15,116-285 901,-115 284-898,0 0-4,-1-1 0,1 1 1,0 0-1,0 0 0,0-1 1,0 1-1,1 0 1,-1 0-1,1 0 0,-1 0 1,1 0-1,-1 0 1,1 0-1,0 1 0,0-1 1,0 1-1,0-1 0,0 1 1,0 0-1,1 0 1,-1 0-1,0 0 0,1 0 1,-1 0-1,0 1 0,1-1 1,-1 1-1,1-1 1,-1 1-1,1 0 0,-1 0 1,3 1 0,0 4-7,0 1-1,0 1 1,-1-1 0,0 1 0,0 0 0,0 0 0,-1 0 0,0 0-1,-1 1 1,0-1 0,0 1 0,0-1 0,0 9 7,2-1-5,58 283 85,-43-279 9,-5-49-186,-12-2-756,-4-5-735</inkml:trace>
  <inkml:trace contextRef="#ctx0" brushRef="#br1" timeOffset="98983.25">17202 8354 10530,'62'-39'12052,"-49"28"-11412,-12 10-546,0-1-1,-1 1 1,1-1 0,-1 0-1,0 1 1,0-1-1,1 0 1,-1 1 0,0-1-1,0 0 1,-1 1-1,1-1 1,0 0 0,-1 1-1,1-1 1,0 1-1,-1-1 1,0 1 0,1-1-1,-1 1 1,0-1-1,0 1 1,0-1 0,0 1-1,0 0 1,0 0-1,0-1 1,-1 1 0,1 0-1,0 0 1,0 0-1,-1 0 1,1 1 0,-1-1-1,1 0 1,-1 1-1,1-1 1,-1 0 0,0 1-1,1 0 1,-1-1-1,0 1 1,1 0 0,-1 0-1,1 0 1,-1 0-1,0 0 1,1 1 0,-2-1-94,-3 0 22,1 1 1,-1 0-1,0 0 1,1 0 0,-1 1-1,0 0 1,1 0 0,0 0-1,-1 1 1,1-1-1,0 1 1,1 1 0,-1-1-1,0 1 1,1 0-1,0 0 1,0 0 0,0 0-1,0 1 1,1-1 0,-1 1-1,1 1-22,-51 118 9,49-107-9,1 0-1,1 0 0,1 1 0,0-1 0,1 1 0,1-1 1,1 1-1,0-1 0,1 0 0,1 1 0,1-1 1,0 0-1,6 12 1,-9-27-1,-1 0 1,1 0-1,0 0 0,0 0 1,0-1-1,0 1 0,1 0 1,-1-1-1,0 1 1,1-1-1,-1 1 0,1-1 1,0 0-1,-1 0 1,1 0-1,0 0 0,0 0 1,0 0-1,-1 0 1,1 0-1,0-1 0,0 1 1,0-1-1,0 1 1,0-1-1,0 0 0,0 0 1,0 0-1,1 0 1,-1 0-1,0 0 0,0-1 1,0 1-1,0-1 1,0 1-1,0-2 1,60-49 23,-48 31 3,0 0 1,-2-2-1,0 1 0,-2-1 1,0-1-1,-1 1 0,-2-2 0,0 1 1,-1-1-1,-2 0 0,0 0 1,-2 0-1,-1-1 0,-1-23-26,-9 16 35,3 45-111,9 21 45,0-1 1,3 0-1,0 0 1,2-1-1,2 0 1,1 0-1,2 2 31,-12-31 2,0 0-1,0 0 1,1 0-1,-1 0 1,1 0-1,-1 0 1,1 0-1,0 0 0,0-1 1,0 1-1,1-1 1,-1 1-1,0-1 1,1 0-1,0 0 1,-1 0-1,1 0 0,0 0 1,0-1-1,0 0 1,0 1-1,0-1 1,1 0-1,-1 0 1,0-1-1,1 1 0,-1-1 1,0 1-1,1-1 1,-1 0-1,0-1 1,1 1-1,-1 0 1,0-1-1,3 0-1,5-9 36,-1 1 1,0-1-1,0-1 0,-1 0 0,-1 0 1,0-1-1,0 0 0,-1 0 0,-1-1 1,0 1-1,-1-2 0,0 1 0,-1 0 1,0-1-1,-1-3-36,-3 16 3,7-20 64,-3 9-17,0-1 0,-1 0 0,0 0 0,-1 0 0,-1 0 0,0 0 0,-1 0 0,0-1 0,-1 1 0,-1 0-50,3 62-164,4-19 156,1-1 0,1 0 1,2 0-1,1-1 0,1-1 1,2 1-1,0-2 0,8 10 8,-20-35 0,-1 0 1,1 1-1,0-1 0,0 0 0,0 0 0,0 0 1,0 0-1,0 0 0,0 0 0,0 0 0,0 0 1,0 0-1,1 0 0,-1-1 0,0 1 0,1 0 0,-1-1 1,0 1-1,1-1 0,-1 1 0,1-1 0,-1 0 1,1 0-1,-1 0 0,1 0 0,-1 0 0,0 0 1,1 0-1,-1 0 0,1 0 0,-1-1 0,1 1 0,-1-1 1,0 1-1,1-1 0,-1 1 0,0-1 0,1 0 1,-1 0-1,0 0 0,0 1 0,0-1 0,0 0 1,0-1-1,0 1 0,0 0 0,0 0 0,0 0 0,0-1 0,35-68 34,-29 48-208,-1 0 0,-1 1 0,-1-2 1,-1 1-1,-1 0 0,-1-1 0,-1 1 0,0-1 0,-2 1 0,-1 0 1,-2-7 173,-13-40-1932</inkml:trace>
  <inkml:trace contextRef="#ctx0" brushRef="#br1" timeOffset="99495.53">17714 8064 15795,'6'27'1114,"1"0"0,1-1-1,1 1 1,1-2-1,2 1 1,0-2-1,2 1 1,1-1-1114,4 5 494,-1 0 0,-2 1 0,-1 0 0,-1 2 0,-2 0 1,4 17-495,-40-83 1904,-85-136-1576,101 147-351,19 21-36,29 24-55,-34-18 107,2 2 3,1 1 0,-1-1 0,1-1 0,0 0 0,1 0 0,-1-1 0,1 0 0,-1 0 0,1-1 0,1-1 0,-1 1 0,0-2 0,0 1 0,1-2 0,-1 1 0,1-1 0,-1-1 0,0 0-1,1 0 1,-1-1 0,0 0 0,0-1 0,0 0 0,0-1 0,-1 0 0,1-1 0,-1 0 0,0 0 0,0 0 0,0-2 4,-2-1 10,0 0-1,0 0 1,-1 0 0,-1-1 0,1 0-1,-1 0 1,-1-1 0,1 1 0,-2-1-1,1 0 1,-2 0 0,1 0-1,-1 0 1,-1-1 0,0 1 0,0-1-1,-1-10-9,-13-16 35,13 37-37,-1-1 1,1 1 0,-1 0-1,1-1 1,-1 1-1,0 0 1,1 0 0,-1-1-1,1 1 1,-1 0 0,0 0-1,1 0 1,-1 0 0,0 0-1,1 0 1,-1 0 0,1 0-1,-1 0 1,0 0 0,1 0-1,-1 0 1,0 1 0,1-1-1,-1 0 1,1 0 0,-1 1-1,1-1 1,-1 0-1,0 1 1,1-1 0,-1 0-1,1 1 1,0-1 0,-1 1-1,1-1 1,-1 1 0,1-1-1,0 1 1,-1-1 0,1 1-1,0 0 1,-1-1 0,1 1-1,0-1 1,0 1 0,0 0-1,0-1 1,0 1 0,0-1-1,0 1 1,0 0-1,0-1 1,0 1 0,0 0-1,0-1 1,0 1 0,0-1-1,0 1 1,0 0 0,1-1 1,-8 25-2,1 0 0,1 0 0,2 0 0,0 0 0,2 1 0,0-1 1,2 1-1,1-1 0,1 0 0,5 21 2,-7-43-1,-1 0 1,0-1-1,1 1 1,-1 0-1,1-1 1,0 1-1,0-1 1,0 1-1,0-1 0,0 1 1,1-1-1,-1 0 1,1 0-1,-1 1 1,1-1-1,0 0 1,0 0-1,0-1 0,0 1 1,0 0-1,0-1 1,1 1-1,-1-1 1,0 0-1,1 0 0,-1 0 1,1 0-1,0 0 1,-1 0-1,1-1 1,-1 1-1,1-1 1,0 0-1,-1 0 0,1 0 1,0 0-1,0 0 1,-1 0-1,1-1 1,0 0-1,-1 1 1,1-1-1,0 0 1,61-43-179,-36 16-553</inkml:trace>
  <inkml:trace contextRef="#ctx0" brushRef="#br1" timeOffset="100257.93">17634 8826 17020,'2'-21'7979,"20"51"-5999,3 21-1661,-3 0-1,-2 2 0,-3 0 1,-1 4-319,-12-43 82,29 68 366,-31-81-441,-1 0 0,1 0 0,-1-1-1,1 1 1,0-1 0,-1 0-1,1 1 1,-1-1 0,1 0-1,0 0 1,-1 0 0,1 0 0,0 0-1,-1 0 1,1-1 0,0 1-1,-1 0 1,1-1 0,-1 1-1,1-1 1,-1 0 0,1 0-1,-1 1 1,1-1 0,-1 0 0,0 0-1,1 0 1,-1 0 0,0-1-1,0 1 1,0 0 0,0 0-1,0-1 1,0 1 0,0-1 0,0 1-1,-1-1 1,1 1 0,-1-1-1,1 1 1,-1-1 0,1 1-1,-1-1 1,0 0 0,0 1-1,1-1 1,-1 0 0,-1 1 0,1-1-1,0 0-6,1 0 6,102-226 200,-103 226-208,1 0-1,0 0 1,-1 0-1,1 0 1,0 0 0,0 1-1,0-1 1,0 0-1,1 1 1,-1-1-1,0 0 1,1 1-1,-1 0 1,1-1 0,-1 1-1,1 0 1,0 0-1,-1 0 1,1 0-1,0 0 1,0 0-1,0 0 1,0 0 0,0 1-1,0-1 1,0 1-1,0 0 1,0 0-1,0-1 1,0 1-1,0 0 1,0 1 0,0-1-1,0 0 1,0 1-1,0-1 1,0 1-1,0-1 1,0 1-1,0 0 1,-1 0 0,1 0-1,0 0 1,0 0-1,-1 0 1,1 0-1,-1 1 1,1 0 2,4 8 3,-1 0 0,0 0 0,-1 1 0,0 0 0,-1 0 0,0 0 0,0 0 0,-1 0 1,-1 1-1,0-1 0,-1 1 0,0-1 0,0 1 0,-2-1 0,1 0 0,-1 1 0,-1-1 0,0 0 0,-1 0 0,-3 8-3,6-16 18,0-1 0,0 1 0,0 0 0,-1 0 0,1-1 0,-1 1-1,1 0 1,-1-1 0,0 0 0,0 1 0,0-1 0,-1 0 0,1 0 0,0 0-1,-1 0 1,1-1 0,-1 1 0,0-1 0,0 1 0,1-1 0,-1 0 0,0 0-1,0 0 1,0-1 0,0 1 0,0-1 0,0 1 0,0-1 0,0 0 0,0 0-1,0-1 1,-1 1 0,1 0 0,0-1 0,1 0 0,-1 0 0,0 0 0,0 0-1,0 0 1,0 0 0,1-1 0,-2-1-18,-76-61-288,78 62-249,2 1-674,0 0-820</inkml:trace>
  <inkml:trace contextRef="#ctx0" brushRef="#br1" timeOffset="100660.06">18339 8901 22269,'0'1'87,"1"-1"0,0 1 1,-1-1-1,1 1 1,0-1-1,-1 1 0,1-1 1,0 1-1,0-1 0,0 0 1,-1 1-1,1-1 1,0 0-1,0 0 0,0 0 1,-1 1-1,1-1 0,0 0 1,0 0-1,0 0 0,0 0 1,0-1-1,-1 1 1,1 0-1,0 0 0,0 0 1,0-1-1,-1 1 0,1 0 1,0-1-1,0 1 0,-1-1 1,1 1-1,0-1 1,-1 1-1,1-1 0,0 1 1,-1-1-1,1 0 0,-1 1 1,1-1-1,-1 0 1,1 0-1,-1 1 0,0-1 1,1 0-88,22-37 486,-4-53 239,-19 89-706,0 0 0,0-1 1,0 1-1,0-1 1,0 1-1,0 0 0,-1-1 1,1 1-1,-1 0 1,1-1-1,-1 1 0,0 0 1,0 0-1,0-1 0,0 1 1,-1 0-1,1 0 1,0 0-1,-1 0 0,1 1 1,-1-1-1,0 0 1,0 1-1,0-1 0,0 1 1,0 0-1,0-1 1,0 1-1,0 0 0,0 0 1,0 0-1,-1 1 1,1-1-1,0 0 0,-1 1 1,-1-1-20,-1 3 17,-1 0 0,1 0 0,0 0 0,0 0 0,0 1 0,0 0 0,0 0 0,1 0 0,-1 1 0,1 0 1,0-1-1,0 1 0,1 1 0,-1-1 0,1 1 0,0-1 0,0 1 0,0 0 0,0 0 0,1 0 0,0 0 0,0 0 1,1 1-1,-1-1 0,1 1 0,0-1 0,1 1 0,-1 0 0,1-1 0,0 1 0,1 2-17,-3 17 4,0-1 0,2 0-1,1 0 1,1 0 0,2 1 0,0-2-1,1 1 1,1 0 0,1-1 0,2 0-1,2 3-3,-11-23-2,1 0-1,0 0 0,1 0 0,-1 0 0,0 0 0,1-1 0,0 1 0,0 0 0,-1-1 0,2 1 0,-1-1 0,0 0 0,0 1 0,1-1 0,-1 0 0,1 0 0,0-1 0,-1 1 0,1-1 0,0 1 0,0-1 0,0 0 0,0 0 0,0 0 0,0 0 0,0-1 0,1 1 0,-1-1 0,0 0 0,0 0 1,0 0-1,1 0 0,-1-1 0,0 1 0,0-1 0,0 0 0,0 0 0,0 0 0,0 0 0,1-1 3,45-74-1991,-30 16 586</inkml:trace>
  <inkml:trace contextRef="#ctx0" brushRef="#br1" timeOffset="100914.6">18507 8542 20100,'-1'50'1075,"3"0"0,1 0-1,3 0 1,2-1 0,3 0-1,12 38-1074,20-11 823,-42-74-805,0-1 0,1 1 0,-1-1 0,1 1 0,-1-1 0,1 0 0,0 0 0,-1 0 0,1 0-1,0 0 1,0 0 0,0-1 0,0 1 0,-1-1 0,1 1 0,0-1 0,0 0 0,0 1 0,0-1 0,0 0 0,0 0 0,0-1-1,0 1 1,0 0 0,0-1 0,0 1 0,0-1 0,0 0 0,0 1 0,0-1 0,-1 0 0,1 0 0,0 0 0,0 0 0,-1-1-1,1 1 1,-1 0 0,1-1 0,-1 1 0,0-1 0,1 0-18,11-16 47,0-1 0,0 0-1,-2-1 1,-1-1 0,0 0 0,-2 0-1,0-1 1,-2 0 0,0 0 0,-1-1 0,-2 1-1,0-1 1,-1 0 0,-1-9-47,-3-3-1543,-3 29-270</inkml:trace>
  <inkml:trace contextRef="#ctx0" brushRef="#br1" timeOffset="101078.68">18792 8918 16107,'16'25'2529,"1"-2"504,6-3-1537,2-4-464,-2-3-264,7-10-568,2-3-160,-2-14-1024,1-14-1192</inkml:trace>
  <inkml:trace contextRef="#ctx0" brushRef="#br1" timeOffset="102119.35">19040 8788 16876,'-7'37'2342,"-2"79"2761,9-115-5086,1 0-1,0 0 1,0 0-1,-1 0 1,1 0 0,0 0-1,0 0 1,0-1-1,0 1 1,0 0-1,0 0 1,0-1-1,1 1 1,-1-1-1,0 1 1,0-1 0,0 0-1,0 1 1,1-1-1,-1 0 1,0 0-1,0 0 1,1 0-1,-1 0 1,0 0 0,0 0-1,1 0 1,-1 0-1,0-1 1,0 1-1,1 0 1,-1-1-1,0 1 1,0-1-1,0 1 1,0-1 0,0 0-1,0 1 1,0-1-1,0 0 1,0 0-1,0 0 1,0 0-1,0 0 1,-1 0 0,1 0-1,0 0 1,-1 0-1,1 0 1,-1 0-1,1 0 1,-1-1-1,1 1 1,-1 0-1,0 0 1,0-1 0,1 1-1,-1 0 1,0 0-1,0-1 1,0 0-17,19-73 217,-19 75-220,1 0 0,0-1-1,-1 1 1,1 0 0,0 0 0,-1 0-1,1-1 1,0 1 0,-1 0 0,1 0-1,0 0 1,-1 0 0,1 0-1,0 0 1,-1 0 0,1 0 0,0 1-1,-1-1 1,1 0 0,0 0 0,-1 1-1,1-1 1,-1 0 0,1 0 0,-1 1-1,1-1 1,0 1 0,-1-1 0,1 1-1,-1-1 1,1 1 0,-1-1 0,0 1-1,1-1 1,-1 1 0,0-1 0,1 1-1,-1 0 1,0-1 0,1 1-1,-1-1 1,0 1 0,0 0 0,0-1-1,0 1 4,17 28-45,46 53 196,-61-81-134,-1 0 1,1 0 0,0 0-1,0 0 1,0-1-1,0 1 1,0-1-1,0 1 1,0-1 0,0 0-1,0 0 1,0 0-1,-1 0 1,1 0-1,0 0 1,0-1 0,0 1-1,0 0 1,0-1-1,0 0 1,0 1 0,0-1-1,-1 0 1,1 0-1,0 0 1,0 0-1,-1 0 1,1-1 0,-1 1-1,1 0 1,-1-1-1,0 1 1,0-1-1,1 0-16,38-59 450,-38 58-433,61-115 342,-62 118-368,-1-1 1,1 1 0,0-1-1,-1 1 1,1 0-1,0-1 1,-1 1 0,1 0-1,0 0 1,0-1-1,-1 1 1,1 0 0,0 0-1,0 0 1,-1 0-1,1 0 1,0 0 0,0 0-1,-1 0 1,1 0-1,0 0 1,0 1 0,-1-1-1,1 0 1,0 0 0,-1 1-1,1-1 1,0 0-1,-1 1 1,1-1 0,0 1-1,-1-1 1,1 1-1,-1-1 1,1 1 0,-1-1-1,1 1 1,-1 0-1,1-1 1,-1 1 0,0 0-1,1-1 1,-1 1-1,0 0 1,0-1 0,1 1-1,-1 0 1,0 0-1,0 0 8,18 46-143,-16-38 143,4 12 25,28 52 250,-31-73-242,1-1 0,-1 1-1,0-1 1,0 1 0,0-1-1,0 0 1,0 0 0,0-1-1,0 1 1,0 0 0,0-1-1,-1 0 1,1 0 0,-1 0-1,1 0 1,-1 0 0,0 0 0,0 0-1,0-1 1,0 1 0,0-1-1,0 0 1,-1 0 0,1 1-1,-1-1 1,0 0 0,1 0-1,-2-1-32,0 4 0,50-107-500,-49 106 439,-1 0-1,1 0 0,0-1 1,0 1-1,-1 0 1,1 0-1,0 0 1,0 1-1,0-1 0,0 0 1,0 0-1,0 0 1,1 1-1,-1-1 1,0 1-1,0-1 1,1 1-1,-1-1 0,0 1 1,0 0-1,1-1 1,-1 1-1,0 0 1,1 0-1,-1 0 0,0 0 1,1 0-1,-1 0 1,0 1-1,1-1 1,-1 0-1,0 1 0,0-1 1,1 1-1,-1-1 1,0 1-1,0 0 1,0-1-1,0 1 0,0 0 1,0 0-1,0 0 1,1 0 61,39 51-457,-32-38 544,-8-13-67,-1 0 0,1 1 0,-1-1-1,1 1 1,-1-1 0,1 0-1,0 1 1,0-1 0,0 0-1,0 0 1,0 0 0,0 0-1,0 0 1,0 0 0,0 0-1,1 0 1,-1 0 0,0 0-1,0-1 1,1 1 0,-1 0 0,1-1-1,-1 1 1,1-1 0,-1 0-1,0 1 1,1-1 0,0 0-1,-1 0 1,1 0 0,-1 0-1,1 0 1,-1 0 0,1-1-1,-1 1 1,0 0 0,1-1-1,-1 1 1,1-1 0,-1 1-1,0-1 1,1 0 0,-1 0 0,0 1-1,1-1 1,-1 0 0,0 0-1,0 0 1,0-1 0,0 1-1,0 0 1,0 0 0,-1 0-1,1-1 1,0 1 0,0 0-1,-1-1 1,1 1-20,68-138-49,-68 139 23,0-1 1,0 1-1,0-1 1,0 1-1,0 0 1,0-1-1,1 1 0,-1 0 1,0 0-1,0 0 1,0 0-1,0 0 1,1 0-1,-1 0 1,0 0-1,0 1 1,0-1-1,0 0 1,0 1-1,0-1 1,0 1-1,1-1 0,-1 1 1,0 0-1,-1-1 1,1 1-1,0 0 1,0-1-1,0 1 1,0 0-1,-1 0 1,1 0-1,0 0 1,-1 0-1,1 0 0,0 0 1,-1 0-1,1 0 1,-1 0-1,0 0 1,1 1-1,-1-1 1,0 0-1,0 0 1,0 0-1,0 0 1,0 1-1,0-1 1,0 0-1,0 0 0,0 0 1,-1 0-1,1 0 1,0 1-1,-1 0 26,3 6 10,2 4 89,-1 0 1,1 0-1,1 0 0,0 0 1,1-1-1,0 0 1,1 0-1,0 0 0,1-1 1,0 0-1,0-1 1,1 0-1,4 3-99,-11-11 29,0-1 0,0 1 1,0 0-1,0 0 0,0-1 0,0 1 0,0-1 1,1 0-1,-1 0 0,0 1 0,0-2 0,1 1 1,-1 0-1,0 0 0,0-1 0,0 1 0,0-1 1,1 1-1,-1-1 0,0 0 0,0 0 0,0 0 1,0 0-1,-1 0 0,1-1 0,0 1 0,0-1 1,-1 1-1,1-1 0,-1 1 0,1-1 1,-1 0-1,0 0 0,1 0 0,-1 0 0,0-1-29,37-74 29,-29 43-770,0 1 0,-3-1-1,0-1 1,-3 1-1,0-1 1,-3 0 0,0 1-1,-3-1 1,0 0 0,-3 0 741,4 13-358,24 39 3150,31 136 2298,111 57-4539,-165-210-550,1 0 1,-1 0-1,0 0 1,1 0-1,-1 0 1,1 0-1,-1 0 1,1 0 0,-1 0-1,1 0 1,-1 0-1,1 0 1,-1 0-1,0 0 1,1 0-1,-1 0 1,1 1-1,-1-1 1,1 0-1,-1 0 1,1 1-1,0-1 1,-1 0-1,1 1 1,-1-1 0,1 1-1,0-1 1,-1 0-1,1 1 1,0-1-1,-1 1 1,1-1-1,0 1 1,-1-1-1,1 1 1,0-1-1,0 1 1,0-1-1,0 1 1,0-1 0,0 1-1,-1 0 1,1-1-1,0 1 1,1-1-1,-1 1 1,0-1-1,0 1 1,0-1-1,0 1 1,0 0-1,0-1 1,1 1-1,-1-1 1,0 1-1,0-1 1,1 0 0,-1 1-1,0-1 1,1 1-1,-1-1 1,1 1-1,-1-1 1,0 0-1,1 1 1,-1-1-1,1 0-1,-44-19-29,39 17 12,-26-15-27,0-2 0,2 0 0,1-2 0,0-1 0,1-1 0,-6-10 44,23 22 181,8 9 75,4 1 39,119 17 137,10-17-807,-94-6-1058</inkml:trace>
  <inkml:trace contextRef="#ctx0" brushRef="#br1" timeOffset="102443.45">18828 9536 19572,'23'-6'2105,"9"-5"735,21-7-1720,11-3-23,17-4-321,7-1-376,9-4-200,4 2-40,5-2-112,-1 1-32,3 0-16,0 1-264,-5 7-1264,-3 2-345</inkml:trace>
  <inkml:trace contextRef="#ctx0" brushRef="#br1" timeOffset="112201.5">5675 10149 17756,'-71'0'1448,"10"-2"-733,1 3 0,-1 2 1,1 3-1,-18 6-715,65-8 58,1 0 1,0 1-1,0 1 1,1-1 0,-1 2-1,1 0 1,1 0-1,-1 1 1,1 0-1,1 1 1,-1 0-1,1 0 1,1 1 0,0 0-1,0 1 1,1-1-1,1 2 1,0-1-1,0 1 1,1 0-1,0 0 1,1 1-59,-26 68-2,3 1 0,4 1 0,4 2 1,3 0-1,-2 63 2,13-108 5,2 0 0,2 1 0,2-1 0,1 1 0,2-1 0,2 0 0,2 0 0,1-1 0,2 0 0,2 0 0,2-1 0,7 11-5,-13-26-1,1-2 0,2 1 0,0-1 0,1-1 0,1 0 0,1-1 0,1-1 0,0 0 0,2-1 0,0-1 0,0 0 0,2-2 0,0 0 0,0-1 0,1-1 1,1-1-1,0-1 0,0-1 0,1-1 0,0-1 0,1-1 0,0-1 0,-1-1 0,25 1 1,-29-7 16,-1-2-1,0 0 1,0-1 0,0-1 0,0 0-1,-1-2 1,0 0 0,0-1 0,-1 0-1,-1-1 1,1-1 0,-2-1 0,1 0-1,-2-1 1,1 0 0,-2-1 0,0-1-1,-1 0 1,0 0 0,8-16-16,24-41 165,-2-2 1,-3-1 0,-4-2 0,-3-1-1,-4-1 1,-3-2 0,-4-1-1,-3 0 1,-4-1 0,-3-1-1,-4 0 1,-4-7-166,1 44 73,-2-1-1,-3 0 1,-1 1 0,-2-1-1,-3 1 1,-2 0-1,-14-42-72,23 84 9,0 0-1,-1 1 0,0-1 1,0 0-1,0 1 1,0 0-1,-1-1 1,1 1-1,-1 0 0,0 0 1,-1 0-1,1 1 1,-1-1-1,1 1 0,-1 0 1,0 0-1,0 0 1,0 0-1,-1 1 0,1 0 1,-1 0-1,1 0 1,-1 0-1,0 1 0,0-1 1,0 1-1,0 1 1,1-1-1,-1 1 0,0-1 1,0 2-1,0-1 1,-4 1-9,-14 6-86,1 0 1,0 2 0,0 1 0,1 0-1,0 2 1,1 0 0,0 2 0,-10 9 85,-26 15-336,-10 2 2354</inkml:trace>
  <inkml:trace contextRef="#ctx0" brushRef="#br1" timeOffset="113007.71">4028 12182 21821,'-3'14'688,"6"0"200,7-3-72,16-9-56,9-3-96,8-16-135,8-9-25,8-18-136,2-5-96,2-9-112,1 2-88,-8 4-48,-2 7 24,-11 12-416,-4 4-528,-10 10-737,-8 2 1193</inkml:trace>
  <inkml:trace contextRef="#ctx0" brushRef="#br1" timeOffset="113257.24">4567 11568 21445,'0'10'1008,"2"3"432,2 2-336,6-1-464,5 2-127,4-6-225,4 0-72,4 3-80,4 3-64,-4 15-40,0 5-16,-14 13-8,-5 6-8,-10 4 0,-8 8 48,-6 4-360,-8 0-552</inkml:trace>
  <inkml:trace contextRef="#ctx0" brushRef="#br1" timeOffset="114700.21">1392 12490 15675,'-16'-19'8801,"-4"25"-6213,-18 38-3417,33-37 1412,0-1-581,1 0 1,-1 0 0,1 0 0,1 1 0,-1 0-1,1-1 1,1 1 0,-1 1 0,1-1-1,0 0 1,1 0 0,-1 1 0,1-1 0,1 1-1,0-1 1,0 1 0,0-1 0,1 1-1,0-1 1,0 1 0,1-1 0,0 0 0,1 0-1,-1 0 1,1 0-3,-2-6 0,-1 0 1,0 1-1,1-1 0,-1 0 0,1 0 0,-1-1 1,1 1-1,0 0 0,-1 0 0,1 0 0,0 0 1,0 0-1,0-1 0,-1 1 0,1 0 1,0-1-1,0 1 0,0-1 0,0 1 0,0-1 1,0 1-1,0-1 0,0 0 0,1 1 1,-1-1-1,0 0 0,0 0 0,0 0 0,0 0 1,0 0-1,0 0 0,0 0 0,1 0 1,-1 0-1,0-1 0,0 1 0,0 0 0,0-1 1,0 1-1,0-1 0,0 1 0,0-1 0,0 1 1,0-1-1,0 0 0,-1 1 0,1-1 1,0 0-1,0 0 0,-1 0 0,1 0 0,0 0 1,-1 0-1,1 0 0,26-55 91,4-45 129,-31 100-220,1 0-1,-1 1 1,0-1 0,1 0 0,-1 0 0,1 1 0,-1-1-1,1 0 1,0 0 0,-1 1 0,1-1 0,0 1 0,-1-1-1,1 1 1,0-1 0,0 1 0,-1-1 0,1 1-1,0 0 1,0-1 0,0 1 0,0 0 0,0 0 0,0 0-1,-1 0 1,1-1 0,0 1 0,0 0 0,0 1 0,0-1-1,0 0 1,0 0 0,0 0 0,-1 0 0,1 1-1,0-1 1,0 0 0,0 1 0,-1-1 0,1 1 0,0-1-1,0 1 1,-1-1 0,1 1 0,0-1 0,-1 1 0,1 0-1,0 0 1,34 38-59,-32-34 53,24 32 66,-2 1-1,-2 1 0,-2 2 0,-1 0 0,-2 1 0,-3 0 0,0 1 0,-3 1 0,-2 1 0,-2-1 0,0 13-59,-7-48 65,-6 85 550,4-93-609,1 0-1,-1 0 1,0 0 0,1 0-1,-1 0 1,0 0-1,1-1 1,-1 1 0,0 0-1,0-1 1,0 1-1,0 0 1,0-1 0,1 1-1,-1-1 1,0 1-1,0-1 1,0 0 0,0 1-1,0-1 1,-1 0-1,1 0 1,0 0 0,0 0-1,0 0 1,0 0-1,0 0 1,0 0 0,0 0-1,0 0 1,0 0 0,0-1-1,0 1 1,0-1-1,0 1 1,0 0 0,0-1-1,0 0 1,0 1-1,0-1 1,0 1 0,1-1-1,-1 0 1,0 0-1,0 0 1,0 0-6,-39-39 111,30 25-110,0-1 0,2 0-1,0 0 1,0-1-1,2 0 1,0-1 0,1 1-1,0-1 1,2 0-1,0 0 1,1-1-1,1 1 1,0 0 0,2-1-1,0 1 1,1 0-1,1 0 1,1 0 0,0 0-1,1 0 1,1 1-1,1 0 1,0 0 0,1 1-1,1-1 1,1 2-1,0-1 1,1 2-1,0-1 1,1 2 0,1-1-1,7-4 0,-18 15-11,1 0-1,0 0 0,0 0 1,0 0-1,0 1 1,0 0-1,1-1 1,-1 1-1,1 0 0,-1 1 1,1-1-1,0 1 1,0-1-1,0 1 1,0 0-1,0 0 0,0 1 1,0-1-1,0 1 1,0 0-1,0 0 1,0 1-1,0-1 0,0 1 1,0-1-1,0 1 1,-1 1-1,1-1 1,0 0-1,0 1 0,-1 0 1,1 0-1,-1 0 1,1 0-1,-1 1 1,0-1-1,0 1 1,0 0-1,0 0 0,1 2 12,36 98 8,-40-100 22,5-13 196,-6-2-164,0 0-1,0 0 0,-1 0 0,-1 0 1,0 0-1,0 1 0,-1-1 1,-1 1-1,0 0 0,0 1 0,-1-1 1,-1 1-1,0 0 0,0 0 0,-1 0-61,-25-9 66,32 19-66,1 0 0,-1 0 0,1 0-1,-1 0 1,1 0 0,-1 0 0,0 0-1,1 0 1,-1 0 0,1 0 0,-1 1-1,1-1 1,-1 0 0,1 0 0,-1 0-1,1 1 1,-1-1 0,1 0 0,-1 1-1,1-1 1,0 0 0,-1 1 0,1-1-1,-1 1 1,1-1 0,0 0 0,-1 1-1,1-1 1,0 1 0,0-1 0,-1 1-1,1-1 1,0 1 0,0 0 0,0-1-1,0 1 1,0-1 0,-1 1 0,1-1-1,0 1 1,0-1 0,0 1 0,1 0-1,-1-1 1,0 1 0,0-1 0,0 1-1,0-1 1,0 1 0,1-1 0,-1 1-1,0-1 1,0 1 0,1-1 0,-1 1-1,0-1 1,1 0 0,-1 1 0,1-1-1,-1 1 1,1-1 0,0 3-75,1 0-1,0 0 1,0 0 0,0-1 0,0 1-1,0-1 1,1 1 0,-1-1-1,1 0 1,0 0 0,-1 0 0,1 0-1,0 0 1,0-1 0,0 1-1,1-1 1,-1 0 0,0 0 0,0 0-1,1 0 1,-1-1 0,2 1 75,20 2-1979</inkml:trace>
  <inkml:trace contextRef="#ctx0" brushRef="#br1" timeOffset="115140.5">1384 12158 18988,'3'-117'5094,"-3"116"-5041,0 0-1,1 1 0,-1-1 0,0 0 0,0 0 0,0 0 0,0 1 0,0-1 0,-1 0 0,1 0 0,0 0 0,0 1 0,0-1 0,-1 0 0,1 0 1,0 1-1,-1-1 0,1 0 0,-1 0 0,1 1 0,-1-1 0,1 1 0,-1-1 0,1 0 0,-1 1 0,0-1 0,1 1 0,-1-1 0,0 1 0,1 0 1,-1-1-1,0 1 0,0 0 0,0-1 0,1 1 0,-1 0 0,0 0 0,0 0 0,1 0 0,-1 0 0,0 0 0,0 0 0,0 0 0,0 0 0,1 0 1,-1 0-1,0 0 0,0 1 0,1-1 0,-1 0 0,0 0 0,0 1 0,1-1 0,-1 1-52,-36 27 636,36-26-637,-15 19 19,0 0 0,2 1 0,1 1 0,0 1 0,2 0 1,1 0-1,1 1 0,0 0 0,2 0 0,2 1 0,0 0 1,1 1-1,2-1 0,0 0 0,2 1 0,2 14-18,-3-14 5,2 1-1,0 0 0,2-1 0,1 1 1,1-1-1,2 0 0,0-1 0,2 0 1,1 0-1,5 9-4,-14-32 1,0 1-1,0-1 1,1 0 0,-1 0 0,1 0-1,-1 0 1,1 0 0,0 0 0,0-1-1,0 1 1,1-1 0,-1 1 0,0-1-1,1 0 1,0 0 0,-1 0 0,1 0-1,0 0 1,0-1 0,0 1-1,0-1 1,1 0 0,-1 0 0,0 0-1,0 0 1,1-1 0,-1 1 0,0-1-1,1 0 1,-1 0 0,0 0 0,1 0-1,-1-1 1,1 1 0,-1-1 0,0 0-1,0 0 1,0 0 0,1-1 0,-1 1-1,0-1 1,0 1 0,-1-1 0,1 0-1,2-2 0,49-76-97,-25 26-135</inkml:trace>
  <inkml:trace contextRef="#ctx0" brushRef="#br1" timeOffset="116042.86">2182 12343 7594,'29'17'5094,"-14"-9"941,-13-6-3187,-2-2-997,-19 10 865,-6 2-1723,19-10-950,0-1-1,0 2 1,0-1 0,1 0-1,-1 1 1,1 0 0,0 0-1,0 1 1,0 0 0,0 0-1,1 0 1,-1 0 0,1 0 0,0 1-1,0 0 1,1 0 0,0 0-1,-1 0 1,2 1 0,-1-1-1,1 1 1,-1 0 0,0 4-43,2-4-1,0-1 0,0 1 0,1-1 0,-1 1 0,1-1 0,1 1 0,-1 0 0,1-1 1,0 1-1,0-1 0,0 0 0,1 1 0,0-1 0,0 0 0,0 0 0,1 0 0,0 0 0,0 0 1,0-1-1,0 1 0,1-1 0,-1 0 0,1 0 0,0 0 0,1-1 0,-1 1 0,1-1 0,-1 0 1,1 0-1,0-1 0,0 1 0,0-1 0,0 0 0,1-1 0,-1 1 0,1-1 0,0 0 1,0-4 12,0 0 0,0 0 0,-1 0 0,1-1 0,-1 0-1,1 0 1,-1 0 0,-1-1 0,1 0 0,0 0 0,-1 0-1,0-1 1,-1 1 0,1-1 0,-1 0 0,0 0 0,0 0-1,-1 0 1,0 0 0,0-1 0,0 1 0,-1-1 0,0 0-1,0-4-11,3-5 86,-1-1-1,0 0 0,-2 1 1,0-1-1,-1 0 1,0 0-1,-2 0 0,0 1 1,0-1-1,-2 0 0,0 1 1,-1 0-1,-5-12-85,10 28 1,-1 1 0,1 0 0,0-1 0,0 1 1,-1 0-1,1-1 0,0 1 0,-1-1 0,1 1 0,0-1 0,-1 1 1,1-1-1,-1 1 0,1-1 0,-1 0 0,1 1 0,-1-1 0,1 1 0,-1-1 1,1 0-1,-1 0 0,0 1 0,1-1 0,-1 0 0,1 0 0,-1 0 1,0 0-1,1 0 0,-1 1 0,0-1 0,1 0 0,-1-1 0,0 1 0,1 0 1,-1 0-1,0 0 0,1 0 0,-1 0 0,1-1 0,-1 1 0,0 0 1,1 0-1,-1-1 0,1 1 0,-1 0 0,1-1 0,-1 1 0,1-1 0,-1 1 1,1-1-1,0 1 0,-1-1 0,0 0-1,34 162-45,-33-159 39,37 107 39,-36-106-51,0 0 0,1 0 0,0 1 0,0-1 1,0 0-1,0 0 0,0-1 0,0 1 0,1 0 1,-1-1-1,1 0 0,0 1 0,0-1 0,0 0 1,0 0-1,0-1 0,0 1 0,1-1 0,-1 1 0,0-1 1,1 0-1,-1 0 0,1-1 0,-1 1 0,1-1 1,-1 0-1,1 1 0,0-2 0,2 1 18,-1-2-167,-1 0 1,1 0-1,0-1 0,-1 0 0,0 0 1,0 0-1,0 0 0,0 0 0,0-1 1,0 0-1,-1 0 0,0 0 0,0 0 1,0 0-1,0-1 0,-1 1 0,0-1 0,0 0 1,0 0-1,0 0 0,-1 0 0,1-3 167,12-42-2036</inkml:trace>
  <inkml:trace contextRef="#ctx0" brushRef="#br1" timeOffset="116559.99">2492 12326 11266,'43'217'10360,"-24"-135"-8817,-12-48-937,-5-17-405,1-1-1,1 0 1,1 1 0,0-2-1,1 1 1,0-1-1,1 0 1,6 9-201,-13-24 16,0-1-1,0 1 1,-1 0 0,1-1-1,0 1 1,0 0 0,-1-1-1,1 1 1,0 0 0,0-1-1,0 1 1,0-1 0,-1 1-1,1 0 1,0-1 0,0 1-1,0-1 1,0 1 0,0 0-1,0-1 1,0 1 0,0-1-1,0 1 1,0 0 0,0-1-1,1 1 1,-1-1 0,0 1-1,0 0 1,0-1 0,0 1-1,1 0 1,-1-1 0,0 1-1,0 0 1,1-1-1,-1 1 1,0 0 0,1-1-1,-1 1 1,0 0 0,1 0-1,-1-1 1,0 1 0,1 0-1,-1 0 1,1 0 0,-1 0-1,0-1 1,1 1 0,-1 0-1,1 0 1,-1 0 0,0 0-1,1 0 1,-1 0 0,1 0-1,-1 0 1,0 0 0,1 0-1,-1 1 1,1-1 0,-1 0-1,0 0 1,1 0 0,-1 0-1,1 1 1,-1-1 0,0 0-16,1-1 30,-3-53 379,-2 1-1,-2-1 1,-11-42-409,5 25 110,-58-408 917,76 380-920,-6 98-109,0 0 0,0 0 1,1 0-1,-1 0 0,0 1 0,0-1 1,1 0-1,-1 0 0,0 0 0,1 1 0,-1-1 1,1 0-1,-1 0 0,1 1 0,0-1 1,-1 0-1,1 1 0,-1-1 0,1 1 1,0-1-1,0 1 0,-1-1 0,1 1 1,0-1-1,0 1 0,0 0 0,-1-1 1,1 1-1,0 0 0,0 0 0,0 0 0,0-1 1,0 1-1,0 0 0,-1 0 0,1 1 1,0-1-1,0 0 0,0 0 0,0 0 1,0 0-1,0 1 0,-1-1 0,1 0 1,0 1-1,0-1 0,0 1 0,-1-1 1,1 1-1,0-1 0,-1 1 0,1-1 0,0 1 1,-1 0-1,1-1 0,-1 1 0,1 0 2,31 44-14,46 153 64,-78-199-50,1 1 0,-1-1 1,0 1-1,1-1 0,-1 1 1,1 0-1,-1-1 0,0 1 1,1-1-1,-1 1 0,1 0 1,0-1-1,-1 1 1,1 0-1,-1 0 0,1-1 1,-1 1-1,1 0 0,0 0 1,-1 0-1,1 0 0,-1 0 1,1 0-1,0 0 0,-1 0 1,1 0-1,-1 0 1,1 0-1,0 0 0,-1 0 1,1 0-1,-1 1 0,1-1 1,0 0-1,-1 0 0,1 1 1,-1-1-1,1 0 1,-1 1-1,1-1 0,-1 1 1,1-1-1,-1 1 0,0-1 1,1 1-1,-1-1 0,0 1 1,1-1-1,-1 1 0,0-1 1,0 1-1,1-1 1,-1 1-1,0 0 0,0-1 1,0 1-1,0-1 0,0 1 1,0 0-1,0-1 0,0 1 1,0-1-1,0 1 0,0-2-5,0-1 0,0 1 0,0-1 0,0 1 0,1-1-1,-1 1 1,0-1 0,1 1 0,-1 0 0,1-1 0,-1 1 0,1-1 0,-1 1-1,1 0 1,0 0 0,0-1 0,0 1 0,0 0 0,0 0 0,0 0 0,0 0 0,0 0-1,0 0 1,1 0 0,-1 0 0,0 1 0,1-1 0,-1 0 0,0 1 0,1-1-1,-1 1 1,1 0 0,-1-1 0,1 1 0,-1 0 0,1 0 0,-1 0 0,1 0-1,-1 0 1,1 0 0,-1 0 0,1 0 0,-1 1 0,0-1 0,1 1 0,-1-1-1,1 1 1,-1-1 0,0 1 0,1 0 5,8 7-10,-1-1 0,0 1-1,0 1 1,-1 0 0,0 0 0,-1 0 0,0 1-1,0 0 1,-1 1 0,0 0 0,-1-1-1,0 2 1,-1-1 0,0 0 0,-1 1 0,0 0-1,-1 0 1,0 1 10,-1-6 17,1 0-1,-1 0 1,0 0-1,0 0 1,-1 0 0,0 0-1,0 0 1,-1 0-1,0 0 1,0 0 0,0 0-1,-1 0 1,0 0-1,-1 0 1,0-1-1,0 1 1,0-1 0,0 1-1,-1-1 1,0-1-1,-1 1 1,1 0 0,-6 3-18,8-8-19,-1 1 0,1-2 0,-1 1 0,0 0-1,1-1 1,-1 1 0,0-1 0,1 1 0,-1-1-1,0 0 1,0-1 0,1 1 0,-1 0-1,0-1 1,1 1 0,-1-1 0,0 0 0,1 0-1,-1 0 1,1 0 0,-1 0 0,1-1-1,0 1 1,-1-1 0,1 0 0,0 1 0,0-1-1,0 0 1,0 0 0,1 0 0,-1-1 0,0 1-1,1 0 1,-1-3 20,-21-54-3619,26 28 1199</inkml:trace>
  <inkml:trace contextRef="#ctx0" brushRef="#br1" timeOffset="116822">3043 12147 16011,'160'-145'9642,"-158"144"-9360,-2 1-11,-7-1 155,3 1-397,0 0 0,1 0 1,-1 1-1,0-1 0,0 1 0,1 0 0,-1 0 0,1 0 0,-1 0 0,0 1 0,1-1 0,0 1 0,-1 0 0,1 0 0,0 0 0,0 1 0,0-1 0,1 1 1,-1 0-1,0-1 0,1 1 0,0 0 0,0 1 0,-2 2-29,0 0 16,0 0 1,0 0 0,0 0-1,1 1 1,0-1 0,1 1-1,-1 0 1,1 0 0,1 0-1,-1 0 1,1 0 0,0 1-1,1-1 1,0 0 0,0 0-1,0 1 1,1-1-1,0 0 1,1 0 0,-1 0-1,2 0 1,-1 0 0,1 0-1,-1-1 1,2 1 0,-1-1-1,4 5-16,-2-9-12,-1-1 0,1 1 0,0-1 0,0 0 0,0-1 1,0 1-1,0-1 0,0 0 0,0 0 0,0 0 0,0-1 0,0 0 0,-1 0 0,1 0 0,0 0 0,0-1 0,-1 0 0,1 0 0,-1 0 0,1-1 0,-1 1 0,0-1 0,0 0 0,0 0 0,0 0 0,-1-1 0,0 0 1,3-2 11,16-17-1183</inkml:trace>
  <inkml:trace contextRef="#ctx0" brushRef="#br1" timeOffset="117051.52">2340 12059 21741,'10'-11'1240,"2"-2"-8,9-4-400,-1 0-552,9-1-1352</inkml:trace>
  <inkml:trace contextRef="#ctx0" brushRef="#br1" timeOffset="117876.13">2777 13162 15771,'-18'-98'7961,"17"94"-7807,-1 1 0,0-1-1,1 1 1,-1 0-1,0 0 1,-1 0 0,1 0-1,0 0 1,-1 0-1,0 1 1,0-1 0,1 1-1,-1 0 1,-1-1-1,1 1 1,0 1 0,0-1-1,-1 0 1,1 1 0,-1 0-1,0 0 1,1 0-1,-1 0 1,0 1 0,1-1-154,-2 1 20,1-1 0,0 1 0,0 1 0,-1-1 0,1 0 1,0 1-1,0 0 0,0 0 0,0 0 0,0 1 0,0-1 1,0 1-1,0 0 0,0 0 0,1 0 0,-1 0 0,1 1 0,-1 0 1,1-1-1,0 1 0,0 1 0,0-1 0,1 0 0,-1 1 1,1-1-1,0 1 0,0-1 0,0 1 0,0 0 0,1 0 1,-1 0-1,1 0 0,0 0 0,0 1 0,1-1 0,-1 0 1,1 0-1,0 1 0,0-1 0,0 0 0,1 0 0,0 2-20,0 9-4,1-1-1,1 0 1,0 0-1,1 0 1,0-1-1,1 1 1,1-1-1,0 0 0,1 0 1,0-1-1,1 0 1,0 0-1,1-1 1,0 0-1,1 0 1,0-1-1,12 8 5,-19-16 1,0 0-1,1 0 1,-1 0-1,1 0 1,-1-1-1,1 0 1,0 1-1,0-1 1,0-1-1,0 1 1,-1 0-1,1-1 1,0 0-1,0 0 1,0 0-1,0-1 1,0 1-1,0-1 1,0 0-1,0 0 1,-1 0-1,1 0 1,0-1-1,-1 0 1,1 1-1,-1-1 1,0-1-1,1 1 1,-1 0-1,0-1 1,0 1-1,1-3 0,3-2 10,-1-1-1,1 0 1,-2 0 0,1 0-1,-1-1 1,0 0 0,-1 0-1,0 0 1,0 0 0,-1-1-1,0 0 1,0-4-10,-1 4 13,-1 0 1,0 0-1,-1 1 1,0-1-1,-1 0 1,0 0-1,0 0 0,-1 1 1,0-1-1,-1 1 1,0-1-1,0 1 1,-1 0-1,0 0 0,-5-8-13,-11 5-96,22 44-50,4-14 132,0 0 0,1-1 1,0 0-1,2 0 0,0 0 0,1-1 1,1 1 13,-10-16 1,0 1 1,-1-1-1,1 0 1,0 0 0,-1 0-1,1 1 1,0-1-1,0 0 1,0 0 0,0 0-1,0 0 1,0 0-1,0 0 1,0-1-1,1 1 1,-1 0 0,0-1-1,0 1 1,1 0-1,-1-1 1,1 0-1,-1 1 1,0-1 0,1 0-1,-1 0 1,1 1-1,-1-1 1,0 0-1,1-1 1,-1 1 0,1 0-1,-1 0 1,0 0-1,1-1 1,-1 1 0,0-1-1,1 1 1,-1-1-1,0 0 1,0 1-1,1-1 1,-1 0 0,0 0-1,0 0 1,0 0-1,0 0 1,0 0-1,0 0 1,0 0 0,-1 0-1,1-1 1,0 1-1,0 0 1,-1 0 0,1-1-1,-1 1 1,1 0-1,-1-1 1,0 1-1,0-1-1,7-20 48,-1 0-1,-1-1 1,-1 1-1,-1-1 0,-1 0 1,-1-1-1,-1 1 1,-1 0-1,-1-3-47,-11-59 64,35 119-224,0 19 119,-17-38 41,1 1 0,1-1-1,0 0 1,1-1-1,1 0 1,0 0 0,1-1-1,3 4 1,-12-16 1,1 0 0,-1 0 0,0 0 0,1 0 0,-1 0 0,1 0 0,-1 0 0,1 0 0,-1 0 0,1-1 0,0 1 0,-1-1 0,1 1 0,0-1 0,-1 0 0,1 0 0,0 1 0,0-1 0,-1 0 0,1-1 0,0 1 0,-1 0 0,1 0 0,0-1 0,0 1 0,-1-1 1,1 0-1,-1 1 0,1-1 0,-1 0 0,1 0 0,-1 0 0,1 0 0,-1 0 0,0 0 0,1 0 0,-1-1 0,0 1 0,0 0 0,0-1 0,0 1 0,0-1 0,0 1 0,0-1 0,-1 1 0,1-1 0,-1 1 0,1-1 0,-1 0 0,1 0-1,3-10 13,-1 0 1,0-1 0,0 1-1,-1-1 1,-1 1 0,0-1-1,-1 0 1,-1 1 0,1-1-1,-2 0 1,0 1 0,0-1-1,-4-7-13,5 17-85,6 22-233,4 13-161,2 0-1,1-1 0,2 0 0,1-1 0,6 8 480,-3-17-1109,-1-15 975</inkml:trace>
  <inkml:trace contextRef="#ctx0" brushRef="#br1" timeOffset="118217.24">3371 12711 9802,'3'93'11201,"18"41"-6688,-21-133-4499,-1-1 0,1 1-1,0-1 1,0 1 0,0-1 0,0 1 0,0 0-1,0-1 1,0 1 0,0-1 0,0 1-1,0-1 1,0 1 0,0-1 0,1 1 0,-1 0-1,0-1 1,0 1 0,0-1 0,1 1 0,-1-1-1,0 0 1,1 1 0,-1-1 0,0 1-1,1-1 1,-1 1 0,1-1 0,-1 0 0,1 1-1,-1-1 1,1 0 0,-1 0 0,1 1-1,-1-1 1,1 0 0,-1 0 0,1 0 0,-1 0-1,1 1 1,-1-1 0,1 0 0,0 0-1,-1 0 1,1 0 0,-1 0 0,1 0 0,-1-1-1,1 1 1,-1 0 0,1 0 0,-1 0 0,1 0-1,-1-1 1,1 1 0,0 0-14,18-30 247,-9 12-104,-4 14-143,-1 0 1,0 0-1,1 1 1,0 0-1,0 0 1,0 0-1,0 1 1,0-1-1,1 2 1,-1-1-1,1 1 0,-1 0 1,1 0-1,0 0 1,-1 1-1,1 0 1,0 1-1,-1-1 1,1 1-1,-1 0 1,1 1-1,-1 0 1,0 0-1,1 0 1,-1 1-1,0 0 1,0 0-1,-1 0 1,1 1-1,-1 0 1,1 0-1,-1 0 1,-1 1-1,1 0 1,-1 0-1,1 1 0,-3-2 38,0 1 0,0-1 1,0 1-1,-1 0 0,0 0 0,0 0 0,0 0 0,-1-1 1,0 1-1,1 0 0,-2 0 0,1 0 0,-1 0 0,1 0 1,-1 0-1,-1 0 0,1 0 0,-1 0 0,0-1 0,0 1 1,0-1-1,0 1 0,-1-1 0,0 0 0,0 0 0,0 0 1,0 0-1,-1-1 0,1 1 0,-1-1 0,0 0 0,0 0 1,0 0-1,0-1 0,-1 0 0,1 1 0,-4 0-38,5-3-58,0 1 0,1-1 0,-1 0 0,0 0 0,0-1 0,1 1 0,-1 0 0,0-1-1,0 0 1,1 0 0,-1 1 0,1-2 0,-1 1 0,1 0 0,-1 0 0,1-1 0,0 1 0,-1-1-1,1 0 1,0 0 0,0 0 0,0 0 0,1 0 58,-12-16-1606</inkml:trace>
  <inkml:trace contextRef="#ctx0" brushRef="#br1" timeOffset="119090.48">4142 12640 22213,'-39'22'4181,"15"47"-3176,22-52-967,1-1 0,1 1 0,1 0 0,0-1-1,1 1 1,0-1 0,2 0 0,3 13-38,-6-28 1,-1 1 1,0-1-1,1 1 0,-1-1 1,1 1-1,0-1 1,-1 0-1,1 1 0,0-1 1,0 0-1,0 0 1,0 1-1,0-1 0,0 0 1,0 0-1,0 0 1,0 0-1,1 0 0,-1-1 1,0 1-1,0 0 1,1 0-1,-1-1 0,1 1 1,-1-1-1,1 1 1,-1-1-1,1 0 0,-1 0 1,1 1-1,-1-1 1,1 0-1,-1 0 0,1-1 1,-1 1-1,1 0 1,-1 0-1,1-1 0,-1 1 1,1-1-1,-1 1 0,1-1 1,-1 0-1,0 1 1,1-1-1,-1 0 0,0 0 1,0 0-1,0 0 1,0 0-1,1 0 0,-1 0 1,-1-1-1,1 1 1,0 0-1,0-1 0,0 1 1,-1 0-1,1-1 1,-1 1-1,1-1 0,-1 1 1,1-1-1,-1 1 1,0-1-1,0 1-1,9-26 36,-2 0 0,0-1 1,-2 1-1,-1-1 0,-2 0 0,0 0 0,-3-19-36,-20-77 150,14 129-174,45 130-115,34 39 111,-72-171 30,1 0 0,0 0 0,0 0 0,-1-1 0,2 1-1,-1 0 1,0-1 0,0 1 0,1-1 0,-1 0 0,1 1 0,0-1 0,0 0 0,0 0 0,0 0 0,0 0 0,0 0 0,1-1-1,-1 1 1,1-1 0,-1 1 0,1-1 0,-1 0 0,1 0 0,0 0 0,-1 0 0,1 0 0,0-1 0,0 1 0,0-1-1,0 0 1,-1 0 0,1 0 0,0 0 0,0-1 0,0 1 0,0-1 0,-1 1 0,1-1 0,0 0 0,0 0 0,-1 0-1,1-1 1,-1 1 0,1 0 0,-1-1 0,0 0 0,1 0-2,3-8 19,0-1-1,-1 1 1,-1-1-1,0 0 1,0 0-1,-1-1 1,-1 1-1,0-1 1,0 1-1,-1-1 1,0 1-1,-1-1 1,-1 0-1,0 0 1,0 1-1,-1-1 1,-1 1 0,0-1-1,-3-7-18,11 35-30,1 1 1,1 0-1,1-1 1,0-1-1,1 1 0,1-1 1,0-1-1,1 0 0,6 5 30,-15-17 2,-1-1 0,0 1 0,1-1 0,-1 0 0,1 0 0,0 0 0,-1 0 0,1 0 0,0 0 0,-1 0 0,1-1 0,0 1 0,0 0 0,0-1 0,0 0 0,0 1 0,0-1 0,0 0 0,-1 0 0,1 0 0,0 0 0,0 0 0,0-1 0,0 1 0,0-1 0,0 1 0,0-1 0,-1 0 0,1 1 0,0-1 0,0 0 0,-1 0 0,1 0 0,-1 0 0,1-1 0,-1 1 0,1 0 0,-1-1 0,0 1 0,1-1 0,-1 1 0,1-2-2,0-1 24,0 1 0,1-1-1,-1 0 1,0 0 0,-1 0-1,1 0 1,-1 0 0,0 0-1,0 0 1,0 0 0,0-1-1,-1 1 1,0 0 0,0-1-1,0 1 1,0 0-1,-1 0 1,1-1 0,-2-2-24,-37-23 377,8 12-278,31 17-100,0 0-1,0 0 1,0 0 0,0 0 0,0 0-1,1 0 1,-1 0 0,0 0 0,0 0 0,1 0-1,-1 0 1,1 0 0,-1 0 0,1 1-1,-1-1 1,1 0 0,-1 0 0,1 0-1,0 0 1,-1 1 0,1-1 0,0 0-1,0 1 1,0-1 0,-1 1 0,1-1 0,0 1-1,0-1 1,0 1 0,0-1 0,0 1-1,0 0 1,0 0 0,0-1 0,0 1-1,0 0 1,0 0 0,0 0 0,0 0-1,0 0 1,0 1 1,-1-2 0,163-35-1946,-126 21 2572</inkml:trace>
  <inkml:trace contextRef="#ctx0" brushRef="#br1" timeOffset="119432.91">4732 12302 19364,'61'-83'6554,"-59"81"-6489,0 0 1,1 1-1,0-1 1,-1 0 0,1 1-1,0 0 1,0 0-1,0 0 1,0 0 0,0 0-1,0 0 1,0 1-1,0-1 1,0 1 0,0 0-1,0 0 1,0 0-1,0 1 1,0-1 0,0 1-1,0-1 1,0 1 0,0 0-1,0 0 1,0 0-1,-1 1 1,1-1 0,0 1-1,-1-1 1,1 1-1,1 2-65,4 5 17,0 1-1,-1-1 1,0 2-1,-1-1 1,0 1-1,0 0 1,-1 0-1,-1 0 1,0 1-1,0 0 1,-2-1-1,1 1 1,-1 0-1,-1 1 1,0-1-1,-1 0 1,0 0-1,-1 0 1,0 1-1,-1-1 1,-3 9-17,3 21 132,0-14-41,1-18-60,0 1 0,0-1 0,1 0 0,0 1 0,1-1 0,0 1 0,1-1 0,0 0 0,0 0 0,1 0 0,3 6-31,-5-14 3,1 0-1,-1 0 1,1 0-1,0 0 1,0-1-1,-1 1 1,1-1-1,0 1 1,0-1-1,0 1 1,1-1-1,-1 0 1,0 0-1,0 0 0,1-1 1,-1 1-1,0 0 1,1-1-1,-1 1 1,1-1-1,-1 0 1,1 0-1,-1 0 1,1 0-1,-1-1 1,0 1-1,1 0 1,-1-1-1,1 0 1,-1 0-1,0 1 1,0-1-1,1-1 1,-1 1-1,0 0 1,0 0-1,0-1-2,76-58 12,-73 55-108,-1 1 0,0-1 0,0 0 0,0-1 1,-1 1-1,0-1 0,0 1 0,0-1 0,-1 0 0,0 0 0,0 0 0,-1 0 0,1-1 0,-1 1 96,1-23-1737</inkml:trace>
  <inkml:trace contextRef="#ctx0" brushRef="#br1" timeOffset="119868.58">4861 12537 16468,'4'4'569,"0"-1"1,1 0 0,-1 0 0,1 0-1,0-1 1,0 1 0,0-1 0,0-1 0,0 1-1,0 0 1,0-1 0,0 0 0,1-1 0,2 1-570,77-16 2086,-73 10-2173,0 0 0,0-1 1,0-1-1,0 0 0,-1 0 1,-1-1-1,1-1 0,-1 0 1,-1 0-1,0-1 0,7-9 87,8-26-829,-6 73 1078,-9-5-154,-7-15-12,-1 0 0,2 0 0,-1 0-1,1-1 1,1 1 0,-1-1 0,1 0-1,0 0 1,1 0 0,0-1-1,0 1 1,0-1 0,1 0 0,0-1-1,0 1 1,0-1 0,1-1 0,-1 1-1,1-1 1,0 0 0,2 0-83,-5-3 60,0-2 0,0 1 0,-1 0 0,1-1 0,0 1 0,0-1 0,-1 0 0,1 0 0,-1-1 0,1 1 0,-1-1 0,0 0 1,1 0-1,-1 0 0,0 0 0,0 0 0,0-1 0,-1 1 0,1-1 0,-1 0 0,1 0 0,-1 0 0,0 0 0,0 0 0,1-2-60,41-90 538,-41 87-502,21-66 61,-6 108-165,-13-22 62,-3-4 7,0 0 0,1 0 0,1 0 0,-1-1-1,1 1 1,1-1 0,-1 0 0,1 0 0,0 0 0,1-1 0,-1 1 0,1-1 0,1-1 0,5 5-1,-10-9 3,0 0 1,0 0-1,-1-1 1,1 1-1,0-1 1,0 0-1,0 1 1,0-1-1,0 0 1,1 0-1,-1 0 1,0 0-1,0 0 0,0-1 1,0 1-1,0-1 1,-1 1-1,1-1 1,0 0-1,0 0 1,0 0-1,0 0 1,-1 0-1,1 0 1,0 0-1,-1 0 1,1-1-1,-1 1 1,0-1-1,1 1 1,-1-1-1,0 0 1,0 1-1,0-1 0,0 0 1,0 0-1,0 0 1,0 1-1,-1-1 1,1-2-4,25-81-721,-23 59-776</inkml:trace>
  <inkml:trace contextRef="#ctx0" brushRef="#br1" timeOffset="121507.83">5654 11940 22349,'6'49'725,"2"0"0,3-1 0,2 0 0,2-1 0,1 0 0,3-1 0,2-1 0,2-1 0,7 8-725,7-16 50,-31-83-233,-10 18-545,-2 1 1,-2-1 0,0 1-1,-2 0 1,-1 1 0,-13-24 727,-9-24-3223,53 105 1887,10 39 2492,-19-40-546,1-1-1,1-1 0,1-1 1,2 0-1,0 0 1,9 8-610,-22-30 43,1 0 1,-1 0 0,1 0-1,-1-1 1,1 1 0,0-1 0,1 0-1,-1 0 1,0 0 0,1-1 0,-1 0-1,1 0 1,0 0 0,0 0-1,0-1 1,0 1 0,0-1 0,0-1-1,0 1 1,0-1 0,1 0-1,-1 0 1,0 0 0,0-1 0,0 0-1,0 0 1,0 0 0,0 0-1,0-1 1,0 0 0,0 0 0,-1 0-1,1-1 1,-1 0 0,1 1-1,-1-2 1,0 1 0,0 0 0,-1-1-1,1 0 1,-1 1 0,1-2 0,-1 1-1,0 0 1,-1 0 0,1-1-44,3-9-69,0-1 0,-1 0 0,0 0 0,-1 0 0,-1 0 0,0-1 0,-1 1 0,-1-1 0,0 0 0,-1 1 0,-1-1 0,-1 0 0,0 1 0,-1-1 0,-1-3 69,-14-21-1092,16 37 707,2 3 148,24 66 1067,-23-64-494,-1-2-63,0 0-82,-8-15 98,-5-15-289,9 23-6,15 17 275,22 67 961,-32-65-1066,-1-6-109,0 1 1,0 0 0,1-1-1,0 1 1,0-1-1,0 1 1,1-1 0,0 1-1,0-1 1,1 0-1,0 0 1,0 0 0,0 0-1,1-1 1,0 1-1,0-1 1,0 0 0,1 0-1,-1 0 1,2 0-56,-4-5 4,0 0 0,0 1 0,0-1 0,0 0 0,-1-1 0,1 1 0,0 0 0,0 0 0,0-1 0,-1 1 0,1-1 0,0 0 0,0 1 0,-1-1 0,1 0 0,-1 0 0,1 0 0,-1 0 0,1 0 0,-1-1 0,0 1 0,1 0 0,-1-1 0,0 1 0,0-1 0,0 1 0,0-1 0,0 1 0,0-1 0,0 0 0,-1 1 0,1-1 0,-1 0 1,1 0-1,-1 1 0,0-1 0,1 0 0,-1 0 0,0 0 0,0 0 0,-1-1-4,4-6 11,35-86 30,-36 95-42,-1 0-1,1 0 1,0 0-1,-1 0 0,1 0 1,-1 1-1,1-1 1,-1 0-1,0 1 1,1-1-1,-1 1 1,1 0-1,-1-1 1,0 1-1,1 0 0,-1 0 1,0 0-1,0 0 1,0 0-1,1 0 1,-1 0-1,0 0 1,-1 0-1,1 1 1,0-1-1,0 0 1,0 1-1,-1-1 0,1 0 1,-1 1-1,1-1 1,-1 1-1,1-1 1,-1 1-1,0-1 1,0 1 1,5 6-6,-5-7 6,0-1 0,1 1 0,-1 0 0,0-1 0,1 1 0,-1-1 0,1 1 0,-1 0 0,1-1-1,-1 1 1,1-1 0,0 0 0,-1 1 0,1-1 0,0 1 0,-1-1 0,1 0 0,0 1 0,-1-1 0,1 0 0,0 0 0,-1 0 0,1 0 0,0 0 0,0 1 0,-1-1 0,1 0 0,0-1 0,0 1 0,-1 0 0,1 0 0,0 0 0,0 0 0,-1-1 0,1 1 0,0 0 0,-1 0 0,1-1 0,0 1 0,-1-1 0,1 1-1,-1-1 1,1 1 0,0-1 0,-1 1 0,1-1 0,-1 1 0,0-1 0,1 1 0,-1-1 0,1 0 0,-1 1 0,0-1 0,0 0 0,1 0 0,-1 1 0,0-1 0,23-50-30,-19 42 3,81-229-3442,-60 191 3382,3-28 1859,-14 101-1506,155 304 880,10-12-958,-170-287-164,-12-30-11,-5-9-21,0-1-1,0 1 0,1-1 0,0-1 0,0 1 0,2-1 0,-1 0 1,1-1-1,0 1 0,-1-6 9,1 5-21,-5-9-11,1-1 0,0 0 0,1 0 0,2-1 0,0 0-1,1 0 1,1-1 0,1 1 0,1-1 0,2 0 0,0 0 0,1 1 0,1-1 0,1 0 0,5-15 32,-6 31-5,2 1 0,-1 0 0,0-1 0,1 1 0,0 1 1,1-1-1,-1 1 0,1-1 0,0 1 0,0 0 0,1 1 1,0 0-1,-1-1 0,1 2 0,7-4 5,0-2 2,-9 6-2,-1-1 0,1 0 0,-1-1 1,1 1-1,-1 0 0,-1-1 0,1 0 0,0 0 1,-1 0-1,0 0 0,0 0 0,-1 0 0,0 0 0,0-1 1,0 1-1,0-1 0,-1 1 0,0-1 0,0 1 1,0 0-1,-1-1 0,1 1 0,-1-1 0,-1 1 0,1 0 1,-1 0-1,0 0 0,0 0 0,0 0 0,-2-2 0,3 6-1,0 0-1,1 0 1,-1 0-1,0 0 1,0 1-1,0-1 1,0 0 0,0 0-1,0 1 1,-1-1-1,1 0 1,0 1-1,0-1 1,0 1-1,0 0 1,-1-1-1,1 1 1,0 0-1,-1 0 1,1 0-1,0 0 1,0 0 0,-1 0-1,1 0 1,0 0-1,0 0 1,-1 1-1,1-1 1,0 0-1,0 1 1,-1-1-1,1 1 1,0-1-1,0 1 1,0 0-1,0 0 1,0-1 0,0 1-1,0 0 1,0 0-1,0 0 1,0 0-1,1 0 1,-1 0-1,0 0 1,1 0-1,-1 0 1,1 1-1,-1-1 1,1 0-1,-1 0 1,1 0 0,0 1-1,0-1 1,-1 0-1,1 1 1,0-1-1,0 0 1,0 0-1,1 1 1,-1-1-1,0 0 1,0 0-1,1 1 1,-1-1-1,0 0 1,1 0 0,0 0-1,-1 1 1,1-1 1,2 30 14,2 0 0,0-1 0,2 0 0,2 0 1,0-1-1,2 0 0,2 0 0,0-1 1,8 11-15,33 29 113,-53-68-114,-1 0 0,0 0 0,0 1 0,1-1 0,-1 0 0,1 0 0,-1 0 0,0 1 0,1-1 0,-1 0 0,0 0 0,1 0 0,-1 0 0,1 0 0,-1 0-1,0 0 1,1 0 0,-1 0 0,1 0 0,-1 0 0,0 0 0,1 0 0,-1 0 0,1 0 0,-1 0 0,0-1 0,1 1 0,-1 0 0,0 0 0,1 0 0,-1-1 0,0 1 0,1 0 0,-1 0 0,0-1 0,1 1 0,-1 0 0,0-1 0,0 1 0,0 0 0,1-1 0,-1 1 0,0 0 0,0-1 0,0 1 0,0-1 0,1 1-1,-1 0 1,0-1 0,0 1 0,0-1 0,0 1 0,0 0 0,0-1 0,0 1 0,0-1 0,0 1 0,-1 0 0,1-1 0,0 1 0,0-1 0,0 1 0,0 0 0,0-1 0,-1 1 0,1 0 0,0-1 0,0 1 0,-1 0 0,1-1 1,-8-32-336,1 22 320,0 0-1,0 0 1,-2 1 0,1 0 0,-1 1-1,0 0 1,-1 0 0,0 1 0,-1 0-1,1 1 1,-2 0 0,1 0 0,-1 2-1,0-1 1,0 1 0,0 1 0,0 0-1,-1 1 1,0 1 0,0-1-1,-5 2 17,36-2 249,0 0 0,-1 0 0,1-2-1,-1 0 1,0-1 0,-1-1 0,1 0-1,-1-1 1,-1-1 0,4-2-249,133-87-722,-104 68-1422</inkml:trace>
  <inkml:trace contextRef="#ctx0" brushRef="#br1" timeOffset="129712.57">21878 190 19388,'-10'9'104,"-1"0"0,0 0-1,0-1 1,-1 0 0,0-1-1,0 0 1,-1-1 0,0 0 0,0-1-1,-1-1 1,1 0 0,-1-1-1,0 0 1,0-1 0,0-1-1,0 0 1,-1-1-104,-242-37 1623,152 40-1315,-1 4-1,-37 10-307,-120 10 43,-817-25 109,-114 7 859,1000 5-987,-48 4-11,0-11 0,-101-15-13,-53-37 15,184 17 10,-154 1-25,138 33-9,-83 17 9,142-6-5,-1-8 0,0-7 0,-38-10 5,-32-21 1,136 13 0,-1 4 0,0 5 0,-1 4 1,0 5-1,-11 6-1,-43 22 61,0 8 0,3 6 0,-41 22-61,154-51 2,17-10-10,1 2-1,1 1 1,-1 2-1,1 0 1,1 1-1,0 2 1,1 0-1,0 2 0,1 0 1,0 1-1,2 2 1,0 0-1,1 1 1,0 1-1,-11 17 9,18-14-17,2 0 0,0 1-1,1 0 1,2 0 0,0 1 0,2 0-1,0 0 1,2 1 0,1-1 0,1 1-1,1-1 1,1 1 0,1 0-1,2-1 1,0 0 0,2 0 0,0 0-1,2-1 1,1 0 0,10 20 17,-8-26-25,1-1 0,0-1 0,1 1 1,1-2-1,1 0 0,0-1 0,1 0 0,0-1 1,1-1-1,0-1 0,1 0 0,0-1 0,1-1 1,0-1-1,1-1 0,9 3 25,30 6-21,2-2 0,-1-3 0,1-2-1,57 0 22,614-4-716,1380-57-260,-1572 31 452,11 15-438,51 28 962,57 6-81,11-28 81,-248-14 12,0-18 0,270-62-12,-607 80-9,0-4-1,0-3 0,-2-5 1,-1-2-1,-2-5 1,0-3-1,-3-3 0,-1-3 1,-2-4-1,-3-3 1,15-16 9,-65 47 1,-2 0 1,-1-1 0,0-1-1,-1-1 1,-1 0-1,-2-1 1,0-1 0,-1 0-1,-1-1 1,0-1-2,-10 18 6,0 0-1,-1 0 1,0-1 0,0 1 0,0 0 0,-1-1 0,0 1 0,0 0-1,-1-1 1,0 1 0,0 0 0,-1 0 0,1-1 0,-2 1 0,1 1-1,-1-1 1,0 0 0,-1 1 0,1-1 0,-1 1 0,0 0 0,-1 0-1,-3-4-5,-7-5 80,0 0-1,0 1 0,-2 1 0,0 0 1,0 1-1,-1 1 0,-14-6-79,-23-6 16,0 3 0,-2 3 0,0 2 0,-1 3 0,0 2-1,-1 2 1,-48 2-16,76 3 4,-197-15 63,-42-5 131,-49-18-198,186 17-278</inkml:trace>
  <inkml:trace contextRef="#ctx0" brushRef="#br1" timeOffset="149042.9">16482 15333 12595,'330'-131'1624,"-226"88"-1626,69-28 379,3 6 0,128-25-377,677-126 1949,-896 198-1776,62-12 667,-2-7 0,57-26-840,301-155 420,-405 173-377,-29 18 61,0 3 0,2 3-1,1 4 1,69-9-104,-4 1 285,-77 8-185,-1-3 0,0-2-1,-2-2 1,-1-3-1,-1-3 1,-1-2 0,9-9-100,71-24 1040,-128 63-988,0 1-1,1-1 1,-1 1-1,0 1 1,1-1 0,-1 1-1,0 0 1,1 0-1,-1 1 1,1 0-1,-1 0 1,0 0-1,0 1 1,0 0 0,0 0-1,0 1 1,0-1-1,0 1 1,-1 0-1,0 1 1,4 3-52,58 57 617,-64-53-634,-3-1 1721</inkml:trace>
  <inkml:trace contextRef="#ctx0" brushRef="#br1" timeOffset="159448.33">13006 16461 15723,'-5'-9'1436,"-8"-35"5958,43 29-5664,157 21-219,126 2-2447,-289-10-413</inkml:trace>
  <inkml:trace contextRef="#ctx0" brushRef="#br1" timeOffset="159744.53">13414 16223 22781,'0'0'1052,"0"0"188,4-1-445,76-24 245,-68 19-1009,1 1-1,1 0 0,-1 1 1,0 0-1,1 1 0,0 1 1,0 0-1,0 1 1,0 0-1,0 1 0,0 1 1,0 0-1,5 2-30,-13 1 3,0 0 0,0 1 0,0 0-1,-1 1 1,0-1 0,0 1 0,0 0 0,-1 0 0,0 0-1,0 1 1,-1-1 0,1 1 0,-1 0 0,-1 0 0,1 0-1,-1 0 1,-1 1 0,1-1 0,-1 1 0,-1-1 0,1 1-1,-1-1 1,0 1 0,-1-1 0,-1 6-3,1 21 117,-2 0 0,-1 0 0,-1 0 0,-2-1 0,-2 0 0,-1 0 0,-1-1 0,-2 0 0,-9 14-117,-33 30-400,42-75-949</inkml:trace>
  <inkml:trace contextRef="#ctx0" brushRef="#br1" timeOffset="161554.74">14117 16250 21661,'4'6'178,"1"0"1,0-1 0,0 0 0,0 0 0,1 0 0,-1-1-1,1 0 1,0 0 0,1 0 0,-1-1 0,1 0-1,-1 0 1,1 0 0,0-1 0,0 0 0,0-1 0,0 1-1,0-1 1,1-1 0,-1 1 0,0-1 0,0 0-1,1-1 1,2-1-179,-5 2 43,-1 0-1,0-1 1,1 1-1,-1-1 1,0 0-1,0-1 1,1 1-1,-1-1 1,0 0-1,0 0 1,-1 0-1,1 0 1,0-1-1,-1 1 1,1-1-1,-1 0 1,0 0-1,0 0 1,0-1-1,0 1 1,-1-1-1,1 0 1,-1 1 0,0-1-1,0 0 1,-1 0-1,1 0 1,-1-1-1,1 1 1,-1 0-1,-1 0 1,1-1-1,-1 1 1,1-1-1,-1 1 1,-1 0-1,1-1 1,-1 1-1,1 0 1,-1-1-1,-1 0-42,2 4 11,0 0 0,-1 0-1,1 0 1,-1 0 0,1 0 0,-1 0-1,1 0 1,-1 0 0,0 0 0,1 0-1,-1 0 1,0 0 0,0 0 0,0 1-1,0-1 1,0 0 0,0 1 0,0-1-1,0 0 1,0 1 0,0 0 0,0-1-1,0 1 1,0-1 0,0 1 0,-1 0-1,1 0 1,0 0 0,0 0 0,0 0-1,0 0 1,-1 0 0,1 0 0,0 0-1,0 1 1,0-1 0,0 0 0,0 1-1,0-1 1,0 1 0,0-1-1,0 1 1,0-1 0,0 1 0,-1 0-11,-37 43 164,32-24-155,1 1 1,0-1-1,2 1 0,0 0 0,2 1 0,0-1 0,1 0 0,2 1 0,0-1 0,4 21-9,7 4 72,-11-45-68,-1 0 0,0 0 0,0-1 0,1 1 0,-1 0 0,0-1-1,1 1 1,-1-1 0,1 1 0,-1 0 0,1-1 0,-1 1 0,1-1-1,-1 1 1,1-1 0,-1 1 0,1-1 0,0 0 0,-1 1 0,1-1-1,0 0 1,-1 1 0,1-1 0,0 0 0,-1 0 0,1 0 0,0 1-1,0-1 1,-1 0 0,1 0 0,0 0 0,0 0 0,-1 0 0,1-1-1,0 1 1,0 0 0,-1 0 0,1 0 0,0-1 0,-1 1 0,1 0-1,0-1 1,-1 1 0,1 0 0,0-1 0,-1 1 0,1-1 0,-1 1-1,1-1 1,-1 1 0,1-1 0,-1 0 0,1 1 0,-1-1 0,0 1-1,1-1 1,-1 0 0,0 0-4,36-77 304,-34 71-294,-1 1 0,1-1-1,1 0 1,-1 1 0,1-1-1,0 1 1,1 0 0,-1-1 0,1 2-1,0-1 1,1 0 0,-1 1-1,1 0 1,0 0 0,1 0-1,-1 1 1,1 0 0,1-1-10,-3 3-5,0 1 0,0 0 0,0 0-1,0 1 1,1-1 0,-1 1 0,0 0 0,0 0 0,0 0 0,0 1-1,0-1 1,0 1 0,0 0 0,0 0 0,0 1 0,0-1 0,0 1 0,0-1-1,-1 1 1,1 1 0,-1-1 0,1 0 0,-1 1 0,0 0 0,0-1 0,0 1-1,-1 1 1,2 0 5,68 101-16,-71-102 20,46 67 113,-46-70-105,0-1-1,0 1 0,0-1 0,0 1 1,0-1-1,0 0 0,0 1 1,-1-1-1,1 0 0,0 0 0,0 0 1,-1 1-1,1-1 0,0 0 1,-1 0-1,1 0 0,-1 0 0,1 0 1,-1 0-1,0 0 0,1 0 1,-1 0-1,0 0 0,0 0 0,0 0 1,1-1-1,-1 1 0,0 0 1,-1 0-1,1 0 0,0 0 1,0 0-1,0 0 0,-1 0 0,1 0 1,0 0-1,-1-1-11,1 1 20,-2-26 111,-1 0-1,-2 0 1,0 1 0,-2 0 0,-1 0 0,-2-2-131,-3-11 71,12 36-110,37 26-136,-35-22 176,-1 0-1,1 1 1,0-1-1,0 0 1,0 0-1,0 1 1,0-1-1,0 0 1,0 0-1,0 0 1,0 0-1,0-1 1,0 1-1,1 0 1,-1 0-1,0-1 1,1 1-1,-1-1 1,0 1-1,1-1 1,-1 1 0,1-1-1,-1 0 1,1 0-1,-1 0 1,1 0-1,-1 0 1,1 0-1,-1 0 1,1 0-1,-1-1 1,0 1-1,1 0 1,-1-1-1,1 1 1,-1-1-1,0 0 1,1 1-1,-1-1 1,0 0-1,0 0 1,1-1-1,26-25-2,-26 24 1,1-1 1,-1 1-1,1 0 0,-1 0 1,1 0-1,0 0 0,1 0 1,-1 1-1,0 0 0,1-1 1,-1 1-1,1 0 0,0 1 1,-1-1-1,1 1 0,0 0 1,0-1-1,0 2 0,0-1 1,0 0-1,0 1 0,0 0 0,1 0 1,-1 0-1,4 1 1,-1 3-11,-1 0-1,1 0 1,-1 1-1,0 0 1,0 0-1,0 1 1,-1 0-1,0 0 1,0 0-1,0 0 1,-1 1-1,0 0 1,0 0-1,-1 0 1,1 0-1,-2 0 1,1 1-1,-1-1 1,0 1-1,-1 0 1,0 0-1,0 4 12,2-1 6,25 106 41,-28-117-47,0-1 1,1 1-1,-1 0 1,1 0-1,-1-1 1,0 1-1,1 0 0,-1 0 1,1 0-1,-1 0 1,0 0-1,1 0 0,-1 0 1,1 0-1,-1-1 1,1 2-1,-1-1 0,1 0 1,-1 0-1,0 0 1,1 0-1,-1 0 0,1 0 1,-1 0-1,1 0 1,-1 1-1,0-1 0,1 0 1,-1 0-1,0 1 1,1-1-1,-1 0 0,0 1 1,1-1-1,-1 0 1,0 1-1,1-1 1,-1 0-1,0 1 0,0-1 1,0 0-1,1 1 1,-1-1-1,0 1 0,0-1 1,0 1-1,0-1 1,0 0-1,0 1 0,0-1 1,0 1-1,0-1 1,0 1-1,0-1 0,0 1 0,8-41 25,-14-130 111,12 130-136,2 47-115,4 30 42,-11-31 75,0 0-1,0 1 0,1-1 1,-1-1-1,1 1 0,1 0 1,-1 0-1,1-1 0,0 1 0,0-1 1,0 0-1,1 0 0,0 0 1,0 0-1,0-1 0,1 1 1,-1-1-1,1 0 0,0-1 0,0 1 1,1-1-1,-1 0 0,2 0-1,-1-3 4,-1-1-1,1 0 0,-1 0 1,1 0-1,-1 0 0,1-1 1,-1 0-1,0 0 0,0-1 1,0 0-1,0 0 0,0 0 1,-1 0-1,1-1 0,-1 1 1,0-1-1,0 0 0,0 0 0,0-1 1,-1 1-1,0-1 0,0 0 1,0 0-1,-1 0 0,1 0 1,-1 0-1,1-4-3,1 2 12,-3 6-23,-1 1-21,8 11 141,-45-88 18,35 75-163,2 2-52,5 3-395,38 43-3385,-27-38 1615</inkml:trace>
  <inkml:trace contextRef="#ctx0" brushRef="#br1" timeOffset="162485.38">15368 16168 13051,'-10'-14'8480,"-6"20"-5689,-10 24-1952,22-21-778,0-1 1,1 1-1,0 0 0,1 0 0,0 0 0,0 0 0,1 0 0,0 0 0,0 1 0,1-1 0,1 0 0,-1 1 1,2-1-1,-1 0 0,1 0 0,0 0 0,1 0 0,0 0 0,1 0 0,0-1 0,0 1-61,-3-7 21,-1-1 1,1 1-1,0 0 0,0 0 0,0-1 0,0 1 0,0 0 0,0-1 1,0 1-1,0-1 0,1 1 0,-1-1 0,1 0 0,-1 0 0,1 0 0,-1 0 1,1 0-1,0 0 0,-1 0 0,1 0 0,0 0 0,0-1 0,0 1 1,-1-1-1,1 1 0,0-1 0,0 0 0,0 0 0,0 0 0,0 0 0,0 0 1,0 0-1,0 0 0,0-1 0,-1 1 0,1-1 0,0 1 0,0-1 1,0 0-1,-1 0 0,1 0 0,0 0 0,-1 0 0,1 0 0,-1 0 0,2-1-20,8-11 59,-1-1 0,0 1 0,-1-1 1,-1-1-1,0 0 0,0 0 1,-2-1-1,0 0 0,-1 0 1,0 0-1,-2 0 0,1-1 1,-2-1-61,5-19 32,-7 35-30,0 2-39,7-2-86,-4-5 128,1 0-1,-2-1 0,1 1 0,-1 0 0,0-1 0,0 1 1,-1-1-1,0 1 0,-1-1 0,1 0 0,-1 0 0,-1 1 1,0-1-1,0 0 0,-2-6-4,-1-13 36,-2 1 0,-1-1-1,-1 1 1,-1 1 0,-1 0 0,-4-5-36,13 26-14,3 53-4,3-1-1,2 0 1,2 0-1,3 4 19,-6-28 8,-4-15-3,-1 1 2,0 1-1,1 0 1,0-1-1,1 0 1,0 1 0,0-1-1,2 0 1,-1-1-1,1 1 1,0-1 0,1 0-1,0 0 1,0 0-1,1-1 1,0 0 0,1-1-1,0 1 1,5 3-7,-10-10 1,0-1-1,0 1 1,0 0 0,0-1 0,0 1-1,0-1 1,0 0 0,1 0 0,-1 0 0,0 0-1,0-1 1,0 1 0,0-1 0,0 0 0,0 0-1,0 0 1,0 0 0,-1-1 0,1 1-1,0-1 1,-1 1 0,1-1 0,-1 0 0,1 0-1,-1 0 1,0 0 0,0-1 0,0 1-1,0-1 1,0 1 0,-1-1 0,1 0-1,47-92 81,-26-15 21,-12 118-166,34 74 6,-44-79 61,0 0-1,0-1 0,0 1 1,0 0-1,0-1 0,0 1 1,1-1-1,-1 1 0,1-1 0,0 0 1,-1 0-1,1 0 0,0 0 1,1 0-1,-1 0 0,0 0 1,0-1-1,1 1 0,-1-1 0,1 1 1,-1-1-1,1 0 0,0 0 1,-1 0-1,1-1 0,0 1 1,0-1-1,0 1 0,-1-1 1,1 0-1,0 0 0,0 0 0,0-1 1,0 1-1,-1 0 0,1-1 1,0 0-1,0 0 0,-1 0 1,1 0-1,-1 0 0,1 0 0,-1-1 1,1 0-3,103-153 170,-105 154-173,0-1-1,1 1 1,0 0-1,-1 0 1,1 0-1,0 0 1,-1 0-1,1 0 0,0 0 1,0 1-1,0-1 1,0 0-1,0 1 1,0 0-1,-1-1 0,1 1 1,0 0-1,0 0 1,0 0-1,0 0 1,0 1-1,0-1 0,0 1 1,0-1-1,0 1 1,0-1-1,0 1 1,-1 0-1,1 0 1,0 0-1,0 0 0,-1 0 1,1 0-1,-1 1 1,1-1-1,-1 0 1,1 1 3,48 64-173,-44-57 164,18 30 5,-16-22 23,1 0 1,0-1 0,1-1 0,1 1 0,0-1 0,1-1 0,0 0 0,2-1 0,-1-1 0,2 0 0,-1 0 0,2-2 0,-1 0 0,1 0 0,1-2 0,15 7-20,-26-15 2,0 1 0,1 0-1,-1 1 1,0 0 0,0 0 0,0 0 0,0 1 0,-1-1 0,1 1-1,-1 1 1,1-1 0,-1 1 0,0 0 0,0 0 0,-1 0 0,1 1-1,-1 0 1,0 0 0,0 0 0,-1 0 0,1 1 0,-1-1-1,0 3-1,1 1 2,0-1-1,-1 1 0,0 0 0,0 0 0,-1 0 0,-1 1 0,1-1 0,-2 1 0,1-1 0,-1 0 0,-1 1 0,1-1 0,-2 1 0,-1 8-1,0-17 17,1 1 1,0-1-1,-1 0 0,0 0 1,1 0-1,-1 0 0,0 0 1,0-1-1,1 1 0,-1-1 0,0 0 1,0 0-1,0 0 0,1 0 1,-1 0-1,0-1 0,0 1 0,1-1 1,-1 0-1,0 0 0,1 0 1,-1 0-1,0 0 0,1 0 1,0-1-1,-1 1 0,1-1 0,0 0 1,0 0-1,0 1 0,0-1 1,0-1-1,-1-1-17,-9-5 29,1 0 1,0-1-1,1-1 0,0 0 1,1 0-1,0-1 1,1 0-1,0 0 0,1-1 1,0 0-1,-2-9-29,6 15 1,0 0-1,1 0 1,1-1-1,-1 1 1,1 0 0,0-1-1,1 1 1,0-1-1,0 1 1,0-1-1,1 1 1,0 0-1,1-1 1,-1 1 0,1 0-1,1 0 1,0 0-1,0 0 1,0 0-1,1 1 1,-1-1-1,2 1 1,1-2-1,37-42-379,-25 24-997</inkml:trace>
  <inkml:trace contextRef="#ctx0" brushRef="#br1" timeOffset="166898.25">19087 14969 20140,'2'-27'6008,"16"78"-5807,-2 1 1,-2 0-1,-2 1 0,-3 0 0,-2 1 0,0 49-201,6 34 322,-11-136-308,0 0 1,-1 0 0,1 0-1,0 0 1,0 0-1,-1 0 1,1 0 0,0-1-1,0 1 1,0-1 0,0 0-1,0 1 1,0-1 0,0 0-1,0 0 1,0 0 0,0-1-1,0 1 1,0 0 0,0-1-1,0 1 1,0-1-1,0 0 1,0 1 0,-1-1-1,1 0 1,0 0 0,0 0-1,-1 0 1,1-1 0,-1 1-1,1-1-14,15-5-210,5 0-543</inkml:trace>
  <inkml:trace contextRef="#ctx0" brushRef="#br1" timeOffset="167879.18">19421 15190 22389,'2'10'161,"1"-1"1,0 1-1,0-1 0,1 1 1,0-1-1,1-1 0,0 1 1,0 0-1,1-1 0,0 0 1,0-1-1,1 1 1,0-1-1,1 0 0,-1-1 1,1 0-1,0 0 0,2 0-161,-8-5 23,1-1 0,-1 1 0,1-1-1,0 0 1,-1 0 0,1 0 0,-1 0 0,1 0-1,-1 0 1,1-1 0,0 1 0,-1-1-1,1 0 1,-1 0 0,0 0 0,1 0-1,-1 0 1,0 0 0,0 0 0,1-1 0,-1 1-1,0-1 1,0 0 0,-1 0 0,1 0-1,0 0 1,-1 0 0,1 0 0,-1 0-1,1 0 1,-1 0 0,0-1 0,1-1-23,24-85 778,-24 84-730,-1 1-1,0-1 0,-1 0 1,1 1-1,-1-1 1,0 0-1,0 0 1,0 0-1,-1 1 1,0-1-1,0 0 0,0 1 1,0-1-1,-1 1 1,1-1-1,-1 1 1,-1-1-1,1 1 1,0 0-1,-1 0 0,0 0 1,0 1-1,0-1 1,0 1-1,-1-1 1,0 1-1,1 0 1,-1 0-1,0 1 0,0-1 1,0 1-1,-1 0 1,1 0-1,-1 0 1,1 1-1,-1-1 1,1 1-1,-1 0 0,0 1 1,0-1-48,1 2 7,0 0-1,0 0 1,0 1 0,0-1-1,0 1 1,0 0 0,0 0-1,1 1 1,-1-1 0,1 1 0,0-1-1,-1 1 1,1 0 0,0 0-1,1 1 1,-1-1 0,0 0-1,1 1 1,0 0 0,0-1 0,0 1-1,0 0 1,1 0 0,0 0-1,-1 0 1,1 1 0,1-1-1,-1 0 1,1 0 0,-1 1 0,1-1-1,1 0 1,-1 0 0,0 1-1,1-1 1,0 0 0,0 0 0,1 2-7,0 25-3,2 1 1,1-1-1,2 0 1,1 0-1,1-1 1,1 0-1,5 7 3,-14-34 1,0-1 0,-1 1 0,1-1 0,0 1 0,-1-1 0,1 1 1,0-1-1,1 1 0,-1-1 0,0 0 0,1 0 0,-1 1 0,1-1 1,-1 0-1,1 0 0,0-1 0,0 1 0,0 0 0,0-1 1,0 1-1,1-1 0,-1 0 0,0 1 0,1-1 0,-1 0 0,1 0 1,-1-1-1,1 1 0,-1 0 0,1-1 0,-1 0 0,1 0 1,2 1-2,0-5 8,0-1 0,0 1 0,0-1 0,-1 1 0,0-1 1,0-1-1,0 1 0,0 0 0,-1-1 0,0 0 0,0 0 1,-1 0-1,0 0 0,0 0 0,0-1 0,0-3-8,1 2 10,4-16 15,-1 0 0,-1-1 1,-2 0-1,0 1 0,-1-1 1,-2-13-26,14 47-148,50 136-24,-48-103 171,-6-15 4,1 0-1,1-1 1,1-1-1,1 0 1,12 16-3,-25-40 0,-1-1 1,0 1 0,1 0 0,-1 0 0,1 0 0,-1 0-1,1-1 1,-1 1 0,1 0 0,0 0 0,-1-1 0,1 1-1,0-1 1,0 1 0,-1-1 0,1 1 0,0-1 0,0 1-1,0-1 1,0 1 0,0-1 0,0 0 0,-1 0 0,1 1 0,0-1-1,0 0 1,0 0 0,0 0 0,0 0 0,0 0 0,0 0-1,0-1 1,0 1 0,0 0 0,0 0 0,0-1 0,0 1-1,-1 0 1,1-1 0,0 1 0,0-1 0,0 1 0,-1-1-1,1 1 1,0-1 0,0 0 0,-1 1 0,1-1 0,0 0 0,-1 0-1,1 1 1,-1-1 0,1 0 0,-1 0 0,0 0 0,1 0-1,-1 0 1,0 0 0,0 1 0,1-1 0,-1-1-1,16-63 65,-16 63-64,3-40 21,-1 0 0,-2-1 1,-2 1-1,-2 0 0,-5-22-22,0-2-152,6 28-849,12 34-1295,-6 0 2289,0-1-1,0 1 1,0 0-1,-1-1 1,0 1 0,1-1-1,-2 0 1,1 0 0,0 1-1,-1-1 1,0 0 0,0-1-1,-1 1 1,1 0 0,-1 0-1,0 0 1,-1 0 0,1 0-1,-1 0 1,0-1 7,-4-28 141,-1 0-1,-1 1 1,-2 0 0,-1 1-1,-2 0 1,-1 0-1,-5-6-140,16 35 139,-6 20 154,20 102-118,-11-112-172,13 91 398,5-1 1,3-1-1,16 34-401,-37-127 8,1 4 3,0 1-1,1-1 1,0 0-1,0 0 1,0 0 0,1 0-1,0-1 1,0 0-1,1 1 1,0-2-1,0 1 1,0 0 0,0-1-1,1 0 1,1 0-11,-6-5 7,-1 1 0,1-1 0,0 0 1,0 1-1,0-1 0,-1 0 0,1 0 0,0 0 1,0 0-1,0 0 0,0 0 0,0 0 0,-1 0 0,1 0 1,0 0-1,0-1 0,0 1 0,0 0 0,-1 0 1,1-1-1,0 1 0,0-1 0,-1 1 0,1-1 1,0 1-1,-1-1 0,1 1 0,0-1 0,-1 1 1,1-1-1,-1 0 0,1 1 0,-1-1 0,1 0 1,-1 0-1,0 1 0,1-1 0,-1 0 0,0 0 1,0 0-1,1 1 0,-1-1 0,0 0 0,0 0 0,0 0 1,0 0-1,0 1 0,0-1 0,0 0 0,0 0 1,0 0-1,-1 0 0,1 1 0,0-1 0,-1 0-7,-5-51 293,0 39-298,1 0 0,-2 0 1,0 0-1,-1 1 0,0 0 0,0 0 0,-2 1 0,1 0 1,-1 1-1,-1 0 0,0 1 0,0 0 0,-1 0 1,0 1-1,0 1 0,-1 0 0,-1 1 5,-24-19-118,20 13 83,18 12 35,1 0 0,-1 0-1,1 0 1,-1 0 0,0 0-1,1 0 1,-1 0 0,1 0 0,-1 0-1,0 0 1,1 0 0,-1 0-1,0 0 1,1 0 0,-1 0 0,1-1-1,-1 1 1,0 0 0,1 0-1,-1 0 1,0-1 0,0 1 0,1 0-1,-1 0 1,0-1 0,1 1 0,-1 0-1,0-1 1,0 1 0,0 0-1,1-1 1,-1 1 0,0 0 0,0-1-1,0 1 1,0-1 0,0 1-1,0 0 1,0-1 0,0 1 0,1 0-1,-1-1 1,0 1 0,-1-1-1,1 1 1,0 0 0,0-1 0,0 1-1,0-1 1,0 1 0,0 0-1,0-1 1,-1 1 0,1 0 0,0-1-1,0 1 1,0 0 0,-1-1-1,1 1 1,0 0 0,-1 0 0,1-1-1,0 1 1,0 0 0,-1 0-1,1 0 1,0-1 0,-1 1 0,1 0-1,-1 0 1,57-16 51,-37 12-88,0-1 0,-1-1 0,1-1 0,-1-1 0,0 0 0,-1-1 0,0-1 0,2-1 37,-8-1-927</inkml:trace>
  <inkml:trace contextRef="#ctx0" brushRef="#br1" timeOffset="168125.86">19607 14853 24949,'0'0'889,"0"0"391,0 0-616,18 19-504,-7-9-56,4-1-464,2-4-680,3-5-1889</inkml:trace>
  <inkml:trace contextRef="#ctx0" brushRef="#br1" timeOffset="168391.52">20117 15047 20708,'31'-101'5795,"-30"99"-5754,0 0 0,0 0 0,1 0 0,-1 0 0,1 0 0,0 0 0,-1 0 0,1 0 0,0 0 0,0 1 0,0-1 0,0 1 0,0-1 0,1 1 0,-1 0 0,0 0 0,1 0-1,-1 0 1,1 1 0,-1-1 0,1 0 0,-1 1 0,1 0 0,-1 0 0,1 0 0,-1 0 0,1 0 0,0 0 0,-1 1 0,1-1 0,-1 1 0,1-1 0,-1 1 0,0 0 0,1 0 0,-1 0 0,0 1 0,0-1 0,1 0-41,5 7 2,0 0 0,-1 1 0,1-1 0,-2 1 0,1 1 0,-1-1 0,-1 1 0,0 0 0,0 1 0,-1-1 0,0 1 0,-1-1 0,0 1 1,0 0-1,-2 1 0,1-1 0,-1 0 0,-1 0 0,0 1 0,-1-1 0,0 0 0,-1 4-2,-24 191 439,26-206-433,0-1 0,0 1 1,1 0-1,-1 0 0,0-1 1,1 1-1,-1 0 0,0 0 1,1 0-1,-1-1 0,0 1 1,1 0-1,-1 0 0,0 0 1,1 0-1,-1 0 0,0 0 1,1 0-1,-1 0 0,1 0 1,-1 0-1,0 0 0,1 0 1,-1 0-1,0 0 0,1 0 1,-1 0-1,1 0 0,-1 1 1,0-1-1,1 0 0,-1 0 1,0 0-1,0 1 0,1-1 1,-1 0-1,0 0 0,1 1 1,-1-1-1,0 0 0,0 0 1,1 1-1,-1-1 0,0 0 1,0 1-1,0-1 0,0 0 1,0 1-1,1-1 0,-1 1 1,0-1-1,0 0 0,0 1 1,0-1-1,0 0 0,0 1 1,0-1-1,0 1 0,0-1 1,0 0-1,0 1-6,28-35 204,-22 26-159,106-118-328,-101 105-1141,-12 2-2828</inkml:trace>
  <inkml:trace contextRef="#ctx0" brushRef="#br1" timeOffset="168890.14">20124 15148 23613,'4'5'84,"1"0"-1,0 0 1,0 0-1,0-1 1,0 1 0,1-1-1,0-1 1,0 1-1,0-1 1,0 0 0,0 0-1,1-1 1,-1 0-1,1 0 1,-1-1 0,1 1-1,0-1 1,0-1-1,0 0 1,0 1 0,-1-2-1,1 1 1,0-1-1,0 0 1,0-1 0,-1 1-1,1-2 1,-1 1-1,1 0 1,-1-1 0,0 0-1,0-1 1,0 1-1,-1-1 1,1-1 0,-1 1-1,0-1 1,1 0-84,66-91-1966,-36 23-4350,-13 42-813,-2 40 9834,10 38 3886,6 9-3577,-35-56-2958,1-1-1,0 1 1,0 0-1,-1-1 1,1 0 0,-1 1-1,1-1 1,0 0-1,-1 0 1,1 0 0,-1-1-1,0 1 1,1-1-1,-1 1 1,0-1 0,0 0-1,0 0 1,0 0-1,0 0 1,-1 0 0,1 0-1,-1 0 1,1-1-1,-1 1 1,0-1 0,0 1-1,0-1 1,0 1-1,0-2-55,1 2 39,60-104 273,-61 105-310,1 1 0,0-1 0,0 0 0,-1 0-1,1 1 1,0-1 0,0 1 0,0 0 0,0-1 0,0 1-1,0 0 1,0 0 0,0 0 0,0 1 0,-1-1 0,1 0 0,0 1-1,0-1 1,0 1 0,0 0 0,0-1 0,-1 1 0,1 0-1,0 0 1,-1 0 0,1 0 0,-1 0 0,1 1 0,-1-1 0,1 0-1,-1 1 1,0-1 0,0 1 0,0 0 0,0-1 0,0 1-1,0 0 1,0-1 0,0 1 0,-1 0 0,1 0 0,-1 0 0,1 0-1,-1 0 1,0 0 0,1-1 0,-1 1 0,0 1-2,3 4 10,4 7 15,-5-8 8,0-1 1,0 1-1,1-1 0,0 0 1,0 0-1,0 0 1,1 0-1,0 0 0,0-1 1,0 0-1,0 1 0,0-2 1,1 1-1,1 0-33,-4-4 41,0-1 1,-1 0-1,1 1 0,0-1 1,0 0-1,-1-1 0,1 1 1,-1 0-1,1 0 0,-1-1 1,1 1-1,-1 0 0,0-1 1,0 1-1,0-1 0,1 0 1,-2 1-1,1-1 0,0 0 1,0 0-1,0 0 0,-1 0 1,1 0-1,-1 1 1,0-1-1,0 0 0,1 0 1,-1-2-42,0 2 44,35-126 498,-34 128-549,0 0-1,0-1 0,1 1 0,-1 0 1,0-1-1,0 1 0,0 0 0,1 0 1,-1 0-1,0 0 0,0 0 0,1 0 1,-1 0-1,0 1 0,0-1 0,0 0 1,1 1-1,-1-1 0,0 1 0,0-1 1,0 1-1,0-1 0,0 1 0,0 0 1,0 0-1,0 0 0,0-1 0,0 1 1,-1 0-1,1 0 0,0 0 0,0 0 1,-1 0-1,1 0 0,-1 0 0,1 1 1,-1-1-1,1 0 0,-1 0 0,0 0 1,0 1-1,1-1 0,-1 0 0,0 0 1,0 0-1,0 1 0,0-1 1,0 0-1,-1 0 0,1 0 0,0 1 1,-1-1 7,13 59-455,-10-34 2219</inkml:trace>
  <inkml:trace contextRef="#ctx0" brushRef="#br1" timeOffset="169358.74">20861 14561 23445,'1'11'106,"1"0"1,0 1-1,0-1 1,1 0-1,0 0 0,1-1 1,1 1-1,-1-1 0,2 0 1,-1 0-1,1 0 1,1-1-1,4 5-106,-10-12-78,0-1-1,1 0 1,0 1 0,-1-1-1,1 0 1,0 0 0,0 0-1,0 0 1,-1 0 0,1-1-1,0 1 1,0 0 0,0-1-1,0 0 1,0 1 0,1-1-1,-1 0 1,0 0 0,0 0-1,0 0 1,0-1 0,0 1-1,0 0 1,0-1 0,0 1-1,0-1 1,0 0 0,0 0-1,-1 0 1,1 0 0,0 0-1,0 0 1,-1 0 0,1-1-1,0 0 79,54-61-3909,-45 47 3026,34-30 2517,-43 91 2414,-14 152 74,15-201-3873,13-15-32,-15 15-207,1 0 0,1 1 0,-1 0 0,0-1 0,1 1 1,0 0-1,0 0 0,0 0 0,0 1 0,0-1 0,1 1 0,-1 0 0,1 0 1,-1 0-1,1 0 0,0 0 0,0 1 0,-1 0 0,1 0 0,0 0 0,0 0 0,1 0 1,2 1-11,-3 0-5,1 0 1,0 0-1,0 0 1,-1 1-1,1 0 1,0 0-1,-1 0 1,1 0-1,-1 1 1,1 0-1,-1 0 1,0 0-1,0 0 1,0 1-1,0 0 1,0 0-1,0 0 1,-1 0-1,0 0 1,1 1-1,-1-1 1,0 1 0,-1 0-1,1 0 1,-1 0-1,0 0 1,0 1-1,0-1 1,0 0-1,-1 1 1,1 0-1,-1-1 1,-1 1-1,1 0 1,0-1-1,-1 3 5,-17 104 410,16-109-400,0 1 1,0 0 0,0-1-1,0 1 1,0-1-1,-1 1 1,1-1-1,-1 0 1,0 0-1,1 1 1,-1-1 0,0 0-1,0-1 1,-1 1-1,1 0 1,0-1-1,-1 1 1,1-1 0,-1 1-1,1-1 1,-1 0-1,1 0 1,-1 0-1,0-1 1,1 1-1,-1-1 1,0 1 0,0-1-1,0 0 1,1 0-1,-1 0 1,0-1-1,0 1 1,0-1-1,1 1 1,-1-1 0,0 0-1,1 0-10,-61-38-2363,34 10-1427</inkml:trace>
  <inkml:trace contextRef="#ctx0" brushRef="#br1" timeOffset="169933.93">21346 14695 15459,'0'1'-361,"0"-1"588,0 0-1,0 0 1,0 0 0,1 0 0,-1 0 0,0 0 0,0-1-1,0 1 1,1 0 0,-1 0 0,0 0 0,0 0-1,0 0 1,1 0 0,-1 0 0,0 0 0,0 0 0,1 0-1,-1 0 1,0 0 0,0 1 0,0-1 0,1 0 0,-1 0-1,0 0 1,0 0 0,0 0 0,1 0 0,-1 0-1,0 1 1,0-1 0,0 0 0,0 0 0,0 0 0,1 0-1,-1 0 1,0 1 0,0-1-227,35-44 2551,-33 37-2419,0 1-1,-1 0 1,1-1-1,-1 1 1,-1-1-1,1 1 0,-1-1 1,0 0-1,-1 1 1,1-1-1,-1 1 1,-1-1-1,1 1 1,-1-1-1,0 1 0,-1-1-131,3 6 2,-1 1 0,1-1 0,0 1-1,-1-1 1,1 1 0,0-1 0,-1 1-1,1 0 1,0-1 0,-1 1 0,1-1-1,-1 1 1,1 0 0,-1-1 0,1 1 0,-1 0-1,1 0 1,-1-1 0,1 1 0,-1 0-1,0 0 1,1 0 0,-1 0 0,1 0-1,-1 0 1,1 0 0,-1 0 0,0 0-1,1 0 1,-1 0 0,1 0 0,-1 0-1,1 0 1,-1 0 0,0 1 0,1-1-1,-1 0 1,1 0 0,-1 1 0,1-1-1,-1 0 1,1 1 0,0-1 0,-1 0-1,1 1 1,-1-1 0,1 1 0,0-1 0,-1 1-1,1-1 1,0 1 0,-1-1 0,1 1-1,0-1 1,0 1 0,0-1 0,-1 1-1,1 0 1,0 0-2,-12 36 0,5 2 0,2 1-1,2 0 1,2-1-1,2 1 1,1 1 0,6 2 35,-7-43-33,-1 1 1,0 0 0,0-1 0,0 1 0,0 0 0,0-1-1,0 1 1,1 0 0,-1-1 0,0 1 0,1 0-1,-1-1 1,0 1 0,1-1 0,-1 1 0,1-1-1,-1 1 1,1-1 0,-1 1 0,1-1 0,-1 1-1,1-1 1,-1 0 0,1 1 0,0-1 0,-1 0-1,1 1 1,0-1 0,-1 0 0,1 0 0,0 0 0,-1 0-1,1 1 1,0-1 0,-1 0 0,1 0 0,0 0-1,0-1 1,-1 1 0,1 0 0,0 0 0,-1 0-1,1 0 1,0-1 0,-1 1 0,1 0 0,-1-1-1,1 1 1,0 0 0,-1-1 0,1 1 0,-1-1 0,1 1-1,-1-1 1,1 0-3,41-89 329,-37 72-291,8-24 36,-9 23-66,1 1 1,1 0 0,1 0-1,0 1 1,1 0 0,1 0 0,11-14-9,-20 30-6,1-1 0,0 1 1,0-1-1,0 1 1,0 0-1,0 0 1,1 0-1,-1-1 0,0 1 1,0 0-1,1 1 1,-1-1-1,1 0 0,-1 0 1,1 0-1,-1 1 1,1-1-1,-1 1 1,1-1-1,-1 1 0,1 0 1,0 0-1,-1 0 1,1 0-1,-1 0 0,1 0 1,0 0-1,-1 0 1,1 0-1,0 1 1,-1-1-1,1 1 0,-1-1 1,1 1-1,-1 0 1,1-1-1,-1 1 1,0 0-1,1 0 0,-1 0 1,0 0-1,0 0 1,1 1-1,-1-1 0,0 0 1,0 0-1,0 1 1,-1-1-1,1 1 6,68 188-132,-69-189 134,1-1-1,-1 1 0,1 0 1,-1-1-1,0 1 0,1 0 1,-1-1-1,1 1 0,-1-1 1,1 1-1,-1-1 1,1 0-1,0 1 0,-1-1 1,1 1-1,-1-1 0,1 0 1,0 1-1,-1-1 0,1 0 1,0 0-1,0 0 0,-1 0 1,1 1-1,0-1 1,-1 0-1,1 0 0,0 0 1,0 0-1,-1-1 0,1 1 1,0 0-1,-1 0 0,1 0 1,0-1-1,0 1 1,-1 0-1,1-1 0,-1 1 1,1 0-1,0-1 0,-1 1 1,1-1-1,-1 1 0,1-1 1,-1 1-1,1-1 1,-1 1-1,1-1 0,-1 0 1,0 1-1,1-1 0,-1 1 1,0-1-1,0 0 0,1 0 0,19-46 98,-18 42-87,53-163 172,-55 167-186,0 0 0,0 1 0,0-1 0,0 0 0,0 0 0,0 1 0,0-1 0,0 0 0,0 1 0,0-1-1,1 0 1,-1 0 0,0 1 0,1-1 0,-1 0 0,0 1 0,1-1 0,-1 1 0,1-1 0,-1 0 0,1 1 0,-1-1 0,1 1 0,0 0-1,-1-1 1,1 1 0,-1-1 0,1 1 0,0 0 0,0-1 0,-1 1 0,1 0 0,0 0 0,-1 0 0,1-1 0,0 1 0,0 0 0,-1 0-1,1 0 1,0 0 0,0 0 0,-1 1 0,1-1 0,0 0 0,0 0 0,-1 0 0,1 1 0,0-1 0,-1 0 0,1 0 0,0 1 0,-1-1 0,1 1-1,-1-1 1,1 1 0,0-1 0,-1 1 0,1-1 0,-1 1 0,0-1 0,1 1 0,-1 0 0,1-1 0,-1 1 0,0 0 0,1-1 0,-1 1 1,23 55-114,-20-48 117,49 155-2,-51-162 3,-1 1 0,0 0 0,1 0 0,0 0 0,-1 0 0,1-1 1,0 1-1,0 0 0,0-1 0,0 1 0,0-1 0,0 1 0,0-1 0,1 1 0,-1-1 0,1 0 0,-1 0 0,1 0 0,-1 1 0,1-2 0,-1 1 0,1 0 0,0 0 0,0 0 0,-1-1 0,1 1 0,0-1 1,0 1-4,7-9-206</inkml:trace>
  <inkml:trace contextRef="#ctx0" brushRef="#br1" timeOffset="189220.34">16691 16220 11058,'0'0'2374,"0"0"2935,0 0-2743,0 0-1384,7 0 733,-2-1-1792,-1 1 0,0-1 0,1 0 0,-1 0 0,0 0 0,1-1 0,-1 1-1,0-1 1,0 0 0,0-1 0,-1 1 0,1-1 0,0 1 0,-1-1 0,0 0 0,1 0 0,-1-1 0,0 1 0,-1 0 0,1-1 0,0 0-123,18-50 218,-21 53-202,0 1-6,0 0-5,1 13-16,4 29 67,2-34-1556,-7-6 141</inkml:trace>
  <inkml:trace contextRef="#ctx0" brushRef="#br1" timeOffset="190196.2">16713 16189 14867,'3'42'7179,"-3"-41"-7129,1 0 1,-1 0 0,0-1-1,0 1 1,0 0-1,1 0 1,-1-1 0,0 1-1,1 0 1,-1-1-1,0 1 1,1 0 0,-1-1-1,1 1 1,-1-1-1,1 1 1,-1 0 0,1-1-1,0 1 1,-1-1 0,1 0-1,0 1 1,-1-1-1,1 0 1,0 1 0,0-1-1,-1 0 1,1 0-1,0 1 1,0-1 0,-1 0-1,1 0 1,0 0-1,0 0 1,-1 0 0,1 0-1,0 0 1,0 0-1,0-1 1,-1 1 0,1 0-1,0 0 1,-1-1-1,1 1 1,0 0 0,0-1-1,-1 1 1,1-1-1,-1 1 1,1-1 0,0 1-1,0-1-50,3-4 110,1 0 0,-1 0 0,0-1 0,0 0 0,-1 1 0,1-1 0,-1-1 0,-1 1 0,1 0 0,-1-1 0,0 1 0,0-1 0,-1-1-110,2-2 104,126-604 1011,-111 576-1076,3 58-34,-6 14 39,-1 1 1,-1 0-1,-2 1 1,-2 0 0,1 9-45,-3-13 12,66 305 125,-55-291-108,-17-45-134,-7-5-1274,-17-12-95,1 0-262</inkml:trace>
  <inkml:trace contextRef="#ctx0" brushRef="#br1" timeOffset="190637.78">16849 15991 16468,'18'21'6674,"32"-10"-4721,-41-12-1904,1 1 1,0-2-1,0 1 1,-1-2-1,1 1 1,-1-1-1,1 0 1,-1-1-1,0 0 1,-1-1-1,1 0 1,-1 0-1,0-1 0,0 0 1,0 0-1,-1-1 1,2-3-50,64-83-2722,-73 91 2675,0 1 0,1-1 0,-1 1 0,0 0 0,0-1 0,1 1 0,-1 0-1,1-1 1,-1 1 0,1 0 0,-1-1 0,1 1 0,0 0 0,0 0 0,0 0 0,-1 0-1,1 0 1,0 0 0,0 0 0,1 0 0,-1 0 0,0 0 0,0 1 0,0-1 0,0 0 0,1 1-1,-1-1 1,0 1 0,1-1 0,-1 1 0,0 0 0,1-1 0,-1 1 0,0 0 0,1 0-1,-1 0 1,1 0 0,-1 0 0,0 0 0,1 1 0,-1-1 0,1 0 0,-1 1 0,0-1 0,0 1-1,1-1 1,-1 1 0,0 0 0,0 0 0,0-1 0,1 1 0,-1 0 0,0 0 0,0 0-1,0 0 1,0 1 47,61 85 2653,-62-87-2629,1 1 1,-1-1-1,1 1 0,0-1 1,-1 1-1,1-1 0,0 1 1,-1-1-1,1 0 0,0 1 1,0-1-1,-1 0 0,1 1 1,0-1-1,0 0 0,0 0 1,-1 0-1,1 0 1,0 0-1,0 0 0,0 0 1,-1 0-1,1 0 0,0 0 1,0 0-1,0-1 0,-1 1 1,1 0-1,0-1 0,0 1 1,-1 0-1,1-1 0,0 1 1,-1-1-1,1 1 0,0-1 1,-1 1-1,1-1 0,-1 1 1,1-1-1,-1 0 0,1 1 1,-1-1-1,0 0 0,1 0 1,-1 1-1,0-1 1,1 0-1,-1 0 0,0 1-24,16-50 491,-13 37-340,-3 11-143,0 0 1,-1 1-1,2-1 0,-1 1 0,0-1 1,0 0-1,0 1 0,1-1 0,-1 1 1,1-1-1,-1 1 0,1-1 1,0 1-1,-1-1 0,1 1 0,0-1 1,0 1-1,0 0 0,0 0 0,0-1 1,0 1-1,1 0 0,-1 0 0,0 0 1,0 0-1,1 0 0,-1 1 1,1-1-1,-1 0 0,1 1 0,-1-1 1,1 1-1,-1-1 0,1 1 0,-1 0 1,1-1-1,0 1 0,-1 0 0,1 0 1,0 0-1,-1 1 0,1-1 1,-1 0-1,1 0 0,1 1-8,6 6 12,-1 1-1,0-1 1,-1 2-1,0-1 1,0 1-1,-1 0 1,0 0-1,0 0 1,-1 1-1,0 0 1,-1 0-1,1 2-11,41 71 397,-45-82-246,6-53-61,-6 1-1226,0 27 3002</inkml:trace>
  <inkml:trace contextRef="#ctx0" brushRef="#br1" timeOffset="191033.58">17639 15776 18284,'-27'-1'4873,"28"42"-3522,2-37-1305,-1 1 0,1-1 1,0 0-1,0-1 0,1 1 0,-1 0 1,1-1-1,0 0 0,0 0 1,0 0-1,0 0 0,0-1 0,1 1 1,-1-1-1,1 0 0,1 0-46,18 5 10,-1 1-1,0 1 1,0 1 0,-1 1-1,-1 1 1,0 1 0,0 1-1,9 9-9,-30-22 14,1-1-1,0 1 1,-1-1 0,1 1-1,-1 0 1,1-1-1,-1 1 1,1 0-1,-1-1 1,1 1-1,-1 0 1,0 0-1,1 0 1,-1-1-1,0 1 1,0 0-1,0 0 1,1 0-1,-1 0 1,0 0-1,0-1 1,0 1-1,-1 0 1,1 0 0,0 0-1,0 0 1,0-1-1,0 1 1,-1 0-1,1 0 1,0 0-1,-1-1 1,1 1-1,-1 0 1,1 0-1,-1-1 1,1 1-1,-1 0 1,0-1-1,1 1 1,-1-1-1,0 1 1,1-1 0,-1 1-1,0-1 1,1 1-1,-1-1 1,0 0-1,0 1 1,0-1-1,0 0-13,-44 17 1093,31-15-1027,-1 0 0,0-1 0,0-1 0,1 0 0,-1-1-1,0-1 1,0 0 0,1-1 0,0 0 0,-1-1 0,-3-3-66,16 7-402,2 0-525,3-4-378,11-11-132,2-3 960</inkml:trace>
  <inkml:trace contextRef="#ctx0" brushRef="#br1" timeOffset="191625.03">17788 15473 10282,'-1'-7'486,"-1"-13"2380,2 7 2489,4 16-2150,12 31-2049,105 326 2177,-118-354-3292,0 6 6,1 0-1,0-1 1,1 0-1,0 0 1,1 0-1,0 0 0,1-1 1,0 0-1,0 0 1,1-1-1,6 5-46,-14-14 4,1 1 0,0 0 0,-1-1 0,1 1 1,0-1-1,0 0 0,-1 1 0,1-1 0,0 0 0,0 1 0,0-1 0,0 0 0,-1 0 0,1 0 0,0 0 0,0 0 0,0 0 0,0 0 1,0 0-1,0 0 0,-1 0 0,1 0 0,0 0 0,0-1 0,0 1 0,-1 0 0,1-1 0,0 1 0,0 0 0,0-1 0,-1 1 0,1-1 1,0 0-1,-1 1 0,1-1 0,-1 1 0,1-1 0,-1 0 0,1 1 0,-1-1 0,1 0 0,-1 0 0,1 1 0,-1-1 0,0 0 0,1 0 1,-1 0-1,0 0 0,0 1 0,0-1 0,0 0 0,0 0 0,0 0 0,0 0 0,0 0-4,5-57 180,-5 56-177,-2-25 52,0 1-1,-2-1 1,-1 0 0,-2 1-1,0 0 1,-1 0 0,-12-23-55,37 72-91,96 168 98,-113-189-6,0-1 0,1 0 0,-1 0 0,1 1 0,-1-1 0,1 0 0,0 0 0,-1 1 0,1-1 0,0 0 0,0 0 0,0 0 0,0 0 0,0 0 0,0 0 1,0 0-1,0-1 0,0 1 0,0 0 0,1-1 0,-1 1 0,0 0 0,0-1 0,1 0 0,-1 1 0,0-1 0,1 0 0,-1 1 0,0-1 0,1 0 0,-1 0 0,0 0 0,1 0 0,-1-1 1,1 1-1,-1 0 0,0 0 0,0-1 0,1 1 0,-1-1 0,0 1 0,1-1 0,-1 0 0,0 1 0,0-1 0,0 0 0,0 0 0,0 0 0,0 0 0,0 0 0,0 0 0,0 0 1,0 0-1,-1 0 0,1 0 0,0-1 0,-1 1 0,1 0 0,-1 0 0,1-1 0,-1 1 0,0 0 0,1-1 0,-1 1 0,0 0 0,0-1 0,0 1-1,11-32 44,-2-1 0,-1 0 0,-1 0-1,-2-1 1,-2 0 0,-1-8-44,-2 43-1,1 0 0,-1 1 0,0-1 0,0 0 0,0 1 0,1-1 0,-1 0 0,0 1 0,1-1 0,-1 0 0,0 1 0,0-1 0,1 0 0,-1 0 0,0 1 0,1-1 0,-1 0 0,1 0 0,-1 0 0,0 0 0,1 1 0,-1-1 0,1 0 0,-1 0 0,0 0 0,1 0 0,-1 0 0,1 0 0,-1 0 0,0 0 0,1 0 0,-1 0 0,1 0 0,-1-1 0,0 1 0,1 0 0,-1 0 0,0 0 0,1 0 0,-1-1 0,0 1 0,1 0 0,-1 0 0,0-1 0,1 1 0,-1 0 0,0-1 0,1 1 0,-1 0 0,0 0 0,0-1 0,0 1 0,1-1 0,-1 1 0,0 0 0,0-1 0,0 1 0,0 0 0,0-1 0,0 1 0,0-1 0,0 1 0,1-1 0,-2 1 0,1 0 0,0-1 1,22 30-39,60 158 37,-82-186 5,0 0-1,0 0 1,0 0-1,0 1 1,0-1-1,0 0 1,1 0-1,-1 0 1,0 0-1,1 0 1,-1 0-1,0 0 1,1 1-1,-1-1 1,1 0-1,0-1 1,-1 1-1,1 0 1,0 0-1,0 0 1,-1 0-1,1 0 1,0-1-1,0 1 1,0 0-1,0-1 1,0 1-1,0-1 1,0 1-1,0-1 1,0 1-1,0-1 1,1 0-1,-1 1 1,0-1-1,0 0 1,0 0-1,0 0 1,0 0-1,1 0 1,-1 0-1,0 0 1,0-1-1,0 1 1,0 0-1,0-1 1,0 1-1,0 0 1,1-1-1,-1 1 1,0-1-1,-1 0 1,1 1-1,1-2-2,18-44 134,-19 40-126,1 0 0,0 0 0,1 0-1,0 0 1,-1 0 0,2 0 0,-1 1 0,1 0 0,-1-1-1,2 1 1,-1 1 0,4-4-8,-8 8-16,1 0-1,0-1 1,0 1 0,-1 0-1,1 0 1,0 0 0,-1 0-1,1 0 1,0 0-1,0 0 1,-1 0 0,1 0-1,0 1 1,0-1 0,-1 0-1,1 0 1,0 1 0,-1-1-1,1 0 1,0 1 0,-1-1-1,1 1 1,-1-1-1,1 1 1,-1-1 0,1 1-1,-1-1 1,1 1 0,-1 0-1,1-1 1,-1 1 0,1-1-1,-1 1 1,0 0-1,0 0 1,1-1 0,-1 1-1,0 0 1,0-1 0,0 1-1,0 0 1,0 0 0,0-1-1,0 1 1,0 0-1,0 0 1,0-1 0,0 1-1,0 0 1,-1 0 0,1-1-1,0 1 1,0 0 0,-1-1-1,1 1 1,0 0 0,-1-1-1,1 1 1,-1-1-1,1 1 1,-1-1 0,1 1-1,-1-1 1,0 1 0,1-1-1,-1 1 1,0-1 16,-9 15-1360,-4-4 723</inkml:trace>
  <inkml:trace contextRef="#ctx0" brushRef="#br1" timeOffset="191883.34">18275 15505 21365,'6'23'856,"1"3"128,3 3-304,-1-1-288,0-5-152,1-9-160,-1-3-56,2-13-568,2-8-368</inkml:trace>
  <inkml:trace contextRef="#ctx0" brushRef="#br1" timeOffset="192105.17">18436 15569 15627,'16'95'6450,"33"44"-4215,-43-125-1830,5 9-106,1 0 1,2 0-1,0-1 0,1-1 0,1-1 1,19 19-300,-17-19 108,0 0 1,-2 2 0,0 0 0,-2 1 0,0 0 0,0 3-109,-12-23 33,0 1 0,0-1 0,0 1 0,0-1 0,-1 1 1,1-1-1,-1 1 0,0 0 0,0 0 0,-1 0 0,1 0 0,-1-1 0,0 1 1,0 0-1,0 0 0,0 0 0,0 0 0,-1 0 0,0 0 0,0 0 0,0-1 1,0 1-1,-1 0 0,0-1 0,1 1 0,-1-1 0,0 1 0,-1-1 0,1 0 1,-1 0-1,1 0 0,-1 0 0,0-1 0,0 1 0,0-1 0,0 1 0,-1-1 1,1 0-1,0 0 0,-1-1 0,0 1 0,1-1 0,-1 0-33,-4 0 34,0-1 0,0-1 0,0 1-1,0-2 1,0 1 0,0-1 0,1 0 0,-1 0 0,0-1-1,1 0 1,0-1 0,0 1 0,0-1 0,0-1 0,1 1-1,-1-1 1,1 0 0,0-1 0,1 1 0,-1-1-1,1-1 1,0 1 0,1 0 0,0-1 0,-3-6-34,3 7 4,0 0 0,1 0 1,0 0-1,1 0 1,-1-1-1,1 1 0,0-1 1,1 1-1,0-1 0,0 0 1,0 0-1,1 1 0,0-1 1,0 0-1,1 0 0,0 0 1,0 1-1,0-1 0,1 0 1,0 1-1,0 0 1,1-1-1,0 1 0,0 0 1,0 0-1,1 0 0,0 1 1,0-1-1,0 1 0,3-3-4,32-32-661,-22 15-462</inkml:trace>
  <inkml:trace contextRef="#ctx0" brushRef="#br1" timeOffset="192930.08">18795 15375 21205,'0'0'1588,"0"0"314,-3 3-621,-4 9-1134,1 0-1,0 0 1,1 1 0,0 0-1,1 0 1,1 1-1,0-1 1,1 1 0,0 0-1,1-1 1,0 1-1,2 7-146,-2-8 4,2 0-1,0 1 1,1-2-1,0 1 1,1 0-1,0 0 1,1-1-1,4 11-3,5-34 184,0-162 215,-12 87-308,-4 1-1,-3 0 1,-12-49-91,49 261-180,14 170 268,-19-225 43,-25-72-128,0 1 0,0-1 1,1 0-1,-1 1 0,0-1 0,0 0 1,1 0-1,-1 0 0,0 0 1,0 0-1,1 0 0,-1 0 0,0-1 1,0 1-1,1 0 0,-1-1 1,0 1-1,0-1 0,0 1 0,0-1 1,1 0-1,-1 1 0,0-1 0,0 0 1,0 0-1,0 0 0,-1 0 1,1 0-1,0 0 0,0 0 0,-1 0 1,1 0-1,0 0 0,-1 0 1,1 0-1,-1-1 0,1 1 0,-1 0 1,0 0-1,1 0 0,-1-1 1,0 1-1,0 0 0,0-1 0,0 1 1,0 0-1,0 0 0,-1-1-3,12-44 50,-2-1 0,-2 0-1,-3-1 1,-1-42-50,7 97-141,0 24 115,-1 0 0,-1 1 1,-1-1-1,-2 1 0,-1 6 26,7 32 7,-1-19 40,19-67-3,-23 11-35,-3 1-8,1-1-1,0 1 1,0 1 0,0-1-1,0 1 1,1-1-1,-1 1 1,1 0 0,0 1-1,0-1 1,0 1-1,0 0 1,1 1 0,-1-1-1,0 1 1,1 0-1,-1 0 1,1 0 0,-1 1-1,1 0 1,0 0-1,1 1 0,-8-1 3,1-1-1,-1 1 0,0 0 0,1 0 0,-1 0 0,0 0 1,1 0-1,-1 0 0,1 0 0,-1 0 0,0 0 0,1 0 0,-1 0 1,0 0-1,1 0 0,-1 0 0,0 1 0,1-1 0,-1 0 1,1 1-1,-1-1 0,1 0 0,-1 1 0,1-1 0,-1 0 0,1 1 1,-1-1-1,1 1 0,-1-1 0,1 1 0,0-1 0,-1 1 1,1 0-1,0-1 0,-1 1 0,1-1 0,0 1 0,0 0 0,0-1 1,-1 1-1,1-1 0,0 1 0,0 0 0,0-1 0,0 1 1,0 0-1,0-1 0,0 1 0,0 0 0,1-1 0,-1 1 0,0 0 1,0-1-1,0 1 0,1-1 0,-1 1 0,0-1 0,1 1 0,-1 0 1,1-1-1,-1 1 0,0-1 0,1 0 0,-1 1 0,1-1 1,-1 1-1,1-1 0,0 0 0,-1 1 0,1-1-2,-9-2 36,1-2 1,-1 1-1,1-1 0,0 0 0,0 0 0,0 0 1,1-1-1,0 0 0,0-1 0,0 0 0,0 0 0,1 0 1,0 0-1,0-1 0,-1-2-36,-43-78 84,50 86-94,0 0 0,0 0 0,0 0 0,0 0 0,0 0 0,0 0-1,0 0 1,1 1 0,-1-1 0,0 0 0,0 1 0,1-1 0,-1 1 0,0-1 0,1 1 0,-1-1 0,1 1 0,-1 0 0,0 0-1,1 0 1,-1 0 0,1 0 0,-1 0 0,0 0 0,1 0 0,-1 0 0,1 1 0,-1-1 0,0 1 0,1-1 0,-1 1 0,0-1 0,1 1-1,-1 0 1,0-1 0,0 1 0,0 0 0,1 1 10,5 0-228,22 3-1409,6-4-1551</inkml:trace>
  <inkml:trace contextRef="#ctx0" brushRef="#br1" timeOffset="-213784.99">13982 17459 20612,'-11'6'1121,"3"-2"439,8-4-488,0 0-336,0 2-184,18 20-343,2-15-97,9 2-24,6-4-24,8-2 0,8 0-8,2-1-24,-1-1 0,0-1-24,-10-3 48,0-4-400,-1-3-393,-12-6 3130</inkml:trace>
  <inkml:trace contextRef="#ctx0" brushRef="#br1" timeOffset="-213504.78">14491 17270 22549,'4'2'115,"0"-1"0,0 1 0,0-1 0,0 0 0,0 0 0,1 0 0,-1-1-1,0 0 1,0 0 0,1 0 0,-1 0 0,0 0 0,0-1 0,0 0 0,1 1 0,-1-2 0,0 1 0,0 0 0,0-1 0,-1 0 0,1 0 0,0 0 0,-1 0 0,2-2-115,-2 2 10,-1 0 1,1 0-1,0 0 1,-1 0 0,1 0-1,0 1 1,0-1-1,0 1 1,0 0-1,0 0 1,1 0 0,-1 0-1,0 1 1,0-1-1,1 1 1,-1 0-1,0 0 1,1 0-1,-1 0 1,0 1 0,0-1-1,1 1 1,-1 0-1,0 0 1,0 0-1,0 0 1,0 1 0,0-1-1,0 1 1,0 0-1,-1 0 1,1 0-1,0 0 1,-1 0-1,2 2-10,-1 6 73,0-1-1,0 1 1,-1 0-1,0 0 1,-1 0-1,0 0 1,-1 0-1,0 0 0,0 0 1,-1 0-1,-1 0 1,0 0-1,0 0 1,-1 0-1,0 0 1,0-1-1,-1 0 0,-2 3-72,4-6 14,-45 143-218,40-125-629</inkml:trace>
  <inkml:trace contextRef="#ctx0" brushRef="#br1" timeOffset="-212830.4">15057 17322 22021,'-1'9'142,"1"0"0,0 0 0,1 0 0,0 0 0,0 0 0,1 0 1,0 0-1,0-1 0,1 1 0,0 0 0,1-1 0,0 0 0,0 0 0,1 0 1,0-1-1,0 1 0,1-1 0,0 0 0,0-1 0,0 0 0,6 4-142,-11-8 12,-1 0 0,1-1 0,0 1 0,0-1 0,0 1 0,0-1 0,1 1 0,-1-1 0,0 0 0,0 1 0,1-1 0,-1 0 0,1 0 0,-1 0 0,1 0 0,0 0 0,-1-1 0,1 1 0,0 0 0,-1-1 0,1 1 0,0-1 0,0 0 0,0 0 0,-1 1 0,1-1 0,0 0 0,0-1 0,0 1 0,-1 0 0,1 0 0,0-1 0,0 1 0,0-1 0,-1 1 0,1-1 0,0 0 0,-1 0 0,1 0 0,-1 0 0,1 0 0,-1 0 0,1 0 0,-1 0 1,0-1-1,0 1 0,0 0 0,1-1 0,-1 1 0,0-1 0,-1 0 0,1 1 0,0-1 0,0 0 0,-1 0-13,8-41 308,-8 37-289,0 0 0,1 0 0,0 0 0,0 0 0,0 0 1,0 1-1,1-1 0,0 0 0,0 0 0,1 1 0,0-1 0,0 1 0,0 0 0,0 0 0,1 0 0,0 1 1,0-1-1,1 0-18,-1 4-2,1 1 1,-1 0 0,1 0 0,-1 1 0,1-1 0,-1 1-1,0 0 1,1 0 0,-1 1 0,0-1 0,0 1-1,0 0 1,0 0 0,0 0 0,0 1 0,-1-1 0,1 1-1,-1 0 1,1 0 0,-1 0 0,0 0 0,-1 1-1,1-1 1,0 1 0,-1 0 0,1 0 1,83 99 399,-85-102-377,0-1 1,0-1 0,1 1 0,-1 0 0,0 0-1,0 0 1,0-1 0,0 1 0,1 0 0,-1-1-1,0 1 1,0-1 0,0 0 0,0 1 0,0-1-1,0 0 1,0 1 0,0-1 0,0 0 0,0 0-1,-1 0 1,1 0 0,0 0 0,-1 0 0,1 0-1,0 0 1,-1 0 0,1 0 0,-1-1 0,0 1-1,1 0 1,-1 0 0,0 0 0,0-1 0,0 1-1,0 0 1,0 0 0,0 0 0,0-1 0,0 1-1,0 0 1,-1-1-23,17-161 542,-15 162-543,0-1 0,0 1 0,-1-1 0,1 1 0,0 0 0,1 0 0,-1-1 0,0 1 0,0 0-1,0 0 1,1 0 0,-1 0 0,0 0 0,1 0 0,-1 0 0,1 1 0,-1-1 0,1 1 0,0-1 0,-1 1 0,1-1 0,-1 1 0,1 0 0,0 0 0,-1 0 0,1 0 0,0 0 0,-1 0 0,1 0 0,0 0 0,-1 1 0,1-1 0,0 1 0,-1-1 0,1 1 0,-1 0 0,1-1 0,0 2 1,56 36-49,104 164 105,-162-203-55,0 0 1,0 0-1,0 0 1,0 0-1,1 0 1,-1 1-1,0-1 1,1 0-1,-1 0 1,1 0-1,-1 1 1,1-1-1,-1 0 1,1 0 0,-1 1-1,1-1 1,0 1-1,-1-1 1,1 1-1,0-1 1,0 1-1,-1-1 1,1 1-1,0-1 1,0 1-1,0 0 1,0 0-1,-1-1 1,1 1-1,0 0 1,0 0-1,0 0 1,0 0-1,0 0 1,0 0 0,-1 0-1,1 0 1,0 0-1,0 0 1,0 1-1,0-1 1,0 0-1,-1 1 1,1-1-1,0 0 1,0 1-1,0-1 1,-1 1-1,1 0 1,0-1-1,-1 1 1,1-1-1,-1 1 1,1 0-1,0-1 1,-1 1 0,1 0-1,-1 0 1,0-1-1,1 1 1,-1 0-1,0 0 1,1 0-1,-1 0 1,0 0-1,0-1 1,0 1-1,0 0 1,0 0-1,0 1-1,1-105-829,-9 82 2305</inkml:trace>
  <inkml:trace contextRef="#ctx0" brushRef="#br1" timeOffset="-212574.52">15434 16772 27654,'-8'8'392,"3"2"-280,5 1-80,3 2 96,2 0-224,-5-13-1496</inkml:trace>
  <inkml:trace contextRef="#ctx0" brushRef="#br1" timeOffset="-211995.99">15994 16869 19652,'-6'5'3936,"13"40"-3300,14 11-483,2-1 1,2-2-1,2 0 0,3-2 1,2-1-1,25 29-153,3-23 408,-58-55-374,0-1 0,-1 0 0,1 0 0,0 0 0,0 0 0,0 0 0,0 0 0,-1 0 0,1 0 0,0-1 0,0 1 0,0-1 0,-1 1 0,1-1 0,0 0 0,-1 1 1,1-1-1,-1 0 0,1 0 0,-1 0 0,1 0 0,-1-1 0,1 1 0,-1 0 0,0-1 0,0 1 0,0-1 0,0 1 0,0-1 0,0 1 0,0-1 0,0 0 0,-1 1 0,1-1 0,-1 0 0,1 0 0,-1 1 0,0-1 0,1 0 0,-1 0 0,0 0 0,0 0 0,0 1 0,-1-1 0,1 0-34,8-54 202,-2-1 0,-2 0 1,-4 0-1,-1 0 0,-3 0 0,-3 1 0,-10-42-202,9 28 29,9 69-50,-1 1 0,1 0-1,0 0 1,0 0-1,-1 0 1,1 0 0,0 0-1,0 0 1,-1 1-1,1-1 1,0 0 0,-1 0-1,1 0 1,0 1-1,0-1 1,-1 0 0,1 1-1,-1-1 1,1 1-1,0-1 1,-1 1 0,1-1-1,-1 1 1,1-1-1,-1 1 1,1-1 0,-1 1-1,1 0 1,-1-1-1,0 1 1,1 0 0,-1-1-1,0 1 1,0 0 0,0 0-1,1-1 1,-1 1-1,0 0 1,0 0 0,0-1-1,0 1 1,0 0-1,0 0 1,0 0 21,9 28-1436</inkml:trace>
  <inkml:trace contextRef="#ctx0" brushRef="#br1" timeOffset="-210981.16">16389 17096 20420,'18'36'1086,"-13"-23"-924,1 1 0,1-1 0,0-1 0,1 1-1,0-1 1,1-1 0,0 1 0,1-2 0,0 1 0,8 5-162,-17-15 5,1 1-1,0-1 1,0 0 0,0 0-1,0 0 1,0 0 0,0 0-1,0 0 1,0 0 0,0-1 0,1 1-1,-1-1 1,0 1 0,0-1-1,1 0 1,-1 0 0,0 0-1,0 0 1,1-1 0,-1 1-1,0-1 1,0 1 0,0-1 0,1 0-1,-1 1 1,0-1 0,0 0-1,0-1 1,0 1 0,0 0-1,-1 0 1,1-1 0,0 1-1,-1-1 1,1 0 0,-1 1 0,1-1-1,-1 0 1,0 0 0,1 0-5,26-87 120,-35-70 16,7 154-47,-1 7 33,11 67 293,45 70 451,-54-137-851,-1-2-1,0 1 0,0 0 0,0 0-1,0 0 1,1-1 0,-1 1 0,0 0-1,0 0 1,1-1 0,-1 1 0,0 0-1,1-1 1,-1 1 0,1 0 0,-1-1-1,1 1 1,-1-1 0,1 1 0,0 0 0,-1-1-1,1 0 1,0 1 0,-1-1 0,1 1-1,0-1 1,-1 0 0,1 1 0,0-1-1,0 0 1,-1 0 0,1 0 0,0 1-1,0-1 1,0 0 0,-1 0 0,1 0-1,0 0 1,0-1 0,-1 1 0,1 0-1,0 0 1,0 0 0,0-1 0,-1 1-1,1 0 1,0 0 0,-1-1 0,1 1-1,0-1 1,-1 1 0,1-1 0,0 1 0,0-1-14,63-184 837,-63 183-837,0 1 0,0-1 1,0 0-1,1 1 0,-1-1 0,0 0 0,1 1 0,-1 0 1,1-1-1,-1 1 0,1 0 0,-1 0 0,1-1 0,0 1 1,0 1-1,0-1 0,-1 0 0,1 0 0,0 1 0,0-1 1,0 1-1,0-1 0,0 1 0,0 0 0,0 0 0,0 0 1,0 0-1,0 0 0,0 1 0,1-1 0,-2 0 0,1 1 1,0 0-1,0-1 0,0 1 0,0 0 0,0 0 0,0 0 0,-1 0 1,1 1-1,9 5-1,-1 2 0,0-1 1,-1 1-1,0 1 0,0-1 0,-1 2 1,0-1-1,-1 1 0,0 0 1,2 7 0,53 67 41,-62-84-39,0 0-1,0-1 0,1 1 1,-1 0-1,0-1 0,1 1 1,-1 0-1,1-1 1,-1 1-1,1-1 0,-1 1 1,1-1-1,-1 1 0,1-1 1,-1 1-1,1-1 0,0 1 1,-1-1-1,1 0 0,0 0 1,-1 1-1,1-1 0,0 0 1,0 0-1,-1 0 1,1 1-1,0-1 0,-1 0 1,1 0-1,0 0 0,0 0 1,-1-1-1,1 1 0,0 0 1,0 0-1,-1 0 0,1 0 1,0-1-1,-1 1 0,1 0 1,0-1-1,-1 1 0,1-1 1,0 1-1,-1 0 1,1-1-1,-1 0 0,1 1 1,-1-1-1,1 1 0,-1-1 1,0 1-1,1-1 0,-1 0 1,0 1-1,1-1 0,-1 0-1,5-46 110,-5 45-106,-8-125 157,7 127-162,1-1 0,-1 0 0,1 1 0,-1-1 0,1 0 0,0 0 0,0 0 0,-1 1 0,1-1 0,0 0 0,0 0 0,0 0 0,0 1 0,0-1 0,0 0 0,0 0 0,0 0 0,0 1 0,0-1 0,1 0 0,-1 0-1,0 0 1,0 1 0,1-1 0,-1 0 0,0 0 0,1 1 0,-1-1 0,1 0 0,-1 1 0,1-1 0,0 1 0,-1-1 0,1 0 0,-1 1 0,1-1 0,0 1 0,0 0 0,-1-1 0,1 1 0,0-1 0,0 1 0,-1 0-1,1 0 1,0 0 0,0-1 0,0 1 0,-1 0 0,1 0 0,0 0 0,0 0 0,0 0 0,-1 0 0,1 0 0,0 1 0,0-1 0,0 0 0,-1 0 0,1 1 0,0-1 1,9 11-11,0 0-1,-1 0 1,0 1 0,-1 0-1,0 0 1,-1 1 0,0 0 0,1 6 11,3 4 2,142 238 509,-152-261-509,0 1 1,-1-1 0,1 1 0,0-1-1,0 1 1,-1-1 0,1 1 0,0 0 0,-1-1-1,1 1 1,-1 0 0,1 0 0,-1-1 0,1 1-1,-1 0 1,1 0 0,-1 0 0,0 0-1,0 0 1,1 0 0,-1-1 0,0 1 0,0 0-1,0 0 1,0 0 0,0 0 0,0 0 0,0 0-1,0 0 1,-1 0 0,1 0 0,0 0-1,0-1 1,-1 1 0,1 0 0,-1 0 0,1 0-1,-1 0 1,1-1 0,-1 1 0,1 0 0,-1-1-1,0 1 1,1 0 0,-1-1 0,0 1 0,1-1-1,-1 1 1,0-1 0,0 1 0,0-1-1,0 1 1,1-1 0,-1 0 0,0 0 0,0 1-1,0-1 1,0 0 0,0 0 0,0 0 0,0 0-1,0 0 1,0 0 0,1 0 0,-1 0-1,0-1 1,0 1-3,-3 2 1,-1-1 0,1 0-1,0-1 1,0 1 0,-1-1-1,1 1 1,0-1 0,-1-1-1,1 1 1,0-1 0,0 1-1,-1-1 1,1 0 0,0-1-1,0 1 1,0-1 0,0 1-1,0-1 1,1-1 0,-1 1-1,0 0 1,1-1 0,0 0-1,-1 0 1,1 0 0,1 0-1,-1 0 1,0-1 0,1 1-1,-1-1 1,1 1 0,0-1-1,0 0 1,1 0 0,-1 0-1,1 0 1,0 0 0,0-1-1,0 1 1,0-2-1,63-190-4,-50 35 25,-13 112-51,15 72-24,76 128 53,-90-149 1,1-1 1,-1 0-1,0 0 0,1 0 1,-1 1-1,1-1 0,0 0 1,-1 0-1,1 0 0,0 0 1,0 0-1,0 0 0,0 0 1,0 0-1,0-1 0,0 1 1,0 0-1,0-1 0,0 1 1,0 0-1,0-1 0,0 1 1,0-1-1,1 0 0,-1 1 1,0-1-1,0 0 0,1 0 1,-1 0-1,0 0 0,1 0 1,-1 0-1,0 0 1,0 0-1,1 0 0,-1 0 1,0-1-1,0 1 0,0-1 1,1 1-1,-1-1 0,0 1 1,0-1-1,0 0 0,0 1 1,0-1-1,0 0 0,0 0 1,0 0-1,0 0 0,-1 0 1,1 0-1,0 0 0,0 0 0,22-69 53,-9-34 17,-14 103-70,0 0-1,0 0 1,1-1-1,-1 1 1,1 0-1,-1 0 0,1 0 1,-1 0-1,1 0 1,-1 0-1,1 1 1,0-1-1,-1 0 1,1 0-1,0 0 1,0 1-1,0-1 1,0 0-1,0 1 0,0-1 1,0 0-1,0 1 1,0-1-1,0 1 1,0 0-1,0-1 1,0 1-1,0 0 1,0 0-1,0 0 0,0 0 1,0 0-1,1 0 1,-1 0-1,0 0 1,0 0-1,0 0 1,0 1-1,0-1 1,0 0-1,0 1 1,0-1-1,0 1 0,0-1 1,0 1-1,0-1 1,0 1-1,0 0 1,0-1-1,0 1 1,-1 0-1,1 0 1,0 0-1,-1 0 0,1 0 1,0 0-1,-1 0 1,1 0 0,42 56 3,-6 0 8,-30-74-527,-10-18 2228</inkml:trace>
  <inkml:trace contextRef="#ctx0" brushRef="#br1" timeOffset="-210062.56">17472 16632 11274,'4'21'10287,"5"-12"-10127,-1 0 1,0 1-1,0 0 1,-1 0-1,0 0 0,-1 1 1,0 0-1,-1 0 1,0 2-161,21 50 507,-9-20-184,2-1 1,2-1 0,1 0 0,20 25-324,-42-64 5,1 0 1,-1 0 0,1 0 0,0 0 0,0 0-1,0 0 1,0 0 0,1-1 0,-1 1 0,0 0-1,1-1 1,-1 1 0,1-1 0,0 1-1,-1-1 1,1 0 0,0 1 0,0-1 0,0 0-1,0 0 1,0 0 0,0-1 0,0 1 0,0 0-1,0-1 1,0 1 0,0-1 0,0 0 0,0 0-1,1 0 1,-1 0 0,0 0 0,0 0-1,0-1 1,0 1 0,1-1 0,-1 1 0,0-1-1,0 0 1,0 0 0,0 0 0,0 0 0,-1 0-1,1 0 1,0 0 0,0-1 0,0 0-6,5-14 47,-2-1 1,1 1-1,-2-1 0,0-1 1,-1 1-1,-1 0 1,-1-1-1,0 1 1,-1-1-1,-2-6-47,2 16 8,1-20 8,-2 0 0,-1 0 0,-2 1 0,0-1 0,-2 1 0,-1 0-1,0 1 1,-3-1 0,-8-16-16,17 41-13,1 2-7,1 4 5,2 24 45,2-1-1,1 0 1,2-1-1,0 0 1,2 0-1,1 0 0,1-1 1,0-1-1,2 0 1,8 8-30,-22-29 2,1-1 1,0 1-1,0-1 0,1 1 1,-1-1-1,0 1 0,1-1 1,-1 0-1,1 0 0,0 0 1,0 0-1,0 0 1,0 0-1,0 0 0,0 0 1,0-1-1,1 1 0,-1-1 1,0 0-1,1 0 0,-1 0 1,1 0-1,0 0 1,-1 0-1,1-1 0,0 1 1,-1-1-1,1 0 0,0 0 1,0 0-1,-1 0 0,1 0 1,0-1-1,-1 1 1,1-1-1,0 1 0,-1-1 1,1 0-1,-1 0 0,1-1 1,-1 1-1,1 0 0,-1-1 1,0 1-1,0-1 0,0 0 1,0 0-1,1-1-2,0-5 8,0-1 0,-1 0 1,0 0-1,-1 0 0,0 0 0,0 0 0,-1-1 0,0 1 0,-1 0 0,0 0 1,0 0-1,-1 0 0,0 0 0,0 0 0,-1 1 0,-1-1 0,1 1 0,-1 0 0,-1 0 1,1 0-1,-2 0 0,1 1 0,-1-1-8,5 6 0,1 1 0,0 0-1,-1 0 1,1 0 0,-1-1 0,1 1-1,-1 0 1,0 0 0,1 0 0,-1 0 0,0 0-1,0 0 1,0 0 0,0 0 0,0 1-1,0-1 1,0 0 0,0 0 0,0 1 0,0-1-1,0 1 1,0-1 0,0 1 0,-1-1-1,1 1 1,0 0 0,0 0 0,-1-1 0,1 1-1,0 0 1,0 0 0,-1 0 0,1 0 0,0 0-1,0 1 1,-1-1 0,1 0 0,0 1-1,0-1 1,0 1 0,-1-1 0,1 1 0,0-1-1,0 1 1,0 0 0,0-1 0,0 1-1,0 0 1,0 0 0,0 0 0,1 0 0,-1 0-1,0 0 1,0 0 0,1 0 0,-1 0-1,1 0 1,-1 0 0,1 1 0,-1-1 0,1 1 0,1 11 0,2 1 1,-1-1-1,2 0 1,-1 0 0,2 0-1,0 0 1,0 0 0,1-1-1,1 0 1,0-1-1,1 1 1,0-1 0,7 7-1,-14-16 14,1 0 0,0 0 0,0 0 1,0 0-1,0 0 0,0 0 0,0 0 0,0 0 1,1-1-1,-1 1 0,0-1 0,1 0 1,0 0-1,-1 0 0,1 0 0,-1 0 0,1-1 1,0 1-1,0-1 0,-1 1 0,1-1 1,0 0-1,0 0 0,0 0 0,-1-1 1,1 1-1,0-1 0,0 0 0,-1 1 0,1-1 1,0 0-1,-1 0 0,1-1 0,-1 1 1,2-1-15,2-3 33,0 0 1,0-1 0,0 1 0,-1-1 0,0 0 0,0 0 0,-1-1-1,1 1 1,-1-1 0,-1 0 0,1 0 0,-1-2-34,2-3 16,-1 0 0,-1 0-1,0-1 1,-1 1 0,0-1 0,0 0 0,-2 0 0,0 0 0,0 0 0,-1 1 0,0-1 0,-2-4-16,20 44-106,70 172 149,-86-198-30,-1 1 0,0-1 0,1 1 0,0-1 0,-1 1 0,1-1 0,0 0 0,0 1 0,0-1 0,0 0 0,0 1 0,0-1 0,0 0 0,0 0 0,1 0 0,-1 0 0,0 0 0,1 0 0,-1-1 0,1 1 0,-1 0 0,0-1 0,1 1 0,0-1 0,-1 1 0,1-1 0,-1 0 0,1 0 0,-1 1 0,1-1 0,0 0 0,-1-1 0,1 1 0,-1 0 0,1 0 0,0-1 0,-1 1 0,1-1 0,-1 1 0,1-1-13,21-90 464,-22 79-431,23-95 82,-22 106-118,0 0 1,0 0-1,0 0 0,1 1 1,-1-1-1,0 1 0,0-1 1,1 1-1,-1 0 0,0 0 1,1 0-1,-1 0 0,0 0 1,1 0-1,-1 1 0,0-1 1,0 1-1,0 0 0,1-1 1,-1 1-1,0 0 0,0 0 1,0 1-1,0-1 0,0 0 1,0 1-1,-1-1 0,1 1 1,0-1-1,-1 1 0,1 0 1,-1 0-1,0 0 0,1-1 1,-1 1-1,0 1 0,0-1 1,0 0-1,0 2 3,-1-4 0,83 100 103,-82-100-88,1 0-1,-1 0 1,1 0 0,-1 0 0,0 0 0,1 0 0,-1 0-1,1 0 1,-1-1 0,1 1 0,-1 0 0,0-1-1,1 1 1,-1-1 0,0 0 0,0 0 0,1 1 0,-1-1-1,0 0 1,0 0 0,0 0 0,0 0 0,0 0 0,0 0-1,0 0 1,0-1 0,-1 1 0,1 0 0,0 0 0,-1-1-1,1 1 1,-1 0 0,1-1 0,-1 1 0,1-1-1,-1 1 1,0 0 0,0-1 0,0 1 0,0-1 0,0 1-1,0-1 1,0 1 0,-1 0 0,1-1 0,0 1 0,-1-1-1,1 1 1,-1 0 0,1-1 0,-1 0-15,-21-110 255,21 108-395,2 6-383,1 8-996</inkml:trace>
  <inkml:trace contextRef="#ctx0" brushRef="#br1" timeOffset="-209461.4">18761 16482 22429,'0'0'1790,"0"0"579,0 0-1416,3 13-551,44 68-372,1-11-29,25 22 3,-67-90-4,0 0 0,0 0 0,0 0 0,1-1 0,-1 0-1,0 0 1,1-1 0,-1 1 0,1-1 0,-1-1 0,1 1 0,-1-1 0,0-1 0,1 1 0,-1-1 0,0 0 0,6-2 0,-11 3-442,-1 1-329,0 0 1933</inkml:trace>
  <inkml:trace contextRef="#ctx0" brushRef="#br1" timeOffset="-209189.6">18714 16808 20500,'0'0'1425,"0"-1"415,14-25-544,3 1-519,5-1-225,4-3-368,-1 1-72,9 4-328,-5 3-697</inkml:trace>
  <inkml:trace contextRef="#ctx0" brushRef="#br1" timeOffset="-208893.4">19059 16529 19932,'10'72'2013,"-10"-70"-1879,12-20 30,17-82 168,-26 99-329,-1 1 0,1 0 0,0-1 0,-1 1 0,1 0 0,0 1 0,-1-1 0,1 0 0,0 1 0,-1 0 0,1-1 0,-1 1 0,1 0 0,-1 0 0,1 1 0,-1-1 0,0 0 0,1 1 0,-1-1 0,0 1 0,0 0 0,0 0 0,0 0 0,-1 0 0,1 0 0,0 0 0,-1 0 0,0 1-1,1-1 1,-1 0 0,0 1 0,0-1 0,0 1-3,1 0 3,184 266 1433,-175-254-1274,-1 0-1,-1 1 1,0 0 0,-1 1 0,0 0 0,-2 0-1,0 1 1,-1 0 0,-1 0 0,0 0 0,-2 0 0,1 5-162,-3-21 26,0-1 1,0 1-1,0-1 1,-1 1-1,1-1 1,0 1 0,0-1-1,-1 0 1,1 1-1,-1-1 1,1 1 0,-1-1-1,0 0 1,0 1-1,1-1 1,-1 0-1,0 0 1,0 0 0,0 0-1,0 0 1,0 0-1,-1 0 1,1 0 0,0 0-1,0 0 1,-1 0-1,1-1 1,0 1-1,-1-1 1,1 1 0,-1-1-1,1 1 1,0-1-1,-1 0 1,1 0-1,-1 0 1,1 1 0,-1-2-1,1 1 1,-1 0-1,1 0 1,-1 0 0,1-1-1,-1 1 1,1 0-1,-1-1 1,1 0-1,-1 0-26,-70-31 378,65 26-398,1 1-1,-1-1 1,1-1-1,0 1 0,0-1 1,1 0-1,0 0 1,0-1-1,1 1 1,0-1-1,0 0 0,1-1 1,0 1-1,0 0 1,1-1-1,0 0 0,1 1 1,0-1-1,0 0 1,1 0-1,0 1 1,0-1-1,1 0 0,0 0 1,1 0-1,0 1 1,0-1-1,2-2 21,3-22 1731</inkml:trace>
  <inkml:trace contextRef="#ctx0" brushRef="#br1" timeOffset="-208411.79">19269 16084 22237,'1'12'188,"0"1"1,1-1-1,0 0 0,1 0 1,0 0-1,1 0 0,1-1 1,-1 1-1,2-1 1,0 0-1,0 0 0,1-1 1,0 0-1,1 0 0,0-1 1,6 5-189,41 65 1295,-49-70-1157,-3 0-78,1-1-1,0 1 1,0-1-1,1 0 1,0-1-1,1 1 1,0-1 0,0 0-1,0-1 1,1 1-1,0-1 1,0 0-1,0-1 1,1 0-1,0 0 1,0-1 0,4 2-60,-11-7 17,1 0-1,0 0 1,0 0 0,-1 0 0,1 0 0,0-1 0,-1 1 0,1 0 0,-1-1 0,0 1 0,1-1 0,-1 0 0,0 1 0,0-1 0,0 0 0,0 0-1,0 1 1,-1-1 0,1 0 0,0 0 0,-1 0 0,1 0 0,-1 0 0,0 0 0,0 0 0,0 0 0,0 0 0,0 0 0,0 0 0,-1-1-17,2-5 48,14-194-1043,-15 200-538,0 11-2258,9 46-2865,-5-4 3810,-3-28 1506,1-15 2369,-1-1 1,1 1 0,0 0 0,0-1-1,1 0 1,0 0 0,0 0 0,1 0-1,0 0 1,0 0 0,1-1 0,1 1-1030,9 15 581,-5-2-96,-9-16-529,0 0 0,1-1 0,0 1-1,-1 0 1,1 0 0,1-1 0,-1 1 0,0-1 0,1 0 0,0 0 0,0 0 0,0 0 0,0 0 0,0 0-1,0-1 1,1 0 0,-1 1 0,1-1 0,0-1 0,0 1 44,20-16-1754,-15-3 1992</inkml:trace>
  <inkml:trace contextRef="#ctx0" brushRef="#br1" timeOffset="-207788.78">19755 16220 13051,'-54'-157'8194,"53"155"-7206,1 2-301,-5 15-474,1 1 1,0 1 0,1-1 0,1 0-1,0 1 1,2-1 0,0 1 0,0-1 0,2 1-1,1 7-213,-2-4 162,2 0 0,0-1-1,0 1 1,2-1 0,1 0 0,0 0-1,1 0 1,1-1 0,1 0-1,1-1 1,0 0 0,4 4-162,-12-19 8,-1 0 1,1 0 0,-1-1-1,1 1 1,0 0 0,-1-1-1,1 0 1,0 1 0,0-1-1,0 0 1,0 0-1,0 0 1,0 0 0,1 0-1,-1-1 1,0 1 0,0 0-1,1-1 1,-1 0 0,0 0-1,1 0 1,-1 0 0,0 0-1,1 0 1,-1 0-1,0-1 1,0 1 0,1-1-1,-1 1 1,0-1 0,0 0-1,0 0 1,0 0 0,0 0-1,0-1 1,0 1 0,0 0-1,0-1 1,0 0-1,-1 1 1,1-1 0,-1 0-1,1 0 1,-1 1 0,0-1-1,0 0 1,0-1 0,0 1-1,0 0 1,0 0 0,0 0-1,-1-1-8,6-11 18,0-1-1,-2 0 1,0 0-1,0 0 1,-2 0-1,1 0 1,-2-1-1,0 1 1,-1-1-1,-1 0 1,0 1-1,-1 0 1,-1-1-1,0 1 1,-1 0-1,-2-3-17,2 6 3,17 47-41,54 107 148,-67-141-105,1 0 1,0 0-1,-1 0 1,1-1-1,0 1 1,-1 0-1,1 0 1,0-1-1,0 1 1,0 0-1,0-1 1,-1 1-1,1-1 1,0 1-1,0-1 1,0 1-1,0-1 1,0 0-1,0 0 1,0 1-1,1-1 1,-1 0-1,0 0 0,0 0 1,0 0-1,0 0 1,0 0-1,0-1 1,0 1-1,0 0 1,0 0-1,0-1 1,0 1-1,0-1 1,0 1-1,0-1 1,0 1-1,0-1 1,-1 1-1,1-1 1,0 0-1,0 0 1,-1 1-1,1-1 1,0 0-1,-1 0 1,1 0-1,0 0 0,-1 0 1,1 0-1,-1 0 1,0 0-1,1 0 1,-1 0-1,0 0 1,0-1-6,22-63 186,-8-146-60,22 353-273,33 33 463,-69-176-311,0 1 0,0-1 0,0 0-1,0 0 1,0 0 0,1 0 0,-1 1 0,0-1 0,0 0 0,1 0-1,-1 1 1,1-1 0,-1 0 0,0 1 0,1-1 0,0 0-1,-1 1 1,1-1 0,-1 0 0,1 1 0,0-1 0,-1 1 0,1 0-1,0-1 1,-1 1 0,1-1 0,0 1 0,0 0 0,0 0-1,-1-1 1,1 1 0,0 0 0,0 0 0,0 0 0,-1 0-1,1 0 1,0 0 0,0 0 0,0 0 0,0 0 0,-1 0 0,1 1-1,0-1 1,0 0 0,-1 0 0,1 1 0,0-1 0,0 1-1,-1-1 1,1 1 0,0-1 0,-1 1 0,1-1 0,0 1 0,-1-1-1,1 1 1,-1 0-5,-15-78-1093,0 31-554</inkml:trace>
  <inkml:trace contextRef="#ctx0" brushRef="#br1" timeOffset="-207541.33">19966 16023 12379,'-10'-6'672,"3"-5"-816,-2-2-216,9-3 80,3 1 112,1 11 336,6 3 328,-7 6 192,5 5 80,-8 2-384,-5-2-168</inkml:trace>
  <inkml:trace contextRef="#ctx0" brushRef="#br1" timeOffset="-207210.91">20300 16017 25237,'0'0'1153,"-3"3"190,-93 55 536,94-56-1881,0 0 0,1-1 1,-1 1-1,1 0 0,-1 0 1,1 0-1,-1 0 0,1 1 1,0-1-1,0 0 1,0 0-1,1 1 0,-1-1 1,0 0-1,1 1 0,0-1 1,-1 1-1,1-1 0,0 1 1,0-1-1,0 1 0,1-1 1,-1 1-1,1-1 0,-1 0 1,1 1-1,0-1 0,0 0 1,0 1-1,0-1 1,0 0-1,0 0 0,1 0 1,-1 0-1,1 0 0,-1 0 1,1-1-1,0 1 0,0 0 1,0-1-1,0 1 0,2 0 2,58-24-575,-48 13 426,79-27-382,-91 35 530,1 1 0,0 0 0,-1-1 0,1 1 0,0 1 0,0-1 0,-1 0 0,1 1 0,0-1 0,-1 1 0,1 0 0,-1-1 0,1 1 0,-1 1 0,1-1 0,-1 0 0,0 1 0,1-1 0,-1 1 0,0-1 0,0 1 0,0 0-1,0 0 1,0 0 0,-1 0 0,1 1 0,-1-1 0,1 0 0,-1 1 0,0-1 0,0 0 0,0 1 0,0 0 0,0-1 0,-1 1 1,2 3 24,0 1 0,-1-1 0,0 0 0,-1 1 0,1-1 0,-1 1 0,0-1 0,-1 1 0,1-1 0,-1 0 0,-1 1 0,1-1 0,-1 0 0,0 0 0,-1 0 0,1 0 0,-1 0 0,0 0 0,-1-1 0,1 0-1,-1 1 1,0-1 0,-1 0 0,1-1 0,-1 1 0,0-1 0,0 0 0,0 0-24,-22-2-571,-2-12-822</inkml:trace>
  <inkml:trace contextRef="#ctx0" brushRef="#br1" timeOffset="-204762.75">17454 17669 26470,'99'203'1236,"-76"-180"-1139,-11-45 23,-12 10-447,-1 0 0,0 0 0,-1 1 0,0-1 0,-1 0 0,-1 1 0,0 0 0,0-1 0,-1 2 0,0-1-1,-1 0 1,-1 0 327,-58-71-12754,61 78 12964,-12-12 766,11 6 9275,12 7-7777,172-78-256,-114 42-4190,-63 39 296</inkml:trace>
  <inkml:trace contextRef="#ctx0" brushRef="#br1" timeOffset="-204513.51">17562 17805 25517,'22'-16'729,"5"-3"-289,5-2-168,3 0-184,-2 4-32,2 4 24,-5 7-152,-4 12-928,-5 4-433</inkml:trace>
  <inkml:trace contextRef="#ctx0" brushRef="#br1" timeOffset="-204252.58">17668 17929 24741,'1'0'320,"35"-8"-128,-15-5-24,0-3-72,4-3-32,4 2-408,0 2-432,-2-1 3625</inkml:trace>
  <inkml:trace contextRef="#ctx0" brushRef="#br1" timeOffset="-204093.25">17979 17673 24909,'0'26'504,"0"5"-232,0 4-71,0 1-97,0 1-32,1-1-56,2-2 0,-3-10 24,0-3-16,-7-14-585,-2-4-367,-8-13 984</inkml:trace>
  <inkml:trace contextRef="#ctx0" brushRef="#br1" timeOffset="-203828.52">17841 17724 24597,'41'7'696,"-15"-4"-272,4 1-79,11 1-177,5-2-48,2-3-64,1 0-16,-7 0-24,-7 0-360,-14 0 2464</inkml:trace>
  <inkml:trace contextRef="#ctx0" brushRef="#br1" timeOffset="-202758.54">18226 17529 9778,'2'2'10185,"2"4"-5122,22 40-4329,115 247 709,-37-128-1053,-102-162-281,-26-74 714,6 35-789,2 0 0,2 0 0,1-2-1,1 1 1,3-2 0,1 1 0,1-1 0,3 0 0,0-18-34,27-23-88,-22 78 85,0 1 1,-1-1-1,1 0 1,0 1 0,0-1-1,0 1 1,0-1-1,0 1 1,0-1-1,1 1 1,-1 0 0,1-1-1,-1 1 1,0 0-1,1 0 1,0 0-1,-1 0 1,1 0-1,0 1 1,-1-1 0,1 0-1,0 1 1,0-1-1,0 1 1,-1 0-1,1-1 1,0 1 0,0 0-1,0 0 1,0 0-1,0 1 1,-1-1-1,1 0 1,0 1-1,0-1 1,0 1 0,-1 0-1,1-1 1,0 1-1,-1 0 1,1 0-1,0 1 3,2 3 2,0 0 0,0 1-1,-1-1 1,0 1-1,0 0 1,-1 0 0,1 0-1,-1 1 1,-1-1-1,1 0 1,-1 1 0,0-1-1,-1 1 1,0-1-1,0 1 1,0 0 0,0-1-1,-1 1 1,0-1-1,-1 0 1,0 1 0,0-1-1,0 0 1,0 0-1,-2 1-1,3-2 6,0 0-1,0 0 0,-1-1 0,1 1 0,-1-1 0,0 1 0,-1-1 0,1 0 0,-1 0 0,0 0 1,0 0-1,0 0 0,0-1 0,-1 0 0,1 1 0,-1-1 0,0 0 0,0-1 0,0 1 0,0-1 0,-1 0 1,1 0-1,-1 0 0,1 0 0,-1-1 0,0 0 0,1 0 0,-2 0-5,4-2-76,1 1 0,-1-1 0,1-1 0,-1 1 0,1 0-1,-1 0 1,1 0 0,0-1 0,0 1 0,0-1 0,0 1 0,0-1 0,0 1-1,0-1 1,0 0 0,0 1 0,1-1 0,-1 0 0,1 0 0,-1 1 0,1-1-1,0 0 1,0 0 0,-1 0 0,1 1 0,1-1 0,-1 0 0,0 0 0,0 0-1,1 0 1,-1 1 0,1-1 0,-1 0 0,1 0 0,0 1 0,0-1 0,0 1 0,0-1-1,0 1 1,0-1 0,0 1 0,0-1 0,1 1 0,-1 0 0,0 0 0,1 0-1,-1-1 1,1 1 0,-1 1 0,2-2 76,79-24-4733,-51 18 3830</inkml:trace>
  <inkml:trace contextRef="#ctx0" brushRef="#br1" timeOffset="-202119.23">18659 17426 10778,'1'-9'-58,"1"-3"6578,-1 10 342,-2 13-6312,5 124 1630,26-41-1242,-28-93-934,0-1 1,-1 0 0,1 0-1,-1 0 1,1 0-1,-1 0 1,1-1-1,-1 1 1,1 0-1,-1-1 1,1 1-1,-1-1 1,1 1-1,-1-1 1,1 0-1,-1 0 1,0 1-1,1-1 1,-1 0-1,0 0 1,0 0 0,0 0-1,0-1 1,0 1-1,0 0 1,0 0-1,0-1 1,0 1-1,0 0 1,-1-1-1,1 1 1,-1-1-1,1 1 1,-1-1-1,0 1 1,1-1-1,-1 0 1,0 0-5,6-10 17,0 1 0,-1-2 0,0 1 0,-1 0 0,0-1 0,-1 0 0,-1 0 1,0 0-1,-1 0 0,0-13-17,-1 27 0,0 1 0,0-1 1,0 0-1,0 0 0,0 0 1,-1 0-1,1 0 0,0 0 1,-1 0-1,1 0 0,-1 0 1,1 0-1,-1 0 0,0 0 1,1 0-1,-1 0 0,0 0 0,0-1 1,1 1-1,-1 0 0,0 0 1,0-1-1,0 1 0,0-1 1,0 1-1,0-1 0,0 1 1,0-1-1,0 0 0,0 1 1,0-1-1,-1 0 0,1 0 1,0 0-1,0 0 0,0 0 1,0 0-1,0 0 0,0 0 1,0 0-1,-1 0 0,1-1 1,0 1-1,0 0 0,0-1 0,0 1 1,0-1-1,0 1 0,0-1 1,0 0-1,1 1 0,-1-1 1,0 0-1,0 0 0,0 1 1,1-1-1,-1 0 0,0 0 1,1 0-1,-1 0 0,1 0 1,-1-1-1,3 9 0,1-1 1,-1 0 0,2 0 0,-1 0-1,0 0 1,1-1 0,0 0 0,1 1 0,-1-1-1,1-1 1,0 1 0,0-1 0,0 1-1,2-1 0,-5-4 0,0 0-1,0 0 1,1 0-1,-1 0 0,0 0 1,0-1-1,1 1 1,-1-1-1,0 0 0,0 0 1,0 0-1,0 0 1,0 0-1,0 0 0,0 0 1,0-1-1,-1 1 1,1-1-1,0 1 1,-1-1-1,1 1 0,-1-1 1,0 0-1,1 0 1,-1 0-1,0 0 0,0 0 1,0-1 0,9-9-8,-6 8 12,-2 2-2,0 0 0,-1 0 0,1 0 0,1 1 1,-1-1-1,0 0 0,0 1 0,1 0 0,-1-1 0,0 1 0,1 0 0,0 0 0,-1 1 0,1-1 0,-1 0 0,1 1 0,0 0 0,-1-1 0,1 1 1,0 0-1,0 0 0,0 1-2,44-16 5,-24 3-8,-21 10 2,-1 1 1,0 0-1,1 0 0,-1 0 1,1 0-1,-1 1 1,1-1-1,-1 0 0,1 1 1,0-1-1,-1 1 1,1-1-1,0 1 0,-1 0 1,1-1-1,0 1 0,-1 0 1,1 0-1,0 0 1,0 1-1,-1-1 0,1 0 1,0 1-1,-1-1 1,1 1-1,-1-1 0,1 1 1,0 0-1,-1 0 0,0 0 1,1 0-1,-1 0 1,1 0-1,0 0 1,65 95-8,-66-95 8,-1-1 1,0 0-1,0 1 1,1-1-1,-1 0 1,0 1-1,1-1 1,-1 0-1,0 1 1,1-1-1,-1 0 0,1 0 1,-1 0-1,1 1 1,-1-1-1,0 0 1,1 0-1,-1 0 1,1 0-1,-1 0 1,1 0-1,-1 0 0,1 0 1,-1 0-1,0 0 1,1 0-1,-1 0 1,1 0-1,-1 0 1,1 0-1,-1-1 1,1 1-1,-1 0 0,0 0 1,1-1-1,-1 1 1,0 0-1,1 0 1,-1-1-1,0 1 1,1 0-1,-1-1 0,0 1 1,1 0-1,-1-1 1,0 1-1,0-1 1,1 1-1,-1 0 1,0-1-1,0 1 1,0-1-1,0 1 0,0-1 1,0 1-1,0 0 1,0-1-1,0 1 1,0-1-1,0 1 1,0-1-1,0 1 1,0-1-1,0 1 0,0 0 1,0-1-1,-1 0 0,5-40-68,-4 38 33,-1-43-1544,-1 30 1663</inkml:trace>
  <inkml:trace contextRef="#ctx0" brushRef="#br1" timeOffset="-201749.41">19227 17297 17476,'0'0'1849,"0"0"-97,-1 7 248,0 3-1765,-1 1 0,2 0-1,-1 0 1,2-1 0,-1 1 0,1 0 0,1 0-1,0-1 1,1 1 0,0-1 0,0 0 0,1 0-1,0 0 1,3 3-235,-6-12 11,-1-1 0,1 1 0,0-1-1,0 0 1,-1 1 0,1-1 0,0 0-1,0 1 1,0-1 0,0 0 0,0 0-1,-1 0 1,1 0 0,0 0-1,0 0 1,0 0 0,0 0 0,0 0-1,0 0 1,-1-1 0,1 1 0,0 0-1,0-1 1,0 1 0,0 0 0,-1-1-1,1 1 1,0-1 0,-1 1 0,1-1-1,0 1 1,-1-1 0,1 0 0,0 1-1,-1-1 1,1 0 0,-1 0 0,1 1-1,-1-1 1,0 0 0,1 0 0,-1 1-1,0-1 1,0 0 0,1 0 0,-1 0-1,0 0 1,0 0 0,0 0 0,0 1-1,0-1 1,0 0 0,0 0 0,0 0-1,0 0 1,-1 0-11,11-19 54,-7 17-55,0 0 0,0 1 0,0 0 0,0-1 0,0 1 0,0 0 0,1 0 0,-1 0 0,1 1 0,-1 0 0,1-1 0,0 1 0,0 0 0,-1 1 0,1-1 0,0 1 0,0-1 0,0 1 0,0 0 0,0 1 0,0-1 0,-1 1 0,1-1 0,0 1 0,0 0 0,-1 1 0,1-1 0,0 1 0,-1-1 0,0 1 0,1 0 0,-1 1 0,0-1 0,0 0 0,0 1 0,0 0 0,0-1 0,-1 1 0,1 0 0,-1 1 0,0-1 0,0 0 0,0 1 0,0-1 0,-1 1 0,1 1 1,0-3 19,-1 1 1,1 0-1,-1 0 1,0 0-1,0 0 1,0 1-1,0-1 1,-1 0-1,1 0 0,-1 1 1,0-1-1,0 0 1,0 0-1,0 1 1,-1-1-1,1 0 1,-1 0-1,0 0 1,0 1-1,0-1 1,0 0-1,0 0 1,-1 0-1,1-1 1,-1 1-1,0 0 0,0 0 1,0-1-1,0 1 1,-1-1-1,1 0 1,-1 0-1,1 0 1,-1 0-1,0 0 1,1 0-1,-1-1 1,0 0-1,0 1 1,0-1-1,0 0 1,-1 0-1,1-1 0,0 1 1,-1 0-20,1-1-81,0 0 1,-1-1-1,1 1 0,0-1 0,-1 1 1,1-1-1,0 0 0,0 0 0,0 0 1,-1-1-1,1 1 0,1-1 1,-1 0-1,0 0 0,0 0 0,1 0 1,-1 0-1,1 0 0,-2-2 81,-8-15 226</inkml:trace>
  <inkml:trace contextRef="#ctx0" brushRef="#br1" timeOffset="-201497.86">19578 17271 21405,'9'26'584,"6"3"368,-7 2-384,5-4 48,0-4-32,-3-8-288,1-7-112,-11-8-88,0 0-128,5-20-920,-16-2 2441</inkml:trace>
  <inkml:trace contextRef="#ctx0" brushRef="#br1" timeOffset="-201245.3">19461 17138 21357,'-3'13'712,"3"3"224,0-1-480,2-2-224,2-3-72,-4-10-264,0 0-528</inkml:trace>
  <inkml:trace contextRef="#ctx0" brushRef="#br1" timeOffset="-200976.56">19800 17186 20108,'-5'8'4343,"-9"7"-3885,9-11-415,1-1-1,0 1 0,0 0 1,0 1-1,1-1 1,-1 1-1,1-1 0,0 1 1,1 0-1,-1 0 1,1 0-1,0 1 1,0-1-1,0 0 0,1 1 1,0-1-1,0 1 1,0-1-1,1 1 1,0 0-43,0 1 5,1-1 1,0 0 0,0 1 0,1-1-1,0 0 1,0 1 0,0-1 0,1 0 0,0-1-1,0 1 1,1 0 0,-1-1 0,1 0-1,0 0 1,1 0-6,-3-5 9,0 0 0,0 0-1,-1 0 1,1 0 0,0-1-1,0 1 1,0-1 0,-1 1-1,1-1 1,0 0 0,0 0-1,-1 0 1,1 0 0,-1 0-1,1 0 1,-1 0 0,1 0-1,-1 0 1,0-1 0,1 1-1,-1-1 1,0 1 0,0-1-1,0 1 1,0-1 0,0 0-1,-1 1 1,1-1 0,0 0 0,-1 0-1,1 0 1,-1 1 0,0-1-1,0 0 1,1 0 0,-1 0-1,0 0 1,-1 0 0,1 0-1,0 1 1,-1-2-9,2 1 8,8-41 129,29-78 48,-38 120-186,1 0-1,-1 0 1,1 0 0,-1 1 0,1-1 0,-1 0 0,1 0 0,0 0-1,0 1 1,-1-1 0,1 0 0,0 1 0,0-1 0,0 1-1,-1-1 1,1 1 0,0-1 0,0 1 0,0 0 0,0-1 0,0 1-1,0 0 1,0 0 0,0 0 0,0 0 0,0 0 0,0 0 0,0 0-1,0 0 1,0 0 0,0 0 0,0 0 0,0 1 0,0-1 0,0 0-1,0 1 1,0-1 0,0 1 0,0-1 0,-1 1 0,1-1 0,0 1-1,0 0 1,0-1 0,-1 1 0,1 0 0,0 0 1,30 43-44,-29-40 44,78 120 18,-80-124-9,0 1-1,0-1 1,1 1 0,-1-1 0,1 1 0,-1-1 0,0 0 0,1 1-1,-1-1 1,1 0 0,-1 1 0,0-1 0,1 0 0,-1 0 0,1 1-1,-1-1 1,1 0 0,-1 0 0,1 0 0,0 0 0,-1 0 0,1 1-1,-1-1 1,1 0 0,-1 0 0,1-1 0,-1 1 0,1 0 0,-1 0-1,1 0 1,-1 0 0,1 0 0,-1 0 0,1-1 0,-1 1 0,1 0 0,-1 0-1,1-1 1,-1 1 0,1 0 0,-1-1 0,0 1 0,1-1 0,-1 1-1,0 0 1,1-1 0,-1 1 0,0-1 0,1 1 0,-1-1 0,0 1-1,0-1 1,0 1 0,1-1 0,-1 1 0,0-1 0,0 1 0,0-1-1,0 0-8,7-40 537,-7 34-503,17-127 441,-17 133-476,0 0 0,0 0 1,-1 0-1,1 0 0,0 0 1,0 0-1,0 0 0,1 0 0,-1 0 1,0 0-1,0 0 0,0 0 0,1 0 1,-1 0-1,1 0 0,-1 0 0,1 0 1,-1 0-1,1 1 0,-1-1 0,1 0 1,0 0-1,-1 0 0,1 1 0,0-1 1,0 0-1,0 1 0,-1-1 0,1 1 1,0-1-1,0 1 0,0-1 0,0 1 1,0 0-1,0-1 0,0 1 0,0 0 1,0 0-1,0 0 0,0 0 0,0 0 1,0 0-1,0 0 0,0 0 0,0 0 1,0 0-1,0 0 0,0 1 0,0-1 1,0 0-1,0 1 0,0-1 0,0 1 1,0-1-1,0 1 0,-1 0 0,1-1 1,0 1-1,0 0 0,-1-1 0,1 1 1,0 0-1,0 0 1,35 56-57,3 52-603,-32-87 1452</inkml:trace>
  <inkml:trace contextRef="#ctx0" brushRef="#br1" timeOffset="-200349.84">20553 16943 22421,'-6'4'131,"0"1"0,0 0 0,0 0 0,1 1 0,-1 0 0,1 0 0,1 0 0,-1 0 0,1 1 0,0-1 0,1 1 0,-1 0 0,1 1 0,1-1-1,-1 0 1,1 1 0,1-1 0,-1 1 0,1 0 0,1 0 0,-1-1 0,1 1 0,1 0 0,-1 0 0,1-1 0,1 1 0,-1 0 0,2 2-131,-1-7 19,-1 0 0,1-1 0,0 1-1,0-1 1,0 1 0,0-1 0,0 0 0,0 0-1,1 0 1,-1 0 0,1 0 0,-1-1 0,1 1-1,0-1 1,0 0 0,0 0 0,-1 1-1,1-2 1,0 1 0,0 0 0,1-1 0,-1 1-1,0-1 1,0 0 0,0 0 0,0 0 0,0-1-1,0 1 1,0-1 0,0 1 0,0-1 0,0 0-1,0 0 1,0 0 0,0-1 0,-1 1-1,1-1 1,0 1 0,-1-1 0,0 0 0,1 0-1,-1 0 1,0 0 0,0-1 0,0 1 0,0-1-1,0 1 1,-1-1 0,1 0 0,-1 1 0,1-1-1,-1 0 1,0 0 0,0 0 0,-1 0 0,1 0-20,3-5 61,-1 1 0,0-1 0,0 0-1,-1-1 1,0 1 0,0 0-1,-1-1 1,0 1 0,0 0-1,-1-1 1,0 1 0,-1-1 0,0 1-1,0-1 1,-1 1 0,0 0-1,0 0 1,-1-1 0,0 2-1,-1-1 1,-2-4-60,5 11 5,0 0-1,0 0 1,-1 0-1,1 0 1,0 1-1,-1-1 0,1 0 1,0 1-1,-1-1 1,1 1-1,-1-1 1,1 1-1,-1 0 1,1 0-1,-1 0 1,1 0-1,-1 0 1,1 0-1,-1 0 1,1 0-1,-1 0 1,1 1-1,-1-1 1,1 1-1,0-1 1,-1 1-1,1-1 1,-1 1-1,1 0 1,0 0-1,0 0 1,-1-1-1,1 1 1,0 1-1,0-1 1,0 0-1,0 0 1,0 0-1,0 0 1,1 1-1,-1-1 1,0 0-1,1 1 1,-1-1-1,1 1 1,-1-1-1,1 0 0,-1 1 1,1-1-1,0 1 1,0-1-1,0 1 1,0-1-1,0 1 1,0 0-1,0-1 1,1 0-1,-1 1 1,0-1-1,1 1 1,-1-1-1,1 1 1,0-1-5,-1 4-2,0-1 0,0 1 0,1 0 0,-1-1 0,1 1 0,0-1 0,1 1 0,-1-1 1,1 1-1,0-1 0,0 0 0,0 0 0,0 0 0,1 0 0,0 0 0,2 2 2,2-6-1542,17-11-165</inkml:trace>
  <inkml:trace contextRef="#ctx0" brushRef="#br1" timeOffset="-199619.49">20909 16837 13363,'-52'-8'8863,"-3"9"-5576,53-1-3271,-1 1 1,0-1-1,1 1 1,-1-1-1,1 1 1,0 0-1,-1 0 1,1 0-1,0 0 1,-1 0-1,1 1 1,0-1-1,0 1 1,0 0-1,0-1 1,0 1-1,0 0 1,1 0-1,-1 0 1,1 0-1,-1 0 1,1 0-1,0 1 1,0-1-1,0 0 1,0 1-1,0-1 1,0 1-1,1-1 1,-1 1-1,1-1 1,0 1-1,0 0 1,0-1-1,0 1 1,0-1-1,0 1 1,1-1-1,-1 1-16,1 7 24,0 0 0,1 0 0,0-1 0,0 1 0,1-1 0,0 0 0,1 0 0,0 0 0,0 0-1,1 0 1,0-1 0,0 0 0,1 0 0,0 0 0,5 3-24,-9-10 17,-1-1-1,1 0 1,0 0-1,-1 0 1,1 0 0,0 0-1,-1 0 1,1 0 0,0-1-1,-1 1 1,1 0-1,-1-1 1,1 1 0,0-1-1,-1 0 1,0 0 0,1 1-1,-1-1 1,1 0-1,-1 0 1,0 0 0,0-1-1,1 1 1,-1 0 0,0 0-1,0-1 1,0 1-1,0 0 1,-1-1 0,1 1-1,0-1 1,0 1-1,-1-1 1,1 0 0,-1 1-1,0-1 1,1 1 0,-1-1-1,0 0 1,0 1-1,0-1 1,0 0 0,0 1-1,0-1 1,-1 0-17,1 1 3,8-35 83,-2-1 1,-1 0-1,-3 0 0,0 0 1,-3-1-1,-1 1 0,-1 0 1,-8-31-87,87 397 98,-43-253-47,-32-76-48,-1 1 0,1 0-1,0-1 1,-1 1 0,1 0 0,0-1 0,-1 1-1,1-1 1,0 1 0,0-1 0,0 0 0,0 1-1,0-1 1,-1 0 0,1 1 0,0-1 0,0 0-1,0 0 1,0 0 0,0 0 0,0 0 0,0 0-1,0 0 1,0 0 0,0 0 0,0 0 0,-1-1-1,1 1 1,0 0 0,0-1 0,0 1 0,0 0-1,0-1 1,-1 1 0,1-1 0,0 1 0,0-1-1,-1 0 1,1 1 0,0-1 0,-1 0 0,1 0-1,-1 1 1,1-1 0,-1 0 0,1 0 0,-1 0-1,1 1 1,-1-1 0,0 0 0,0 0 0,1 0-1,-1 0 1,0 0 0,0 0 0,0-1-3,20-57 106,-20 59-106,8-36 36,-2 0 0,-1-1 0,-2 0 0,-2 1 0,-1-1 0,-2-12-36,16 109-86,29 132 109,-43-192-20,1 1-1,-1-1 1,1 1-1,0-1 1,-1 1-1,1-1 1,-1 1-1,1-1 1,0 1-1,0-1 1,-1 0-1,1 1 1,0-1-1,0 0 1,-1 0-1,1 0 1,0 1 0,0-1-1,-1 0 1,1 0-1,0 0 1,0 0-1,0 0 1,-1-1-1,1 1 1,0 0-1,0 0 1,0 0-1,-1-1 1,1 1-1,0 0 1,-1-1-1,1 1 1,0-1-1,-1 1 1,1-1 0,0 1-1,-1-1 1,1 1-1,-1-1 1,1 1-1,-1-1 1,1 0-1,-1 1 1,0-1-1,1 0 1,-1 0-1,0 1 1,1-1-1,-1 0 1,0 0-1,0 1 1,0-1-1,0 0 1,1 0 0,-1 0-1,0 1 1,-1-1-1,1 0 1,0 0-1,0 1 1,0-1-1,0 0 1,-1 0-1,1 0-2,3-5 8,4-9 2,1 1 0,0 0 0,1 0 0,1 1 0,0 0 0,0 0 0,2 2 0,-1-1-1,8-4-9,-18 15 10,-1 0 0,1 1 0,0-1 0,-1 0 0,0 0-1,1 0 1,-1 0 0,1 1 0,-1-1 0,0 0 0,0 0-1,1 0 1,-1 0 0,0 0 0,0 0 0,0 0-1,0 0 1,0 0 0,0 0 0,0 1 0,0-1 0,-1 0-1,1 0 1,0 0 0,0 0 0,-1 0 0,1 0 0,-1 0-1,1 1 1,-1-1 0,1 0 0,-1 0 0,1 1-1,-1-1 1,0 0 0,1 1 0,-1-1 0,0 0 0,0 1-1,1-1 1,-2 1-10,-1-5 34,-72-52 659,72 55-662,16-12-126,61-15-2255,-41 11-688</inkml:trace>
  <inkml:trace contextRef="#ctx0" brushRef="#br1" timeOffset="-199323.29">21400 16262 22389,'5'33'944,"1"6"296,1 15-880,3 3-104,2 7-56,5-2 32,1-8 9,3-8 31,0-11-144,-2-8-40,-2-9-184,-6-4-473,-2-10 2122</inkml:trace>
  <inkml:trace contextRef="#ctx0" brushRef="#br1" timeOffset="-198916.62">21297 16605 12019,'-27'-151'12573,"43"53"-9543,-14 95-3006,-1 0 0,0 0-1,0 0 1,1 1 0,0-1 0,-1 1 0,1-1-1,0 1 1,0 0 0,1 0 0,-1 0 0,0 0-1,1 0 1,-1 0 0,1 1 0,-1-1 0,1 1-1,0-1 1,0 1 0,-1 0 0,1 0 0,0 1-1,0-1 1,0 1 0,0-1 0,0 1 0,0 0-1,0 0 1,0 0 0,0 0 0,0 1 0,0-1-1,0 1 1,0 0 0,0 0 0,1 0-24,4 2-6,-1-1 0,0 1 0,1 1 0,-1 0 0,0 0 0,-1 0 0,1 1 0,-1-1 0,0 2 0,0-1 0,-1 1 0,1 0 0,1 2 6,-4-4 4,0 1 1,-1 0 0,1 0 0,-1 0-1,0 0 1,0 0 0,0 0 0,-1 0-1,0 1 1,0-1 0,0 1-1,-1-1 1,1 1 0,-1-1 0,-1 1-1,1-1 1,-1 0 0,0 1 0,0-1-1,-1 0 1,1 1 0,-2 0-5,2-3 50,1-3-10,25-6-16,-16 7-50,-1 0 0,0 1-1,0 0 1,0 1 0,0 0-1,0 0 1,-1 1 0,0 0-1,1 0 1,-1 1 0,-1-1-1,1 2 1,-1-1 0,0 1-1,0 0 1,0 0-1,-1 0 1,0 1 0,0 0-1,3 6 27,-5-8 3,-1 0-1,1 0 0,-1 0 0,1 0 1,-1 1-1,-1-1 0,1 1 0,-1-1 0,0 1 1,-1 0-1,1 0 0,-1-1 0,0 1 1,0 0-1,-1 0 0,0-1 0,0 1 1,0 0-1,-1-1 0,1 1 0,-1-1 0,-1 0 1,1 0-1,-1 1 0,0-2 0,0 1 1,0 0-1,-1 0 0,0-1 0,-1 1-2,-1 0 30,-1-1 0,1 0 0,-1-1 0,0 1 0,-1-1 0,1 0 0,0-1 0,-1 0-1,0 0 1,1-1 0,-1 0 0,0 0 0,0-1 0,0 0 0,0 0 0,1-1 0,-1 0 0,0 0 0,0-1-1,1 0 1,-1 0 0,1-1 0,0 0 0,-1 0 0,1 0 0,-2-3-30,-7-3-661,23 8-1159,10 5 3282</inkml:trace>
  <inkml:trace contextRef="#ctx0" brushRef="#br1" timeOffset="-198561.81">21845 16309 20972,'-11'11'212,"1"1"-1,0 0 1,1 0-1,0 1 0,1 0 1,0 0-1,1 1 1,1 0-1,0 1 0,1-1 1,0 1-1,1 0 0,1 0 1,0 0-1,2 0 1,-1 1-1,2-1 0,0 1 1,1-1-1,0 1 0,1-1 1,3 9-212,-5-22 19,0-1 1,0 1 0,0 0-1,0 0 1,0-1 0,1 1-1,-1 0 1,1 0-1,-1-1 1,1 1 0,-1-1-1,1 1 1,0 0 0,0-1-1,0 1 1,0-1-1,0 0 1,0 1 0,0-1-1,1 0 1,-1 0 0,0 1-1,1-1 1,-1 0-1,1 0 1,-1-1 0,1 1-1,-1 0 1,1 0-1,0-1 1,-1 1 0,1-1-1,0 0 1,0 1 0,-1-1-1,1 0 1,0 0-1,0 0 1,-1 0 0,1 0-1,0 0 1,0-1 0,-1 1-1,1-1 1,0 1-1,-1-1 1,1 0 0,0 1-1,-1-1 1,1 0 0,-1 0-1,1 0 1,-1 0-1,0 0 1,1-1 0,-1 1-1,0 0 1,0-1 0,0 1-1,0 0 1,0-1-1,0 1 1,0-2-20,6-15 114,-1 1 0,-1-1-1,0 0 1,-1-1 0,-2 1-1,0-1 1,0 1 0,-2-1 0,0 0-1,-1 1 1,-2-3-114,4 17 5,-1 0 0,0 0 0,0 0 0,-1 0 1,1 0-1,-1 0 0,0 0 0,0 1 0,0-1 0,-1 0 0,1 0 0,-1 1 0,0-1 0,0 1 1,0 0-1,0-1 0,-1 1 0,1 0 0,-1 0 0,0 0 0,0 1 0,0-1 0,0 1 0,0 0 1,0-1-1,-1 1 0,1 1 0,-1-1 0,-1 0-5,3 3-8,0-1 0,0 1 1,1-1-1,-1 1 0,0 0 0,0 0 1,1 0-1,-1 0 0,0 0 0,1 0 0,-1 1 1,1-1-1,-1 0 0,1 1 0,0-1 0,0 1 1,-1 0-1,1-1 0,0 1 0,1 0 1,-1-1-1,0 1 0,0 0 0,1 0 0,-1 0 1,1 0-1,-1 0 0,1 0 0,0 0 0,0 0 1,0 0-1,0 0 0,1 1 8,2 70-863,-3-70 729,0-1 0,0 1 0,0-1 0,1 1 0,-1-1 0,0 1 0,1-1 0,0 0 0,0 1 1,0-1-1,0 0 0,0 0 0,0 0 0,0 0 0,1 0 0,-1 0 0,1 0 0,-1 0 0,1 0 0,0 0 0,0-1 0,0 1 1,0-1-1,0 0 0,0 1 0,2 0 134,13-8-611</inkml:trace>
  <inkml:trace contextRef="#ctx0" brushRef="#br1" timeOffset="-197861.99">21938 16215 18284,'-13'52'4356,"-4"33"-1928,14-57-2000,2-1 0,0 1 0,2 0 0,2 0 0,3 18-428,-6-45 14,0 1 0,-1-1 0,1 0 0,0 1-1,0-1 1,1 0 0,-1 1 0,0-1-1,0 0 1,1 1 0,-1-1 0,0 0 0,1 1-1,-1-1 1,1 0 0,0 0 0,-1 0-1,1 1 1,0-1 0,0 0 0,0 0-1,0 0 1,0 0 0,0-1 0,0 1 0,0 0-1,0 0 1,0-1 0,0 1 0,1 0-1,-1-1 1,0 1 0,0-1 0,1 1 0,-1-1-1,0 0 1,1 0 0,-1 0 0,0 0-1,1 1 1,-1-2 0,0 1 0,1 0-1,-1 0 1,0 0 0,1-1 0,-1 1 0,0 0-1,1-1 1,-1 0 0,0 1 0,0-1-1,0 0 1,0 1 0,1-2-14,39-125 313,-39 117-300,0 3-5,1-1 1,-1 0-1,-1 0 0,0 1 0,0-1 1,0 0-1,-1 0 0,0 0 1,-1 0-1,1 0 0,-2 0 0,1 0 1,-1 0-1,0 1 0,-1-1 0,0 1 1,-1-4-9,0 9 3,0 1 1,1 0-1,-1-1 0,0 1 1,0 1-1,1-1 0,-1 0 1,0 1-1,0 0 1,0 0-1,0 0 0,0 0 1,0 1-1,1 0 1,-1-1-1,0 1 0,0 1 1,1-1-1,-1 1 1,0-1-1,1 1 0,0 0 1,-1 0-1,1 0 0,0 1 1,0-1-1,0 1 1,0 0-1,1-1 0,-1 1 1,1 1-1,0-1 1,0 0-1,0 0 0,0 1 1,0-1-1,0 2-3,1-4-2,0 1 1,1 0-1,-1 0 0,0 0 0,0 0 0,1 0 1,-1 0-1,1 0 0,0 0 0,-1 0 1,1 0-1,0 0 0,0 0 0,0 0 0,1 0 1,-1 0-1,0 0 0,1 0 0,-1 0 1,1 0-1,0 0 0,0 0 0,0 0 0,-1-1 1,2 1-1,-1 0 0,0-1 0,0 1 1,1 0-1,-1-1 0,0 0 0,1 1 0,0-1 2,30-40-794,35-102-2192,-66 139 3000,0 0 1,0 1-1,0-1 1,0 1-1,1-1 1,-1 1 0,0 0-1,1-1 1,-1 1-1,0 0 1,1 0 0,0 0-1,-1 0 1,1 0-1,0 0 1,-1 1-1,1-1 1,0 0 0,0 1-1,-1-1 1,1 1-1,0 0 1,0 0-1,0 0 1,0 0 0,0 0-1,-1 0 1,1 0-1,0 0 1,0 1-1,0-1 1,0 1 0,-1 0-1,1-1 1,0 1-1,-1 0 1,1 0-1,0 0 1,-1 0 0,1 0-1,-1 0 1,0 1-1,1-1 1,-1 0 0,0 1-1,0-1 1,0 1-1,0-1 1,0 1-1,0 0 1,0-1 0,0 1-1,-1 0 1,1-1-1,0 1 1,-1 0-1,0 1-14,34 129 2081,-34-132-2068,0 0 0,1 0 0,-1-1 0,0 1 0,1 0 0,-1 0 0,0 0 0,1-1 0,-1 1 0,0 0 0,1 0 0,-1 0 0,1 0 0,-1 0 0,0 0 0,1 0 0,-1 0 0,1 0 0,-1 0 0,0 0 0,1 0 0,-1 0 0,0 0 0,1 0 0,-1 0 0,1 0 0,-1 0 0,0 0 0,1 1 0,-1-1 0,0 0 0,1 0 0,-1 0 0,0 1 0,1-1 0,-1 0 0,0 1 0,0-1 0,1 0 0,-1 0 0,0 1 0,0-1 0,0 0 0,1 1 0,-1-1 0,0 1 0,0-1 0,0 0 0,0 1 0,0-1 0,0 1-13,7-40 214,16-122 32,-23 162-247,0-1 1,1 1 0,-1 0-1,0-1 1,0 1 0,1-1-1,-1 1 1,1 0 0,-1-1-1,0 1 1,1-1 0,-1 1-1,1-1 1,-1 0 0,1 1-1,-1-1 1,1 1 0,0-1-1,-1 0 1,1 0 0,-1 1-1,1-1 1,0 0 0,-1 0-1,1 0 1,0 1-1,-1-1 1,1 0 0,0 0-1,-1 0 1,1 0 0,0 0-1,-1-1 1,1 1 0,0 0-1,-1 0 1,1 0 0,0 0-1,-1-1 1,1 1 0,-1 0-1,1-1 1,0 1 0,-1 0-1,1-1 1,-1 1 0,1-1-1,-1 1 1,1-1 0,-1 1-1,0-1 1,1 1-1,-1-1 1,1 0 0,-1 1-1,0-1 1,0 1 0,1-1-1,-1 0 1,0 1 0,0-1-1,0 0 1,0 1 0,0-1-1,0 0 1,0 1 0,0-2 0,22 58-49,-21-50 47,36 103 2,-38-108 3,1-1-1,0 1 0,0 0 1,0-1-1,0 1 0,0 0 0,1-1 1,-1 1-1,0 0 0,0-1 0,0 1 1,0 0-1,1-1 0,-1 1 0,0 0 1,1-1-1,-1 1 0,0-1 0,1 1 1,-1-1-1,1 1 0,-1-1 1,1 1-1,-1-1 0,1 1 0,-1-1 1,1 0-1,-1 1 0,1-1 0,0 0 1,-1 1-1,1-1 0,0 0 0,-1 0 1,1 0-1,0 0 0,-1 0 0,1 1 1,0-1-1,-1 0 0,1 0 1,0-1-1,-1 1 0,1 0 0,0 0 1,-1 0-1,1 0 0,0-1 0,-1 1 1,1 0-1,-1 0-2,12-37 211,-1-170 104,-11 208-317,0-1 1,1 1 0,-1-1-1,0 0 1,0 1-1,1-1 1,-1 0-1,1 0 1,-1 1-1,0-1 1,1 0-1,-1 0 1,1 0-1,-1 1 1,0-1-1,1 0 1,-1 0-1,1 0 1,-1 0 0,1 0-1,-1 0 1,1 0-1,-1 0 1,0 0-1,1 0 1,-1 0-1,1 0 1,-1 0-1,1 0 1,-1-1-1,1 1 1,-1 0-1,0 0 1,1 0 0,-1-1-1,1 1 1,-1 0-1,0-1 1,1 1-1,-1 0 1,0 0-1,0-1 1,1 1-1,-1-1 1,0 1-1,1 0 1,-1-1-1,0 1 1,0-1-1,0 1 1,0 0 0,0-1-1,1 1 1,-1-1-1,0 1 1,0-1-1,0 1 1,0-1-1,0 1 1,0 0-1,0-1 1,0 1-1,-1-1 1,1 0 1,18 36-130,26 184-842,-44-215-435</inkml:trace>
  <inkml:trace contextRef="#ctx0" brushRef="#br1" timeOffset="-197473.39">21465 17200 23405,'0'0'875,"0"0"96,5-2-136,229-141 1918,322-174-2447,-497 278-426,-57 31-482,-6 1-999</inkml:trace>
  <inkml:trace contextRef="#ctx0" brushRef="#br2" timeOffset="-180145.77">21295 12326 18748,'-130'-112'1442,"112"93"-1427,0 1 1,-2 1-1,0 1 1,0 1-1,-2 1 1,0 0-1,0 2 1,-1 1-1,-1 0 1,1 2-1,-22-5-15,-26-4 46,0 4 0,0 2 0,-41 1-46,-100-17 1330,2-10 0,-134-43-1330,119 27 53,-3 10 0,-1 10-1,-2 10 1,-123 6-53,-498 4-559,723 13 595,-1 5-1,0 6 1,1 5-1,1 6 1,-102 32-36,-41 38-30,3 12 0,-249 137 30,377-174 16,-2 1-4,2 6 1,4 5 0,4 7-1,-73 63-12,66-24-21,5 6 0,7 5 0,5 6 0,-42 70 21,104-130-15,4 2 0,3 3-1,4 2 1,4 2 0,4 2-1,4 2 1,4 1 0,4 1-1,5 2 1,3 4 15,0 33-62,5 1 0,7 0 0,5 1 0,7 4 62,0-79-22,3-1 1,3 0-1,3 0 1,2-1 0,3 0-1,2-2 1,3 0-1,3-1 1,1-2-1,9 8 22,36 39-37,4-4 0,5-3 0,3-3-1,5-4 1,4-4 37,2 7 1,20 26-25,6-5 0,3-6 0,6-5 0,4-6 0,3-6 0,65 27 24,-16-40 1,3-8 1,2-8 0,3-9-1,187 25-1,1154 186 24,-1263-211-11,3-13 0,245 2-13,-262-36 10,1-12 0,-2-11 0,196-42-10,-384 50-15,0-2-1,-2-4 1,0-3-1,-1-2 0,0-4 1,-3-2-1,0-3 1,-2-2-1,-1-3 0,9-11 16,4-18-6,-3-3 0,-3-3 0,-3-3 0,-3-2 0,-4-3-1,-4-3 1,-3-1 0,-3-3 0,-5-1 0,-3-3 0,-4 0-1,-4-3 1,9-58 6,-2-22 30,-8-2 1,-8-1-1,-7-1 0,-8 0 0,-13-114-30,-14 67 197,-9 1-1,-10 2 1,-10 2 0,-9 2 0,-10 3-1,-12-6-196,33 85 71,2-8 18,-6 3 1,-7 2-1,-5 3 0,-81-124-89,49 136-376,-11 12-289</inkml:trace>
  <inkml:trace contextRef="#ctx0" brushRef="#br2" timeOffset="-178171.18">13438 14878 20172,'-91'54'1582,"78"-44"-1575,-1-1 0,0 0-1,-1 0 1,0-2 0,0 0-1,-1-1 1,0 0-1,-2-1-6,-17 0 226,1-2-1,-1-2 1,1-1-1,-1-1 1,1-3-1,-12-2-225,-40-3 508,-39 7-330,1 5 0,-1 6 0,-66 15-178,15-3 291,-86 1 869,0-12 1,-38-12-1161,-677 15-128,226 8 332,44-1 525,170-23-675,261 33-24,98-67 494,139 33-505,0-2 0,0-1-1,0-2 1,1-2-1,-17-8-18,-20-4 14,-280-44 10,280 38-19,2-3 1,2-4-1,1-2 0,1-4 1,3-2-1,2-3 0,-16-18-5,51 44-6,1-2-1,1-1 0,2-1 1,0-1-1,1-1 0,2-1 1,1-1-1,1-1 0,1-1 1,2 0-1,1-2 0,1-2 7,11 26-2,-2-12 5,-2-1 0,-1 1 0,-1 1 0,0 0 0,-2 0 0,0 1 0,-1 0-1,-1 1 1,-3-2-3,-11-7 4,0 2 0,-2 0-1,-1 2 1,-1 1-1,0 2 1,-2 1 0,-14-5-4,-1 1 12,-13-6-16,-1 3 1,-1 2 0,-38-7 3,-60-17 50,122 33-61,0 2 1,-1 2 0,-1 2 0,1 1-1,-1 2 1,-1 2 0,-16 2 10,-158 46-199,215-44-425,2 0-814,0 2-377</inkml:trace>
  <inkml:trace contextRef="#ctx0" brushRef="#br2" timeOffset="-177717.76">4870 13462 19628,'-1'-1'68,"1"0"0,0 0 0,-1 1 0,1-1 0,0 0 0,-1 0 0,1 1 0,-1-1 0,1 1 0,-1-1 0,1 0 0,-1 1 0,0-1-1,1 1 1,-1-1 0,0 1 0,1-1 0,-1 1 0,0 0 0,0-1 0,1 1 0,-1 0 0,0 0 0,0 0 0,1-1 0,-1 1 0,0 0 0,0 0 0,0 0 0,1 0 0,-1 0 0,0 0-1,0 1 1,0-1 0,1 0 0,-1 0 0,0 1 0,0-1 0,1 0 0,-1 1 0,0-1 0,0 0 0,1 1 0,-1-1 0,0 1 0,1-1 0,-1 1 0,1 0 0,-1-1 0,1 1 0,-1 0-1,1-1 1,-1 1 0,1 0 0,0-1 0,-1 1 0,1 0 0,0 0 0,0 0-68,-27 62 373,11-25-46,-2 0 0,-1-1 0,-1-1 0,-26 32-327,-56 108 1414,83-111-1170,19-64-246,-1 1 0,1-1 0,0 1 0,0 0 0,0-1 1,0 1-1,0 0 0,0-1 0,1 1 0,-1 0 1,0-1-1,1 1 0,0-1 0,-1 1 0,1-1 1,0 1-1,0-1 0,-1 1 0,1-1 0,0 0 0,1 1 1,-1-1-1,0 0 0,0 0 0,0 0 0,1 0 1,-1 0-1,0 0 0,1 0 0,-1 0 0,1-1 0,-1 1 1,1 0-1,0-1 0,-1 0 0,1 1 0,1-1 2,153-11-161,44-12-907,-121 9 1275</inkml:trace>
  <inkml:trace contextRef="#ctx0" brushRef="#br2" timeOffset="-175633.98">850 13943 17452,'-65'61'7877,"56"-53"-7760,1 0 0,0 1 0,1 0 0,0 1 0,1-1 0,0 1 0,0 1 0,1-1 0,0 1 0,1 0 0,1 0 1,-1 0-1,2 0 0,-1 1 0,2-1 0,-1 13-117,17 17 136,-15-40-134,1-1-1,-1 1 1,1-1 0,-1 1 0,1-1 0,-1 1 0,1-1 0,0 0-1,-1 1 1,1-1 0,-1 0 0,1 0 0,0 1 0,-1-1 0,1 0-1,0 0 1,-1 0 0,1 0 0,0 0 0,-1 0 0,1 0 0,0 0-1,0 0 1,-1 0 0,1 0 0,0 0 0,-1-1 0,1 1 0,0 0-1,-1-1 1,1 1 0,-1 0 0,1-1 0,-1 1 0,1 0 0,0-1 0,-1 1-1,1-1 1,-1 1 0,0-1 0,1 1 0,-1-1 0,1 0 0,-1 1-1,0-1 1,1 1 0,-1-1 0,0 0 0,0 1 0,0-1 0,1 0-1,-1 1 1,0-1 0,0 0 0,0 1 0,0-1 0,0 0 0,0 0-1,0 1 1,0-1 0,-1 0-2,28-148 239,-26 149-241,0-1-1,-1 1 1,1 0 0,0 0-1,0-1 1,0 1 0,-1 0-1,1 0 1,0 0 0,0 0 0,0 0-1,-1 0 1,1 1 0,0-1-1,0 0 1,0 0 0,-1 1-1,1-1 1,0 0 0,0 1-1,-1-1 1,1 0 0,0 1-1,-1-1 1,1 1 0,0 0 0,-1-1-1,1 1 1,-1-1 0,1 1-1,-1 0 1,1-1 0,-1 1-1,0 0 1,1 0 0,-1-1-1,0 1 1,1 0 0,-1 0-1,0-1 1,0 1 0,0 0 0,0 0-1,0 0 1,0 0 0,0-1-1,0 1 1,0 0 0,0 0 2,2 4-11,184 385-34,-181-377 72,-2-8 0,0 2 1,0-1 0,-1 0-1,0 0 1,0 1 0,-1-1-1,1 1 1,-2 0-1,1-1 1,0 1 0,-1 0-1,-1 5-27,-1-10 40,0-1-1,-1 1 0,1-1 0,0 1 1,-1-1-1,1 0 0,-1 0 0,1 0 1,-1 0-1,0 0 0,1-1 1,-1 1-1,0-1 0,1 0 0,-1 0 1,0 0-1,0 0 0,1 0 1,-1 0-1,0-1 0,1 1 0,-1-1 1,0 0-1,1 0 0,-1 0 0,1 0 1,-1 0-40,-9-2 42,10 3-44,0 0 0,0 0 1,0 0-1,0 0 0,0 0 0,0-1 0,0 1 0,0-1 0,0 1 0,0-1 1,0 0-1,0 0 0,0 0 0,1 0 0,-1 0 0,0 0 0,1 0 0,-1-1 0,1 1 1,-1-1-1,1 1 0,-1-1 0,1 1 0,0-1 0,0 0 0,0 0 0,0 1 1,0-1-1,0 0 0,1 0 0,-1 0 0,1 0 0,-1 0 0,1 0 0,0 0 0,0 0 1,-1 0-1,1 0 0,1-2 2,0-23-11,2-1 0,0 1 0,2 0 0,2 0 0,0 1 0,1-1 0,2 1 0,1 1 0,13-23 11,33-92-28,-53 128 29,1-2 3,-1 1-1,0-1 1,0 0 0,-1 0 0,-1 0 0,-1-1-1,0 1 1,0 0 0,-2-1 0,0-3-4,1 20-4,0-1 0,0 0 0,0 0 1,0 1-1,0-1 0,-1 0 0,1 0 1,0 1-1,-1-1 0,1 0 0,-1 0 0,1 0 1,-1 1-1,1-1 0,-1 0 0,0 0 1,0 0-1,0 0 0,1 0 0,-1 0 0,0-1 1,0 1-1,0 0 0,0 0 0,0-1 1,-1 1-1,1 0 0,0-1 0,0 1 0,0-1 1,-1 0-1,1 1 0,0-1 0,0 0 1,-1 0-1,1 0 0,0 1 0,0-2 0,-1 1 1,1 0-1,0 0 0,-1 0 0,1 0 1,0-1-1,0 1 0,0-1 0,-1 1 0,1-1 1,0 1-1,0-1 0,0 0 0,0 1 1,0-1-1,0 0 0,0 0 0,0 0 0,0 0 1,0 0-1,1 0 0,-1 0 0,0 0 1,1 0-1,-1 0 0,1 0 0,-1-1 0,1 1 4,21 164-124,-18-150 123,-2-1 3,0 0-1,1 0 0,1 0 0,0 0 1,1 0-1,0-1 0,1 0 1,0 1-1,0-2 0,1 1 1,1-1-1,5 8-1,-9-18 3,-1 0 1,0 0-1,1 0 0,-1 0 1,0 0-1,1 0 0,-1 0 1,0-1-1,1 1 0,-1-1 1,0 0-1,0 1 0,0-1 1,0 0-1,0 0 0,0-1 0,0 1 1,0 0-1,0-1 0,0 1 1,0-1-1,-1 1 0,1-1 1,-1 0-1,1 0 0,-1 0 1,0 0-1,0 0 0,0 0 1,0 0-1,0 0 0,0 0 1,0-1-1,-1 1 0,1 0 0,-1 0 1,0-2-4,25-162 141,-23 127-132,3-265 54,-20 238-30,15 66-34,0 1-1,0-1 0,0 1 0,0-1 0,0 1 0,0-1 0,0 0 0,0 1 0,0-1 0,0 1 0,-1-1 0,1 1 0,0-1 0,0 1 0,0-1 0,0 0 0,-1 1 0,1-1 0,0 1 0,0-1 0,-1 0 1,1 1-1,0-1 0,-1 0 0,1 1 0,0-1 0,-1 0 0,1 1 0,-1-1 0,1 0 0,0 0 0,-1 0 0,1 1 0,-1-1 0,1 0 0,-1 0 0,1 0 0,-1 0 0,1 0 0,-1 0 0,1 0 0,0 0 1,-1 0-1,1 0 0,-1 0 0,1 0 0,-1 0 0,1 0 0,-1-1 0,1 1 0,-1 0 0,1 0 0,0 0 0,-1-1 0,1 1 0,-1 0 2,-2 47-27,3 1 0,1 0-1,3 0 1,1 0 0,3-1 0,1 0-1,15 39 28,-24-84 1,4 11-1,0 1 0,0-1 0,2-1 0,-1 1 0,1-1-1,1 0 1,1 0 0,-1-1 0,2 0 0,8 10 0,-16-19-1,1-1 0,-1 0-1,0 1 1,1-1-1,-1 0 1,1 0-1,-1 1 1,1-1-1,-1 0 1,1-1-1,0 1 1,0 0 0,-1 0-1,1-1 1,0 1-1,0-1 1,0 0-1,0 1 1,-1-1-1,1 0 1,0 0-1,0 0 1,0 0 0,0-1-1,0 1 1,0 0-1,-1-1 1,1 1-1,0-1 1,0 0-1,0 0 1,-1 1 0,1-1-1,-1 0 1,1 0-1,0-1 1,-1 1-1,0 0 1,1 0-1,-1-1 1,0 1-1,0-1 1,0 1 0,0-1-1,1 0 2,8-22 16,0 0-1,-1-1 1,-1-1-1,-2 1 1,0-1-1,-2 0 1,-1 0 0,-1 0-1,-1-12-15,1-2 43,-2 0 1,-1 0-1,-2 0 0,-2 0 0,-2 0 1,-2 1-1,-9-28-43,22 108-184,4-20 181,1 0 1,0 0-1,2-1 1,0-1-1,1 1 1,1-2-1,1 0 1,0-1-1,5 3 3,-3-1-9,0 0 1,-2 0-1,0 2 0,-1-1 1,-1 2-1,-1 0 0,0 0 1,-2 1-1,-1 0 0,-1 1 1,-1-1-1,3 23 9,-10-46 1,1-1 1,-1 1-1,1 0 0,-1-1 0,1 1 1,-1 0-1,1-1 0,-1 1 0,1 0 1,-1 0-1,1 0 0,-1 0 0,1 0 1,-1-1-1,1 1 0,-1 0 0,1 0 1,-1 0-1,0 0 0,1 0 0,-1 1 0,1-1 1,-1 0-1,1 0 0,-1 0 0,1 0 1,-1 1-1,1-1 0,-1 0 0,1 0 1,-1 1-1,1-1 0,-1 0 0,1 1 1,-1-1-1,1 1 0,0-1 0,-1 1 1,1-1-1,0 0 0,-1 1 0,1-1 1,0 1-1,0-1 0,0 1 0,-1 0 1,1-1-1,0 1 0,0-1 0,0 1 1,0-1-1,0 1 0,0-1 0,0 1 1,0 0-1,0-1 0,0 1 0,0-1 1,0 1-1,0-1-1,-156-192 46,51 44-31,136 154-206,-22-3 99,1 0 0,0 0 0,0-1 0,0-1 0,-1 0 0,1 0-1,1-1 1,-1 0 0,0 0 0,0-1 0,-1-1 0,1 0 0,0 0-1,0-1 1,-1 0 0,1 0 0,-1-1 0,0-1 0,0 1-1,-1-1 1,5-4 92,12-17-1731</inkml:trace>
  <inkml:trace contextRef="#ctx0" brushRef="#br2" timeOffset="-175367.9">1002 13590 22285,'6'8'416,"4"2"-232,0-2-104,6 1-8,0-3-464</inkml:trace>
  <inkml:trace contextRef="#ctx0" brushRef="#br2" timeOffset="-174647.17">2256 13786 22957,'-2'-5'146,"0"1"0,-1 0 0,0 0-1,1 1 1,-1-1 0,0 1 0,-1-1 0,1 1 0,-1 0 0,1 0 0,-1 0-1,0 1 1,0-1 0,0 1 0,0 0 0,-1 0 0,1 1 0,-1-1 0,1 1-1,-1 0 1,1 0 0,-1 0 0,1 1 0,-1-1 0,0 1 0,1 1 0,-1-1-1,0 0 1,1 1 0,-1 0 0,0 0 0,1 1 0,0-1 0,-1 1 0,1 0-1,0 0 1,0 0 0,0 1 0,-2 1-146,2 1 5,1 0 0,-1 0 0,1 0 0,1 0 0,-1 1-1,1-1 1,0 1 0,0 0 0,0 0 0,1 0 0,0 0 0,0 0 0,1 0-1,-1 0 1,1 0 0,1 0 0,-1 0 0,1 0 0,0 0 0,0 0 0,1 0-1,0 0-4,2 8-1,1 0 0,0-1 0,1 0-1,0 0 1,1 0 0,1-1 0,0 0-1,7 8 2,-13-17 2,-1 0 0,1 0 0,-1-1 0,1 1-1,0-1 1,0 1 0,0-1 0,1 0-1,-1 0 1,0 0 0,1 0 0,-1 0 0,1-1-1,0 1 1,-1-1 0,1 1 0,0-1-1,0 0 1,0 0 0,0 0 0,0-1 0,0 1-1,0-1 1,0 0 0,1 1 0,-1-1-1,0-1 1,0 1 0,0 0 0,0-1 0,0 0-1,0 1 1,0-1 0,0 0 0,0-1-1,0 1 1,-1 0 0,1-1 0,0 0 0,-1 1-1,1-1 1,-1 0 0,0-1 0,1 1-1,0-1-1,2-6 17,-1 1-1,0-1 0,0 0 0,-1-1 0,0 1 0,0 0 0,-1-1 0,0 0 0,-1 1 0,0-1 0,-1 0 0,0 0 0,0 0 1,-1 1-1,0-1 0,-1 0 0,0 1 0,0-1 0,-2-1-16,3 9-13,2 7-25,78 188-120,-79-190 160,1 0 0,0-1 0,0 1 0,0 0 0,0-1 0,1 1 0,-1-1 0,1 1 0,0-1 0,-1 0 0,1 1 0,0-1 0,0 0 0,0 0 0,1-1 0,-1 1 1,0 0-1,1-1 0,-1 1 0,1-1 0,-1 0 0,1 0 0,0 0 0,0 0 0,-1 0 0,1-1 0,0 1 0,0-1 0,0 0 0,0 0 0,-1 0 0,1 0 1,0 0-1,0-1 0,0 1 0,0-1 0,-1 0 0,1 1 0,0-1 0,-1-1 0,1 1 0,0 0 0,-1-1 0,3-1-2,2-7 30,0-1 0,-1 1-1,0-1 1,-1-1 0,0 1 0,-1-1 0,0 0-1,-1 0 1,0 0 0,-1-1 0,-1 1-1,1-1 1,-2 1 0,0-1 0,0 1-1,-2 0 1,1-1 0,-1 1 0,-1 0-1,0 0 1,-1 0 0,-2-5-30,0 2-13,8 22-56,9 24-9,-7-22 65,-1 3 8,1-1 1,1 0-1,0 0 0,1-1 1,0 1-1,1-1 1,0 0-1,0-1 1,1 0-1,0 0 5,-6-7 3,-1-1-1,1 0 1,-1 0 0,1 0-1,0 0 1,-1-1-1,1 1 1,0 0-1,0-1 1,-1 1 0,1-1-1,0 0 1,0 1-1,0-1 1,0 0 0,-1 0-1,1 0 1,0 0-1,0-1 1,0 1-1,0 0 1,-1-1 0,1 1-1,0-1 1,0 0-1,-1 0 1,1 1-1,-1-1 1,1 0 0,0 0-1,-1-1 1,0 1-1,1 0 1,-1 0-1,0-1 1,1 1 0,-1-1-1,0 1 1,0-1-1,0-1-2,35-70 167,-30 50-132,-1 0-1,-1 0 1,-1 0 0,-1-1 0,-2 0 0,0-12-35,1 36-2,-1 0 0,1 0 0,0-1 0,0 1 0,-1 0 0,1 0 0,0 0 0,0 0 0,0 0 0,-1 0-1,1 0 1,0 1 0,0-1 0,-1 0 0,1 0 0,0 1 0,0-1 0,-1 0 0,1 1 0,0-1 0,-1 1 0,1-1 0,0 1 0,-1-1 0,1 1 0,-1-1 0,1 1 0,-1-1-1,1 1 1,-1 0 0,1 0 0,-1-1 0,0 1 0,1 0 0,-1-1 0,0 1 0,0 0 0,1 0 0,-1-1 0,0 1 0,0 0 0,0 0 0,0 0 0,0-1 0,0 1 0,0 0-1,0 0 1,-1 0 0,1-1 0,0 2 2,22 42-69,-10-18 44,1 0-1,2-2 0,0 1 1,1-2-1,12 13 26,-26-34-95,-1 0 0,0-1 0,0 1-1,1-1 1,-1 1 0,1-1 0,-1 0 0,1 0 0,0 0-1,-1 0 1,1 0 0,0 0 0,0 0 0,0 0 0,-1-1 0,1 1-1,0-1 1,0 1 0,0-1 0,0 0 0,0 0 0,0 0 0,0 0-1,0 0 1,0 0 0,0 0 0,0-1 0,0 1 0,0-1 0,0 1-1,0-1 1,0 0 0,-1 0 0,1 0 0,0 0 0,0 0-1,-1 0 1,1-1 0,-1 1 0,1 0 0,-1-1 0,0 1 0,1-1-1,-1 1 1,0-1 0,0 0 0,0 0 0,0 1 0,0-2 95,11-27-2366</inkml:trace>
  <inkml:trace contextRef="#ctx0" brushRef="#br2" timeOffset="-174198.09">3005 13637 17636,'7'94'6398,"1"10"-4144,-8-101-2229,0 0-1,1 0 1,-1 0-1,1 0 1,0 0-1,0 0 1,0 0-1,0 0 1,0 0-1,0-1 1,1 1-1,0-1 1,-1 1-1,1-1 1,0 1-1,0-1 1,0 0-1,1 0 1,-1 0-1,0 0 1,1 0-1,-1-1 1,1 1 0,0-1-1,-1 0 1,1 0-1,0 1 1,0-2-1,0 1 1,0 0-1,0-1 1,0 1-1,0-1 1,0 0-1,0 0 1,0 0-1,0 0 1,0-1-1,0 1 1,0-1-1,0 0 1,0 0-1,-1 0 1,1 0-1,2-1-24,4-10 48,0 1-1,-1-1 1,-1-1-1,0 0 1,0 0 0,-2 0-1,1 0 1,-2-1-1,0 0 1,0 0-1,-2 0 1,0-1 0,0 1-1,-1-1 1,-1 1-1,0-1 1,-1 1-1,-3-14-47,4 17 23,0 1 0,-1 0 0,0 0 0,-1 0 0,0-1-1,0 1 1,-1 1 0,-1-1 0,1 0 0,-2 1-1,1 0 1,-1 0 0,-1 0 0,1 0 0,-2 1 0,1 0-1,-7-6-22,10 14-6,1 0 0,-1 0-1,1 1 1,0-1 0,0 1-1,-1 0 1,1 0 0,0 0-1,0 0 1,0 0 0,0 0-1,0 1 1,0-1 0,0 0-1,1 1 1,-1 0 0,0-1-1,1 1 1,-1 0 0,1 0-1,0 0 1,-1 0 0,1 0-1,0 0 1,0 0 0,0 0-1,1 1 1,-1-1-1,1 0 1,-1 1 0,1-1-1,0 0 1,-1 1 0,1-1-1,0 0 1,1 1 0,-1 0 6,-2 10 2,0 1-1,0-1 1,1 0 0,1 0 0,0 0-1,1 1 1,1-1 0,0 0 0,0 0 0,1 0-1,1 0 1,0-1-2,2-6-2,0-1-1,0 0 1,0-1 0,0 1-1,1-1 1,0-1-1,0 1 1,0-1 0,0 0-1,0-1 1,1 1 0,-1-2-1,1 1 1,-1-1-1,1 0 1,0 0 0,-1-1-1,1 0 1,0-1 0,0 0-1,-1 0 1,1 0-1,6-3 3,-10 4 0,2-3-39,1 2 0,0-1 0,0 1 0,0 0-1,0 1 1,0-1 0,0 1 0,0 1 0,0-1-1,0 1 1,0 1 0,0-1 0,0 1-1,-1 0 1,1 0 0,-1 1 0,1 0 0,-1 0-1,0 1 1,0 0 0,0 0 0,-1 0 0,1 1-1,-1 0 1,0 0 0,-1 0 0,1 0 0,-1 1-1,0 0 1,1 2 39,0 12-1097</inkml:trace>
  <inkml:trace contextRef="#ctx0" brushRef="#br2" timeOffset="-173147.12">416 14948 15771,'0'0'3198,"0"0"586,0 7-2895,1 10-706,2-1-1,0 0 0,1 0 0,1 0 0,0 0 0,1-1 0,0 0 1,2 0-1,0-1 0,0 0 0,1 0 0,4 3-182,-10-13 23,0 2 17,1 1 0,1 0-1,-1-1 1,1 0 0,0 0 0,1-1 0,-1 0 0,1 1 0,0-2 0,1 1 0,-1-1 0,5 2-40,-8-6 40,0-1-1,1 0 1,-1 1 0,0-2 0,1 1 0,-1 0 0,0-1 0,0 1 0,0-1 0,0 0 0,0 0-1,0 0 1,-1 0 0,1-1 0,-1 1 0,1-1 0,-1 1 0,0-1 0,0 0 0,0 0 0,-1 0-1,1 0 1,-1 0 0,1-1 0,-1 1 0,0 0 0,0 0 0,-1-1 0,1 1 0,-1-1-1,1 1 1,-1-1 0,0-2-40,0 4 15,33-179 569,-33 180-585,0-1 1,0 1-1,0 0 0,0-1 1,0 1-1,1 0 1,-1 0-1,0 0 0,1-1 1,-1 1-1,1 0 1,-1 0-1,1 0 1,-1 0-1,1 0 0,0 0 1,0 0-1,0 0 1,-1 0-1,1 0 1,0 0-1,0 0 0,0 1 1,0-1-1,0 0 1,0 1-1,1-1 0,-1 1 1,0-1-1,0 1 1,0-1-1,1 1 1,-1 0-1,0 0 0,0 0 1,1-1-1,-1 1 1,0 0-1,0 1 1,1-1-1,-1 0 0,0 0 1,0 0-1,1 1 1,-1-1-1,1 1 1,70 67-70,-68-62 73,0 0-1,0 0 0,1 0 1,0-1-1,0 1 0,0-1 1,1 0-1,-1-1 0,1 1 1,0-1-1,1-1 0,-1 1 1,1-1-1,0 0 0,-1 0 1,1-1-1,0 0 0,0 0 1,8 1-3,-10-6 11,0 1 0,1-1 0,-1 0 0,0 0 0,-1 0 0,1-1 0,0 0 1,-1 0-1,0 0 0,0 0 0,0-1 0,-1 1 0,1-1 0,-1 0 0,0 0 1,-1 0-1,1 0 0,-1-1 0,0 1 0,0-1 0,-1 0 0,1 1 0,-1-1 0,-1 0 1,1 0-1,-1-1-11,0 7 0,42-151 112,-42 149-113,1 0-1,0 0 1,0 0 0,0 0-1,0 0 1,0 0-1,0 0 1,1 1 0,-1-1-1,1 1 1,-1-1-1,1 1 1,-1-1 0,1 1-1,0 0 1,0-1-1,0 1 1,0 0 0,0 1-1,0-1 1,0 0-1,0 0 1,0 1 0,0-1-1,0 1 1,0 0-1,0 0 1,1-1 0,-1 1-1,0 1 1,0-1-1,0 0 1,0 0 0,0 1-1,1 0 1,-1-1-1,0 1 1,0 0 0,1 0 1,61 58-75,-42-24 66,-19-28 10,1 1 0,0-1 0,1 0 1,0 0-1,0-1 0,0 1 0,1-1 0,-1 0 1,2-1-1,-1 1 0,0-1 0,1-1 0,2 2-1,-7-5 3,0-1 0,0 0 0,0 1 0,-1-1 0,1 0 0,0 0 0,0 0 0,0 0 0,0 0 0,-1-1 0,1 1 0,0 0 0,0-1 0,0 0 0,-1 1 0,1-1 0,0 0 0,-1 0 0,1 0 0,-1 0 0,1 0 0,-1 0 0,1 0 0,-1 0 0,0-1 0,0 1 0,1-1 0,-1 1 0,0-1 0,0 1 0,0-1 0,-1 1 0,1-1 0,0 0 0,0-1-3,22-68 123,-22 69-120,50-237 172,-50 237-178,-1 0 1,0 0-1,1 1 1,-1-1-1,1 0 1,0 0-1,-1 0 1,1 1-1,0-1 1,0 0-1,0 1 1,1-1-1,-1 0 1,0 1-1,0 0 1,1-1-1,-1 1 1,1 0-1,-1 0 1,1 0-1,0 0 0,-1 0 1,1 0-1,0 0 1,0 0-1,0 1 1,0-1-1,-1 1 1,1-1-1,0 1 1,0 0-1,0 0 1,0 0-1,0 0 1,0 0-1,0 0 1,0 1-1,0-1 1,0 0-1,-1 1 1,1 0-1,0-1 1,0 1-1,0 0 1,-1 0-1,1 0 1,0 0-1,-1 0 1,1 0-1,-1 1 1,1-1-1,-1 0 1,1 2 1,103 138-612,-74-135-1992,-18-24 2573</inkml:trace>
  <inkml:trace contextRef="#ctx0" brushRef="#br2" timeOffset="-172591.92">1742 14506 20404,'16'58'5108,"-2"1"-3660,8-23-1443,1-1 0,1-1 0,2-1 0,1-1 0,12 9-5,-12-13 4,-1 0 0,-2 2 1,-1 1-1,-1 1 0,-2 1 0,11 24-4,-28-54 35,-1 1 0,0 0 1,0-1-1,0 1 0,-1 0 0,1 1 1,-1-1-1,0 0 0,0 0 1,-1 0-1,1 1 0,-1-1 0,0 0 1,0 0-1,-1 1 0,1-1 1,-1 0-1,0 0 0,0 1 0,0-1 1,0 0-1,-2 3-35,-2-7 45,0 0 0,-1 0 0,1-1 1,0 0-1,1 0 0,-1 0 0,0-1 0,0 1 0,0-1 1,1 0-1,-1-1 0,1 1 0,0-1 0,-1 0 0,1 0 1,0 0-1,1 0 0,-1-1 0,1 0 0,-1 0 0,1 0 1,0 0-1,-1-2-45,-5-5 2,0-1 1,1-1 0,0 0-1,0 0 1,1 0-1,1-1 1,1 0 0,0 0-1,0-1 1,2 1 0,0-1-1,0 0 1,2 0-1,-1 0 1,2 0 0,0 0-1,1 0 1,1 0-1,0-1-2,8-39-25,3 0 0,1 1 0,4 1 0,11-24 25,-28 73 1,11-53 6,-13 56-8,1 1 1,-1-1-1,0 1 0,0-1 1,0 1-1,0-1 0,0 1 0,0 0 1,0 0-1,0-1 0,0 1 0,0 0 1,0 0-1,0 0 0,0 0 1,0 0-1,0 0 0,0 0 0,1 0 1,-1 0-1,0 1 0,0-1 0,0 0 1,0 1-1,0-1 0,0 1 1,0-1-1,0 1 0,0-1 0,1 1 1,-1-1-1,0 1 0,0 0 1,1-1-1,-1 1 0,0 0 0,1 0 1,-1 0-1,1 0 0,-1-1 0,1 1 1,0 0-1,-1 0 0,1 0 1,0 0-1,-1 0 1,-2 10-5,-1-1 1,1 1-1,1 0 1,0 0-1,0 0 1,2 0-1,-1 0 1,1 0-1,0 0 1,1 0-1,1 0 1,0 0-1,0 0 1,1 0-1,0-1 1,1 1-1,0-1 1,1 0-1,1 2 5,-5-8-39,1-1 0,-1 1 0,1 0-1,-1 0 1,1-1 0,0 1-1,1-1 1,-1 0 0,1 1 0,-1-1-1,1 0 1,0-1 0,0 1 0,0 0-1,1-1 1,-1 0 0,1 0-1,-1 0 1,1 0 0,0 0 0,-1-1-1,1 1 1,0-1 0,0 0-1,0 0 1,0-1 0,0 1 0,0-1-1,0 0 1,0 0 0,0 0-1,0-1 1,1 1 0,-1-1 0,-1 0-1,1 0 1,0-1 0,0 1-1,0-1 1,-1 1 0,1-1 0,0-1-1,-1 1 1,2-2 39,16-16-1666</inkml:trace>
  <inkml:trace contextRef="#ctx0" brushRef="#br2" timeOffset="-171781.89">2186 14331 19748,'-1'-90'6528,"9"90"-4750,37 104-1559,78 221 110,-87-280-173,-34-46-135,0 0 0,0-1-1,0 1 1,0-1 0,0 1 0,-1-1-1,1 1 1,0-1 0,-1 0 0,1 0 0,-1 0-1,0 0 1,0 0 0,1 0 0,-1 0-1,-1-1 1,1 1 0,0 0 0,-1-1-1,1 1 1,-1 0 0,1-1 0,-1 1-1,0 0 1,0-1 0,0 1 0,-1-1 0,1 1-21,1-3 33,36-412 628,-28 379-675,-8 36-21,7 8-2084,-7-5 619</inkml:trace>
  <inkml:trace contextRef="#ctx0" brushRef="#br2" timeOffset="-171520.28">2593 14613 22789,'22'20'1128,"-1"-1"168,1-2-207,-5-5-449,-1-3-328,-3-11-216,-3 1-48,-1-4-656,-9 5-553</inkml:trace>
  <inkml:trace contextRef="#ctx0" brushRef="#br2" timeOffset="-170469.66">2751 14467 19500,'2'2'183,"-1"-1"-91,0 1 1,1 0-1,-1 0 1,0-1-1,1 1 1,-1-1-1,1 1 1,0-1-1,-1 0 0,1 0 1,0 1-1,0-1 1,0 0-1,0-1 1,0 1-1,0 0 1,0-1-1,0 1 0,0-1 1,0 1-1,0-1 1,0 0-1,0 0 1,1 0-1,-1 0 0,0 0 1,0-1-1,0 1 1,0 0-1,0-1 1,0 0-1,0 0 1,0 1-1,0-1 0,0 0 1,0 0-1,0-1 1,-1 1-1,1 0 1,0-1-1,1-1-92,1-8 345,0-1 0,0 0 0,-1 0 0,-1-1 0,0 1 0,0-1 0,-1 1 0,-1-1 0,-1-10-345,1 24 8,0 0 1,-1 0 0,1 0 0,-1 0-1,0 0 1,1 0 0,-1 0 0,0 0-1,1 0 1,-1 0 0,0 0 0,0 0 0,0 0-1,0-1 1,0 1 0,0 0 0,0-1-1,0 1 1,0-1 0,0 1 0,0-1-1,0 1 1,0-1 0,-1 0 0,1 0-1,0 1 1,0-1 0,0 0 0,-1 0-1,1 0 1,0 0 0,0-1 0,0 1-1,-1 0 1,1 0 0,0-1 0,0 1-1,0-1 1,0 1 0,0-1 0,0 1-1,0-1 1,0 1 0,0-1 0,0 0-1,0 0 1,0 0 0,0 0 0,0 1-1,1-1 1,-1 0 0,0 0 0,1 0-1,-1 0 1,1-1 0,-1 1 0,1 0 0,-1 0-1,1 0 1,0 0 0,0 0 0,0-1-1,-1 1 1,1 0 0,0 0 0,0 0-1,0-1 1,1 1 0,-1-1-9,-5 20-1,1 0 1,1 1-1,1-1 1,0 1-1,2-1 1,0 1-1,1-1 1,0 1-1,2-1 1,0 1-1,1-1 1,1 0-1,2 4 1,-4-11 5,-1 1 1,1-1-1,1 0 0,0 0 0,1 0 0,0 0 1,1-1-1,0 0 0,0 0 0,1 0 0,6 6-5,-12-15 3,0 0 0,0 1-1,1-1 1,-1 0 0,1 0-1,-1 0 1,1 0-1,-1 0 1,1-1 0,-1 1-1,1 0 1,-1-1 0,1 1-1,0-1 1,0 0-1,-1 1 1,1-1 0,0 0-1,0 0 1,-1 0 0,1 0-1,0 0 1,0 0-1,-1-1 1,1 1 0,0-1-1,-1 1 1,1-1 0,0 0-1,-1 1 1,1-1-1,-1 0 1,1 0 0,-1 0-1,0 0 1,1 0 0,-1-1-1,1 1-2,36-60 139,-26 36-106,-2-1 0,-1 1 1,0-2-1,-2 1 0,-1-1 0,-2 0 0,0 0 0,-2 0 0,0-1 1,-2 1-1,-2-1 0,0 1 0,-5-21-33,4 32 15,0 1-1,-1 0 1,0 1-1,-1-1 1,-1 1-1,-1 0 1,0 0-1,0 1 1,-1 0 0,-1 0-1,0 1 1,-8-9-15,16 20-4,0 0 0,0 1 0,0-1 0,0 0 0,0 0 0,0 1 0,0-1 0,0 0 0,0 1 0,0-1 0,-1 1 0,1-1 1,0 1-1,0 0 0,0-1 0,-1 1 0,1 0 0,0 0 0,0 0 0,-1 0 0,1 0 0,0 0 0,0 0 0,-1 1 0,1-1 0,0 0 0,0 1 0,0-1 1,0 1-1,-1-1 0,1 1 0,0-1 0,0 1 0,0 0 0,0 0 0,0-1 0,0 1 0,1 0 0,-1 0 0,0 0 0,0 0 0,0 0 0,1 0 1,-1 1 3,-17 56-169,19-34 164,0-1-1,2 1 1,1-1-1,1 1 1,0-1-1,2-1 1,1 1-1,0-1 1,7 10 5,-14-30 4,0 1 1,0-1-1,0 1 1,0-1-1,0 1 1,1-1-1,-1 0 1,1 0-1,0 0 1,0 1-1,-1-2 1,1 1-1,1 0 1,-1 0-1,0-1 1,0 1 0,1-1-1,-1 1 1,1-1-1,-1 0 1,1 0-1,-1 0 1,1-1-1,0 1 1,-1-1-1,1 1 1,0-1-1,-1 0 1,1 0-1,0 0 1,0 0-1,-1 0 1,1-1-1,0 0 1,-1 1-1,1-1 1,0 0-5,46-19 16,-45 17-17,1 0 1,0 1 0,-1-1-1,1 1 1,1 0 0,-1 0 0,0 1-1,0-1 1,1 1 0,-1 0-1,0 1 1,1-1 0,-1 1 0,1 0-1,-1 1 1,1-1 0,-1 1-1,1 0 1,-1 0 0,0 1 0,0 0-1,0 0 1,5 2 0,109 108-33,-119-111 33,0 0 1,1-1 0,0 1 0,-1-1-1,1 0 1,-1 1 0,1-1 0,-1 1 0,1-1-1,0 0 1,-1 0 0,1 1 0,0-1-1,0 0 1,-1 0 0,1 0 0,0 0-1,-1 1 1,1-1 0,0 0 0,0 0-1,-1-1 1,1 1 0,0 0 0,-1 0 0,1 0-1,0 0 1,-1-1 0,1 1 0,0 0-1,-1 0 1,1-1 0,0 1 0,-1-1-1,1 1 1,-1-1 0,1 1 0,-1-1 0,1 1-1,-1-1 1,1 1 0,-1-1 0,1 1-1,-1-1 1,0 0 0,1 1 0,-1-1-1,0 0 1,0 1 0,0-1 0,1 0 0,-1 0-1,0 1 1,0-1 0,0 0 0,0 1-1,0-1 1,0 0 0,0 0 0,0 1-1,-1-1 0,-1-46-32,-31-62-1704,33 109 1710,0 0-1,0 0 1,0 1 0,1-1 0,-1 0-1,0 0 1,0 0 0,0 0-1,1 0 1,-1 0 0,0 1 0,0-1-1,1 0 1,-1 0 0,0 0-1,0 0 1,0 0 0,1 0 0,-1 0-1,0 0 1,0 0 0,1 0 0,-1 0-1,0 0 1,0 0 0,1 0-1,-1 0 1,0 0 0,0 0 0,1 0-1,-1-1 1,0 1 0,0 0-1,0 0 1,1 0 0,-1 0 0,0 0-1,0-1 1,0 1 0,1 0-1,-1 0 1,0 0 0,0 0 0,0-1-1,0 1 1,0 0 0,0 0 0,1-1-1,-1 1 1,0 0 0,0 0-1,0-1 1,0 1 0,0 0 0,0 0-1,0-1 1,0 1 0,0 0-1,0 0 1,0 0 0,0-1 26,25 24-522,-12-11 373,-11-9 150,1-1 0,-1 0 1,1 0-1,0 0 0,0 0 0,0-1 0,0 1 0,0-1 0,1 0 1,-1 0-1,0 0 0,0 0 0,1 0 0,-1-1 0,1 0 0,-1 1 1,0-1-1,1 0 0,-1-1 0,1 1 0,-1-1 0,0 1 0,1-1 1,-1 0-1,0-1 0,1 1 0,-1 0 0,0-1 0,0 1 0,0-1 1,-1 0-1,1 0 0,0-1 0,-1 1 0,1 0 0,-1-1 1,0 1-1,0-1 0,0 0 0,0 0 0,0 0 0,0 0 0,-1 0-1,9-21 37,-2 1 0,-1-1 0,0-1-1,-2 1 1,-1-1 0,-1 0 0,-1 0-1,-1-1 1,-3-19-37,3 15 89,-1-1 0,-2 1 0,-1-1 0,-2 1 0,-1 0 0,-1 1 0,-8-22-89,2 24 49,13 27-51,0 1 0,0-1 0,0 0 0,0 0-1,0 1 1,0-1 0,0 0 0,0 0 0,0 1 0,0-1-1,0 0 1,0 1 0,0-1 0,0 0 0,0 0-1,-1 0 1,1 1 0,0-1 0,0 0 0,0 0 0,0 1-1,0-1 1,-1 0 0,1 0 0,0 0 0,0 0-1,0 1 1,-1-1 0,1 0 0,0 0 0,0 0 0,-1 0-1,1 0 1,0 0 0,0 0 0,-1 1 0,1-1-1,0 0 1,0 0 0,-1 0 0,1 0 0,0 0 0,-1 0-1,1 0 1,0 0 0,0 0 0,-1-1 0,1 1-1,0 0 1,0 0 0,-1 0 0,1 0 0,0 0 0,0 0-1,-1-1 3,51 185 155,-41-147-65,-5-16 65,1-1 0,0 1 1,2-1-1,0 0 0,1-1 1,1 0-1,1 0 0,1-1 1,0 0-1,1-1 0,1 0 1,12 11-156,-10-17 45,-14-11-57,1 0 0,-1 0 1,0 1-1,1-1 0,-1 1 1,0-1-1,0 1 0,1-1 0,-1 1 1,0 0-1,0 0 0,0 0 1,0-1-1,0 1 0,0 0 0,0 0 1,0 0-1,0 1 0,-1-1 1,1 0-1,0 0 0,-1 0 0,1 1 1,-1-1-1,1 0 0,-1 0 1,1 1-1,-1-1 0,0 0 1,0 1-1,0-1 0,0 1 0,0-1 1,0 0-1,0 1 0,0-1 1,0 0-1,-1 1 0,1-1 0,-1 0 1,1 1-1,-1-1 0,1 0 1,-1 0-1,0 0 0,1 1 0,-1-1 1,0 0-1,0 0 0,0 0 1,0 0 11,-3 1-93,0 0 0,0-1 1,0 1-1,0-1 1,0 0-1,0-1 0,0 1 1,0-1-1,0 1 0,0-1 1,0 0-1,-1-1 1,1 1-1,0-1 0,0 0 1,0 0-1,0 0 0,0 0 1,0-1-1,1 1 1,-1-1-1,0 0 0,1 0 1,-1-1-1,1 1 0,0-1 1,0 0-1,0 1 1,0-1-1,0-1 0,0 0 93,-10-4 157,1-1 1,0-1-1,0 0 0,1 0 0,1-1 0,0 0 0,0-1 0,1 0 1,0-1-1,2 0 0,-1 0 0,1-1 0,1 0 0,1 0 0,0 0 0,0-1 1,1-3-158,5 16 60,0 0 0,0-1 0,0 1 0,0 0 0,1 0 0,-1 0 0,1 0 0,-1 0 0,1 0 0,0 0 0,0 1 0,0-1 0,0 0 0,0 1 0,0 0 0,0-1 0,1 1 0,-1 0 0,0 0 0,1 1 0,-1-1 0,1 0 0,-1 1 0,1-1 0,-1 1 0,1 0 0,-1 0 0,1 0 0,-1 0 0,1 0 0,-1 1 0,1-1 0,-1 1 0,1-1 0,-1 1 1,0 0-1,2 1-61,17-1 57,125-18-335,-106 5-1090</inkml:trace>
  <inkml:trace contextRef="#ctx0" brushRef="#br2" timeOffset="-169104.99">12883 10728 19500,'-224'43'3764,"40"-5"-3703,159-37-18,1 2 0,-1 1-1,1 1 1,1 1 0,-1 1 0,1 1-1,0 1 1,1 0 0,0 2 0,0 1-1,1 1 1,1 1 0,0 0 0,1 2-1,-7 7-42,6 5-16,1 0 0,0 2-1,3 0 1,0 1-1,2 1 1,2 0-1,0 1 1,3 0-1,0 1 1,2 0-1,2 0 1,1 1-1,2-1 1,1 1-1,2 0 1,1-1-1,4 16 17,-6-34-11,1 1 0,1-1 0,1 0 0,0 0 0,1 0 0,1-1 0,0 1 0,1-1 0,1-1 0,0 1 0,1-1 0,1 0 0,0 0 0,1-1 0,0-1-1,1 0 1,0 0 0,1-1 0,1 0 0,-1-1 0,2-1 0,-1 0 0,1 0 0,5 1 11,-2-4-3,1-1 0,1 0 0,-1-1 0,0-1 1,1 0-1,0-2 0,0 0 0,-1-1 0,1-1 0,0-1 0,-1-1 0,1 0 1,-1-1-1,0-1 0,0-1 0,0 0 0,14-9 3,8-5 28,0-3-1,-1-1 1,-2-1 0,0-3 0,-2-1-1,29-30-27,-11 7 89,-2-2-1,-2-2 0,-3-3 0,-2-1 0,-3-2 1,-3-2-1,7-22-88,-34 62 55,0-1 1,-2-1-1,-1 0 1,-2 0-1,0 0 1,-1-1-1,-1-12-55,-3 30 7,-1 1 0,0 0 0,0 0 0,-1 0 0,0-1 0,0 1-1,-1 0 1,0 0 0,0 0 0,-1 1 0,0-1 0,0 1 0,-1-1 0,0 1 0,0 0 0,-1 0 0,0 1 0,0 0 0,-1-1-1,1 2 1,-1-1 0,-1 1 0,1 0 0,-1 0 0,0 0 0,-4-1-7,-21-6-182,0 2 1,-1 1 0,-1 1-1,1 2 1,-1 2-1,0 1 1,-1 1-1,-22 3 182,50-2-44,-76 1-723</inkml:trace>
  <inkml:trace contextRef="#ctx0" brushRef="#br2" timeOffset="-163898.34">483 15850 18724,'37'-139'10321,"-32"165"-10228,1 83-107,-7-90 24,1 0 0,0 0 0,2 1 0,0-1-1,2-1 1,0 1 0,1 0 0,0-1 0,4 5-10,-9-20 0,0-1-1,1 0 1,-1 0 0,1 0-1,0 0 1,-1-1 0,1 1-1,0 0 1,0 0 0,0 0 0,0-1-1,0 1 1,1 0 0,-1-1-1,1 1 1,-1-1 0,1 1-1,-1-1 1,1 0 0,0 0-1,-1 0 1,1 0 0,0 0 0,0 0-1,0 0 1,0-1 0,0 1-1,0 0 1,0-1 0,0 0-1,0 0 1,0 1 0,0-1-1,0 0 1,0-1 0,0 1-1,0 0 1,0 0 0,0-1 0,0 0-1,0 1 1,0-1 0,0 0-1,0 0 1,0 0 0,-1 0-1,1 0 1,0 0 0,-1 0-1,1-1 1,-1 1 0,1-1 0,40-94-399,-32 54-673</inkml:trace>
  <inkml:trace contextRef="#ctx0" brushRef="#br2" timeOffset="-163620.81">446 15566 20852,'-11'0'1657,"4"-1"1087,-6 1-1183,13 0-705,0 0-368,-2 0-392,2 1-8,-1 0-296,1-1-544,0 0-1009</inkml:trace>
  <inkml:trace contextRef="#ctx0" brushRef="#br2" timeOffset="-163290.59">823 16110 21685,'26'-1'5457,"-9"-50"-4271,-16 43-980,30-241 464,-31 248-671,-1 1 1,1-1-1,0 0 1,-1 1-1,1-1 1,0 1-1,0-1 1,-1 0 0,1 1-1,0-1 1,0 1-1,0-1 1,0 0-1,0 1 1,0-1-1,0 0 1,0 1-1,0-1 1,0 0 0,0 1-1,0-1 1,0 0-1,0 1 1,1-1-1,-1 1 1,0-1-1,0 0 1,1 1 0,-1-1-1,0 1 1,1-1-1,-1 1 1,1-1-1,-1 1 1,1-1-1,-1 1 1,1-1 0,-1 1-1,1 0 1,-1-1-1,1 1 1,0 0-1,-1 0 1,1-1-1,-1 1 1,1 0-1,0 0 1,-1 0 0,1 0-1,0 0 1,-1 0-1,1 0 1,0 0-1,-1 0 1,1 0-1,0 0 1,-1 0 0,1 0-1,-1 0 1,1 1-1,0-1 1,-1 0-1,1 1 1,-1-1-1,1 0 1,22 40-54,41 173-8,-44-130 85,-6-42 4,-14-38-272,0-3-856,0 0-735</inkml:trace>
  <inkml:trace contextRef="#ctx0" brushRef="#br2" timeOffset="-162220.61">1118 15601 19236,'0'0'1889,"0"0"55,0 0-318,0 0-342,0 0-215,7-2 68,31-9-840,11-4-226,0 1 1,0 3-1,2 2 1,-1 2 0,17 2-72,-66 5 1,0 0 0,0-1 0,0 1 0,0 0 0,0 0 0,-1 0 0,1 0 0,0 0 0,0 1 0,0-1 0,0 0 0,0 0 0,-1 0 0,1 1 0,0-1 0,0 1 0,-1-1 0,1 0 0,0 1 0,0-1 0,-1 1 0,1-1 0,0 1 0,-1 0 0,1-1 0,-1 1 0,1 0 0,-1-1 0,1 1 0,-1 0 0,1 0 0,-1-1 0,0 1 0,0 0 0,1 0 0,-1 0 0,0 0 0,0-1 0,0 1 0,0 0 0,0 0 0,0 0 0,0 0 0,0 0 0,0-1 0,0 1 0,0 0 0,0 0 0,-1 0 0,1 0 0,0-1 0,-1 1 0,1 0 0,-1 0 0,1-1 0,-1 1 1,1 0-2,-34 50 24,29-44 0,-6 11 22,-2-1-1,0 0 1,-1 0-1,0-1 1,-2-1-1,1-1 0,-2 0 1,0-1-1,-1-1 1,0 0-1,-3 0-45,19-11 22,3 7-86,17 35-1105,-7-31-700</inkml:trace>
  <inkml:trace contextRef="#ctx0" brushRef="#br2" timeOffset="-161892.36">1742 15418 23493,'-1'2'177,"-1"0"1,0 0-1,0 0 1,1 1-1,-1-1 1,1 0-1,0 1 1,-1-1-1,1 1 0,0-1 1,1 1-1,-1-1 1,0 1-1,1-1 1,-1 1-1,1 0 0,0-1 1,0 1-1,0 0 1,0 0-1,1-1 1,-1 3-178,0 4 173,0 9-130,0-1-1,1 1 1,1-1 0,1 0-1,0 0 1,1 0 0,1 0-1,1-1 1,0 1 0,5 7-43,-10-22 7,0 0 1,0 1-1,1-1 1,-1 0-1,1 0 0,-1 1 1,1-1-1,0 0 1,0-1-1,0 1 1,0 0-1,0 0 1,0-1-1,0 1 1,1-1-1,-1 0 1,1 0-1,-1 0 1,1 0-1,-1 0 1,1 0-1,-1-1 1,1 1-1,0-1 1,-1 0-1,1 0 0,0 0 1,-1 0-1,1 0 1,0-1-1,-1 1 1,1-1-1,-1 1 1,1-1-1,-1 0 1,1 0-1,-1 0 1,1-1-1,-1 1 1,0 0-1,0-1 1,1 0-1,-1 1 1,0-1-1,-1 0 0,1 0 1,0 0-1,1-2-7,2-2-126,0 0-1,0-1 0,0 0 1,-1 0-1,0 0 0,0 0 1,0-1-1,-1 0 0,-1 1 0,1-1 1,-1 0-1,-1 0 0,1-1 1,-1-1 126,-2-26-3825</inkml:trace>
  <inkml:trace contextRef="#ctx0" brushRef="#br2" timeOffset="-161639.12">1596 15193 23813,'-11'0'968,"8"0"313,0 1-385,4 2-368,-1-3-296,0 0-224,2 0 48,-1 0-272,1 0-776</inkml:trace>
  <inkml:trace contextRef="#ctx0" brushRef="#br2" timeOffset="-161329.66">2035 15541 19780,'4'-2'920,"45"-22"4840,-46 22-5712,0 1 0,-1 0-1,1 1 1,0-1 0,0 0-1,0 1 1,-1 0 0,1-1 0,0 1-1,0 0 1,0 1 0,0-1-1,-1 0 1,1 1 0,0 0 0,0 0-1,0-1 1,-1 1 0,1 1 0,-1-1-1,1 0 1,-1 1 0,1-1-1,-1 1 1,0 0 0,0 0 0,1 1-48,6 9 47,-1 0 1,0 1-1,-1 0 1,-1 0-1,0 1 1,-1-1 0,0 1-1,-1 1 1,-1-1-1,0 1 1,-1-1-1,-1 1 1,0 0 0,-1-1-1,0 1 1,-1 0-1,-1-1 1,-3 11-48,6-20 33,-1-1 0,0 0 0,-1 1 0,1-1-1,-1 1 1,1-1 0,-2 0 0,1 1 0,0-1 0,-1 0 0,1 0 0,-1 0 0,-1 0 0,1 0 0,0-1 0,-1 1 0,0-1 0,1 1 0,-2-1 0,1 0-1,0 0 1,0 0 0,-1-1 0,0 1 0,1-1 0,-1 0 0,0 0 0,0 0 0,0 0 0,-1-1 0,1 1 0,0-1 0,-3 0-33,7-1 1,1 0 1,-1 0 0,1 0-1,-1 0 1,0 0 0,1 0-1,-1 0 1,1 0 0,-1 0-1,0 0 1,1 0 0,-1-1-1,1 1 1,-1 0 0,0 0-1,1 0 1,-1-1-1,0 1 1,1 0 0,-1 0-1,0-1 1,1 1 0,-1 0-1,0-1 1,0 1 0,1 0-1,-1-1 1,0 1 0,0 0-1,0-1 1,1 1 0,-1 0-1,0-1 1,0 1 0,0-1-1,0 1 1,0 0 0,0-1-1,0 1 1,0-1 0,0 1-1,0 0 1,0-1 0,0 1-1,0-1 1,0 1 0,0 0-1,-1-1 1,1 1-1,0-1 1,0 1 0,0 0-1,-1-1 1,1 1 0,0 0-1,0-1 1,-1 1 0,1 0-2,191 1-680,-156-7-822</inkml:trace>
  <inkml:trace contextRef="#ctx0" brushRef="#br2" timeOffset="-154536.41">2552 15433 21933,'0'0'1088,"0"0"360,0 0-304,24-3-311,-6 3-113,10 0-328,2 3-184,5 0-144,5 1-24,0-1-16,-1 0-8,-3 0 32,-9-2-456,-2-1 384</inkml:trace>
  <inkml:trace contextRef="#ctx0" brushRef="#br2" timeOffset="-154189.83">2908 15210 21885,'2'-2'171,"0"0"1,0 0 0,1 0-1,-1 0 1,0 0 0,1 1 0,-1-1-1,1 1 1,-1-1 0,1 1-1,0 0 1,0 0 0,-1 0-1,1 1 1,0-1 0,0 1-1,0-1 1,0 1 0,0 0 0,0 0-1,0 0 1,0 1 0,0-1-1,0 1-171,-1-1 53,5 0-46,0 0 0,0 1 0,-1 0 0,1 0 0,0 1 0,0 0 0,-1 0 1,1 0-1,-1 1 0,0 0 0,1 1 0,-1-1 0,-1 1 0,1 0 0,-1 0 1,1 1-1,-1 0 0,0 0 0,-1 0 0,1 0 0,-1 1 0,0 0 0,-1 0 1,1 0-1,-1 0 0,-1 0 0,1 1 0,-1-1 0,0 1 0,0 0 0,-1 0 1,0-1-1,0 1 0,0 0 0,-1 0 0,0 0 0,-1 0 0,0 7-7,-2-3 23,1 1 1,-1-1-1,-1 1 0,0-1 0,-1-1 0,0 1 0,-1-1 0,0 1 0,0-2 1,-1 1-1,-6 6-23,-20 32-228,23-34-874</inkml:trace>
  <inkml:trace contextRef="#ctx0" brushRef="#br2" timeOffset="-153487.83">3380 14876 12787,'-10'-18'12510,"5"32"-9649,2 6-3897,4 13 1074,1 1 1,2 0-1,1-1 1,2 0 0,0 0-1,3-1 1,1 1-1,1-2 1,1 0-1,16 24-38,14 5 254,-42-59-236,0 0 0,-1-1 1,1 1-1,0-1 0,0 1 1,0-1-1,-1 1 0,1-1 1,0 1-1,0-1 0,0 0 0,0 0 1,0 1-1,0-1 0,0 0 1,0 0-1,0 0 0,0 0 1,0 0-1,0 0 0,0 0 1,-1 0-1,1-1 0,0 1 1,0 0-1,0-1 0,0 1 1,0 0-1,0-1 0,0 1 1,-1-1-1,1 1 0,0-1 1,0 0-1,-1 1 0,1-1 1,0 0-1,-1 1 0,1-1 1,-1 0-1,1 0 0,-1 0 1,1 0-1,-1 1 0,1-1 0,-1-1-18,20-48 616,-18 43-563,16-60 121,-4-1 1,-2-1-1,-2-16-174,7-40-73,-14 105-180,0 16-605,4 7-667</inkml:trace>
  <inkml:trace contextRef="#ctx0" brushRef="#br2" timeOffset="-152973.98">3656 15210 21253,'16'35'2179,"-15"-30"-2062,0 0 1,1 0-1,0 0 0,0-1 1,0 1-1,1 0 0,0-1 1,0 0-1,0 1 0,0-1 1,1 0-1,-1-1 0,1 1 1,0-1-1,0 1 0,0-1 1,5 2-118,-8-5 17,1 1 0,0-1 0,0 0 1,0 0-1,0 0 0,0 0 0,0 0 0,-1 0 1,1-1-1,0 1 0,0 0 0,0-1 1,0 0-1,-1 1 0,1-1 0,0 0 0,-1 0 1,1 0-1,-1 0 0,1 0 0,-1 0 0,1 0 1,-1-1-1,0 1 0,1-1 0,-1 1 0,0-1 1,0 1-1,0-1 0,0 1 0,0-1 1,-1 0-1,1 0-17,23-63 683,-21 49-574,0 0 1,-1-1 0,0 0-1,-2 1 1,0-1 0,0 0 0,-2 1-1,-3-15-109,5 28 67,-1 20-54,5 11 0,2 0 0,0 0 0,2 0 1,1-1-1,11 24-13,-20-50 7,0 1 0,0-1 0,0 1 0,0-1 0,0 1 0,0-1 0,1 1 0,-1-1 0,0 1 0,1-1 0,-1 0 0,1 1 0,0-1 0,0 0 0,-1 1 0,1-1 0,0 0 0,0 0 0,0 0 0,0 1 0,0-1 0,1 0 0,-1-1 1,0 1-1,0 0 0,1 0 0,-1 0 0,0-1 0,1 1 0,-1-1 0,1 1 0,-1-1 0,1 1 0,-1-1 0,1 0 0,-1 0 0,1 0 0,-1 0 0,1 0 0,-1 0 0,1 0 0,-1 0 0,1-1 0,-1 1 0,1 0 0,-1-1 0,0 0 0,1 1 0,-1-1 1,0 0-1,1 1 0,-1-1 0,0 0 0,0 0-7,47-149 698,-48 149-698,0 1-1,0-1 0,1 0 1,-1 0-1,0 1 1,0-1-1,1 0 0,-1 1 1,0-1-1,1 0 0,-1 1 1,0-1-1,1 0 0,-1 1 1,1-1-1,-1 1 0,1-1 1,0 1-1,-1-1 0,1 1 1,-1-1-1,1 1 0,0-1 1,-1 1-1,1 0 0,0-1 1,0 1-1,-1 0 0,1 0 1,0 0-1,0 0 0,-1 0 1,1-1-1,0 1 0,0 0 1,-1 1-1,1-1 0,0 0 1,0 0-1,-1 0 0,1 0 1,0 1-1,0-1 0,-1 0 1,1 0-1,0 1 0,-1-1 1,1 1-1,0-1 0,-1 1 1,1-1-1,-1 1 0,1-1 1,-1 1-1,1-1 0,-1 1 1,1 0-1,-1-1 0,0 1 1,1 0-1,-1-1 0,1 2 1,31 49-75,-29-46 75,16 33-18,48 67 58,-66-104-36,0 0-1,0 0 1,0 0 0,1 0-1,-1 0 1,0-1 0,0 1-1,1 0 1,-1-1 0,0 1 0,1-1-1,-1 1 1,0-1 0,1 0-1,-1 1 1,1-1 0,-1 0 0,1 0-1,-1 0 1,0 0 0,1 0-1,-1 0 1,1-1 0,-1 1 0,1 0-1,-1-1 1,0 1 0,1-1-1,-1 0 1,0 1 0,0-1-1,1 0 1,-1 0 0,0 0 0,0 0-1,0 0 1,0 0 0,0 0-1,0 0 1,0 0 0,0 0 0,-1 0-1,1-1 1,0 1 0,-1 0-1,1-1 1,-1 1 0,1 0 0,-1-1-1,0 1 1,1-1 0,-1 1-1,0 0 1,0-1 0,0 0-4,12-115 387,-12 115-570,-7 10-2243,-2 5 612</inkml:trace>
  <inkml:trace contextRef="#ctx0" brushRef="#br2" timeOffset="-152701.57">4216 15031 18972,'47'-15'6181,"-43"14"-6131,0 1-1,1 1 0,-1-1 1,0 0-1,0 1 1,0 0-1,0 0 1,0 0-1,0 0 1,0 1-1,0 0 1,-1-1-1,1 2 0,0-1 1,-1 0-1,0 1 1,1-1-1,-1 1 1,0 0-1,0 0 1,-1 0-1,1 0 1,-1 1-1,1-1 1,-1 1-1,1 3-49,0 0 46,-1 1 0,0 0 1,-1 0-1,0 0 0,0 0 0,-1 0 1,0 0-1,0 1 0,-1-1 0,0 0 1,0 0-1,-1 0 0,0-1 0,-1 1 1,1 0-1,-2-1-46,-12 61 396,16-67-390,0 0 0,0 0-1,0 1 1,0-1 0,0 0-1,0 0 1,0 1 0,0-1 0,0 0-1,1 0 1,-1 0 0,0 1-1,1-1 1,-1 0 0,1 0 0,-1 0-1,1 0 1,0 0 0,-1 0-1,1 0 1,0 0 0,0 0 0,0 0-1,0 0 1,0-1 0,0 1-1,0 0 1,0-1 0,0 1 0,0 0-1,0-1 1,0 0 0,0 1-1,1-1 1,-1 1 0,0-1 0,0 0-1,1 0 1,-1 0 0,0 0-1,0 0 1,1 0 0,-1 0 0,1 0-6,57-12-1335,-38 4-192</inkml:trace>
  <inkml:trace contextRef="#ctx0" brushRef="#br2" timeOffset="-152444.66">4317 15119 22597,'0'0'984,"0"0"136,0 0-352,2 0-487,32 10-161,-13-17-16,3-3-272,-2-10-1017</inkml:trace>
  <inkml:trace contextRef="#ctx0" brushRef="#br2" timeOffset="-151975.73">4527 14597 20180,'-1'38'536,"1"-1"0,2 1 0,2-1 0,1 0 0,2 0 0,2 0-1,1-1 1,2 0 0,1-1 0,2 0 0,11 17-536,5-6 102,-19-32-84,0 0-1,-1 1 0,0 0 1,-2 1-1,0 0 1,0 1-1,-1 0 1,-2 0-1,1 1 1,-2 0-1,-1 0 0,0 0 1,-1 0-1,-1 1 1,0-1-1,-2 1 1,-1 13-18,-6-18 51,5-37-6,3-56-28,3 1 0,4 0 0,4 0 0,14-51-17,-3 74-39,-23 55 36,1 0 0,0 0 0,0-1 0,-1 1 0,1 0 1,0 0-1,0 0 0,0 0 0,-1 0 0,1 0 0,0 0 0,0 0 0,-1 1 0,1-1 0,0 0 1,0 0-1,-1 1 0,1-1 0,0 0 0,0 1 0,-1-1 0,1 1 0,0-1 0,-1 1 0,1-1 0,-1 1 1,1-1-1,-1 1 0,1-1 0,-1 1 0,1 0 0,-1-1 0,0 1 0,1 0 0,-1 0 0,0-1 0,1 1 1,-1 0-1,0 0 0,0-1 0,0 1 0,0 0 0,0 0 0,0 0 0,0-1 0,0 1 0,0 0 1,0 0-1,0 0 0,0-1 0,-1 1 0,1 0 3,1 4-10,3 9-3,-2-5 38,0 1 1,0-1-1,1 0 1,0 0-1,1 0 1,0 0-1,0 0 1,1-1-1,0 0 1,1 0-1,-1 0 1,2-1-1,-1 0 1,7 6-26,-10-13 39,1-1 0,-1 1 0,1-1 0,0 0 0,-1 0 0,1 0 0,-1 0 0,0 0 0,1-1 1,-1 0-1,0 0 0,0 0 0,0 0 0,0 0 0,-1 0 0,1-1 0,0 1 0,-1-1 0,0 0 0,1 0 0,-1 0 0,0 0 1,-1 0-1,1 0 0,-1-1 0,1 1 0,-1 0 0,0-1 0,0 1 0,0-1 0,0-1-39,-1 4 8,9-19 80,-1 0 0,0-1 1,-2 1-1,0-2 1,-1 1-1,-2-1 1,0 0-1,-1 1 0,-1-1 1,-1-4-89,6 38-72,3 27 13,-6-24 64,0-1 0,0 1 0,2-1 0,0 0 0,0 0 0,2-1-1,-1 0 1,2 0 0,0 0-5,-7-11 6,-1-1 0,1 1-1,0-1 1,0 0 0,0 1-1,0-1 1,0 0 0,1 0-1,-1 1 1,0-1 0,0 0-1,1 0 1,-1 0 0,1-1-1,-1 1 1,1 0 0,-1 0-1,1-1 1,0 1 0,-1-1-1,1 0 1,0 1 0,-1-1-1,1 0 1,0 0 0,-1 0-1,1 0 1,0 0 0,-1 0 0,1-1-1,0 1 1,-1-1 0,1 1-1,0-1 1,-1 1 0,1-1-1,-1 0 1,1 0 0,-1 0-1,0 0 1,1 0 0,-1 0-1,0 0 1,0 0 0,1 0-1,-1-1 1,0 1 0,0 0-1,0-1 1,-1 1 0,1-1-1,0 1 1,0-1 0,-1 0-6,-4-81-1893,-8 50-26</inkml:trace>
  <inkml:trace contextRef="#ctx0" brushRef="#br2" timeOffset="-151710.91">5023 14639 22717,'6'13'688,"1"0"-104,2 1-184,2-5-240,5-3-320,4-6-688,6 0-312</inkml:trace>
  <inkml:trace contextRef="#ctx0" brushRef="#br2" timeOffset="-151462.14">5311 14703 22549,'-39'158'3489,"38"-157"-3484,1 0 0,0-1 0,0 1 1,0 0-1,0 0 0,0 0 1,0 0-1,0 0 0,0 0 1,0-1-1,0 1 0,0 0 1,0 0-1,1 0 0,-1 0 0,0 0 1,0-1-1,1 1 0,-1 0 1,1 0-1,-1-1 0,1 1 1,-1 0-1,1-1 0,0 1 0,-1 0 1,1-1-1,0 1 0,-1-1 1,1 1-1,0-1 0,0 1 1,-1-1-1,1 0 0,0 1 1,0-1-1,0 0 0,-1 1 0,1-1 1,0 0-1,0 0 0,0 0 1,0 0-1,0 0 0,0 0 1,0 0-1,-1 0 0,1-1 0,0 1 1,0 0-1,0 0 0,0-1 1,-1 1-1,1 0 0,0-1-5,41-25 178,40-13-106,-80 38-75,1 1 0,-1 0 0,0 0 0,0 0 0,1 0 0,-1 0 0,0 0 0,0 0 0,1 1 0,-1-1 0,0 1 0,0 0 0,0 0 0,0 0 0,0 0 1,0 0-1,0 0 0,0 0 0,0 0 0,0 1 0,-1-1 0,1 1 0,-1 0 0,1-1 0,-1 1 0,1 0 0,-1 0 0,0 0 0,0 0 0,0 0 1,0 0-1,0 0 0,0 0 0,-1 0 0,1 0 0,-1 1 0,0-1 0,1 2 3,1 13 51,-1 0-1,0 1 1,-2-1-1,0 1 1,0-1-1,-2 0 1,0 0-1,-1 0 1,-3 7-51,7-25 9,0 0 0,-1 0 1,1 1-1,0-1 0,-1 0 1,1 0-1,-1 0 0,1 0 1,-1 1-1,1-1 0,-1 0 1,1 1-1,-1-1 0,0 0 1,1 1-1,-1-1 0,0 1 1,0-1-1,1 1 0,-1-1 1,0 1-1,0 0 0,0-1 1,0 1-1,1 0 0,-1 0 1,0-1-1,0 1 0,0 0 1,0 0-1,0 0 0,0 0 1,0 0-1,0 0 0,1 1 1,-1-1-1,0 0 1,0 0-1,0 1 0,0-1 1,0 0-1,1 1 0,-1-1 1,0 1-1,0-1 0,1 1 1,-1-1-1,0 1 0,1 0 1,-1-1-1,0 1 0,1 0 1,-1-1-1,1 1 0,-1 0 1,1 0-1,-1 0 0,1-1 1,0 1-1,0 0 0,-1 0 1,1 0-1,0 0-9,-5-14-374,0-1 0,1 0 0,0 1 0,1-2 0,1 1 0,0 0 0,1 0 0,1-10 374,0 17-141,-5-68-1431</inkml:trace>
  <inkml:trace contextRef="#ctx0" brushRef="#br2" timeOffset="-151056.13">5463 14360 21317,'25'54'3506,"-6"37"-2379,-9-40-442,-4-21-563,1 0 1,2-1-1,1 0 0,2 0 0,0-1 1,2-1-1,1 0 0,1-1 0,1-1 1,1 0-1,2-1 0,19 18-122,-9-24 99,-30-18-94,1 0 0,0 0-1,-1 0 1,1-1 0,-1 1 0,1 0-1,-1 0 1,1 0 0,-1-1 0,1 1-1,-1 0 1,0-1 0,1 1 0,-1 0-1,1-1 1,-1 1 0,0 0 0,1-1-1,-1 1 1,0-1 0,1 1 0,-1-1-1,0 1 1,1-1 0,-1 1 0,0-1-1,0 1 1,0-1 0,0 1 0,0-1-1,0 1 1,1-1 0,-1 1 0,0-1-1,0 0 1,-1 1 0,1-1 0,0 1-1,0-1 1,0 1 0,0-1 0,0 1-1,-1-1 1,1 1 0,0-1 0,0 1-1,-1-1 1,1 1 0,0-1 0,-1 1-1,1 0 1,0-1 0,-1 1 0,1 0-1,-1-1 1,1 1 0,-1 0 0,1-1-1,-1 1 1,1 0-5,-153-212-36,151 208-37,2 4 15,4 2 10,42 41-24,-44-40 76,-1 1 1,1-1-1,1 1 0,-1-1 0,0 0 1,1 0-1,0 0 0,-1 0 0,1 0 0,0-1 1,0 0-1,1 1 0,-1-1 0,1 0 1,-1 0-1,1-1 0,-1 1 0,1-1 0,0 0 1,0 0-1,0 0 0,-1 0 0,1 0 1,0-1-1,0 0 0,0 0 0,0 0 0,0 0 1,0-1-1,0 0 0,0 0 0,0 0 1,0 0-1,-1 0 0,1-1 0,0 1 0,2-3-4,-1 0-39,0-1 0,-1 0 0,1 0 0,-1-1 0,0 1 0,0-1 0,0 0 0,-1 0 0,0-1-1,0 1 1,-1 0 0,0-1 0,0 0 0,0 1 0,-1-1 0,0 0 0,0 0 0,-1 0-1,0 0 1,0 0 0,0 0 0,-1-1 39,3 33-2433,-2-13 2256,0 0 1,1 0-1,1 1 1,0-1 0,0 0-1,1 0 1,1-1 0,0 1-1,1-1 1,0 1 0,0-1-1,2-1 1,-1 1 176,7-5-564,1-10 340</inkml:trace>
  <inkml:trace contextRef="#ctx0" brushRef="#br2" timeOffset="-150531.6">5982 14523 15507,'16'125'4753,"46"157"822,-59-272-5321,-3-6-182,1 1 1,-1-1-1,1 0 1,0 0-1,0 0 1,1 0 0,-1 0-1,1 0 1,0 0-1,0-1 1,0 1-1,1 0 1,-1-1-1,1 0 1,0 0 0,0 1-1,0-2 1,0 1-1,0 0 1,1-1-1,-1 1 1,1-1-1,0 0 1,3 1-73,11-1 38,-15-2-36,0-1 0,0 1 0,0 0 0,0 1 0,1-1 0,-1 0 0,0 1 0,0 0 0,0 0 0,0 0 0,0 0 0,0 0 0,0 0 0,-1 1 0,1 0 0,0-1-1,-1 1 1,1 0 0,-1 0 0,1 0 0,-1 1 0,0-1 0,0 0 0,0 1 0,0 0 0,-1-1 0,1 1 0,0 1-2,0 6 0,-1 0-1,1-1 1,-2 1-1,1 0 0,-1 0 1,-1 0-1,0 0 1,0 0-1,-1-1 0,0 1 1,-1 0-1,0-1 1,-1 0-1,0 0 0,0 0 1,-1 0-1,0 0 1,-2 2 0,6-9 10,0-1 0,0 1 0,0 0 0,0-1 1,0 1-1,-1-1 0,1 1 0,-1-1 1,1 1-1,-1-1 0,1 0 0,-1 0 0,0 0 1,1 0-1,-1 0 0,0 0 0,0 0 1,0-1-1,0 1 0,0 0 0,0-1 0,0 0 1,0 1-1,0-1 0,0 0 0,0 0 0,0 0 1,0-1-1,0 1 0,0 0 0,0-1 1,0 1-1,0-1 0,0 0 0,0 0 0,1 1 1,-1-1-1,0 0 0,0-1 0,1 1 1,-1 0-1,1 0 0,-1-1 0,1 1 0,-1-1 1,1 1-1,0-1 0,0 0 0,0 1 0,0-1 1,0 0-1,0 0 0,0 0 0,1 0 1,-1 0-1,1 1-10,-2-12 23,0 0 1,2 0-1,-1 0 1,2 0 0,0 0-1,0 1 1,1-1-1,1 0 1,0 1-1,0-1 1,2 1 0,-1 0-1,1 0 1,1 1-1,0 0 1,1 0-1,1-1-23,7-18 63,2-4-40,-1 0 0,-2-2 0,-1 0 0,-2 0 0,-1-1 0,-2-1 0,-2 1 0,-1-1 1,-1-30-24,-4 65 18,1-1 1,-1 1-1,0-1 1,0 1-1,0-1 1,0 1-1,-1-1 1,1 1 0,-1-1-1,0 1 1,0 0-1,0-1 1,-1 1-1,1 0 1,-1 0 0,0 0-1,0 0 1,0 0-1,0 0 1,0 1-1,0-1 1,-1 1-1,1-1 1,-2 1-19,3 3 3,-1 1 0,0-1 0,0 1 0,1-1 0,-1 1 0,1 0 0,-1-1 0,1 1 0,0 0 0,-1 0-1,1 0 1,0 0 0,0 0 0,1 1 0,-1-1 0,0 0 0,1 0 0,-1 1 0,1-1 0,0 0 0,0 0 0,0 1 0,0-1 0,0 0 0,0 1 0,1-1 0,-1 0 0,1 0-3,0 25-6,1 0 1,1-1-1,2 1 1,1-1-1,0 0 1,2-1-1,8 17 6,-15-38-62,0 0-1,0 0 1,1 0-1,0 0 1,0 0-1,0 0 1,0-1-1,1 1 1,-1-1-1,1 1 1,0-1-1,0 0 1,0 0 0,1 0-1,-1 0 1,0-1-1,1 1 1,0-1-1,0 0 1,0 0-1,0-1 1,0 1-1,0-1 1,0 0-1,0 0 1,0 0 0,1 0-1,-1-1 1,0 0-1,1 1 1,-1-2-1,0 1 1,1 0-1,-1-1 1,0 0-1,1 0 1,0-1 62,13-9-3729</inkml:trace>
  <inkml:trace contextRef="#ctx0" brushRef="#br2" timeOffset="-148021.06">3760 15931 21373,'-2'2'205,"-1"0"0,1 1 0,0-1 0,0 1 0,0 0 0,0-1 0,0 1 0,1 0 0,-1 0 0,1 0 0,0 1 0,0-1 0,0 0 0,0 0 0,1 1 0,-1-1 0,1 0 0,0 1 0,0-1 0,0 0 0,0 1 0,1-1 0,-1 0 0,1 1 0,0-1 0,1 2-205,0-4 28,-1 0-1,1-1 1,0 0-1,0 1 1,0-1-1,0 0 1,0 0-1,0 0 1,0 0-1,0 0 1,0 0 0,0-1-1,0 1 1,0-1-1,-1 1 1,1-1-1,0 0 1,0 1-1,0-1 1,-1 0-1,1 0 1,-1-1-1,1 1 1,-1 0 0,1 0-1,-1-1 1,1 1-1,-1-1 1,0 1-1,0-1 1,0 0-1,0 1 1,0-1-1,0 0 1,0 0-1,-1 1 1,1-1 0,-1 0-1,1 0 1,-1 0-28,7-12 57,-1 1 1,-1-1 0,0 0-1,-1 0 1,-1-1 0,0 1-1,0-1 1,-2 0-1,0 1 1,-1-1 0,0 0-1,-1 0 1,-2-8-58,3 22 3,1 0 1,-1 0-1,0 0 1,0 0-1,0 0 0,0 0 1,0 0-1,0 1 1,0-1-1,-1 0 0,1 0 1,0 0-1,0 0 1,-1 0-1,1 1 0,-1-1 1,1 0-1,0 0 1,-1 0-1,0 1 0,1-1 1,-1 0-1,1 1 1,-1-1-1,0 0 0,1 1 1,-1-1-1,0 1 1,0-1-1,0 1 0,1 0 1,-1-1-1,0 1 1,0 0-1,0-1 0,0 1 1,0 0-1,0 0 0,1 0 1,-1 0-1,0 0 1,0 0-1,0 0 0,0 0 1,0 0-1,0 0 1,0 0-1,0 1 0,1-1 1,-1 0-1,0 1 1,0-1-1,0 1 0,1-1 1,-2 1-4,-5 13 4,0 0 1,1 1-1,0 0 0,1 0 1,1 0-1,1 0 1,0 1-1,0-1 1,2 1-1,0 0 0,1 0 1,0 0-5,0-11 1,-3 28 17,2 1-1,1 0 1,2 0 0,1 0-1,1 0 1,2 0-1,2-1 1,10 27-18,-18-61 3,0 1 1,0-1-1,1 0 1,-1 0-1,0 0 1,1 0 0,-1 1-1,1-1 1,-1 0-1,1 1 1,-1-1 0,1 0-1,-1 1 1,1-1-1,0 0 1,0 1-1,-1-1 1,1 1 0,0-1-1,0 1 1,-1 0-1,1-1 1,0 1 0,0 0-1,0 0 1,0-1-1,-1 1 1,1 0-1,0 0 1,0 0 0,0 0-1,0 0 1,0 0-1,0 0 1,-1 0 0,1 1-1,0-1 1,0 0-1,0 0 1,0 1-1,-1-1 1,1 1 0,0-1-1,0 0 1,-1 1-1,1 0 1,0-1 0,0 1-1,-1-1 1,1 1-1,-1 0 1,1-1-1,-1 1 1,1 0 0,-1 0-1,1-1 1,-1 1-1,0 0 1,1 0 0,-1 0-1,0 0 1,0-1-1,0 1 1,1 0-4,43-326 713,-44 324-714,0 0 0,0 0 0,0 1 0,0-1 0,0 0 0,1 0-1,-1 0 1,0 0 0,0 0 0,1 0 0,-1 1 0,1-1 0,-1 0 0,1 0-1,-1 0 1,1 1 0,-1-1 0,1 0 0,0 1 0,-1-1 0,1 0 0,0 1-1,-1-1 1,1 1 0,0-1 0,0 1 0,0 0 0,0-1 0,-1 1-1,1 0 1,0-1 0,0 1 0,0 0 0,0 0 0,0 0 0,0 0 0,0 0-1,0 0 1,0 0 0,-1 0 0,1 0 0,0 1 0,0-1 0,0 0-1,0 0 1,0 1 0,0-1 0,-1 1 0,1-1 0,0 1 0,0 0 1,31 37-72,53 145 73,-85-183 0,0 1-1,0 0 0,1 0 0,-1-1 0,0 1 1,1 0-1,-1-1 0,0 1 0,1 0 0,-1-1 1,1 1-1,-1-1 0,1 1 0,-1 0 0,1-1 1,-1 1-1,1-1 0,0 0 0,-1 1 0,1-1 1,0 1-1,-1-1 0,1 0 0,0 0 0,-1 1 0,1-1 1,0 0-1,0 0 0,-1 0 0,1 0 0,0 0 1,0 0-1,-1 0 0,1 0 0,0 0 0,0 0 1,-1 0-1,1-1 0,0 1 0,0 0 0,-1 0 1,1-1-1,0 1 0,-1 0 0,1-1 0,0 1 1,-1-1-1,1 1 0,-1-1 0,1 1 0,-1-1 1,1 0-1,-1 1 0,1-1 0,-1 1 0,0-1 1,1 0-1,-1 1 0,0-1 0,1 0 0,-1 0 1,0 1-1,14-54 5,-13 47-3,3-23 12,16-59 12,-19 87-28,0 0-1,0 0 1,0 0-1,0 0 1,0 1-1,1-1 1,-1 0-1,1 0 1,0 1-1,-1-1 1,1 1-1,0 0 1,0-1-1,0 1 1,0 0-1,0 0 1,0 0-1,0 0 1,0 1-1,0-1 0,1 0 1,-1 1-1,0 0 1,0-1-1,1 1 1,-1 0-1,0 0 1,0 0-1,1 1 1,-1-1-1,0 0 1,0 1-1,0 0 1,1-1-1,0 2 3,29 2 4,-31-5-3,1-2 1,0-1 0,0 1 1,0-1-1,0 1 0,-1-1 0,0 0 1,1 0-1,-1 0 0,0 0 1,-1 0-1,1 0 0,-1 0 0,0 0 1,0 0-1,0 0 0,0 0 1,-1 0-1,0 0 0,0 1 0,0-1 1,0 0-1,-1-2-2,-3 24-35,5 0 28,2 0 0,0 0 0,1-1 0,1 1 0,0-1 0,2 1 0,0-1 0,6 11 7,-12-26 0,0 0 0,1 0 1,-1 0-1,1 0 0,0-1 0,0 1 0,-1 0 0,1 0 0,0 0 0,1-1 0,-1 1 0,0-1 0,0 1 0,1-1 0,-1 1 0,1-1 0,-1 0 0,1 0 0,0 1 1,-1-1-1,1 0 0,0-1 0,0 1 0,0 0 0,0 0 0,-1-1 0,1 1 0,0-1 0,0 0 0,0 0 0,0 1 0,0-1 0,0 0 0,0-1 0,0 1 0,0 0 1,0-1-1,0 1 0,0-1 0,0 1 0,0-1 0,0 0 0,0 0 0,-1 0 0,2 0 0,39-119 77,-14-35-22,-27 155-56,-1 0 0,0 0 0,0 1 0,1-1 0,-1 0 0,0 0 0,0 0 0,1 0 0,-1 0 0,0 0 0,1 0 0,-1 1 0,0-1 0,0 0 0,1 0 0,-1 0 0,0 0 0,1 0 0,-1 0 0,0 0 0,1-1 0,-1 1 0,0 0 0,0 0 0,1 0 0,-1 0 0,0 0 0,1 0 0,-1-1 0,0 1 0,0 0 0,1 0 0,-1 0 0,0 0 0,0-1 0,0 1 0,1 0 0,-1 0 0,0-1 0,0 1 0,0 0 0,0-1 0,0 1 0,1 0 0,-1 0 0,0-1 0,0 1 0,0 0 0,0-1 0,0 1 0,0 0 0,0 0 0,0-1 0,0 1 0,0 0 1,13 31-66,-11-26 63,22 69-43,34 69 67,-57-142-20,-1 1 1,1-1 0,-1 0 0,1 1 0,0-1-1,0 0 1,0 0 0,0 0 0,0 0 0,0 1 0,0-1-1,0-1 1,0 1 0,0 0 0,1 0 0,-1 0-1,0-1 1,1 1 0,-1 0 0,0-1 0,1 0-1,-1 1 1,1-1 0,-1 0 0,1 1 0,-1-1-1,1 0 1,-1 0 0,1 0 0,-1 0 0,0-1-1,1 1 1,-1 0 0,1-1 0,-1 1 0,1-1-1,-1 1 1,0-1 0,1 1 0,-1-1 0,0 0-1,0 0 1,0 0 0,1 0 0,-1 0 0,0 0-1,0 0 1,0 0 0,0 0 0,-1 0 0,1-1 0,0 1-2,38-71 112,-29 48-88,-1 0 0,-1 0 0,-1-1 0,-1-1-1,-2 1 1,0-1 0,-1-8-24,-3 32-9,0 2-13,0 0 0,-1 4 4,11 59-4,-9-63 23,1-1 0,-1 1 0,1-1 0,0 0 1,-1 0-1,0 0 0,1 0 0,-1 0 0,1 0 0,-1 0 1,0 0-1,0 0 0,0 0 0,0-1 0,0 1 0,0-1 1,0 1-1,0-1 0,0 1 0,0-1 0,-1 1 0,1-1 1,-1 1-1,1-1 0,-1 0 0,0 0 0,0 1 0,0-1 1,1 0-1,-2 1 0,1-1 0,0-1-1,2-36-187,-2 38-473,0 1-900</inkml:trace>
  <inkml:trace contextRef="#ctx0" brushRef="#br2" timeOffset="-146462.99">4916 15742 22901,'-50'11'4771,"19"33"-3530,28-39-1238,1 1 1,0 0-1,0 0 1,0 0-1,0 0 0,1 0 1,0 1-1,1-1 1,-1 0-1,1 0 1,0 1-1,1-1 0,-1 0 1,1 0-1,1 1 1,-1-1-1,1 0 1,0 0-1,0 0 0,1-1 1,0 1-4,-2-5 1,1-1 0,-1 1 0,1-1 0,-1 0 0,1 1 0,0-1 0,-1 0 0,1 0 0,-1 0 0,1 0 0,0 0 0,-1-1 0,1 1 0,-1 0 0,1-1 0,0 1 0,-1-1 0,1 1 0,-1-1 0,0 0 0,1 0 0,-1 0 0,0 0 0,1 0 0,-1 0 0,0 0 0,0 0 0,0 0 0,0 0 0,0-1 0,0 1 0,0 0 0,0-1 0,0 1 0,-1-1 0,1 1 0,-1-1 0,1 1 0,-1-1 0,1 1 0,-1-1 0,0 0 0,0 1 0,0-1 0,0 0-1,1 1 2,8-18 8,-1-1 1,0 0-1,-1 0 1,-1-1-1,-1 1 1,-1-1-1,-1 0 1,0-9-11,9 54-118,-1 0 49,-9-19 64,-1 0 0,1 0 0,0 0 0,1 0 0,-1 0 0,1-1 0,0 0 0,0 1 0,1-1 0,-1 0 0,1-1 0,0 1 0,0 0 1,2 0 4,-4-4-1,0-1 1,0 1-1,0-1 1,0 1-1,0-1 1,-1 0-1,1 0 1,0 0-1,0 0 1,0 0-1,-1 0 1,1-1-1,-1 1 1,1 0-1,-1-1 1,1 1-1,-1-1 1,0 0-1,0 1 1,0-1-1,0 0 1,0 0-1,0 1 1,0-1-1,-1 0 1,1 0-1,-1 0 1,1 0-1,-1 0 1,0 0-1,1 0 1,-1 0-1,-1-1 1,2 0 2,5-17 36,-1 1 0,-1-1 1,-1 0-1,0-1 0,-2 1 0,0 0 1,-2 0-1,0-1 0,-1 1 1,-4-16-39,-1 11 48,0 45-180,40 137-63,-26-132 194,-2-2 5,1-1-1,0 0 0,2 0 0,1-1 0,0 0 1,2-1-1,0 1 0,2-1-3,-12-19 2,0 1-1,0 0 1,0-1-1,0 1 1,1-1-1,-1 0 0,0 1 1,1-1-1,-1 0 1,1 0-1,0 0 1,-1 0-1,1 0 1,0 0-1,-1-1 1,1 1-1,0-1 1,0 1-1,0-1 1,0 1-1,-1-1 1,1 0-1,0 0 1,0 0-1,0 0 0,0 0 1,0 0-1,0-1 1,-1 1-1,1-1 1,0 1-1,0-1 1,0 0-1,-1 0 1,1 1-1,0-1 1,-1 0-1,1-1 1,-1 1-1,1 0 1,-1 0-1,2-2-1,37-69 162,-37 63-143,-1 0-1,-1-1 1,0 1-1,0-1 1,0 1-1,-1-1 1,-1 1-1,0 0 1,0-1-1,-1 1 1,0-1-1,0 1 1,-1 0-1,-1 0 1,-1-2-19,4 19-167,9 19 122,1 0 0,1 0 0,2-1 0,0-1 0,2 0 1,11 15 44,-25-37 0,1-1 1,0 1-1,-1-1 1,1 1-1,0-1 1,1 0-1,-1 0 1,0 0-1,1 0 1,-1 1-1,1-2 1,-1 1 0,1 0-1,0 0 1,0-1-1,0 1 1,0-1-1,0 1 1,0-1-1,1 0 1,-1 0-1,0 0 1,1 0-1,-1 0 1,0 0 0,1-1-1,-1 1 1,1-1-1,-1 0 1,1 0-1,-1 0 1,1 0-1,-1 0 1,1 0-1,-1-1 1,1 1-1,-1-1 1,1 0 0,-1 1-1,1-1 1,-1 0-1,0-1 1,0 1-1,0 0 1,1-1-1,-1 1 1,0-1-1,6-13 11,-1 0-1,0-1 1,-2 0 0,0 0 0,0 0-1,-2 0 1,0-1 0,0 1 0,-2-1 0,0 0-1,-1 1 1,-1-1 0,0 0 0,-2-4-11,-12-63-534,15 81 246,0 3 49,9 19-73,-7-15 286,0 1 20,-1 1 0,1-1 0,0 0 0,1 0 0,-1-1 0,1 1 0,0 0 0,0-1 0,1 0 0,-1 0 0,1 0 0,0 0 0,0 0 0,0-1 0,0 0 0,1 1 0,-1-2 0,1 1 0,0 0 0,3 0 6,-4-3 12,-3 0-3,-1 0 0,0 0 6,-13-15-23,-74-71-32,85 86 37,1 0 1,0 0-1,-1 1 0,1-1 1,0 1-1,0-1 0,-1 1 1,1-1-1,0 1 1,0 0-1,0 0 0,0 0 1,0-1-1,0 1 0,0 0 1,0 0-1,0 0 1,0 0-1,1 1 0,-1-1 1,0 0-1,1 0 0,-1 0 1,1 0-1,-1 1 0,1-1 1,-1 0-1,1 1 1,0-1-1,0 0 0,0 1 1,0-1-1,0 0 0,0 1 1,0-1-1,0 0 1,0 1-1,1-1 0,-1 0 1,0 1-1,1-1 0,0 0 1,-1 0-1,1 0 0,-1 1 1,1-1-1,1 1 3,-2 4 8,17 97 747,-17-101-561,0-2-26,7-17 133,3-65-32,-10 81-294,0 1-38,-5-15-1328,-62-109-4405,66 123 5761,1 1 0,-1-1 0,0 0 0,1 1 0,-1-1 0,1 0 0,-1 1 0,1-1 0,-1 0 0,1 0 1,-1 1-1,1-1 0,0 0 0,-1 0 0,1 0 0,0 0 0,0 1 0,0-1 0,0 0 0,0 0 0,0 0 0,0 0 0,0 0 0,0 1 0,0-1 0,0 0 0,0 0 0,0 0 0,1 0 0,-1 0 0,0 1 1,1-1-1,-1 0 0,1 0 0,-1 1 0,1-1 0,-1 0 0,1 1 0,-1-1 0,1 0 0,0 1 0,-1-1 0,1 1 0,0-1 0,0 1 0,0-1 35,43 3 113,-23 0 152,-18-2-117,-1 0 0,1 0 0,-1 0 0,1-1 0,-1 1 0,1-1 0,-1 1 0,0-1 0,1 0 0,-1 0 0,0 0 0,0-1 0,0 1 0,0 0 0,0-1 0,0 1 0,0-1 0,0 0 0,0 0 0,-1 0 0,1 0 0,-1 0 0,1 0 0,-1 0 0,0 0 0,0 0 0,0-1 0,0 1 0,0 0 0,-1-1 0,1 1 0,-1-1 0,1 1 0,-1-1-148,0 2 483,0 1-248,0 0-126,-29 23 746,-2 68-3694,31-78 985</inkml:trace>
  <inkml:trace contextRef="#ctx0" brushRef="#br2" timeOffset="-145701.51">5502 15418 12691,'-26'-65'9978,"26"63"-8569,0 2-343,2 16 216,9 78-829,4 1 0,5-2 0,3-1 0,8 12-453,-28-97 24,-3-3-9,1 0-1,0 0 0,1 0 0,-1 0 0,1 0 0,-1-1 0,1 1 1,0-1-1,0 1 0,1-1 0,-1 0 0,1 0 0,0 0 0,-1 0 1,1 0-1,2 1-14,-3-6 21,0 1-1,-1-1 1,1 1 0,-1-1 0,1 0 0,-1 0-1,0 0 1,1 0 0,-1 0 0,0 0 0,0 0-1,-1 0 1,1 0 0,0 0 0,-1-1 0,1 1-1,-1 0 1,0 0 0,1-1 0,-1 1 0,0 0 0,-1 0-1,1-1 1,0 0-21,0 2 12,-1-15 59,-1 0 0,0-1 1,-1 1-1,0 0 0,-2 1 1,0-1-1,0 1 0,-5-7-71,9 18-14,0 10-92,5 4 96,1 0 0,0 0 0,0-1 0,1 0 0,0 0 0,1 0 0,0-1 0,0 0 0,1 0 0,0-1 0,1 1 0,-1-2 0,1 0 0,4 2 10,-7-6 6,0 0 0,0-1 0,0 0 1,0 0-1,0-1 0,1 0 0,-1 0 0,0 0 0,0-1 0,0 0 0,0 0 0,0 0 0,0-1 0,0 0 0,0 0 0,0 0 1,0-1-1,-1 0 0,0 0 0,1-1 0,-1 1 0,0-1 0,-1 0 0,1 0 0,-1-1 0,0 0 0,0 1 0,0-1 0,-1 0 1,1-1-1,-1 1 0,0-1 0,-1 1 0,0-1 0,1 0 0,-2 0 0,1 0 0,-1 0 0,0 0 0,0 0 0,-1-1 0,1 1 1,-2 0-1,1 0 0,-1-5-6,1 12 0,0 0 1,-1 0-1,1 0 1,0 0-1,-1 0 1,1 0-1,-1 0 1,1 0-1,-1 0 1,1 0-1,-1 0 1,0-1 0,1 1-1,-1 0 1,0 0-1,1-1 1,-1 1-1,0 0 1,0-1-1,0 1 1,0-1-1,0 1 1,0-1-1,0 1 1,0-1-1,0 0 1,0 1-1,0-1 1,0 0 0,0 0-1,0 0 1,0 0-1,0 0 1,0 0-1,0 0 1,0 0-1,0 0 1,0 0-1,0-1 1,-1 1-1,1 0 1,1-1-1,-1 1 1,0-1-1,0 1 1,0-1 0,0 0-1,0 1 1,0-1-1,1 0 1,-1 1-1,0-1 1,0 0-1,1 0 1,-1 0-1,1 0 1,-1 0-1,1 0 1,-1 0-1,1 0 1,-1 0-1,1 0 1,0 0 0,0 0-1,-1 0 1,1 0-1,0 0 1,0-1-1,-2 14-6,0 1 1,1-1-1,0 0 0,1 0 1,1 1-1,-1-1 1,2 0-1,0 0 1,0 0-1,1 0 1,1 0-1,0-1 0,1 1 1,0-1-1,0 0 1,1 0-1,1-1 1,4 6 5,-8-12-31,0 0-1,0-1 1,0 1 0,1-1 0,0 1 0,0-1 0,0 0 0,0-1-1,0 1 1,0-1 0,1 1 0,-1-1 0,1-1 0,-1 1 0,1-1-1,0 0 1,0 0 0,0 0 0,0 0 0,2-1 31,28-3-1027</inkml:trace>
  <inkml:trace contextRef="#ctx0" brushRef="#br2" timeOffset="-145140.46">6190 15391 16179,'2'-85'10609,"-4"108"-8891,56 199-1586,-33-153-91,90 274 213,-78-279-199,-32-64-53,-1 0 0,1 0 0,0 1 0,0-1 0,-1 0 0,1 0 0,0 0 0,-1 0 0,1 0 0,0 0 0,0 0 0,-1 0 0,1 0 0,0 0 0,-1-1 0,1 1 0,0 0 0,-1 0 0,1-1 0,0 1 0,-1 0 0,1-1 0,-1 1 0,1-1 0,0 1 0,-1-1 0,1 1 0,-1-1 0,1 1 0,-1-1 0,0 1 0,1-1 0,-1 1 0,0-1 0,1 0 0,-1 1 0,0-1 0,1 0 0,-1 1 0,0-1 0,0 0 0,0 0 0,0 1 0,0-1 0,0 0 0,0 1 0,0-1 0,0 0 0,0 0 0,0 1 0,-1-1 0,1 0 0,0 1 0,0-1 0,-1 0 0,1 1 0,0-1 0,-1 0 0,1 1 0,0-1 0,-1 1 0,1-1 0,-1 0-2,-4-29 57,-2 0 1,0 1-1,-2-1 0,-2 2 0,0-1 1,-2 1-1,-1 1 0,-1 0 0,-1 2 0,-1-1 1,-10-8-58,13 11-46,45 55-123,-30-31 150,0 4-36,1-1 0,0 0 0,0 0 0,0 0 0,1 0 1,-1-1-1,1 1 0,0 0 0,0-1 0,0 0 0,0 0 0,1 0 1,-1 0-1,1 0 0,0-1 0,-1 0 0,1 0 0,0 0 0,1 0 1,-1 0-1,0-1 0,0 0 0,1 0 0,-1 0 0,1 0 1,-1-1-1,1 0 0,-1 1 0,1-2 0,-1 1 0,1 0 0,-1-1 1,1 0-1,-1 0 0,0-1 55,21-21-1861,4-11-231</inkml:trace>
  <inkml:trace contextRef="#ctx0" brushRef="#br2" timeOffset="-144035.63">6595 15452 18548,'-50'69'5813,"43"-55"-5668,1 0 0,1 0 0,0 1 1,1 0-1,1 0 0,0 0 0,1 0 0,1 0 0,0 1 0,1-1 1,1 15-146,28 33 612,-28-62-600,0 0 1,1 0 0,-1 0 0,1 0 0,-1-1 0,1 1-1,-1-1 1,1 1 0,-1-1 0,1 1 0,-1-1 0,1 0-1,-1 0 1,1 0 0,0 0 0,-1 0 0,1 0 0,0 0-1,-1 0 1,1 0 0,-1-1 0,1 1 0,-1-1 0,1 1-1,-1-1 1,1 0 0,-1 0 0,1 0 0,-1 1 0,0-1-1,0 0 1,1-1 0,-1 1 0,0 0 0,0 0 0,0 0-1,0-1 1,0 1 0,0 0 0,-1-1 0,1 1-1,0-2-12,7-14 114,0 0 0,-1 0 0,-2-1 0,1 0-1,-2 0 1,-1 0 0,0-1 0,-1 1 0,-1-1-1,0 0 1,-2-3-114,2-10 62,-2-77 42,6 132-154,0 0-1,1-1 1,2 1-1,0-2 1,1 1-1,6 7 51,18 48 24,-31-72-19,-2-2-5,0-1 1,0 1-1,1-1 1,-1 0 0,1 1-1,0-1 1,-1 0-1,1 0 1,0 0 0,0 1-1,0-1 1,1 0-1,-1 0 1,0-1 0,1 1-1,0 0 1,-1 0-1,1-1 1,0 1 0,0-1-1,0 1 1,0-1-1,0 0 1,0 0 0,0 0-1,0 0 1,0 0-1,1 0 1,-1 0 0,0-1-1,0 0 1,1 1-1,-1-1 1,1 0 0,1 0-1,2-4 10,0-1 0,-1 1 0,0-1 0,0-1 0,0 1 0,-1-1 0,1 0 0,-1 0 0,-1 0 0,1 0 0,-1-1 0,0 1 0,0-1 0,-1 0 0,0 0 0,0 0 0,-1 0 0,1-6-10,5-20 108,-2-1 1,-1 0 0,-2 0 0,-1 0-1,-1-1 1,-2 1 0,-2 0 0,-1 1-1,-2-1 1,0 1 0,-3 0 0,-1 0-1,-13-27-108,6 29-113,15 49-118,33 74 65,61 230 159,-90-315 10,1 0 0,0 0 0,1 0 0,0 0 0,0 0 0,0-1-1,1 1 1,0-1 0,0 0 0,1 0 0,-1-1 0,1 1 0,1-1 0,-1 0 0,1 0 0,0-1 0,0 0 0,0 0 0,0 0 0,1-1 0,0 0-1,-1 0 1,1 0 0,0-1 0,7 1-3,-13-3 2,0 0 1,1 0-1,-1 0 0,0 0 0,1-1 1,-1 1-1,0 0 0,0-1 0,0 1 0,1-1 1,-1 0-1,0 1 0,0-1 0,0 0 0,0 1 1,0-1-1,0 0 0,0 0 0,0 0 0,0 0 1,0 0-1,-1 0 0,1 0 0,0 0 0,-1-1 1,1 1-1,-1 0 0,1 0 0,-1-1 0,1 1 1,-1 0-1,0 0 0,0-1 0,0 1 0,0 0 1,0-1-1,0 1 0,0 0 0,0-1 0,0 1 1,-1 0-1,1 0 0,0-1 0,-1 1 1,1 0-3,-35-51-382,25 40-4885,25 14 2454,-4 1 4032,59 36-1020,-31-93 2116,-37 53-2239,1 1 0,-1 0 0,1 0-1,-1 0 1,1 0 0,0 0 0,-1 1-1,1-1 1,-1 1 0,0-1 0,1 1-1,-1 0 1,1 0 0,-1 0 0,0 0-1,0 1 1,0-1 0,0 1 0,0-1-1,2 2-75,-2-2 99,-1 0 237,-1-1 45,-44-133 1523,13 24-2093,20 64-120,-2 1 1,-2 0 0,-2 1 0,-21-38 308,37 79 259,1 2-2,-3 4-14,0 6-227,2 0 0,0-1 0,0 1-1,1 0 1,0 0 0,0 0 0,1 0 0,1 0 0,0 0 0,0-1 0,0 1 0,2-1 0,-1 1 0,3 3-16,4 20 102,19 78 257,38 111 78,-34-178-342,-34-52-615,-4-22-744,-3 7-727</inkml:trace>
  <inkml:trace contextRef="#ctx0" brushRef="#br2" timeOffset="-143643.36">7268 15446 17948,'79'-13'5055,"-75"12"-4937,0 0 0,0-1 1,0 0-1,0 0 1,0 0-1,0 0 0,0 0 1,0-1-1,-1 0 1,0 0-1,1 0 1,-1 0-1,0 0 0,-1-1 1,1 1-1,0-1 1,-1 0-1,0 0 0,0 0 1,0 0-1,-1 0 1,1 0-1,-1 0 0,0-1 1,0 0-119,-2-68 1688,1 72-1678,0 1 0,0-1 1,0 1-1,0-1 0,0 1 0,0-1 0,0 1 0,-1-1 0,1 1 0,0-1 1,0 1-1,0 0 0,-1-1 0,1 1 0,0-1 0,0 1 0,-1-1 0,1 1 0,0 0 1,-1-1-1,1 1 0,0 0 0,-1-1 0,1 1 0,-1 0 0,1 0 0,-1-1 0,1 1 1,-1 0-1,1 0 0,-1 0 0,1-1 0,-1 1 0,1 0 0,-1 0 0,1 0 0,-1 0 1,1 0-1,-1 0 0,1 0 0,-1 0 0,1 0 0,-1 1 0,1-1 0,-1 0 1,1 0-1,-1 0 0,1 0 0,0 1 0,-1-1 0,1 0 0,-1 1 0,1-1 0,0 0 1,-1 1-1,1-1 0,-1 0 0,1 1 0,0-1 0,0 0 0,-1 1 0,1-1 0,0 1-10,-17 31 146,14-14-141,0 0-1,1 0 1,1 0 0,1 0-1,0 1 1,1-1-1,1 0 1,1 0 0,1 0-1,0-1 1,1 1-1,1-1 1,1 1-5,-7-16 3,1-1 0,-1 0 1,0 1-1,1-1 0,-1 0 0,1 0 0,-1 1 0,1-1 1,0 0-1,0 0 0,-1 0 0,1 0 0,0 1 1,0-1-1,0 0 0,0-1 0,0 1 0,0 0 0,0 0 1,1 0-1,-1-1 0,0 1 0,0 0 0,1-1 0,-1 1 1,0-1-1,1 0 0,-1 1 0,0-1 0,1 0 1,-1 0-1,0 0 0,1 0 0,-1 0 0,1 0 0,-1 0 1,0-1-1,1 1 0,-1 0 0,0-1 0,1 1 0,-1-1 1,0 1-1,0-1 0,0 0 0,1 1 0,-1-1 1,0 0-1,0 0 0,0 0 0,0 0 0,0 0 0,0 0 1,0-1-4,44-67 260,-43 64-245,9-17 75,-10 17-80,1-1 1,0 1-1,0 0 0,1-1 0,-1 1 0,1 0 1,1 1-1,-1-1 0,0 0 0,1 1 0,0 0 1,0 0-1,1 0 0,-1 0 0,1 1 0,-1-1 1,1 1-1,0 0 0,5-1-10,-6 5-6,1 1 0,0 0 0,-1 0 0,1 0 0,-1 0 0,0 1 0,0-1 0,0 1-1,0 0 1,0 1 0,-1-1 0,1 1 0,-1-1 0,0 1 0,0 0 0,0 0 0,-1 1 0,1-1 0,-1 0 0,0 1 0,0 0 0,-1-1 0,0 1 0,1 1 6,2 3-4,4 9 0,-6-11 7,1 0-1,0 1 1,0-1 0,1-1 0,0 1-1,0 0 1,0-1 0,1 0 0,0 0-1,0 0 1,1-1 0,-1 0 0,6 4-3,-8-10 2,0 0 1,0 0 0,0 0 0,0 0 0,0 0 0,0-1 0,-1 0 0,1 1-1,0-1 1,-1 0 0,1 0 0,-1 0 0,0-1 0,0 1 0,0 0 0,0-1 0,0 0-1,0 1 1,-1-1 0,1 0 0,-1 0 0,0 0 0,0 0 0,0 0 0,0 0 0,-1 0-1,1 0 1,-1 0 0,1 0 0,-1-1 0,0-2-3,4-35-835,-5 27-641</inkml:trace>
  <inkml:trace contextRef="#ctx0" brushRef="#br2" timeOffset="-143057.35">8072 15345 16227,'11'-92'9528,"-11"91"-9486,-1 0 0,1 0 0,-1 1-1,1-1 1,-1 0 0,1 0 0,-1 1 0,0-1 0,0 0 0,1 1 0,-1-1 0,0 0-1,0 1 1,0-1 0,0 1 0,1 0 0,-1-1 0,0 1 0,0 0 0,0-1 0,0 1-1,0 0 1,0 0 0,0 0 0,0 0 0,0 0 0,0 0 0,0 0 0,0 0 0,0 0 0,0 0-1,0 1 1,0-1 0,0 0 0,0 1 0,0-1 0,0 1 0,0-1 0,1 1 0,-1-1-1,0 1 1,0 0 0,0-1 0,1 1 0,-1 0 0,0-1 0,1 1 0,-1 0 0,1 0 0,-1 0-1,1 0 1,-1 0 0,1 0 0,0-1 0,-1 1 0,1 0 0,0 0 0,0 1-42,-4 8 4,0 0 0,1 0 0,1 1 0,0-1 0,0 1 1,1 0-1,0-1 0,1 1 0,1 0 0,-1-1 0,3 10-4,-2-6 0,16 92 16,-16-105-15,-1-1 0,1 1-1,0 0 1,0-1 0,-1 1 0,1-1-1,0 1 1,0-1 0,0 0 0,0 1 0,-1-1-1,1 0 1,0 0 0,0 1 0,0-1-1,0 0 1,0 0 0,0 0 0,0 0-1,0 0 1,0 0 0,0 0 0,-1-1 0,1 1-1,0 0 1,0 0 0,0-1 0,0 1-1,0-1 1,-1 1 0,1-1 0,0 1-1,0-1 1,-1 1 0,1-1 0,0 1 0,-1-1-1,1 0 1,0 0 0,-1 1 0,1-1-1,-1 0 1,1 0 0,-1 1 0,0-1 0,1 0-1,-1 0 1,0 0 0,0 0 0,1 0-1,-1 0 1,0 0 0,0 0 0,0 1-1,0-1 1,0 0 0,0-1-1,10-23 63,-1-1-1,-1 0 1,-1 0-1,-1-1 1,-1 0-1,-2 0 1,0 0 0,-2 0-1,-1-1 1,-2 1-1,-1-7-62,-7-3 111,6 26-97,5 20-113,13 73-86,44 174 173,-58-253 15,1 1 0,-1 0-1,1-1 1,0 1-1,0 0 1,0-1-1,0 1 1,1-1 0,-1 0-1,1 1 1,0-1-1,0 0 1,0 0-1,1 0 1,-1 0-1,1-1 1,0 1 0,-1-1-1,1 1 1,0-1-1,0 0 1,1 0-1,-1 0 1,0-1-1,1 1 1,-1-1 0,1 0-1,-1 1 1,1-2-1,0 1 1,-1 0-1,1-1 1,0 0-1,-1 0 1,1 0 0,0 0-1,2-1-2,4-7 25,-1 0-1,1-1 1,-1 0-1,-1 0 1,0-1 0,0-1-1,-1 1 1,0-1-1,-1 0 1,0-1-1,-1 1 1,0-1-1,-1 0 1,-1-1-1,0 1 1,0-1 0,-1-2-25,8-77 28,-10 91-35,-1 0 0,1 1 0,-1-1 1,1 0-1,-1 0 0,1 1 0,-1-1 0,0 0 1,1 1-1,-1-1 0,0 0 0,1 1 1,-1-1-1,0 1 0,0 0 0,0-1 0,0 1 1,1-1-1,-1 1 0,0 0 0,0 0 1,0 0-1,0-1 0,0 1 0,0 0 1,0 0-1,0 0 0,1 0 0,-1 0 0,0 1 1,0-1-1,0 0 0,0 0 0,0 1 1,0-1-1,0 0 0,1 1 0,-1-1 0,0 1 1,0-1-1,1 1 0,-1-1 0,0 1 1,0 0-1,1-1 0,-1 1 0,1 0 0,-1 0 1,1-1-1,-1 1 0,1 0 0,-1 0 1,1 0-1,0-1 0,-1 1 0,1 0 1,0 0-1,0 0 0,0 0 0,0 0 0,-1 0 1,1 0-1,0 0 0,1 0 7,-6 12-10,0 1-1,2 0 0,-1 0 1,2-1-1,0 2 1,1-1-1,0 0 0,1 0 1,0 0-1,2 0 1,-1 0-1,2 0 0,0 0 1,0 0-1,1 0 1,1-1-1,1 0 0,0 0 11,-5-10 0,0-1 0,0 1 0,0-1 0,0 0-1,0 0 1,1 0 0,-1 0 0,1 0-1,0 0 1,-1 0 0,1 0 0,0-1-1,0 1 1,0 0 0,0-1 0,1 0-1,-1 0 1,0 1 0,0-1 0,1-1 0,-1 1-1,1 0 1,-1 0 0,1-1 0,-1 0-1,1 1 1,-1-1 0,1 0 0,-1 0-1,1 0 1,-1-1 0,1 1 0,-1-1-1,1 1 1,-1-1 0,1 0 0,-1 0-1,0 0 1,1 0 0,-1 0 0,0-1 0,0 1-1,0-1 1,0 1 0,0-1 0,0 0-1,0 0 1,-1 0 0,1 0 0,-1 0-1,2-2 1,13-19-394,-4-2-1005</inkml:trace>
  <inkml:trace contextRef="#ctx0" brushRef="#br2" timeOffset="-142552.71">8652 15204 17804,'59'-95'9089,"-57"92"-9000,1 1 1,0-1-1,0 1 1,0-1-1,0 1 1,1 0 0,-1 0-1,0 0 1,1 1-1,-1-1 1,1 1-1,0 0 1,-1 0-1,1 0 1,0 0-1,0 1 1,0-1-1,0 1 1,-1 0 0,1 0-1,0 1 1,0-1-1,0 1 1,0 0-1,-1 0 1,1 0-1,1 1-89,0 0 4,0 1-1,-1-1 0,1 1 0,-1 0 1,0 0-1,0 1 0,0-1 1,-1 1-1,1 0 0,-1 0 0,0 0 1,0 1-1,0-1 0,0 1 0,-1-1 1,0 1-1,0 0 0,0 0 1,-1 0-1,1 0 0,-1 0 0,0 0 1,-1 1-4,1 123 70,-9-76-17,-3 0 0,-2-1 0,-2 0 0,-5 6-53,14-29 21,27-28-22,4-15-40,0-1 0,0-2 1,-2 0-1,0-2 0,-1 0 1,8-11 40,10-29-2352,-30 29 121</inkml:trace>
  <inkml:trace contextRef="#ctx0" brushRef="#br2" timeOffset="-142150.11">8763 15351 22605,'3'4'126,"-1"1"1,1-1-1,0 1 1,0-1-1,1 0 0,-1 0 1,1-1-1,-1 1 1,1-1-1,1 1 1,-1-1-1,0 0 0,1-1 1,-1 1-1,1-1 1,0 0-1,0 0 0,0 0 1,0-1-1,0 0 1,0 0-1,0 0 1,0-1-1,1 1 0,-1-1 1,0 0-1,0-1 1,0 1-1,1-1 1,-1 0-1,0-1 0,0 1-126,20-6-42,-1-1 0,0-1 0,-1-1-1,0-2 1,20-11 42,-27 13-47,-14 7 37,1 1-1,-1-1 1,1 1 0,0 0-1,0 0 1,0 0-1,0 1 1,0-1-1,0 1 1,1-1-1,-1 1 1,0 0-1,1 0 1,-1 1 0,1-1-1,-1 1 1,1-1-1,-1 1 1,1 0-1,-1 1 1,1-1-1,-1 1 1,0-1 0,1 1-1,-1 0 1,0 0-1,1 0 1,-1 1-1,0-1 1,1 1 10,9 13 35,-10-11-28,0 0 1,0-1-1,0 1 1,1-1-1,-1 1 1,1-1-1,0 0 1,0-1-1,0 1 1,0 0-1,0-1 1,1 0-1,-1 0 1,1-1-1,-1 1 1,4 0-8,-6-4 30,1 1 0,-1-1 1,1 0-1,-1 0 1,0-1-1,0 1 1,0 0-1,0-1 1,0 1-1,0-1 1,-1 1-1,1-1 0,-1 0 1,0 0-1,0 0 1,0 0-1,0 0 1,0 0-1,-1 0 1,1 0-1,-1-2-30,4-9 201,-4 13-197,0 1 1,0-1-1,0 0 1,1 0 0,-1 1-1,0-1 1,0 0-1,0 0 1,1 1-1,-1-1 1,0 0 0,1 1-1,-1-1 1,0 0-1,1 1 1,-1-1-1,1 1 1,-1-1-1,1 1 1,-1-1 0,1 1-1,0-1 1,-1 1-1,1-1 1,0 1-1,-1 0 1,1-1 0,0 1-1,-1 0 1,1 0-1,0-1 1,0 1-1,-1 0 1,1 0-1,0 0 1,0 0 0,-1 0-1,1 0 1,0 0-1,0 0 1,-1 0-1,1 1 1,0-1 0,-1 0-1,1 0 1,0 1-1,0-1 1,-1 0-1,1 1 1,-1-1-1,1 0 1,0 1 0,0 0-5,27 34-150,-24-29 144,60 109-38,-64-116 46,-1 1 0,1-1 0,0 0 0,0 1 0,0-1 0,0 1-1,0-1 1,0 1 0,0-1 0,0 1 0,1-1 0,-1 1 0,0-1-1,0 1 1,0-1 0,0 1 0,1-1 0,-1 1 0,0-1 0,0 1-1,1 0 1,-1-1 0,1 1 0,-1-1 0,0 1 0,1 0 0,-1-1-1,1 1 1,-1 0 0,0-1 0,1 1 0,-1 0 0,1 0-1,-1 0 1,1-1 0,-1 1 0,1 0 0,-1 0 0,1 0 0,-1 0-1,1 0 1,0 0 0,-1 0 0,1 0 0,-1 0 0,1 0 0,-1 0-1,1 0 1,-1 1 0,1-1 0,-1 0 0,1 0 0,-1 0 0,1 1-1,-1-1 1,0 0 0,1 1 0,-1-1 0,1 0 0,-1 1 0,0-1-1,1 0 1,-1 1 0,0-1 0,1 1 0,-1-1-2,5-51-590,-5 48 468,0-34-876,-5-4 1291</inkml:trace>
  <inkml:trace contextRef="#ctx0" brushRef="#br2" timeOffset="-141898.97">9323 15093 18852,'7'9'1888,"1"1"1,-4 1-1025,5-2-632,-2 0-208,7-8-856,4-4-776</inkml:trace>
  <inkml:trace contextRef="#ctx0" brushRef="#br2" timeOffset="-141667.59">9640 15045 21325,'-24'76'2330,"17"-55"-1964,0-1 1,1 1-1,1 0 1,0 0-1,2 0 1,1 1-1,0 10-366,2-31 13,0 0 0,-1 0 0,1 0 0,0-1 0,0 1 0,0 0 0,0 0 0,0 0 0,0-1-1,0 1 1,0 0 0,0 0 0,0 0 0,0 0 0,0-1 0,1 1 0,-1 0 0,0 0 0,1-1 0,-1 1 0,1 0 0,-1 0-1,0-1 1,1 1 0,-1 0 0,1-1 0,0 1 0,-1-1 0,1 1 0,0-1 0,-1 1 0,1-1 0,0 1 0,-1-1 0,1 0-1,0 1 1,0-1 0,-1 0 0,1 0 0,0 1 0,0-1 0,0 0 0,0 0 0,-1 0 0,1 0 0,0 0 0,0 0-1,0 0-12,29-27 450,-28 24-444,-1-1-1,1 1 1,0 0 0,-1 0-1,2 0 1,-1 0 0,0 0-1,1 1 1,-1-1 0,1 1 0,-1 0-1,1-1 1,0 1 0,0 0-1,0 1 1,1-1 0,-1 0-1,0 1 1,1 0 0,-1 0 0,1 0-1,-1 0 1,1 0 0,-1 1-1,1 0 1,-1 0 0,1 0-1,0 0 1,-1 0 0,1 1 0,-1-1-1,1 1 1,-1 0 0,1 0-1,-1 0 1,0 1 0,1-1-1,-1 1 1,0 0 0,2 1-6,-1 2 3,1 1 1,-1 0-1,-1 0 0,1 0 1,-1 0-1,0 1 0,0-1 1,-1 1-1,0 0 0,0 0 1,-1 0-1,1 0 0,-2 0 1,1 0-1,-1 0 1,0 0-1,0 0 0,-1 0 1,0 0-1,0 0 0,-1 0 1,0 0-1,0-1 0,0 1 1,-1 0-1,0-1 0,0 0 1,-1 0-1,0 0 0,0 0 1,0 0-1,-1-1 0,0 0 1,0 0-1,0 0 1,0 0-1,-1-1-3,3-3-42,1 1 1,0-1-1,-1 0 1,1 0-1,-1 0 1,0 0-1,1 0 1,-1 0-1,0-1 1,1 1-1,-1-1 1,0 0-1,0 0 1,1 0-1,-1 0 1,0-1-1,0 1 1,1-1-1,-1 1 1,0-1-1,1 0 1,-1 0-1,1 0 1,-1 0-1,1-1 1,0 1-1,-1-1 1,1 1-1,0-1 1,0 0-1,0 0 1,0 0-1,0 0 1,0-1 41,-11-17-1554</inkml:trace>
  <inkml:trace contextRef="#ctx0" brushRef="#br2" timeOffset="-141261.24">9905 15251 13267,'22'-19'8642,"-12"-8"-4734,-17-69-3297,4 79 418,-8-1-777,16 164-347,-3-133 113,-1 4 27,0-1 0,2 0 0,0 0 0,0 0 1,2 0-1,0 0 0,0-1 0,2 0 0,5 11-45,-11-26 7,-1 1 1,1 0-1,-1 0 0,1 0 1,-1 0-1,1-1 0,0 1 1,-1 0-1,1-1 0,0 1 1,-1 0-1,1-1 0,0 1 1,0-1-1,0 1 0,-1-1 1,1 0-1,0 1 0,0-1 1,0 0-1,0 1 0,0-1 1,0 0-1,0 0 0,0 0 1,0 0-1,0 0 0,0 0 1,0 0-1,0 0 0,0-1 1,0 1-1,-1 0 0,1 0 1,0-1-1,0 1 0,0-1 1,0 1-1,0-1 0,-1 1 1,1-1-1,0 1 0,0-1 1,-1 0-1,1 1 0,0-1 1,-1 0-1,1 0 0,-1 1 1,1-1-1,-1 0-7,23-49 335,-22 48-317,14-42 219,-8 19-156,1 1-1,1 0 0,1 0 0,2 1 1,13-20-81,-25 42-3,0 0 1,1 0-1,0 0 1,-1 0 0,1 0-1,-1 1 1,1-1-1,0 0 1,0 0 0,-1 1-1,1-1 1,0 1-1,0-1 1,0 1 0,0-1-1,0 1 1,-1-1-1,1 1 1,0 0 0,0-1-1,0 1 1,0 0-1,0 0 1,0 0 0,0 0-1,0 0 1,0 0-1,0 0 1,1 0 0,-1 0-1,0 0 1,0 0-1,-1 1 1,1-1 0,0 1-1,0-1 1,0 0-1,0 1 1,0-1 0,0 1-1,0 0 1,-1-1-1,1 1 1,0 0 0,0-1-1,-1 1 1,1 0-1,-1 0 1,1 0 0,0 0-1,-1 0 1,1 0 2,25 53-77,17 78 115,-42-131-37,-1-1 0,0 1 1,0 0-1,0-1 0,1 1 1,-1-1-1,0 1 1,0-1-1,1 1 0,-1-1 1,1 1-1,-1-1 0,0 0 1,1 1-1,-1-1 0,1 1 1,-1-1-1,1 0 1,-1 0-1,1 1 0,-1-1 1,1 0-1,-1 0 0,1 1 1,0-1-1,-1 0 1,1 0-1,-1 0 0,1 0 1,-1 0-1,1 0 0,0 0 1,-1 0-1,1 0 0,-1 0 1,1 0-1,0 0 1,-1-1-1,1 1 0,-1 0 1,1 0-1,-1-1 0,1 1 1,-1 0-1,1-1 1,-1 1-1,1 0 0,-1-1 1,1 1-1,-1-1 0,0 1 1,1 0-1,-1-1 1,0 1-1,1-1 0,-1 0 1,0 1-1,0-1 0,1 1 1,-1-1-1,0 1 0,0-1 1,0 1-1,0-1 1,0 0-2,11-38-51,-11 25-361,0 11-784</inkml:trace>
  <inkml:trace contextRef="#ctx0" brushRef="#br2" timeOffset="-139062.52">3438 16819 23245,'0'0'1064,"0"0"841,0 0-825,14-13-464,6 13-152,6 1-240,2 3-56,8 1-64,6-2 0,10 1-72,3-3-8,3-1-24,-5-1 0,-3-5 8,-4-1-32,-13-2-688,-4 1-920</inkml:trace>
  <inkml:trace contextRef="#ctx0" brushRef="#br2" timeOffset="-138798.4">3954 16539 22501,'75'30'3314,"26"42"-2755,-97-69-536,1 1 0,-1 0 0,1-1 1,-1 1-1,0 1 0,-1-1 1,1 1-1,-1-1 0,0 1 0,0 0 1,0 0-1,0 0 0,-1 1 0,0-1 1,0 1-1,-1-1 0,1 1 1,-1-1-1,-1 1 0,1 0 0,-1 0 1,0-1-1,0 1 0,0 0 0,-1 0 1,0-1-1,0 1 0,-1 0 1,1-1-1,-1 0 0,-1 3-23,-130 208 416,123-185-1793</inkml:trace>
  <inkml:trace contextRef="#ctx0" brushRef="#br2" timeOffset="-137985.03">4644 16430 20916,'-3'-9'399,"2"4"-120,0 0 0,-1 0 1,1 0-1,-1 1 0,0-1 0,0 0 1,-1 1-1,1-1 0,-1 1 1,0 0-1,0 0 0,-1 0 0,1 0 1,-1 1-1,0-1 0,0 1 1,0 0-1,0 0 0,0 0 0,-3 0-279,5 4 30,0-1 0,0 1 0,0 1 0,0-1 0,1 0 0,-1 0 0,0 1-1,0-1 1,1 1 0,-1-1 0,1 1 0,-1 0 0,1 0 0,0-1 0,0 1 0,0 0-1,0 0 1,0 0 0,0 0 0,0 1 0,1-1 0,-1 0 0,1 0 0,-1 0-1,1 0 1,0 1 0,0-1 0,0 0 0,0 0 0,0 1 0,1-1 0,-1 0-30,2 37 29,2 0 1,1 0 0,2 0 0,2-1-1,2 0 1,1-1 0,12 25-30,109 222 393,-99-183-340,-34-101-51,0 0 0,0-1 0,-1 1-1,1 0 1,0 0 0,-1 0-1,1 0 1,0 0 0,-1 0-1,1 0 1,0 0 0,-1 0-1,1 0 1,-1 0 0,1 0 0,0 0-1,-1 0 1,1 0 0,0 0-1,-1 0 1,1 0 0,0 0-1,-1 0 1,1 0 0,0 1-1,0-1 1,-1 0 0,1 0 0,0 0-1,-1 1 1,1-1 0,0 0-1,0 0 1,-1 1 0,1-1-1,0 0 1,0 0 0,0 1-1,0-1 1,-1 0 0,1 1 0,0-1-1,0 0 1,0 1 0,0-1-1,0 0 1,0 1 0,0-1-1,0 0 1,0 1 0,0-1-1,0 1 1,0-1 0,0 0 0,0 1-1,0-1 1,0 0 0,0 1-1,0-1 1,1 0 0,-1 1-1,0-1 1,0 0 0,0 0-1,1 1 1,-1-1 0,0 0 0,0 0-1,1 1 1,-1-1-2,-23-23 79,14 14-53,-23-25 38,-11-10-2,1-1 1,3-3-1,1-1 1,3-1-63,26 28-15,21 23-26,29 28-31,-37-25 72,7 5-3,1-1-1,0 0 1,0 0 0,0-2 0,1 1-1,0-1 1,0-1 0,0 0 0,1-1-1,0-1 1,0 0 0,0-1 0,0 0 0,2-1 2,-13-1-118,1 0 0,-1-1 0,1 1 0,-1-1 0,1 0 0,-1 0 0,0 0 0,1-1 0,-1 1 0,0-1 0,0 1 0,0-1 0,0 0 0,0 0 0,0-1 0,-1 1 0,1-1 0,-1 1 0,0-1 0,1 0 0,-1 0 0,0 0 0,-1 0 0,1 0 119,9-26-1750</inkml:trace>
  <inkml:trace contextRef="#ctx0" brushRef="#br2" timeOffset="-137628.61">4868 16618 17116,'-3'43'4254,"-2"37"-905,17 100-2429,-12-178-906,0 0 0,0 1 1,0-1-1,1 0 0,-1 0 0,0 0 1,1 0-1,-1 0 0,1 0 0,0 0 1,0 0-1,0 0 0,0-1 0,0 1 1,0 0-1,0-1 0,1 1 0,-1 0 1,1-1-1,-1 1 0,1-1 0,0 0 1,-1 0-1,1 0 0,0 1 0,0-2 1,0 1-1,0 0 0,-1 0 0,1 0 1,0-1-1,1 1 0,-1-1 0,0 0 1,1 0-15,1-5 64,1 0 0,-1 0 0,0-1 0,0 0 1,-1 0-1,0 0 0,0 0 0,0 0 1,-1-1-1,0 1 0,0-1 0,0 0 0,-1 0 1,0 1-1,-1-1 0,1-4-64,-1 11 1,6-73 482,-3-1 1,-4 1 0,-5-30-484,6 93 33,6 5-108,26 67-31,91 216 64,-118-268 54,-4-6-5,0 0 0,1 0 0,0 0 0,-1-1-1,1 1 1,1 0 0,-1-1 0,0 1 0,1-1 0,0 0 0,0 0 0,0 0 0,0 0 0,0 0-1,1-1 1,-1 0 0,1 1 0,-1-1 0,3 1-7,-3-6-34,0 1-1,-1 0 1,0-1-1,0 0 1,0 1-1,0-1 1,0 0 0,0 0-1,-1 0 1,1 0-1,-1-1 1,0 1-1,0 0 1,0 0 0,-1-1-1,1 1 1,-1 0-1,1-1 1,-1 1-1,0-1 1,-1 1 0,1-1-1,-1 1 1,1 0-1,-1-1 1,0 1-1,-1-2 35,2 5-14,-12-90-2945,2 37 1625</inkml:trace>
  <inkml:trace contextRef="#ctx0" brushRef="#br2" timeOffset="-136881.13">5205 16185 20668,'2'2'1373,"26"88"1565,-23-58-2708,2 9-77,2-2-1,1 1 0,2-1 0,2 0 0,1-2 0,2 1 1,1-2-1,3-1 0,6 8-152,-27-41 9,1 0 0,0-1 0,0 1-1,0 0 1,0 0 0,0-1 0,0 1 0,0-1-1,0 1 1,1-1 0,-1 0 0,1 0 0,-1 1 0,1-1-1,-1 0 1,1 0 0,0 0 0,0-1 0,-1 1 0,1 0-1,0 0 1,0-1 0,0 0 0,0 1 0,-1-1 0,1 0-1,0 0 1,0 0 0,0 0 0,0 0 0,0 0 0,0 0-1,0-1 1,0 1 0,0-1 0,-1 0 0,1 1 0,0-1-1,0 0 1,-1 0 0,1 0 0,-1 0 0,1 0 0,-1 0-1,1-1-8,3-10 80,-1 0 0,0 1 0,-1-2-1,0 1 1,-1 0 0,0 0-1,-1-1 1,-1 1 0,0-1 0,0 1-1,-2-7-79,2 11 36,-1-21 57,0-1 1,-2 1 0,-1 0 0,-2 0 0,0 0-1,-2 0 1,-1 1 0,-2 1 0,-3-5-94,2 14-28,11 28-71,13 35-54,66 160 29,-6 28 168,-33-164-12,-37-69-54,-1 0 0,0 1 0,0-1 0,0 0 1,0 0-1,0 0 0,0 0 0,0 0 0,0 0 0,0 0 1,0 0-1,0-1 0,0 1 0,0 0 0,0-1 0,0 1 1,0-1-1,0 1 0,0-1 0,0 1 0,0-1 0,0 0 1,0 1-1,0-1 0,-1 0 0,1 0 0,0 1 0,-1-1 1,1 0-1,0 0 0,-1 0 0,1 0 0,-1 0 0,0 0 1,1 0-1,-1 0 0,0 0 0,1 0 0,-1 0 0,0 0 0,0 0 1,0 0-1,0-1 0,0 1 0,0 0 0,0 0 0,-1 0 1,1 0-1,0 0 0,0 0 0,-1-1 22,-33-291-7149,35 293 7148,-1 1 1,1-1-1,-1 1 1,1-1-1,0 1 1,-1-1-1,1 1 1,-1-1-1,1 0 1,0 0-1,-1 1 1,1-1-1,0 0 1,-1 0 0,1 0-1,0 0 1,-1 1-1,1-1 1,0 0-1,0 0 1,-1-1-1,1 1 1,0 0-1,-1 0 1,1 0-1,0 0 1,-1 0-1,1-1 1,0 1-1,-1 0 1,1-1-1,0 1 1,-1 0 0,1-1-1,-1 1 1,1-1-1,-1 1 1,1-1-1,-1 1 1,1-1-1,-1 0 1,1 1-1,-1-1 1,0 1-1,1-1 1,-1 0-1,0 1 1,0-1-1,0 0 1,1 1-1,-1-1 1,0 0-1,0 0 1,0 1 0,0-1-1,0 0 1,0 1-1,0-1 1,0 0 0,123 194 4349,-123-192-4308,0 0 1,1 1 0,-1-1 0,1 0-1,0 0 1,-1 0 0,1 1 0,0-1 0,0 0-1,0 0 1,0 0 0,0 0 0,0 0 0,0-1-1,0 1 1,0 0 0,0 0 0,0-1-1,1 1 1,-1-1 0,0 1 0,0-1 0,1 1-1,-1-1 1,0 0 0,1 0 0,-1 1 0,0-1-1,1 0 1,-1 0 0,0 0 0,1-1-1,-1 1 1,0 0 0,1 0 0,-1-1 0,0 1-1,1-1 1,-1 1 0,0-1 0,0 0 0,1 0-42,0-6 139,0 0 0,0-1 0,-1 1 1,0-1-1,-1 1 0,1-1 0,-1 1 1,-1-1-1,0 1 0,0-1 0,0 1 1,-2-5-140,2 6 53,1 1 0,-1-1 0,0 1 0,-1 0 0,0-1 0,1 1 0,-2 0 0,1 0 1,0 0-1,-1 0 0,0 0 0,0 1 0,-1-1 0,1 1 0,-1 0 0,0 0 0,0 0 0,0 1 1,-1-1-1,1 1 0,-1 0 0,0 0-53,3 5-3,0 1 0,1-1 0,-1 0 1,0 1-1,1-1 0,0 1 0,0 0 0,0-1 1,0 1-1,0 0 0,0-1 0,1 1 0,-1 0 0,1 0 1,0 0-1,0 0 0,0 0 0,0-1 0,0 1 1,1 0-1,-1 0 0,1 0 0,0 0 0,0-1 0,0 1 1,0 0-1,1 0 3,-2-1-1,5 23 2,1 0 1,2 0 0,0-1 0,1 0 0,2 0 0,0-1 0,1 0-1,2-1 1,0-1 0,4 3-2,-17-22 2,1 1 0,-1-1 0,1 0 0,0 0 0,0 0 0,0 0 0,0-1 0,0 1 0,0-1 0,1 1 0,-1-1 0,0 0 0,1 1 0,-1-1 0,1-1 0,0 1 0,-1 0 0,1-1 0,-1 1 0,1-1 0,0 0 0,0 1 0,-1-1 0,1-1 0,0 1 0,-1 0 0,1-1 0,0 1 0,-1-1 0,1 0 0,-1 0 0,1 0 0,-1 0 0,1 0 0,-1-1 0,0 1 0,0-1 0,0 1 0,1-1 0,-1 0 0,-1 0 0,1 0 0,0 0 0,0 0 0,0-2-2,45-117 277,-36 81-233,-11 38-59,0 0 0,0 1 0,0-1 0,0 0 0,1 0 0,-1 0 0,1 0-1,-1 0 1,1 0 0,0 0 0,-1 0 0,1 1 0,0-1 0,0 0 0,0 1 0,0-1 0,1 1 0,-1-1 0,0 1 0,1-1 0,-1 1 0,1 0 0,-1 0 0,1 0 0,0 0-1,0 0 1,-1 0 0,1 0 0,0 0 0,0 1 0,0-1 0,0 1 0,0-1 0,0 1 0,0 0 0,-1 0 0,1 0 0,0 0 0,0 0 0,0 0 0,0 0 0,0 1-1,0-1 1,0 1 0,0-1 0,0 1 0,0 0 0,1 1 15,95 126-847,-95-124 786,29 33-578,-31-36 582,-1-1 1,1 1-1,-1-1 0,0 1 0,1 0 0,0-1 1,-1 1-1,1-1 0,-1 1 0,1-1 0,0 0 1,-1 1-1,1-1 0,0 0 0,-1 1 0,1-1 1,0 0-1,-1 0 0,1 1 0,0-1 0,0 0 1,-1 0-1,1 0 0,0 0 0,0 0 0,-1 0 1,1 0-1,0 0 0,0-1 0,-1 1 0,1 0 1,0 0-1,-1-1 0,1 1 0,0 0 0,-1-1 1,1 1-1,0-1 0,-1 1 0,1 0 0,-1-1 1,1 1-1,-1-1 0,1 0 0,-1 1 0,1-1 1,-1 1-1,1-1 0,-1 0 0,0 1 0,1-1 57,6-22-1773</inkml:trace>
  <inkml:trace contextRef="#ctx0" brushRef="#br2" timeOffset="-136382.23">6289 16509 17636,'52'239'6397,"-52"-240"-6372,1 1-1,-1-1 0,0 1 1,1-1-1,-1 1 0,1-1 1,-1 1-1,1 0 1,-1-1-1,1 1 0,0 0 1,-1-1-1,1 1 0,-1 0 1,1 0-1,0-1 1,-1 1-1,1 0 0,-1 0 1,1 0-1,0 0 1,-1 0-1,1 0 0,0 0 1,-1 0-1,1 0 0,0 0 1,-1 0-1,1 0 1,0 1-1,-1-1 0,1 0 1,-1 0-1,1 1 1,0-1-1,-1 0 0,1 1 1,-1-1-1,1 1 0,-1-1 1,1 0-1,-1 1 1,0-1-1,1 1 0,-1-1 1,1 1-1,-1 0 0,0-1 1,0 1-1,1-1 1,-1 1-1,0 0 0,0-1 1,0 1-1,1 0 1,-1-1-1,0 1 0,0 0-24,12-60 391,-12 57-375,7-44 78,-3-1 0,-1 0 0,-3 0 0,-2 0 0,-2 0 0,-1 1 0,-13-46-94,101 325-314,1-6 1090,-83-223-759,0 0 1,1 1-1,0-1 1,0 0 0,1 0-1,-1 0 1,1-1-1,-1 1 1,1 0-1,0-1 1,1 0 0,-1 0-1,1 0 1,-1 0-1,1 0 1,0-1-1,0 1 1,0-1 0,0 0-1,0-1 1,0 1-1,1-1 1,-1 1-1,1-1 1,-1-1 0,1 1-1,-1 0 1,1-1-1,0 0 1,-1 0-1,1-1 1,-1 1 0,1-1-1,4-1-17,-1-7 15,1 0 0,-1-1 0,0 0 0,-1 0 0,0 0 0,-1-1 0,0 0 0,-1 0-1,0-1 1,-1 0 0,0 1 0,0-2 0,-2 1 0,1 0 0,-2 0 0,1-10-15,-1 16-3,2-5-19,-1 0 1,-1 0 0,0 0 0,0 0-1,-1 0 1,0 0 0,-1 0 0,-1 0-1,-1-8 22,-10 10-45,7 34-19,5-6 74,0 1 0,1-1 1,2 0-1,0 0 0,0 0 0,2 0 0,0 0 1,2 0-1,4 10-10,-9-26 6,1 0-1,-1 0 1,1 0 0,0 0 0,0 0-1,0-1 1,0 1 0,1-1-1,-1 1 1,1-1 0,0 0 0,-1 0-1,1 0 1,0 0 0,0 0 0,0-1-1,0 1 1,1-1 0,-1 0 0,0 0-1,1 0 1,-1-1 0,0 1-1,1-1 1,-1 1 0,1-1 0,-1 0-1,1-1 1,-1 1 0,0 0 0,1-1-1,-1 0 1,0 0 0,1 0 0,-1 0-1,0-1 1,0 1 0,0-1-1,0 0 1,0 1 0,0-1 0,0-1-1,-1 1 1,1 0 0,-1-1 0,0 1-1,1-2-5,21-18 1547</inkml:trace>
  <inkml:trace contextRef="#ctx0" brushRef="#br2" timeOffset="-135681.57">7120 16146 21253,'-13'-88'4541,"27"111"-3024,50 101-1316,-16-35-28,-5 1 0,29 87-173,10 113 540,-76-257-439,-12-41 103,-27-175-1999,27 154-108</inkml:trace>
  <inkml:trace contextRef="#ctx0" brushRef="#br2" timeOffset="-134753.2">7624 16518 20172,'129'5'5525,"-127"-5"-5501,0 0 0,0 0-1,0 0 1,0-1-1,0 1 1,0 0-1,0-1 1,-1 0-1,1 1 1,0-1 0,0 0-1,-1 0 1,1 0-1,0 0 1,-1 0-1,1 0 1,-1 0-1,0-1 1,1 1-1,-1-1 1,0 1 0,0-1-1,1 1 1,-1-1-1,-1 1 1,1-1-1,0 0 1,0 0-1,-1 0 1,1 1-1,-1-1 1,1 0 0,-1 0-1,0 0 1,0 0-1,0 0 1,0 0-1,0-1-23,-23-73 1037,21 74-1022,1-1 1,-1 0-1,1 0 1,-1 1-1,0-1 0,0 1 1,0-1-1,0 1 1,-1 0-1,1 0 1,0 0-1,-1 0 1,0 0-1,1 1 1,-1-1-1,0 1 1,0 0-1,0 0 1,0 0-1,0 0 1,0 0-1,0 0 1,0 1-1,0 0 1,0-1-1,0 1 1,-1 0-1,1 1 1,0-1-1,0 1 1,0-1-1,0 1 1,0 0-1,0 0 1,0 0-1,0 0 1,0 1-1,1-1 1,-1 1-1,0 0 0,1 0 1,-1 0-1,1 0 1,0 0-1,0 0 1,0 1-1,0-1 1,0 1-1,0-1 1,0 1-1,1 0 1,0 0-1,-1-1 1,0 4-16,2 18-12,0 0 0,1-1 0,1 1 0,2 0 0,0-1 0,2 0 0,0 0 0,1 0 0,7 11 12,-9-16 1,1-1 0,1 0 1,1 0-1,0 0 0,1-1 1,1 0-1,0-1 0,10 10-1,-19-23 1,0 0-1,1 0 0,-1 0 1,1 0-1,-1-1 0,1 1 0,0-1 1,-1 1-1,1-1 0,0 0 1,0 0-1,0 1 0,0-1 0,0-1 1,0 1-1,0 0 0,1 0 1,-1-1-1,0 1 0,0-1 1,1 0-1,-1 0 0,0 0 0,0 0 1,1 0-1,-1 0 0,0-1 1,0 1-1,1-1 0,-1 1 0,0-1 1,0 0-1,0 0 0,0 0 1,0 0-1,0 0 0,0 0 1,0-1-1,-1 1 0,1-1 0,0 1 0,7-12 19,0-1-1,-1 0 0,-1 0 1,0-1-1,-1 0 1,0 0-1,-2 0 0,0 0 1,0-1-1,-1 0 0,-1 0 1,-1 0-1,0-2-18,-12-162 117,17 181-197,10 28 43,-1 0 0,-2 1 0,0 0 0,-2 1 0,-1 5 37,25 62 25,-2-57 21,-32-41-43,0 1 1,1-1-1,-1 0 0,0 0 0,0 0 0,1 0 1,-1 0-1,0 0 0,0 0 0,0 0 0,1-1 1,-1 1-1,0 0 0,0-1 0,0 1 0,1-1 1,-1 1-1,0-1 0,0 0 0,0 1 0,0-1 1,0 0-1,0 0 0,-1 0 0,1 0 0,0 0 1,0 0-1,0 0 0,-1 0 0,1 0 0,-1 0 1,1 0-1,-1 0 0,1 0 0,-1-1 1,0 1-1,1 0 0,-1 0 0,0-1-3,7-20 2,-1-1 0,-1 0 1,-1 0-1,-1 0 0,-1-1 0,-1 1 0,-1 0 1,-1-1-1,-1 1 0,-2-1 0,0-1-2,1 2-1635,3 23 233,0-1-205,18-40-1345,-12 16 2687,-1-1 0,-1 1 0,-1-1 1,-1 1-1,-2-1 0,0 0 0,-3-11 265,1 4 858,0 0-1,-2 1 1,-1 0-1,-2 0 1,-1 0-1,-6-11-857,2 19 632,11 25-620,0-1-1,0 1 0,0 0 1,1-1-1,-1 1 0,0 0 1,0-1-1,1 1 0,-1 0 1,1 0-1,-1-1 0,0 1 0,1 0 1,-1 0-1,1 0 0,0 0 1,-1 0-1,1 0 0,0 0 1,0 0-1,-1 0 0,1 0 1,0 0-1,0 0 0,0 0 1,0 0-1,0 0 0,1 0 1,-1 0-1,0 0 0,0 0 1,1 0-1,-1 0 0,0 0 0,1 0 1,-1-1-1,1 2-11,62 225 330,-32-113 37,-20-66-214,3-1-1,1 0 0,2-1 1,2-1-1,11 16-152,6-19 93,-35-43-78,0 1 0,0-1 0,1 0 0,-1 0 0,0 0 0,0 0 0,0 0 0,-1 0-1,1 0 1,0-1 0,0 1 0,0 0 0,-1 0 0,1-1 0,-1 1 0,1 0 0,-1-1-1,0 1 1,1 0 0,-1-1 0,0 1 0,0-1 0,0 1 0,0 0 0,0-1-1,0 1 1,0-1 0,0 1 0,-1 0 0,1-1 0,-1 1 0,1 0 0,-1-1 0,1 1-1,-1 0 1,0 0 0,0-1-15,-6-23 42,-1 0 0,-2 1 1,0 0-1,-2 1 0,0 0 0,-2 0 0,0 2 0,-2-1 0,0 2 0,-1 0 1,-1 1-1,-13-9-42,28 25-114,3 3-3,6 14-7,-5-12 130,0 1 0,1-1 0,-1 0 0,1 0 0,-1 0 0,1 0 0,0 0 0,0-1 1,0 1-1,0 0 0,0-1 0,0 1 0,0-1 0,0 0 0,1 0 0,-1 0 0,0 0 0,1 0 0,-1 0 0,1-1 0,-1 1 0,1-1 0,-1 0 1,1 0-1,-1 0 0,1 0 0,-1 0 0,1 0 0,-1 0 0,1-1 0,-1 0 0,1 1 0,-1-1 0,1 0 0,0-1-6,71-59 107,-65 42-706,-10 3-757</inkml:trace>
  <inkml:trace contextRef="#ctx0" brushRef="#br2" timeOffset="-134546.9">7761 16142 24269,'0'0'584,"20"3"-144,-2 1-160,9-1-152,2 0-47,3-8-474,4-2-415,0-2-272</inkml:trace>
  <inkml:trace contextRef="#ctx0" brushRef="#br2" timeOffset="-134202.23">8442 16191 24357,'1'-4'131,"0"1"0,0 0 1,1-1-1,-1 1 0,1 0 0,-1 0 0,1 0 0,0 0 0,0 0 0,0 0 0,1 1 1,-1-1-1,1 1 0,-1-1 0,1 1 0,0 0 0,0 0 0,0 0 0,0 0 1,0 1-1,0-1 0,1 1 0,-1 0 0,0 0 0,1 0 0,-1 0 0,1 1 0,-1-1 1,1 1-1,-1 0 0,1 0 0,0 0 0,-1 1 0,1-1 0,-1 1 0,0 0 0,1 0 1,0 0-132,1 2-2,1 0 0,0 0 1,-1 1-1,0 0 0,0 0 0,0 0 1,0 0-1,-1 1 0,0 0 1,0 0-1,0 0 0,0 0 1,-1 0-1,0 1 0,0 0 1,0 0-1,-1 0 0,0 0 0,0 0 1,-1 0-1,1 5 2,10 140-16,-12-136 28,-11 167 213,7-165-178,3-14-15,11-3-22,-2 1-20,1 0 0,0-1 0,-1 0 0,1-1 0,0 0 0,-1-1 0,1 1 0,-1-2 0,1 1 0,-1-1 0,0 0 0,7-4 10,-10 3-243,1 1 0,-1-1 0,0 0 1,0 0-1,0 0 0,-1 0 0,0-1 0,1 0 0,-2 0 0,1 0 0,-1 0 0,1-1 0,-1 0 0,-1 1 0,1-1 0,-1 0 0,0 0 0,1-6 243,-2-16-956</inkml:trace>
  <inkml:trace contextRef="#ctx0" brushRef="#br2" timeOffset="-133957.17">8516 16409 23021,'10'10'768,"8"-2"240,2 0-344,9-5-95,3-1-105,2-7-224,7-5-88,-5-7-288,-4-5-496,-3-5-777</inkml:trace>
  <inkml:trace contextRef="#ctx0" brushRef="#br2" timeOffset="-133709.27">8855 16208 20652,'64'196'3995,"-64"-194"-3973,0 0 0,1 1 1,-1-1-1,0 0 0,1 0 1,-1 1-1,1-1 1,0 0-1,0 0 0,-1 0 1,1 0-1,1 0 0,-1 0 1,0 0-1,0 0 0,1-1 1,-1 1-1,1 0 1,0-1-1,-1 1 0,1-1 1,0 0-1,0 1 0,0-1 1,0 0-1,0 0 1,0 0-1,0-1 0,0 1 1,0 0-1,0-1 0,1 1 1,-1-1-1,0 0 0,0 0 1,1 0-1,-1 0 1,0 0-1,0 0 0,1 0 1,-1-1-1,0 1 0,0-1 1,2 0-23,3-9 102,-1 0 0,0 0 1,0-1-1,-1 1 0,0-1 0,-1 0 1,0 0-1,-1-1 0,2-10-102,7-20 240,-7 29-199,-4 6-29,1 0 0,0 1-1,1-1 1,-1 0-1,1 1 1,1 0 0,-1 0-1,1 0 1,0 0 0,0 0-1,1 1 1,0-1-1,0 1 1,4-3-12,-5 8-5,-1-1-1,1 1 1,0 0-1,0 0 1,-1 1 0,1-1-1,0 1 1,-1 0-1,1 0 1,-1 0 0,1 0-1,-1 1 1,1-1-1,-1 1 1,0 0-1,0 0 1,0 0 0,0 0-1,0 1 1,0-1-1,-1 1 1,1 0 0,-1-1-1,1 1 1,-1 0-1,0 1 1,-1-1 0,1 0-1,0 1 1,-1-1-1,0 1 1,0-1-1,0 1 1,1 2 5,62 154 320,-63-159-310,-2-1 3,1 1 0,0 0 0,0-1 0,0 1-1,0 0 1,0-1 0,0 1 0,0 0 0,0-1 0,0 1-1,0 0 1,1-1 0,-1 1 0,0 0 0,0-1-1,1 1 1,-1 0 0,0-1 0,1 1 0,-1-1 0,0 1-1,1 0 1,-1-1 0,1 1 0,-1-1 0,1 0 0,-1 1-1,1-1 1,-1 1 0,1-1 0,0 0 0,-1 1-1,1-1 1,0 0 0,-1 0 0,1 1 0,0-1 0,-1 0-1,1 0 1,0 0 0,-1 0 0,1 0 0,0 0-1,-1 0 1,1 0 0,0 0 0,-1 0 0,1 0 0,0-1-1,-1 1 1,1 0-13,28-183 188,-24 170-927,-4 11 1797</inkml:trace>
  <inkml:trace contextRef="#ctx0" brushRef="#br2" timeOffset="-133519.84">9001 16039 21517,'-3'-19'1760,"1"5"1577,2 14-2657,0 0-344,2 0-264,-1 0-24,2 1-112,45 24-344,-32-15-944,5-3-361</inkml:trace>
  <inkml:trace contextRef="#ctx0" brushRef="#br2" timeOffset="-133161.41">9532 15941 22133,'-35'59'3821,"28"-50"-3726,0-1 0,1 2 0,0-1 0,0 1 0,1-1-1,1 1 1,-1 1 0,1-1 0,1 1 0,0-1 0,1 1 0,0 0-1,0 0 1,1 0 0,1 0 0,0 0 0,0 0 0,1 1 0,2 8-95,-3-19 2,1 0 1,-1 1 0,0-1 0,1 0 0,-1 0-1,0 1 1,1-1 0,0 0 0,-1 0 0,1 0-1,0 0 1,-1 0 0,1 0 0,0 0 0,0 0-1,0 0 1,0 0 0,0-1 0,0 1 0,0 0-1,0-1 1,0 1 0,0 0 0,0-1 0,1 1-1,-1-1 1,0 0 0,0 1 0,1-1 0,-1 0-1,0 0 1,0 0 0,1 0 0,-1 0 0,0 0-1,0 0 1,1 0 0,-1-1 0,0 1 0,1-1-3,42-34 128,-23 16-111,-17 16-21,1 1-1,-1 0 1,0 0 0,1 0-1,0 1 1,-1 0-1,1-1 1,0 2 0,0-1-1,-1 1 1,1-1 0,0 1-1,0 1 1,0-1-1,-1 1 1,1-1 0,0 1-1,0 1 1,-1-1 0,1 1-1,-1 0 1,1 0 0,-1 0-1,0 0 1,0 1-1,0 0 1,0-1 0,0 2-1,-1-1 1,1 0 0,-1 1-1,0 0 1,0-1 0,0 1-1,0 0 1,-1 1-1,0-1 1,0 0 0,0 1-1,0-1 1,-1 1 0,1 0-1,-1-1 1,0 6 4,1 92 40,-3-99-30,1 0 1,-1 0 0,1 0 0,-1-1 0,0 1 0,0 0 0,0-1 0,-1 1-1,1-1 1,-1 1 0,1-1 0,-1 0 0,0 1 0,0-1 0,0 0 0,0 0 0,0 0-1,0-1 1,-1 1 0,1 0 0,-1-1 0,1 1 0,-1-1 0,1 0 0,-1 0 0,0 0-1,0 0 1,1-1 0,-1 1 0,0-1 0,0 0 0,0 1 0,-3-1-11,-46-15-2090,31-2-1852</inkml:trace>
  <inkml:trace contextRef="#ctx0" brushRef="#br2" timeOffset="-132632.51">9879 16075 20532,'42'-65'5752,"-40"59"-5644,-1 0 0,1-1 0,-1 1 0,-1 0 0,1-1 0,-1 1 0,0-1 0,-1 1 0,1 0 0,-1-1 0,-1 1 0,1 0 0,-1 0 1,0 0-1,0 0 0,-1 0 0,0 0-108,3 4 11,-1 0 0,0-1 0,0 1 0,0 0 0,0 1 0,0-1 0,0 0 0,0 0 0,-1 0 0,1 1 1,-1-1-1,1 1 0,-1-1 0,0 1 0,0-1 0,1 1 0,-1 0 0,0 0 0,0 0 0,0 0 0,0 0 0,0 1 0,0-1 1,-1 0-1,1 1 0,0 0 0,0-1 0,0 1 0,0 0 0,-1 0 0,1 0 0,0 1 0,0-1 0,0 0 0,0 1 0,-1 0 1,1-1-1,0 1 0,0 0 0,0 0 0,0 0 0,0 0 0,1 0 0,-1 1 0,0-1 0,0 0 0,1 1 0,-1-1 0,1 1 1,-1 0-1,1 0 0,0-1 0,0 1 0,0 0 0,0 0 0,0 0 0,0 0 0,0 0 0,1 0 0,-1 1 0,1-1 0,-1 0-11,-4 23-1,2 0-1,0 1 0,1-1 0,2 0 0,0 1 0,2-1 0,1 0 0,0 0 0,2 0 0,1-1 0,10 25 2,-14-41 4,0 0 6,0 1 1,0-1-1,1 0 0,0 0 1,1-1-1,0 1 0,0-1 1,0 1-1,1-1 0,0-1 1,1 1-1,4 4-10,-8-10 8,0-1-1,-1 0 1,1 1-1,0-1 1,0 0-1,0 0 1,-1 0-1,1 0 1,0-1-1,0 1 1,-1 0-1,1-1 1,0 1-1,0-1 1,-1 1-1,1-1 0,-1 0 1,1 0-1,0 0 1,-1 0-1,0 0 1,1 0-1,-1 0 1,0 0-1,1-1 1,-1 1-1,0-1 1,0 1-1,0-1 1,0 1-1,0-1 1,-1 1-1,1-1 1,0 0-1,-1 1 1,1-1-1,-1 0 1,0 1-1,1-1 1,-1 0-8,0 1 4,90-249 496,-90 249-503,0 0 0,0 0 0,0 0 0,-1 0 0,1 0 0,1 0 0,-1 0 0,0 0 1,0 0-1,0 0 0,0 0 0,1 0 0,-1 0 0,1 0 0,-1 0 0,1 0 0,-1 0 0,1 0 0,-1 0 0,1 0 0,0 1 0,-1-1 0,1 0 0,0 0 0,0 1 0,0-1 0,-1 0 0,1 1 0,0-1 0,0 1 0,0-1 0,0 1 0,0 0 0,0-1 0,0 1 0,0 0 0,0-1 0,0 1 0,0 0 0,0 0 0,1 0 0,-1 0 0,0 0 0,0 0 0,0 1 0,0-1 0,0 0 0,0 1 0,0-1 0,0 0 0,0 1 0,0-1 0,0 1 0,0-1 0,-1 1 0,1 0 0,0-1 0,0 1 0,0 0 0,-1 0 0,1-1 0,0 1 0,0 0 3,28 64-177,32 113 112,-61-177 66,0 0 0,1 0 1,-1 0-1,0 0 1,1 0-1,-1 0 0,1 0 1,0 0-1,-1 0 1,1 0-1,-1 0 0,1 0 1,0 0-1,0-1 1,0 1-1,-1 0 0,1 0 1,0-1-1,0 1 1,0-1-1,0 1 0,0-1 1,0 1-1,0-1 1,0 0-1,0 1 0,1-1 1,-1 0-1,0 0 1,0 0-1,0 0 0,0 0 1,0 0-1,0 0 1,0 0-1,1 0 0,-1-1 1,0 1-1,0 0 1,0-1-1,0 1 0,0-1 1,0 1-1,0-1 1,0 1-1,0-1 0,-1 0 1,1 1-1,0-1 1,0 0-1,0 0 0,-1 0 1,1 0-1,0 0 1,-1 1-1,1-1 0,-1 0 1,1 0-1,-1 0 0,0-1 1,1 1-1,-1 0-1,65-210 242,-65 210-256,0 0 0,0 0 0,0-1 0,0 1 1,0 0-1,1 0 0,-1 0 0,0-1 0,1 1 1,-1 0-1,1 0 0,-1 0 0,1 0 0,0 0 1,-1 0-1,1 0 0,0 0 0,0 0 0,0 0 0,0 0 1,0 0-1,0 1 0,0-1 0,0 0 0,0 1 1,0-1-1,0 0 0,0 1 0,0 0 0,0-1 1,1 1-1,-1 0 0,0-1 0,0 1 0,1 0 1,-1 0-1,0 0 0,0 0 0,1 0 0,-1 0 1,0 1-1,0-1 0,1 0 0,-1 1 0,0-1 0,0 1 1,0-1-1,1 1 14,7 11-100,-1 1 0,0 0 0,0 1 0,-2 0 0,1 0 0,-2 0 0,0 1 1,-1 0-1,2 13 100,2 1-175,11 29-1630,-8-42 152</inkml:trace>
  <inkml:trace contextRef="#ctx0" brushRef="#br2" timeOffset="-120209.98">9494 16816 19316,'-1'-1'109,"1"1"-1,0-1 1,-1 0 0,0 1-1,1-1 1,-1 1-1,1 0 1,-1-1 0,1 1-1,-1-1 1,0 1-1,1 0 1,-1 0 0,0-1-1,0 1 1,1 0-1,-1 0 1,0 0 0,1 0-1,-1 0 1,0 0-1,0 0 1,1 0 0,-1 0-1,0 0 1,1 0-1,-1 0 1,0 0 0,0 1-1,1-1 1,-1 0-1,0 1 1,1-1 0,-1 0-1,1 1 1,-1-1-1,0 1 1,1-1 0,-1 1-1,1-1 1,-1 1-1,1-1 1,-1 1 0,1-1-1,0 1 1,-1 0-1,1-1 1,0 1 0,-1 0-1,1-1 1,0 1-1,0 0 1,0 0 0,0-1-1,0 1 1,-1 0-1,1-1 1,0 1 0,1 0-1,-1 0 1,0-1-1,0 1-108,-2 59 617,2-52-312,36 344 589,-36-351-895,0 1 22,-1 1 0,1-1 0,0 1-1,0-1 1,0 1 0,0-1 0,0 1 0,0-1-1,1 0 1,-1 1 0,1-1 0,0 1 0,-1-1-1,1 0 1,0 1 0,0-1 0,1 0-1,-1 0 1,0 0 0,1 0 0,0 0 0,-1 0-1,1 0 1,0-1 0,0 1 0,0 0 0,0-1-1,0 0 1,0 1 0,0-1 0,0 0-1,1 0 1,-1 0 0,0-1 0,1 1 0,-1 0-1,1-1 1,-1 0 0,1 1 0,-1-1 0,0 0-1,1 0 1,0-1-21,213-85 447,-99 50-1878,-88 33-321</inkml:trace>
  <inkml:trace contextRef="#ctx0" brushRef="#br2" timeOffset="-119962.12">9866 16897 23413,'5'4'444,"6"3"-258,0 1 0,-1 0 0,-1 0 0,1 1 1,-1 0-1,-1 1 0,0 0 0,0 0 0,-1 0 0,0 1 1,-1 1-1,0-1 0,-1 1 0,2 6-186,-3 7 52,-1 1 0,-2-1 1,0 1-1,-2 0 0,-1-1 0,-1 1 1,-1-1-1,-2 6-52,-11 103-1282,16-99-120</inkml:trace>
  <inkml:trace contextRef="#ctx0" brushRef="#br2" timeOffset="-119542.35">10123 16803 22789,'0'0'1160,"1"1"79,65 151 1170,39 92-2173,-67-199-124,-37-45-102,-1 1 1,1-1-1,0 1 1,0-1-1,0 0 0,0 1 1,0-1-1,0 0 1,0 0-1,0 1 0,0-1 1,0 0-1,0 0 1,0 0-1,0 0 1,0-1-1,0 1 0,0 0 1,0 0-1,0-1 1,0 1-1,0 0 1,0-1-1,0 1 0,0-1 1,0 1-1,0-1 1,0 1-1,-1-1 1,1 0-1,0 0 0,0 1 1,-1-1-1,1 0 1,-1 0-1,1 0 0,0 0 1,-1 1-1,0-1 1,1 0-1,-1 0 1,0 0-1,1 0 0,-1 0 1,0 0-1,0 0 1,0 0-1,0 0 1,0 0-1,0 0 0,0 0 1,0 0-1,0 0 1,0 0-1,-1-1-10,9-61 410,-3 0-1,-3 0 1,-5-43-410,2 41 39,-9-208-235,3 278-1663,1 18-147</inkml:trace>
  <inkml:trace contextRef="#ctx0" brushRef="#br2" timeOffset="-118967.21">10446 17143 21197,'0'0'1321,"4"-5"1416,5-6-2122,-6 6-564,-1 1-1,1-1 1,0 1-1,0 0 1,0 0-1,0 0 1,1 0-1,0 0 1,-1 1-1,2-1 1,-1 1-1,0 0 1,0 1-1,1-1 1,0 1-1,-1 0 1,1 0-1,0 0 1,0 1-1,0-1 1,0 1 0,0 0-1,1 1 1,-1-1-1,0 1 1,0 0-1,0 1 1,1-1-1,3 2-50,1 4-1,-1 1 0,0 0 0,0 1 0,-1 0 0,0 0 0,0 1 0,-1 0 0,0 1-1,-1-1 1,0 1 0,0 0 0,-1 1 0,-1-1 0,0 1 0,0 0 0,0 3 1,0-4 40,-19-74 679,-94-183 357,113 238-1166,10 22 37,7 16 41,1-1 1,2-1-1,1-1 0,1-1 1,10 5 11,-35-28 2,0-1 0,0 0 0,0 1 0,0-1 0,1 0 0,-1 0 0,0 0 0,1 0 0,-1 0 0,1 0 0,-1 0 0,1-1 0,0 1 1,-1-1-1,1 1 0,0-1 0,-1 1 0,1-1 0,0 0 0,-1 0 0,1 0 0,0 0 0,0 0 0,-1 0 0,1 0 0,0-1 0,-1 1 1,1-1-1,0 1 0,-1-1 0,1 0 0,-1 1 0,1-1 0,-1 0 0,1 0 0,-1 0 0,1 0 0,-1 0 0,0-1 0,0 1 0,1 0 1,-1 0-1,0-1 0,0 1 0,-1-1 0,1 1 0,0-1 0,0 1 0,-1-1 0,1 0 0,-1 1 0,1-1 0,-1 0 0,0 1 0,1-1 1,-1-1-3,3-19 72,-1 0 0,-1-1 0,0 1 0,-2-1 1,-1 1-1,-3-16-72,-2-45 71,14 72-128,9 31-14,185 298-13,-221-340-1179,-9-12-612</inkml:trace>
  <inkml:trace contextRef="#ctx0" brushRef="#br2" timeOffset="-118686.59">10770 16619 18692,'7'22'2753,"0"2"1167,-1 5-2959,1 2-105,-1-7-432,-2-6-200,-4-18-544,0 0-688,15-8-729</inkml:trace>
  <inkml:trace contextRef="#ctx0" brushRef="#br2" timeOffset="-118419.14">11084 16639 17068,'16'74'6641,"-15"-68"-6489,0 1 0,-1-1 1,0 1-1,-1-1 0,1 1 1,-1-1-1,-1 1 0,1-1 1,-1 0-1,0 0 0,0 1 1,-1-1-1,0-1 0,0 1 1,-4 5-153,132-5 266,-117-2-207,-1-1 0,0 1 0,0 1 0,-1-1 0,1 1 0,-1 0 0,0 1 0,-1-1 0,1 1 0,-1 1 0,0-1 0,0 1 0,-1-1 0,0 1 0,0 0 0,-1 1-1,1-1 1,-2 1 0,1-1 0,-1 1 0,0 0 0,-1 0 0,0 0 0,0 0 0,-1 0 0,0 0 0,0 0 0,-1 0 0,0 0 0,0 0 0,-1 0 0,0 0 0,0-1 0,-2 4-59,3-8 8,0 1 1,-1-1 0,1 0-1,-1 0 1,1 0 0,-1-1-1,0 1 1,0 0 0,0-1-1,-1 1 1,1-1 0,-1 1-1,1-1 1,-1 0-1,0 0 1,1-1 0,-1 1-1,0 0 1,0-1 0,0 0-1,-1 0 1,1 0 0,0 0-1,0 0 1,-1 0 0,1-1-1,0 0 1,-1 0 0,1 0-1,0 0 1,-1 0 0,1-1-1,0 1 1,-1-1 0,1 0-1,-1 0-8,-2-1-253,1 0 0,0 0 1,0 0-1,0-1 0,0 1 0,0-1 0,0 0 0,1-1 0,-1 1 1,1-1-1,0 0 0,0 0 0,0 0 0,1-1 253,-14-24-3271</inkml:trace>
  <inkml:trace contextRef="#ctx0" brushRef="#br2" timeOffset="-118156.09">11387 16646 20140,'32'-33'5536,"-46"-35"-3969,13 66-1563,1 1-1,0-1 1,-1 0-1,0 0 1,1 1-1,-1-1 1,0 0 0,0 1-1,0-1 1,0 1-1,0-1 1,0 1-1,0 0 1,-1-1-1,1 1 1,0 0 0,-1 0-1,1 0 1,-1 0-1,1 0 1,-1 0-1,1 0 1,-1 0-1,0 1 1,0-1 0,1 1-1,-1-1 1,0 1-1,0 0 1,0 0-1,1-1 1,-1 1 0,0 1-1,0-1 1,0 0-1,1 0 1,-1 1-1,0-1 1,0 1-1,1-1 1,-1 1 0,0 0-1,1-1 1,-1 1-1,0 0 1,1 0-1,0 0 1,-1 1-1,1-1 1,-1 0 0,1 0-1,0 1 1,0-1-1,0 1 1,0-1-1,0 1 1,0-1-4,-4 13 30,0-1-1,1 0 1,0 1 0,1 0-1,0 0 1,1 0 0,1 0 0,1 0-1,0 1 1,0-1 0,2 0 0,-1 0-1,2 0 1,1 5-30,-2 2 51,1 0-1,1 0 1,1 0-1,1-1 1,1 0-1,0 0 1,2 0 0,0-1-1,1 0 1,1-1-1,0 0 1,2-1 0,0 0-1,2 0-50,-12-14 5,0-1 0,-1 0 0,1 0 0,0 0 0,1 0 0,-1-1 0,0 1 0,0-1 0,1 0 0,-1 0 0,1 0 0,-1 0 0,1 0 0,-1-1 0,1 0 0,0 1 0,-1-2 0,1 1 0,-1 0 0,1-1 0,0 1 0,-1-1 0,0 0 0,1 0 0,-1 0 0,1-1 0,-1 1 0,0-1 0,0 0 0,0 0 0,0 0 0,0 0 0,0-1 0,-1 1 0,1-1 0,-1 1 0,2-4-5,40-74-806,-31 32-657</inkml:trace>
  <inkml:trace contextRef="#ctx0" brushRef="#br2" timeOffset="-110305.49">11570 16372 20580,'-256'-153'1154,"233"139"-1125,-1 1 0,0 1 0,-1 2 0,-1 0 0,1 2 0,-1 1 0,-1 1 0,0 1 0,1 1 0,-1 1 0,0 2 0,-1 1 0,1 0 0,0 3 0,0 0 0,-24 6-29,-286 106-84,-414 128 151,709-231-65,-18 2 7,1 3 1,1 2 0,0 2-1,2 3 1,1 3-1,1 2 1,-8 8-10,25-12 69,2 2 1,0 2-1,2 1 0,2 1 0,1 2 1,1 1-1,2 1 0,1 2 0,2 0 1,1 2-1,3 0 0,1 2 0,-10 32-69,24-63 20,2 0 0,-1 0 0,2 0 1,-1 0-1,1 1 0,1-1 0,0 1 0,0 0 0,1-1 0,1 1 0,0 0 0,0-1 0,1 1 0,0-1 0,1 0 0,0 1 0,0-1 0,1-1 0,1 1 0,0 0 0,0-1 0,1 0 1,0 0-1,0-1 0,1 0 0,0 0 0,8 7-20,23 8 13,2-1 1,0-1-1,2-3 0,0-1 1,0-2-1,2-2 1,0-2-1,0-2 1,1-2-1,0-2-13,-38-3 3,296 39 101,262 1-104,-471-34 4,0-4 0,1-5 1,-1-3-1,1-4 0,-2-5 0,1-4 0,-2-3 0,-1-5 0,-1-4 0,34-17-4,-58 14 83,-1-3-1,-1-3 1,-2-2-1,-2-3 0,-3-3 1,-1-2-1,-2-3 0,1-5-82,-36 35 122,-2-1 0,0 0 1,-1-1-1,-1 0 0,8-21-122,-19 36 79,0 0-1,-1 0 1,0-1 0,0 1 0,-1-1 0,0 0 0,-1 1 0,0-1 0,0 0 0,-1 0 0,0 0-1,-1 0 1,1 0 0,-2 1 0,1-1 0,-2 0 0,1 1 0,-1-1 0,0 1 0,-1-1-79,-17-29 70,-2 0 1,-2 1-1,-2 1 1,-1 2-1,-1 1 1,-2 1-1,-1 1 1,-1 2-1,-2 2 1,-28-17-71,10 10-473,-1 3 0,-2 2 0,-1 2 0,-1 3 0,-1 3 0,0 2 0,-23-2 473,-66-6-1363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4.612"/>
    </inkml:context>
    <inkml:brush xml:id="br0">
      <inkml:brushProperty name="width" value="0.025" units="cm"/>
      <inkml:brushProperty name="height" value="0.025" units="cm"/>
    </inkml:brush>
  </inkml:definitions>
  <inkml:trace contextRef="#ctx0" brushRef="#br0">0 0 8360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4.953"/>
    </inkml:context>
    <inkml:brush xml:id="br0">
      <inkml:brushProperty name="width" value="0.025" units="cm"/>
      <inkml:brushProperty name="height" value="0.025" units="cm"/>
    </inkml:brush>
  </inkml:definitions>
  <inkml:trace contextRef="#ctx0" brushRef="#br0">336 114 10346,'5'-10'982,"-3"5"-1091,2-2 844,0 0 0,-1-1 0,0 0-1,-1 0 1,3-9 0,-5 16-569,0-1 1,1 1-1,-1-1 1,0 1-1,0-1 0,0 1 1,0-1-1,0 1 1,0-1-1,-1 1 1,1 0-1,0-1 1,-1 1-1,1-1 1,-1 1-1,1 0 0,-1-1 1,0 1-1,1 0 1,-1 0-1,0 0 1,0-1-1,0 1 1,0 0-1,0 0 1,0 0-1,0 0 0,-1 1 1,1-1-1,0 0 1,0 0-1,-1 1 1,1-1-1,0 1 1,-1-1-1,1 1 0,-1-1 1,1 1-1,-1 0 1,1 0-1,-3 0 1,-4 0-6,0 0-1,0 1 1,1 0 0,-1 1 0,0-1 0,1 1 0,0 1-1,-1 0 1,1 0 0,0 0 0,0 1 0,1 0 0,-1 0 0,1 0-1,0 1 1,0 0 0,-8 8 0,-8 10-71,2 1 0,-35 50 0,36-46 3,2 0 0,-20 45 0,33-63-54,0 0 1,0 0-1,1 0 1,0 1-1,1 0 1,0-1-1,1 1 1,0 0 0,0 0-1,1 0 1,2 16-1,-1-25-36,0 1-1,0-1 1,-1 0-1,1 1 1,0-1-1,1 0 1,-1 0-1,0 1 1,1-1-1,-1 0 1,1 0 0,0-1-1,0 1 1,-1 0-1,1 0 1,0-1-1,0 1 1,5 1-1,-2 0 16,1-1-1,0 0 0,0 0 0,0-1 1,0 1-1,0-1 0,10 0 1,3-1-62,0 0 0,-1-2 0,1 0 1,23-6-1,-12-1-1159,1-1 1,37-17-1,14-15-4574,-45 19 92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6.374"/>
    </inkml:context>
    <inkml:brush xml:id="br0">
      <inkml:brushProperty name="width" value="0.025" units="cm"/>
      <inkml:brushProperty name="height" value="0.025" units="cm"/>
    </inkml:brush>
  </inkml:definitions>
  <inkml:trace contextRef="#ctx0" brushRef="#br0">165 367 12396,'0'0'10495,"-24"-30"-7260,19 29-3155,0 0 1,1 0-1,-1 0 0,0 1 0,0 0 1,0 0-1,-9 1 0,-6 0 250,20-1-53,0-1-280,0 1 11,0-1-1,0 1 1,0-1-1,0 1 1,0-1-1,-1 1 1,1-1 0,0 1-1,0-1 1,-1 1-1,1-1 1,0 1-1,0-1 1,-1 1 0,1-1-1,0 1 1,-1 0-1,1-1 1,-1 1-1,1 0 1,-1-1-1,0 1 1,-2 1-12,1 0 0,-1 1 0,1-1 1,0 1-1,-1 0 0,1 0 0,0 0 0,0 0 0,0 0 0,0 0 1,1 0-1,-1 1 0,0-1 0,-1 6 0,-18 38 57,18-39-37,1 0 0,0 1 0,1-1 0,-1 1 0,1-1 0,1 1 0,0-1 0,0 1 0,1 11 0,0-19-13,-1 1 0,1 0 0,-1 0 0,1 0 0,-1 0-1,1-1 1,0 1 0,0 0 0,-1 0 0,1-1 0,0 1 0,0-1 0,0 1 0,0-1 0,0 1 0,0-1 0,0 1 0,0-1 0,0 0 0,0 0-1,0 1 1,0-1 0,0 0 0,0 0 0,0 0 0,0 0 0,0 0 0,0 0 0,0 0 0,2-1 0,33-9 306,-24 3-228,0-2-1,-1 1 0,1-1 1,-2-1-1,1 0 1,-2-1-1,15-19 0,-5 4 23,-2-1-1,20-40 0,-37 66-107,0 1 0,0 0 0,0-1 0,0 1-1,1 0 1,-1-1 0,0 1 0,0 0-1,1-1 1,-1 1 0,0 0 0,0 0 0,1-1-1,-1 1 1,0 0 0,1 0 0,-1-1-1,0 1 1,1 0 0,-1 0 0,0 0 0,1 0-1,-1 0 1,1 0 0,-1 0 0,0 0-1,1-1 1,-1 1 0,0 0 0,1 1 0,-1-1-1,1 0 1,-1 0 0,0 0 0,1 0-1,0 0 1,15 13-86,14 27 59,-25-34 28,-2-2 23,-1 0 0,1 0 0,0 1 0,-1-1 1,0 1-1,0 0 0,0-1 0,-1 1 0,1 0 0,-1 0 0,0 0 0,-1 0 0,1 7 0,0-17 47,0 0 0,0-1 0,1 1 0,-1 0 0,1 0 0,4-6 0,3-12 113,-3 2-170,-5 14-5,1 1 0,0-1-1,0 0 1,0 1 0,1 0-1,0-1 1,1 1 0,4-6-1,-7 11-36,1 0 1,0 0-1,-1 0 0,1 1 0,0-1 0,0 0 0,0 1 0,0 0 0,0-1 0,-1 1 0,1 0 0,0 0 0,0 0 0,0 0 0,0 1 0,0-1 0,0 0 0,2 2 0,32 9-659,-34-10 674,1 1 1,-1 0 0,0 0-1,0 0 1,0 0-1,0 0 1,0 0-1,0 1 1,-1-1 0,1 0-1,-1 1 1,1 0-1,-1-1 1,0 1-1,0 0 1,0 0 0,0-1-1,-1 1 1,1 5-1,0 35 876,-1-43-529,7-39-82,-2-1 1,0-59-1,-1 98-962,0 0 0,-1 1 0,1-1 0,0 1 0,0 0 1,-1 0-1,1 1 0,0-1 0,-1 1 0,6 1 0,13 0-3230,66-6-5856,-78 3 9720,-1-1 1,1 0-1,-1 0 0,1-1 1,-1 0-1,0 0 0,9-6 0,-18 9 320,1 0 0,-1 0 0,1 0 0,0-1 0,-1 1 1,1 0-1,0-1 0,-1 1 0,1 0 0,-1-1 0,1 1 0,-1 0 0,1-1 0,-1 1 0,1-1 0,-1 1 0,1-1 0,-1 1 0,0-1 0,1 0 0,-1 1 0,0-1 0,1 1 0,-1-1 0,0 0 0,0 1 0,0-1 0,0 0 0,1 1 0,-1-1 0,0 0 1,0 1-1,0-1 0,0 0 0,-1 1 0,1-1 0,0 0 0,0 1 0,0-1 0,0 1 0,-1-1 0,1 0 0,-1 0 0,-14-8 5210,3 7-5182,8 3-185,0 0-1,0 0 0,0 0 0,1 0 1,-1 1-1,0 0 0,1 0 0,0 0 0,-1 0 1,1 0-1,0 0 0,0 1 0,0 0 1,0 0-1,1 0 0,-1 0 0,1 0 1,0 0-1,0 0 0,0 1 0,0-1 1,0 1-1,1 0 0,0-1 0,-1 1 1,1 0-1,1 0 0,-1 0 0,1 0 1,-1 0-1,1 7 0,1-10-67,0 0-1,0 0 1,0 0-1,0 0 1,0 0 0,0-1-1,0 1 1,0 0-1,0 0 1,0-1-1,0 1 1,0-1-1,0 1 1,1-1 0,-1 0-1,0 1 1,0-1-1,1 0 1,-1 0-1,0 0 1,0 0 0,1 0-1,-1 0 1,0 0-1,0 0 1,1-1-1,-1 1 1,2-1 0,39-8 505,-25 1-453,0-1 0,-1 0 0,19-14 0,-19 12-31,1 1 0,32-16-1,-48 26-32,-1 0-1,1-1 0,-1 1 0,1 0 0,-1 0 1,0-1-1,1 1 0,-1 0 0,1 0 1,-1 0-1,1 0 0,-1 0 0,1 0 0,-1 0 1,1 0-1,-1 0 0,1 0 0,-1 0 1,1 0-1,-1 0 0,1 0 0,-1 0 0,1 1 1,-1-1-1,1 0 0,-1 0 0,1 0 1,-1 1-1,0-1 0,1 0 0,-1 1 0,1-1 1,-1 0-1,0 1 0,1-1 0,-1 1 1,0-1-1,0 0 0,1 1 0,-1-1 0,0 1 1,0-1-1,0 1 0,1 0 0,0 30 124,0 2 4,-1-32-127,0 0 1,0 0-1,0-1 1,0 1 0,0 0-1,1 0 1,-1-1 0,0 1-1,1 0 1,-1 0-1,0-1 1,1 1 0,-1 0-1,1-1 1,-1 1 0,1-1-1,0 1 1,-1-1-1,1 1 1,-1-1 0,1 1-1,0-1 1,-1 1 0,1-1-1,0 0 1,0 1-1,-1-1 1,1 0 0,0 0-1,1 0 1,4 0 38,1 0 0,-1-1 0,1 0 0,-1 0 0,0-1 0,1 0-1,-1 0 1,0-1 0,0 1 0,0-1 0,0-1 0,-1 1 0,0-1 0,6-4 0,14-12-114,33-35 0,-46 43-27,2-3-62,16-13-295,-29 32 424,-1 0-1,0-1 1,0 1-1,0 0 1,0 0-1,0-1 1,-1 1-1,1 0 1,-1 0-1,-1 3 1,-3 6 103,3-8-27,-1 1 0,1-1 0,0 1 0,0 0 0,1 0 0,0 0 0,0 0 0,0 0 0,1 0 0,0 0 0,0 1 0,0-1 0,2 6 0,-1-11-30,0 0 0,0 0-1,0 0 1,0-1 0,0 1-1,1 0 1,-1-1-1,0 1 1,0-1 0,0 1-1,1-1 1,-1 1 0,0-1-1,1 0 1,-1 0-1,0 0 1,1 0 0,-1 0-1,0 0 1,1 0 0,-1 0-1,2-1 1,31-7 252,-28 4-428,0 0 0,0 0 0,0 0 1,-1 0-1,0-1 0,0 0 1,0 0-1,0-1 0,-1 1 1,6-12-1,-3 5-1580,0 0-1,-1-1 1,-1 0 0,6-21 0,-2-6-4893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6.716"/>
    </inkml:context>
    <inkml:brush xml:id="br0">
      <inkml:brushProperty name="width" value="0.025" units="cm"/>
      <inkml:brushProperty name="height" value="0.025" units="cm"/>
    </inkml:brush>
  </inkml:definitions>
  <inkml:trace contextRef="#ctx0" brushRef="#br0">25 9 14157,'-4'-8'3428,"0"7"-770,0 1-544,-1 9-1377,0 9-289,2 9 481,3 4-96,0 5-481,0 0-224,0 4-96,8 0-32,1 0-640,2 4-1250,-3 1-1217,0-4-2050,-3-5-3171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7.121"/>
    </inkml:context>
    <inkml:brush xml:id="br0">
      <inkml:brushProperty name="width" value="0.025" units="cm"/>
      <inkml:brushProperty name="height" value="0.025" units="cm"/>
    </inkml:brush>
  </inkml:definitions>
  <inkml:trace contextRef="#ctx0" brushRef="#br0">1 1 12588,'0'0'14221,"0"38"-16719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3:37.462"/>
    </inkml:context>
    <inkml:brush xml:id="br0">
      <inkml:brushProperty name="width" value="0.025" units="cm"/>
      <inkml:brushProperty name="height" value="0.025" units="cm"/>
    </inkml:brush>
  </inkml:definitions>
  <inkml:trace contextRef="#ctx0" brushRef="#br0">1 1317 14414,'0'0'2776,"9"-2"-1837,327-89 3525,175-78-2432,-237 76-1807,653-223-150,-16-43 42,-696 262 40,225-92 2313,-462 197-3316,-56 20-2697,23-17-4010,16-10-6380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7:10.073"/>
    </inkml:context>
    <inkml:brush xml:id="br0">
      <inkml:brushProperty name="width" value="0.025" units="cm"/>
      <inkml:brushProperty name="height" value="0.025" units="cm"/>
    </inkml:brush>
  </inkml:definitions>
  <inkml:trace contextRef="#ctx0" brushRef="#br0">950 767 6919,'-12'1'304,"-116"14"-41,-50 5 488,136-20-570,0 3 0,-51 9 0,75-8-178,1 1 0,0 0 0,0 1 0,0 1-1,1 1 1,0 0 0,-29 20 0,20-9 73,1 1 1,2 1-1,0 1 1,1 1-1,1 1 1,1 0-1,1 2 0,1 0 1,1 1-1,2 0 1,1 1-1,1 1 0,1 0 1,2 1-1,1 0 1,1 0-1,2 0 1,-3 53-1,7-46-68,2 1 0,2 0 0,1-1-1,2 0 1,2 0 0,1 0 0,2-1 0,1 0 0,2-1-1,2-1 1,1 0 0,1-1 0,2-1 0,34 43-1,-1-14-14,1-2 0,4-3-1,2-2 1,2-3 0,101 64-1,2-15-10,202 87 0,-251-134 8,2-5 0,139 36 0,-190-66 3,0-4 1,1-3-1,1-3 1,-1-2-1,113-7 1,-148-2-5,1-1 0,-1-2 0,0-2 0,-1-1 0,1-1 1,-2-2-1,0-1 0,0-1 0,-1-2 0,38-26 0,-50 29 7,0-1 0,0-1 0,-2-1 0,0 0 0,-1-1 0,0 0 0,-2-2 1,0 1-1,-1-2 0,0 1 0,-2-2 0,-1 1 0,0-1 0,-2-1 0,0 1 0,4-30 0,-5 0 143,-2-1 0,-2 0 0,-3 0 0,-2 0 0,-2 0 0,-3 1 0,-2 0 0,-25-77 0,-2 23 70,-4 2 1,-107-192-1,93 205-192,-4 4 0,-4 2-1,-3 2 1,-97-91 0,-332-261-178,460 405 142,-212-167-108,182 150 41,-138-74 0,176 106 84,-1 2-1,-1 1 1,0 2 0,-1 0-1,-59-8 1,73 15 7,-1 1 0,1 1 1,0 0-1,0 1 0,-1 1 0,1 0 0,0 1 1,1 1-1,-1 1 0,1 0 0,0 1 0,-28 15 1,18-6-19,2 2 0,0 0 1,1 2-1,1 0 1,0 2-1,-30 39 0,26-25-104,1 2-1,2 1 1,-33 74-1,21-18-850,3 1 0,5 2 0,-16 114 0,7 17-2427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0:58.936"/>
    </inkml:context>
    <inkml:brush xml:id="br0">
      <inkml:brushProperty name="width" value="0.025" units="cm"/>
      <inkml:brushProperty name="height" value="0.025" units="cm"/>
    </inkml:brush>
  </inkml:definitions>
  <inkml:trace contextRef="#ctx0" brushRef="#br0">1 791 4837,'0'0'12192,"5"-12"-11551,24-34 30,2 1-1,1 2 0,69-71 1,-45 52-545,-1 1-95,98-119 121,-128 147-259,0-2 0,-3-1 0,27-54-1,-48 88 90,6-20-917,-7 22 841,0-1 0,0 1 0,0 0 0,0-1 0,0 1 0,-1-1 0,1 1 0,0-1 0,0 1-1,0 0 1,0-1 0,-1 1 0,1 0 0,0-1 0,0 1 0,-1 0 0,1-1 0,0 1 0,0 0 0,-1-1 0,1 1 0,0 0 0,-1 0 0,1-1-1,-1 1 1,1 0 0,0 0 0,-1 0 0,1 0 0,-1 0 0,1-1 0,0 1 0,-1 0 0,1 0 0,-1 0 0,1 0 0,-1 0 0,1 0 0,0 0-1,-1 0 1,1 1 0,-1-1 0,1 0 0,0 0 0,-1 0 0,1 0 0,-1 0 0,0 1 0,-27 7-5736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0:59.279"/>
    </inkml:context>
    <inkml:brush xml:id="br0">
      <inkml:brushProperty name="width" value="0.025" units="cm"/>
      <inkml:brushProperty name="height" value="0.025" units="cm"/>
    </inkml:brush>
  </inkml:definitions>
  <inkml:trace contextRef="#ctx0" brushRef="#br0">145 86 11275,'0'-9'1115,"1"6"-1019,-2-2 206,2-1 0,-1 1-1,0 0 1,1-1 0,0 1 0,1 0 0,-1 0 0,1-1 0,0 1 0,0 0-1,0 1 1,5-8 0,-10 46 1284,-58 149 493,22-74-1051,35-98-975,-9 24 146,2 0-1,1 1 0,2 0 1,2 1-1,-4 66 0,10-101-198,0 0 0,0 0 0,0-1-1,1 1 1,-1 0 0,1 0 0,-1 0-1,1 0 1,0-1 0,0 1 0,0 0-1,-1-1 1,2 1 0,-1-1 0,0 1-1,0-1 1,0 1 0,1-1 0,-1 0-1,1 0 1,-1 1 0,1-1 0,-1 0-1,1-1 1,0 1 0,0 0 0,-1 0-1,1-1 1,0 1 0,0-1 0,0 1-1,0-1 1,-1 0 0,1 0 0,0 0-1,0 0 1,0 0 0,0 0 0,0 0-1,0-1 1,2 0 0,9-1-13,-1-1 1,0 0-1,-1 0 1,1-1 0,14-8-1,150-76-1309,-61 26-2342,-35 17-2432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0:59.962"/>
    </inkml:context>
    <inkml:brush xml:id="br0">
      <inkml:brushProperty name="width" value="0.025" units="cm"/>
      <inkml:brushProperty name="height" value="0.025" units="cm"/>
    </inkml:brush>
  </inkml:definitions>
  <inkml:trace contextRef="#ctx0" brushRef="#br0">29 89 8360,'2'-9'4372,"0"-15"-3066,1-10 630,1 13 2611,-20 114-3973,4 1 0,4 0-1,6 128 1,1-220-566,1 1 1,0-1-1,0 0 0,0 0 0,0 1 0,0-1 0,1 0 0,-1 1 0,1-1 1,-1 0-1,1 0 0,0 0 0,0 1 0,0-1 0,0 0 0,0 0 0,0 0 1,0-1-1,1 1 0,-1 0 0,1 0 0,0-1 0,-1 1 0,1-1 0,0 1 1,0-1-1,0 0 0,0 0 0,0 0 0,0 0 0,0 0 0,0 0 0,0 0 1,1-1-1,-1 1 0,0-1 0,1 0 0,-1 1 0,0-1 0,0 0 0,1 0 1,2-1-1,3-1-238,0 1 0,0-1 0,0-1 1,0 1-1,-1-2 0,0 1 0,1-1 1,-1 0-1,0 0 0,-1-1 0,8-5 1,23-28-3716,-3-3-2526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4:12.668"/>
    </inkml:context>
    <inkml:brush xml:id="br0">
      <inkml:brushProperty name="width" value="0.025" units="cm"/>
      <inkml:brushProperty name="height" value="0.025" units="cm"/>
    </inkml:brush>
  </inkml:definitions>
  <inkml:trace contextRef="#ctx0" brushRef="#br0">21 833 7719,'0'0'705,"3"-8"-502,-1 4-218,13-23 414,-14 27-359,0-1 1,0 1-1,0-1 0,0 1 0,0-1 1,0 1-1,0-1 0,0 1 1,0 0-1,0-1 0,0 1 0,0 0 1,0 0-1,0 0 0,0 0 1,1 0-1,-1 0 0,0 0 0,0 0 1,0 1-1,0-1 0,0 0 1,0 1-1,0-1 0,0 0 0,0 1 1,0-1-1,0 1 0,0 0 1,0-1-1,-1 1 0,2 1 0,17 11 66,1-1 0,0-1 0,0-1 0,1 0 0,0-2 0,0 0 0,1-2 0,0 0 0,0-1 0,1-2 1,0 0-1,-1-1 0,35-2 0,625-6 411,-354-22 334,6 0-463,-163 31-313,-1 8-1,244 47 1,336 40-11,-321-57-21,478 20 101,22-107-28,-834 39-99,454-23 60,42-3-57,-443 22-17,831-79 58,-869 77-56,274-41 64,-329 42-57,0-2 0,-1-3 0,-1-2-1,93-47 1,-139 61 25,1 1-1,-1-1 1,-1 0 0,1 0-1,-1-1 1,1 0 0,-2 0 0,1-1-1,-1 1 1,0-1 0,0 0-1,-1-1 1,0 1 0,0-1-1,3-9 1,-5 11 12,-1 0-1,1 1 1,-2-1 0,1 0 0,0 0 0,-1 1-1,0-1 1,-1 0 0,1 0 0,-1 0-1,0 0 1,0 1 0,-1-1 0,0 1-1,0-1 1,0 1 0,-1 0 0,0-1-1,0 1 1,0 0 0,0 1 0,-7-8-1,-7-5-96,-2 0 0,1 2 0,-2 0 1,0 1-1,0 1 0,-2 1 0,1 1 0,-1 1 0,-36-12 0,-13 1 119,-132-23 1,-390-18-202,364 44-274,-969-31 191,416 31 220,-37 0-14,-923 26-175,817-61 150,452 26 143,370 28-72,0 5 1,-160 31 0,126-9-73,1 6-1,2 7 1,1 5 0,-129 65 0,235-97-15,1 1-1,1 1 0,0 1 1,1 1-1,-37 37 0,54-49-8,0 1 0,1 1-1,0-1 1,0 1 0,0 0-1,1 1 1,1-1 0,-1 1-1,2 0 1,-1 0 0,1 0-1,0 0 1,1 1-1,0-1 1,1 1 0,0 0-1,0-1 1,1 1 0,0 0-1,1 0 1,2 13 0,0-13 9,1-1 0,0 1 1,1-1-1,-1 0 0,2-1 0,-1 1 1,1-1-1,1 0 0,-1-1 1,1 1-1,0-1 0,1-1 0,9 7 1,10 7-62,1-2 1,52 25 0,-10-12-411,0-4 1,2-2 0,1-4-1,104 17 1,308 16-3937,-273-39 2357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0.413"/>
    </inkml:context>
    <inkml:brush xml:id="br0">
      <inkml:brushProperty name="width" value="0.025" units="cm"/>
      <inkml:brushProperty name="height" value="0.025" units="cm"/>
    </inkml:brush>
  </inkml:definitions>
  <inkml:trace contextRef="#ctx0" brushRef="#br0">28 258 13837,'-4'8'1062,"1"-3"-787,1 0 3,-1-1 1,0 1-1,1 0 0,0 0 0,0-1 1,0 1-1,1 0 0,0 1 0,0-1 0,0 0 1,1 0-1,-1 6 0,2-10-240,-1 0-1,1-1 1,-1 1 0,1 0-1,0-1 1,-1 1 0,1-1-1,0 1 1,-1-1-1,1 1 1,0-1 0,0 1-1,0-1 1,-1 0 0,1 0-1,0 1 1,0-1-1,0 0 1,0 0 0,0 0-1,-1 0 1,1 0 0,0 0-1,0 0 1,0 0-1,0 0 1,0 0 0,0 0-1,-1-1 1,1 1 0,1-1-1,28-8 601,-19 2-560,0 0 1,0-1-1,-1 0 0,1-1 1,-2 0-1,1-1 0,-2 1 1,1-2-1,-1 1 0,10-19 1,-12 20-53,-1-1 1,0 0 0,-1 0 0,0-1 0,0 1 0,-1-1 0,0 0 0,-1 0 0,0 0 0,-1 0 0,0-1 0,-2-19 0,1 30-23,0 0 1,0 0 0,0 0-1,0 0 1,0 0-1,0-1 1,0 1 0,0 0-1,-1 0 1,1 0 0,0 0-1,-1 0 1,1 0-1,-1 0 1,0 0 0,1 0-1,-1 0 1,0 0 0,1 0-1,-1 0 1,0 0 0,0 0-1,0 1 1,0-1-1,0 0 1,0 1 0,0-1-1,0 1 1,0-1 0,0 1-1,0-1 1,0 1-1,0 0 1,0-1 0,0 1-1,0 0 1,-1 0 0,1 0-1,0 0 1,0 0-1,0 0 1,0 0 0,-1 0-1,1 1 1,0-1 0,0 0-1,0 1 1,0-1-1,-1 1 1,-2 1 1,0 0-1,0 1 1,0-1 0,1 1-1,-1-1 1,1 1-1,0 0 1,0 0 0,0 0-1,0 1 1,1-1-1,-3 5 1,-3 7 89,1 1-1,1 1 1,0-1 0,1 1 0,1 0-1,1 0 1,0 0 0,1 1 0,1-1 0,1 1-1,2 26 1,-2-42-80,1 0 0,-1 0 0,0 0 0,1 0 0,0 0 0,-1 0 0,1 0 0,0 0 0,0-1 0,0 1 0,0 0 0,0 0 0,0-1 0,1 1 0,-1 0 0,1-1 1,-1 0-1,1 1 0,-1-1 0,1 0 0,0 0 0,3 2 0,-2-2 1,0 0 1,1-1-1,-1 1 0,0-1 1,1 0-1,-1 1 1,1-2-1,-1 1 1,0 0-1,1-1 1,-1 1-1,6-3 0,3-1 21,0-1 0,0-1 0,0 0-1,0 0 1,-1-1 0,11-9 0,3-5-19,-1-1 1,-1-1 0,33-42-1,-45 50-72,-1 0 0,0 0 0,-1-1 0,-1 0 0,0-1 1,-1 1-1,-1-1 0,4-21 0,-54 186 475,42-139-396,-2 8 57,0 1 0,1 0 0,1-1 0,1 1 0,0 0 0,4 35-1,-3-53-86,1 1-1,-1 0 1,0 0-1,1 0 1,-1 0-1,1-1 1,-1 1 0,1 0-1,-1 0 1,1-1-1,-1 1 1,1 0-1,0-1 1,-1 1-1,1 0 1,0-1-1,0 1 1,-1-1-1,1 0 1,0 1-1,0-1 1,0 0-1,0 1 1,0-1-1,-1 0 1,1 0-1,0 0 1,0 1-1,0-1 1,0 0-1,0 0 1,0-1-1,0 1 1,0 0-1,0 0 1,-1 0-1,1 0 1,0-1 0,0 1-1,0-1 1,0 1-1,-1 0 1,1-1-1,0 1 1,0-1-1,1-1 1,2 0-252,1-1 0,0-1 0,-1 1 0,1 0 1,-1-1-1,5-6 0,-2 1-979,-1 0 0,-1-1-1,1 0 1,-2 0 0,1 0 0,2-12 0,6-27-6649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0.770"/>
    </inkml:context>
    <inkml:brush xml:id="br0">
      <inkml:brushProperty name="width" value="0.025" units="cm"/>
      <inkml:brushProperty name="height" value="0.025" units="cm"/>
    </inkml:brush>
  </inkml:definitions>
  <inkml:trace contextRef="#ctx0" brushRef="#br0">37 0 15503,'0'0'5413,"-36"63"-5413,44-50-64,11-5-897,5-5-1794,4-3-3042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1.454"/>
    </inkml:context>
    <inkml:brush xml:id="br0">
      <inkml:brushProperty name="width" value="0.025" units="cm"/>
      <inkml:brushProperty name="height" value="0.025" units="cm"/>
    </inkml:brush>
  </inkml:definitions>
  <inkml:trace contextRef="#ctx0" brushRef="#br0">69 410 6854,'-4'10'6022,"-8"19"-4267,-3 4 974,-13 49 1,25-72-2579,1 1 0,0 0 0,1 0 0,0 0 0,0 16 0,1-27-150,0 1 0,1 0-1,-1 0 1,0 0 0,0 0 0,0-1 0,0 1-1,1 0 1,-1 0 0,0-1 0,1 1 0,-1 0-1,1 0 1,-1-1 0,1 1 0,-1 0 0,1-1 0,-1 1-1,1-1 1,0 1 0,-1-1 0,1 1 0,0-1-1,-1 1 1,1-1 0,0 0 0,0 1 0,-1-1-1,1 0 1,0 1 0,0-1 0,0 0 0,0 0 0,-1 0-1,1 0 1,0 0 0,0 0 0,0 0 0,0 0-1,-1 0 1,1-1 0,0 1 0,0 0 0,0-1 0,3 0 8,-1 0 0,0 0 0,1 0 0,-1 0 0,0-1 0,0 0 1,0 0-1,0 0 0,5-4 0,2-6-30,-1 0 1,0-1-1,-1 0 1,0-1-1,-1 0 1,0 0-1,-1 0 1,-1-1-1,0 1 1,-1-1-1,4-31 1,-2-13 101,-1-104 0,-5 122 19,0 41-89,0 0-1,0-1 1,0 1-1,0 0 1,0 0-1,0 0 1,0-1-1,1 1 1,-1 0 0,0 0-1,0-1 1,0 1-1,0 0 1,0 0-1,0-1 1,0 1-1,0 0 1,0 0-1,0-1 1,-1 1 0,1 0-1,0 0 1,0-1-1,0 1 1,0 0-1,0 0 1,0 0-1,0-1 1,-1 1 0,1 0-1,0 0 1,0 0-1,0-1 1,0 1-1,-1 0 1,1 0-1,0 0 1,0 0 0,0 0-1,-1 0 1,1-1-1,0 1 1,0 0-1,-1 0 1,1 0-1,0 0 1,-1 0 0,-8 12 227,-8 22-150,17-34-88,-13 27 12,1 1 1,1 0 0,2 1 0,0 0-1,2 0 1,2 1 0,-3 31-1,8-59-14,0 1 1,1-1-1,-1 0 0,0 0 0,1 0 1,0 0-1,-1 0 0,1 0 0,0 0 0,0 0 1,0 0-1,1 0 0,-1 0 0,0 0 1,1-1-1,-1 1 0,1 0 0,-1-1 0,1 1 1,0-1-1,-1 0 0,1 0 0,0 0 1,0 1-1,0-2 0,0 1 0,0 0 0,0 0 1,1-1-1,-1 1 0,0-1 0,4 1 1,10 1-23,1-1 1,-1-1 0,27-2-1,-17 0-21,-19 2 79,-1-1-1,0 0 1,0-1 0,-1 1 0,1-1 0,0 0-1,0-1 1,-1 0 0,0 0 0,1 0 0,-1 0-1,0-1 1,0 1 0,-1-1 0,1-1 0,7-8-1,4-8 74,0 0 0,20-38 0,-26 42-143,20-34-209,30-71-1,-50 95 153,0 0 0,-1 0 0,-2-1 0,7-49 1,-44 160 1907,20-49-1420,2-1 0,2 2 0,0-1 0,3 1 0,1-1 0,4 71 0,0-98-377,-1 0 0,1 0 0,1 0 0,-1 0 0,1-1 1,0 1-1,0-1 0,1 0 0,0 1 0,0-2 0,9 11 0,-10-13-21,0 0 0,0 0 0,0-1-1,0 1 1,0-1 0,1 0 0,-1 0 0,1 0 0,-1 0-1,1 0 1,0-1 0,0 0 0,-1 1 0,1-2-1,0 1 1,0 0 0,0-1 0,0 0 0,0 0 0,0 0-1,0 0 1,6-1 0,-8 0-22,0 0 0,0-1-1,-1 1 1,1 0 0,0-1 0,-1 1 0,0 0-1,1-1 1,-1 0 0,0 1 0,1-1 0,-1 0-1,0 0 1,0 1 0,-1-1 0,1 0 0,0 0 0,-1 0-1,1 0 1,-1 0 0,1 0 0,-1 0 0,0 0-1,0-1 1,0 1 0,0 0 0,0 0 0,-1 0-1,1 0 1,-1-3 0,0-4-108,-1 0 0,0 0-1,0 0 1,0 1 0,-7-15 0,3 13-109,0-1 0,0 1 0,-1 1 0,-13-15 0,18 21 202,-1 0 0,0 0 0,0 1 0,0-1 1,0 1-1,-1 0 0,1 0 0,-1 0 0,1 0 0,-1 1 1,0 0-1,1-1 0,-1 1 0,0 0 0,0 1 0,0-1 1,-6 1-1,8 0 49,1 0-1,-1 1 1,0-1 0,1 1-1,-1 0 1,1-1 0,-1 1 0,1 0-1,-1 0 1,1 0 0,-1 0 0,1 0-1,0 1 1,0-1 0,0 0-1,0 0 1,-1 1 0,2-1 0,-1 1-1,0-1 1,0 1 0,0-1 0,1 1-1,-1 0 1,1-1 0,-1 1 0,1 0-1,0-1 1,-1 4 0,1-3 15,0 0 1,-1 0 0,1 0 0,0 0-1,0 0 1,0 1 0,0-1 0,1 0 0,-1 0-1,1 0 1,-1 0 0,1 0 0,0 0-1,-1 0 1,1 0 0,0 0 0,0 0-1,1-1 1,-1 1 0,0 0 0,0-1-1,1 1 1,-1-1 0,3 2 0,2 0-11,0-1 1,0 1-1,0-2 0,0 1 1,0-1-1,1 0 1,-1 0-1,0 0 1,1-1-1,-1 0 1,1-1-1,-1 1 1,0-1-1,1 0 1,-1-1-1,8-2 1,3-2-39,0 0 0,0-2 1,0 0-1,21-14 1,-9 3-3,50-42 1,-72 55 29,0-1-1,0 1 1,-1-1 0,0-1 0,0 1 0,-1-1-1,0 0 1,0 0 0,-1 0 0,0-1 0,6-17-1,-10 25 7,0 1-1,0-1 0,0 0 0,0 1 0,0-1 0,0 0 1,0 1-1,0-1 0,0 1 0,0-1 0,0 0 0,0 1 1,0-1-1,-1 1 0,1-1 0,0 0 0,-1 1 1,1-1-1,0 1 0,-1-1 0,1 1 0,0-1 0,-1 1 1,1-1-1,-1 1 0,1 0 0,-1-1 0,1 1 0,-1 0 1,1-1-1,-1 1 0,1 0 0,-1 0 0,0-1 1,1 1-1,-1 0 0,1 0 0,-1 0 0,0 0 0,1 0 1,-1 0-1,1 0 0,-1 0 0,0 0 0,1 0 0,-1 0 1,0 0-1,1 0 0,-2 1 0,-32 9 269,26-4-195,0 0 1,0 0-1,0 0 0,1 1 0,0 0 0,1 0 1,-1 1-1,1 0 0,1 0 0,-1 1 1,2-1-1,-1 1 0,1 0 0,0 0 1,1 1-1,0-1 0,1 1 0,0 0 0,0-1 1,1 1-1,0 16 0,1-24-63,0 0 0,0 1-1,0-1 1,1 1 0,-1-1 0,1 0-1,0 1 1,0-1 0,0 0-1,0 0 1,0 0 0,0 0 0,1 0-1,-1 0 1,1 0 0,-1 0 0,1 0-1,0 0 1,-1-1 0,4 3-1,0-2 4,-1 1 0,1-1-1,0 1 1,0-2-1,0 1 1,1 0-1,-1-1 1,11 1 0,1 0-214,0-2 0,0 0 0,1-1 1,33-6-1,-40 4-694,1-1 0,-1 1 0,0-2 0,0 1 1,-1-1-1,1-1 0,11-8 0,20-22-9268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2.151"/>
    </inkml:context>
    <inkml:brush xml:id="br0">
      <inkml:brushProperty name="width" value="0.025" units="cm"/>
      <inkml:brushProperty name="height" value="0.025" units="cm"/>
    </inkml:brush>
  </inkml:definitions>
  <inkml:trace contextRef="#ctx0" brushRef="#br0">1 1 6374,'0'12'7308,"-1"16"-1575,6 53-1205,-1-55-4274,1 0 0,1 0 0,1-1-1,1 1 1,1-2 0,21 40 0,-22-55-54,2-4-4152,-10-6 3661,1 1-1,0 0 1,-1-1 0,1 1-1,-1-1 1,1 1 0,-1-1-1,1 1 1,-1-1 0,1 1-1,-1-1 1,0 1 0,1-1 0,-1 0-1,0 1 1,1-1 0,-1 1-1,0-1 1,0 0 0,0 1-1,1-1 1,-1 0 0,0 1-1,0-1 1,0 0 0,0 0-1,0 1 1,0-1 0,-1 0 0,2-21-5347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2.651"/>
    </inkml:context>
    <inkml:brush xml:id="br0">
      <inkml:brushProperty name="width" value="0.025" units="cm"/>
      <inkml:brushProperty name="height" value="0.025" units="cm"/>
    </inkml:brush>
  </inkml:definitions>
  <inkml:trace contextRef="#ctx0" brushRef="#br0">0 296 224,'0'0'21567,"10"-9"-20323,19-28-253,31-50-1,22-30-649,-44 82-345,-38 34 1,1 1 0,-1-1 1,1 0-1,-1 1 0,1-1 0,-1 1 1,1-1-1,0 1 0,-1 0 0,1-1 1,0 1-1,-1 0 0,1-1 0,0 1 0,0 0 1,-1 0-1,1 0 0,0-1 0,0 1 1,0 0-1,-1 0 0,1 0 0,0 0 0,0 1 1,-1-1-1,1 0 0,0 0 0,0 0 1,-1 1-1,1-1 0,0 0 0,-1 0 0,1 1 1,0-1-1,-1 1 0,1-1 0,0 1 1,-1-1-1,1 1 0,-1-1 0,1 1 0,-1-1 1,1 1-1,-1 0 0,1-1 0,-1 1 1,0 0-1,1 0 0,-1-1 0,0 1 1,0 0-1,0-1 0,1 1 0,-1 0 0,0 0 1,0 0-1,0-1 0,0 1 0,0 1 0,1 22 26,-2 0-1,0 0 1,-1-1-1,-6 28 0,-3 20 69,21-80 42,-1 0-1,0 0 0,-1-1 0,8-11 0,-16 20-125,34-44 46,-12 15-24,1 1-1,41-40 0,-64 68-28,0 1-1,1-1 1,-1 1-1,0-1 0,1 1 1,-1-1-1,0 1 1,1 0-1,-1-1 0,1 1 1,-1-1-1,1 1 0,-1 0 1,0 0-1,1-1 1,-1 1-1,1 0 0,0 0 1,-1-1-1,1 1 1,-1 0-1,1 0 0,-1 0 1,1 0-1,-1 0 0,1 0 1,0 0-1,-1 0 1,1 0-1,-1 0 0,1 0 1,-1 0-1,1 0 0,-1 1 1,1-1-1,-1 0 1,1 0-1,-1 1 0,1-1 1,-1 0-1,1 0 1,-1 1-1,1-1 0,-1 1 1,0-1-1,1 1 0,1 2 4,-1 1 0,-1-1 0,1 0 0,0 1-1,-1-1 1,0 1 0,0-1 0,0 6-1,-12 74 40,1-19-459,31-82-4734,-6-2 811,-1-4-2152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3.368"/>
    </inkml:context>
    <inkml:brush xml:id="br0">
      <inkml:brushProperty name="width" value="0.025" units="cm"/>
      <inkml:brushProperty name="height" value="0.025" units="cm"/>
    </inkml:brush>
  </inkml:definitions>
  <inkml:trace contextRef="#ctx0" brushRef="#br0">1 121 5701,'0'0'15765,"1"10"-14730,6 30-182,-4-11-364,2 0 0,0-1-1,3 1 1,0-1 0,15 33-1,-22-59-476,-1 0 1,1-1-1,0 1 0,-1-1 0,1 1 0,0-1 1,0 0-1,0 1 0,0-1 0,1 0 1,-1 0-1,0 0 0,0 0 0,1 0 0,-1 0 1,1 0-1,-1 0 0,1 0 0,-1-1 0,1 1 1,2 0-1,-3-1 19,0 0 1,0-1-1,1 1 1,-1-1-1,0 1 1,0-1-1,0 1 0,0-1 1,0 0-1,0 1 1,0-1-1,0 0 1,0 0-1,0 0 0,0 0 1,0 0-1,0 0 1,-1 0-1,1 0 1,0 0-1,0-1 1,4-8 66,-1 0-1,0-1 1,0 1 0,-1 0 0,2-13 0,1-19-83,-1-2-1,-2-55 0,-1 105-39,0 0 0,1 0 0,0-1 0,0 0 0,0 1 0,0-1 0,1 0 0,0 0 0,0-1 0,0 1-1,1-1 1,7 6 0,-7-6 22,1-1 0,-1 0 0,1 0 0,0 0 0,-1-1 0,1 0-1,0 0 1,0-1 0,0 1 0,1-1 0,-1-1 0,0 1 0,0-1-1,1 0 1,-1 0 0,0-1 0,0 0 0,1 0 0,8-3 0,-12 3 3,1 0 0,-1-1 0,1 1-1,-1-1 1,1 0 0,-1 0 0,0 0 0,0-1 0,0 1 0,0-1 0,-1 0 0,1 1 0,-1-1 0,1 0 0,-1-1 0,0 1 0,0 0 0,-1-1 0,1 1 0,-1-1 0,1 1 0,-1-1 0,0 0 0,0 1 0,-1-1 0,1 0 0,-1 0 0,0 1 0,0-1-1,0 0 1,0 0 0,-2-6 0,1 7-1,1 1-1,-1 0 1,1 0-1,-1 0 1,0-1-1,0 1 1,0 0-1,0 0 0,0 1 1,-1-1-1,1 0 1,0 0-1,-1 0 1,1 1-1,-1-1 1,0 1-1,0-1 1,1 1-1,-1 0 1,0 0-1,0 0 0,0 0 1,0 0-1,-1 0 1,1 0-1,0 1 1,0-1-1,0 1 1,-1-1-1,1 1 1,0 0-1,0 0 1,-1 0-1,1 0 0,0 0 1,0 1-1,-1-1 1,1 1-1,0-1 1,0 1-1,0 0 1,0 0-1,0 0 1,0 0-1,0 0 1,0 1-1,0-1 0,0 0 1,1 1-1,-1 0 1,0-1-1,1 1 1,0 0-1,-1 0 1,1-1-1,0 1 1,0 0-1,-1 3 1,0 0-5,0-1 1,0 1 0,0 0 0,1 0-1,0 0 1,0 0 0,0 0 0,1 0-1,-1 0 1,1 0 0,1 0 0,-1 0 0,1 0-1,-1 0 1,4 9 0,-2-11 1,-1 0 1,1 0-1,0 0 1,0-1-1,1 1 1,-1-1-1,0 1 1,1-1-1,0 0 1,-1 0 0,1 0-1,0 0 1,0 0-1,0-1 1,0 0-1,0 1 1,0-1-1,1 0 1,-1 0-1,0-1 1,1 1-1,-1-1 1,0 0-1,5 0 1,197 2-761,-202-3 798,0 1-1,-1-1 0,1 0 0,0 0 0,0 0 0,0 0 1,-1 0-1,1 0 0,-1-1 0,1 0 0,-1 1 1,1-1-1,-1 0 0,0 0 0,0 0 0,0 0 0,0-1 1,0 1-1,-1 0 0,1-1 0,-1 1 0,1-1 1,-1 0-1,0 1 0,0-1 0,0 0 0,0 0 0,-1 0 1,1 0-1,-1 0 0,1 0 0,-1-5 0,0 1 19,0 0-1,0 0 1,0 0-1,-1 0 1,0 0-1,0 0 0,0 0 1,-1 0-1,0 1 1,-1-1-1,0 1 1,0-1-1,-4-5 0,4 7-55,0 1 0,-1-1 0,0 1 0,0 0 0,-1 0 0,1 0-1,-1 0 1,1 1 0,-1 0 0,0 0 0,0 0 0,-1 0-1,1 1 1,-1 0 0,1 0 0,-1 1 0,-9-2 0,46 15-3594,-19-10 1128,0-1 1,0-1-1,0 0 0,19-3 1,-2-6-5752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3.711"/>
    </inkml:context>
    <inkml:brush xml:id="br0">
      <inkml:brushProperty name="width" value="0.025" units="cm"/>
      <inkml:brushProperty name="height" value="0.025" units="cm"/>
    </inkml:brush>
  </inkml:definitions>
  <inkml:trace contextRef="#ctx0" brushRef="#br0">121 2 10154,'0'0'9160,"-10"-2"-6298,4 2-2565,-1 0 0,1 0 0,-1 1 0,1 0 1,-1 0-1,1 0 0,0 1 0,0 0 0,-7 2 0,11-3-243,-1 0-1,1 1 1,0-1-1,-1 0 1,1 1-1,0-1 1,0 1-1,0 0 0,0 0 1,0 0-1,0 0 1,1 0-1,-1 0 1,1 0-1,-1 0 0,1 1 1,0-1-1,0 0 1,0 1-1,0-1 1,0 1-1,0 0 1,1-1-1,0 1 0,-1-1 1,1 1-1,0 0 1,0-1-1,0 1 1,1 3-1,0-5-76,-1 0 0,1 0 0,0 0 0,0 0 0,0 0 0,0 0 0,0 0 0,0 0 0,0 0 0,0-1 0,0 1 0,0 0 0,0-1 0,1 1 0,-1-1 0,0 1 0,0-1 0,1 0 0,-1 1 0,0-1 0,1 0 0,-1 0 0,0 0 0,1 0 0,1 0 0,45 0-931,-36-1 579,173 1-912,-184 0 1301,-1 0-1,1 0 1,0 0-1,-1 0 1,1 0-1,-1 0 0,1 0 1,0 0-1,-1 1 1,1-1-1,0 0 1,-1 0-1,1 1 1,-1-1-1,1 0 1,-1 0-1,1 1 0,-1-1 1,1 1-1,-1-1 1,1 0-1,-1 1 1,1-1-1,-1 1 1,0-1-1,1 1 1,-1-1-1,0 1 0,1 0 1,-1 0-1,-2 22 487,-23 21 452,-90 78 1314,96-103-2151,17-18-361,4-3-667,34-44-7337,42-75-1,-49 71 954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4.038"/>
    </inkml:context>
    <inkml:brush xml:id="br0">
      <inkml:brushProperty name="width" value="0.025" units="cm"/>
      <inkml:brushProperty name="height" value="0.025" units="cm"/>
    </inkml:brush>
  </inkml:definitions>
  <inkml:trace contextRef="#ctx0" brushRef="#br0">57 149 4324,'0'0'17200,"3"64"-15950,-5-30-129,1 2-353,1-2-223,0-2-321,6-6-128,4-8-64,3-8 0,-4-9-480,0-1-449,-6-11-512,-3-13-1410,0-9-2402,-6-11-1794</inkml:trace>
  <inkml:trace contextRef="#ctx0" brushRef="#br0" timeOffset="1">1 0 13741,'0'0'5958,"30"57"-5862,-6-45-32,5 1-64,6-2-1378,0-6-2433,3-4-1474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1:04.444"/>
    </inkml:context>
    <inkml:brush xml:id="br0">
      <inkml:brushProperty name="width" value="0.025" units="cm"/>
      <inkml:brushProperty name="height" value="0.025" units="cm"/>
    </inkml:brush>
  </inkml:definitions>
  <inkml:trace contextRef="#ctx0" brushRef="#br0">180 1 14606,'0'0'3566,"-13"8"-737,-10 8-1467,0 1-1,-30 30 1,46-41-1151,1-1 1,1 2-1,-1-1 1,1 1-1,0 0 1,0 0-1,1 0 1,0 1-1,0-1 1,1 1-1,0 0 1,0 0-1,1 0 1,0 0-1,-1 10 1,3-17-214,0 0 0,0-1 1,0 1-1,0 0 0,1-1 1,-1 1-1,0 0 1,1-1-1,-1 1 0,0 0 1,1-1-1,-1 1 0,0-1 1,1 1-1,-1-1 1,1 1-1,-1-1 0,1 0 1,0 1-1,-1-1 0,1 1 1,-1-1-1,1 0 0,0 0 1,-1 1-1,1-1 1,0 0-1,-1 0 0,1 0 1,0 0-1,-1 1 0,1-1 1,0 0-1,-1 0 1,1-1-1,0 1 0,0 0 1,-1 0-1,1 0 0,1-1 1,29-9-221,-17 1-87,-1-1-1,-1 0 0,0-1 1,19-22-1,-21 21 229,1 0 0,0 1 0,1 1 0,0 0 0,17-10 0,-29 19 100,0 1-1,1 0 0,-1 0 0,0 0 1,1 0-1,-1-1 0,0 1 0,1 0 1,-1 0-1,0 0 0,1 0 0,-1 0 1,0 0-1,1 0 0,-1 0 1,1 0-1,-1 0 0,0 0 0,1 0 1,-1 0-1,0 0 0,1 0 0,-1 0 1,0 1-1,1-1 0,-1 0 0,0 0 1,1 0-1,-1 1 0,0-1 0,0 0 1,1 0-1,-1 0 0,0 1 0,1-1 1,4 18 509,-4 37 343,-1-28-258,1-26-602,-1-1 1,0 1 0,1 0-1,-1-1 1,1 1 0,-1 0-1,1-1 1,-1 1 0,1 0-1,0-1 1,-1 1 0,1-1-1,0 1 1,0-1 0,-1 1 0,1-1-1,0 0 1,0 1 0,-1-1-1,1 0 1,0 0 0,0 1-1,0-1 1,0 0 0,0 0-1,-1 0 1,1 0 0,0 0-1,0 0 1,0 0 0,0-1-1,-1 1 1,2 0 0,32-9 135,-21 2-182,0-1-1,0 0 0,-1-1 1,0 0-1,14-16 1,-16 15-30,1 0 0,1 1 0,0 0 0,0 0 0,19-9 0,-31 18 62,0 0-1,0 0 1,1 0-1,-1 0 1,0 0 0,0-1-1,1 1 1,-1 0 0,0 0-1,0 0 1,1 0 0,-1 0-1,0 0 1,0 0 0,1 0-1,-1 0 1,0 1 0,0-1-1,1 0 1,-1 0-1,0 0 1,0 0 0,0 0-1,1 0 1,-1 0 0,0 1-1,0-1 1,1 0 0,-1 0-1,0 0 1,0 0 0,0 1-1,0-1 1,0 0 0,1 0-1,-1 0 1,0 1 0,0-1-1,0 0 1,3 16 68,-6 20 291,2-33-312,1-2-57,-1 8 187,0 1 0,0-1 0,1 1 0,0 0 0,2 12 1,-2-21-264,1 1 1,-1 0-1,0-1 1,1 1-1,-1-1 1,1 1-1,0-1 0,-1 1 1,1-1-1,0 1 1,0-1-1,0 0 1,0 1-1,0-1 1,1 0-1,-1 0 1,0 0-1,0 0 1,1 0-1,-1 0 1,0 0-1,1-1 1,-1 1-1,1 0 1,-1-1-1,1 1 1,0-1-1,-1 1 1,1-1-1,-1 0 1,1 0-1,0 0 0,-1 0 1,1 0-1,0 0 1,-1 0-1,1 0 1,0-1-1,1 0 1,11-6-6697,-1-14-7245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18:18.704"/>
    </inkml:context>
    <inkml:brush xml:id="br0">
      <inkml:brushProperty name="width" value="0.025" units="cm"/>
      <inkml:brushProperty name="height" value="0.025" units="cm"/>
    </inkml:brush>
  </inkml:definitions>
  <inkml:trace contextRef="#ctx0" brushRef="#br0">714 149 4901,'-8'5'-113,"-51"33"328,-1-2-1,-2-4 1,-1-1 0,-79 24 0,122-49-54,1 0 0,-1 2 0,1 0 0,1 1 1,-1 1-1,1 0 0,1 2 0,-18 14 1,23-15-124,1 1 0,0 0 1,0 0-1,2 1 0,0 1 1,0-1-1,1 2 0,1-1 1,0 1-1,1 0 0,-4 16 1,3-9-37,2 0 0,0 0 0,2 1-1,0 0 1,2-1 0,0 1 0,2 0 0,0 0 0,2 0 0,0 0 0,2-1 0,0 0 0,1 0 0,2 0 0,0-1 0,1 0 0,1 0 0,1-1 0,1 0 0,1-1-1,23 27 1,39 40-3,3-3 0,4-4 0,3-3 0,136 92 0,-175-139-17,0-3-1,2-2 1,0-1 0,2-3-1,0-2 1,1-3 0,99 18-1,-80-24 31,0-3 0,1-3 0,0-3 0,-1-3 0,105-18 0,4-15 97,260-87 0,158-108-140,-511 195 0,-1-5-1,110-70 1,-165 90 34,-2-1-1,0-2 1,42-44 0,-56 51 22,0 0 0,-1-2-1,0 1 1,-2-1 0,0-1 0,15-41 0,-21 47 20,-1-1 0,0-1 1,-1 1-1,-1 0 0,-1-1 0,0 1 1,-1-1-1,0 0 0,-1 1 0,-4-20 1,0 14 26,-1 1 1,-1-1-1,0 2 1,-2-1-1,0 1 1,-21-33-1,2 14-3,-2 2 0,-1 0 1,-1 2-1,-2 2 0,-2 1 0,-45-31 0,27 27-31,-1 2-1,-2 3 1,-1 2-1,-2 3 0,0 2 1,-1 3-1,-1 3 1,-120-18-1,-16 14 379,-305 5 0,-105 40 17,444-7-342,-272 64-1,383-67-82,1 1-1,0 3 1,1 2-1,1 2 1,-49 31-1,81-41-18,-1 1 0,2 0 0,0 2 0,1 0 0,0 1 0,-20 25 0,27-28-3,1 1 0,0-1 0,0 1 0,1 1 0,1-1 0,1 1 0,0 0 0,1 0 0,0 1 0,-1 17-1,3-8-112,1 2-1,1-1 0,1 0 0,2 0 1,0-1-1,2 1 0,1-1 0,1 0 1,1 0-1,14 30 0,-3-16-333,2 0-1,1-2 0,2 0 1,2-2-1,40 43 1,38 28-1434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4:31.493"/>
    </inkml:context>
    <inkml:brush xml:id="br0">
      <inkml:brushProperty name="width" value="0.025" units="cm"/>
      <inkml:brushProperty name="height" value="0.025" units="cm"/>
    </inkml:brush>
  </inkml:definitions>
  <inkml:trace contextRef="#ctx0" brushRef="#br0">357 611 5093,'1'-10'3117,"11"-84"55,-9 49 580,-3 45-3696,0 0 0,0 0 0,0-1 1,0 1-1,0 0 0,0 0 0,0-1 0,0 1 0,0 0 0,0-1 0,0 1 0,0 0 0,0 0 0,0-1 0,0 1 0,0 0 0,-1 0 0,1-1 0,0 1 0,0 0 1,0 0-1,0 0 0,0-1 0,-1 1 0,1 0 0,0 0 0,0 0 0,0-1 0,0 1 0,-1 0 0,1 0 0,0 0 0,0 0 0,-1 0 0,1 0 0,0-1 0,0 1 0,-1 0 1,1 0-1,-11 7 853,-9 15-553,6 19-332,1 0 0,2 1 0,2 0 0,-6 63 0,2-20-16,-30 153 146,-24 160 68,55-299-210,5 1-1,5 102 1,3-195-13,0-1 1,1 1-1,0-1 0,0 0 1,0 0-1,1 0 0,-1 0 1,2 0-1,-1 0 0,1-1 1,-1 1-1,2-1 0,-1 0 1,0-1-1,1 1 0,0-1 1,0 0-1,0 0 1,1 0-1,-1 0 0,1-1 1,0 0-1,0-1 0,0 1 1,0-1-1,0 0 0,1-1 1,-1 1-1,1-1 0,-1-1 1,1 1-1,7-1 0,29-2 220,1-3-1,75-17 1,-15 2 166,727-67-272,292-45 9,-271 23 29,-177 27-45,320-27-53,2-5-37,-296 55-19,-537 51 22,320-46-11,37-2-5,-376 48 7,194-36 1,-270 35-3,-44 6 3,1 0 1,39-12 0,-100-16 313,23 19-338,1-1 0,1 0 0,0-1 0,1 0 0,-14-29 1,-29-82-81,-23-110 28,-26-65-282,90 274 238,-1 1-1,-26-41 1,30 55 117,0 1 1,-1 0-1,0 0 0,-1 1 1,0 0-1,0 0 1,-22-13-1,21 16 0,-1 1 0,0 0 0,1 1 1,-1 0-1,-1 1 0,1 0 0,-24-2 0,-97 2 24,53 3-33,-2204-22-693,636 119 663,8 91 157,1348-152-72,-199 18 2,-132 16-5,10 42-61,507-82-1040,39-6-4312,50-18 1049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25:22.423"/>
    </inkml:context>
    <inkml:brush xml:id="br0">
      <inkml:brushProperty name="width" value="0.025" units="cm"/>
      <inkml:brushProperty name="height" value="0.025" units="cm"/>
    </inkml:brush>
  </inkml:definitions>
  <inkml:trace contextRef="#ctx0" brushRef="#br0">75 1 14638,'0'0'-2787,"-50"6"2947,32-6 97,12 3-289,6-2-545,3 2-992,17-1-161,5-2-32,3 0-128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25:24.179"/>
    </inkml:context>
    <inkml:brush xml:id="br0">
      <inkml:brushProperty name="width" value="0.025" units="cm"/>
      <inkml:brushProperty name="height" value="0.025" units="cm"/>
    </inkml:brush>
  </inkml:definitions>
  <inkml:trace contextRef="#ctx0" brushRef="#br0">0 50 8520,'0'0'171,"11"0"-86,395 24 561,-263-15-588,166-10 0,142-36 237,-100 7-81,2 16-1,544 46 1,-888-31-210,815 71 76,3-36 151,260-50 1042,179 1-251,-84 83-927,-207-6-51,405-51 343,-28-1 219,541 68-553,-1433-60-36,1031 71-11,-714-39-7,475-9 439,1319-124-1,-2085 34 55,150-8 1120,-615 54-1550,23-1 243,51 4 0,-93-2-395,1 1 0,-1 0 0,0 0 0,1 0 0,-1 0 0,0 0 0,0 0 0,0 0 0,0 1 0,0-1 0,0 1 0,0 0 0,-1-1 0,1 1 0,0 0 0,-1 0 0,3 4 0,-1-1-548,-1 0 0,1 0 0,-1 0 0,1 0 0,-1 0 0,1 8 1,-1 11-3533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28:11.204"/>
    </inkml:context>
    <inkml:brush xml:id="br0">
      <inkml:brushProperty name="width" value="0.025" units="cm"/>
      <inkml:brushProperty name="height" value="0.025" units="cm"/>
    </inkml:brush>
  </inkml:definitions>
  <inkml:trace contextRef="#ctx0" brushRef="#br0">0 53 6406,'0'0'1292,"9"-8"-1329,-2 4 34,0-1 0,0 1 0,0 0 0,1 1 0,-1-1 0,1 2 0,0-1 0,0 1 0,0 0 0,0 1 0,0-1 0,0 2 0,0-1 0,1 1 0,15 2 0,200 32 412,-69-7-162,765 39 755,8-66-466,-41-34-108,-85 1-280,900-14 147,-955 24-211,3147 77 306,-1285 41 635,-1674-76-926,1842 13-337,-1892-79-3146,-612 14 79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28:51.694"/>
    </inkml:context>
    <inkml:brush xml:id="br0">
      <inkml:brushProperty name="width" value="0.025" units="cm"/>
      <inkml:brushProperty name="height" value="0.025" units="cm"/>
    </inkml:brush>
  </inkml:definitions>
  <inkml:trace contextRef="#ctx0" brushRef="#br0">145 172 3619,'0'0'64,"-18"-53"193,4 25 1376,1-2-1633,-9 6-192,-9 3-705,-16 6-1217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28:52.767"/>
    </inkml:context>
    <inkml:brush xml:id="br0">
      <inkml:brushProperty name="width" value="0.025" units="cm"/>
      <inkml:brushProperty name="height" value="0.025" units="cm"/>
    </inkml:brush>
  </inkml:definitions>
  <inkml:trace contextRef="#ctx0" brushRef="#br0">77 484 5958,'-10'-3'843,"-32"-15"49,40 18-825,1-1 0,-1 1 1,1-1-1,-1 1 0,1-1 0,0 0 1,-1 0-1,1 0 0,0 0 1,0 0-1,-1 0 0,1 0 1,0 0-1,0-1 0,0 1 0,1 0 1,-1 0-1,-1-4 0,2 5-48,0-1 0,0 0-1,0 0 1,1 1-1,-1-1 1,0 0 0,1 1-1,-1-1 1,1 0 0,-1 1-1,0-1 1,1 0-1,-1 1 1,1-1 0,0 1-1,-1-1 1,1 1-1,-1-1 1,1 1 0,0 0-1,-1-1 1,1 1 0,0 0-1,0-1 1,0 1-1,53-12 275,440-6 1156,-294 14-1136,1061-27 1753,553 72-1458,961 62-555,-1523-144 348,-1084 32-401,1057-65-133,-6-50 10,-869 80 93,388 3 1,-464 45-61,147-1-419,-320-8 518,0-4 1,114-25-1,-140 17 57,36-9-19,210-19 0,-263 41-1881,72-12 0,-25-9-4598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29:03.173"/>
    </inkml:context>
    <inkml:brush xml:id="br0">
      <inkml:brushProperty name="width" value="0.025" units="cm"/>
      <inkml:brushProperty name="height" value="0.025" units="cm"/>
    </inkml:brush>
  </inkml:definitions>
  <inkml:trace contextRef="#ctx0" brushRef="#br0">0 0 2498,'0'0'7399,"10"5"-7372,9 1-25,0-1-1,0-1 1,1-1-1,-1 0 1,1-2-1,30-1 1,71-2 39,-40-1-13,104 10-1,-139 2 4,0 1 0,85 31 0,0 0-1,-22-16-25,154 15 0,117-12 11,-121-11-10,740 28-12,682-22 423,601-34-279,-702 5-239,-977 24 88,227 3-1,1549-61 73,-1773 6-59,566-15 0,19 120 26,-1154-68-25,1016 38-3343,-852-42 764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29:37.662"/>
    </inkml:context>
    <inkml:brush xml:id="br0">
      <inkml:brushProperty name="width" value="0.025" units="cm"/>
      <inkml:brushProperty name="height" value="0.025" units="cm"/>
    </inkml:brush>
  </inkml:definitions>
  <inkml:trace contextRef="#ctx0" brushRef="#br0">537 94 3491,'0'0'417,"-66"-29"-257,28 18 160,-3 0-32,3 1-127,-3 4-65,0-2 0,-2 3-64,-3 0-32,1 2 0,-3 0-32,1 2-737,4-1-1153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29:38.316"/>
    </inkml:context>
    <inkml:brush xml:id="br0">
      <inkml:brushProperty name="width" value="0.025" units="cm"/>
      <inkml:brushProperty name="height" value="0.025" units="cm"/>
    </inkml:brush>
  </inkml:definitions>
  <inkml:trace contextRef="#ctx0" brushRef="#br0">919 20 1185,'-11'-1'1596,"-57"-6"4,0 4 0,-73 5 0,-151 22-362,90-5 630,193-18-1735,-18 0 187,0 2 1,-35 9 0,62-13-321,0 1 1,-1 0-1,1 0 1,-1 0-1,1 0 0,-1 0 1,1 0-1,0 0 1,-1 0-1,1 0 1,-1 0-1,1 0 1,0 1-1,-1-1 0,1 0 1,0 0-1,-1 0 1,1 0-1,-1 1 1,1-1-1,0 0 1,0 0-1,-1 1 0,1-1 1,0 0-1,-1 1 1,1-1-1,0 0 1,0 1-1,-1-1 0,1 0 1,0 1-1,0-1 1,0 0-1,0 1 1,0-1-1,-1 1 1,1-1-1,0 0 0,0 1 1,0-1-1,0 1 1,0-1-1,0 0 1,0 1-1,0-1 1,1 1-1,-1-1 0,0 0 1,0 1-1,0-1 1,0 1-1,0-1 1,1 0-1,-1 1 1,0-1-1,0 0 0,1 1 1,-1-1-1,0 0 1,0 0-1,1 1 1,-1-1-1,0 0 1,1 0-1,0 1 0,24 12 19,4-8 115,0-2 0,1 0 1,0-2-1,33-3 0,3 0 412,748-7 1013,141-16-1357,-289 3-143,97-3-19,534-2 134,-1159 39 18,0-1-4201,-93-10 689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26.978"/>
    </inkml:context>
    <inkml:brush xml:id="br0">
      <inkml:brushProperty name="width" value="0.025" units="cm"/>
      <inkml:brushProperty name="height" value="0.025" units="cm"/>
    </inkml:brush>
  </inkml:definitions>
  <inkml:trace contextRef="#ctx0" brushRef="#br0">3560 418 4484,'-308'-109'3263,"-437"-94"0,548 164-2738,-1 9 0,-2 9 1,-295 5-1,426 20-346,1 2 0,0 3 0,0 3-1,1 3 1,1 3 0,0 3 0,2 3 0,-71 37 0,86-35-161,2 1 1,1 3 0,1 2-1,1 2 1,2 2 0,2 2-1,1 1 1,3 2 0,0 2-1,-46 74 1,42-48-11,3 1 0,3 2 0,-32 99 0,50-122-32,3 1 1,2 0-1,2 0 1,2 1-1,3-1 0,2 64 1,3-96 11,0-1 1,2 0-1,0-1 0,1 1 1,1-1-1,0 1 1,2-1-1,0-1 0,0 1 1,1-1-1,11 14 1,-5-10 40,1-2 0,0 1 0,1-2 0,1 0 0,1-2 0,0 0 1,29 18-1,-1-8 57,1-1 1,1-2-1,1-3 1,1-2-1,0-2 1,84 13-1,32-6 20,1-7 0,1-8 0,189-16 1,499-101 34,-298-7 311,-459 90-257,-2-4 1,-2-4-1,142-76 0,-198 90-108,-2-1 1,-1-2-1,0-2 1,-2-2-1,37-39 1,-56 53 19,-2-1 0,0-1 0,-1 0 0,0 0 0,-1-1 0,-1-1 0,-1 0 0,-1 0 0,0-1 0,-2 0 0,0 0 0,-1-1 0,2-21 0,-7 33-51,1 0 0,-1 0-1,-1 0 1,0 0 0,0 1 0,-1-1-1,0 0 1,0 1 0,-1-1-1,0 1 1,0 0 0,-1 0-1,-9-15 1,4 12-34,0-1 0,-1 2 0,0-1 0,-1 1 0,0 1 0,0 0 0,-23-14 0,-12 0-545,0 1 1,-2 2-1,-86-23 1,132 43 482,-291-80-7156,145 44 544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27.735"/>
    </inkml:context>
    <inkml:brush xml:id="br0">
      <inkml:brushProperty name="width" value="0.025" units="cm"/>
      <inkml:brushProperty name="height" value="0.025" units="cm"/>
    </inkml:brush>
  </inkml:definitions>
  <inkml:trace contextRef="#ctx0" brushRef="#br0">16 0 5125,'0'0'17104,"-2"11"-16618,-4 27-387,2 1 1,1 0-1,2 0 1,2 0-1,2-1 0,1 1 1,18 71-1,-5-52-92,-6-24-1198,13 71 0,-23-102 1080,-10-19-13770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5:14.372"/>
    </inkml:context>
    <inkml:brush xml:id="br0">
      <inkml:brushProperty name="width" value="0.025" units="cm"/>
      <inkml:brushProperty name="height" value="0.025" units="cm"/>
    </inkml:brush>
  </inkml:definitions>
  <inkml:trace contextRef="#ctx0" brushRef="#br0">181 205 4516,'0'0'2547,"-9"-5"-1811,5 2-622,-30-19 486,32 21-479,0-1 0,-1 1 0,1 0-1,0 0 1,-1 0 0,0 0 0,1 0-1,-1 1 1,1-1 0,-1 1-1,0 0 1,1 0 0,-1 0 0,-3 0-1,4 2-82,0 0-1,0 0 1,1 0-1,-1 0 1,1 0-1,0 1 1,-1-1-1,1 0 1,0 1 0,0-1-1,1 1 1,-1-1-1,0 1 1,1-1-1,0 1 1,-1 5-1,0-1 67,-54 490 2691,39 6-2385,15-476-353,1 294 461,-1-315-490,1 1-1,1 0 1,-1-1-1,1 1 1,1 0-1,-1-1 1,1 0-1,0 1 1,0-1-1,1 0 1,0 0-1,5 10 1,-5-13-8,0 0 0,0 0 0,0 0 0,1 0 0,-1-1 0,1 1 0,-1-1 0,1 0 1,0 0-1,0 0 0,0 0 0,0-1 0,0 0 0,0 1 0,0-1 0,1-1 0,-1 1 0,0-1 0,1 0 0,4 0 0,21-3 101,0-1 0,0-1 0,0-2 0,-1-1 0,53-21 0,-1 0-40,28-1-51,1 5 1,2 5 0,200-11-1,-238 22 290,1-3 0,-1-3 0,84-29-1,-94 24-203,0 3 0,1 3 0,1 2-1,99-5 1,-94 21-215,0 3 0,79 17-1,-78-10 94,145 8 0,-123-22 4,438 17 127,-396-7-119,0-6 1,0-5-1,0-7 0,-1-6 0,176-40 1,-118 9 11,588-126-10,-746 165-12,45-2 0,-67 7 9,-1 2 1,0-1 0,0 1 0,0 1-1,0 0 1,0 1 0,15 5 0,-24-7-1,0-1 0,0 1 1,0 0-1,0-1 0,0 0 1,0 0-1,0 0 0,0 0 1,1-1-1,-1 1 0,0-1 0,0 1 1,-1-1-1,1 0 0,0 0 1,0-1-1,0 1 0,-1 0 1,1-1-1,0 0 0,-1 0 1,0 1-1,1-1 0,-1-1 1,0 1-1,0 0 0,0 0 1,0-1-1,2-4 0,7-9 34,-2 0-1,0-1 1,11-27-1,-17 38-36,41-99 0,20-40 13,78-269 0,-136 393-13,-1-1 0,-1 0 0,-1 0 0,-1 0 0,-1 0 0,-1 0 0,-3-26 0,2 43-11,-1 1 0,0-1-1,0 0 1,0 0 0,0 1 0,-1-1 0,0 1 0,0 0 0,0 0 0,0 0 0,-1 0 0,0 0 0,1 1 0,-1 0 0,-1-1 0,1 1 0,0 1-1,-1-1 1,1 1 0,-1 0 0,0 0 0,0 0 0,0 1 0,-10-3 0,-12-1 19,0 1 0,-1 1 0,-39 1 0,43 1 1,-245-25 47,19 0-52,-912 62 148,-930 111-116,2053-144-38,-758 12 32,713-23-818,1-4 0,1-3 0,-98-31-1,150 36-3195,8-2-2152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28.123"/>
    </inkml:context>
    <inkml:brush xml:id="br0">
      <inkml:brushProperty name="width" value="0.025" units="cm"/>
      <inkml:brushProperty name="height" value="0.025" units="cm"/>
    </inkml:brush>
  </inkml:definitions>
  <inkml:trace contextRef="#ctx0" brushRef="#br0">0 141 12172,'0'0'4516,"2"10"-3219,4 9-853,2 0 0,0-1-1,1 0 1,1 0 0,1-1 0,0 0-1,22 25 1,-23-30-246,5 7 98,0-1 0,1 0 0,0-1 0,34 25 0,-46-38-199,1-1 0,1 0 0,-1 0 1,0-1-1,0 1 0,1-1 0,0 0 0,-1-1 0,1 1 0,0-1 0,0 0 0,0-1 0,0 0 0,-1 1 0,1-2 1,0 1-1,0-1 0,0 0 0,0 0 0,0 0 0,-1-1 0,1 0 0,-1 0 0,9-5 0,4-3 134,0-2-1,-1 0 0,-1-1 1,0-1-1,0-1 1,-1 0-1,-1 0 0,17-26 1,-15 17 27,0-1 1,-1-1-1,-2 0 1,-1-1-1,13-41 1,-22 60-242,0-1-1,-1 0 1,-1 0-1,1 0 1,-1 0 0,-1 0-1,0 0 1,-1-15-1,1 23-71,0 0-1,-1 0 0,1 0 1,0 1-1,-1-1 0,1 0 1,0 0-1,-1 1 0,1-1 1,-1 0-1,1 1 0,-1-1 1,1 0-1,-1 1 0,1-1 1,-1 1-1,0-1 0,1 1 1,-1-1-1,0 1 0,0 0 0,1-1 1,-1 1-1,0 0 0,0-1 1,1 1-1,-1 0 0,0 0 1,0 0-1,0 0 0,1 0 1,-1 0-1,0 0 0,0 0 1,0 0-1,0 0 0,1 0 1,-1 1-1,0-1 0,0 0 1,1 0-1,-2 1 0,-33 16-9048,20-7-356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29.042"/>
    </inkml:context>
    <inkml:brush xml:id="br0">
      <inkml:brushProperty name="width" value="0.025" units="cm"/>
      <inkml:brushProperty name="height" value="0.025" units="cm"/>
    </inkml:brush>
  </inkml:definitions>
  <inkml:trace contextRef="#ctx0" brushRef="#br0">209 162 7559,'5'-10'6524,"1"-2"-5393,0-1-173,0 0-1,0 0 1,-1 0 0,-1-1-1,0 0 1,-1 0-1,2-17 1,-5 30-907,-1 0 0,1 0 0,-1 0 0,0 0-1,0 0 1,1 0 0,-1 0 0,0 1 0,0-1 0,0 0 0,0 1 0,0-1-1,0 0 1,0 1 0,0-1 0,0 1 0,0 0 0,0-1 0,0 1 0,-1 0 0,1-1-1,0 1 1,0 0 0,0 0 0,0 0 0,-1 0 0,1 0 0,-2 1 0,-37 2 165,28 0-192,0 1 0,0 0 0,0 1 0,1 0 0,-20 12 0,24-12-26,0-1 0,0 1 0,0 0 0,1 0 0,0 1-1,0 0 1,1 0 0,-1 0 0,-7 13 0,13-17-6,-1-1 1,1 0-1,-1 0 0,1 0 0,0 0 1,0 1-1,0-1 0,0 0 0,0 0 1,0 1-1,0-1 0,0 0 0,0 0 1,0 1-1,0-1 0,1 0 0,-1 0 1,1 0-1,-1 0 0,1 0 0,-1 1 1,1-1-1,0 0 0,-1 0 0,1 0 1,0 0-1,0-1 0,0 1 1,0 0-1,0 0 0,0 0 0,0-1 1,0 1-1,0 0 0,0-1 0,1 1 1,54 21-132,-32-15 20,-7 0 75,0 1 1,0 1 0,-1 0-1,-1 1 1,0 0 0,16 15-1,-27-21 12,1 1-1,-1-1 0,1 1 0,-1 0 0,-1 1 1,1-1-1,-1 1 0,0-1 0,0 1 0,0 0 1,-1 0-1,0 0 0,0 1 0,-1-1 0,0 0 0,0 1 1,0-1-1,-1 1 0,0-1 0,0 1 0,-1 6 1,-1-8 134,0 1 1,0-1-1,0 1 1,0-1 0,-1 0-1,0 0 1,0 0 0,0-1-1,-1 1 1,0-1-1,0 1 1,0-1 0,0-1-1,0 1 1,-1 0 0,0-1-1,0 0 1,0 0 0,0-1-1,0 1 1,0-1-1,-11 3 1,-3 1 374,1-1 0,-1-1-1,0-1 1,0 0 0,-30-1-1,47-1-464,-1-1 0,1 0 0,-1 0 0,0-1 0,1 1 0,-1 0 0,1-1 0,-1 0 0,1 0 0,0 1 0,-1-1 0,1-1 0,0 1 0,-1 0 0,1 0 0,0-1 0,0 0 0,0 1-1,0-1 1,0 0 0,1 0 0,-1 0 0,0 0 0,1 0 0,0 0 0,-2-4 0,2 3-110,0 0-1,0 0 1,1-1-1,-1 1 1,1 0-1,0 0 1,0-1-1,0 1 1,1 0-1,-1 0 1,1 0-1,0-1 1,0 1-1,0 0 1,0 0-1,0 0 1,0 0-1,1 0 1,0 0-1,3-4 1,5-4-837,0 1 0,0 0 1,1 0-1,1 1 0,-1 1 0,1 0 1,1 0-1,0 1 0,15-6 0,28-10-5583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29.494"/>
    </inkml:context>
    <inkml:brush xml:id="br0">
      <inkml:brushProperty name="width" value="0.025" units="cm"/>
      <inkml:brushProperty name="height" value="0.025" units="cm"/>
    </inkml:brush>
  </inkml:definitions>
  <inkml:trace contextRef="#ctx0" brushRef="#br0">101 363 17136,'0'0'2039,"-10"8"-15,2-3-1702,-37 31 1889,41-33-1993,0 0 0,1 1 0,0 0 0,-1-1 0,1 1 1,0 0-1,1 1 0,-1-1 0,1 1 0,-3 7 0,4-12-217,1 1-1,0 0 0,0 0 1,-1-1-1,1 1 1,0 0-1,0 0 0,0-1 1,0 1-1,0 0 0,0 0 1,0-1-1,0 1 1,0 0-1,1 0 0,-1-1 1,0 1-1,0 0 0,1-1 1,-1 1-1,0 0 0,1-1 1,-1 1-1,1 0 1,-1-1-1,1 1 0,-1-1 1,1 1-1,0 0 0,1 0-1,-1-1-1,1 1 0,-1-1 1,1 0-1,-1 1 0,1-1 0,0 0 1,-1 0-1,1 0 0,-1 0 1,1 0-1,0-1 0,1 1 0,5-2-14,-1 0-1,0-1 1,1 1-1,-1-1 1,9-6-1,1-2 35,0-1 0,-1-1 1,-1 0-1,0-2 0,-1 1 0,0-2 0,-2 0 0,1 0 0,-2-1 0,0 0 0,-2-1 1,1-1-1,-2 1 0,-1-1 0,0-1 0,-1 1 0,-1-1 0,-1 0 0,-1 0 0,-1-1 0,-1 1 1,-1-28-1,0 47-17,1-1 1,-1 0-1,0 1 1,0-1-1,-1 1 1,1-1-1,0 0 1,0 1-1,-1-1 1,1 1-1,-1-1 1,1 1-1,-1-1 1,0 1-1,0 0 1,0-1 0,1 1-1,-1 0 1,-1-1-1,1 1 1,0 0-1,0 0 1,0 0-1,0 0 1,-1 0-1,1 0 1,0 0-1,-1 1 1,1-1-1,-1 0 1,1 1-1,-1-1 1,1 1-1,-1 0 1,0-1-1,1 1 1,-1 0-1,-1 0 1,-1 1-9,0-1-1,1 1 1,-1 0-1,1 1 1,0-1 0,-1 0-1,1 1 1,0 0 0,0 0-1,0 0 1,0 0-1,0 1 1,0-1 0,1 1-1,-5 4 1,-2 3-2,0 1-1,1 1 1,0-1-1,1 1 1,0 1-1,1-1 1,0 1-1,1 0 1,1 0 0,0 1-1,0-1 1,-1 19-1,5-30 5,0 0 0,1 0 0,-1 0 0,1-1 0,-1 1-1,1 0 1,0 0 0,0-1 0,0 1 0,0 0 0,0-1 0,0 1 0,0-1 0,0 1-1,1-1 1,-1 0 0,0 0 0,1 1 0,-1-1 0,1 0 0,0 0 0,-1 0 0,1-1-1,0 1 1,0 0 0,-1 0 0,1-1 0,0 0 0,0 1 0,0-1 0,0 0 0,0 0-1,3 0 1,10 1 6,1 0-1,-1-1 0,17-3 0,-24 2-3,27-5-100,-29 4 60,1 1 1,-1-1 0,1 1 0,0 0 0,-1 1 0,1 0 0,0 0 0,-1 0 0,1 1 0,0 0 0,7 2-1,-13-2 40,0 0-1,0 0 1,0 0-1,0 0 1,0 0-1,-1 1 1,1-1-1,-1 0 1,1 0-1,-1 1 1,1-1-1,-1 1 1,0-1-1,1 0 1,-1 1-1,0-1 0,0 1 1,0-1-1,0 0 1,0 1-1,0-1 1,-1 1-1,0 1 1,-8 33 109,2-20 0,-1 0 1,-19 27 0,18-30-44,0 1-1,1 0 1,-10 23 0,19-37-90,-1 0 0,0 0-1,0 0 1,1-1 0,-1 1 0,0 0 0,1 0-1,-1 0 1,0 0 0,1 0 0,-1 0 0,0 0-1,0 0 1,1 0 0,-1 0 0,0 0 0,1 0-1,-1 0 1,0 0 0,1 0 0,-1 0 0,0 0 0,1 0-1,-1 0 1,0 1 0,0-1 0,1 0 0,-1 0-1,0 0 1,0 0 0,1 1 0,-1-1 0,0 0-1,0 0 1,1 1 0,-1-1 0,0 0 0,0 0-1,0 1 1,0-1 0,0 0 0,1 1 0,-1-1-1,0 0 1,0 0 0,0 1 0,0-1 0,0 0-1,0 1 1,0-1 0,0 0 0,0 1 0,0-1-1,0 0 1,0 1 0,0-1 0,0 0 0,0 1 0,-1-1-1,1 1 1,23-17-3337,3-10-1281,2-6-2877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0.610"/>
    </inkml:context>
    <inkml:brush xml:id="br0">
      <inkml:brushProperty name="width" value="0.025" units="cm"/>
      <inkml:brushProperty name="height" value="0.025" units="cm"/>
    </inkml:brush>
  </inkml:definitions>
  <inkml:trace contextRef="#ctx0" brushRef="#br0">69 57 16688,'0'0'1665,"-10"12"145,-31 37 0,39-47-1716,1 0-1,-1 0 1,0 0 0,1 0 0,0 0 0,-1 0-1,1 0 1,0 1 0,0-1 0,0 0 0,0 1-1,1-1 1,-1 1 0,1-1 0,0 1 0,-1-1-1,1 1 1,1 4 0,-1-5-77,1-1-1,0 1 1,0-1-1,0 0 1,0 1 0,0-1-1,0 0 1,0 0-1,0 0 1,0 0-1,0 0 1,1 0-1,-1 0 1,0 0 0,1 0-1,-1-1 1,1 1-1,-1-1 1,1 1-1,-1-1 1,3 1 0,8 1-8,1 0 1,-1-2 0,0 1-1,1-1 1,14-3 0,-15 2 5,0-2 0,-1 0 0,1 0 0,-1-1 0,0 0 0,0-1 1,0-1-1,10-6 0,-16 9 9,-1 1-1,1-1 1,-1 0 0,0-1 0,0 1-1,0-1 1,-1 1 0,1-1 0,-1 0-1,0 0 1,0-1 0,0 1 0,0-1 0,-1 0-1,0 1 1,0-1 0,0 0 0,0 0-1,-1 0 1,1-8 0,-2 12-11,0 1 0,0 0 0,0-1 1,0 1-1,-1 0 0,1-1 0,0 1 1,0 0-1,0-1 0,-1 1 0,1 0 1,0-1-1,0 1 0,-1 0 0,1 0 0,0-1 1,-1 1-1,1 0 0,0 0 0,-1 0 1,1-1-1,0 1 0,-1 0 0,1 0 0,-1 0 1,1 0-1,0 0 0,-1 0 0,1 0 1,0 0-1,-1 0 0,1 0 0,-1 0 0,1 0 1,0 0-1,-1 0 0,1 0 0,-1 0 1,1 1-1,-18 4 125,11 0-126,1 0 1,-1 0-1,2 0 0,-1 1 1,0 0-1,1 0 0,0 1 0,1-1 1,-1 1-1,1 0 0,1 0 0,-1 0 1,1 1-1,1-1 0,-1 1 1,1 0-1,0 0 0,1 0 0,-1 11 1,2-18-1,1 1 1,-1-1 0,1 0-1,-1 1 1,1-1 0,-1 1 0,1-1-1,0 0 1,-1 1 0,1-1-1,0 0 1,0 0 0,0 0-1,0 0 1,0 0 0,0 0 0,1 0-1,-1 0 1,0 0 0,0 0-1,1-1 1,-1 1 0,1 0-1,-1-1 1,0 0 0,1 1 0,-1-1-1,1 0 1,-1 1 0,1-1-1,-1 0 1,1 0 0,-1 0 0,1 0-1,-1 0 1,1-1 0,2 0-1,4 1 87,1-1-1,-1-1 1,1 1-1,-1-2 0,13-4 1,-7 1-6,-1-1 0,-1-1 0,1 0 0,-1 0 1,0-2-1,12-11 0,-19 15-60,1 0 0,-1 1 0,0-2 0,0 1 0,-1 0 1,0-1-1,0 0 0,0 0 0,-1 0 0,0-1 0,0 1 0,-1-1 0,2-10 0,-4 17-33,0 1 0,0-1-1,0 1 1,0-1-1,0 1 1,0-1-1,0 1 1,0-1 0,0 1-1,0-1 1,0 1-1,0-1 1,0 1 0,0-1-1,-1 1 1,1-1-1,0 1 1,0-1-1,-1 1 1,1-1 0,0 1-1,-1 0 1,1-1-1,0 1 1,-1 0-1,1-1 1,0 1 0,-1 0-1,1-1 1,-1 1-1,1 0 1,-1 0 0,1-1-1,-1 1 1,1 0-1,-1 0 1,1 0-1,-1 0 1,1 0 0,-1 0-1,1 0 1,-1 0-1,1 0 1,-1 0 0,1 0-1,-1 0 1,1 0-1,-1 0 1,1 0-1,-1 0 1,1 1 0,-1-1-1,1 0 1,-1 0-1,1 1 1,0-1-1,-1 0 1,1 1 0,-1-1-1,1 0 1,0 1-1,-1-1 1,1 1 0,-30 21-48,26-16 60,0 0 1,0 0-1,1 0 0,0 0 1,-5 14-1,7-20-8,1 1 1,-1 0-1,1 0 0,-1 0 0,1 0 0,-1 0 0,1 0 0,0 1 0,-1-1 1,1 0-1,0 0 0,0 0 0,0 0 0,0 0 0,0 0 0,0 0 0,0 1 1,0-1-1,1 0 0,-1 0 0,0 0 0,1 0 0,-1 0 0,1 0 0,-1 0 1,1 0-1,-1 0 0,1 0 0,-1 0 0,1 0 0,0-1 0,0 1 0,0 0 1,-1 0-1,1-1 0,0 1 0,0 0 0,0-1 0,0 1 0,0-1 1,0 1-1,0-1 0,2 1 0,5-1 0,-1 0 0,1-1 0,0 0 0,0 0 0,0-1 0,-1 0 0,1 0 0,-1-1 0,1 0-1,-1 0 1,0-1 0,0 0 0,0 0 0,-1 0 0,0-1 0,0 0 0,0 0 0,0-1 0,-1 1 0,1-1 0,-2-1 0,1 1 0,-1-1 0,0 0 0,0 0 0,3-8 0,-7 15-12,0 0 1,0 0 0,-1 0 0,1 0 0,0 0-1,0 0 1,0 0 0,0 0 0,-1 0-1,1 0 1,0 0 0,0 0 0,0 0 0,-1 0-1,1 0 1,0 0 0,0 0 0,0 0-1,-1 0 1,1 0 0,0 0 0,0 0 0,0 0-1,-1 0 1,1 0 0,0 0 0,0 0-1,0-1 1,0 1 0,0 0 0,-1 0 0,1 0-1,0 0 1,0 0 0,0-1 0,0 1-1,0 0 1,0 0 0,-1 0 0,1-1 0,0 1-1,0 0 1,0 0 0,0 0 0,0 0-1,0-1 1,0 1 0,0 0 0,0 0 0,0 0-1,0-1 1,0 1 0,0 0 0,0 0-1,0-1 1,-14 13-101,-42 59 195,53-67-51,-1 1 0,1 0 1,0 0-1,1 1 0,0-1 0,-1 1 0,2-1 0,-1 1 0,0-1 0,1 1 0,0 0 1,1 0-1,-1 7 0,2-12-33,0 0 1,0 1 0,0-2-1,0 1 1,0 0 0,0 0-1,0 0 1,0 0 0,0 0-1,0-1 1,0 1 0,0-1-1,1 1 1,-1-1 0,0 1-1,1-1 1,-1 0-1,0 1 1,0-1 0,1 0-1,-1 0 1,1 0 0,-1 0-1,0 0 1,1 0 0,-1-1-1,0 1 1,0 0 0,1-1-1,-1 1 1,2-2 0,45-13 82,-2-28-26,-10 8-120,-35 36 50,1 0 1,-1-1 0,0 1 0,0 0 0,0 0 0,0-1-1,0 1 1,0 0 0,0 0 0,0 0 0,0 0 0,-1 0-1,1 1 1,0-1 0,-1 0 0,1 0 0,-1 0 0,1 1-1,-1-1 1,1 0 0,-1 1 0,0-1 0,0 0 0,0 3-1,11 41 10,-8-67 159,1 0 1,1 1-1,1 0 0,1 0 0,17-35 1,-16 47-346,-7 3 138,-10 8-156,4 0 194,0 2 1,1-1 0,0 0-1,-1 1 1,1 0-1,1 0 1,-1 0 0,0 0-1,1 1 1,0-1-1,0 1 1,1 0 0,-1 0-1,1 0 1,0 0-1,0 0 1,0 1 0,1-1-1,0 0 1,-1 11-1,3-15 4,0 1 0,0-1 0,-1 0 0,1 1 0,0-1 0,0 0 0,0 0 0,1 0 0,-1 0 0,0 0 0,0 0 0,1 0 0,-1 0 0,0 0 0,1-1 0,-1 1 0,1 0 0,-1-1 0,1 1 0,-1-1 0,1 0 0,-1 0 0,1 1 0,-1-1 0,1 0 0,-1 0 0,3-1 0,47 0-888,-45 0 585,0 0-1,0 0 1,0-1-1,0 0 1,-1 0-1,1 0 1,0-1 0,-1 0-1,0 0 1,0 0-1,6-5 1,-8 6-341,0-1-1,-1 1 1,1-1 0,-1 1 0,0-1-1,0 0 1,0 0 0,0 0 0,0 0 0,-1 0-1,0-1 1,3-6 0,-3 1-4128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1.187"/>
    </inkml:context>
    <inkml:brush xml:id="br0">
      <inkml:brushProperty name="width" value="0.025" units="cm"/>
      <inkml:brushProperty name="height" value="0.025" units="cm"/>
    </inkml:brush>
  </inkml:definitions>
  <inkml:trace contextRef="#ctx0" brushRef="#br0">137 25 10410,'-1'0'8422,"-2"3"-4538,2-2-3953,1-1 0,-1 1 0,1-1-1,0 0 1,-1 1 0,1-1 0,0 1-1,0-1 1,-1 1 0,1-1 0,0 1-1,0-1 1,0 1 0,-1-1 0,1 1-1,0 0 1,0-1 0,0 1 0,0-1-1,0 1 1,0-1 0,0 1-1,0-1 1,1 1 0,-1-1 0,0 1-1,0 0 1,0-1 0,0 1 0,1-1-1,-1 1 1,0-1 0,1 0 0,-1 1-1,0-1 1,1 1 0,-1-1 0,1 1-1,-1-1 1,0 0 0,1 1 0,-1-1-1,1 0 1,-1 0 0,1 1 0,-1-1-1,1 0 1,-1 0 0,1 0-1,-1 0 1,1 1 0,0-1 0,-1 0-1,1 0 1,-1 0 0,1 0 0,-1 0-1,1 0 1,-1-1 0,1 1 0,-1 0-1,1 0 1,0 0 0,0-1 0,66-6-12348,-34-5 9979,-9-8 7182,-24 20-4534,1 0 0,-1 0 0,0 0 0,0 0 0,0-1 1,0 1-1,1 0 0,-1 0 0,0 0 0,0-1 0,0 1 0,0 0 1,0 0-1,1-1 0,-1 1 0,0 0 0,0 0 0,0-1 0,0 1 1,0 0-1,0 0 0,0-1 0,0 1 0,0 0 0,0 0 0,0-1 1,0 1-1,0 0 0,0 0 0,0-1 0,0 1 0,0 0 1,-1 0-1,1-1 0,0 1 0,0 0 0,0 0 0,0-1 0,-1 1 1,-11 0 3061,-16 9-1193,20-3-1788,0-1 1,1 2-1,0-1 1,0 1-1,1 0 1,0 0-1,0 1 1,1 0-1,0 0 1,0 0-1,0 1 1,1-1-1,1 1 1,0 0-1,-3 12 1,3-10-247,1 0 0,0 1-1,1 0 1,0-1 0,1 1 0,0 0 0,1-1 0,1 1 0,-1-1 0,2 1 0,0-1-1,5 14 1,11 20-2,-10-26-32,-1-1-1,-1 2 1,0-1 0,-1 1-1,-2 0 1,0 0 0,2 28-1,-6-47-4,0 0 0,0 1-1,0-1 1,0 0-1,0 0 1,-1 1-1,1-1 1,0 0-1,-1 0 1,1 1-1,-1-1 1,1 0 0,-1 0-1,1 0 1,-1 0-1,0 0 1,0 0-1,0 0 1,1 0-1,-1 0 1,0 0 0,0 0-1,0-1 1,0 1-1,-3 1 1,2-1 49,-1 0 0,0 0 0,0-1 0,0 1 0,0-1 0,0 1 0,0-1 0,0 0 0,0-1 0,-6 0 0,1 0 95,0-1 1,1 0-1,-1 0 1,0-1-1,1 0 1,0 0-1,0-1 0,-7-4 1,6 1-116,0 0 1,0 0 0,1-1 0,0 0-1,1 0 1,0-1 0,0 0-1,1 0 1,0 0 0,1-1-1,-1 1 1,2-1 0,0 0-1,-3-13 1,5 17-50,0-1 0,0 1-1,1-1 1,0 1 0,0-1-1,0 1 1,1-1 0,0 1-1,0-1 1,1 1 0,0 0 0,0 0-1,0 0 1,1 0 0,0 0-1,0 0 1,0 0 0,1 1-1,0 0 1,0 0 0,0 0 0,0 0-1,9-6 1,1 2-359,-1 0 1,1 2-1,0 0 0,1 0 0,27-8 1,-23 9-2691,0-1 0,33-18 1,-21 4-6078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1.530"/>
    </inkml:context>
    <inkml:brush xml:id="br0">
      <inkml:brushProperty name="width" value="0.025" units="cm"/>
      <inkml:brushProperty name="height" value="0.025" units="cm"/>
    </inkml:brush>
  </inkml:definitions>
  <inkml:trace contextRef="#ctx0" brushRef="#br0">19 99 17585,'0'0'6310,"-18"-58"-4100,17 48-1442,1 3-704,0 2-256,7-3-2210,1-2-3363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1.903"/>
    </inkml:context>
    <inkml:brush xml:id="br0">
      <inkml:brushProperty name="width" value="0.025" units="cm"/>
      <inkml:brushProperty name="height" value="0.025" units="cm"/>
    </inkml:brush>
  </inkml:definitions>
  <inkml:trace contextRef="#ctx0" brushRef="#br0">121 0 16239,'0'0'5333,"-1"16"-4494,-58 282 2760,2-26-1679,57-271-1917,-1 6 19,0 0 0,0 0-1,1 0 1,0 0 0,1 9 0,-1-15-18,0 0 1,0-1-1,0 1 1,0 0-1,1-1 1,-1 1-1,0-1 1,0 1 0,1 0-1,-1-1 1,0 1-1,1-1 1,-1 1-1,1-1 1,-1 1-1,1-1 1,-1 1-1,1-1 1,-1 1-1,1-1 1,-1 0 0,1 1-1,0-1 1,0 0-1,1 1 9,-1-1-1,1-1 1,-1 1 0,1 0-1,-1 0 1,1-1-1,-1 1 1,1 0 0,-1-1-1,1 0 1,-1 1-1,0-1 1,1 0 0,-1 0-1,2-1 1,26-22 28,-1-1 0,-1-1 1,-2-1-1,-1-2 0,29-43 0,-41 57-149,-11 13 58,15-19-1810,25-44 0,-38 58 473,0 0 0,0 0 0,0 0-1,-1-1 1,0 1 0,1-14 0,-2 5-4202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2.262"/>
    </inkml:context>
    <inkml:brush xml:id="br0">
      <inkml:brushProperty name="width" value="0.025" units="cm"/>
      <inkml:brushProperty name="height" value="0.025" units="cm"/>
    </inkml:brush>
  </inkml:definitions>
  <inkml:trace contextRef="#ctx0" brushRef="#br0">27 0 11563,'0'0'2883,"-17"51"63,13-21-319,-1 2-417,4-1-512,1 1-513,0-1-705,6-1-384,7-4-96,1-6-961,4-7-1185,-3-8-800,-1-5-2852,-2-9-4291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2.619"/>
    </inkml:context>
    <inkml:brush xml:id="br0">
      <inkml:brushProperty name="width" value="0.025" units="cm"/>
      <inkml:brushProperty name="height" value="0.025" units="cm"/>
    </inkml:brush>
  </inkml:definitions>
  <inkml:trace contextRef="#ctx0" brushRef="#br0">7 95 13196,'0'0'9284,"7"8"-8510,-5-5-719,1 1 0,0-1 0,0 1 0,1-1 0,-1 0 0,0-1 0,1 1 0,0 0 0,0-1 1,0 0-1,0 0 0,0 0 0,0-1 0,0 1 0,1-1 0,-1 0 0,1 0 0,-1 0 0,1-1 0,-1 0 0,1 1 0,-1-2 0,1 1 0,-1 0 0,1-1 0,-1 0 0,0 0 0,1 0 1,-1-1-1,0 0 0,7-3 0,-8 3-11,1-1 0,0-1 1,-1 1-1,1 0 0,-1-1 1,0 1-1,0-1 0,-1 0 1,1 0-1,-1 0 0,0-1 1,0 1-1,0-1 1,0 1-1,-1-1 0,1-4 1,-1 7-36,-1 0 0,0-1 1,1 1-1,-1 0 0,0 0 1,0 0-1,0 0 1,-1 0-1,1 0 0,-1 0 1,1 0-1,-1 0 1,1 0-1,-1 0 0,0 0 1,0 0-1,0 0 0,0 0 1,0 0-1,0 1 1,-1-1-1,1 0 0,-1 1 1,1-1-1,-1 1 0,1 0 1,-1 0-1,0-1 1,0 1-1,0 0 0,0 0 1,1 1-1,-1-1 1,0 0-1,-1 1 0,1-1 1,-2 0-1,-1 1-27,-1-1 0,1 1 0,0 0 0,-1 0-1,1 0 1,0 1 0,0 0 0,-1 0 0,1 0 0,0 1 0,0 0 0,0 0-1,1 0 1,-1 0 0,0 1 0,1 0 0,-1 0 0,1 0 0,0 1-1,0-1 1,0 1 0,-5 6 0,5-5 8,0 0 0,1 0 1,-1 1-1,1-1 0,0 1 0,0-1 0,1 1 1,0 0-1,0 0 0,0 0 0,1 0 0,0 1 1,0-1-1,0 0 0,1 0 0,0 1 0,0-1 1,2 12-1,-1-16 10,0 0 0,0-1 0,0 1 0,0 0 1,0-1-1,0 1 0,0 0 0,0-1 0,1 0 0,-1 1 1,1-1-1,-1 0 0,1 0 0,0 1 0,-1-1 0,1-1 1,0 1-1,0 0 0,-1 0 0,1-1 0,0 1 0,0-1 0,0 1 1,0-1-1,4 0 0,54 1 91,-55-2-85,10 0-12,-1-2-1,1 0 0,-1-1 1,0 0-1,0-1 1,-1 0-1,0-1 0,0-1 1,0 0-1,0-1 1,-1 0-1,-1-1 1,1 0-1,-1-1 0,-1 0 1,14-17-1,-20 14-54,-15 16-87,-15 16 80,-14 26 369,38-42-240,0 0 1,0 0 0,0 1-1,0-1 1,0 1-1,1 0 1,0 0 0,0-1-1,0 1 1,0 0-1,0 0 1,1 0 0,-1 5-1,2-8-47,0 0 0,0 0 0,0 0 1,0-1-1,0 1 0,0 0 0,0 0 0,0-1 0,0 1 0,1 0 0,-1-1 0,0 1 0,0-1 0,0 1 0,1-1 0,-1 0 0,0 0 0,1 0 0,-1 1 0,0-1 0,1 0 0,-1 0 0,0-1 1,1 1-1,-1 0 0,0 0 0,3-1 0,40-8 153,-37 7-246,0-1 0,0 0 0,0-1 0,0 0 0,-1 0 0,1 0 1,-1-1-1,0 0 0,-1 0 0,1-1 0,-1 1 0,7-11 0,-9 11-584,0 0 0,0 0 1,0-1-1,-1 1 0,0-1 0,0 1 0,0-1 0,-1 0 0,0 0 0,1-9 1,-2-17-6225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3.160"/>
    </inkml:context>
    <inkml:brush xml:id="br0">
      <inkml:brushProperty name="width" value="0.025" units="cm"/>
      <inkml:brushProperty name="height" value="0.025" units="cm"/>
    </inkml:brush>
  </inkml:definitions>
  <inkml:trace contextRef="#ctx0" brushRef="#br0">120 0 13004,'0'0'8755,"-3"13"-7890,-42 181 1698,-27 150-1186,73-401-3830,1-44 190,-1 67 1920,0 28 483,0 8 252,0 3-327,1 0 1,-1 0-1,1 0 1,0 0-1,0 0 0,1 0 1,-1-1-1,1 1 1,0-1-1,0 1 1,0-1-1,1 0 1,0-1-1,0 1 0,0-1 1,0 1-1,0-1 1,1 0-1,-1-1 1,1 1-1,8 3 0,-2-2 77,0-1-1,0 0 0,0 0 0,0-1 0,1 0 0,-1-1 0,1 0 0,-1-1 0,14-2 1,-22 2-88,0 0 1,0-1-1,0 1 1,0-1-1,0 0 1,-1 0-1,1 0 1,0 0-1,0-1 1,-1 1-1,1-1 1,-1 0-1,1 1 1,-1-1-1,0 0 1,1 0 0,-1-1-1,0 1 1,0 0-1,-1-1 1,1 1-1,-1-1 1,1 0-1,-1 1 1,0-1-1,1 0 1,0-5-1,-2 8-53,-1 0 0,1-1 0,0 1 0,0 0 0,0-1 0,-1 1 1,1 0-1,0-1 0,0 1 0,-1 0 0,1-1 0,0 1 0,-1 0 0,1 0 0,0 0 0,-1-1 0,1 1 0,0 0 0,-1 0 0,1 0 0,0 0 0,-1-1 0,1 1 0,-1 0 0,1 0 0,0 0 0,-1 0 0,1 0 0,-1 0 0,1 0 0,0 0 0,-1 0 0,1 0 0,-1 1 0,1-1 0,0 0 0,-1 0 0,1 0 0,0 0 0,-1 1 0,1-1 0,0 0 0,-1 0 0,1 1 0,0-1 0,-1 0 1,1 0-1,0 1 0,-1 0 0,-19 12-37,14-7 60,1 0 0,1 1 0,-1 0 0,1 0 0,-5 12 0,8-18-18,0 0 0,1 0 0,-1 0 0,0 0 0,1 0 0,0 0 0,-1 0 0,1 0 0,0 0 0,-1 0 0,1 1 0,0-1 1,0 0-1,0 0 0,0 0 0,0 0 0,0 1 0,0-1 0,0 0 0,1 0 0,-1 0 0,0 0 0,1 0 0,-1 0 0,1 1 0,-1-1 0,1 0 0,-1 0 0,1 0 0,0-1 0,0 1 0,-1 0 0,1 0 0,0 0 1,0 0-1,0-1 0,0 1 0,0 0 0,0-1 0,0 1 0,0-1 0,0 1 0,0-1 0,0 0 0,3 1 0,11 0 92,1 0-1,0-1 1,0-1 0,0-1-1,0 0 1,0-1 0,-1 0 0,26-11-1,-22 8-105,1 1 0,-1 0 0,1 2-1,33-3 1,-52 6 3,-1 0-1,1 0 1,0 1 0,-1-1-1,1 0 1,-1 0 0,1 1-1,0-1 1,-1 0 0,1 1-1,-1-1 1,1 1 0,-1-1-1,1 0 1,-1 1-1,1 0 1,-1-1 0,1 1-1,-1-1 1,0 1 0,1-1-1,-1 1 1,0 0 0,0-1-1,1 1 1,-1 0 0,0-1-1,0 1 1,0 0-1,0-1 1,0 1 0,0 0-1,1 35 16,-1-32 4,0 0 0,0 0 0,0 0-1,0 0 1,1 0 0,-1 0 0,1 0 0,2 6-1,0-7 16,0-1-1,0 0 1,1 1-1,-1-1 1,1-1-1,-1 1 1,1 0-1,0-1 1,0 0-1,0 1 1,0-2-1,-1 1 1,1 0-1,0-1 1,6 0-1,28-4-1022,-37 4 786,0-1-1,0 1 0,1-1 0,-1 1 1,0-1-1,0 1 0,0-1 0,0 0 1,0 0-1,0 0 0,0 0 0,0 0 1,0 1-1,0-2 0,0 1 0,0 0 1,-1 0-1,1 0 0,0 0 0,0-2 0,-2-14-4131,-8-5-3411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5:22.779"/>
    </inkml:context>
    <inkml:brush xml:id="br0">
      <inkml:brushProperty name="width" value="0.025" units="cm"/>
      <inkml:brushProperty name="height" value="0.025" units="cm"/>
    </inkml:brush>
  </inkml:definitions>
  <inkml:trace contextRef="#ctx0" brushRef="#br0">1310 191 4773,'-6'-10'96,"-3"-4"260,1 0 0,-2 1 1,0 0-1,-1 1 1,0 0-1,0 1 1,-1 0-1,-1 1 1,0 0-1,0 1 0,-1 0 1,-15-6-1,13 9-307,0 1 0,0 0-1,0 1 1,0 1-1,0 1 1,-1 0 0,1 1-1,-30 3 1,21 0-59,-1 2-1,1 1 1,1 2 0,-1 0 0,-25 11 0,-6 9-48,1 1 0,1 4-1,-90 69 1,66-42 140,-122 120 0,178-156-36,0 1 0,2 2 0,0 0 0,2 0 0,1 2 0,1 0 1,2 1-1,0 1 0,-10 37 0,19-49-29,1 1-1,1 0 1,1 0-1,1 0 1,1-1-1,0 1 1,1 0-1,1 0 0,1 0 1,1 0-1,0-1 1,1 0-1,1 0 1,1 0-1,1-1 1,12 22-1,3-3 5,1 0 0,2-2 0,1-1 0,2-1 0,1-2 0,39 31 0,5 3-14,145 95-1,-193-143 8,2-1 0,0-1-1,1-1 1,0-1-1,1-2 1,0-1 0,1-2-1,0 0 1,51 3 0,-56-10 53,-1-1 0,0 0 0,1-2 1,-1-1-1,0-2 0,0 0 0,-1-1 1,0-1-1,0-2 0,31-16 0,-24 8 45,-1-2 0,-1-1-1,0-1 1,-2-1 0,0-1-1,41-51 1,-28 24 93,-3-1 0,-1-2 0,-3-1 0,49-116 0,-65 130-58,-2-2-1,-2 1 1,-2-2 0,-2 0 0,-2 0 0,-1 0 0,-2-90-1,-6 119-160,1 1-1,-2-1 0,0 1 0,-1 0 0,0 0 0,-1 0 0,-1 1 1,0-1-1,-13-20 0,6 16 27,-1 0-1,0 0 1,-1 1 0,-1 1 0,-32-26 0,19 21-1,0 2 1,-1 0 0,-1 2 0,-1 2-1,0 1 1,-1 1 0,-68-17-1,59 23-118,-1 1-1,1 2 0,-1 2 0,0 2 1,0 2-1,0 2 0,1 1 0,-1 3 1,-61 18-1,7 7-1681,1 4 1,-162 90-1,164-77-2412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3.502"/>
    </inkml:context>
    <inkml:brush xml:id="br0">
      <inkml:brushProperty name="width" value="0.025" units="cm"/>
      <inkml:brushProperty name="height" value="0.025" units="cm"/>
    </inkml:brush>
  </inkml:definitions>
  <inkml:trace contextRef="#ctx0" brushRef="#br0">1 1 19603,'0'0'1665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4.115"/>
    </inkml:context>
    <inkml:brush xml:id="br0">
      <inkml:brushProperty name="width" value="0.025" units="cm"/>
      <inkml:brushProperty name="height" value="0.025" units="cm"/>
    </inkml:brush>
  </inkml:definitions>
  <inkml:trace contextRef="#ctx0" brushRef="#br0">17 0 9641,'0'0'12246,"-3"9"-11482,-1 4-571,1-1 0,1 0 0,0 1 0,0 0 0,2-1 0,0 21 0,0-31-168,0 1 0,1 0 0,-1 0 0,1 0 0,0-1-1,0 1 1,0 0 0,0-1 0,0 1 0,1-1 0,-1 0 0,1 1 0,0-1 0,-1 0 0,1 0 0,3 3-1,-2-3-19,-1-1-1,1 0 1,0 0-1,0 0 1,0 0-1,0 0 0,0 0 1,0-1-1,0 1 1,0-1-1,0 0 0,0 0 1,0 0-1,0 0 1,0-1-1,0 1 1,0-1-1,0 0 0,4-1 1,2-2 46,1 0 0,-1-1 0,0 0 0,0-1 0,-1 0 0,1 0 0,-1-1 0,-1 0 1,1-1-1,-1 1 0,7-11 0,-6 8-21,1 0 1,0 1 0,1 0-1,0 0 1,0 1 0,13-7-1,-22 15-33,-1 0 0,0 0 0,1 0 0,-1 0 0,1 0 0,-1 0-1,0 0 1,1 0 0,-1 1 0,0-1 0,1 0 0,-1 0 0,1 0 0,-1 1-1,0-1 1,1 0 0,-1 0 0,0 1 0,0-1 0,1 0 0,-1 1 0,0-1-1,0 0 1,1 1 0,-1-1 0,0 1 0,0-1 0,0 0 0,0 1 0,0-1-1,0 1 1,1-1 0,-1 0 0,0 1 0,0-1 0,0 1 0,0-1 0,0 0 0,-1 1-1,1-1 1,0 1 0,0-1 0,0 1 0,0 27 141,0-23-107,-1 50 194,2 54-1,-1-108-212,0 0 1,0 0-1,0 1 0,0-1 1,0 0-1,0 0 1,1 0-1,-1 0 1,1 0-1,-1 0 0,0 0 1,1 0-1,0 0 1,-1 0-1,1 0 1,-1 0-1,1-1 0,0 1 1,0 0-1,0 0 1,-1-1-1,1 1 1,0 0-1,0-1 0,0 1 1,0-1-1,0 1 1,2 0-1,0-1 20,0 0-1,0 1 1,0-1-1,0-1 1,0 1-1,0 0 1,0-1-1,0 1 1,0-1-1,4-2 0,6-2 76,-1 0-1,0-2 0,20-12 0,102-94 65,-134 112-171,1 1 0,-1 0 0,1-1 0,-1 1 0,0-1 1,1 1-1,-1 0 0,1-1 0,-1 1 0,1 0 0,-1 0 0,1-1 0,-1 1 0,1 0 0,-1 0 0,1 0 0,-1 0 0,1 0 0,-1-1 0,1 1 0,0 0 0,-1 0 0,1 0 0,-1 0 0,1 1 0,-1-1 0,1 0 0,-1 0 0,1 0 0,-1 0 0,1 1 0,-1-1 0,1 0 0,-1 0 0,2 1 1,6 23-8,-8 48-12,-1-54 17,1-17-1,0 0 1,-1-1 0,1 1 0,0-1 0,0 1-1,0-1 1,0 1 0,0-1 0,1 1-1,-1 0 1,0-1 0,0 1 0,0-1 0,0 1-1,1-1 1,-1 1 0,0-1 0,0 1-1,1-1 1,-1 1 0,0-1 0,1 1 0,-1-1-1,1 0 1,-1 1 0,1-1 0,-1 0-1,0 1 1,1-1 0,-1 0 0,1 1 0,0-1-1,20-6-208,28-34-577,-36 28 334,21-12-1626,14-12-4611,-30 18-1108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4.484"/>
    </inkml:context>
    <inkml:brush xml:id="br0">
      <inkml:brushProperty name="width" value="0.025" units="cm"/>
      <inkml:brushProperty name="height" value="0.025" units="cm"/>
    </inkml:brush>
  </inkml:definitions>
  <inkml:trace contextRef="#ctx0" brushRef="#br0">0 4 19442,'0'0'5317,"50"-3"-8071,-26 10-834,-6 2-5252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4.857"/>
    </inkml:context>
    <inkml:brush xml:id="br0">
      <inkml:brushProperty name="width" value="0.025" units="cm"/>
      <inkml:brushProperty name="height" value="0.025" units="cm"/>
    </inkml:brush>
  </inkml:definitions>
  <inkml:trace contextRef="#ctx0" brushRef="#br0">37 1 12588,'0'0'12679,"3"8"-11761,-2 7-803,0 1 0,-1-1 0,0 0 0,-1 0 0,-1 0 0,0 0 0,-1 0 0,-8 23 1,4-14-11,2 0 0,0 0 1,-1 37-1,6-56-165,3 44-3183,-3-47 2966,1 1 1,0 0-1,-1-1 0,1 0 0,0 1 1,0-1-1,0 1 0,0-1 0,0 0 1,1 0-1,-1 0 0,1 0 1,0 0-1,-1 0 0,1 0 0,3 2 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5.185"/>
    </inkml:context>
    <inkml:brush xml:id="br0">
      <inkml:brushProperty name="width" value="0.025" units="cm"/>
      <inkml:brushProperty name="height" value="0.025" units="cm"/>
    </inkml:brush>
  </inkml:definitions>
  <inkml:trace contextRef="#ctx0" brushRef="#br0">67 0 10442,'0'0'10853,"2"9"-10036,2 21-567,-2-1 1,-2 1 0,0 0 0,-2 0 0,-6 33 0,-3 49 913,11-106-1103,0 174 1340,0-178-1391,0 0-1,0 1 1,0-1-1,1 0 0,-1 0 1,1 0-1,-1 1 0,1-1 1,0 0-1,-1 0 0,1 0 1,0 0-1,1 0 0,-1 0 1,0 0-1,0 0 0,1-1 1,-1 1-1,3 2 0,-3-6-22,0 0 0,0 0-1,0 0 1,-1 0 0,1-1-1,-1 1 1,0 0 0,1 0-1,-1 0 1,0 0-1,0-1 1,-1 1 0,1-2-1,0 0-66,-2-14-134,0 1 1,-1 0-1,-1 1 0,0-1 0,-1 1 0,-14-30 0,11 27 221,0 0 0,2 0 0,0-1 0,-4-28 0,11 48 22,-1-1 0,1 1 1,-1-1-1,1 1 0,-1-1 1,1 1-1,-1-1 0,1 1 1,-1 0-1,1-1 0,-1 1 1,1 0-1,0-1 0,-1 1 1,1 0-1,0 0 0,-1 0 1,1-1-1,0 1 0,-1 0 1,1 0-1,0 0 0,-1 0 1,1 0-1,0 0 0,-1 1 0,1-1 1,0 0-1,-1 0 0,1 0 1,0 1-1,-1-1 0,1 0 1,0 1-1,0-1 0,40 12-506,-28-8-11,84 14-8122,-68-15 2134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5.887"/>
    </inkml:context>
    <inkml:brush xml:id="br0">
      <inkml:brushProperty name="width" value="0.025" units="cm"/>
      <inkml:brushProperty name="height" value="0.025" units="cm"/>
    </inkml:brush>
  </inkml:definitions>
  <inkml:trace contextRef="#ctx0" brushRef="#br0">108 241 10154,'0'0'6011,"-9"5"-3935,2-1-1805,0 1-1,0 0 1,0 0-1,1 0 1,0 1-1,0 0 1,0 0-1,1 1 1,0-1-1,0 1 1,1 0-1,-1 1 0,2-1 1,-1 1-1,1 0 1,0 0-1,1 0 1,0 0-1,0 0 1,-1 16-1,3-23-260,0 0 1,0 0-1,0 0 0,0 0 0,0 1 0,0-1 0,1 0 1,-1 0-1,0 0 0,1 0 0,-1 0 0,1 0 0,-1 0 1,1 0-1,-1 0 0,1 0 0,0-1 0,0 1 0,-1 0 1,1 0-1,0 0 0,0-1 0,0 1 0,0 0 0,0-1 1,0 1-1,0-1 0,0 1 0,0-1 0,0 0 0,0 1 1,0-1-1,0 0 0,0 0 0,0 0 0,0 0 1,1 0-1,-1 0 0,0 0 0,0 0 0,0 0 0,0 0 1,0-1-1,2 1 0,2-2 32,1 1 0,-1-1 1,1 1-1,-1-2 0,0 1 0,0 0 0,8-6 1,-1-1 5,-2-1 0,1 0 0,-1 0 0,-1-1 0,16-23 0,-20 26-35,0 0 0,0 0 0,-1 0 0,-1 0 0,1 0 1,-1-1-1,-1 0 0,1 0 0,-1 1 0,1-16 0,-4 29-93,0 0 0,0-1 0,-1 1 1,1 0-1,-1-1 0,-5 9 0,-3 10 57,7-12 16,0 1-1,1 0 0,0 0 1,0 0-1,1 0 0,2 18 1,-1-29 10,0 0 0,0 0 0,0 0 0,0 0 0,0 0 0,0 0 0,1-1 0,-1 1-1,0 0 1,1 0 0,-1 0 0,1-1 0,-1 1 0,1 0 0,-1 0 0,1-1 0,-1 1 0,1 0 0,-1-1 0,1 1 0,0-1 0,0 1 0,-1-1 0,1 1 0,0-1 0,0 0 0,0 1 0,-1-1 0,2 1 0,1-1 17,0 0 1,-1 0-1,1 1 1,0-2-1,0 1 1,-1 0-1,1-1 0,0 1 1,4-2-1,2-2 58,1 0 0,-1 0 0,-1 0 0,14-10 0,-1-3-31,-1-2 0,-1 0 0,-1-1-1,-1-1 1,-1 0 0,0-1 0,-2-1 0,-1-1-1,0 0 1,-2 0 0,-1-1 0,9-34 0,-13 19-20,-13 30-31,-12 16-57,8 2 79,0 0 0,0 2 0,1-1 0,1 1 0,-1 1 0,-8 13 0,-3 6 143,-20 39 1,35-60-110,2 0-1,-1 1 1,1 0 0,1-1 0,0 1-1,0 1 1,1-1 0,0 0 0,0 13-1,2-19-47,0 0 0,0 0-1,1-1 1,0 1-1,-1 0 1,1-1 0,1 1-1,-1 0 1,0-1 0,1 0-1,0 1 1,0-1 0,0 0-1,0 0 1,0 0-1,1 0 1,-1 0 0,1 0-1,0-1 1,0 0 0,0 1-1,0-1 1,0 0 0,0 0-1,1-1 1,-1 1-1,7 2 1,-3-2-34,-1 1 0,1-1 0,-1-1 0,1 1 1,0-1-1,0 0 0,0-1 0,-1 1 0,1-2 0,0 1 0,9-2 0,-12 1 33,0 0-1,1-1 1,-1 0-1,0 0 0,0 0 1,0 0-1,0 0 1,0-1-1,-1 0 1,1 0-1,-1 0 0,0 0 1,0 0-1,0-1 1,0 0-1,0 1 1,2-7-1,15-25 113,25-66 0,-52 121-42,0 0 1,1 0-1,1 1 1,1 0-1,1 0 1,0 0-1,2 0 1,2 34 0,-1-54-75,0 0 1,0 0 0,0 0 0,1-1 0,-1 1 0,0 0 0,0 0 0,1 0 0,-1 0-1,1-1 1,-1 1 0,1 0 0,-1 0 0,1-1 0,-1 1 0,1 0 0,0-1 0,-1 1-1,1-1 1,0 1 0,0-1 0,-1 1 0,2 0 0,-1-1-134,-1 0 1,1 0-1,-1 0 1,0 0-1,1 0 1,-1 0-1,1 0 1,-1-1-1,1 1 1,-1 0-1,1 0 1,-1 0-1,0 0 1,1-1-1,-1 1 1,1 0-1,-1 0 0,0-1 1,1 1-1,-1 0 1,0-1-1,1 1 1,-1 0-1,0-1 1,0 1-1,1-1 1,-1 1-1,0 0 1,0-1-1,1 1 1,-1-1-1,0 1 1,0-1-1,0 1 1,0 0-1,0-1 1,0 1-1,0-1 1,0 1-1,0-1 1,0 1-1,0-1 1,1-11-4773,0-2-2889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6.274"/>
    </inkml:context>
    <inkml:brush xml:id="br0">
      <inkml:brushProperty name="width" value="0.025" units="cm"/>
      <inkml:brushProperty name="height" value="0.025" units="cm"/>
    </inkml:brush>
  </inkml:definitions>
  <inkml:trace contextRef="#ctx0" brushRef="#br0">0 1 16752,'0'0'7367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6.602"/>
    </inkml:context>
    <inkml:brush xml:id="br0">
      <inkml:brushProperty name="width" value="0.025" units="cm"/>
      <inkml:brushProperty name="height" value="0.025" units="cm"/>
    </inkml:brush>
  </inkml:definitions>
  <inkml:trace contextRef="#ctx0" brushRef="#br0">61 103 16688,'0'0'7682,"8"1"-7383,-6 0-315,1-1 0,-1 1 0,1-1 0,-1 0 0,1 0 0,0 0 0,-1 0 0,1 0 0,-1 0 0,1-1 0,-1 1-1,1-1 1,-1 0 0,1 0 0,-1 0 0,1 0 0,-1 0 0,0-1 0,0 1 0,0-1 0,0 1 0,0-1 0,0 0 0,0 0 0,0 1 0,-1-1 0,1-1 0,-1 1 0,1 0 0,-1 0 0,0 0 0,0-1 0,0 1 0,0-1 0,0 1 0,-1-1 0,1 1 0,-1-1 0,1 1 0,-1-1 0,0 0 0,0 1 0,0-1 0,-1 1 0,1-1 0,0 1 0,-1-1 0,-1-2 0,2 3 6,0 1 0,-1 0 0,1-1 1,-1 1-1,1 0 0,-1 0 0,1-1 0,-1 1 1,0 0-1,0 0 0,0 0 0,0 0 0,0 0 0,0 0 1,0 0-1,0 0 0,0 0 0,0 1 0,0-1 0,0 0 1,-1 1-1,1-1 0,0 0 0,0 1 0,-1 0 1,1-1-1,0 1 0,-1 0 0,1 0 0,-1 0 0,1 0 1,0 0-1,-1 0 0,1 0 0,0 0 0,-1 0 0,1 1 1,0-1-1,-1 1 0,1-1 0,0 1 0,-1-1 1,1 1-1,0 0 0,-1 0 0,-4 3-6,1-1 0,-1 1-1,1 0 1,0 0 0,0 0 0,0 1-1,1-1 1,-5 7 0,3-2 10,0 1 1,0 1-1,-8 20 0,13-27 21,-1 0 0,1 1 0,0-1 0,0 0 0,0 1 0,1-1 0,-1 1 0,1-1 0,0 1 0,1-1 0,-1 1 0,1-1 0,1 6 0,-1-8-6,1 0 1,-1 0 0,1 0-1,0 0 1,0-1-1,0 1 1,0 0-1,0-1 1,0 1 0,0-1-1,0 0 1,0 0-1,1 0 1,-1 0-1,0 0 1,1 0 0,-1-1-1,1 1 1,-1-1-1,1 0 1,-1 0-1,1 0 1,-1 0 0,1 0-1,-1 0 1,6-2-1,2 1 3,0 0 0,0-1 1,0 0-1,0-1 0,12-5 0,-2-2-71,-2-2 0,0 0 1,0-1-1,-1-1 0,20-21 0,-14 14 407,-30 33 138,-1 0 0,2 0 0,-8 18 1,5-10-62,7-16-355,0-1 0,1 0 0,-1 1 0,1-1 0,0 1 0,0-1 0,0 1 0,0 0 0,1-1 0,-1 1 1,1 6-1,0-10-58,1 1 1,-1 0-1,0 0 1,0-1-1,1 1 1,-1 0-1,0-1 1,1 1-1,-1 0 1,1-1-1,-1 1 0,1-1 1,-1 1-1,1-1 1,-1 1-1,1-1 1,0 1-1,-1-1 1,1 1-1,0-1 1,0 1-1,28 0 117,-20-4-66,0 1 1,0-1 0,0-1-1,-1 0 1,1 0 0,-1-1 0,0 0-1,8-6 1,21-25-3289,-35 33 2227,-1 1 1,1-1 0,-1 1 0,1-1 0,-1 0 0,0 0 0,0 0 0,0 1-1,0-1 1,0 0 0,-1 0 0,1-4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6.930"/>
    </inkml:context>
    <inkml:brush xml:id="br0">
      <inkml:brushProperty name="width" value="0.025" units="cm"/>
      <inkml:brushProperty name="height" value="0.025" units="cm"/>
    </inkml:brush>
  </inkml:definitions>
  <inkml:trace contextRef="#ctx0" brushRef="#br0">23 171 10090,'0'0'13004,"3"49"-12011,-9-15-128,-3 1-385,5-2-224,0-3-96,2-6-128,2-4-192,0-9-1153,1-8-801,4-3-865,4-12-3074</inkml:trace>
  <inkml:trace contextRef="#ctx0" brushRef="#br0" timeOffset="1">37 1 19731,'0'0'4228,"10"62"-4196,6-44-1281,-1-4-1634,1 1-2594,0-5-3204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7.271"/>
    </inkml:context>
    <inkml:brush xml:id="br0">
      <inkml:brushProperty name="width" value="0.025" units="cm"/>
      <inkml:brushProperty name="height" value="0.025" units="cm"/>
    </inkml:brush>
  </inkml:definitions>
  <inkml:trace contextRef="#ctx0" brushRef="#br0">130 0 13068,'0'0'6140,"-11"4"-4171,6-3-1831,-58 24 2093,59-23-2150,1 0 0,-1 0 0,1 1 0,-1-1 0,1 1 0,0 0 1,0-1-1,0 1 0,0 1 0,0-1 0,1 0 0,-1 1 0,1-1 1,0 1-1,0 0 0,-1 4 0,3-7-114,-1 0-1,1-1 1,0 1 0,0-1-1,1 1 1,-1 0 0,0-1 0,0 1-1,0-1 1,0 1 0,0 0-1,1-1 1,-1 1 0,0-1 0,1 1-1,-1-1 1,0 1 0,1-1-1,-1 1 1,0-1 0,1 1 0,-1-1-1,1 0 1,-1 1 0,1-1-1,-1 0 1,1 1 0,-1-1 0,1 0-1,-1 0 1,1 1 0,0-1-1,-1 0 1,1 0 0,-1 0 0,1 0-1,0 0 1,0 0 0,32 3-1443,-24-3 956,4 1-50,5 0-633,0 0 0,0 1-1,0 0 1,-1 2 0,0 0-1,1 1 1,20 9 0,-37-14 1346,-1 0 1,1 1 0,0-1-1,0 0 1,0 1-1,0-1 1,-1 1-1,1-1 1,0 1 0,0 0-1,-1-1 1,1 1-1,0 0 1,-1-1-1,1 1 1,-1 0 0,1 0-1,-1 0 1,1-1-1,-1 1 1,0 0-1,1 0 1,-1 0 0,0 0-1,0 0 1,0 0-1,1 1 1,-2 0 108,0-1 0,1 0 0,-1 0 0,0 1 1,0-1-1,1 0 0,-1 0 0,0 0 0,0 0 0,-1 0 0,1 0 0,0 0 1,0 0-1,0-1 0,-3 2 0,-52 19 4138,54-21-4248,-58 14 2074,55-13-2149,0 0 0,-1 0 0,1-1 0,0 0-1,0 0 1,0 0 0,0-1 0,0 0 0,-9-2-1,14 3-230,-1-1-1,0 1 0,1-1 1,-1 0-1,0 1 0,1-1 0,-1 0 1,1 0-1,-1 0 0,1 1 1,-1-1-1,1 0 0,0 0 0,0 0 1,-1 0-1,1 0 0,0 1 1,0-1-1,0 0 0,0 0 0,0 0 1,0 0-1,0 0 0,0 0 0,0 0 1,0 0-1,1 0 0,-1 1 1,0-1-1,0 0 0,1 0 0,0-1 1,14-27-7720,7 7-1538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5:31.225"/>
    </inkml:context>
    <inkml:brush xml:id="br0">
      <inkml:brushProperty name="width" value="0.025" units="cm"/>
      <inkml:brushProperty name="height" value="0.025" units="cm"/>
    </inkml:brush>
  </inkml:definitions>
  <inkml:trace contextRef="#ctx0" brushRef="#br0">619 115 3651,'-23'2'590,"1"0"-1,0 2 0,0 0 0,-38 14 0,37-10-388,0-2 0,0-1 0,0 0 0,-32 1 0,41-6-120,0 1 1,0 0-1,1 1 1,-1 0-1,1 1 1,-1 0-1,1 2 1,0-1-1,0 1 1,1 1-1,-1 1 1,1-1-1,1 2 1,-1 0-1,1 0 1,1 1-1,0 0 1,-11 12-1,13-11-30,0 1 0,0-1-1,1 1 1,0 1 0,1-1 0,0 1 0,1 0-1,1 0 1,0 1 0,0-1 0,1 1 0,1 0-1,0 0 1,1 0 0,0 0 0,2 24 0,5 12-72,1-1 0,3 0 0,19 57 0,-4-13 79,-10-30-77,38 97 1,-42-133 19,1-1 1,2 0-1,0-1 1,2 0-1,0-2 1,25 27-1,-25-32 14,1 0 0,1-2-1,0 0 1,1-1 0,23 14 0,-28-21-7,0 0 0,1-1 0,0 0 0,0-2 0,0 1 0,0-2 0,1 0 0,26 1 0,-7-3 73,0-3 0,0 0-1,0-3 1,0 0 0,60-20 0,163-72 501,-231 85-526,-1-1-1,0-1 0,0-1 0,-2-1 1,0-1-1,-1-2 0,0 0 1,-2-1-1,0-1 0,-2-1 1,0-1-1,-1-1 0,-2 0 1,0-1-1,-2-1 0,-1-1 0,0 1 1,-3-2-1,0 0 0,-1 0 1,-2-1-1,-1 0 0,-1 0 1,1-46-1,-7 39 101,-1-1 1,-1 1-1,-3 0 1,-1 0-1,-1 0 0,-2 1 1,-2 0-1,-1 1 1,-22-42-1,21 46-91,-1 2-1,-1-1 1,-31-39 0,39 58-28,-1 1 1,0-1 0,0 2-1,-1 0 1,0 0-1,-1 0 1,0 2-1,0-1 1,-1 1 0,1 1-1,-1 0 1,-13-3-1,-7 0-23,0 1 0,-1 2 0,0 2 0,0 0-1,-53 4 1,24 4-81,1 3 1,-66 16-1,-10 13-2309,-160 67 1,183-59-241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7.646"/>
    </inkml:context>
    <inkml:brush xml:id="br0">
      <inkml:brushProperty name="width" value="0.025" units="cm"/>
      <inkml:brushProperty name="height" value="0.025" units="cm"/>
    </inkml:brush>
  </inkml:definitions>
  <inkml:trace contextRef="#ctx0" brushRef="#br0">185 224 17232,'0'0'1879,"-13"8"113,7-5-1935,-19 12 1253,1 0 0,-25 22 1,43-33-1116,0 1 1,1 0-1,0 0 1,0 0-1,0 0 1,1 1-1,-1 0 1,1 0-1,1 0 1,-1 0-1,1 1 1,0 0-1,1-1 1,-1 1-1,-2 14 1,5-20-194,0 0 0,0 0 0,0 0 0,0 0 0,1-1 0,-1 1 0,0 0 0,0 0 1,0 0-1,1 0 0,-1 0 0,0-1 0,1 1 0,-1 0 0,1 0 0,-1-1 0,1 1 0,-1 0 0,1-1 1,0 1-1,-1 0 0,1-1 0,0 1 0,-1-1 0,1 1 0,1 0 0,28 3 54,-23-4-51,1-1-1,-1 0 1,0-1-1,1 0 1,-1 0-1,8-3 1,-4-2-57,0 0 0,-1-1 0,0 0 0,0 0 0,-1-1 0,0 0 0,-1-1 0,0 1 0,0-2 0,-1 1 0,0-1 0,-1 0 0,0-1 0,6-18 0,-3 6-140,-2 0 1,0-1 0,-2 1-1,-1-1 1,0 0 0,-1-35-1,-3 58 177,0-1-1,0 1 1,0-1-1,0 1 1,0-1-1,-1 1 1,1 0-1,-1-1 0,0 1 1,1 0-1,-1-1 1,0 1-1,0 0 1,-1 0-1,1 0 1,0 0-1,-1 0 0,1 0 1,-1 0-1,-2-2 1,2 3 21,-1 0 0,1 1 0,0-1 0,0 0 0,0 1 0,0 0 0,0-1 0,-1 1 0,1 0 0,0 0 0,0 0 0,-1 0 0,1 1 0,0-1 1,0 1-1,0-1 0,0 1 0,0 0 0,0 0 0,0 0 0,0 0 0,0 0 0,-3 2 0,-7 6 113,0-1 0,1 1 0,0 1 0,1 0 0,0 1 0,0 0 0,1 0 0,1 1 0,0 0 0,1 0 0,0 1 0,1 0 0,0 1 0,1-1 0,0 1 0,-3 16 0,8-27-113,0 0-1,1 0 1,-1 0-1,0 0 1,1 0-1,-1 0 1,1 0-1,0 0 1,0 0-1,0 0 1,1-1-1,-1 1 1,0 0-1,1-1 1,0 1-1,0-1 1,0 0-1,0 0 1,0 1-1,0-1 1,0-1-1,1 1 1,-1 0 0,1 0-1,-1-1 1,1 0-1,0 1 1,-1-1-1,1 0 1,0 0-1,5 1 1,12 3-406,0-1 0,1 0 0,33 1 0,-23-2-1214,-24-3 831,0 1 0,1 0 0,-1 1-1,0-1 1,0 1 0,0 1 0,9 3 0,-15-5 633,0 0-1,0 0 1,0-1 0,0 1-1,0 0 1,0 0 0,0 0-1,-1 0 1,1 0-1,0 0 1,-1 0 0,1 0-1,-1 0 1,1 1-1,-1-1 1,1 0 0,-1 0-1,0 0 1,1 2 0,-1 0 149,0 0 1,-1-1-1,1 1 1,0 0-1,-1 0 1,0 0-1,0-1 1,0 1-1,0 0 1,0-1-1,-2 5 1,2-6-222,-8 16 935,8-9-1280,5-8-2550,11-11-1901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8.083"/>
    </inkml:context>
    <inkml:brush xml:id="br0">
      <inkml:brushProperty name="width" value="0.025" units="cm"/>
      <inkml:brushProperty name="height" value="0.025" units="cm"/>
    </inkml:brush>
  </inkml:definitions>
  <inkml:trace contextRef="#ctx0" brushRef="#br0">82 0 15182,'0'0'7266,"-9"6"-5243,5-3-1895,-38 30 2120,39-31-2101,1 1-1,0-1 1,-1 1 0,1 0 0,0 0 0,0 0-1,1 0 1,-1 0 0,1 0 0,-1 1 0,1-1-1,0 0 1,0 1 0,1-1 0,-2 7 0,3-10-147,-1 1 1,1 0 0,-1 0 0,1-1 0,-1 1 0,1 0-1,-1-1 1,1 1 0,-1 0 0,1-1 0,0 1 0,-1-1-1,1 1 1,0-1 0,0 1 0,-1-1 0,1 1-1,0-1 1,0 0 0,0 0 0,0 1 0,-1-1 0,1 0-1,0 0 1,0 0 0,0 0 0,0 0 0,0 0 0,-1 0-1,1 0 1,0 0 0,0 0 0,1-1 0,32-7-1343,3-20-2955,-36 28 3763,-11 14 417,5-7 251,-28 45 1584,32-50-1588,0 1-1,0-1 1,0 0-1,0 1 0,0-1 1,0 0-1,0 1 0,1-1 1,-1 1-1,1-1 1,0 1-1,0-1 0,0 1 1,0-1-1,0 1 0,1-1 1,-1 1-1,1-1 1,-1 1-1,3 3 0,-1-5-77,0 1-1,0-1 0,0 0 0,0 0 1,1 1-1,-1-1 0,0-1 1,1 1-1,-1 0 0,1-1 0,-1 1 1,1-1-1,-1 0 0,1 0 1,-1 0-1,6 0 0,44-5 172,-37 1-347,0-1 0,0 0 0,26-14 0,34-11-1249,-71 32 1517,-8 6 165,-10 8 189,-23 27 331,35-41-803,1 1 0,-1 0 0,1-1 0,-1 1 0,1 0 0,0 0-1,0 0 1,0 0 0,0 0 0,1 0 0,-1 0 0,1 0 0,0 0 0,0 0-1,0 6 1,0-9-116,1 1 0,-1 0-1,0-1 1,0 1-1,1-1 1,-1 1-1,0-1 1,1 1 0,-1 0-1,1-1 1,-1 0-1,0 1 1,1-1 0,-1 1-1,1-1 1,0 1-1,-1-1 1,1 0 0,-1 1-1,1-1 1,-1 0-1,1 0 1,0 0-1,0 1 1,11 0-5759,-1 0-4523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8.594"/>
    </inkml:context>
    <inkml:brush xml:id="br0">
      <inkml:brushProperty name="width" value="0.025" units="cm"/>
      <inkml:brushProperty name="height" value="0.025" units="cm"/>
    </inkml:brush>
  </inkml:definitions>
  <inkml:trace contextRef="#ctx0" brushRef="#br0">15 0 7399,'0'0'13357,"54"25"-11980,-51 11-192,-1 5-192,-2 5-609,0-2-288,0-3-64,-5-1-32,-2-8-832,-4-5-962,-2-9-1121,-4-10-1889,-3-8-834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8.954"/>
    </inkml:context>
    <inkml:brush xml:id="br0">
      <inkml:brushProperty name="width" value="0.025" units="cm"/>
      <inkml:brushProperty name="height" value="0.025" units="cm"/>
    </inkml:brush>
  </inkml:definitions>
  <inkml:trace contextRef="#ctx0" brushRef="#br0">0 254 12748,'0'0'4388,"10"-62"-2146,18 37-320,5-3-513,8 1-159,6 0-321,1 2-545,3 3-288,0 6-96,-8 3 0,-2 6-1057,-6 5-769,-9 2-640,-13 0-1826,-8 2-3203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9.323"/>
    </inkml:context>
    <inkml:brush xml:id="br0">
      <inkml:brushProperty name="width" value="0.025" units="cm"/>
      <inkml:brushProperty name="height" value="0.025" units="cm"/>
    </inkml:brush>
  </inkml:definitions>
  <inkml:trace contextRef="#ctx0" brushRef="#br0">1 123 15855,'0'0'3235,"48"2"-1377,-2-18 0,12-1-417,5-4-608,4 1-513,-2 1-224,-8 6-640,-8 4-1154,-12 3-864,-12 4-1730,-15 1-4997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39.663"/>
    </inkml:context>
    <inkml:brush xml:id="br0">
      <inkml:brushProperty name="width" value="0.025" units="cm"/>
      <inkml:brushProperty name="height" value="0.025" units="cm"/>
    </inkml:brush>
  </inkml:definitions>
  <inkml:trace contextRef="#ctx0" brushRef="#br0">1 158 14574,'0'0'5253,"2"13"-4234,24 188 594,-26-199-1605,0 1 1,1-1-1,0 0 1,-1 1-1,1-1 1,0 0-1,0 1 1,0-1-1,1 0 1,-1 0-1,0 0 1,1 0-1,-1 0 1,1 0-1,0 0 1,0-1-1,0 1 1,2 1 0,-3-2 17,1-1 1,0 0 0,0 1 0,-1-1 0,1 0-1,0 1 1,0-1 0,0 0 0,-1-1 0,1 1 0,0 0-1,0 0 1,0-1 0,-1 1 0,1-1 0,0 1 0,-1-1-1,1 0 1,0 0 0,-1 0 0,1 0 0,-1 0-1,1 0 1,-1 0 0,0 0 0,2-2 0,17-17 158,0-1 1,32-45 0,0 0 63,-52 67-245,0-1 1,0 0-1,0 0 0,0 1 1,0-1-1,0 0 0,-1 0 1,1 1-1,0-1 0,0 0 1,1 1-1,-1-1 0,0 0 1,0 0-1,0 1 0,0-1 1,0 0-1,0 1 0,0-1 1,0 0-1,0 0 0,1 1 1,-1-1-1,0 0 0,0 0 1,0 0-1,1 1 0,-1-1 1,0 0-1,0 0 0,0 0 1,1 0-1,-1 1 0,0-1 1,0 0-1,1 0 0,-1 0 1,0 0-1,1 0 1,-1 0-1,0 0 0,0 0 1,1 0-1,-1 0 0,0 0 1,1 0-1,-1 0 0,0 0 1,0 0-1,1 0 0,-1 0 1,0 0-1,0 0 0,1 0 1,-1 0-1,0 0 0,0-1 1,1 1-1,-1 0 0,0 0 1,0 0-1,1 0 0,-1-1 1,0 1-1,0 0 0,0 0 1,1-1-1,-1 1 0,2 40 297,1 3 231,-2-42-485,0 0 0,0 1 0,1-1 0,-1 0 0,1 0 0,-1 0 0,1 0 0,0-1 1,-1 1-1,1 0 0,0-1 0,-1 1 0,1-1 0,0 1 0,0-1 0,-1 0 0,1 0 0,0 0 1,0 0-1,3 0 0,43-3 605,-44 2-639,20-2 41,-1 0-92,0 1 1,29 1 0,-39 5 43,-10 0-4375</inkml:trace>
  <inkml:trace contextRef="#ctx0" brushRef="#br0" timeOffset="1">412 0 9801,'0'0'3492,"56"33"-3140,-30-7-320,7 2-448,1-2-1346,-1-1-1217,-3-1-1922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0.021"/>
    </inkml:context>
    <inkml:brush xml:id="br0">
      <inkml:brushProperty name="width" value="0.025" units="cm"/>
      <inkml:brushProperty name="height" value="0.025" units="cm"/>
    </inkml:brush>
  </inkml:definitions>
  <inkml:trace contextRef="#ctx0" brushRef="#br0">148 51 9417,'0'0'6668,"-9"-2"-4239,2 0-2219,3 1-37,1-1-1,-1 1 0,1 0 1,-1 0-1,1 0 0,-1 1 0,0-1 1,1 1-1,-1 0 0,0 0 1,1 0-1,-1 1 0,0-1 1,1 1-1,-1 0 0,1 0 1,-1 0-1,1 0 0,-1 1 1,1-1-1,0 1 0,0 0 1,0 0-1,0 0 0,0 1 0,-3 2 1,1 2-3,1 0 0,-1 0 0,1 1 0,0 0 0,1 0 0,-3 11 1,5-18-156,0 1 1,1-1 0,-1 1 0,1-1 0,-1 1 0,1-1 0,0 1 0,0-1 0,-1 1-1,1-1 1,0 1 0,0-1 0,1 1 0,-1 0 0,0-1 0,0 1 0,1-1-1,-1 1 1,1-1 0,-1 0 0,1 1 0,0-1 0,0 1 0,-1-1 0,1 0-1,0 0 1,0 0 0,0 1 0,0-1 0,1 0 0,-1 0 0,0 0 0,0 0 0,1-1-1,-1 1 1,0 0 0,1-1 0,-1 1 0,1 0 0,-1-1 0,3 1 0,2 0-3,0-1 1,0 0 0,0 0 0,0 0-1,0-1 1,0 0 0,0 0 0,-1 0-1,1-1 1,0 1 0,-1-2 0,1 1 0,-1 0-1,0-1 1,0 0 0,0-1 0,0 1-1,0-1 1,-1 0 0,1 0 0,-1 0-1,5-7 1,4-6 36,-1-1 0,0 0 0,-2-1 0,15-35-1,-35 77-47,1-5 212,2-1 0,0 1 0,0 1 0,2-1 0,0 1 0,-3 30 0,8-48-207,0 0-1,0 0 0,0 0 0,0 0 0,0 0 0,0 1 0,0-1 0,1 0 0,-1 0 0,0 0 0,1 0 0,-1 0 1,0 0-1,1 0 0,-1 0 0,1 0 0,0 0 0,-1-1 0,1 1 0,0 0 0,-1 0 0,1 0 0,0-1 0,0 1 0,0 0 1,1 0-1,0 0-18,1 0 1,-1-1-1,0 1 1,0-1-1,1 0 1,-1 0 0,0 0-1,0 0 1,1 0-1,-1 0 1,0 0-1,3-1 1,3-1-397,0-1 0,-1 1 0,1-1 0,-1-1 0,0 1 0,12-9 0,-12 7-939,0-1-1,-1 0 0,1-1 0,-1 0 0,7-11 0,5-12-6313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0.347"/>
    </inkml:context>
    <inkml:brush xml:id="br0">
      <inkml:brushProperty name="width" value="0.025" units="cm"/>
      <inkml:brushProperty name="height" value="0.025" units="cm"/>
    </inkml:brush>
  </inkml:definitions>
  <inkml:trace contextRef="#ctx0" brushRef="#br0">0 1 14894,'0'0'5237,"9"0"-3091,-3 0-1703,7-1-1,1 2 1,-1-1-1,0 2 1,1 0 0,12 4-1,-23-6-430,-1 1-1,1 0 1,-1 0-1,1-1 1,-1 2-1,1-1 1,-1 0-1,0 0 1,0 1-1,0-1 1,0 1-1,0 0 1,0 0-1,0-1 1,0 1-1,0 0 1,-1 1-1,1-1 1,-1 0-1,0 0 0,0 1 1,0-1-1,0 0 1,0 1-1,0-1 1,0 1-1,-1 0 1,0-1-1,1 1 1,-1-1-1,0 1 1,0 0-1,0-1 1,-1 1-1,1-1 1,-2 5-1,1-3 13,0 0 1,0-1-1,-1 1 0,0-1 0,0 0 0,0 1 0,0-1 0,0 0 0,-1 0 0,1 0 0,-1 0 0,-5 4 0,-46 29 780,45-32-543,1 1 1,-1 1-1,1-1 1,0 2-1,1-1 1,-10 11-1,16-17-254,1 0-1,0 0 1,0 0 0,0 1-1,0-1 1,-1 0-1,1 0 1,0 0 0,0 1-1,0-1 1,0 0-1,0 0 1,0 1-1,-1-1 1,1 0 0,0 0-1,0 1 1,0-1-1,0 0 1,0 0 0,0 1-1,0-1 1,0 0-1,0 0 1,0 1 0,0-1-1,0 0 1,1 0-1,-1 1 1,0-1 0,0 0-1,0 0 1,0 1-1,0-1 1,0 0 0,0 0-1,1 0 1,-1 1-1,0-1 1,0 0-1,0 0 1,1 0 0,-1 0-1,0 1 1,0-1-1,0 0 1,1 0 0,18 3 111,23-8-56,84-25-523,-72 16-3955,-29 8 100,-16 2-2629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0.704"/>
    </inkml:context>
    <inkml:brush xml:id="br0">
      <inkml:brushProperty name="width" value="0.025" units="cm"/>
      <inkml:brushProperty name="height" value="0.025" units="cm"/>
    </inkml:brush>
  </inkml:definitions>
  <inkml:trace contextRef="#ctx0" brushRef="#br0">1 8 14990,'0'0'9769,"74"0"-9096,-30 0-481,5 0-128,-3 0-320,-5 0-1922,-7 0-2466,-4-7-6983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1.058"/>
    </inkml:context>
    <inkml:brush xml:id="br0">
      <inkml:brushProperty name="width" value="0.025" units="cm"/>
      <inkml:brushProperty name="height" value="0.025" units="cm"/>
    </inkml:brush>
  </inkml:definitions>
  <inkml:trace contextRef="#ctx0" brushRef="#br0">0 0 8008,'0'0'13025,"2"8"-12251,1 15-261,12 58 1265,-14-76-1676,0 0 1,0 0-1,1 0 1,0 0 0,0-1-1,0 1 1,0-1 0,1 1-1,0-1 1,0 0 0,0 0-1,7 7 1,-9-10-93,0 0 1,1-1-1,-1 1 0,1 0 0,-1 0 1,1-1-1,-1 1 0,1-1 1,-1 1-1,1-1 0,0 0 0,-1 0 1,1 0-1,0 1 0,-1-1 1,1-1-1,-1 1 0,1 0 1,0 0-1,-1-1 0,1 1 0,-1-1 1,3 0-1,31-25 156,-32 23-165,0-1-1,0 1 0,1 1 1,-1-1-1,1 0 0,0 1 1,0 0-1,5-2 0,-9 4-3,0 1 0,1-1 0,-1 1-1,0 0 1,1-1 0,-1 1-1,0-1 1,0 1 0,0 0-1,1-1 1,-1 1 0,0 0 0,0-1-1,0 1 1,0 0 0,0-1-1,0 1 1,0-1 0,0 1-1,0 0 1,-1-1 0,1 1-1,0 0 1,0-1 0,0 1 0,-1-1-1,1 2 1,-6 19 58,-4 0-18,8-16-42,0 0 0,0-1 1,0 1-1,0 0 0,1 0 1,-1 0-1,1 0 0,0 9 1,2-14-355,1 0 0,-1 0 0,1 0 0,0 0 0,-1 0 1,1 0-1,-1 0 0,1-1 0,-1 1 0,1 0 0,-1-1 0,1 0 1,-1 1-1,0-1 0,1 0 0,-1 1 0,2-2 0,15-13-6976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5:39.046"/>
    </inkml:context>
    <inkml:brush xml:id="br0">
      <inkml:brushProperty name="width" value="0.025" units="cm"/>
      <inkml:brushProperty name="height" value="0.025" units="cm"/>
    </inkml:brush>
  </inkml:definitions>
  <inkml:trace contextRef="#ctx0" brushRef="#br0">3316 164 3908,'-13'2'3470,"-49"15"-2202,-69 28-1,125-43-1199,1 1-1,-1-1 0,0 1 0,0-2 1,0 1-1,0-1 0,0 0 0,0 0 1,0 0-1,0-1 0,0 0 1,0 0-1,0-1 0,0 0 0,-1 0 1,1 0-1,1-1 0,-1 0 0,-8-3 1,6 1-51,-1 0 1,0 0 0,0 1 0,-1 0 0,1 0 0,-1 1 0,-18-2-1,-74 3-92,54 2 72,-105 2 223,28-1 1012,-135-13 1,85-4-789,0 7 1,0 9-1,-291 37 1,427-33-422,-128 17 223,-211 57-1,327-65-195,1 3-1,1 1 1,0 3-1,2 2 1,0 2 0,2 2-1,1 2 1,-59 50 0,88-65-52,1 1 0,0 0 1,0 1-1,2 0 0,0 1 1,1 0-1,1 1 0,-9 21 1,15-30-5,0 1 1,1-1 0,0 0-1,1 1 1,0 0-1,1-1 1,0 1 0,0 0-1,1 0 1,0 0-1,1 0 1,0 0-1,0-1 1,1 1 0,0 0-1,1-1 1,0 1-1,8 15 1,6 2 2,1 0 1,1-1-1,2-1 1,0-1-1,1-1 0,36 28 1,3-3 11,101 60 0,-72-58-11,2-4 0,113 40-1,202 49 5,-299-102-26,1-4 1,1-5-1,1-5 1,151 7-1,-160-25 41,-1-3 0,1-6-1,-1-4 1,-1-4-1,-1-4 1,0-5 0,-2-4-1,146-65 1,-164 57-3,-2-4 1,129-91 0,-169 103 13,0-1 0,-2-1 0,-1-2 0,-2-2 0,-2-1 0,49-73 0,-69 91-14,0-1-1,-1 0 1,-1 0-1,-1-1 1,-1 0 0,-1-1-1,0 1 1,-1-1-1,-2 0 1,0 0 0,-1 0-1,-1 0 1,-1 0 0,-1 0-1,-1 1 1,-1-1-1,0 0 1,-2 1 0,-11-28-1,3 15 6,-3 0-1,0 0 1,-2 2-1,-1 0 0,-2 2 1,0 0-1,-3 1 1,0 2-1,-1 0 1,-40-29-1,27 27-10,-1 2-1,0 2 1,-2 1-1,-1 2 1,-1 2-1,0 2 1,-1 2-1,-55-10 1,4 8-32,1 4 1,-2 4-1,-97 4 0,-491 40-114,568-20 127,1 5 0,2 5 1,-205 74-1,262-76-86,0 4 0,1 1 0,2 3 0,1 2 0,-70 59 0,89-62-591,0 2 1,-56 71 0,67-71-681,1 0 1,2 1-1,-30 69 1,27-38-4735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1.665"/>
    </inkml:context>
    <inkml:brush xml:id="br0">
      <inkml:brushProperty name="width" value="0.025" units="cm"/>
      <inkml:brushProperty name="height" value="0.025" units="cm"/>
    </inkml:brush>
  </inkml:definitions>
  <inkml:trace contextRef="#ctx0" brushRef="#br0">2 0 18578,'0'0'4500,"0"12"-3662,-1 19-387,0 65 452,2-85-867,0 1 0,0-1 0,1 0 1,0 1-1,1-1 0,5 12 0,-7-21-33,-1 0 0,1-1 1,0 1-1,0-1 0,0 1 1,-1-1-1,2 1 0,-1-1 0,0 1 1,0-1-1,0 0 0,1 0 1,-1 0-1,0 0 0,1 0 0,-1 0 1,1 0-1,0 0 0,-1 0 1,1-1-1,0 1 0,-1-1 0,4 1 1,-2-1 9,0 0 1,0 0 0,0-1-1,-1 0 1,1 1 0,0-1-1,0 0 1,0 0-1,-1 0 1,1-1 0,-1 1-1,1-1 1,2-1-1,7-7 20,-1 0 0,0 0-1,0-1 1,11-15-1,65-93 182,-97 157 245,7-31-388,-5 12 169,0 1 0,1 0 0,1 0 0,2 1 0,-1 0 0,-1 31 0,7-52-227,-1 1-1,0 0 1,0-1 0,1 1-1,-1 0 1,0-1 0,1 1 0,-1 0-1,1-1 1,-1 1 0,0-1-1,1 1 1,0-1 0,-1 1 0,1-1-1,-1 1 1,1-1 0,0 0 0,-1 1-1,1-1 1,0 0 0,-1 1-1,1-1 1,0 0 0,-1 0 0,1 0-1,0 1 1,0-1 0,-1 0-1,1 0 1,0 0 0,-1 0 0,1-1-1,0 1 1,0 0 0,-1 0 0,1 0-1,0 0 1,-1-1 0,1 1-1,0 0 1,-1-1 0,2 0 0,33-15 388,-12-3-312,-2-1-1,33-38 1,0-1-2715,-63 82-3439,2-3 3962,-5 2-2461,2-3-1548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2.038"/>
    </inkml:context>
    <inkml:brush xml:id="br0">
      <inkml:brushProperty name="width" value="0.025" units="cm"/>
      <inkml:brushProperty name="height" value="0.025" units="cm"/>
    </inkml:brush>
  </inkml:definitions>
  <inkml:trace contextRef="#ctx0" brushRef="#br0">112 137 17777,'0'0'5173,"-10"3"-4196,4-2-918,0 1 1,1 1 0,-1-1-1,0 1 1,1 0 0,-1 1-1,1-1 1,0 1 0,0 0-1,1 0 1,-1 1 0,1-1-1,0 1 1,0 0 0,0 0-1,-4 9 1,-5 12-63,13-25 4,0-1 0,0 1 0,0-1 0,0 1 0,0-1 0,0 1 0,0-1 0,0 1 0,0-1 0,0 1 0,0-1 0,0 1 0,0 0 0,0-1 0,0 1 0,1-1 0,-1 1 0,0-1 0,0 0 0,1 1 0,-1-1 0,0 1 0,1-1 0,-1 1 0,1-1-1,2 2 3,0-1-1,0 0 1,1-1-1,-1 1 0,0-1 1,1 1-1,-1-1 0,0 0 1,1 0-1,4-1 0,9 1-23,12 0-316,1 1-119,0-2-1,0 0 1,53-11 0,-82 12 493,0 0 0,-1 0 1,1 0-1,0-1 1,0 1-1,0 0 1,-1 0-1,1-1 0,0 1 1,0 0-1,-1-1 1,1 1-1,0-1 0,-1 1 1,1-1-1,0 1 1,-1-1-1,1 1 1,-1-1-1,1 0 0,-1 1 1,1-1-1,-1 0 1,1 1-1,-1-1 1,0 0-1,0 0 0,1 1 1,-1-1-1,0 0 1,0 0-1,0 0 1,1-1-1,-13-27 1514,-1 1-1631,11 17 61,1 0-1,0 1 1,1-1-1,0 0 1,1-10-1,-1 17-199,1 1-1,0-1 0,0 1 0,0-1 1,1 1-1,-1 0 0,1-1 0,0 1 1,0 0-1,0 0 0,0 0 1,0 0-1,1 1 0,-1-1 0,1 1 1,-1-1-1,1 1 0,3-2 0,16-10-3516,1-3-2863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2.366"/>
    </inkml:context>
    <inkml:brush xml:id="br0">
      <inkml:brushProperty name="width" value="0.025" units="cm"/>
      <inkml:brushProperty name="height" value="0.025" units="cm"/>
    </inkml:brush>
  </inkml:definitions>
  <inkml:trace contextRef="#ctx0" brushRef="#br0">114 33 16015,'0'0'2162,"-11"8"-640,2-2-1144,1 0 0,0 1 0,0 0-1,1 0 1,0 1 0,0 0 0,1 0 0,0 0 0,0 1 0,1 0 0,0 0 0,1 0 0,0 1 0,-4 13 0,6-14-363,1 1 1,0-1-1,1 0 1,0 0-1,0 0 1,1 0-1,0 1 1,1-1-1,0 0 1,6 16-1,-7-22-134,1 0-1,-1 0 1,0 0 0,1-1-1,-1 1 1,1-1-1,0 1 1,0-1 0,0 0-1,0 1 1,0-1-1,0 0 1,1 0 0,-1-1-1,1 1 1,-1 0 0,1-1-1,0 0 1,-1 1-1,1-1 1,0 0 0,0 0-1,0-1 1,0 1-1,0-1 1,0 1 0,0-1-1,0 0 1,0 0-1,0 0 1,0-1 0,0 1-1,0-1 1,0 0-1,0 1 1,0-1 0,3-2-1,0 0 75,0 0 0,0 0-1,0-1 1,0 0 0,0 0 0,-1-1-1,0 1 1,0-1 0,5-7-1,41-55 9,-40 51 25,118-186 2986,-129 202-2948,0 0 0,0 0 0,0 0 0,0 0 0,0 0 0,0 1 0,0-1 0,0 0 0,1 0 0,-1 0 0,0 0 0,0 0 0,0 0 0,0 0 0,0 0 0,0 0 0,0 0 0,0 0 0,0 0 0,1 0 0,-1 0 0,0 0 0,0 0 0,0 0 0,0 0 0,0 0 0,0 0 0,0 0 0,0 0 0,1 0-1,-1 0 1,0 0 0,0 0 0,0 0 0,0 0 0,0 0 0,0-1 0,0 1 0,0 0 0,0 0 0,0 0 0,0 0 0,1 0 0,-1 0 0,0 0 0,0 0 0,0 0 0,0 0 0,0-1 0,0 1 0,0 0 0,0 0 0,0 0 0,-3 14 387,-7 18-318,1-6-68,-3 7-1901,-8-5-3833,3-18-592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2.725"/>
    </inkml:context>
    <inkml:brush xml:id="br0">
      <inkml:brushProperty name="width" value="0.025" units="cm"/>
      <inkml:brushProperty name="height" value="0.025" units="cm"/>
    </inkml:brush>
  </inkml:definitions>
  <inkml:trace contextRef="#ctx0" brushRef="#br0">1 1 17905,'0'0'5061,"22"71"-2499,-6-45-928,1-4-866,2-3-639,-2-3-97,-3-1-1218,-7-6-2113,-7-4-2338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3.050"/>
    </inkml:context>
    <inkml:brush xml:id="br0">
      <inkml:brushProperty name="width" value="0.025" units="cm"/>
      <inkml:brushProperty name="height" value="0.025" units="cm"/>
    </inkml:brush>
  </inkml:definitions>
  <inkml:trace contextRef="#ctx0" brushRef="#br0">117 461 14606,'-116'21'6774,"187"-21"-3219,-15 2-3330,652-70 448,-588 52-647,1341-225-5966,-842 105 9521,-584 125-3046,-8 2-1000,-13 7-3374,-33 2-1868,-8 0-5050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5.694"/>
    </inkml:context>
    <inkml:brush xml:id="br0">
      <inkml:brushProperty name="width" value="0.025" units="cm"/>
      <inkml:brushProperty name="height" value="0.025" units="cm"/>
    </inkml:brush>
  </inkml:definitions>
  <inkml:trace contextRef="#ctx0" brushRef="#br0">33 1 10410,'0'0'11723,"-4"14"-11515,-7 46-183,3 1 0,2-1 0,3 2 0,2-1 0,9 67 0,-7-118-12,1 0 0,0 0 0,0 0 0,5 12 0,-7-20-28,1 0 0,0 0 1,0 0-1,0 0 0,0 0 1,0 0-1,0-1 0,0 1 1,1 0-1,-1-1 0,0 1 1,1-1-1,0 1 0,-1-1 1,1 0-1,0 1 0,0-1 1,-1 0-1,1 0 0,0-1 1,0 1-1,0 0 0,0-1 1,0 1-1,0-1 0,3 1 1,-4-1-65,-1 0 1,1 0 0,0 0 0,-1 0 0,1 0-1,0-1 1,-1 1 0,1 0 0,-1 0 0,1-1 0,0 1-1,-1 0 1,1-1 0,-1 1 0,1 0 0,-1-1-1,1 1 1,-1-1 0,1 1 0,-1-1 0,0 1-1,1-1 1,-1 1 0,1-1 0,-1 0 0,0 1-1,0-1 1,1 1 0,-1-1 0,0 0 0,0-1 0,2-24-3427,-3 18 2129,1-25-4272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6.036"/>
    </inkml:context>
    <inkml:brush xml:id="br0">
      <inkml:brushProperty name="width" value="0.025" units="cm"/>
      <inkml:brushProperty name="height" value="0.025" units="cm"/>
    </inkml:brush>
  </inkml:definitions>
  <inkml:trace contextRef="#ctx0" brushRef="#br0">0 74 1537,'0'0'18354,"72"-3"-18226,-22-14-64,5-8-2787,1-3-2914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7.326"/>
    </inkml:context>
    <inkml:brush xml:id="br0">
      <inkml:brushProperty name="width" value="0.025" units="cm"/>
      <inkml:brushProperty name="height" value="0.025" units="cm"/>
    </inkml:brush>
  </inkml:definitions>
  <inkml:trace contextRef="#ctx0" brushRef="#br0">1 114 8168,'5'-10'5498,"36"-82"1768,-32 81-3018,-5 25-2964,-3 39-1839,-1-42 938,-2 59-348,3 64-1165,11-47-2601,-10-81 2962,-3-17-15828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7.669"/>
    </inkml:context>
    <inkml:brush xml:id="br0">
      <inkml:brushProperty name="width" value="0.025" units="cm"/>
      <inkml:brushProperty name="height" value="0.025" units="cm"/>
    </inkml:brush>
  </inkml:definitions>
  <inkml:trace contextRef="#ctx0" brushRef="#br0">0 59 5573,'0'0'17169,"92"-17"-16465,-34 16-384,4-5-223,1-1-65,-3 1-385,-9-1-1504,-11 0-1859,-14-1-3459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8.012"/>
    </inkml:context>
    <inkml:brush xml:id="br0">
      <inkml:brushProperty name="width" value="0.025" units="cm"/>
      <inkml:brushProperty name="height" value="0.025" units="cm"/>
    </inkml:brush>
  </inkml:definitions>
  <inkml:trace contextRef="#ctx0" brushRef="#br0">242 65 3619,'10'-8'6316,"0"2"-5092,25-21 792,-6 4 2863,-45 24-2071,-3 6-2658,0 1 0,0 0-1,1 2 1,1 0-1,-1 1 1,-15 14 0,2 0 236,1 1-1,-31 35 1,57-56-296,-1-1-14,1 0 0,0 1 0,1-1 0,-1 1 1,1 0-1,-1 0 0,2 0 0,-1 0 0,0 1 0,1-1 1,-2 8-1,4-12-77,0-1 0,0 1 0,0 0 1,1 0-1,-1-1 0,0 1 0,0 0 0,1 0 1,-1-1-1,0 1 0,1 0 0,-1-1 0,1 1 1,-1 0-1,1-1 0,-1 1 0,1-1 0,-1 1 1,1-1-1,0 1 0,-1-1 0,1 1 0,0-1 1,-1 1-1,1-1 0,0 0 0,0 0 0,-1 1 1,1-1-1,0 0 0,0 0 0,-1 0 0,1 0 0,0 0 1,0 0-1,1 0 0,39 0-174,-29 0 38,66-4-543,32 1 212,-108 3 468,0 0-1,0 0 1,-1 1-1,1-1 1,0 1-1,0-1 1,0 1-1,0-1 1,0 1-1,-1 0 1,1 0-1,0 0 1,-1 0-1,1 0 1,-1 0-1,1 1 1,-1-1-1,1 0 1,-1 1-1,0-1 1,0 1-1,0 0 1,0-1-1,0 1 1,0 0-1,0 0 1,0-1-1,-1 1 1,1 0-1,-1 0 1,1 0-1,-1 0 1,0 0-1,0 0 1,0 0-1,0 0 1,0 0-1,0 0 1,0-1-1,-1 4 1,-1 4 94,1-1 1,-2 0 0,1 1 0,-1-1 0,0 0 0,-1-1-1,1 1 1,-7 8 0,-7 9 429,-2-2-1,-23 24 1,33-37-362,-1-1 0,0 0 1,-1 0-1,0-2 0,0 1 0,-25 11 1,36-19-197,0 0 0,0 0 0,0 0 1,0 0-1,0 0 0,0 0 0,0 0 1,0-1-1,0 1 0,0 0 0,0 0 1,0 0-1,0 0 0,0 0 0,0 0 1,0 0-1,0 0 0,0 0 0,0-1 1,0 1-1,0 0 0,0 0 0,0 0 1,0 0-1,0 0 0,0 0 0,0 0 0,-1 0 1,1 0-1,0 0 0,0 0 0,0 0 1,0 0-1,0-1 0,0 1 0,0 0 1,0 0-1,0 0 0,0 0 0,-1 0 1,1 0-1,0 0 0,0 0 0,0 0 1,0 0-1,0 0 0,0 0 0,0 0 1,0 0-1,0 0 0,-1 0 0,1 0 1,0 0-1,0 0 0,0 0 0,0 1 0,0-1 1,0 0-1,0 0 0,0 0 0,0 0 1,0 0-1,0 0 0,-1 0 0,1 0 1,0 0-1,0 0 0,0 0 0,7-10-1742,11-13-1112,-17 23 2760,28-35-4943,5-7-849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4.960"/>
    </inkml:context>
    <inkml:brush xml:id="br0">
      <inkml:brushProperty name="width" value="0.025" units="cm"/>
      <inkml:brushProperty name="height" value="0.025" units="cm"/>
    </inkml:brush>
  </inkml:definitions>
  <inkml:trace contextRef="#ctx0" brushRef="#br0">289 393 3075,'-2'-14'374,"-2"-17"-327,-12-77 2972,15 98-2590,-2 0 0,1 0 0,-2 0 1,1 0-1,-1 1 0,-1 0 0,1 0 1,-10-13-1,13 21-375,0-1 1,0 0-1,0 1 0,0-1 1,-1 1-1,1-1 0,-1 1 1,1 0-1,-1-1 0,1 1 1,-1 0-1,0 0 0,0 0 1,1 0-1,-1 1 0,0-1 1,0 0-1,0 1 0,0-1 1,0 1-1,0 0 0,0-1 1,0 1-1,0 0 0,0 0 1,0 1-1,0-1 0,0 0 1,0 1-1,0-1 1,0 1-1,0 0 0,0-1 1,0 1-1,1 0 0,-1 0 1,0 0-1,1 0 0,-1 1 1,0-1-1,1 0 0,-2 3 1,-4 3-38,0 1 0,1 1 0,0-1 0,1 1 0,0 0 0,-7 18-1,-10 31 36,3 0 0,3 2 0,2 0 0,-11 120 0,18 251-669,10-356 328,3 0 0,4-1 0,3 0 0,3 0 0,43 120-1,-45-159 265,1-1 0,1 0 0,2-1 0,2-1-1,0-1 1,2-1 0,2-1 0,0 0 0,2-2-1,1-1 1,1-1 0,2-2 0,41 27-1,-56-41-26,1-1 0,-1-1 0,2 0 0,-1-1 0,1-1-1,-1 0 1,1-1 0,1-1 0,24 2 0,-32-5 55,1 0 0,-1-1 0,0 0 0,1 0 1,-1-1-1,0-1 0,0 0 0,0 0 0,-1-1 1,1 0-1,-1 0 0,0-1 0,0-1 0,0 1 1,-1-1-1,0-1 0,8-7 0,3-7 333,-1-1-1,0-1 1,-2-1 0,-1 0-1,-1-1 1,-1 0-1,-1-1 1,-1-1 0,11-42-1,-4-4 632,-3-1 0,7-107 0,-15 93-634,-5 0 0,-3 0 0,-4 1 1,-4-1-1,-31-133 0,24 157-441,-4 1 0,-2 0-1,-3 2 1,-3 0 0,-2 2 0,-3 2-1,-2 1 1,-45-55 0,63 90-53,-1 0 0,-1 1 1,-1 2-1,0-1 1,-1 2-1,-25-15 1,38 28-100,1-1 0,-1 1 1,0 0-1,0 1 1,0 0-1,-1 0 0,1 1 1,-1 0-1,1 0 1,-1 1-1,0 0 0,0 0 1,1 1-1,-1 1 1,0-1-1,0 1 0,1 1 1,-1 0-1,0 0 1,1 0-1,0 1 0,-13 7 1,-35 28-4567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8.395"/>
    </inkml:context>
    <inkml:brush xml:id="br0">
      <inkml:brushProperty name="width" value="0.025" units="cm"/>
      <inkml:brushProperty name="height" value="0.025" units="cm"/>
    </inkml:brush>
  </inkml:definitions>
  <inkml:trace contextRef="#ctx0" brushRef="#br0">69 46 11915,'0'0'4154,"0"10"-1987,-2 43 1084,-18 100 0,-4 42-2173,22-150-1004,0-21-30,1 0 0,1 0 0,1 0 0,5 25 0,6-132 1163,23-174-1343,-25 208 33,2 0-1,2 1 0,24-55 1,-36 98 71,1 0 1,0 0 0,0 0 0,0 0-1,1 0 1,-1 0 0,1 1-1,0 0 1,6-5 0,-9 8 17,0 1 0,0-1 0,0 0 0,0 1 0,0-1 0,0 1 0,0 0 0,0-1 0,0 1 0,0 0 1,0 0-1,0-1 0,0 1 0,0 0 0,0 0 0,0 0 0,0 0 0,0 0 0,0 1 0,0-1 0,2 0 0,-2 1 2,1 0 0,-1 1 0,1-1 0,-1 0 1,1 0-1,-1 1 0,0-1 0,0 0 0,0 1 0,0 0 0,0-1 0,0 1 0,0-1 0,0 1 0,0 0 0,0 3 1,0 0 6,1 0 0,-1 0 0,0 0 0,-1 0 0,1 0 0,-1 0 1,0 0-1,-1 0 0,1 0 0,-1 1 0,0-1 0,0 0 0,0 0 0,-1-1 1,0 1-1,0 0 0,0 0 0,0-1 0,-1 1 0,0-1 0,0 0 1,-7 7-1,-6 7 68,-1-2 0,0 0 0,-34 23 0,29-24 15,5-1-34,8-6-44,-1-1 0,0 0-1,0-1 1,-12 6 0,49-41-5867,48-28-2071,-31 26 2808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9.174"/>
    </inkml:context>
    <inkml:brush xml:id="br0">
      <inkml:brushProperty name="width" value="0.025" units="cm"/>
      <inkml:brushProperty name="height" value="0.025" units="cm"/>
    </inkml:brush>
  </inkml:definitions>
  <inkml:trace contextRef="#ctx0" brushRef="#br0">19 125 1826,'0'0'5771,"10"-10"-2483,30-36 32,-37 43-2797,-1 0 0,0 0 0,0-1 0,0 1-1,0 0 1,-1-1 0,1 1 0,-1-1 0,0 0 0,1-3-1,-5-4 2313,-11 19-2142,8-1-654,1 0 1,-1 0-1,2 1 1,-1-1-1,1 1 1,0 0 0,1 0-1,-4 13 1,-16 70 810,21-85-747,1 1 0,0 0 0,1 0 0,-1 0-1,1 0 1,0 0 0,1 0 0,0 0 0,2 10 0,-3-16-95,1 0 1,-1 0-1,1 0 0,-1 0 0,1 0 1,0 0-1,-1 0 0,1 0 1,0 0-1,0-1 0,-1 1 0,1 0 1,0 0-1,0-1 0,0 1 1,0 0-1,0-1 0,0 1 1,0-1-1,0 0 0,0 1 0,0-1 1,2 1-1,0-1 8,0 0-1,0-1 1,0 1-1,0-1 1,0 1 0,0-1-1,0 0 1,0 0-1,0 0 1,-1 0 0,1-1-1,5-2 1,6-6-17,0 0 1,-1-1 0,0 0-1,0-1 1,-1-1 0,-1 0 0,15-21-1,-19 23-12,0 0 0,0 0 1,-1 0-1,0-1 0,-1 0 0,-1 0 0,0 0 0,0-1 0,-1 1 0,2-21 1,-5 32 10,0 1 1,0 0-1,0-1 1,0 1-1,0-1 1,0 1 0,0-1-1,0 1 1,0-1-1,0 1 1,0 0 0,0-1-1,0 1 1,-1-1-1,1 1 1,0 0 0,0-1-1,0 1 1,-1-1-1,1 1 1,0 0-1,0-1 1,-1 1 0,1 0-1,0-1 1,-1 1-1,1 0 1,0 0 0,-1-1-1,1 1 1,0 0-1,-1 0 1,1-1-1,-1 1 1,1 0 0,0 0-1,-1 0 1,1 0-1,-1 0 1,1 0 0,-1 0-1,1 0 1,-1 0-1,1 0 1,0 0-1,-1 0 1,1 0 0,-1 0-1,1 0 1,-1 0-1,1 1 1,0-1 0,-1 0-1,1 0 1,-1 0-1,1 1 1,0-1-1,-1 0 1,1 0 0,0 1-1,-1-1 1,1 0-1,0 1 1,0-1 0,-1 0-1,1 1 1,0-1-1,0 1 1,-25 25-110,15-11 237,1 0-1,0 1 1,1 0-1,1 0 1,1 1-1,0 0 1,1 0-1,1 1 0,-3 25 1,7-43-109,1 0 0,0 1 0,-1-1 0,1 0 0,-1 0 0,1 0 0,0 1 0,-1-1 0,1 0 0,-1 0 0,1 0 0,0 0 0,-1 0 0,1 0 0,0 0 0,-1 0 0,1 0 0,-1 0 0,1 0 0,0-1 0,-1 1 0,1 0 0,-1 0 0,1-1 0,-1 1 0,2-1 0,14-9-57,1-1 1,-1 0-1,-1-1 1,0-1-1,-1-1 1,19-22-1,5-5-660,-19 22 450,-14 12 215,0 2 0,0-1-1,1 0 1,0 1 0,0 0-1,0 1 1,1-1 0,-1 1-1,15-6 1,-20 13 44,0 1 0,0 0 0,0 0 1,-1-1-1,0 1 0,1 0 0,-1 0 1,-1 0-1,1 0 0,-1 4 0,-3 9 91,0-1-1,-1 1 0,-13 28 1,-8 27 778,30-72-306,8-9-383,11-12-117,31-41-126,47-50-533,-100 111 581,-1 0 1,1 1-1,-1-1 0,1 0 0,0 1 0,-1-1 0,1 1 0,0-1 0,-1 1 0,1-1 0,0 1 0,0 0 0,-1-1 1,1 1-1,0 0 0,0 0 0,0-1 0,0 1 0,-1 0 0,3 0 0,2 13-4,-10 38 270,2-26 47,30-53 130,-25 25-439,-1 1 0,1 0 0,-1 0-1,1 0 1,0 0 0,0 0 0,0 0 0,0 0 0,0 1-1,0-1 1,0 1 0,0-1 0,0 1 0,1 0-1,-1 0 1,5-1 0,-6 6-25,0 1 1,0-1-1,-1 1 0,0 0 1,0 0-1,0-1 0,-1 8 1,-2-2 19,0-1 0,-1 1 1,0-1-1,0 0 0,-1 0 1,-1 0-1,-7 10 0,13-19-612,3-16-23244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9.519"/>
    </inkml:context>
    <inkml:brush xml:id="br0">
      <inkml:brushProperty name="width" value="0.025" units="cm"/>
      <inkml:brushProperty name="height" value="0.025" units="cm"/>
    </inkml:brush>
  </inkml:definitions>
  <inkml:trace contextRef="#ctx0" brushRef="#br0">69 0 3748,'0'0'23024,"-3"14"-22512,-62 211 679,65-223-1912,24-39-6768,-12 10 1221,0-6-2924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49.893"/>
    </inkml:context>
    <inkml:brush xml:id="br0">
      <inkml:brushProperty name="width" value="0.025" units="cm"/>
      <inkml:brushProperty name="height" value="0.025" units="cm"/>
    </inkml:brush>
  </inkml:definitions>
  <inkml:trace contextRef="#ctx0" brushRef="#br0">1 116 2402,'0'0'17708,"10"1"-15690,0 0-1654,0-2 0,0 1 0,0-1 0,0-1 0,-1 0 0,1 0 0,16-7 0,-20 7-312,-1 0 1,0 0-1,0-1 0,0 0 1,0 0-1,0 0 0,0-1 1,-1 1-1,0-1 0,0 0 1,0 0-1,0-1 0,0 1 1,-1-1-1,0 0 0,0 0 1,4-9-1,-5-7 145,-3 21-191,1 0 0,0-1 1,0 1-1,-1 0 1,1-1-1,0 1 0,-1 0 1,1-1-1,0 1 1,-1 0-1,1 0 0,0-1 1,-1 1-1,1 0 1,-1 0-1,1 0 1,0 0-1,-1 0 0,1-1 1,-1 1-1,1 0 1,-1 0-1,1 0 0,-1 0 1,1 0-1,0 0 1,-1 0-1,-2 1 0,0 0-1,1-1 1,-1 1-1,1 0 1,0 1-1,-1-1 1,1 0 0,0 0-1,0 1 1,-1 0-1,1-1 1,-3 4-1,-8 10 147,1 1 0,0 0 0,1 0 0,-12 26-1,19-35-35,0 1 0,1 0 0,0-1 0,0 1 0,1 0-1,0 1 1,1-1 0,-1 0 0,2 0 0,-1 1 0,1-1 0,0 1-1,2 8 1,-1-15-99,0-1 0,0 1-1,0 0 1,0-1 0,0 1 0,1 0-1,-1-1 1,1 0 0,-1 1-1,1-1 1,-1 0 0,1 0 0,0 1-1,-1-2 1,1 1 0,0 0 0,0 0-1,0 0 1,0-1 0,0 1-1,0-1 1,0 0 0,0 1 0,0-1-1,0 0 1,0 0 0,0 0-1,0 0 1,0-1 0,0 1 0,3-1-1,3 0 9,0-1-1,0 1 0,0-1 0,0-1 0,0 1 1,11-7-1,-14 6-122,0 0 1,0 0-1,0-1 0,-1 0 1,1 1-1,-1-2 1,0 1-1,0 0 0,-1-1 1,1 0-1,-1 0 0,0 0 1,0 0-1,-1-1 1,1 1-1,2-11 0,-3 7-994,-1 0 0,0 0 0,0 0 0,-1 0-1,0 0 1,-2-14 0,-6-15-6755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50.220"/>
    </inkml:context>
    <inkml:brush xml:id="br0">
      <inkml:brushProperty name="width" value="0.025" units="cm"/>
      <inkml:brushProperty name="height" value="0.025" units="cm"/>
    </inkml:brush>
  </inkml:definitions>
  <inkml:trace contextRef="#ctx0" brushRef="#br0">1 27 4388,'0'0'25112,"24"-26"-28187,-5 26-1089,-6 0-1986,-1 4-5317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0:50.546"/>
    </inkml:context>
    <inkml:brush xml:id="br0">
      <inkml:brushProperty name="width" value="0.025" units="cm"/>
      <inkml:brushProperty name="height" value="0.025" units="cm"/>
    </inkml:brush>
  </inkml:definitions>
  <inkml:trace contextRef="#ctx0" brushRef="#br0">0 1 4100,'0'0'8616,"2"11"-4986,19 177 3721,-21-187-7329,0 0 1,0 0-1,0 0 0,0 0 0,0 0 0,0 0 1,1 0-1,-1 0 0,0 0 0,1 0 0,-1 0 1,1 0-1,-1 0 0,1 0 0,-1-1 0,1 1 1,0 0-1,-1 0 0,1-1 0,0 1 1,0 0-1,-1-1 0,1 1 0,0 0 0,0-1 1,0 1-1,0-1 0,0 0 0,0 1 0,0-1 1,0 0-1,0 0 0,0 1 0,0-1 1,0 0-1,0 0 0,0 0 0,0 0 0,0 0 1,0 0-1,0-1 0,0 1 0,0 0 0,0 0 1,0-1-1,-1 1 0,1-1 0,0 1 0,0-1 1,0 1-1,0-1 0,0 1 0,-1-1 1,2-1-1,9-5-162,0-1-1,0-1 1,12-13 0,-11 11-350,-7 5 446,2 0 1,-1 1-1,0 0 1,1 0-1,0 0 0,0 1 1,1 0-1,-1 1 1,1 0-1,0 0 0,8-2 1,-15 5 102,0 0 1,0 1 0,-1-1-1,1 0 1,0 1-1,0-1 1,-1 1 0,1-1-1,0 1 1,-1-1-1,1 1 1,-1-1 0,1 1-1,-1 0 1,1-1 0,-1 1-1,1 0 1,-1 0-1,1-1 1,-1 1 0,0 0-1,0 0 1,1-1-1,-1 1 1,0 0 0,0 0-1,0 0 1,0 0-1,0-1 1,0 1 0,0 0-1,0 0 1,0 0 0,0-1-1,-1 2 1,-3 35 1947,-15 15-186,16-44-1619,-1 1 0,1-1 0,0 1 0,0 0 0,1 0 0,-2 17 0,5-26-246,-1 0 0,0 0-1,0 0 1,0 1 0,0-1 0,0 0 0,0 0-1,0 1 1,0-1 0,1 0 0,-1 0 0,0 0 0,0 0-1,0 1 1,0-1 0,1 0 0,-1 0 0,0 0-1,0 0 1,0 0 0,1 1 0,-1-1 0,0 0-1,0 0 1,1 0 0,-1 0 0,0 0 0,0 0-1,0 0 1,1 0 0,-1 0 0,0 0 0,0 0-1,1 0 1,-1 0 0,0 0 0,0 0 0,1 0-1,-1 0 1,0 0 0,0 0 0,0-1 0,1 1-1,-1 0 1,0 0 0,0 0 0,0 0 0,1 0-1,-1-1 1,0 1 0,0 0 0,0 0 0,0 0-1,1-1 1,-1 1 0,0 0 0,0 0 0,0 0-1,0-1 1,0 1 0,0 0 0,0-1 0,12-15-7715,-11 1-2694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5:04.500"/>
    </inkml:context>
    <inkml:brush xml:id="br0">
      <inkml:brushProperty name="width" value="0.025" units="cm"/>
      <inkml:brushProperty name="height" value="0.025" units="cm"/>
    </inkml:brush>
  </inkml:definitions>
  <inkml:trace contextRef="#ctx0" brushRef="#br0">1 167 3812,'0'0'4964,"9"-1"-4868,36 0 227,85 8 0,-95-5-247,1-2 1,0-1-1,0-2 0,0-2 0,-1-1 0,67-21 0,-53 13 12,0 3-1,84-8 1,-25 17 85,204 23 1,-223-15-129,-1-4-1,1-4 1,-1-4 0,147-28 0,-35 5-16,213-2 0,206 24 41,-437 8-65,1100-8 97,-762 26-119,1 0 7,500-27 90,-331 1-37,-172-7 80,-376 12-103,298 4 192,-323 5-136,203 36 0,-24 0-49,-198-32-22,140 5 153,24 2 31,-127-6-173,216-8 1,-179-6-13,1054 3 18,-768 7-45,132-2-2,-295-13 40,409 3 18,43 7-41,-379-6 5,574 9-72,-650-18 83,1 1 16,299 26 8,160-8-32,-427-10 0,-184 4 1,384-13-7,-392 6-23,-64 4 62,74-11 1,-77 5-46,-1 4 0,92 5 0,71-4 10,-222 3-112,36-6-66,-20-2-2878,-20 5 394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5:05.975"/>
    </inkml:context>
    <inkml:brush xml:id="br0">
      <inkml:brushProperty name="width" value="0.025" units="cm"/>
      <inkml:brushProperty name="height" value="0.025" units="cm"/>
    </inkml:brush>
  </inkml:definitions>
  <inkml:trace contextRef="#ctx0" brushRef="#br0">3538 144 9033,'-215'-48'477,"80"15"6,-1 6 0,-152-9 1,-858 63-351,1020-19-78,1 5 0,0 5-1,-232 68 1,234-45 233,2 5 1,2 5-1,-134 81 0,228-117-173,1 2 1,1 0-1,1 1 0,1 2 1,0 0-1,1 1 0,-30 44 0,41-53-81,2 0 0,-1 1 0,2 1 0,0-1 0,0 1 0,1 0 0,1 0-1,1 1 1,0-1 0,0 1 0,2-1 0,0 1 0,0 0 0,2 0 0,0 0-1,0-1 1,4 17 0,0-18-24,-1 0 0,1-1 0,1 0 0,0 0 0,1 0 0,0-1 0,1 0 0,0-1 0,0 1 0,1-1 0,1-1 0,12 10 0,3 1 28,1-1 0,1-1 1,56 28-1,-25-20-5,1-4-1,112 29 1,133 8-45,-131-28-31,250 45 32,2-19 1,463 2-1,-366-66-12,-384-3 0,240-49-1,-227 24 31,-2-8 0,-1-6-1,272-132 1,-398 170-7,0 0 0,-1-2 0,-1-1 0,32-27 0,-47 36 41,0 0 1,0 0-1,-1-1 1,0 1-1,0-1 1,-1 0-1,1 0 1,-1 0-1,-1 0 1,1-1-1,-1 1 1,0-1-1,0 0 1,-1 1-1,0-1 1,0 0-1,-1 0 1,0 0-1,0 0 1,0 0-1,-3-11 1,-1 5 59,0-1-1,-1 1 1,-1 0 0,0 0-1,-1 0 1,0 1 0,-1 0-1,0 0 1,-1 1 0,0 0-1,-15-13 1,-11-9 144,-2 2 0,-42-28 0,-1 8-157,-2 3-1,-2 3 1,-2 5-1,-115-38 0,11 18-471,-199-34 0,-412-32-6145,649 107 2691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5:20.753"/>
    </inkml:context>
    <inkml:brush xml:id="br0">
      <inkml:brushProperty name="width" value="0.025" units="cm"/>
      <inkml:brushProperty name="height" value="0.025" units="cm"/>
    </inkml:brush>
  </inkml:definitions>
  <inkml:trace contextRef="#ctx0" brushRef="#br0">1832 85 5509,'-28'-9'411,"0"2"0,0 1 0,0 1 0,-1 1 0,0 1-1,1 2 1,-1 1 0,-53 7 0,-9 9-152,-126 38 0,76-17 218,67-17-366,0 4 0,2 2 0,1 4 0,1 2 0,2 4 0,1 2 0,3 4 0,1 2 0,-72 66 0,85-67 108,2 2 0,-64 79 0,100-108-211,0 1 0,0 0-1,2 1 1,0 0 0,1 1 0,1 0-1,1 0 1,1 1 0,0-1 0,2 1 0,0 1-1,-2 28 1,7-19-37,1 1-1,1 0 0,2-1 1,1 0-1,1 0 1,2-1-1,1 0 1,19 39-1,5 0-47,3-1 1,55 74-1,-69-108 86,1-2-1,2 0 1,1-2 0,2-1 0,1-1 0,0-1 0,2-2 0,1-1 0,1-2 0,1-1-1,0-2 1,2-1 0,0-2 0,44 11 0,14 1-50,1-5 0,1-5 0,0-3-1,1-5 1,1-4 0,104-8 0,-148-4 100,0-2-1,-1-3 1,0-2 0,-1-2-1,0-3 1,-2-2 0,50-28 0,329-215 1190,-343 205-810,144-128 0,-203 161-370,-1-2-1,-2-1 1,0-2-1,-2 0 1,-2-1-1,-1-1 1,-1-1-1,19-50 1,-16 23-69,-3 0 1,-3-2-1,-2 0 1,-4 0-1,-2-1 1,-3 0 0,-2-1-1,-10-91 1,5 136 13,-2 1 0,0 0 0,-1 1 0,-1-1 0,-1 1 0,-1 0 0,0 0 0,-1 1 0,-1 0 0,0 1 0,-2 0 0,0 1 0,0 0 0,-2 1 0,1 0 0,-2 1 0,0 0 0,0 2 0,-22-13 1,6 6 7,-1 2 0,-1 1 0,-1 2 0,0 1 0,-1 2 0,0 1 0,0 1 0,-1 2 1,-54-1-1,30 6-103,-1 3 0,1 3 1,1 2-1,-1 3 1,1 2-1,1 3 1,0 2-1,1 3 0,-98 50 1,51-13-1130,2 5 0,4 5 1,2 4-1,-88 83 0,34-18-3199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07.794"/>
    </inkml:context>
    <inkml:brush xml:id="br0">
      <inkml:brushProperty name="width" value="0.025" units="cm"/>
      <inkml:brushProperty name="height" value="0.025" units="cm"/>
    </inkml:brush>
  </inkml:definitions>
  <inkml:trace contextRef="#ctx0" brushRef="#br0">974 266 2883,'-46'-15'1042,"0"2"0,-1 3 1,-1 1-1,-89-5 0,112 13-809,0 2 0,0 1 0,0 1 0,0 1 0,1 2 0,-1 0 0,1 1 0,1 2 0,-1 0 0,1 1 0,-22 15 0,22-10-243,0 1-1,1 1 0,1 1 1,1 1-1,0 1 0,2 1 1,0 0-1,1 2 0,1-1 1,2 2-1,0 0 0,1 1 1,2 0-1,-12 35 0,6-1-16,3-1 1,2 2-1,3 0 0,3 0 1,1 94-1,5-136 28,1 1 1,1 0-1,1 0 1,1-1-1,0 1 1,1-1-1,1 0 0,1-1 1,1 1-1,14 23 1,-8-18 2,2-2 1,0 0 0,1-1 0,1 0 0,1-2 0,38 30-1,-10-17 2,0-1 0,2-3 0,1-2 0,1-2 0,1-2 0,82 20 0,-23-14-152,223 23 0,118-34-528,-394-17 569,-1-2 1,1-4 0,-1-1 0,-1-3 0,0-3-1,85-32 1,-101 29 148,0-2 0,-1-1 1,-1-2-1,-1-2 0,-1-2 0,-1-1 0,-1-1 0,-2-2 0,34-41 0,-43 44 93,-1-1 0,-2-1 0,-1-1 0,-1-1 0,-2 0 0,0-2-1,-3 1 1,-1-2 0,-1 0 0,-2 0 0,-1-1 0,-2 0 0,4-57 0,-9 44-40,-2 0 1,-1 0-1,-3 0 1,-2 1 0,-2 0-1,-2 0 1,-20-53-1,20 72-82,-1 0 0,-1 1-1,-1 1 1,-2 0 0,0 1 0,-2 1-1,-1 1 1,0 0 0,-2 1-1,-1 1 1,0 2 0,-44-31-1,37 33-13,-2 1 0,0 1 0,0 1 0,-1 2 0,-1 2 0,0 0-1,0 2 1,-1 2 0,0 1 0,0 2 0,-1 1 0,1 2 0,0 1-1,0 1 1,-45 10 0,20 1-20,2 2 0,0 2-1,1 3 1,0 3 0,2 2-1,1 2 1,1 3-1,-48 36 1,37-20-349,2 4 1,2 2-1,3 2 0,1 3 0,4 3 0,2 1 0,3 3 1,3 1-1,-42 85 0,12 12-2098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0.826"/>
    </inkml:context>
    <inkml:brush xml:id="br0">
      <inkml:brushProperty name="width" value="0.025" units="cm"/>
      <inkml:brushProperty name="height" value="0.025" units="cm"/>
    </inkml:brush>
  </inkml:definitions>
  <inkml:trace contextRef="#ctx0" brushRef="#br0">1 1 1794,'0'0'-513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28.172"/>
    </inkml:context>
    <inkml:brush xml:id="br0">
      <inkml:brushProperty name="width" value="0.025" units="cm"/>
      <inkml:brushProperty name="height" value="0.025" units="cm"/>
    </inkml:brush>
  </inkml:definitions>
  <inkml:trace contextRef="#ctx0" brushRef="#br0">48 17 2915,'0'0'4505,"-8"-3"-4302,1 0-116,5 1-35,0 1 0,-1 0 0,1-1 0,-1 1 0,1 1 0,-1-1 0,1 0-1,-1 0 1,1 1 0,-1 0 0,-3-1 0,6 3-38,0 0 0,0 0 0,1 0 0,-1-1 0,0 1-1,1 0 1,-1 0 0,1 0 0,0-1 0,0 1 0,-1 0 0,1-1 0,0 1 0,3 2-1,10 10 80,1-1-1,0-1 0,1 0 1,1-1-1,0-1 0,0 0 1,1-1-1,0-1 0,0-1 0,1-1 1,0 0-1,0-1 0,25 2 1,24 0-117,1-2 1,99-7 0,-137 1 87,222-16-43,36 0-5,101 6-16,197-2 0,-446 13 0,864 34 0,317 134 321,-1027-130-193,373 0 0,237-23 11,324 2-123,-437-49-11,-308 6 0,1604-32 123,-1309 55 750,0 50-896,-361-9-4221,-267-28 791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39.470"/>
    </inkml:context>
    <inkml:brush xml:id="br0">
      <inkml:brushProperty name="width" value="0.025" units="cm"/>
      <inkml:brushProperty name="height" value="0.025" units="cm"/>
    </inkml:brush>
  </inkml:definitions>
  <inkml:trace contextRef="#ctx0" brushRef="#br0">194 138 9161,'0'0'4580,"1"-8"-2236,0 4-2096,-1 0 1,0 1 0,0-1 0,0 0-1,0 0 1,-1 1 0,1-1 0,-1 0-1,0 1 1,0-1 0,0 1 0,-4-7 0,4 8-92,-1 0 1,0 1-1,1-1 1,-1 0-1,0 0 1,0 1-1,0-1 1,-1 1-1,1 0 1,0 0-1,0-1 1,-1 2-1,1-1 1,-1 0-1,1 0 1,0 1-1,-1-1 1,0 1 0,1 0-1,-1 0 1,1 0-1,-1 0 1,-4 1-1,2 0-118,0 0 0,0 1 0,0 0 0,1 0 0,-1 0 0,1 1-1,-1-1 1,1 1 0,0 0 0,0 0 0,0 1 0,0-1 0,1 1 0,-1 0 0,1 0-1,0 0 1,0 0 0,1 0 0,-1 1 0,1-1 0,-3 10 0,-4 5 38,2 0 0,0 1 0,-7 41 0,12-55-33,1 0 0,0 0 1,1 0-1,0 1 0,0-1 0,0 0 1,0 0-1,1 0 0,2 9 0,-3-14-28,1 0 0,-1 0 0,1 0-1,-1 0 1,1 0 0,0 0 0,-1 0 0,1-1 0,0 1-1,0 0 1,0 0 0,-1-1 0,1 1 0,0 0 0,0-1-1,0 1 1,0-1 0,0 1 0,0-1 0,0 1 0,2-1-1,0 1 20,0-1-1,0 0 1,0 0-1,0-1 1,0 1-1,0-1 1,-1 1-1,1-1 1,0 0-1,0 0 1,0 0-1,2-2 0,10-5 110,-1-1-1,0 0 0,-1-1 0,1-1 0,-2 0 0,0-1 1,13-16-1,1-4-46,40-63 0,-60 86-39,0-1-1,-1 1 1,0-1-1,0 0 0,-1 0 1,-1-1-1,5-18 0,-8 29-43,0-1-1,0 1 1,0 0-1,0 0 1,0 0-1,0 0 1,1 0-1,-1 0 1,0 0-1,0-1 0,0 1 1,0 0-1,0 0 1,0 0-1,0 0 1,0 0-1,0-1 1,0 1-1,0 0 1,0 0-1,0 0 0,0 0 1,0 0-1,0 0 1,-1-1-1,1 1 1,0 0-1,0 0 1,0 0-1,0 0 0,0 0 1,0 0-1,0 0 1,0-1-1,0 1 1,0 0-1,-1 0 1,1 0-1,0 0 1,0 0-1,0 0 0,0 0 1,0 0-1,0 0 1,0 0-1,-1 0 1,1 0-1,0 0 1,0 0-1,0 0 0,0 0 1,0 0-1,-1 0 1,1 0-1,0 0 1,0 0-1,0 0 1,0 0-1,0 0 1,0 0-1,-1 0 0,1 0 1,0 0-1,0 0 1,0 0-1,0 0 1,0 0-1,-1 1 1,-12 10 125,-11 21-299,-23 57 163,43-80-11,0 1 0,1-1-1,0 1 1,1 0-1,0-1 1,0 1-1,0 20 1,2-28-3,0-1 0,1 0 0,-1 0 0,1 1 0,-1-1 0,1 0 0,-1 0 0,1 0 0,0 0 0,0 0 0,-1 0 0,1 0 0,0 0 0,0 0 0,0 0 0,0 0 0,0-1 0,0 1 0,0 0 0,0-1 0,1 1 0,-1-1 0,0 1 0,0-1 0,0 1 0,1-1 0,-1 0 0,0 0 0,0 1 0,1-1 0,-1 0 0,0 0 0,1 0 0,1-1 0,50-7-1259,-43 4 547,0 0 0,-1-1 0,1 0 0,-1-1 0,0 1 0,-1-2 0,15-12 0,25-34-6284,-21 15 612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39.829"/>
    </inkml:context>
    <inkml:brush xml:id="br0">
      <inkml:brushProperty name="width" value="0.025" units="cm"/>
      <inkml:brushProperty name="height" value="0.025" units="cm"/>
    </inkml:brush>
  </inkml:definitions>
  <inkml:trace contextRef="#ctx0" brushRef="#br0">158 1 11115,'0'0'11146,"-5"9"-10132,-9 20-497,0 1-1,2 0 0,2 1 1,1 1-1,1-1 0,-7 62 0,15-91-517,-1-1-1,1 1 1,0-1-1,0 1 0,1-1 1,-1 1-1,0-1 0,0 0 1,1 1-1,-1-1 1,1 1-1,-1-1 0,1 0 1,0 1-1,-1-1 0,1 0 1,0 0-1,0 1 0,0-1 1,0 0-1,0 0 1,0 0-1,0 0 0,3 1 1,-1 0 7,0-1 0,0 0-1,0 0 1,0 0 0,0-1 0,0 1 0,0-1 0,0 0 0,0 0 0,1 0 0,3 0 0,9-3-25,0 0 0,1 0 1,21-10-1,-37 13 10,26-10-133,-19 6 126,1 1 0,-1 0-1,0 0 1,1 1 0,-1 0-1,11-1 1,-19 3 18,0 0 1,1 1-1,-1-1 0,0 0 1,1 0-1,-1 0 1,0 0-1,1 1 0,-1-1 1,0 0-1,1 0 1,-1 1-1,0-1 0,0 0 1,1 0-1,-1 1 1,0-1-1,0 0 0,0 1 1,1-1-1,-1 0 0,0 1 1,0-1-1,0 0 1,0 1-1,0-1 0,0 0 1,0 1-1,0-1 1,0 1-1,0-1 0,0 0 1,0 1-1,0-1 1,0 0-1,0 1 0,0-1 1,0 1-1,0-1 1,0 0-1,-1 1 0,1-1 1,0 0-1,0 1 1,0-1-1,-1 0 0,1 0 1,0 1-1,0-1 1,-1 0-1,1 0 0,0 1 1,-1-1-1,1 0 1,0 0-1,-1 1 0,-15 18 337,-5 1 170,-1-2 1,-1-1-1,-32 19 0,42-28-243,-1-1-1,0-1 0,0 1 0,0-2 0,-1 0 0,0-1 0,-27 4 1,41-8-261,-1 0 0,1 1 0,-1-1 0,1 0 0,0 0 0,-1 0 0,1 0 0,0 0 0,-1-1 0,1 1 0,0 0 0,-1-1 0,1 1 0,0 0 0,-1-1 0,1 0 0,0 1 0,0-1 0,0 0 0,0 1 0,-1-1 0,1 0 0,-1-1 0,2 1-54,-1-1 0,1 1 0,0 0 0,-1-1 0,1 1 0,0 0 0,0-1 0,0 1 0,0 0 0,0-1 0,0 1 0,0 0 0,1 0 0,-1-1 0,0 1 0,1 0 0,-1-1 0,2-1 0,1-3-399,0-1 0,1 1 0,-1 1 1,2-1-1,-1 0 0,0 1 0,10-9 0,16-7-5331,59-33 0,-44 29-1475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40.340"/>
    </inkml:context>
    <inkml:brush xml:id="br0">
      <inkml:brushProperty name="width" value="0.025" units="cm"/>
      <inkml:brushProperty name="height" value="0.025" units="cm"/>
    </inkml:brush>
  </inkml:definitions>
  <inkml:trace contextRef="#ctx0" brushRef="#br0">55 112 10346,'0'0'5034,"-9"-1"-2018,-27-4-630,36 5-2343,-1 0-1,1 0 0,-1 0 0,1-1 1,-1 1-1,1 0 0,-1-1 1,1 1-1,-1 0 0,1-1 1,-1 1-1,1-1 0,0 1 0,-1-1 1,1 1-1,0-1 0,-1 1 1,1-1-1,0 1 0,0-1 0,0 1 1,-1-1-1,1 1 0,0-1 1,0 1-1,0-1 0,0 0 0,0 1 1,0-1-1,0 1 0,0-1 1,0 1-1,0-1 0,0 0 1,1 1-1,-1-1 0,0 1 0,0-1 1,0 1-1,1-1 0,-1 1 1,0-1-1,1 1 0,-1-1 0,0 1 1,1 0-1,-1-1 0,1 1 1,-1-1-1,1 1 0,-1 0 0,1-1 1,-1 1-1,1 0 0,0-1 1,26-20 589,-10 12-456,0 1 0,1 0 0,0 1 0,0 0 0,0 2 1,1 0-1,0 1 0,0 1 0,0 1 0,0 1 0,36 2 1,-53-1-166,-1 0 0,0 0 0,1 1 0,-1-1 0,0 0 0,1 1 1,-1-1-1,0 1 0,0 0 0,0-1 0,0 1 0,1 0 0,-1 0 1,0 0-1,0-1 0,0 1 0,-1 0 0,1 0 0,0 0 0,0 1 1,0-1-1,-1 0 0,1 0 0,-1 0 0,1 1 0,-1-1 0,1 0 1,-1 0-1,0 1 0,1-1 0,-1 0 0,0 1 0,0-1 0,0 0 1,0 1-1,0-1 0,0 0 0,-1 1 0,1-1 0,0 0 0,-1 1 1,0 0-1,-1 6 86,0-1 1,-1-1 0,0 1 0,0 0 0,-1-1-1,-7 11 1,-25 28 564,-57 52 0,-16 19 1084,106-113-1683,1 0 0,-1 1-1,0-1 1,1 1 0,0 0 0,0 0 0,0 0 0,-3 8 0,5-12-60,0 1 1,0-1-1,0 1 1,0 0-1,0-1 1,0 1-1,0-1 1,0 1-1,0-1 1,1 1-1,-1 0 1,0-1-1,0 1 1,0-1-1,1 1 1,-1-1-1,0 1 1,1-1-1,-1 1 1,0-1-1,1 1 1,-1-1-1,1 1 1,0-1-1,23 6-26,-2-7-210,0-1-1,0-1 1,-1-1 0,1-1-1,29-10 1,102-48-6149,-130 52 4795,13-6-3551,36-23 0,-27 11-212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40.682"/>
    </inkml:context>
    <inkml:brush xml:id="br0">
      <inkml:brushProperty name="width" value="0.025" units="cm"/>
      <inkml:brushProperty name="height" value="0.025" units="cm"/>
    </inkml:brush>
  </inkml:definitions>
  <inkml:trace contextRef="#ctx0" brushRef="#br0">188 21 10154,'0'0'7900,"-10"-3"-5182,6 1-2558,0 1 0,0 0 0,0 0 0,0 0 0,0 0 1,-1 0-1,1 1 0,0 0 0,0 0 0,0 0 0,-1 0 0,1 1 1,0-1-1,0 1 0,0 0 0,0 0 0,0 1 0,0-1 1,0 1-1,0 0 0,1 0 0,-1 0 0,1 1 0,-1-1 0,1 1 1,-4 4-1,-1 1 213,0 0 0,1 1-1,0 0 1,1 0 0,-10 19 0,13-23-243,1 1 0,-1-1-1,1 1 1,1-1 0,-1 1-1,1 0 1,0 0 0,1 0 0,-1 0-1,1-1 1,0 1 0,2 12-1,-1-15-112,0 0 0,1 0 0,-1 0 0,1-1 0,0 1 0,0 0 0,0-1 0,0 1 0,0-1 0,0 0 0,0 0 0,1 1 0,-1-2 0,1 1 0,0 0 0,0 0 0,0-1 0,-1 0 0,1 1 0,0-1 0,1 0 0,-1 0 0,0-1 0,0 1 0,0-1 0,0 0-1,4 1 1,10 0 32,0 0-1,0-1 0,28-4 0,-35 2-31,0 0 0,0 0 0,-1-1 0,1 0 1,-1-1-1,1 0 0,-1 0 0,0-1 0,-1-1 1,1 1-1,13-13 0,-17 13-1,0 1 1,-1-1-1,1 0 1,-1 0-1,0 0 0,-1-1 1,1 1-1,-1-1 1,-1 0-1,1 0 0,-1 0 1,1-1-1,-2 1 1,1 0-1,-1-1 0,0 1 1,0-1-1,-1-12 1,0 16-11,-1 1 0,1-1 1,-1 1-1,1-1 1,-1 1-1,0 0 1,0-1-1,0 1 1,0 0-1,-1 0 1,1-1-1,0 1 0,-1 0 1,0 0-1,1 1 1,-1-1-1,0 0 1,0 1-1,-3-3 1,1 1 3,-1 1-1,1 0 1,-1 0 0,0 0 0,0 0 0,0 1 0,0-1 0,0 1 0,-8 0 0,8 0-55,0 1 1,0-1 0,-1 1 0,1 0 0,0 1-1,0-1 1,-1 1 0,1 0 0,0 1-1,0-1 1,0 1 0,0 0 0,0 0-1,1 0 1,-1 1 0,0 0 0,1 0-1,0 0 1,-7 6 0,10-7-67,0-1 1,0 0-1,0 1 1,1-1-1,-1 1 1,0-1-1,0 1 1,1-1-1,-1 1 1,1 0-1,0-1 0,-1 1 1,1 3-1,0-5-37,0 1-1,0 0 1,1 0-1,-1-1 1,0 1-1,0 0 1,1-1-1,-1 1 1,0 0-1,1-1 1,-1 1-1,1 0 1,-1-1 0,1 1-1,-1-1 1,1 1-1,-1-1 1,1 1-1,0-1 1,-1 1-1,2-1 1,2 2-751,0-1 1,0 1 0,1-1 0,-1 0 0,0-1 0,1 1 0,-1-1 0,6 0-1,23 0-6590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41.053"/>
    </inkml:context>
    <inkml:brush xml:id="br0">
      <inkml:brushProperty name="width" value="0.025" units="cm"/>
      <inkml:brushProperty name="height" value="0.025" units="cm"/>
    </inkml:brush>
  </inkml:definitions>
  <inkml:trace contextRef="#ctx0" brushRef="#br0">89 1 10090,'0'0'14915,"-7"12"-13015,-6 10-1302,1 1-1,1 1 0,1-1 0,1 1 1,1 1-1,1 0 0,-4 27 0,11-45-605,-1 0 1,1-1-1,1 1 0,-1 0 0,1 0 0,0 0 1,1 0-1,-1-1 0,5 12 0,-4-16-154,-1 1 0,1-1-1,-1 0 1,1 1 0,0-1-1,0 0 1,0 0 0,0 0 0,0 0-1,0-1 1,1 1 0,-1 0 0,1-1-1,-1 0 1,1 1 0,-1-1-1,1 0 1,0 0 0,0-1 0,-1 1-1,1-1 1,0 1 0,0-1-1,0 0 1,4 0 0,-6 0-137,1-1 0,0 1 1,0 0-1,-1-1 0,1 1 0,-1-1 1,1 0-1,0 1 0,-1-1 0,1 0 1,-1 0-1,0 0 0,1 0 0,-1 0 1,0-1-1,1 1 0,-1 0 0,0 0 0,0-1 1,0 1-1,0-1 0,0 1 0,-1-1 1,2-2-1,13-47-6917,-11 37 4781,5-25-3667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41.381"/>
    </inkml:context>
    <inkml:brush xml:id="br0">
      <inkml:brushProperty name="width" value="0.025" units="cm"/>
      <inkml:brushProperty name="height" value="0.025" units="cm"/>
    </inkml:brush>
  </inkml:definitions>
  <inkml:trace contextRef="#ctx0" brushRef="#br0">58 120 10250,'0'0'16463,"1"13"-15571,-1 2-676,-1 1 0,-1 0 0,0 0 1,-1 0-1,-9 29 0,11-43-209,0 1 0,0-1 0,1 0 1,-1 0-1,1 0 0,-1 1 0,1-1 0,0 0 0,0 0 0,0 1 1,0-1-1,0 0 0,1 1 0,-1-1 0,2 3 0,-2-4-8,1 0 0,0 0 0,-1 0-1,1 0 1,0-1 0,0 1-1,-1 0 1,1-1 0,0 1 0,0 0-1,0-1 1,0 1 0,0-1 0,0 0-1,0 1 1,0-1 0,0 0 0,0 1-1,0-1 1,0 0 0,0 0 0,0 0-1,1 0 1,7-1-147,0 0-1,-1-1 1,1 0-1,-1 0 0,0-1 1,13-5-1,-5 0-107,1 1-1,0 0 0,0 2 0,1 0 0,0 1 0,-1 1 0,22-2 0,-38 5 270,1 0-1,-1 0 1,0 1-1,0-1 0,0 0 1,0 0-1,0 1 1,0-1-1,0 1 1,0-1-1,0 1 1,0-1-1,0 1 0,-1-1 1,1 1-1,0 0 1,0-1-1,0 1 1,-1 0-1,1 0 1,0 0-1,-1 0 0,1 0 1,-1 0-1,1 0 1,-1-1-1,1 2 1,-1-1-1,0 0 1,0 0-1,1 0 0,-1 0 1,0 0-1,0 0 1,0 0-1,0 0 1,0 0-1,0 0 1,0 0-1,-1 0 0,1 0 1,0 0-1,-1 0 1,1 0-1,0 0 1,-2 2-1,0 4 229,0 1-1,-1-1 1,0 1 0,-1-1-1,-5 9 1,-8 8 786,-1 0 0,-36 36 0,44-51-861,1 0 1,-1 0-1,-1-1 1,0 0 0,0-1-1,0-1 1,-1 1-1,-19 6 1,29-12-267,0-1 0,0 0 0,0 1 1,0-1-1,0 0 0,0 0 0,1 0 0,-1-1 0,0 1 0,0 0 0,0-1 0,0 1 0,1-1 1,-1 1-1,0-1 0,0 0 0,1 0 0,-1 0 0,0 0 0,1 0 0,-1 0 0,1 0 0,0-1 1,-1 1-1,1 0 0,0-1 0,0 1 0,0-1 0,0 0 0,0 1 0,0-1 0,0 0 1,0 1-1,1-1 0,-1 0 0,0-2 0,-3-10-1992,0-1 0,0 0 0,-1-25 0,2 19-941,-5-41-7291</inkml:trace>
  <inkml:trace contextRef="#ctx0" brushRef="#br0" timeOffset="1">4 37 13100,'0'0'11275,"70"-6"-9481,-30 6-289,13 0-256,5-4-448,5-1-577,-3 0-192,-7-1-224,-12 4-1185,-10-2-1602,-19-1-3075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41.799"/>
    </inkml:context>
    <inkml:brush xml:id="br0">
      <inkml:brushProperty name="width" value="0.025" units="cm"/>
      <inkml:brushProperty name="height" value="0.025" units="cm"/>
    </inkml:brush>
  </inkml:definitions>
  <inkml:trace contextRef="#ctx0" brushRef="#br0">142 260 11659,'-15'5'159,"0"-1"490,1 0-1,1 2 0,-1-1 1,1 2-1,0 0 0,-13 9 1,25-15-556,-1-1 1,1 1-1,0-1 0,0 1 1,0 0-1,0-1 0,0 1 1,0 0-1,1 0 1,-1 0-1,0 0 0,0 0 1,1 0-1,-1 0 0,0 0 1,1 0-1,-1 0 1,1 0-1,-1 0 0,1 0 1,0 0-1,-1 1 0,1-1 1,0 0-1,0 0 0,0 1 1,0-1-1,0 0 1,0 0-1,0 0 0,0 1 1,1-1-1,-1 0 0,0 0 1,1 0-1,-1 0 1,1 0-1,-1 1 0,1-1 1,-1 0-1,1 0 0,0 0 1,0 0-1,0-1 1,-1 1-1,1 0 0,0 0 1,0 0-1,0-1 0,0 1 1,0 0-1,0-1 1,2 1-1,4 3 176,1 0 0,0-1-1,-1 0 1,1-1 0,0 1 0,14 1 0,37 1 692,0-2 0,0-3 0,93-11 0,178-43 227,-239 36-999,1216-174 110,-400 92-1447,-895 97-708,-11 3 1711,-1 0 1,0-1 0,0 1-1,0 0 1,0 0-1,0 0 1,0-1-1,1 1 1,-1 0-1,0 0 1,0 0-1,0-1 1,0 1-1,0 0 1,0 0-1,0-1 1,0 1 0,0 0-1,0 0 1,0-1-1,0 1 1,0 0-1,0 0 1,0 0-1,0-1 1,0 1-1,-1 0 1,1 0-1,0-1 1,0 1-1,0 0 1,0 0-1,0 0 1,0 0 0,-1-1-1,1 1 1,0 0-1,0 0 1,0 0-1,-1 0 1,1 0-1,0-1 1,0 1-1,0 0 1,-1 0-1,1 0 1,0 0-1,0 0 1,0 0 0,-1 0-1,1 0 1,0 0-1,-1 0 1,-18-9-10261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49.456"/>
    </inkml:context>
    <inkml:brush xml:id="br0">
      <inkml:brushProperty name="width" value="0.025" units="cm"/>
      <inkml:brushProperty name="height" value="0.025" units="cm"/>
    </inkml:brush>
  </inkml:definitions>
  <inkml:trace contextRef="#ctx0" brushRef="#br0">2051 433 3651,'-14'-1'2504,"-6"-1"-2128,-9 0 90,1-2 0,-46-11 0,66 13-400,0 0 0,0-1-1,0 0 1,1-1 0,-1 0 0,1 0-1,0 0 1,0-1 0,0 0-1,1 0 1,-1-1 0,1 0 0,1 0-1,-10-13 1,-5-14-12,11 16-23,-2 0 0,0 0 0,-18-20-1,23 31-27,-1 0 0,1 0 0,-1 1 0,0 0-1,-1 0 1,1 1 0,-1 0 0,0 0 0,0 1-1,-17-5 1,-18-1 31,-1 2 0,0 1-1,-53 2 1,47 2 143,0-2 1,-54-11 0,38 0 124,16 2-183,-88-9-1,120 21-120,-1 0 1,0 2-1,0 0 0,0 1 0,1 1 0,-1 0 0,1 2 1,-23 8-1,-56 31 5,2 3 1,-152 105-1,225-138-3,2-2 7,1 2 0,1 0-1,0 1 1,1 0-1,0 2 1,1 0-1,1 0 1,1 2-1,1 0 1,0 0 0,2 1-1,0 1 1,1 0-1,1 0 1,1 1-1,1 0 1,1 0-1,1 1 1,1 0-1,1 0 1,0 44 0,3-58-9,1-1-1,1 1 1,0-1 0,0 0 0,0 1 0,1-1 0,1 0 0,-1 0 0,1-1 0,0 1 0,1-1 0,0 0 0,0 0 0,1 0 0,0-1 0,0 0 0,0 0 0,1 0 0,-1-1 0,1 0 0,1 0-1,11 5 1,10 5-1,2-1 0,0-1-1,0-2 1,50 11 0,5-4-18,0-4 1,134 4 0,178-19-41,-353 0 60,127-10 1,-1-7 0,-1-8 0,-1-7 0,178-60 0,-285 74-9,-2-2 0,0-3 1,-2-3-1,-1-2 0,-1-3 1,-1-2-1,96-79 0,-143 105 13,0 0 1,0 0-1,-1 0 0,0-1 0,0 0 0,-1 0 0,9-19 0,-13 25-1,-1-1 0,1 1-1,-1-1 1,0 1 0,-1-1-1,1 1 1,-1-1 0,1 0-1,-1 0 1,0 1-1,0-1 1,-1 0 0,1 1-1,-1-1 1,0 1 0,0-1-1,0 1 1,0-1-1,-1 1 1,1-1 0,-1 1-1,0 0 1,0 0 0,0 0-1,0 0 1,-1 0-1,-2-2 1,-12-11 26,-1 2 0,-1 0 0,0 1 0,-1 0 0,0 2 1,-1 1-1,-32-12 0,-163-44 148,201 62-176,-484-90 252,9 1 71,443 81-317,-2-2-15,-1 2 1,-62-5-1,97 15-76,1 2 0,0 0 0,-1 0-1,1 1 1,0 1 0,0 0 0,0 1-1,0 1 1,0 0 0,0 1 0,1 1 0,-21 11-1,3 5-608,2 2 0,0 1 0,1 1 0,2 2 0,-43 58 0,5-3-3231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50.836"/>
    </inkml:context>
    <inkml:brush xml:id="br0">
      <inkml:brushProperty name="width" value="0.025" units="cm"/>
      <inkml:brushProperty name="height" value="0.025" units="cm"/>
    </inkml:brush>
  </inkml:definitions>
  <inkml:trace contextRef="#ctx0" brushRef="#br0">1 188 9577,'0'0'2178,"71"-42"-2242,-20 15 96,9-4 64,2-1-128,3 5-448,-3 10-481,-4 8-865,-6 7-1153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1.167"/>
    </inkml:context>
    <inkml:brush xml:id="br0">
      <inkml:brushProperty name="width" value="0.025" units="cm"/>
      <inkml:brushProperty name="height" value="0.025" units="cm"/>
    </inkml:brush>
  </inkml:definitions>
  <inkml:trace contextRef="#ctx0" brushRef="#br0">0 0 96,'0'0'2563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51.471"/>
    </inkml:context>
    <inkml:brush xml:id="br0">
      <inkml:brushProperty name="width" value="0.025" units="cm"/>
      <inkml:brushProperty name="height" value="0.025" units="cm"/>
    </inkml:brush>
  </inkml:definitions>
  <inkml:trace contextRef="#ctx0" brushRef="#br0">8 154 5125,'0'0'758,"-2"-8"-80,1 4-601,-1 1 0,2 0 0,-1 0-1,0-1 1,1 1 0,0-1 0,-1 1 0,1-1 0,1 1 0,-1 0 0,0-1 0,1 1 0,0 0 0,0-1-1,0 1 1,0 0 0,0 0 0,1-1 0,-1 1 0,1 0 0,0 1 0,0-1 0,0 0 0,0 0 0,0 1-1,1-1 1,-1 1 0,1 0 0,0 0 0,-1 0 0,7-3 0,-1-1 28,1 0 0,0 1 0,0 0 0,1 1 0,-1 0 0,1 0 1,0 1-1,0 0 0,0 1 0,0 0 0,1 1 0,-1 0 0,0 1 0,1 0 0,20 2 0,-28-1-102,0 1-1,0-1 0,0 1 0,0 0 0,0 0 0,0 0 0,0 0 0,-1 0 0,1 1 0,-1-1 1,0 1-1,1 0 0,-1-1 0,0 1 0,-1 0 0,1 0 0,-1 0 0,1 1 0,-1-1 0,0 0 1,0 1-1,0-1 0,0 0 0,-1 1 0,1-1 0,-1 1 0,0 4 0,0 9-34,0 0 0,0-1 0,-2 1 0,-4 24 0,-4-6 49,-1 0 0,-2-1 1,-18 33-1,-16 48 128,46-115-137,1 0 0,0 1 1,-1-1-1,1 1 0,0-1 1,0 1-1,0-1 0,-1 0 0,1 1 1,0-1-1,0 1 0,0-1 1,0 1-1,0-1 0,0 1 1,0-1-1,0 1 0,0-1 1,0 1-1,0-1 0,0 1 1,1-1-1,-1 1 0,0-1 1,0 1-1,0-1 0,1 1 1,-1-1-1,0 1 0,0-1 1,1 1-1,15-5 115,21-23-34,-35 25-76,141-123-1006,-60 51-2194,-23 22-2274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51.814"/>
    </inkml:context>
    <inkml:brush xml:id="br0">
      <inkml:brushProperty name="width" value="0.025" units="cm"/>
      <inkml:brushProperty name="height" value="0.025" units="cm"/>
    </inkml:brush>
  </inkml:definitions>
  <inkml:trace contextRef="#ctx0" brushRef="#br0">184 73 8168,'-9'1'1009,"1"0"-884,-1 1 1,1 1-1,0-1 0,0 1 1,0 1-1,1-1 1,-1 1-1,1 1 1,0-1-1,0 1 1,0 0-1,1 1 1,-1 0-1,1 0 0,1 0 1,-1 1-1,-7 13 1,7-12-116,1 1 1,0 0-1,1 0 1,0 0-1,1 1 0,0-1 1,0 1-1,1 0 1,-2 17-1,4-24-10,0 0 0,0-1 0,0 1 0,0 0 0,0 0 0,1-1 0,-1 1 0,1 0-1,0 0 1,0-1 0,0 1 0,0-1 0,0 1 0,0-1 0,1 1 0,0-1 0,-1 0 0,1 0 0,0 0 0,0 0 0,0 0 0,0 0-1,0 0 1,0-1 0,1 1 0,-1-1 0,0 1 0,1-1 0,-1 0 0,1 0 0,0 0 0,-1 0 0,1-1 0,0 1 0,0-1-1,-1 1 1,1-1 0,4 0 0,1-1 21,0 0 0,0 0 0,0 0-1,-1-1 1,1 0 0,-1-1 0,0 0 0,1 0-1,-1 0 1,0-1 0,-1 0 0,1 0 0,-1-1 0,0 0-1,0 0 1,0 0 0,-1-1 0,0 0 0,0 0-1,5-8 1,2-3 137,0 0 0,-2-1 0,0 0 0,-1-1 0,-1 0 0,9-33 0,-15 45-82,0 0-1,-1-1 1,0 1 0,0-1-1,-1 0 1,0 1 0,0-1-1,-1-7 1,0 13-59,1 1 0,0-1 1,-1 1-1,1-1 0,-1 1 1,0-1-1,1 1 0,-1 0 0,0-1 1,0 1-1,0 0 0,0 0 0,0 0 1,0 0-1,0-1 0,0 1 1,-1 1-1,-1-2 0,1 1-8,0 0 0,0 1-1,0-1 1,0 1 0,-1-1 0,1 1 0,0 0-1,0 0 1,-1 0 0,1 0 0,0 1 0,0-1-1,-1 1 1,1-1 0,0 1 0,-3 1-1,-4 3-213,-1 0-1,2 1 0,-1 0 0,1 1 0,0 0 1,0 0-1,0 0 0,1 1 0,0 0 1,1 1-1,0 0 0,0-1 0,1 2 0,0-1 1,1 1-1,0 0 0,0 0 0,1 0 0,-3 20 1,8-20-2006,10-8-2049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52.436"/>
    </inkml:context>
    <inkml:brush xml:id="br0">
      <inkml:brushProperty name="width" value="0.025" units="cm"/>
      <inkml:brushProperty name="height" value="0.025" units="cm"/>
    </inkml:brush>
  </inkml:definitions>
  <inkml:trace contextRef="#ctx0" brushRef="#br0">44 0 6150,'0'0'2936,"-4"9"-2669,-4 15-103,1 0 0,1 0 1,2 0-1,-4 48 0,4 112 64,4-135-220,0-23-7,-1-17-24,0-1-1,1 1 1,0 0 0,1 0 0,-1 0 0,2-1-1,-1 1 1,1 0 0,1-1 0,0 0-1,6 15 1,-8-22-16,0 0 1,-1 0-1,1 0 0,0 1 0,0-1 0,0 0 0,1 0 0,-1-1 1,0 1-1,0 0 0,0 0 0,1 0 0,-1-1 0,0 1 1,1-1-1,-1 1 0,1-1 0,-1 0 0,1 1 0,-1-1 0,0 0 1,1 0-1,-1 0 0,1 0 0,-1 0 0,1 0 0,-1 0 0,1-1 1,-1 1-1,1-1 0,-1 1 0,0-1 0,1 1 0,-1-1 1,0 0-1,0 1 0,1-1 0,-1 0 0,0 0 0,0 0 0,0 0 1,0 0-1,2-2 0,4-5-296,1 0 0,-2-1 0,1 1 0,8-16 0,19-37-1640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39:53.029"/>
    </inkml:context>
    <inkml:brush xml:id="br0">
      <inkml:brushProperty name="width" value="0.025" units="cm"/>
      <inkml:brushProperty name="height" value="0.025" units="cm"/>
    </inkml:brush>
  </inkml:definitions>
  <inkml:trace contextRef="#ctx0" brushRef="#br0">102 0 4356,'0'0'1100,"-4"12"26,1-3-903,-30 67 1420,31-73-1508,1 0 0,-1 0-1,0 1 1,0-1 0,0 0 0,0-1 0,0 1 0,-1 0 0,1-1 0,-1 1-1,0-1 1,0 0 0,0 1 0,0-2 0,0 1 0,0 0 0,0-1-1,-1 1 1,1-1 0,-7 2 0,10-3-119,20 0-37,-2 0 26,0-1 0,-1 0 0,1-1 0,-1-1 0,0-1 0,21-7 0,-32 9-2,0-1-1,0 1 1,0-1-1,0-1 1,-1 1-1,1-1 1,-1 0-1,0 0 1,0 0-1,-1-1 1,1 0-1,-1 0 1,0 0-1,0 0 1,0-1-1,-1 1 1,0-1-1,0 0 1,4-12-1,-6-3 45,-12 16 19,8 5-63,1 1 1,0-1-1,0 1 1,0 0-1,0 0 1,0 0-1,0 0 1,0 0-1,0 0 1,0 1 0,0-1-1,0 1 1,1-1-1,-3 4 1,-3 3 31,0 1 1,1 0 0,0 0-1,0 0 1,1 1 0,1-1-1,-1 1 1,2 1 0,-1-1 0,2 0-1,-1 1 1,1 0 0,1 0-1,0-1 1,0 18 0,2-25-31,0-1 1,-1 1-1,1-1 0,0 0 1,0 1-1,1-1 1,-1 0-1,0 0 0,1 0 1,-1 0-1,1 0 1,0 0-1,-1 0 1,1-1-1,0 1 0,0 0 1,0-1-1,1 0 1,-1 1-1,0-1 0,0 0 1,1 0-1,-1 0 1,0-1-1,1 1 0,-1-1 1,1 1-1,3-1 1,11 3-2,0-2 0,0 0 0,20-1 0,-18-1-1,-1 1 13,-11-1-11,1 1-1,-1 0 1,1 1-1,-1-1 1,0 1-1,1 1 1,9 2-1,-15-3 1,0 1 1,0-1-1,0 0 1,0 1-1,-1-1 0,1 1 1,-1-1-1,1 1 0,-1 0 1,1 0-1,-1-1 1,0 1-1,0 0 0,0 0 1,0 0-1,0 1 1,0-1-1,-1 0 0,1 0 1,-1 0-1,1 0 0,-1 1 1,0-1-1,0 0 1,0 1-1,0-1 0,0 0 1,-1 0-1,0 4 0,0 1 29,-1-1-1,0 1 0,-1-1 0,0 1 0,0-1 0,0 0 0,-1 0 0,1 0 0,-1 0 0,-1-1 0,1 1 0,-1-1 0,0 0 0,0-1 0,-11 9 0,5-5 202,-1 0 0,0-1 0,0 0 0,0-1-1,-1 0 1,0-1 0,-15 4 0,19-6-81,1-2 1,-1 1-1,1-1 0,-1 0 0,0-1 1,0 0-1,1-1 0,-1 1 0,0-2 0,0 1 1,-14-6-1,19 6-168,1-1 1,0 0-1,0 0 0,0 0 1,0 0-1,0 0 0,0 0 1,0-1-1,1 0 0,-1 1 1,1-1-1,0 0 0,0 0 1,0 0-1,0-1 1,0 1-1,1 0 0,-1-1 1,1 1-1,0-1 0,0 1 1,0-1-1,1 0 0,-1 1 1,1-1-1,0 0 0,0 1 1,0-1-1,2-6 0,-2 8-104,1-1 0,-1 1-1,1-1 1,0 1-1,0 0 1,0-1-1,0 1 1,0 0-1,1 0 1,-1 0 0,0 0-1,1 0 1,0 0-1,0 0 1,-1 0-1,1 1 1,0-1-1,0 0 1,0 1 0,3-2-1,50-19-2972,-46 19 2242,28-9-3678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19.761"/>
    </inkml:context>
    <inkml:brush xml:id="br0">
      <inkml:brushProperty name="width" value="0.025" units="cm"/>
      <inkml:brushProperty name="height" value="0.025" units="cm"/>
    </inkml:brush>
  </inkml:definitions>
  <inkml:trace contextRef="#ctx0" brushRef="#br0">1895 96 2498,'-50'-14'3035,"-91"-12"0,94 20-2993,0 3 1,-1 2 0,0 2 0,1 2-1,-1 2 1,1 3 0,-70 19 0,62-10-160,-353 118-272,340-107 609,1 3 0,1 2 0,-111 77-1,134-77-83,1 1-1,2 1 0,1 3 1,2 1-1,-50 69 0,71-85-91,0 0-1,2 1 1,1 1-1,1 1 1,2-1-1,0 2 1,2-1-1,0 1 1,2 1-1,1-1 1,1 1-1,0 42 1,6-56-30,0 0 1,1 0-1,0 0 1,1 0-1,0-1 1,1 0-1,1 0 1,0 0-1,1 0 0,0-1 1,1 0-1,0-1 1,1 0-1,0 0 1,1-1-1,0 0 1,16 11-1,11 8-7,1-1 0,1-3 0,85 41 0,-74-43 2,1-3-1,1-2 1,1-2 0,0-3 0,1-2-1,74 6 1,-53-13-4,0-3 1,0-3-1,0-4 0,79-16 1,-36-4-1,210-73-1,91-78 6,-353 146-4,-1-3 0,-2-3 1,-2-3-1,-1-2 0,87-82 1,-123 101 22,-1 0 0,-2-2 0,0-1 0,-2-1 0,-1 0 0,-1-2 1,-2 0-1,0 0 0,-2-2 0,-1 1 0,-2-2 0,-1 1 1,-2-1-1,7-59 0,-12 75 39,-2-1-1,1 1 1,-2-1-1,-1 0 1,0 1 0,0 0-1,-2-1 1,0 1-1,-1 0 1,-1 1 0,0-1-1,-1 1 1,-1 1 0,0-1-1,-1 1 1,0 1-1,-1-1 1,-1 2 0,0-1-1,-1 1 1,0 1 0,0 0-1,-21-12 1,2 5 52,0 1 1,-1 2 0,-1 0-1,-1 3 1,0 1 0,0 1-1,-1 2 1,0 2 0,-52-4-1,14 6-62,-1 4-1,0 3 0,-115 18 1,106-4-96,0 2-1,2 5 1,-134 57 0,101-28-1319,-192 124 0,197-107-789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25.909"/>
    </inkml:context>
    <inkml:brush xml:id="br0">
      <inkml:brushProperty name="width" value="0.025" units="cm"/>
      <inkml:brushProperty name="height" value="0.025" units="cm"/>
    </inkml:brush>
  </inkml:definitions>
  <inkml:trace contextRef="#ctx0" brushRef="#br0">2565 349 5445,'-41'-24'411,"-1"3"0,-1 1 0,0 2 0,-2 2-1,0 3 1,0 1 0,-1 2 0,-54-5 0,-49 4 981,-182 9 1,181 4-1171,14-1-215,1 5-1,0 7 0,-179 39 1,252-35-3,0 2 1,1 2 0,-90 47 0,109-46-3,2 3 1,0 1-1,2 2 0,1 2 1,-54 55-1,77-70-6,0 1 0,1 0 0,0 1 0,2 0 0,0 1 0,1 1 0,0-1 0,2 2 0,0-1 0,2 1 0,0 0 0,1 0 0,1 1 0,0 0 0,2 0 0,1 0 0,0 0 0,2-1 0,0 1 0,1 0 0,2 0 0,0 0 0,1-1 0,0 0 0,2 0 0,1-1 0,10 21 0,-2-11-36,2-1-1,0-1 1,2-1 0,1 0-1,1-2 1,1 0 0,48 37 0,-34-34 17,1-3 0,1-1 0,1-1 0,1-3 0,47 17 0,8-7 28,2-5-1,0-3 0,1-5 1,153 5-1,687-13 119,-361-42-86,-6-52-64,-483 65 14,-1-4-1,-1-3 0,-2-4 0,-1-4 1,87-52-1,-118 57 24,-1-3-1,-2-2 1,-2-2 0,-1-2 0,-3-3 0,-1-1-1,-2-2 1,52-75 0,-76 96-1,-1-1 1,-2-1 0,-1 0-1,0-1 1,-3-1 0,0 0-1,-2 0 1,7-38-1,-13 53 13,-1-1 0,0 0 0,-1 0 0,0 0 0,-2 0-1,1 0 1,-2 0 0,0 0 0,-1 1 0,0-1 0,-1 1 0,-1 0-1,0 1 1,-1-1 0,0 1 0,-1 0 0,0 1 0,-15-16 0,1 5 37,-1 2 1,-2 1-1,0 1 1,-1 0 0,0 2-1,-1 2 1,-1 0 0,-33-11-1,-9-1 26,-2 4-1,-95-18 1,31 16-13,-222-10 1,-142 36-21,294 14-126,0 8 0,-320 79-1,-381 188-4709,703-210 1148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41.076"/>
    </inkml:context>
    <inkml:brush xml:id="br0">
      <inkml:brushProperty name="width" value="0.025" units="cm"/>
      <inkml:brushProperty name="height" value="0.025" units="cm"/>
    </inkml:brush>
  </inkml:definitions>
  <inkml:trace contextRef="#ctx0" brushRef="#br0">1 220 5701,'0'0'2734,"10"0"-2553,46-3-56,1-3-1,60-14 1,-54 7 24,119-7 1,146 44-103,-51 0-3,612 33-2,483 43 49,-45-23-91,-450-35 0,1-37 0,-771-5 0,975-40 14,-405 7-7,760-34 15,-563 23-12,847-55 178,630-25 94,-633 94-223,-1007 1-1687,-551 8-1330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47.954"/>
    </inkml:context>
    <inkml:brush xml:id="br0">
      <inkml:brushProperty name="width" value="0.025" units="cm"/>
      <inkml:brushProperty name="height" value="0.025" units="cm"/>
    </inkml:brush>
  </inkml:definitions>
  <inkml:trace contextRef="#ctx0" brushRef="#br0">307 152 8616,'5'-9'3550,"-2"4"-3364,4-6 460,-1-1 1,0 1 0,0-2-1,-2 1 1,1 0 0,-1-1-1,-1 0 1,2-16 0,-5 28-608,0 1 0,-1-1 0,1 0-1,0 1 1,-1-1 0,1 0 0,-1 1 0,1-1 0,-1 1 0,1-1 0,-1 1 0,1-1-1,-1 1 1,1-1 0,-1 1 0,0 0 0,1-1 0,-1 1 0,0 0 0,1-1-1,-1 1 1,0 0 0,0 0 0,1 0 0,-1 0 0,0-1 0,1 1 0,-1 0 0,0 0-1,0 1 1,1-1 0,-1 0 0,0 0 0,0 0 0,1 0 0,-1 1 0,-1-1 0,-32 10 36,21-3-75,-1 0-1,1 2 1,1-1-1,-1 1 0,2 1 1,-1 1-1,1-1 1,-11 15-1,15-17-7,1 0-1,0 0 1,1 1-1,-1 0 1,2 0 0,-1 0-1,1 0 1,1 1-1,0-1 1,0 1 0,0 0-1,2 0 1,-2 13 0,3-21-44,1 1 1,-1 0 0,1 0 0,-1-1-1,1 1 1,0 0 0,0-1 0,0 1 0,0-1-1,1 1 1,-1-1 0,1 0 0,-1 1 0,1-1-1,0 0 1,0 0 0,0 0 0,0 0 0,0-1-1,0 1 1,1 0 0,2 1 0,9 4-26,0 0 0,1-1 0,16 5 0,-20-7 64,1 0 0,0 1 0,15 9 0,-24-12 23,0-1 0,-1 1 0,1 0 0,0 0 0,-1 1 0,1-1 1,-1 0-1,0 1 0,0 0 0,0-1 0,0 1 0,0 0 0,-1 0 0,1 0 0,-1 0 0,0 0 0,0 0 0,0 1 0,0-1 0,0 0 0,-1 1 0,0-1 1,1 0-1,-1 1 0,0-1 0,-1 0 0,1 1 0,-1-1 0,1 0 0,-1 0 0,0 1 0,0-1 0,0 0 0,-1 0 0,1 0 0,-1 0 0,0 0 0,0 0 1,-4 4-1,-2 4 253,-2 0 0,1-1 0,-1-1 0,-1 1 0,0-2 0,0 1 0,-1-2 1,-17 10-1,18-11 16,0-1-1,-1 0 1,0 0 0,0-1 0,0-1 0,0 0 0,-1-1-1,1 0 1,-1-1 0,1 0 0,-1-1 0,-19-2-1,30 1-325,1 1 0,0 0 0,0-1 0,-1 1 0,1-1 0,0 1 0,0-1 0,0 0 0,0 1 0,0-1 0,0 0 0,0 0 0,0 0 0,0 0 0,0 0 1,0 0-1,0 0 0,1 0 0,-1 0 0,0 0 0,1 0 0,-1-1 0,1 1 0,-1 0 0,1 0 0,0-1 0,-1 1 0,1 0 0,0-1 0,0 1 0,0 0 0,0 0 0,0-1 0,0 1 0,0 0 0,1-1 0,-1 1 0,0 0 0,1-1 0,-1 1 0,1 0 0,-1 0 0,2-2 0,0-2-444,0 0 1,1 0 0,0 0-1,0 0 1,0 1 0,1-1-1,-1 1 1,9-8 0,63-34-7753,-32 24 1901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48.778"/>
    </inkml:context>
    <inkml:brush xml:id="br0">
      <inkml:brushProperty name="width" value="0.025" units="cm"/>
      <inkml:brushProperty name="height" value="0.025" units="cm"/>
    </inkml:brush>
  </inkml:definitions>
  <inkml:trace contextRef="#ctx0" brushRef="#br0">0 319 9289,'0'0'9529,"10"-2"-8926,18-6-288,53-23 0,-71 27-317,0-1 0,0 0-1,-1-1 1,0 0 0,0 0 0,0-1 0,-1 0 0,0 0 0,12-15 0,-19 21 7,0 0 0,-1-1 1,1 1-1,0 0 1,0 0-1,-1 0 1,1 0-1,-1-1 0,1 1 1,-1 0-1,0 0 1,1-1-1,-1 1 0,0 0 1,0-1-1,0 1 1,0-3-1,0 4 0,-1-1 0,1 0 0,-1 1 0,1-1 1,0 1-1,-1-1 0,1 1 0,-1-1 0,1 1 0,-1-1 0,1 1 0,-1 0 0,1-1 1,-1 1-1,0 0 0,1-1 0,-1 1 0,0 0 0,1 0 0,-1 0 0,1-1 0,-1 1 1,0 0-1,0 0 0,-4 0 17,1 0 0,0 0 1,0 1-1,-1 0 0,1-1 1,0 1-1,0 0 0,0 1 1,-6 2-1,0 1 90,1 1 0,1 0 0,-1 1 0,1-1 1,0 1-1,1 1 0,-1 0 0,1 0 0,1 0 0,0 1 0,0 0 0,1 0 0,0 0 1,0 1-1,1 0 0,0-1 0,1 2 0,0-1 0,1 0 0,0 1 0,-1 15 0,3-24-106,0 0-1,1 0 1,-1 1-1,1-1 0,-1 0 1,1 0-1,0 0 1,-1 0-1,1 0 1,0 0-1,0 0 0,1 0 1,-1-1-1,0 1 1,1 0-1,-1-1 0,1 1 1,-1-1-1,1 1 1,0-1-1,2 2 0,0-1 1,0 0 0,1 0 0,0 0 0,-1 0 0,1-1-1,0 0 1,0 0 0,0 0 0,6-1 0,-1 1-36,-1-1-1,1-1 1,-1 0 0,0 0 0,1-1 0,-1 0-1,0 0 1,0-1 0,0-1 0,9-4 0,-10 4-16,-1-2 0,1 1 0,-1-1 1,0 0-1,0 0 0,-1-1 0,1 0 1,-2 0-1,1 0 0,-1-1 0,0 0 0,0 0 1,-1-1-1,-1 1 0,1-1 0,-1 1 1,0-1-1,-1 0 0,0 0 0,1-15 1,-3 24 40,0 0 0,0-1 1,0 1-1,0 0 0,0-1 0,0 1 1,0 0-1,0-1 0,0 1 1,0 0-1,0 0 0,0-1 0,0 1 1,0 0-1,0-1 0,0 1 1,-1 0-1,1 0 0,0-1 0,0 1 1,0 0-1,0 0 0,-1-1 1,1 1-1,0 0 0,0 0 0,0 0 1,-1-1-1,1 1 0,0 0 1,0 0-1,-1 0 0,1 0 0,0-1 1,0 1-1,-1 0 0,1 0 1,0 0-1,-1 0 0,1 0 1,0 0-1,-1 0 0,1 0 0,-1 0 1,-15 9-138,-12 18 47,21-15 143,-1 0-1,2 0 0,-9 19 1,14-28-28,-1 1-1,1 0 1,0 0 0,0-1 0,0 1 0,0 0 0,0 0 0,1 0 0,0 0 0,0 0 0,0 0 0,0 0 0,1 0 0,-1 0 0,1-1 0,2 8 0,-1-9-17,-1-1 0,1 1 0,-1-1 0,1 0 0,-1 0 0,1 0 0,0 0 0,0 0 0,-1 0 1,1 0-1,0-1 0,0 1 0,0-1 0,0 1 0,0-1 0,0 0 0,0 1 0,0-1 0,3-1 0,41-2 59,-33-1-72,-1 0 0,1-1 1,-1 0-1,0-1 1,-1 0-1,1-1 1,-1 0-1,-1-1 0,1 0 1,-1-1-1,15-16 1,-3 0-3,-1-1 1,-1 0 0,25-43-1,-28 39 63,0-1 0,-2-1 0,20-57-1,-42 125 41,2-1-1,1 1 1,1 36-1,5 110-78,-1-135 228,-2-55-427,0 0 0,-1 0 0,0-1 0,0 1-1,-1 0 1,0 1 0,0-1 0,-1 0 0,0 1 0,0 0 0,-1 0-1,0 0 1,0 0 0,-1 1 0,0 0 0,-7-6 0,-4-4 226,-1 1 1,-1 1-1,0 1 1,-36-18-1,60 32 194,0 0 1,0 0-1,1 0 0,-1-1 0,1 0 1,-1 0-1,11-2 0,10 1 229,29 6 146,-27-1-673,-1-2-1,1-1 1,42-5 0,-70 4 7,1 1 1,-1-1 0,0 0-1,0 0 1,0-1 0,1 1-1,-1 0 1,0 0 0,0 0-1,0 0 1,1 0 0,-1 0-1,0 0 1,0 0 0,0 0 0,0 0-1,1 0 1,-1 0 0,0-1-1,0 1 1,0 0 0,0 0-1,0 0 1,1 0 0,-1 0-1,0-1 1,0 1 0,0 0 0,0 0-1,0 0 1,0-1 0,0 1-1,0 0 1,0 0 0,0 0-1,0 0 1,0-1 0,0 1-1,0 0 1,0 0 0,0 0 0,0-1-1,0 1 1,0 0 0,-7-11-1872,-13-5-2260,-14-6-4336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49.137"/>
    </inkml:context>
    <inkml:brush xml:id="br0">
      <inkml:brushProperty name="width" value="0.025" units="cm"/>
      <inkml:brushProperty name="height" value="0.025" units="cm"/>
    </inkml:brush>
  </inkml:definitions>
  <inkml:trace contextRef="#ctx0" brushRef="#br0">1 7 13549,'0'0'7014,"74"-7"-6789,-24 12-193,-3-5-2467,0 0-7334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2.040"/>
    </inkml:context>
    <inkml:brush xml:id="br0">
      <inkml:brushProperty name="width" value="0.025" units="cm"/>
      <inkml:brushProperty name="height" value="0.025" units="cm"/>
    </inkml:brush>
  </inkml:definitions>
  <inkml:trace contextRef="#ctx0" brushRef="#br0">2989 230 4324,'0'0'3251,"-4"-9"-2333,3 5-903,0 0 34,0 0-1,0 0 0,-1 0 1,1 0-1,-1 0 0,0 1 1,0-1-1,0 0 0,-1 1 0,1 0 1,-1-1-1,0 1 0,0 0 1,0 0-1,0 1 0,-1-1 0,1 1 1,-1 0-1,1-1 0,-1 1 1,0 1-1,0-1 0,0 1 1,-7-3-1,-24 1 14,0 1-1,-1 2 1,-69 7-1,-20 1-184,76-11 127,1-2 1,0-2 0,-65-18-1,-27-5 143,-80 4 390,-412 5-1,544 26-409,-1 3 1,2 5-1,-1 4 0,2 3 0,-107 40 1,134-38 137,0 2 0,2 3 1,-100 63-1,119-63-89,0 1-1,1 1 0,2 3 1,2 0-1,-55 70 1,76-86-133,1 1 0,1 1 0,1 0 1,0 0-1,1 0 0,1 1 0,1 1 0,1-1 1,-5 37-1,8-43-44,1 1 1,1 0-1,0-1 0,1 1 1,0 0-1,1-1 0,1 1 1,0-1-1,0 0 0,2 0 1,0 0-1,0-1 0,1 1 1,0-1-1,11 14 0,3-2 18,1-1-1,2 0 1,0-2 0,1-1-1,1-1 1,1-1-1,0-1 1,2-1-1,50 22 1,19 0-4,161 41 0,-144-52-29,1-6 0,214 12 0,239-30-19,-413-5 97,-26-1 8,-2-6 1,240-48-1,-281 36-54,-2-4 1,-1-3-1,-1-4 1,-1-4-1,83-50 1,-118 59-9,-1-1 1,64-54-1,-97 71-4,-1 1-1,-1-1 0,1-1 0,-2 0 0,1-1 0,-2 1 0,0-2 0,0 1 1,-1-1-1,-1 0 0,0-1 0,-1 1 0,5-25 0,-7 18 43,-1 0 1,0 0-1,-2-1 0,0 1 0,-2 0 0,0-1 1,-1 1-1,-2 0 0,0 1 0,-1-1 0,0 1 1,-2 0-1,-1 0 0,-13-21 0,5 13 113,-2 1-1,-1 1 1,-1 1-1,-1 1 1,-1 1-1,-1 1 1,-1 1-1,-46-30 0,22 22-95,-1 2-1,-1 2 0,-1 3 1,-1 1-1,-1 3 1,-1 3-1,-83-14 0,39 16-101,-2 4 0,1 4-1,-139 12 1,162 2-771,2 3-1,0 4 0,0 3 1,2 4-1,-125 55 1,77-25-2073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49.833"/>
    </inkml:context>
    <inkml:brush xml:id="br0">
      <inkml:brushProperty name="width" value="0.025" units="cm"/>
      <inkml:brushProperty name="height" value="0.025" units="cm"/>
    </inkml:brush>
  </inkml:definitions>
  <inkml:trace contextRef="#ctx0" brushRef="#br0">0 98 5733,'7'-8'3422,"3"-6"-1976,-4 4-284,0 1 1,0 0-1,1 0 0,1 1 1,-1 0-1,19-15 1,-26 23-1118,0 0 0,0 0 0,1 1 0,-1-1-1,0 0 1,1 0 0,-1 0 0,0 0 0,0 0 0,1 0 0,-1 0 0,0 0 0,0 0 0,1 1 0,-1-1 0,0 0 0,0 0 0,1 0 0,-1 1 0,0-1 0,0 0 0,0 0-1,0 0 1,1 1 0,-1-1 0,0 0 0,0 1 0,0-1 0,0 0 0,0 0 0,0 1 0,0-1 0,0 0 0,0 0 0,0 1 0,0-1 0,0 0 0,0 1 0,0-1 0,0 0 0,0 0-1,0 1 1,0-1 0,0 0 0,0 1 0,-1 19 257,1-17-120,-3 26 149,-1 0 1,-14 49-1,11-58-327,2 1 1,1 0-1,0 0 1,1 1-1,2-1 1,1 36-1,0-57-3,1 0 0,-1 0 0,1 0-1,-1 0 1,1 0 0,-1 0-1,1 0 1,-1 0 0,1 0-1,-1 0 1,1 0 0,-1 0-1,1 0 1,-1 0 0,1-1-1,-1 1 1,1 0 0,-1 0 0,1-1-1,-1 1 1,0 0 0,1 0-1,-1-1 1,1 1 0,-1-1-1,0 1 1,1 0 0,-1-1-1,0 1 1,1-1 0,13-23 46,0-1 1,-2 0 0,-1-1 0,-1 0-1,9-36 1,-9 30-19,-2 1 8,-7 24-41,1 0 0,-1 0 0,1 0 0,1 0 0,-1 1 0,1-1 0,5-8 0,-7 50-225,-1-29 230,0 0 1,0-1 0,0 1 0,1-1 0,0 1-1,1 0 1,-1-1 0,1 0 0,0 1-1,0-1 1,0 0 0,1 0 0,0 0 0,0-1-1,0 1 1,1-1 0,6 7 0,-7-8-4,1 0 1,0-1-1,0 0 0,0 0 1,0 0-1,0 0 0,1-1 1,-1 1-1,1-1 0,-1 0 1,1-1-1,-1 1 1,1-1-1,-1 0 0,1 0 1,-1 0-1,1 0 0,0-1 1,-1 0-1,0 0 0,1 0 1,6-3-1,-1 0-40,-1-1-1,-1 0 0,1 0 0,-1-1 1,1 0-1,-2 0 0,1-1 1,-1 0-1,0 0 0,0-1 0,-1 1 1,0-2-1,0 1 0,-1-1 1,0 1-1,-1-1 0,0-1 0,6-17 1,-10 26-38,-5 23-54,1-9 256,-11 48 306,15-60-418,0 1 1,-1-1-1,1 0 1,0 1-1,0-1 0,0 1 1,0-1-1,0 0 0,0 1 1,0-1-1,0 0 1,1 1-1,-1-1 0,0 0 1,1 0-1,0 1 1,-1-1-1,1 0 0,-1 0 1,1 0-1,0 1 0,0-1 1,0 0-1,0 0 1,0 0-1,0 0 0,0-1 1,0 1-1,0 0 1,0 0-1,0-1 0,0 1 1,1 0-1,-1-1 0,2 1 1,10-1 5,0 0 1,-1-1-1,1 0 0,0-1 1,-1 0-1,0-1 0,1-1 1,-1 0-1,-1 0 1,1-1-1,-1-1 0,17-10 1,46-18 31,-74 33-45,1 1 0,0-1 0,0 1 0,0-1 0,0 1 0,-1 0 0,1 0 0,0-1 0,0 1 0,0 0 0,0 0 1,0 0-1,0 0 0,0 0 0,0 0 0,0 0 0,-1 0 0,1 0 0,0 0 0,0 1 0,0-1 0,0 0 0,0 1 0,0-1 0,-1 0 0,1 1 0,0-1 0,0 1 0,0 0 0,-1-1 0,1 1 0,0-1 0,-1 1 0,1 0 0,-1 0 0,1-1 0,-1 1 0,1 0 0,-1 0 0,1 0 0,-1-1 0,0 1 0,1 0 0,-1 0 0,0 0 0,0 0 0,0 0 0,0 0 0,0 0 0,0 0 0,0 1 0,0 0 2,0-1 1,1 1-1,-1-1 1,0 1-1,1 0 1,-1-1-1,1 1 1,-1-1-1,1 1 1,0-1-1,0 1 0,-1-1 1,1 0-1,0 1 1,0-1-1,0 0 1,1 0-1,-1 0 1,0 0-1,0 0 0,1 0 1,-1 0-1,0 0 1,1 0-1,-1-1 1,1 1-1,-1 0 1,1-1-1,0 1 1,2-1-1,14 2-163,-1-2-1,1 0 1,-1-1-1,1-1 1,25-5-1,41-17-6353,-41 8-284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0.163"/>
    </inkml:context>
    <inkml:brush xml:id="br0">
      <inkml:brushProperty name="width" value="0.025" units="cm"/>
      <inkml:brushProperty name="height" value="0.025" units="cm"/>
    </inkml:brush>
  </inkml:definitions>
  <inkml:trace contextRef="#ctx0" brushRef="#br0">190 214 10698,'0'0'4773,"-12"-1"-1917,9 1-2709,-14-1 680,1 0 0,-1 1 1,-27 4-1,40-4-723,0 1 0,0-1 0,0 1 0,0 0 0,1 0 1,-1 1-1,0-1 0,1 1 0,-1-1 0,1 1 0,0 0 0,-1 1 0,1-1 0,0 0 1,0 1-1,1 0 0,-1 0 0,0 0 0,1 0 0,0 0 0,-1 0 0,1 1 1,1-1-1,-4 7 0,5-9-102,0 0 1,0 0 0,-1 0 0,1 0-1,0 0 1,0 0 0,0 0-1,1 0 1,-1 0 0,0 0 0,0 0-1,0 0 1,1 0 0,-1 0-1,0 0 1,1-1 0,-1 1 0,1 0-1,-1 0 1,1 0 0,0 0 0,-1-1-1,1 1 1,0 0 0,-1-1-1,1 1 1,0-1 0,0 1 0,0 0-1,-1-1 1,1 0 0,0 1-1,0-1 1,0 1 0,0-1 0,0 0-1,0 0 1,0 0 0,0 0-1,1 1 1,46 1 6,-39-2-12,7-1-113,0 0 0,0-1-1,0-1 1,-1-1 0,1 0-1,-1-1 1,0 0 0,0-2 0,-1 1-1,1-2 1,-2 0 0,23-17 0,-26 17 131,1 0 0,-1-1 1,-1-1-1,1 0 1,-2 0-1,1-1 0,-2 0 1,1 0-1,-2 0 1,1-1-1,-2-1 0,1 1 1,-2-1-1,1 1 1,2-22-1,-6 33-4,-1-1 0,1 1 0,-1-1 0,0 1 0,0-1-1,0 0 1,0 1 0,0-1 0,-1 1 0,1-1 0,0 1 0,-1-1 0,1 0 0,-1 1 0,0-3 0,0 4-2,1-1 1,-1 1-1,1-1 1,-1 1-1,1 0 1,-1 0-1,1-1 1,-1 1-1,0 0 1,1 0-1,-1-1 1,1 1-1,-1 0 1,0 0-1,1 0 1,-1 0-1,1 0 1,-1 0-1,0 0 1,1 0 0,-1 0-1,1 1 1,-1-1-1,1 0 1,-1 0-1,0 0 1,0 1-1,-3 1 37,-1 1 1,1-1-1,0 1 0,-1 0 1,1 0-1,1 1 0,-8 7 0,6-5-3,0 2 0,0-1-1,0 0 1,1 1 0,0 0 0,0 0-1,1 0 1,0 0 0,1 1-1,0-1 1,-2 12 0,4-15-36,-1 0 0,1 1 0,0-1 0,0 0 0,0 0 0,1 0 1,0 0-1,0 0 0,0 0 0,0 0 0,1 0 0,0 0 0,0 0 0,0-1 1,1 1-1,-1-1 0,1 1 0,0-1 0,1 0 0,4 4 0,-1-2-253,0 0 0,1-1 0,-1 0 0,1 0 0,0-1 0,17 7-1,29 1-3742,-12-11-2550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0.703"/>
    </inkml:context>
    <inkml:brush xml:id="br0">
      <inkml:brushProperty name="width" value="0.025" units="cm"/>
      <inkml:brushProperty name="height" value="0.025" units="cm"/>
    </inkml:brush>
  </inkml:definitions>
  <inkml:trace contextRef="#ctx0" brushRef="#br0">229 130 17681,'6'-12'117,"-1"2"-75,-1 3-17,0 0 1,0-1-1,-1 0 0,0 0 1,0 0-1,-1 0 0,0 0 1,0 0-1,-1-1 0,1-8 0,-3 16 27,1 1 0,0-1 0,-1 0 0,1 1-1,0-1 1,-1 0 0,1 1 0,-1-1 0,1 1-1,-1-1 1,1 1 0,-1-1 0,1 1 0,-1-1-1,0 1 1,1 0 0,-1-1 0,0 1 0,1 0-1,-1 0 1,0-1 0,1 1 0,-1 0 0,0 0-1,0 0 1,1 0 0,-1 0 0,0 0 0,1 0-1,-1 0 1,0 0 0,0 0 0,1 0 0,-1 0-1,0 1 1,0-1 0,1 0 0,-2 1 0,-30 12 538,19-3-484,1 0 0,0 2-1,0-1 1,1 2 0,0-1 0,1 1 0,1 1 0,-8 15 0,-4 9 616,-30 76 0,44-95-565,1 0 1,0 1-1,2-1 0,0 1 1,-2 33-1,6-48-150,-1-1 1,1 0-1,0 1 0,0-1 1,1 0-1,0 0 0,-1 1 0,1-1 1,0 0-1,1 0 0,-1 0 1,1 0-1,0 0 0,0-1 1,0 1-1,0 0 0,1-1 0,-1 1 1,1-1-1,0 0 0,0 0 1,0 0-1,1 0 0,-1-1 1,1 1-1,-1-1 0,1 0 1,0 0-1,0 0 0,0-1 0,0 1 1,6 0-1,-1 0 7,1-1 0,-1-1 0,1 1 1,-1-2-1,1 1 0,-1-1 0,1-1 0,-1 0 0,0 0 0,0-1 0,0 0 1,0 0-1,0-1 0,11-7 0,-16 9 1,0 0 0,-1-1-1,1 1 1,-1-1 0,0 1 0,1-1 0,-1 0 0,-1-1-1,1 1 1,0 0 0,-1-1 0,0 0 0,0 1 0,0-1 0,0 0-1,0 0 1,-1 0 0,0 0 0,0 0 0,0 0 0,0-1-1,-1 1 1,1 0 0,-1 0 0,0-1 0,-1 1 0,1 0-1,-1 0 1,0-1 0,1 1 0,-2 0 0,1 0 0,-1 0 0,-2-6-1,0 5-7,1 0 0,-1 0 0,0 0-1,0 0 1,0 1 0,-1-1 0,0 1-1,1 0 1,-2 1 0,1-1 0,0 1-1,-1 0 1,1 1 0,-12-5 0,11 5-66,1 0 1,-1 0-1,1 1 1,-1 0 0,0 0-1,0 0 1,0 0-1,1 1 1,-1 0 0,0 1-1,0-1 1,0 1-1,0 0 1,1 0 0,-1 1-1,-7 2 1,11-3-12,1 0 0,-1 0 0,0 0 0,1 0 0,-1 1 1,1-1-1,-1 0 0,1 1 0,0-1 0,-1 1 0,1-1 0,0 1 0,0 0 0,0-1 0,0 1 1,1 0-1,-1 0 0,0-1 0,1 1 0,-1 0 0,1 0 0,-1 0 0,1 0 0,0 0 1,0 0-1,0 0 0,0 0 0,0 0 0,1 0 0,-1 0 0,1 0 0,0 3 0,0-2-298,1 0-1,-1 0 1,1 0-1,-1 0 0,1 0 1,0 0-1,0 0 0,1 0 1,-1 0-1,0-1 0,1 0 1,0 1-1,-1-1 1,1 0-1,0 0 0,0 0 1,5 1-1,29 8-4750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1.246"/>
    </inkml:context>
    <inkml:brush xml:id="br0">
      <inkml:brushProperty name="width" value="0.025" units="cm"/>
      <inkml:brushProperty name="height" value="0.025" units="cm"/>
    </inkml:brush>
  </inkml:definitions>
  <inkml:trace contextRef="#ctx0" brushRef="#br0">150 70 12844,'0'0'2990,"-9"5"-1207,-1 1-1511,1 1 1,0 0 0,1 0-1,0 1 1,0 0-1,0 0 1,1 1 0,0 0-1,1 0 1,0 1-1,1 0 1,0 0 0,0 0-1,-4 16 1,1-4-44,2 0-1,1 0 1,1 0 0,0 0 0,2 1 0,0 24-1,2-46-216,0 0 0,0 0 0,0 0 0,0 0 0,0 0 0,0 0 0,0 0 0,1 0 0,-1 0 0,0 0 0,0 0 0,1 0 0,-1 0 0,1 0 0,-1 0 1,1 0-1,-1-1 0,2 2 0,10-4 884,13-29 189,-8-5-1085,-3 0 0,0-1 0,-3-1 0,-1 0 0,-2 0 0,-1-1 0,2-78 0,-11 112-349,-4 20 181,-2 27 88,8-34 75,0-1 0,0 1 0,1 0 0,0-1 0,0 1 0,1-1 1,0 1-1,0-1 0,1 0 0,0 1 0,0-1 0,0-1 0,7 10 1,-7-12 5,1 0 1,-1-1-1,1 1 1,0-1 0,0 0-1,0 0 1,0 0 0,0-1-1,1 0 1,-1 1 0,1-1-1,0-1 1,-1 1-1,1-1 1,0 0 0,0 0-1,0 0 1,0-1 0,0 0-1,0 1 1,9-3 0,-8 1 4,-1 0 1,1-1 0,-1 0-1,0 0 1,1 0 0,-1-1-1,0 0 1,0 0 0,-1 0-1,1 0 1,-1-1 0,1 0-1,-1 0 1,0 0 0,-1 0-1,1-1 1,-1 1 0,5-9-1,-3 4 9,0 1 0,0-1-1,-1 0 1,0 0 0,-1-1-1,0 1 1,-1-1 0,0 1-1,0-1 1,0-10 0,-17 57-129,4-14 137,4-3 16,1 1-1,1 0 1,0 0-1,2 0 1,1 1-1,0-1 1,1 1 0,4 28-1,-2-45-122,0 1-1,1-1 1,0 0 0,0 0-1,0-1 1,0 1-1,1 0 1,0-1 0,0 1-1,0-1 1,0 0-1,1 0 1,0 0 0,0 0-1,0-1 1,0 0 0,0 1-1,1-1 1,-1-1-1,1 1 1,0-1 0,0 0-1,0 0 1,10 2 0,-10-2-579,0-1 1,0 0 0,1-1 0,-1 1-1,0-1 1,0 0 0,0 0 0,0-1 0,1 0-1,-1 0 1,0 0 0,0 0 0,0-1-1,0 1 1,-1-1 0,8-5 0,17-15-4484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1.604"/>
    </inkml:context>
    <inkml:brush xml:id="br0">
      <inkml:brushProperty name="width" value="0.025" units="cm"/>
      <inkml:brushProperty name="height" value="0.025" units="cm"/>
    </inkml:brush>
  </inkml:definitions>
  <inkml:trace contextRef="#ctx0" brushRef="#br0">122 1 8872,'0'0'7661,"-10"0"-4810,6-1-2672,-1 1 1,1 1-1,-1-1 1,0 1-1,1-1 1,-1 1 0,1 1-1,0-1 1,-1 1-1,1-1 1,0 1-1,0 0 1,0 1 0,0-1-1,0 1 1,1 0-1,-1 0 1,1 0-1,-1 0 1,1 0-1,0 1 1,1 0 0,-1-1-1,0 1 1,1 0-1,0 0 1,0 1-1,0-1 1,1 0 0,-1 0-1,1 1 1,-1 8-1,2-11-173,0 0 0,0-1-1,0 1 1,0 0 0,1 0-1,-1 0 1,1-1 0,-1 1 0,1 0-1,0 0 1,-1-1 0,1 1-1,0-1 1,0 1 0,0-1-1,0 1 1,1-1 0,-1 1-1,0-1 1,1 0 0,-1 0 0,0 0-1,1 0 1,0 0 0,-1 0-1,1 0 1,-1 0 0,1 0-1,0-1 1,0 1 0,-1-1 0,1 1-1,0-1 1,2 0 0,9 3-120,0-2 0,1 0 0,20 0 0,-24-1-78,2-1 102,0 0 0,-1 0 1,1-1-1,-1 0 0,1-1 1,-1 0-1,0-1 0,0-1 1,0 1-1,-1-2 0,0 1 1,0-2-1,0 1 0,14-13 1,-23 18 510,-3 3-352,0 0-1,0 0 0,1 1 1,-1-1-1,1 0 1,-1 1-1,1-1 0,0 1 1,0-1-1,0 1 1,0 0-1,1-1 0,-1 1 1,1 0-1,-1 0 0,1-1 1,0 1-1,0 0 1,0 0-1,1 2 0,4-3-379,0-1-1,1 0 1,-1 0-1,0 0 1,1-1-1,-1 0 0,0 0 1,1 0-1,-1 0 1,8-3-1,44-13-6590,-29 6 1627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2.395"/>
    </inkml:context>
    <inkml:brush xml:id="br0">
      <inkml:brushProperty name="width" value="0.025" units="cm"/>
      <inkml:brushProperty name="height" value="0.025" units="cm"/>
    </inkml:brush>
  </inkml:definitions>
  <inkml:trace contextRef="#ctx0" brushRef="#br0">93 373 12043,'0'0'7533,"-8"-4"-7005,5 3-510,1 1 0,-1-1 0,0 0 0,0 0 0,0 1 0,1 0 0,-1-1 0,0 1 0,0 0 0,0 1 0,0-1 0,0 0 0,1 1 0,-1 0 0,0-1 0,0 1 0,-4 3 0,4-3 11,1 1-1,0 0 1,-1 0-1,1 1 1,0-1-1,0 0 1,1 1-1,-1-1 1,0 1-1,1-1 1,0 1-1,-1 0 0,1 0 1,0 0-1,0 0 1,1-1-1,-1 1 1,1 0-1,-1 0 1,1 0-1,0 5 1,0-6-1,0 0 0,0 0 1,0 0-1,0 0 0,1 0 1,-1 0-1,0 0 0,1 0 1,0 0-1,-1 0 0,1 0 1,0 0-1,0-1 0,0 1 1,0 0-1,0-1 1,0 1-1,1 0 0,-1-1 1,0 0-1,1 1 0,2 1 1,0-1-7,0 0 1,0 0-1,-1-1 1,1 1-1,0-1 1,0 0-1,1 0 1,-1 0-1,0-1 1,7 0-1,-1 0-4,0 0 1,0-1-1,0 0 0,-1-1 0,1 0 0,0-1 0,-1 0 0,18-9 0,-17 6-121,0 0 0,0-1 0,-1-1 0,0 1 0,-1-2 0,0 1 0,0-1 0,0 0 0,-1-1 0,-1 0 0,0 0 0,0 0 0,-1-1 0,0 1 0,-1-2 0,0 1 0,0 0 0,-2-1 0,1 1 0,-1-1 0,-1 0 0,0 1 0,-2-16 0,1 26 104,0 0 0,0 1 0,0-1 0,0 1 0,0-1 0,0 0 0,0 1 0,0-1 0,-1 1-1,1-1 1,0 1 0,-1-1 0,1 1 0,0-1 0,-1 1 0,1-1 0,0 1 0,-1-1 0,1 1 0,-1-1 0,1 1 0,-1 0-1,1-1 1,-1 1 0,1 0 0,-1 0 0,1-1 0,-1 1 0,1 0 0,-1 0 0,0 0 0,1 0 0,-1 0 0,1-1 0,-1 1-1,0 0 1,1 0 0,-1 1 0,1-1 0,-1 0 0,1 0 0,-1 0 0,0 0 0,-1 1 47,0-1 0,1 1 0,-1-1 1,1 1-1,-1 0 0,1 0 0,-1 0 0,1 0 1,-1 0-1,1 0 0,0 0 0,0 0 0,-1 0 0,0 3 1,0-2 14,0 1 0,1-1 1,-1 1-1,1 0 1,0 0-1,-1 0 0,1 0 1,1-1-1,-1 1 1,0 0-1,1 0 0,0 0 1,-1 1-1,1-1 1,1 0-1,-1 0 0,1 3 1,-1-4-44,1 0 0,0 0 0,0-1 0,0 1 0,0-1-1,0 1 1,0 0 0,1-1 0,-1 0 0,0 1 0,1-1 0,-1 0 0,1 0 0,-1 0 0,1 0 0,0 0 0,-1 0 0,1 0 0,0-1 0,3 2 0,1-1-29,0 0 0,0 0 0,0-1 0,0 1 0,0-1 0,0-1 1,0 1-1,0-1 0,0 0 0,-1 0 0,1-1 0,0 0 0,0 0 1,-1 0-1,1 0 0,5-5 0,4-3-46,0-2-1,-1 1 1,0-2-1,-1 0 1,-1-1-1,0 0 1,12-18-1,-17 22 64,-1 0 0,0 0 0,-1-1 0,0 0-1,0 0 1,-1 0 0,-1-1 0,0 1 0,0-1 0,-1 0 0,-1 1-1,1-14 1,-2 25-8,0 0 1,0 0-1,0-1 0,0 1 0,0 0 0,0-1 0,0 1 1,0 0-1,0 0 0,0-1 0,0 1 0,-1 0 0,1 0 1,0-1-1,0 1 0,0 0 0,0 0 0,0-1 0,-1 1 0,1 0 1,0 0-1,0 0 0,0-1 0,-1 1 0,1 0 0,0 0 1,0 0-1,-1 0 0,1-1 0,0 1 0,0 0 0,-1 0 0,1 0 1,0 0-1,0 0 0,-1 0 0,1 0 0,0 0 0,-1 0 1,1 0-1,0 0 0,0 0 0,-1 0 0,1 0 0,0 0 1,0 0-1,-1 0 0,1 0 0,0 1 0,0-1 0,-1 0 0,1 0 1,0 0-1,0 0 0,-1 0 0,1 1 0,0-1 0,0 0 1,0 0-1,-1 0 0,1 1 0,0-1 0,0 0 0,0 0 0,0 1 1,0-1-1,-1 0 0,-13 17 139,8-1-60,0 1 1,0 0-1,2 0 1,0 0-1,1 0 1,1 1-1,0 17 1,4 129-1027,0-144 510,3 43-892,15-92 3021,-7 5-1614,-4 10-59,-1 0-1,0-1 0,-1 1 1,-1-1-1,-1-1 1,0 1-1,0-1 0,-2 0 1,3-25-1,-6 40-18,0 0 1,0 0-1,0 1 0,0-1 0,0 0 1,0 0-1,0 0 0,0 0 0,0 0 1,0 1-1,-1-1 0,1 0 0,0 0 1,0 0-1,-1 1 0,1-1 1,-1 0-1,1 0 0,-1 1 0,1-1 1,-1 0-1,1 1 0,-2-2 0,1 2-2,0 0 0,0 0 0,1 0 0,-1 0 0,0 0 0,0 0 0,0 0 0,1 0 0,-1 0 0,0 1-1,0-1 1,1 0 0,-1 0 0,0 1 0,0-1 0,1 1 0,-1-1 0,0 0 0,0 2 0,-3 1 5,0 1 0,0-1 0,1 1 0,-1 0 0,1 0 0,0 0 0,-2 5 0,0 0 35,1 1-1,0-1 0,1 1 1,0 0-1,1 1 1,0-1-1,0 0 0,1 1 1,1-1-1,0 0 0,0 1 1,1-1-1,0 1 0,3 9 1,-3-17-26,1 0 1,-1-1-1,1 1 1,0-1-1,0 0 1,0 0-1,1 0 1,-1 0 0,0 0-1,1 0 1,-1 0-1,1-1 1,0 1-1,0-1 1,-1 0-1,1 0 1,0 0-1,0 0 1,0 0-1,0-1 1,0 1-1,0-1 1,0 0-1,0 0 1,0 0-1,6-1 1,1 1-13,0-1-1,-1-1 1,1 0 0,0 0 0,0-1-1,17-8 1,-9 1-85,0 0 1,23-21-1,8-4 659,-48 35-487,0-1 0,-1 1 0,1 0 0,0-1 0,-1 1 0,1 0-1,0 0 1,0 0 0,-1 0 0,1 0 0,0 0 0,0 0 0,-1 0 0,1 0-1,0 0 1,0 0 0,-1 0 0,1 1 0,0-1 0,-1 0 0,1 1-1,0-1 1,-1 0 0,1 1 0,0-1 0,-1 1 0,1-1 0,-1 1-1,2 0 1,19 23 862,2 1-761,-10-18-172,0 0 1,1-2-1,0 1 0,0-2 1,0 0-1,0 0 1,29 2-1,34-1-2855,-7-4-6411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3.080"/>
    </inkml:context>
    <inkml:brush xml:id="br0">
      <inkml:brushProperty name="width" value="0.025" units="cm"/>
      <inkml:brushProperty name="height" value="0.025" units="cm"/>
    </inkml:brush>
  </inkml:definitions>
  <inkml:trace contextRef="#ctx0" brushRef="#br0">179 81 6598,'1'-1'624,"35"-29"4792,-34 28-5298,0 1 1,-1-1-1,1 0 1,-1 0-1,0 0 1,1 0-1,-1 0 1,0 0-1,0 0 1,-1 0-1,1 0 0,0 0 1,-1 0-1,1-1 1,-1 1-1,0 0 1,1-1-1,-1-1 1,-1 3-50,1 1 1,0-1-1,0 1 1,-1-1-1,1 1 1,0-1-1,-1 1 1,1-1-1,0 1 1,-1-1-1,1 1 1,-1 0-1,1-1 1,-1 1-1,1 0 1,-1-1-1,1 1 1,-1 0-1,1 0 1,-1 0-1,1-1 1,-1 1-1,0 0 0,1 0 1,-1 0-1,1 0 1,-1 0-1,0 0 1,1 0-1,-1 0 1,1 0-1,-1 0 1,1 1-1,-1-1 1,0 0-1,1 0 1,-1 0-1,1 1 1,-1-1-1,1 0 1,-1 0-1,1 1 1,0-1-1,-1 1 1,1-1-1,-1 1 1,-25 18 70,17-4 55,0 0 1,1 1 0,0 0-1,1 0 1,1 1 0,1 0-1,0 0 1,-3 29 0,1 5 757,1 88 0,6-126-928,0 1 1,1-1-1,1 1 1,0-1-1,1 1 0,1-1 1,0 0-1,0 0 0,1-1 1,1 1-1,0-1 0,1 0 1,0-1-1,1 0 0,10 12 1,-37-43-92,0 1 0,-32-24 1,-25-25-256,74 67 335,1 0 0,-1 0 0,1-1 0,0 1 0,-1-1 0,1 1 0,0-1 0,0 1 0,0-1 0,0 0 0,1 0 1,-1 1-1,0-1 0,1 0 0,-1 0 0,1 0 0,-1 0 0,1 0 0,0 1 0,0-5 0,1 5 3,-1-1 1,1 1-1,0 0 0,0-1 1,0 1-1,0 0 0,0 0 1,0 0-1,0 0 0,0 0 0,0 0 1,0 0-1,1 0 0,-1 0 1,0 0-1,1 1 0,-1-1 1,1 0-1,2 0 0,11-3 46,0 1-1,0 1 0,0 0 0,18 0 0,-21 1-122,68-3-397,23-2-2278,-1-4-4537,-53 3 2009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3.716"/>
    </inkml:context>
    <inkml:brush xml:id="br0">
      <inkml:brushProperty name="width" value="0.025" units="cm"/>
      <inkml:brushProperty name="height" value="0.025" units="cm"/>
    </inkml:brush>
  </inkml:definitions>
  <inkml:trace contextRef="#ctx0" brushRef="#br0">156 362 9929,'-10'0'2451,"-2"1"-1794,0 0 0,0 1 0,1 1 0,-1-1 0,-12 6 1,21-7-463,-1 0 1,0 1-1,1-1 1,-1 1-1,1 0 1,0 0-1,0 0 1,-1 1-1,1-1 1,1 1-1,-1 0 1,0-1-1,1 1 1,-1 0-1,1 1 1,0-1 0,0 0-1,0 1 1,0-1-1,1 1 1,0-1-1,-2 8 1,3-11-176,0 1 0,0 0 1,0-1-1,0 1 1,0 0-1,0 0 0,0-1 1,0 1-1,0 0 0,0 0 1,1-1-1,-1 1 1,0 0-1,1-1 0,-1 1 1,0 0-1,1-1 0,-1 1 1,1-1-1,-1 1 1,1-1-1,-1 1 0,1-1 1,0 1-1,-1-1 0,1 1 1,1 0-1,26 6 187,31-7-61,-43-3-134,1-1 0,0 0-1,-1-1 1,0-1 0,0-1-1,0 0 1,-1-1 0,0 0-1,-1-1 1,0-1 0,0-1 0,-1 1-1,0-2 1,-1 0 0,-1-1-1,1 0 1,-2 0 0,0-1-1,-1-1 1,15-30 0,-56 86-210,27-33 218,0 1 0,1 1 0,0-1 0,0 1-1,1-1 1,1 1 0,-1 0 0,2 0 0,-1 0 0,1 0-1,1 1 1,0-1 0,2 14 0,-2-22-31,1-1 1,0 0-1,-1 0 0,1 1 1,0-1-1,0 0 0,0 0 1,0 0-1,0 0 0,0 0 1,0 0-1,0 0 0,0-1 1,1 1-1,-1 0 0,0-1 1,0 1-1,1 0 0,-1-1 1,0 0-1,1 1 0,-1-1 1,1 0-1,-1 0 0,0 0 1,1 0-1,-1 0 0,1 0 1,-1 0-1,0 0 0,1 0 1,-1-1-1,0 1 1,3-1-1,2-1-208,0 1 0,1-1 0,-1 0 0,0-1 0,0 0 0,7-4 0,3-5-679,0-1 0,-1 0 0,-1-1 0,0-1 0,-1 0 0,-1-1 0,0 0 0,11-22 0,1-5-839,-3-1 0,19-55 0,-24 40 4791,-23 68 1741,-25 41-2399,24-32-2025,0-1 0,2 2 0,-1-1 0,2 0 0,1 1 0,0 0 0,1 0 0,1 0 0,1 1 0,1-1 0,2 20 0,-1-36-367,-1 1-1,1-1 1,0 0-1,-1 0 1,2 1-1,-1-1 1,0 0-1,1 0 1,-1 0-1,1 0 1,0 0-1,0-1 1,0 1-1,0-1 1,1 1-1,-1-1 1,1 0-1,-1 0 1,1 0-1,0 0 1,0 0-1,-1 0 1,1-1-1,1 0 1,-1 1-1,0-1 1,0 0-1,0 0 1,1-1-1,-1 1 1,7-1-1,-4 0-38,0 0-1,0 0 1,0-1 0,0 0 0,0-1-1,-1 1 1,1-1 0,0 0-1,0 0 1,-1-1 0,0 0 0,1 0-1,-1 0 1,0-1 0,0 1-1,-1-1 1,6-5 0,6-12 9,-1 1 0,0-2 0,-2 0 0,0-1 1,-2 0-1,0-1 0,-2 0 0,-1 0 0,0-1 0,-2-1 0,-1 1 0,3-47 1,-8 72 36,1-1-1,-1 1 1,0 0 0,0-1 0,0 1 0,0 0 0,0-1 0,0 1 0,0 0 0,0-1 0,0 1 0,0 0 0,0-1 0,0 1 0,0 0 0,0-1 0,0 1-1,0 0 1,0-1 0,0 1 0,0 0 0,0-1 0,0 1 0,-1 0 0,1 0 0,0-1 0,0 1 0,0 0 0,-1-1 0,1 1 0,0 0 0,0 0 0,-1 0-1,1-1 1,0 1 0,0 0 0,-1 0 0,1 0 0,0 0 0,-1-1 0,1 1 0,0 0 0,-1 0 0,1 0 0,0 0 0,-1 0 0,1 0 0,0 0 0,-1 0-1,1 0 1,0 0 0,-1 0 0,1 0 0,0 0 0,-1 0 0,1 0 0,0 1 0,-1-1 0,1 0 0,0 0 0,0 0 0,-1 0 0,1 1 0,0-1 0,-1 0-1,-16 17 400,8-4-287,1 0-1,-1 1 1,2 0-1,0 1 0,1-1 1,0 1-1,2 1 1,-1-1-1,2 1 1,0-1-1,1 1 0,0 0 1,2 0-1,1 27 1,0-37-172,0-1-1,0 1 1,1-1 0,0 0 0,0 0 0,0 0 0,1 0-1,0 0 1,0 0 0,0 0 0,0-1 0,1 0 0,0 0 0,-1 0-1,2 0 1,-1 0 0,0-1 0,1 0 0,0 1 0,7 2-1,-4-2-614,-1-1-1,1 1 1,0-2 0,0 1-1,15 1 1,-16-3-582,1 0 0,0-1 0,0 0 0,-1 0 0,1-1 0,9-1 0,9-8-4397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4.319"/>
    </inkml:context>
    <inkml:brush xml:id="br0">
      <inkml:brushProperty name="width" value="0.025" units="cm"/>
      <inkml:brushProperty name="height" value="0.025" units="cm"/>
    </inkml:brush>
  </inkml:definitions>
  <inkml:trace contextRef="#ctx0" brushRef="#br0">51 55 9097,'0'0'12395,"3"-4"-12325,2-2-42,-3 5-18,-1 0-1,0-1 1,0 1-1,1 0 1,-1-1-1,0 1 1,0-1-1,0 1 1,-1-1-1,1 0 1,0 1-1,-1-1 1,1 0-1,-1 1 1,1-1-1,-1 0 1,0 0-1,0 1 1,1-1-1,-2 0 1,1 0-1,0 0 0,0-2 1,-1 4-11,1 0-1,-1-1 1,0 1 0,1-1-1,-1 1 1,1 0 0,-1-1-1,0 1 1,1 0 0,-1 0 0,0 0-1,1 0 1,-1-1 0,0 1-1,1 0 1,-1 0 0,0 0-1,1 0 1,-1 0 0,0 1-1,1-1 1,-1 0 0,0 0-1,1 0 1,-1 0 0,0 1-1,1-1 1,-2 1 0,-17 8-36,12 1-28,-3 2 263,10-12-197,-1 0 1,1 0-1,0 0 1,0 0-1,0 0 1,-1 0 0,1 0-1,0 0 1,0 0-1,0 0 1,0 0-1,-1 0 1,1 0 0,0 0-1,0 0 1,0 0-1,-1 0 1,1-1-1,0 1 1,0 0 0,0 0-1,0 0 1,-1 0-1,1 0 1,0 0-1,0 0 1,0-1 0,0 1-1,0 0 1,-1 0-1,1 0 1,0 0-1,0-1 1,0 1-1,0 0 1,0 0 0,0 0-1,0-1 1,0 1-1,0 0 1,0 0-1,0 0 1,0 0 0,0-1-1,0 1 1,0 0-1,0 0 1,0 0-1,0-1 1,0 1 0,0 0-1,0 0 1,0 0-1,0-1 1,0 1-1,0 0 1,0 0 0,1 0-1,-1 0 1,0-1-1,0 1 1,-11 26 51,11-24-7,-1 1-1,1-1 1,0 1 0,0-1-1,0 1 1,0-1-1,0 1 1,0-1 0,0 1-1,1-1 1,-1 1 0,1-1-1,0 0 1,0 1-1,0-1 1,0 0 0,0 0-1,0 1 1,1-1-1,-1 0 1,1 0 0,-1 0-1,1-1 1,3 3 0,0-1-12,-1-1 0,1 0 0,0-1 0,1 1 0,-1-1 0,0 0 1,0-1-1,0 1 0,1-1 0,7-1 0,-6 1-74,-1-1 0,0 0 0,1 0 0,-1 0 0,0-1 0,0 0 0,0 0 0,0-1 0,0 0 0,-1 0-1,1 0 1,-1 0 0,0-1 0,0 0 0,0 0 0,0-1 0,-1 1 0,7-9 0,1 1-58,-13 15 130,1-1 0,0 1 1,0 0-1,1 0 1,-1 0-1,0 0 0,1-1 1,0 1-1,0 0 0,0 0 1,0-1-1,0 1 0,0-1 1,1 1-1,-1-1 0,3 4 1,0-4-27,1 1 0,-1-1 0,1 1 0,-1-1 0,1 0 0,0-1 0,0 1 0,0-1 1,0 0-1,0 0 0,0-1 0,0 0 0,0 1 0,10-2 0,-1 0-197,0-1 0,0 0-1,0-1 1,15-5 0,-27 7 153,9-2-103,1-1-1,-1-1 1,20-11 0,-31 15 626,0 2-498,0 0-1,0-1 0,0 1 1,1 0-1,-1 0 1,0-1-1,0 1 0,0 0 1,0-1-1,1 1 0,-1 0 1,0-1-1,1 1 0,-1 0 1,0-1-1,1 1 0,-1-1 1,1 1-1,-1 0 1,1-1-1,-1 1 0,1-1 1,-1 0-1,1 1 0,0-1 1,0 1-1,15 0-2757,5-1-2919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5.190"/>
    </inkml:context>
    <inkml:brush xml:id="br0">
      <inkml:brushProperty name="width" value="0.025" units="cm"/>
      <inkml:brushProperty name="height" value="0.025" units="cm"/>
    </inkml:brush>
  </inkml:definitions>
  <inkml:trace contextRef="#ctx0" brushRef="#br0">1 201 6406,'15'-7'5269,"3"-2"-4863,77-39 1873,-86 43-2033,-1-1 0,0 0 0,0 0 0,0 0 0,-1-1 1,1 0-1,-2 0 0,1-1 0,5-9 0,-11 16-155,0 0-1,0 0 0,-1 0 1,1 0-1,-1 0 0,1 0 1,-1 0-1,1-1 0,-1 1 1,0 0-1,1 0 0,-1 0 1,0 0-1,0-1 0,0 1 1,0 0-1,0 0 0,0 0 1,0-1-1,0 1 0,0 0 1,-1 0-1,0-2 0,0 3-42,1-1 0,-1 0 0,0 1-1,0-1 1,0 1 0,0-1 0,0 1-1,0 0 1,0-1 0,0 1 0,0 0 0,0 0-1,0 0 1,0 0 0,0 0 0,0 0-1,0 0 1,0 0 0,0 0 0,-2 1-1,-3 0-20,0 0 0,0 1-1,0 0 1,0 0 0,0 1-1,0-1 1,-8 6 0,0 3 30,1 1 0,-23 24 0,32-32 0,0 1 0,0 0 0,1 0 0,0 0 0,0 0 0,0 0 0,1 1 0,0-1 0,0 1 0,0 0 1,1-1-1,-2 9 0,3-13-51,0 0 0,0-1 1,0 1-1,0 0 0,1 0 0,-1 0 1,0-1-1,0 1 0,0 0 1,1 0-1,-1-1 0,0 1 1,1 0-1,-1-1 0,0 1 0,1 0 1,-1-1-1,1 1 0,-1-1 1,1 1-1,0 0 0,-1-1 1,1 1-1,0-1 0,-1 0 0,2 1 1,26 5 84,31-13 69,-40 0-220,0 0-1,-1-2 0,0 0 0,0-1 1,-1-1-1,0-1 0,-1 0 0,0-1 0,-1-1 1,0 0-1,-2-1 0,17-22 0,-29 37 60,0-2-15,0 0 0,1 0 0,-1 1 0,0-1 1,0 0-1,0 0 0,0 0 0,0 0 0,-1 0 0,1-1 0,0 1 0,-1 0 0,1-2 0,-2 3 3,0 1 1,1 0-1,-1 0 0,0 0 0,1 0 0,-1 0 1,1 0-1,-1 0 0,0 0 0,1 0 1,-1 0-1,0 0 0,1 0 0,-1 0 1,0 0-1,1 0 0,-1 1 0,1-1 1,-1 0-1,0 1 0,1-1 0,-1 1 0,-6 5 177,0 1 0,1 1 0,0-1 0,0 1-1,1 0 1,0 0 0,0 1 0,1-1 0,0 1 0,0 0-1,1 0 1,0 1 0,1-1 0,0 0 0,1 1-1,-1 0 1,2-1 0,0 18 0,1-24-126,0 0 1,0-1-1,0 1 1,1-1-1,-1 1 1,1-1-1,-1 0 0,1 1 1,0-1-1,0 0 1,0 0-1,0 0 1,0 0-1,0-1 1,1 1-1,-1-1 1,1 1-1,-1-1 0,1 0 1,-1 0-1,1 0 1,0 0-1,0 0 1,-1-1-1,1 1 1,0-1-1,0 0 1,4 0-1,6 1-10,-1 0-1,1-1 1,0-1 0,0 0-1,12-3 1,-11 0-96,-2 0-1,1-1 1,0 0-1,-1-1 1,0 0-1,0-1 1,18-13-1,-25 16-15,0 0-1,0 0 0,0 0 1,0-1-1,-1 0 0,0 0 1,0 0-1,0 0 1,0 0-1,-1-1 0,0 0 1,0 0-1,-1 0 0,0 0 1,0 0-1,0 0 0,2-13 1,-4 18 77,0 1 1,0-1-1,0 1 1,1-1 0,-1 0-1,0 1 1,0-1-1,0 0 1,0 1-1,0-1 1,0 0 0,0 1-1,0-1 1,-1 0-1,1 1 1,0-1 0,0 0-1,0 1 1,-1-1-1,1 1 1,0-1-1,-1 0 1,1 1 0,-1-1-1,1 1 1,0-1-1,-1 1 1,1-1-1,-1 1 1,1 0 0,-1-1-1,0 1 1,1 0-1,-1-1 1,1 1-1,-1 0 1,0-1 0,1 1-1,-1 0 1,0 0-1,1 0 1,-1 0 0,1 0-1,-1 0 1,0 0-1,1 0 1,-1 0-1,0 0 1,1 0 0,-1 0-1,0 0 1,1 1-1,-1-1 1,0 0-1,1 0 1,-1 1 0,0 0-1,-3 1 53,0 0 0,0 0 0,1 0 0,0 1 0,-1 0 0,1 0-1,-5 5 1,5-5 29,0 1 1,1-1-1,-1 1 0,1 0 0,0-1 0,0 1 0,0 0 0,1 0 1,-1 0-1,1 0 0,0 1 0,0-1 0,0 0 0,1 1 0,-1-1 1,1 0-1,0 1 0,1-1 0,-1 0 0,2 6 0,-1-6-52,1-1 0,0 0 0,0 0 1,0 0-1,0-1 0,0 1 0,0 0 0,1-1 0,-1 1 0,1-1 0,0 0 0,0 0 0,0 0 0,0 0 0,0-1 1,0 1-1,0-1 0,1 0 0,-1 0 0,0 0 0,1 0 0,-1 0 0,1-1 0,-1 0 0,5 1 0,3-1-58,1 0 0,-1 0 0,1-1 0,-1 0 0,1-1 0,-1 0-1,0-1 1,0 0 0,0-1 0,0-1 0,-1 1 0,17-11 0,-22 12 29,0 0 1,0-1-1,0 1 1,0-1 0,-1 0-1,0-1 1,0 1-1,0-1 1,0 0-1,-1 1 1,0-2 0,0 1-1,0 0 1,-1-1-1,1 1 1,-1-1-1,0 0 1,-1 1 0,0-1-1,0 0 1,0 0-1,0 0 1,-1 0-1,0 0 1,-1 0 0,0-6-1,1 11 13,0 1 0,0-1 0,0 1 1,0-1-1,-1 1 0,1-1 0,0 1 0,0 0 0,0-1 0,-1 1 0,1-1 0,0 1 0,-1-1 1,1 1-1,0 0 0,-1-1 0,1 1 0,0 0 0,-1-1 0,1 1 0,0 0 0,-1 0 0,1-1 1,-1 1-1,1 0 0,-1 0 0,1 0 0,-1 0 0,1-1 0,-1 1 0,1 0 0,-1 0 0,1 0 1,-1 0-1,1 0 0,-1 0 0,1 0 0,-1 0 0,1 1 0,-1-1 0,1 0 0,0 0 0,-1 0 1,1 0-1,-1 1 0,1-1 0,-1 0 0,1 0 0,0 1 0,-1-1 0,1 0 0,-1 1 0,-19 19 514,18-15-462,0 0 0,0 0-1,1 1 1,0-1 0,0 0 0,0 0-1,1 1 1,0-1 0,0 1 0,0-1-1,0 0 1,1 1 0,0-1 0,0 0-1,1 1 1,-1-1 0,1 0 0,0 0 0,1 0-1,-1-1 1,1 1 0,0 0 0,0-1-1,5 6 1,-4-6-246,-1-1 0,1 1 0,0-1-1,0 0 1,0 0 0,1-1 0,-1 1 0,0-1-1,1 0 1,0 0 0,-1-1 0,1 1 0,0-1-1,0 0 1,0 0 0,0-1 0,6 1 0,-11-1 28,1 0 1,0 0 0,0 0 0,0 0 0,-1 0 0,1 0 0,0 0 0,0 0 0,-1 0 0,1 0-1,0-1 1,0 1 0,-1 0 0,1 0 0,0-1 0,0 1 0,-1-1 0,1 1 0,0 0 0,-1-1-1,1 1 1,-1-1 0,1 0 0,-1 1 0,1-1 0,-1 1 0,1-1 0,-1 0 0,1 1 0,-1-1-1,0 0 1,1 0 0,-1 1 0,0-1 0,0 0 0,0 0 0,1 1 0,-1-3 0,1-24-5618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15.940"/>
    </inkml:context>
    <inkml:brush xml:id="br0">
      <inkml:brushProperty name="width" value="0.025" units="cm"/>
      <inkml:brushProperty name="height" value="0.025" units="cm"/>
    </inkml:brush>
  </inkml:definitions>
  <inkml:trace contextRef="#ctx0" brushRef="#br0">984 14 3107,'-9'-2'1265,"-14"-2"-792,0 1-1,-1 0 0,1 2 1,-1 1-1,1 1 0,-1 1 1,-33 6-1,22 0-257,1 2 1,1 1-1,0 1 0,-52 28 1,44-18-102,2 3 0,0 1 0,2 2 0,1 1 0,1 2 1,2 2-1,1 1 0,-31 43 0,39-42 116,1 1-1,3 1 1,1 0 0,1 2 0,2 0-1,-15 61 1,23-68-182,1 0 1,2 0 0,1 1-1,2 0 1,1 0-1,1 0 1,2 0-1,12 61 1,-9-73-47,1-1 0,1 1 1,1-1-1,1 0 1,0-1-1,2 0 1,0 0-1,1-1 0,1-1 1,25 27-1,-27-32 0,1-2 0,1 1 0,0-2-1,0 1 1,1-2 0,0 0 0,0-1 0,1 0-1,0-1 1,0 0 0,0-2 0,1 0-1,0 0 1,30 2 0,-15-6 8,0-1 0,0-1 0,0-2 0,-1-1 0,1-2 0,-1 0 0,-1-2 0,1-2 0,37-18 0,0-6 26,-2-2 0,104-79 0,-121 79-22,-1-2 0,-3-2 1,-1-2-1,-2-1 0,36-52 0,-58 70-7,-2 0-1,-1-2 1,-1 0 0,-1 0 0,-2-1-1,-1-1 1,-1 0 0,-2 0-1,-1-1 1,-1 0 0,2-43 0,-7 61 7,-1 0 0,-1 0 0,0 0 0,-1 0 0,0 0 0,-1 0-1,-1 0 1,0 1 0,0-1 0,-1 1 0,-1 1 0,0-1 0,-9-12 0,5 11 17,0 0 0,-1 1 0,-1 1 0,0-1-1,-1 2 1,0 0 0,0 0 0,-1 2 0,-22-12 0,5 7 19,0 1 0,-1 1-1,0 2 1,-1 1 0,0 2 0,0 1 0,-1 2 0,1 1 0,-58 4 0,83-2-83,-1 1-1,0 1 1,1-1-1,-1 1 1,1 1-1,0 0 1,0 0-1,0 1 0,0-1 1,-9 8-1,13-8-130,0 0 0,0 0 0,0 0 0,1 1 0,0-1 0,0 1-1,0 0 1,0 0 0,0 1 0,1-1 0,0 0 0,0 1 0,0-1 0,0 1-1,1 0 1,-1-1 0,1 1 0,1 0 0,-1 5 0,0 7-2644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5.532"/>
    </inkml:context>
    <inkml:brush xml:id="br0">
      <inkml:brushProperty name="width" value="0.025" units="cm"/>
      <inkml:brushProperty name="height" value="0.025" units="cm"/>
    </inkml:brush>
  </inkml:definitions>
  <inkml:trace contextRef="#ctx0" brushRef="#br0">1 1 16207,'0'0'2883,"28"55"-3780,-25-46-3427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5.887"/>
    </inkml:context>
    <inkml:brush xml:id="br0">
      <inkml:brushProperty name="width" value="0.025" units="cm"/>
      <inkml:brushProperty name="height" value="0.025" units="cm"/>
    </inkml:brush>
  </inkml:definitions>
  <inkml:trace contextRef="#ctx0" brushRef="#br0">1 123 13965,'11'-12'2178,"4"-4"-1303,1 1 0,0 1 0,26-18-1,-35 27-764,-1 1 0,1 0-1,0 1 1,0 0 0,0 0-1,0 0 1,0 1-1,1 0 1,-1 0 0,1 1-1,0 0 1,-1 0-1,1 1 1,0 0 0,14 2-1,-19-1-121,-1-1-1,1 1 1,-1 0-1,1 0 1,-1 0-1,0 0 1,0 0-1,1 1 1,-1-1-1,0 0 1,0 1-1,0 0 1,0 0-1,-1-1 1,1 1-1,0 0 1,-1 0-1,1 0 1,-1 1-1,0-1 1,0 0 0,0 1-1,0-1 1,0 0-1,0 1 1,-1-1-1,1 1 1,-1-1-1,1 1 1,-1-1-1,0 1 1,0 0-1,0-1 1,-1 1-1,1-1 1,-1 1-1,1-1 1,-1 1-1,-1 2 1,0 5 13,-2-1 1,1 1-1,-1-1 1,0 0-1,-1 0 1,0 0-1,-1-1 1,-10 14-1,-151 134 1692,167-156-1666,-1 1 0,0-1 0,1 0 0,-1 1 1,1-1-1,-1 1 0,1-1 0,0 1 0,-1-1 0,1 1 1,-1-1-1,1 1 0,0-1 0,0 1 0,-1-1 0,1 1 1,0 0-1,0-1 0,-1 1 0,1 0 0,0-1 1,0 1-1,0-1 0,0 1 0,0 0 0,0-1 0,0 1 1,0 0-1,0-1 0,1 1 0,-1 0 0,0-1 0,0 1 1,1 0-1,23 4 293,38-15-200,-61 10-107,166-41-496,-58 11-3390,-82 20-14,-14 1-1179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6.217"/>
    </inkml:context>
    <inkml:brush xml:id="br0">
      <inkml:brushProperty name="width" value="0.025" units="cm"/>
      <inkml:brushProperty name="height" value="0.025" units="cm"/>
    </inkml:brush>
  </inkml:definitions>
  <inkml:trace contextRef="#ctx0" brushRef="#br0">1 28 14318,'0'0'5797,"87"-10"-5573,-36 5-128,7 2-64,-3 2-640,3-2-1026,-10 1-2305,-7-2-2179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6.605"/>
    </inkml:context>
    <inkml:brush xml:id="br0">
      <inkml:brushProperty name="width" value="0.025" units="cm"/>
      <inkml:brushProperty name="height" value="0.025" units="cm"/>
    </inkml:brush>
  </inkml:definitions>
  <inkml:trace contextRef="#ctx0" brushRef="#br0">13 9 14606,'0'0'2856,"-2"8"-1906,-8 27-64,10-34-859,0-1 0,0 1-1,0 0 1,0-1 0,0 1 0,0 0-1,0-1 1,1 1 0,-1-1 0,0 1-1,1 0 1,-1-1 0,0 1-1,1-1 1,-1 1 0,0-1 0,1 1-1,-1-1 1,1 1 0,-1-1-1,1 1 1,-1-1 0,1 0 0,0 1-1,-1-1 1,1 0 0,-1 1 0,1-1-1,0 0 1,-1 0 0,1 0-1,-1 0 1,1 0 0,0 1 0,1-1-1,28 0 116,-21 0-87,9-2-272,0 0 1,1-2 0,-1 0 0,0 0 0,32-15-1,-36 13 4,1 0-1,0 1 1,0 1-1,1 0 1,0 1-1,-1 1 1,1 0-1,27 1 1,-42 2 252,0-1 1,0 1 0,0-1 0,0 1 0,0 0-1,0-1 1,0 1 0,-1 0 0,1-1 0,0 1-1,0 0 1,-1 0 0,1 0 0,0 0-1,-1 0 1,1 0 0,-1 0 0,1 0 0,-1 0-1,1 0 1,-1 0 0,0 0 0,0 0 0,0 0-1,1 0 1,-1 1 0,0-1 0,0 0-1,0 0 1,-1 0 0,1 0 0,0 0 0,0 0-1,-1 0 1,1 1 0,0-1 0,-1 0 0,0 1-1,-17 43 2173,11-23-981,7-21-1213,0-1-1,0 1 1,0-1-1,0 1 1,1-1-1,-1 1 1,0-1-1,0 1 1,0-1 0,1 1-1,-1-1 1,0 0-1,0 1 1,1-1-1,-1 1 1,0-1-1,1 0 1,-1 1 0,1-1-1,-1 0 1,0 1-1,1-1 1,-1 0-1,1 0 1,0 1-1,3 0-366,0-1 0,0 1-1,0-1 1,0 0-1,0 0 1,0 0 0,0-1-1,8-1 1,-10 1-227,1 1 0,-1-1 0,1 0 0,-1 0 0,0 0-1,1 0 1,-1-1 0,0 1 0,0-1 0,3-2 0,5-7-4079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6.963"/>
    </inkml:context>
    <inkml:brush xml:id="br0">
      <inkml:brushProperty name="width" value="0.025" units="cm"/>
      <inkml:brushProperty name="height" value="0.025" units="cm"/>
    </inkml:brush>
  </inkml:definitions>
  <inkml:trace contextRef="#ctx0" brushRef="#br0">15 49 6182,'0'0'6347,"-3"-8"-3945,-8-24-789,11 32-1600,-1 0 1,1-1-1,0 1 1,0 0-1,0 0 1,0-1-1,0 1 1,0 0-1,0-1 1,0 1-1,1 0 1,-1-1-1,0 1 0,0 0 1,0 0-1,0-1 1,0 1-1,0 0 1,0 0-1,1-1 1,-1 1-1,0 0 1,0 0-1,0-1 1,1 1-1,-1 0 1,0 0-1,0 0 1,1 0-1,-1-1 1,0 1-1,0 0 1,1 0-1,-1 0 1,0 0-1,0 0 1,1 0-1,-1 0 1,0 0-1,1 0 1,-1 0-1,0 0 1,0 0-1,1 0 1,-1 0-1,0 0 1,1 0-1,15 1-218,-15-1 211,49 7-1667,59 6-8340,-61-12 8782,-62 4 9678,4 8-3519,8-8-4566,0-1 1,0 1 0,1 0 0,-1-1-1,1 1 1,-1 9 0,1-9-417,1 0 0,0 0 0,0 0 0,0 0 1,0 0-1,1 0 0,0 0 0,0 0 0,0 0 1,0-1-1,1 1 0,0 0 0,0-1 0,0 1 1,5 6-1,31 13 50,-9-7-144,-29-17 176,0 1 1,0-1 0,0 1 0,0 0 0,0-1-1,-1 1 1,1-1 0,0 1 0,0-1-1,-1 1 1,1-1 0,0 1 0,-1-1-1,1 1 1,0-1 0,-1 0 0,1 1 0,-1-1-1,1 1 1,-1-1 0,1 0 0,-1 1-1,1-1 1,-1 0 0,1 0 0,-1 0 0,1 1-1,-1-1 1,1 0 0,-1 0 0,0 0-1,1 0 1,-1 0 0,1 0 0,-2 0 0,-23 8 984,10-4-921,0-1 0,0-1 0,-29 2 0,43-5-237,0 1 1,0 0-1,1 0 1,-1 0-1,0 0 1,1 0-1,-1-1 0,0 1 1,1 0-1,-1-1 1,1 1-1,-1 0 1,0-1-1,1 1 0,-1-1 1,1 1-1,-1-1 1,1 1-1,-1-1 1,1 1-1,0-1 0,-1 0 1,1 1-1,0-1 1,-1 0-1,1 1 1,0-1-1,0 0 0,0 1 1,-1-1-1,1 0 1,0 1-1,0-1 1,0 0-1,0 0 0,0 1 1,0-1-1,1 0 1,-1 1-1,0-1 1,0 0-1,1 0 0,-1-2-823,0-15-4542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7.318"/>
    </inkml:context>
    <inkml:brush xml:id="br0">
      <inkml:brushProperty name="width" value="0.025" units="cm"/>
      <inkml:brushProperty name="height" value="0.025" units="cm"/>
    </inkml:brush>
  </inkml:definitions>
  <inkml:trace contextRef="#ctx0" brushRef="#br0">28 26 7655,'0'0'13501,"12"11"-13378,-12-13-142,0 1 0,0-1 0,0 1 0,0 0 0,0-1 0,0 1 0,0-1 0,0 1 0,-1 0 0,1-1 0,0 1 0,-1 0 0,1-1 0,-1 1 0,0 0 0,1 0 0,-1 0 1,0-1-1,0 1 0,0 0 0,0 0 0,0 0 0,0 0 0,0 0 0,0 1 0,0-1 0,0 0 0,-2-1 0,2 2 7,0 0 1,1 0-1,-1 0 1,0-1-1,1 1 1,-1 0-1,0 0 1,1 0-1,-1 0 1,0 0-1,1 0 1,-1 0-1,0 0 1,1 0-1,-1 1 1,0-1-1,1 0 1,-1 0-1,0 0 1,1 1-1,-1-1 1,1 0-1,-1 1 1,1-1-1,-1 1 1,1-1-1,-1 1 1,1-1-1,-1 1 1,0 0-1,-1 23 32,3-20 8,0-1 0,-1 0 0,1 0 0,0 0 1,1 0-1,-1 0 0,1 0 0,-1 0 0,1 0 0,0-1 0,0 1 0,0-1 0,0 1 0,0-1 0,3 3 0,6-1 12,1 1 0,-1-1 0,0-1 0,1 0 0,0-1 0,-1 0 0,1-1 0,0 0 0,0-1 0,12-1-1,-8-1-193,0 1 0,0-2-1,-1 0 1,1-1 0,-1 0-1,0-1 1,14-7 0,-28 11 169,0 0 0,0 0 0,0 0 1,0 1-1,0-1 0,1 1 0,-1-1 1,0 1-1,0-1 0,0 1 1,1 0-1,-1-1 0,0 1 0,0 0 1,1 0-1,-1 0 0,0 0 0,0 0 1,2 0-1,-7 19 1930,-2 2-811,6-20-1093,-1-1 1,1 1-1,0 1 0,0-1 1,-1 0-1,1 0 0,0 0 1,0 0-1,0 0 0,0 0 0,0 0 1,1 0-1,-1 0 0,0 0 1,0 0-1,1 0 0,-1 0 1,0 0-1,1 0 0,-1 0 0,1 0 1,0-1-1,-1 1 0,1 0 1,-1 0-1,1 0 0,0-1 0,0 1 1,0 0-1,1 0 0,1 1-14,0-1 0,0 0 0,0 0-1,1-1 1,-1 1 0,0-1 0,0 1-1,1-1 1,-1 0 0,4-1 0,8 0-375,0-1-1,0-1 1,24-8 0,-39 11 328,52-20-3163,-20 2-2593,-11 1-3156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8.253"/>
    </inkml:context>
    <inkml:brush xml:id="br0">
      <inkml:brushProperty name="width" value="0.025" units="cm"/>
      <inkml:brushProperty name="height" value="0.025" units="cm"/>
    </inkml:brush>
  </inkml:definitions>
  <inkml:trace contextRef="#ctx0" brushRef="#br0">1 132 5605,'0'0'10592,"0"10"-9493,0 32-58,0-40-976,0 0-1,0 0 0,0 0 1,0-1-1,0 1 0,1 0 1,-1 0-1,1 0 0,-1-1 1,1 1-1,0 0 1,0-1-1,0 1 0,0-1 1,0 1-1,0-1 0,0 1 1,0-1-1,0 1 0,1-1 1,-1 0-1,1 0 0,1 2 1,0-2-9,1 1 1,-1-1-1,1 0 1,0 0 0,-1 0-1,1 0 1,0-1-1,0 1 1,-1-1-1,8-1 1,0 0 3,1 0 1,-1-1-1,0 0 0,0-1 1,0-1-1,15-6 0,-8 0-39,0 0 0,0-2 0,15-13 0,-26 20-72,0-1 1,0-1-1,-1 1 1,0-1-1,0 0 1,-1-1-1,0 1 1,0-1-1,4-11 1,-20 27-635,-7 13 740,13-12 64,0-1 1,1 1-1,0 0 1,0 0-1,1 0 1,1 0-1,-1 0 1,1 1-1,1-1 1,0 1-1,0 0 1,1 15-1,0-24-90,0 0-1,1 0 0,-1 1 1,0-1-1,1 0 1,-1 0-1,0 0 1,1 1-1,0-1 0,-1 0 1,1 0-1,0 0 1,-1 0-1,1 0 0,0 0 1,0 0-1,0 0 1,0 0-1,0-1 0,0 1 1,0 0-1,0-1 1,0 1-1,0 0 0,3 0 1,-1 0 15,1-1 1,-1 1 0,1-1 0,-1 0-1,1 0 1,-1 0 0,1 0 0,-1 0-1,6-2 1,0 0 1,1-1-1,-1 0 1,1-1 0,-1 0-1,0 0 1,9-6 0,-9 2-30,0 1 0,0-1 1,0-1-1,-1 0 0,0 0 1,9-15-1,-14 20-31,0 0-1,-1-1 1,0 1 0,1 0-1,-2-1 1,1 1 0,0-1 0,-1 0-1,0 0 1,0 1 0,-1-1 0,1 0-1,-1 0 1,0 0 0,0 0-1,0 0 1,-1 0 0,-2-7 0,3 12 8,0-1 0,0 1 1,0-1-1,-1 1 1,1-1-1,0 1 0,0 0 1,-1-1-1,1 1 1,0 0-1,0-1 1,-1 1-1,1 0 0,-1-1 1,1 1-1,0 0 1,-1-1-1,1 1 0,-1 0 1,1 0-1,0 0 1,-1 0-1,1-1 0,-1 1 1,1 0-1,-1 0 1,1 0-1,-1 0 1,1 0-1,-1 0 0,1 0 1,0 0-1,-1 0 1,1 0-1,-1 0 0,1 1 1,-1-1-1,1 0 1,-1 0-1,1 0 1,0 1-1,-1-1 0,-14 14 114,14-12-80,1-1-1,-1 1 1,0 0-1,1 0 1,-1-1-1,1 1 1,-1 0-1,1 0 0,0 0 1,0 0-1,0 0 1,0 0-1,0-1 1,0 1-1,1 0 1,-1 0-1,1 0 1,-1 0-1,1-1 1,-1 1-1,1 0 0,0 0 1,0-1-1,2 3 1,-1-2 1,0-1 0,0 0 0,0 1 0,0-1 1,1 0-1,-1 0 0,0-1 0,1 1 0,-1 0 0,0-1 1,1 1-1,-1-1 0,1 0 0,-1 0 0,1 0 0,2 0 0,6-2-34,0 1 0,0-1-1,0-1 1,0 0 0,0 0-1,0-1 1,10-6-1,29-26-648,-13 6 211,-51 70 620,9-29 28,0 1 1,1 0 0,0 0-1,-3 19 1,7-30-185,0 1 1,-1 0 0,1-1-1,0 1 1,0 0 0,0 0-1,0-1 1,0 1 0,0 0-1,0-1 1,0 1 0,1 0-1,-1 0 1,1-1-1,-1 1 1,1-1 0,0 1-1,0 0 1,0-1 0,0 0-1,0 1 1,0-1 0,0 1-1,0-1 1,0 0-1,1 0 1,-1 0 0,0 0-1,1 0 1,-1 0 0,1 0-1,-1 0 1,1 0 0,0-1-1,-1 1 1,1-1-1,0 1 1,-1-1 0,1 0-1,0 1 1,2-1 0,7 0-34,-1-1 0,0 0 0,1 0 0,-1-1 0,0 0 0,0-1 0,0 0 0,0-1 0,-1 0 0,1 0 0,-1-1 0,0 0 0,12-10 0,-15 11-70,-1 0 0,0 0 0,0 0 0,-1-1 0,1 0 0,-1 0 0,0 0-1,0-1 1,0 1 0,-1-1 0,0 0 0,0 0 0,-1 0 0,1-1 0,-1 1 0,-1 0 0,1-1-1,-1 1 1,0-1 0,-1 0 0,1 1 0,-2-9 0,1 14 70,0 1 0,0-1 1,-1 0-1,1 0 0,0 0 0,0 1 0,-1-1 1,1 0-1,-1 1 0,1-1 0,-1 0 1,1 1-1,-1-1 0,1 0 0,-1 1 0,1-1 1,-1 1-1,0-1 0,1 1 0,-1-1 0,0 1 1,1 0-1,-1-1 0,0 1 0,0 0 0,0-1 1,1 1-1,-1 0 0,0 0 0,0 0 0,0 0 1,1 0-1,-1 0 0,0 0 0,0 0 1,0 0-1,1 0 0,-1 0 0,0 1 0,0-1 1,0 0-1,0 1 0,-3 0 45,1 0 0,0 0 0,-1 1 0,1-1 0,0 1 0,0-1 0,0 1 0,0 0 0,-2 3 0,-2 2 160,0 1-1,1 0 0,1 0 0,-1 1 0,1 0 0,-5 11 0,8-15-96,0 0-1,0 0 0,0 0 1,1 0-1,0 1 0,0-1 1,0 0-1,1 1 0,0-1 1,0 0-1,0 1 0,0-1 1,3 9-1,-2-13-106,0 1 1,0 0-1,0-1 0,0 1 1,0-1-1,0 1 0,1-1 1,-1 0-1,1 0 0,-1 1 1,1-1-1,-1 0 1,1 0-1,0 0 0,-1-1 1,1 1-1,0 0 0,0-1 1,0 1-1,-1-1 0,1 1 1,0-1-1,0 0 0,0 0 1,0 0-1,0 0 0,0 0 1,0 0-1,-1-1 1,1 1-1,2-1 0,0 0-316,0 1 1,0-1-1,0 0 0,0 0 0,0-1 0,-1 1 0,1-1 1,0 0-1,-1 1 0,0-2 0,1 1 0,-1 0 0,0-1 0,3-2 1,10-25-5103,-5-9-3378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8.580"/>
    </inkml:context>
    <inkml:brush xml:id="br0">
      <inkml:brushProperty name="width" value="0.025" units="cm"/>
      <inkml:brushProperty name="height" value="0.025" units="cm"/>
    </inkml:brush>
  </inkml:definitions>
  <inkml:trace contextRef="#ctx0" brushRef="#br0">0 0 17681,'0'0'2114,"30"63"-2114,4-43-1153,5-3-2243,0-4-2561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8.999"/>
    </inkml:context>
    <inkml:brush xml:id="br0">
      <inkml:brushProperty name="width" value="0.025" units="cm"/>
      <inkml:brushProperty name="height" value="0.025" units="cm"/>
    </inkml:brush>
  </inkml:definitions>
  <inkml:trace contextRef="#ctx0" brushRef="#br0">142 155 12332,'-10'5'2813,"6"-4"-2827,-13 7 1077,0 0 0,-30 21 0,43-27-837,1 0 1,0 0-1,0 0 1,0 1-1,0-1 1,0 1-1,0 0 1,1 0-1,0 0 1,-1 0-1,1 0 1,0 1-1,0-1 1,1 1-1,-1-1 1,1 1-1,0 0 1,0 0-1,0-1 1,0 1-1,1 0 1,-1 0-1,1 6 1,1-9-218,0 1 0,0-1 0,0 1 0,0-1 0,0 0 1,0 1-1,0-1 0,0 0 0,0 0 0,1 0 0,-1 0 0,1 0 0,-1 0 0,1 0 1,-1 0-1,1 0 0,-1-1 0,1 1 0,0-1 0,-1 1 0,1-1 0,0 1 1,-1-1-1,1 0 0,0 0 0,0 0 0,2 0 0,50-3-163,-43 0-7,0 0 0,-1-1-1,0 0 1,0 0 0,0-1-1,0-1 1,-1 0 0,0 0 0,0 0-1,0-1 1,-1-1 0,0 1-1,-1-1 1,14-18 0,-12 13-64,0 0 0,-1 0 1,0-1-1,-1 0 1,0-1-1,-2 1 0,1-1 1,-2 0-1,5-29 0,-11 18 15,1 25 208,1 1 1,0-1-1,-1 1 1,1-1-1,0 1 1,-1-1-1,1 1 1,-1 0-1,1-1 1,-1 1-1,1-1 1,-1 1-1,1 0 0,-1-1 1,1 1-1,-1 0 1,1 0-1,-1-1 1,1 1-1,-1 0 1,0 0-1,1 0 1,-1 0-1,0 0 1,-1 0 44,0 1 1,-1-1 0,1 1 0,0 0-1,0 0 1,0 0 0,0 0-1,0 0 1,0 0 0,1 0 0,-1 1-1,0-1 1,0 1 0,1-1 0,-1 1-1,1 0 1,0 0 0,-2 2-1,-4 5 148,1 0 0,0 0 0,1 1-1,0 0 1,0 0 0,1 1 0,1-1-1,0 1 1,0 0 0,1 0 0,0 0-1,1 0 1,0 0 0,2 20 0,-1-29-212,1 0 0,0 0 0,0 1 0,0-1-1,0 0 1,1 0 0,-1 0 0,1-1 0,-1 1 0,1 0 0,0 0 0,-1-1 0,1 1 0,0-1 0,0 0 0,0 1 0,0-1 0,0 0 0,0 0 0,1 0 0,-1-1 0,0 1 0,0 0-1,1-1 1,-1 1 0,0-1 0,1 0 0,-1 0 0,1 0 0,-1 0 0,0 0 0,1-1 0,-1 1 0,3-1 0,-3 1-18,1 0 0,0-1 0,-1 1 0,1 0 0,0-1 0,-1 1 0,1-1 0,-1 0 0,1 0 0,-1 0 0,1 0 0,-1-1 0,0 1 0,1-1 0,-1 1 0,0-1 1,0 0-1,0 0 0,0 1 0,0-1 0,-1-1 0,1 1 0,-1 0 0,1 0 0,-1-1 0,0 1 0,0-1 0,0 1 0,1-6 0,-2 8 37,-1-1 0,0 1 1,0-1-1,0 1 0,0 0 0,0 0 0,0-1 1,0 1-1,0 0 0,1 0 0,-1 0 1,0 0-1,0 0 0,0 0 0,0 0 0,0 0 1,0 0-1,0 1 0,0-1 0,0 0 1,0 1-1,0-1 0,0 0 0,1 1 0,-1-1 1,-1 2-1,-3 1 104,1 1 1,0 0-1,0 0 1,1 0-1,-1 1 0,1-1 1,0 1-1,0 0 1,0 0-1,1 0 0,-1 0 1,1 1-1,1-1 1,-2 6-1,2-9-81,0 1-1,1-1 1,-1 0 0,1 0-1,-1 1 1,1-1 0,0 1-1,0-1 1,0 0 0,0 1-1,0-1 1,1 0-1,-1 1 1,1-1 0,-1 0-1,1 1 1,0-1 0,0 0-1,0 0 1,0 0 0,0 0-1,1 0 1,-1 0 0,1 0-1,-1 0 1,1-1 0,0 1-1,-1 0 1,1-1-1,0 0 1,0 1 0,0-1-1,0 0 1,0 0 0,3 1-1,7 1-77,-1-1 0,1 0 0,-1 0 0,1-2 0,19 0-1,-26 0 49,0 0-1,0-1 0,0 1 0,0-1 0,0 0 0,0-1 0,0 1 0,0-1 0,-1 0 0,1 0 0,-1 0 0,1-1 0,-1 0 0,0 0 1,5-4-1,-7 4 113,0-1-1,-1 1 1,1-1 0,-1 1 0,0-1 0,0 0 0,0 0 0,0 0 0,-1 1 0,1-1 0,-1 0 0,0 0 0,-1 0 0,1 0 0,-2-6 0,-12-57 486,5 37-509,1 7 4,2 0 0,-4-26-1,11 48-85,-1 0-1,0 0 1,1 0 0,-1 0-1,1 1 1,-1-1-1,1 0 1,-1 0-1,1 1 1,0-1-1,-1 0 1,1 1 0,0-1-1,0 1 1,-1-1-1,1 1 1,0-1-1,0 1 1,0-1-1,0 1 1,0 0 0,-1 0-1,1-1 1,0 1-1,0 0 1,0 0-1,0 0 1,0 0-1,0 0 1,0 0 0,0 0-1,1 1 1,45-1-962,-36 1 551,26 1-926,28 0-2464,-56-3 2583,-1 1 0,1-1 1,-1-1-1,1 0 1,10-3-1,14-12-4860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0:59.371"/>
    </inkml:context>
    <inkml:brush xml:id="br0">
      <inkml:brushProperty name="width" value="0.025" units="cm"/>
      <inkml:brushProperty name="height" value="0.025" units="cm"/>
    </inkml:brush>
  </inkml:definitions>
  <inkml:trace contextRef="#ctx0" brushRef="#br0">36 1 9545,'0'0'7431,"-15"63"-6886,15-32-417,0 0-545,0 0-3586</inkml:trace>
  <inkml:trace contextRef="#ctx0" brushRef="#br0" timeOffset="1">3 562 9833,'0'0'11179,"-2"50"-9898,2-37-800,2 0-353,6-6-160,-3-4-2307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17.928"/>
    </inkml:context>
    <inkml:brush xml:id="br0">
      <inkml:brushProperty name="width" value="0.025" units="cm"/>
      <inkml:brushProperty name="height" value="0.025" units="cm"/>
    </inkml:brush>
  </inkml:definitions>
  <inkml:trace contextRef="#ctx0" brushRef="#br0">51 90 448,'0'0'1319,"-8"-10"-1063,-24-29 139,31 38-341,0 1 0,0-1-1,0 0 1,1 0-1,-1 0 1,0 1 0,1-1-1,-1 0 1,0 0-1,1 0 1,-1 0 0,1 0-1,0 0 1,-1 0 0,1 0-1,0-1 1,0 1-1,-1 0 1,1 0 0,0 0-1,0 0 1,0 0 0,1 0-1,-1 0 1,0 0-1,0-1 1,0 1 0,1 0-1,-1 0 1,1 0 0,0-1-1,0 1 22,0 0 0,0 1 0,0-1 0,1 0 0,-1 1 0,0-1 0,1 0 0,-1 1 0,0 0-1,1-1 1,-1 1 0,0 0 0,1 0 0,-1 0 0,2 0 0,-1 2 16,-1 1 1,0-1-1,1 1 0,-1-1 1,-1 1-1,1 0 0,0 0 1,-1-1-1,1 1 0,-1 0 1,0 0-1,0 0 0,0 5 1,0 0-31,1 2-178,1 1 0,0 0 0,0-1 0,1 1 0,0-1 0,1 0 0,0 0 0,1 0 0,0 0 0,10 12 0,6-2-3796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14.167"/>
    </inkml:context>
    <inkml:brush xml:id="br0">
      <inkml:brushProperty name="width" value="0.025" units="cm"/>
      <inkml:brushProperty name="height" value="0.025" units="cm"/>
    </inkml:brush>
  </inkml:definitions>
  <inkml:trace contextRef="#ctx0" brushRef="#br0">2277 82 5125,'-68'-13'629,"-139"-5"0,-72 18-354,204 1-105,-9 5-190,1 4 0,-129 31 0,25-3-11,8-12 343,69-12 438,-111 29 0,185-33-613,2 1 0,0 1 1,0 2-1,1 2 0,1 0 0,0 3 0,-35 26 0,41-24-40,1 1-1,1 1 0,1 1 0,1 1 0,1 1 0,1 1 1,-31 58-1,41-67-95,2 0 0,0 1 1,1 0-1,1 0 1,1 0-1,1 1 0,0 0 1,1 0-1,2 0 1,0 0-1,1 1 0,1-1 1,1 0-1,6 30 1,-4-39-3,0 1 1,1 0-1,0-1 1,1 0-1,0 0 1,1-1-1,1 1 1,-1-1-1,1-1 1,1 0 0,0 0-1,0 0 1,1-1-1,16 10 1,15 8 13,1-3-1,63 27 1,-101-48-12,506 187 38,15-39-57,-257-84-142,3-12 0,395 29-1,889-50 177,-1292-45-128,0-13 0,368-80 0,-234 1-335,-339 84 382,-2-2-1,0-4 1,-1-1-1,85-58 1,-124 73 130,0 0-1,0 0 1,-1-2-1,-1 0 1,0 0 0,-1-2-1,-1 1 1,0-2-1,-1 1 1,-1-1 0,0-1-1,-2 0 1,0-1-1,-1 1 1,0-1 0,-2-1-1,0 1 1,-2-1-1,3-30 1,-5-18 158,-2 1 0,-4 0 0,-13-70 1,9 91-220,-2 0 0,-3 1 0,-1 0 1,-2 1-1,-26-50 0,31 74-71,0 0 0,-2 0 0,0 2 0,-1-1 1,-1 2-1,-1 0 0,0 1 0,-1 1 0,-25-17 0,14 15 24,0 0 1,0 3-1,-2 0 1,0 2-1,-59-15 1,25 13 49,0 3 0,-73-3 0,-126 7 154,-1021 52 722,59 0-848,886-47-53,-715 30-973,952-17 161,2 5 0,0 4 0,-132 44 0,57 2-2939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39.854"/>
    </inkml:context>
    <inkml:brush xml:id="br0">
      <inkml:brushProperty name="width" value="0.025" units="cm"/>
      <inkml:brushProperty name="height" value="0.025" units="cm"/>
    </inkml:brush>
  </inkml:definitions>
  <inkml:trace contextRef="#ctx0" brushRef="#br0">4278 138 4324,'0'0'2760,"-9"0"-1500,-4-1-1060,0-1 1,1 0 0,-1-1-1,1 0 1,-1-1-1,-22-11 1,14 9-46,0 0 0,0 1 0,-1 2 0,0 0 0,0 1 0,0 1 0,0 1 1,-24 4-1,-20-2-126,-480-25 991,-347-16 1398,468 28-1580,296 6-794,-362-5 34,388 14-124,-1 4 0,-173 38 0,158-17 17,-195 75 0,265-84 46,2 3 0,0 1-1,1 2 1,2 3 0,1 1-1,-61 56 1,94-77-28,0 1 0,2 1 0,-1 0-1,1 0 1,0 0 0,1 1 0,1 0 0,0 0 0,-5 14-1,9-19 0,0 0 0,1 0 0,-1 0 0,1 0 0,1 0 0,-1 0 0,1 0 0,0 1-1,1-1 1,0 0 0,0 0 0,0 0 0,1 0 0,0 0 0,1-1 0,-1 1 0,1 0-1,7 11 1,9 7 2,0-1 0,1 0 0,1-2 0,2 0-1,0-1 1,1-2 0,1 0 0,0-2 0,39 20-1,-1-6 12,0-2-1,2-4 0,75 20 0,-11-13 12,1-6 0,157 12 0,269-9 32,772-41 3,-1012-13-29,-1-13 0,364-93 0,-366 40 252,-267 74-158,-2-2-1,0-1 1,-1-2-1,67-48 1,-101 64-71,-1-1 0,0 0 0,0-1 0,-1 0 0,0 0 0,0 0 0,0-1 0,-1 0 0,-1 0 0,9-19 0,-12 22-8,0 0 0,0 0 0,-1-1 0,0 1 0,0 0-1,-1 0 1,0-1 0,0 1 0,0 0 0,-1 0 0,1-1 0,-2 1 0,1 0 0,-1 0 0,0 0 0,0 0 0,0 0 0,-1 1-1,0-1 1,-4-5 0,-6-7-46,-2-1 0,0 2 0,-1 0 0,-1 1 0,0 1 0,-2 0 0,1 1-1,-2 1 1,-31-16 0,-8 1-269,0 2 0,-75-22 0,6 12-100,-2 6 0,0 5 0,-177-10 0,-403 16-1522,279 30-1278,220 3-53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1.992"/>
    </inkml:context>
    <inkml:brush xml:id="br0">
      <inkml:brushProperty name="width" value="0.025" units="cm"/>
      <inkml:brushProperty name="height" value="0.025" units="cm"/>
    </inkml:brush>
  </inkml:definitions>
  <inkml:trace contextRef="#ctx0" brushRef="#br0">0 155 10090,'0'0'5199,"9"-1"-3357,54-7-135,109-30-1,-55 10-1089,164-26 729,-145 35-2910,-18 12-8638,-146 7 3753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2.317"/>
    </inkml:context>
    <inkml:brush xml:id="br0">
      <inkml:brushProperty name="width" value="0.025" units="cm"/>
      <inkml:brushProperty name="height" value="0.025" units="cm"/>
    </inkml:brush>
  </inkml:definitions>
  <inkml:trace contextRef="#ctx0" brushRef="#br0">437 45 8968,'0'0'6946,"12"-8"-5660,41-21-229,-52 28-1017,1 0 0,0 0 0,-1 0 0,1 1 0,0-1 0,0 0 0,0 1-1,0-1 1,0 1 0,0 0 0,0 0 0,-1 0 0,1 0 0,0 0 0,0 0 0,0 0-1,0 0 1,0 1 0,0-1 0,0 1 0,0 0 0,-1-1 0,1 1 0,0 0 0,0 0-1,-1 0 1,1 0 0,-1 0 0,1 1 0,-1-1 0,1 0 0,2 4 0,-3-3-29,0 1 1,0-1 0,0 1 0,0-1 0,0 1 0,0 0 0,0-1-1,-1 1 1,0 0 0,1-1 0,-1 1 0,0 0 0,0 0 0,-1-1-1,1 1 1,0 0 0,-1 0 0,0-1 0,-1 6 0,-2-2 47,0 1 0,0-1 0,0 0 0,-1 0 0,1 0 0,-2-1 0,1 0 0,-10 8 0,-55 35 248,61-43-286,-78 45 513,-130 52 0,114-56-38,81-34-412,14-6-92,12-3-137,51-6-270,-1-3 0,80-18 0,-3 1-764,89-2-4010,-117 15 406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3.113"/>
    </inkml:context>
    <inkml:brush xml:id="br0">
      <inkml:brushProperty name="width" value="0.025" units="cm"/>
      <inkml:brushProperty name="height" value="0.025" units="cm"/>
    </inkml:brush>
  </inkml:definitions>
  <inkml:trace contextRef="#ctx0" brushRef="#br0">78 53 6502,'0'0'6684,"3"-10"-3988,7-25-281,-6 27 88,-5 33-1651,-39 177-438,6-45-299,26-110 53,-3 80 0,11-127-154,0 1-1,0 0 1,0-1 0,0 1-1,0-1 1,0 1-1,0-1 1,0 1 0,0-1-1,0 1 1,0-1-1,1 1 1,-1-1 0,0 1-1,0-1 1,1 1-1,-1-1 1,0 1 0,0-1-1,1 1 1,-1-1-1,1 0 1,-1 1-1,0-1 1,1 0 0,-1 1-1,1-1 1,-1 0-1,1 1 1,-1-1 0,1 0-1,-1 0 1,1 0-1,-1 0 1,1 1 0,-1-1-1,1 0 1,0 0-1,-1 0 1,1 0-1,-1 0 1,1 0 0,-1 0-1,1 0 1,-1-1-1,1 1 1,-1 0 0,1 0-1,29-15 410,1-9-13,-1-2 0,-2-2 0,-1 0 0,34-47 0,-20 25-250,32-37-280,67-108 0,-135 184-4115,-17 22-1211,10-8 5443,-20 20-5639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3.906"/>
    </inkml:context>
    <inkml:brush xml:id="br0">
      <inkml:brushProperty name="width" value="0.025" units="cm"/>
      <inkml:brushProperty name="height" value="0.025" units="cm"/>
    </inkml:brush>
  </inkml:definitions>
  <inkml:trace contextRef="#ctx0" brushRef="#br0">3 196 13293,'0'0'3784,"-1"9"-1766,0-7-1858,1 1-1,0 0 0,-1-1 1,1 1-1,0 0 1,0-1-1,0 1 0,1 0 1,-1-1-1,1 1 0,-1 0 1,1-1-1,1 4 0,0-3-40,0-1 0,1 0 0,-1 1 0,0-1 0,1 0 0,-1 0 0,1 0 0,0 0-1,0-1 1,0 1 0,0-1 0,0 0 0,0 0 0,5 2 0,2-1-117,-1 1 0,1-1 0,-1-1 1,1 0-1,0 0 0,0-1 0,0 0 0,-1-1 1,1 0-1,0 0 0,0-1 0,-1 0 1,1-1-1,-1 0 0,0-1 0,0 1 0,10-8 1,-12 8 1,0-2 0,-1 1 0,0-1 1,0 0-1,0 0 0,-1-1 1,0 1-1,0-1 0,0-1 1,-1 1-1,0 0 0,0-1 1,0 0-1,-1 0 0,0 0 0,-1-1 1,1 1-1,-1 0 0,-1-1 1,1 0-1,-1 1 0,0-12 1,-1 19-1,0 0 0,0-1 0,0 1 0,0 0 0,0-1 0,0 1 0,0-1 0,0 1-1,0 0 1,-1-1 0,1 1 0,0 0 0,0-1 0,0 1 0,0 0 0,0 0 0,-1-1 0,1 1 0,0 0 0,0-1 0,0 1 0,-1 0 0,1 0 0,0-1 0,0 1 0,-1 0 0,1 0 0,0 0 0,-1-1 0,1 1 0,0 0 0,-1 0 0,1 0 0,0 0 0,-1 0 0,1 0 0,0 0 0,-1 0 0,1 0 0,0 0 0,-1 0 0,1 0 0,0 0 0,-1 0 0,1 0 0,0 0 0,-1 0 0,1 0 0,0 0 0,-1 0 0,1 0 0,0 1 0,-1-1 0,1 0 0,0 0 0,0 0 0,-1 1 0,1-1 0,0 0-1,-1 1 1,-18 15 47,10-4-37,1 0-1,0 1 0,1 0 1,0 0-1,1 0 0,1 1 1,0 0-1,1 0 0,0 0 1,1 1-1,-2 24 0,5-38-10,0 1 0,0-1-1,0 1 1,0-1 0,0 1-1,1 0 1,-1-1 0,0 1-1,1-1 1,-1 1 0,1-1-1,0 0 1,-1 1 0,1-1-1,0 1 1,0-1 0,0 0-1,0 0 1,0 1 0,0-1-1,0 0 1,0 0 0,2 1-1,0-1 2,0 0-1,-1 1 0,1-1 1,0 0-1,0-1 1,0 1-1,0 0 0,0-1 1,0 0-1,0 0 1,5 0-1,2-1 13,0 0 1,0-1-1,0 0 0,0 0 1,0-1-1,14-7 0,7-8 16,-1-1-1,-1-1 0,0-1 0,28-29 1,-33 29-18,-23 19-14,0 1 1,0 0-1,0 0 0,1 0 0,-1 0 0,0 0 1,1 0-1,-1 0 0,1 1 0,-1-1 0,1 0 1,-1 1-1,1-1 0,-1 1 0,1 0 1,2-1-1,-3 2 0,0-1 0,-1 0 0,1 0 0,-1 1 0,1-1-1,-1 1 1,1-1 0,0 1 0,-1-1 0,0 0 0,1 1 0,-1 0 0,1-1 0,-1 1 0,0-1 0,1 1 0,-1-1 0,0 1 0,0 0 0,1-1 0,-1 1 0,0 0 0,0-1 0,0 1 0,0 0 0,0-1 0,0 2 0,0 9-2,0 1 0,-1-1 1,-4 20-1,2-8 1,2-18 1,1-1 0,0 1 0,0 0 0,0 0 0,0 0 1,1-1-1,0 1 0,0 0 0,0-1 0,3 6 0,-4-9 1,1 0-1,-1 0 0,1 0 1,0 0-1,0 0 0,-1 0 1,1-1-1,0 1 1,0 0-1,0-1 0,0 1 1,-1 0-1,1-1 1,0 1-1,0-1 0,0 1 1,0-1-1,1 0 0,0 1 1,0-1 0,1 0 1,-1 0-1,1 0 0,-1-1 1,1 1-1,-1 0 0,0-1 1,1 0-1,-1 1 0,0-1 1,1 0-1,1-2 0,3 0 10,-1-2 0,0 1 0,0-1-1,0 0 1,0 0 0,-1 0-1,1-1 1,-1 0 0,-1 0 0,1 0-1,-1 0 1,0-1 0,-1 0-1,3-7 1,-1 3 19,-1 0-1,0-1 1,-1 1 0,-1-1-1,0 0 1,0 0-1,-1 1 1,-1-16 0,0 26-24,0 0 1,0 0-1,0 0 1,0 1-1,0-1 1,0 0-1,-1 0 1,1 0-1,0 0 1,-1 0-1,1 1 1,0-1-1,-1 0 1,1 0-1,-1 1 1,1-1-1,-1 0 1,0 1-1,1-1 1,-1 0-1,0 1 1,1-1 0,-1 1-1,0-1 1,1 1-1,-1-1 1,0 1-1,0 0 1,0-1-1,0 1 1,1 0-1,-1 0 1,0 0-1,0 0 1,0-1-1,0 1 1,0 0-1,0 0 1,0 1-1,1-1 1,-1 0-1,0 0 1,-1 1-1,1-1-46,-1 0-1,1 1 0,0-1 0,-1 1 0,1-1 1,0 1-1,0 0 0,-1-1 0,1 1 0,0 0 0,0 0 1,0 0-1,0 0 0,0 0 0,0 0 0,0 0 1,1 0-1,-1 1 0,0-1 0,1 0 0,-1 0 0,0 1 1,1-1-1,0 0 0,-1 1 0,1-1 0,0 0 1,-1 3-1,2-4-41,-1 0 0,0 1 0,0-1 0,1 0 0,-1 1 0,0-1 0,1 0 0,-1 1 1,0-1-1,1 0 0,-1 0 0,0 1 0,1-1 0,-1 0 0,1 0 0,-1 0 0,1 1 0,-1-1 1,0 0-1,1 0 0,-1 0 0,1 0 0,-1 0 0,1 0 0,-1 0 0,1 0 0,-1 0 0,0 0 0,1 0 1,-1 0-1,1-1 0,-1 1 0,1 0 0,18-5-875,7-6-924,40-24 1,-45 23 1241,0 0 0,1 2 1,29-10-1,-32 15 1181,0 1-1,0 0 0,0 2 0,30-1 1,-49 3-478,1 0 1,0 0-1,0 0 1,-1 0-1,1 0 1,0 0-1,-1 0 1,1 0-1,0 0 1,-1 1-1,1-1 1,0 0-1,-1 0 1,1 1 0,-1-1-1,1 0 1,0 1-1,-1-1 1,1 1-1,-1-1 1,1 1-1,-1-1 1,1 1-1,-1-1 1,0 1-1,1 0 1,-1-1-1,0 1 1,1 1-1,-2 23 1259,-22 24 485,-3-13-696,-29 44 1152,50-72-2092,1 0 0,-1 0 0,2 1 0,-1 0-1,1-1 1,1 1 0,-3 15 0,4-23-171,1 0 0,0 0 1,1 0-1,-1 0 0,0 0 0,0 0 0,0 0 1,0-1-1,1 1 0,-1 0 0,0 0 0,1 0 1,-1 0-1,1 0 0,-1-1 0,1 1 0,-1 0 0,1 0 1,0-1-1,-1 1 0,1 0 0,0-1 0,0 1 1,-1-1-1,1 1 0,0-1 0,0 1 0,0-1 1,0 1-1,-1-1 0,1 0 0,0 0 0,0 1 1,0-1-1,0 0 0,1 0 0,44 0 65,-31 0-26,7-2-22,1 0 0,-1-1 0,0-1 1,43-14-1,-50 13-726,0-1 0,0-1 0,-1 0 0,20-13 0,-32 19 431,-1 0-1,1 0 1,-1 0 0,0 0-1,1 0 1,-1 0 0,0-1-1,0 1 1,0 0 0,0-1-1,0 1 1,0 0 0,0-1-1,-1 1 1,1-1 0,0 1-1,-1-1 1,1 0 0,0-2-1,-1-11-5199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4.231"/>
    </inkml:context>
    <inkml:brush xml:id="br0">
      <inkml:brushProperty name="width" value="0.025" units="cm"/>
      <inkml:brushProperty name="height" value="0.025" units="cm"/>
    </inkml:brush>
  </inkml:definitions>
  <inkml:trace contextRef="#ctx0" brushRef="#br0">0 72 13549,'0'0'5861,"58"4"-5092,-6-9-128,8-4-513,4-1-128,-1-4-929,-6-2-2178,-9-5-2787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4.652"/>
    </inkml:context>
    <inkml:brush xml:id="br0">
      <inkml:brushProperty name="width" value="0.025" units="cm"/>
      <inkml:brushProperty name="height" value="0.025" units="cm"/>
    </inkml:brush>
  </inkml:definitions>
  <inkml:trace contextRef="#ctx0" brushRef="#br0">107 0 16528,'0'0'2834,"-8"13"-1915,0-2-694,5-7-167,0 0 1,0 0-1,0 0 0,0 1 1,1-1-1,0 1 0,0 0 1,0-1-1,0 1 0,1 0 0,0 0 1,0 0-1,0 0 0,1 0 1,0 10-1,6 50 187,-3-42-89,0 1-1,-2-1 1,0 1-1,-2-1 1,0 0-1,-2 1 1,-10 44-1,-8-15 535,14-39-613,1 1 1,1 0 0,0 0-1,0 1 1,2-1 0,-3 23 0,9-40-87,0 1 0,0 0 0,0-1 1,0 0-1,0 0 0,0 0 0,-1 0 1,1 0-1,-1-1 0,3-3 0,66-91-2440,-45 58 2050,2 2 0,38-41 0,-70 83 667,1 1-1,-1-1 0,1 1 1,0 0-1,0 0 1,0 0-1,1 0 0,0 0 1,0 1-1,1-1 0,-2 12 1,4-18-259,-1 1-1,0-1 1,1 1 0,0-1 0,-1 1 0,1-1 0,-1 1-1,1-1 1,-1 1 0,1-1 0,0 0 0,-1 1 0,1-1-1,0 0 1,-1 0 0,1 0 0,0 1 0,0-1 0,-1 0-1,1 0 1,0 0 0,0 0 0,-1 0 0,1 0 0,0 0-1,-1-1 1,2 1 0,23-5 160,-11-3-171,0 0 1,-1-1-1,0 0 1,0-1-1,-1-1 0,-1 0 1,1-1-1,-2 0 0,0 0 1,0-1-1,-1-1 0,10-18 1,-19 32 9,0 0-1,0 0 1,-1 0 0,1 0 0,0 0 0,0 0 0,0 0 0,0 0 0,0 0-1,0 0 1,0 0 0,0 0 0,0 0 0,0 0 0,-1 0 0,1 0-1,0 0 1,0 0 0,0 0 0,0 0 0,0 0 0,0-1 0,0 1-1,0 0 1,0 0 0,0 0 0,0 0 0,0 0 0,-1 0 0,1 0 0,0 0-1,-13 16 344,-15 27 552,25-35-693,0 0-1,0 0 1,1 1-1,0-1 1,1 1-1,-1 12 0,1-19-191,1-1 0,0 1-1,0 0 1,1-1-1,-1 1 1,0 0-1,1-1 1,-1 1 0,0 0-1,1-1 1,0 1-1,-1-1 1,1 1-1,0-1 1,0 1-1,0-1 1,0 0 0,0 1-1,0-1 1,0 0-1,1 0 1,-1 0-1,0 0 1,1 0 0,-1 0-1,1 0 1,-1 0-1,1-1 1,-1 1-1,1 0 1,-1-1 0,1 1-1,0-1 1,-1 0-1,1 0 1,0 1-1,-1-1 1,3 0 0,1 0-63,0 0 1,0 0-1,0 0 1,0-1 0,0 0-1,0 0 1,0 0 0,-1 0-1,1-1 1,0 0 0,-1 0-1,1 0 1,-1 0-1,0-1 1,1 0 0,-1 0-1,-1 0 1,1 0 0,5-6-1,-5 4-388,-1 1 1,0-1-1,0 1 0,-1-1 0,0 0 1,1 0-1,1-8 0,-2 6-848,-1-1 1,1 1-1,-1-1 1,-1 1-1,0-13 1,-2-10-7865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5.103"/>
    </inkml:context>
    <inkml:brush xml:id="br0">
      <inkml:brushProperty name="width" value="0.025" units="cm"/>
      <inkml:brushProperty name="height" value="0.025" units="cm"/>
    </inkml:brush>
  </inkml:definitions>
  <inkml:trace contextRef="#ctx0" brushRef="#br0">0 1 17649,'0'0'7484,"12"7"-7084,12 8-1030,1-2 1,42 16-1,27 0-10624,-72-21 7025,-19 0 5714,-26 11 7058,3-6-7599,15-9-628,0 0 0,0 1 1,1-1-1,0 1 0,0 0 1,0 0-1,0 1 0,1-1 0,0 1 1,0 0-1,-2 6 0,4-10-331,0 0 0,1 0-1,-1 0 1,1 1-1,0-1 1,-1 0 0,1 0-1,0 1 1,0-1-1,0 0 1,1 0 0,-1 1-1,1-1 1,-1 0 0,1 0-1,0 0 1,-1 1-1,1-1 1,0 0 0,0 0-1,1 0 1,-1-1-1,0 1 1,1 0 0,-1 0-1,1-1 1,0 1 0,-1-1-1,1 1 1,0-1-1,0 0 1,0 1 0,4 0-1,2 2-475,1-1 0,0 0 0,0-1 0,13 2 0,-15-2 116,1-1 1,0 1-1,-1 0 1,1 0-1,-1 1 1,8 4-1,-15-7 417,0 0 0,0 0 0,1 0 0,-1 0 0,0 0-1,0 1 1,0-1 0,1 0 0,-1 0 0,0 0 0,0 0 0,0 1-1,0-1 1,1 0 0,-1 0 0,0 1 0,0-1 0,0 0-1,0 0 1,0 0 0,0 1 0,0-1 0,0 0 0,1 0 0,-1 1-1,0-1 1,0 0 0,0 1 0,0-1 0,0 0 0,0 0-1,-1 1 1,1-1 0,0 0 0,0 0 0,0 1 0,0-1 0,0 0-1,0 1 1,-12 8 1146,-19 6 184,28-14-1217,-18 9 458,12-6-416,-1 1 0,1-1 0,0-1 0,-1 1 0,0-2 0,0 1 0,0-2 0,-19 2 0,38-21-2535,119-127-8062,-89 92 6882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5.570"/>
    </inkml:context>
    <inkml:brush xml:id="br0">
      <inkml:brushProperty name="width" value="0.025" units="cm"/>
      <inkml:brushProperty name="height" value="0.025" units="cm"/>
    </inkml:brush>
  </inkml:definitions>
  <inkml:trace contextRef="#ctx0" brushRef="#br0">86 1 7143,'0'0'15161,"-7"14"-14312,-7 17-568,1 1 1,1 1 0,2 0 0,-7 39 0,11-39 85,2 0 0,1 0 0,4 66 0,-1-98-356,0-1-1,0 1 1,0-1 0,1 0 0,-1 1-1,0-1 1,1 1 0,-1-1-1,0 1 1,1-1 0,-1 0-1,0 1 1,1-1 0,-1 0 0,1 1-1,-1-1 1,0 0 0,1 0-1,-1 1 1,1-1 0,-1 0 0,1 0-1,-1 0 1,1 1 0,-1-1-1,1 0 1,-1 0 0,1 0 0,-1 0-1,1 0 1,-1 0 0,1 0-1,-1 0 1,1-1 0,-1 1 0,1 0-1,-1 0 1,2-1 0,19-7 233,-10-1-285,0 0 1,-1-1-1,0-1 1,0 0-1,-1 0 0,-1-1 1,0 0-1,-1 0 1,0-1-1,-1 0 1,0 0-1,-1 0 0,0-1 1,3-20-1,-9 27-115,-6 15-104,-4 14-92,7-11 399,1 0 0,1 0 1,-1 1-1,2-1 1,0 0-1,0 1 0,2 11 1,-1-20-36,0 0 1,0 0-1,1 0 0,-1 0 1,1 0-1,0-1 1,-1 1-1,1 0 1,1-1-1,-1 1 1,0 0-1,1-1 1,-1 0-1,1 1 0,0-1 1,0 0-1,0 0 1,0 0-1,0 0 1,0 0-1,1 0 1,-1-1-1,0 1 1,1-1-1,0 1 0,-1-1 1,1 0-1,0 0 1,-1 0-1,1-1 1,0 1-1,5 0 1,-1-1-72,1 0 0,-1 0 0,1-1 0,-1 1 0,1-2 0,-1 1 0,0-1 0,0 0 0,0-1-1,0 1 1,0-2 0,0 1 0,-1-1 0,1 0 0,-1 0 0,0 0 0,0-1 0,-1 0 0,1 0 0,-1-1 0,0 1 0,-1-1 0,1 0 0,-1-1 0,0 1 0,-1-1 0,0 1 0,0-1 0,0 0 0,-1 0 0,0-1 0,0 1 0,-1 0 0,0-1 0,1-9 0,-2 16 54,0 0-1,0 0 1,0 1-1,-1-1 1,1 0-1,0 1 1,0-1 0,0 0-1,-1 1 1,1-1-1,0 0 1,-1 1 0,1-1-1,0 1 1,-1-1-1,1 1 1,-1-1-1,1 1 1,-1-1 0,1 1-1,-1-1 1,1 1-1,-1-1 1,1 1-1,-1 0 1,0-1 0,1 1-1,-1 0 1,0 0-1,1-1 1,-1 1-1,0 0 1,1 0 0,-1 0-1,0 0 1,1 0-1,-1 0 1,0 0-1,0 0 1,1 0 0,-1 0-1,0 1 1,1-1-1,-1 0 1,0 0 0,1 1-1,-1-1 1,0 1-1,-32 16 331,-1 25 546,33-40-837,-1 1 0,1-1 0,0 1 0,0-1-1,0 1 1,0 0 0,0-1 0,1 1 0,-1 0 0,1 0-1,-1-1 1,1 1 0,0 0 0,0 0 0,1 0 0,0 4-1,-1-6-103,1-1-1,-1 1 0,1 0 0,-1-1 0,1 1 1,-1-1-1,1 1 0,0-1 0,-1 1 1,1-1-1,0 1 0,-1-1 0,1 0 0,0 1 1,-1-1-1,1 0 0,0 0 0,0 1 0,0-1 1,-1 0-1,1 0 0,0 0 0,0 0 1,0 0-1,-1 0 0,1 0 0,0 0 0,0 0 1,-1 0-1,1-1 0,0 1 0,0 0 0,-1-1 1,1 1-1,0 0 0,1-2 0,25-14-4009,-11-9-842,0-4-1767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18.287"/>
    </inkml:context>
    <inkml:brush xml:id="br0">
      <inkml:brushProperty name="width" value="0.025" units="cm"/>
      <inkml:brushProperty name="height" value="0.025" units="cm"/>
    </inkml:brush>
  </inkml:definitions>
  <inkml:trace contextRef="#ctx0" brushRef="#br0">0 0 4100,'0'0'352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6.048"/>
    </inkml:context>
    <inkml:brush xml:id="br0">
      <inkml:brushProperty name="width" value="0.025" units="cm"/>
      <inkml:brushProperty name="height" value="0.025" units="cm"/>
    </inkml:brush>
  </inkml:definitions>
  <inkml:trace contextRef="#ctx0" brushRef="#br0">13 7 11851,'0'0'2237,"-2"13"-331,1-10-1814,-8 71 1870,9-67-1840,0 0 0,0 0 0,1 0 0,0 0 0,0 0 0,1 0-1,0-1 1,0 1 0,1 0 0,5 9 0,-2-6-602,0 0 0,1-1 0,0 0 0,14 13-1,-18-19 23,1 0-1,0 0 0,0 0 0,0 0 0,0-1 0,0 0 1,0 1-1,1-2 0,-1 1 0,1 0 0,0-1 0,-1 0 1,8 1-1,-11-1 542,0-1 0,0 1 0,0-1 0,0 1 0,-1-1 0,1 1 0,0 0 0,-1-1 0,1 1 0,0 0 0,-1 0-1,1-1 1,-1 1 0,1 0 0,-1 0 0,0 0 0,1 0 0,-1 0 0,0 0 0,1 0 0,-1 0 0,0-1 0,0 1 0,0 0 0,0 0 0,0 0 0,0 2 0,-1 38 3075,1-30-2490,-1 4-78,0 0 0,0-1-1,-2 1 1,0-1-1,-6 19 1,7-27-500,0 0 0,0 0 0,-1 0 1,0 0-1,0-1 0,0 1 0,-1-1 0,0 0 0,0 0 1,0 0-1,-1 0 0,1-1 0,-1 0 0,-8 6 0,12-9-77,0-1-1,0 1 0,1-1 1,-1 1-1,0-1 0,0 1 1,0-1-1,0 0 0,0 1 1,0-1-1,0 0 0,0 1 1,0-1-1,0 0 0,0 0 1,0 0-1,0 0 0,0 0 1,0 0-1,0-1 0,0 1 1,-1 0-1,1-1-4,1 0 0,0 1-1,-1-1 1,1 0 0,0 1 0,0-1 0,-1 0-1,1 1 1,0-1 0,0 0 0,0 0 0,0 1-1,0-1 1,0 0 0,0 1 0,0-1-1,0 0 1,0 0 0,1 1 0,-1-1 0,0 0-1,1 0 1,1-5-5,0 0-1,0 0 1,1 1-1,0-1 1,0 1-1,4-5 1,30-28 53,1 1 0,54-38 0,33-32 933,-108 91-635,-1 0-1,-1-2 1,-1 0 0,24-39-1,-36 53-331,0 0-1,0 0 0,-1 0 0,1-1 1,-1 1-1,0-1 0,0 1 0,0-1 1,0 1-1,-1-1 0,0-8 1,-1 11-15,1 0 0,0 0 1,-1 1-1,1-1 1,-1 0-1,0 0 1,1 1-1,-1-1 0,0 0 1,0 1-1,0-1 1,0 1-1,-1-1 1,1 1-1,0 0 1,-1-1-1,1 1 0,0 0 1,-1 0-1,0 0 1,1 0-1,-1 0 1,1 0-1,-1 1 0,0-1 1,0 1-1,0-1 1,1 1-1,-1-1 1,-2 1-1,-5-1 12,0 0-1,0 1 1,0 0 0,0 1-1,0 0 1,0 0 0,1 1-1,-1 0 1,0 1 0,1 0-1,-1 0 1,1 1 0,-11 6-1,13-7 56,1 1-1,0-1 1,0 1-1,0 0 1,0 1-1,1-1 1,0 1-1,0 0 1,0 0-1,0 0 1,1 0-1,0 1 1,0-1-1,0 1 1,1 0-1,0 0 1,0 0-1,0 0 1,1 0-1,-1 7 0,2-10-50,0-1 0,0 1-1,0-1 1,0 1-1,0-1 1,1 1 0,-1-1-1,1 1 1,0-1-1,0 1 1,0-1 0,0 0-1,0 0 1,0 1-1,1-1 1,-1 0 0,1 0-1,3 3 1,-1-1-1,1-1 1,-1 1-1,1-1 0,0 0 1,0-1-1,0 1 1,0-1-1,7 2 0,8 2-118,1-2 0,-1 0-1,34 1 1,31-3-2458,-27-4-2531,12-4-7583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6.559"/>
    </inkml:context>
    <inkml:brush xml:id="br0">
      <inkml:brushProperty name="width" value="0.025" units="cm"/>
      <inkml:brushProperty name="height" value="0.025" units="cm"/>
    </inkml:brush>
  </inkml:definitions>
  <inkml:trace contextRef="#ctx0" brushRef="#br0">1 28 4901,'0'0'742,"10"-4"2530,2 0-2253,29-10 1167,-10 9 2921,-30 5-4958,0 1 0,0-1 0,0 1 0,0-1 0,0 1-1,0-1 1,0 1 0,0-1 0,0 1 0,-1 0 0,1 0 0,0-1 0,0 1 0,-1 0 0,1 0 0,0 0 0,-1 0-1,1 0 1,-1 0 0,0 0 0,1 0 0,-1 0 0,0 0 0,1 0 0,-1 0 0,0 0 0,0 0 0,0 0 0,0 0-1,0 0 1,0 2 0,0 41 926,-1-39-835,-4 45 156,-20 80-1,-2 7-1938,25-100 360,-4 29-1337,5-63 1982,1 0-1,-1 0 0,0 1 0,0-1 0,-1 0 0,1 0 0,-1 0 0,-2 4 1,-9 2-4432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6.896"/>
    </inkml:context>
    <inkml:brush xml:id="br0">
      <inkml:brushProperty name="width" value="0.025" units="cm"/>
      <inkml:brushProperty name="height" value="0.025" units="cm"/>
    </inkml:brush>
  </inkml:definitions>
  <inkml:trace contextRef="#ctx0" brushRef="#br0">0 192 7527,'0'0'12716,"78"32"-11499,-4-36 129,15-13-450,5-5-159,1-2-320,-10-1-353,-14 0-161,-17 0-1088,-20 0-801,-20-1-1697,-14-4-3524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7.237"/>
    </inkml:context>
    <inkml:brush xml:id="br0">
      <inkml:brushProperty name="width" value="0.025" units="cm"/>
      <inkml:brushProperty name="height" value="0.025" units="cm"/>
    </inkml:brush>
  </inkml:definitions>
  <inkml:trace contextRef="#ctx0" brushRef="#br0">1 5 13645,'0'0'6950,"63"6"-6021,-12-9-704,8 2-161,3 1-385,1 0-1024,-6-2-2467,-6-3-3074</inkml:trace>
  <inkml:trace contextRef="#ctx0" brushRef="#br0" timeOffset="1">577 97 7751,'-7'10'7421,"0"2"-6403,-28 41 572,32-48-1261,1-1 0,-1 1-1,1 0 1,0-1 0,1 1 0,-1 0-1,1 0 1,0 0 0,0 1 0,0 6-1,2-11-288,-1 0 0,1 0 0,-1 0 0,1 0 0,-1 0 0,1 0 0,0 0-1,-1-1 1,1 1 0,0 0 0,0 0 0,0-1 0,0 1 0,-1 0 0,1-1 0,0 1-1,0-1 1,0 1 0,0-1 0,0 0 0,0 1 0,0-1 0,1 0 0,-1 0 0,0 0 0,0 0-1,0 0 1,0 0 0,0 0 0,2 0 0,39-2 163,-40 1-164,22-4-381,-1-1 0,0-1 0,0-1 1,0-1-1,-1-1 0,28-17 0,-20 11-611,0 1-1,41-14 1,-70 29 960,-1 0 1,0 0-1,0 0 1,0 0-1,0 0 1,0 0-1,1 0 0,-1 0 1,0 0-1,0 0 1,0 0-1,0 0 1,1 0-1,-1 0 0,0 0 1,0 0-1,0 0 1,0 0-1,1 0 1,-1 0-1,0 0 0,0 0 1,0 0-1,0 0 1,0 0-1,1 0 1,-1 0-1,0 0 0,0 1 1,0-1-1,0 0 1,0 0-1,0 0 1,0 0-1,0 0 0,1 0 1,-1 1-1,0-1 1,0 0-1,0 0 1,0 0-1,0 0 0,0 1 1,0-1-1,0 0 1,0 0-1,0 0 1,0 0-1,0 1 0,0-1 1,0 0-1,0 0 1,0 0-1,0 0 1,0 0-1,0 1 1,-5 15 631,-12 14 626,14-25-1038,-35 60 1907,36-60-1986,0 0 0,0 0 0,0 0 0,1 0 0,0 0 0,0 0 0,0 1 0,0-1 0,1 0 0,0 1 0,1 9 0,-1-14-145,1 0 0,-1-1 0,1 1 1,-1 0-1,1 0 0,0 0 0,-1 0 1,1-1-1,0 1 0,0 0 0,0-1 1,-1 1-1,1-1 0,0 1 0,0-1 0,0 1 1,0-1-1,0 0 0,0 1 0,0-1 1,0 0-1,0 0 0,0 1 0,0-1 1,0 0-1,0 0 0,2-1 0,31-2-798,-27 0 111,-1 1 0,1-1 1,-1-1-1,0 1 0,0-1 0,0 0 0,0 0 0,-1-1 0,9-8 1,19-25-7021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7.890"/>
    </inkml:context>
    <inkml:brush xml:id="br0">
      <inkml:brushProperty name="width" value="0.025" units="cm"/>
      <inkml:brushProperty name="height" value="0.025" units="cm"/>
    </inkml:brush>
  </inkml:definitions>
  <inkml:trace contextRef="#ctx0" brushRef="#br0">61 1 13261,'0'0'4217,"-7"10"-3000,0 0-937,1 0-1,0 0 1,0 1-1,1 0 1,0 0-1,1 1 1,0-1-1,1 1 1,0 0-1,-1 20 1,5 14-143,11 75 0,1 28-416,-15-108 137,2-26-504,8-47 446,27-187-302,-33 225 510,0 0-1,1 0 1,0 0 0,0-1-1,0 1 1,1-1-1,-1 0 1,1 0 0,0 0-1,1 0 1,-1-1-1,1 0 1,0 0 0,0 0-1,0 0 1,1-1-1,-1 0 1,1 0 0,0 0-1,0-1 1,0 0-1,0 0 1,0-1 0,0 1-1,8-1 1,-49-18-3,-19 12-50,53 5 54,0 0 1,0-1-1,-1 1 1,1 0-1,0 0 1,0 0 0,-1 1-1,1-1 1,0 0-1,-1 0 1,1 1-1,0-1 1,0 1-1,0-1 1,0 1 0,-1-1-1,1 1 1,0 0-1,0 0 1,0-1-1,0 1 1,0 0 0,1 0-1,-1 0 1,0 0-1,0 0 1,0 0-1,1 0 1,-1 0 0,1 1-1,-1-1 1,1 0-1,-1 0 1,1 0-1,-1 2 1,2-1 2,-1-1-1,1 0 1,-1 1 0,1-1 0,0 0-1,0 0 1,-1 1 0,1-1-1,0 0 1,0 0 0,0 0 0,0 0-1,0 0 1,1 0 0,-1 0-1,0 0 1,0-1 0,1 1 0,-1 0-1,0-1 1,1 1 0,-1-1-1,0 1 1,1-1 0,-1 0 0,1 1-1,-1-1 1,2 0 0,49 5 104,-48-5-97,41 1-461,0-2 1,-1-1-1,54-12 0,-46 10 698,-51 5-196,-1-1-1,0 0 0,0 1 0,1-1 0,-1 1 0,0-1 0,0 0 1,0 1-1,0-1 0,1 0 0,-1 1 0,0-1 0,0 1 0,0-1 1,0 1-1,0-1 0,0 0 0,0 1 0,0-1 0,0 1 1,0-1-1,0 0 0,0 1 0,-1-1 0,1 1 0,0-1 0,0 0 1,0 1-1,0-1 0,-1 1 0,1-1 0,0 0 0,0 1 1,-1-1-1,1 0 0,0 0 0,-1 1 0,0-1 0,-9 16 821,10-16-841,0 0-1,-1 1 1,1-1-1,0 0 1,0 0-1,-1 0 1,1 0-1,0 0 1,0 0-1,0 0 1,-1 0-1,1 1 1,0-1-1,0 0 1,-1 0-1,1 0 1,0 0-1,0 0 1,-1 0-1,1 0 1,0 0-1,0-1 1,-1 1-1,1 0 1,0 0-1,0 0 1,-1 0-1,1 0 1,0 0 0,0 0-1,0-1 1,-1 1-1,1 0 1,0 0-1,0 0 1,0 0-1,0-1 1,-1 1-1,1 0 1,0 0-1,0 0 1,0-1-1,0 1 1,0 0-1,0-1 1,-5-18 512,4-27-655,1 41 229,-1-2-159,2 0 0,-1-1 1,1 1-1,0-1 0,0 1 0,0 0 0,1 0 1,1-1-1,-1 1 0,1 1 0,7-13 0,-7 15-73,1 0 0,-1 0-1,1 0 1,0 1 0,0-1-1,1 1 1,-1 0-1,1 0 1,-1 1 0,1-1-1,0 1 1,0 0 0,0 0-1,0 1 1,0 0-1,0-1 1,8 1 0,79-9-6614,-42 4-2381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8.545"/>
    </inkml:context>
    <inkml:brush xml:id="br0">
      <inkml:brushProperty name="width" value="0.025" units="cm"/>
      <inkml:brushProperty name="height" value="0.025" units="cm"/>
    </inkml:brush>
  </inkml:definitions>
  <inkml:trace contextRef="#ctx0" brushRef="#br0">119 83 4388,'0'-10'1628,"-1"-4"-248,1-18 1322,1 6 2078,-2 61 391,2 3-3459,-1 39-790,-19 28 142,13-79-700,1 0 0,1 0 0,-1 52 0,5-77-361,0 0 0,0 0 0,0 0 0,0 0 0,0 0 0,0 0 0,1 0 0,-1 0 0,0 0 0,1 0 0,-1 0 0,1 0 1,-1 0-1,1-1 0,-1 1 0,1 0 0,0 0 0,-1-1 0,1 1 0,0 0 0,0-1 0,0 1 0,-1 0 0,1-1 0,0 1 1,0-1-1,1 1 0,1 0-13,0-1 1,0 1-1,0-1 1,-1 0-1,1 1 1,0-2-1,0 1 1,0 0-1,5-1 1,2-1-204,0-1 0,0 0 0,0-1 0,15-7 1,17-15-1099,-32 18 1092,0 1 0,1 1 0,0 0 0,0 0-1,0 1 1,0 0 0,1 1 0,0 0 0,23-3 0,-34 7 218,0 0 1,-1 0 0,1 1 0,0-1 0,-1 0 0,1 1 0,0-1 0,-1 0 0,1 1 0,-1-1 0,1 1 0,0-1 0,-1 1 0,1-1-1,-1 1 1,1 0 0,-1-1 0,0 1 0,1-1 0,-1 1 0,0 0 0,1 0 0,-1-1 0,0 1 0,0 0 0,0-1 0,0 1 0,1 0 0,-1 0-1,0-1 1,0 1 0,0 0 0,-1 0 0,1-1 0,0 1 0,0 0 0,0 0 0,0-1 0,-1 2 0,-9 32 515,5-26-306,-1 0 0,0 0 0,-1 0-1,1-1 1,-1 0 0,-1 0 0,1 0 0,-1-1 0,0-1-1,-1 1 1,1-1 0,-1-1 0,0 1 0,-1-1 0,-10 2-1,-2 1 160,-1-1 0,1-1-1,-1-1 1,0-2-1,-34 1 1,53-3-373,0 0 0,0-1 1,1 1-1,-1-1 0,0 0 1,0 0-1,0-1 0,1 1 1,-1-1-1,0 0 0,1 0 1,0 0-1,-6-4 0,8 5-86,0 0-1,0 0 0,0-1 0,0 1 0,0 0 1,0 0-1,0-1 0,1 1 0,-1 0 1,1-1-1,-1 1 0,1-1 0,-1 1 1,1-1-1,0 1 0,-1-1 0,1 1 1,0-1-1,0 1 0,0-1 0,1 1 1,-1-1-1,0 1 0,0-1 0,1 1 0,-1-1 1,1 1-1,-1-1 0,1 1 0,0 0 1,0-1-1,-1 1 0,1 0 0,0 0 1,0 0-1,0 0 0,0-1 0,1 1 1,-1 0-1,2-1 0,4-3-760,0 0 0,0 0 0,1 1-1,0 0 1,0 0 0,0 0 0,13-3 0,30-8-5004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8.921"/>
    </inkml:context>
    <inkml:brush xml:id="br0">
      <inkml:brushProperty name="width" value="0.025" units="cm"/>
      <inkml:brushProperty name="height" value="0.025" units="cm"/>
    </inkml:brush>
  </inkml:definitions>
  <inkml:trace contextRef="#ctx0" brushRef="#br0">171 76 12684,'0'0'6491,"-12"-1"-5108,-1 1-941,1 0-1,0 1 1,-1 0 0,-22 6-1,31-6-337,-1 0 0,1 0-1,1 0 1,-1 1-1,0 0 1,0-1 0,0 1-1,1 0 1,-1 1-1,1-1 1,0 1 0,0 0-1,0-1 1,0 1-1,0 0 1,0 1 0,1-1-1,0 0 1,-1 1-1,1 0 1,1-1 0,-3 6-1,4-9-103,0 1 1,0-1-1,0 1 1,0-1-1,0 1 0,0-1 1,0 0-1,0 1 0,1-1 1,-1 1-1,0-1 0,0 0 1,0 1-1,0-1 1,1 1-1,-1-1 0,0 0 1,0 1-1,1-1 0,-1 0 1,0 0-1,1 1 0,-1-1 1,0 0-1,1 1 1,-1-1-1,0 0 0,1 0 1,-1 0-1,1 0 0,-1 1 1,0-1-1,1 0 0,-1 0 1,1 0-1,-1 0 0,1 0 1,-1 0-1,0 0 1,2 0-1,21 0 78,-18 0-53,10-2-125,0-1 0,0 0 0,0-1 1,0-1-1,0 0 0,-1-1 0,0-1 1,0 0-1,15-11 0,-6 5-101,44-19 1,-67 32 221,0 0 0,1 0 0,-1 0 0,1-1 1,-1 1-1,0 0 0,1 0 0,-1 0 0,1 0 0,-1 0 0,1 0 0,-1 0 1,1 0-1,-1 0 0,0 0 0,1 0 0,-1 0 0,1 0 0,-1 0 0,1 1 1,-1-1-1,0 0 0,1 0 0,-1 0 0,0 1 0,1-1 0,-1 0 0,1 0 1,-1 1-1,0-1 0,0 0 0,1 1 0,-1-1 0,0 0 0,0 1 0,1-1 1,-1 1-1,5 21 569,-6-20-572,1 0 0,0 0-1,0-1 1,0 1 0,0 0-1,0 0 1,1 0 0,-1-1-1,1 1 1,-1 0 0,1-1-1,-1 1 1,1 0 0,0-1 0,0 1-1,0-1 1,0 1 0,0-1-1,0 1 1,0-1 0,0 0-1,0 0 1,1 1 0,-1-1-1,1 0 1,-1 0 0,0 0-1,1-1 1,0 1 0,-1 0-1,3 0 1,1-1-128,0 0 0,0 0 0,0 0 0,0-1 0,0 0 0,0 0 0,0 0 0,0-1 0,0 0 0,0 0 0,-1 0 0,1 0 0,-1-1 0,8-5 0,-2 0-1610,0-1 0,-1 0 0,0 0 0,14-20 0,0-7-6458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9.322"/>
    </inkml:context>
    <inkml:brush xml:id="br0">
      <inkml:brushProperty name="width" value="0.025" units="cm"/>
      <inkml:brushProperty name="height" value="0.025" units="cm"/>
    </inkml:brush>
  </inkml:definitions>
  <inkml:trace contextRef="#ctx0" brushRef="#br0">78 9 12043,'0'0'4906,"-7"9"-2717,-2 3-1625,1 0-1,0 0 0,1 1 1,0 1-1,1-1 1,1 1-1,0 0 1,1 0-1,0 1 1,-2 22-1,5-18-661,0-1 1,2 1-1,0 0 1,1 0-1,1-1 0,6 22 1,-8-38 101,-1-1 0,1 0 0,-1 0 0,1 0 0,-1 0 0,1-1 0,0 1 0,0 0 0,-1 0 1,1 0-1,0 0 0,0-1 0,0 1 0,0 0 0,0-1 0,0 1 0,0-1 0,0 1 0,0-1 0,0 0 1,1 1-1,-1-1 0,0 0 0,0 0 0,0 0 0,0 1 0,0-1 0,1-1 0,-1 1 0,0 0 0,0 0 1,0 0-1,0-1 0,0 1 0,1 0 0,-1-1 0,0 1 0,0-1 0,0 1 0,0-1 0,0 0 0,0 1 1,1-3-1,47-32 333,-46 33-342,135-130 215,-117 110-583,-2-2 0,0 0 0,-2-1 0,18-34 0,-35 59 255,1-1 0,0 0 0,-1 1 0,1-1 0,-1 0-1,0 0 1,1 0 0,-1 1 0,1-1 0,-1 0 0,0 0 0,0 0-1,0 0 1,1 1 0,-1-1 0,0 0 0,0 0 0,0 0 0,0 0 0,0 0-1,-1 0 1,1 0 0,0 1 0,0-1 0,0 0 0,-1 0 0,0-1-1,0 1-444,-1 1 0,0 0 0,1 0 0,-1-1 0,0 1 0,1 0-1,-1 0 1,1 0 0,-1 1 0,0-1 0,1 0 0,-1 1-1,1-1 1,-4 2 0,-23 9-9655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9.652"/>
    </inkml:context>
    <inkml:brush xml:id="br0">
      <inkml:brushProperty name="width" value="0.025" units="cm"/>
      <inkml:brushProperty name="height" value="0.025" units="cm"/>
    </inkml:brush>
  </inkml:definitions>
  <inkml:trace contextRef="#ctx0" brushRef="#br0">1 1 14894,'0'0'5734,"50"27"-5318,-25-22-320,1 1-96,2-2-1441,-2 0-1474,-2-4-1826,-4 0-2113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1:59.996"/>
    </inkml:context>
    <inkml:brush xml:id="br0">
      <inkml:brushProperty name="width" value="0.025" units="cm"/>
      <inkml:brushProperty name="height" value="0.025" units="cm"/>
    </inkml:brush>
  </inkml:definitions>
  <inkml:trace contextRef="#ctx0" brushRef="#br0">34 68 5637,'0'0'16667,"3"1"-15947,7 1-654,0 0-1,0 0 0,1-1 1,-1-1-1,0 0 0,11-1 1,-18 1-114,-1 0 0,1 0 1,0 0-1,0 0 1,0-1-1,-1 0 0,1 1 1,0-1-1,-1 0 1,1 0-1,0 0 0,-1-1 1,1 1-1,-1 0 1,0-1-1,0 0 0,1 0 1,-1 1-1,0-1 1,0-1-1,-1 1 1,1 0-1,0 0 0,-1-1 1,1 1-1,-1 0 1,2-5-1,-3 6 35,0 0 0,1 0 0,-1 0 1,0 0-1,0 0 0,0 0 0,0 0 0,0 0 1,-1 0-1,1 0 0,0 0 0,0 0 0,0 0 0,-1 0 1,1 0-1,-1 1 0,1-1 0,-1 0 0,1 0 0,-1 0 1,1 1-1,-1-1 0,0 0 0,1 0 0,-1 1 0,0-1 1,1 1-1,-1-1 0,-1 0 0,-1 0-8,0 0 1,0 0-1,0 0 0,0 0 1,0 0-1,0 1 0,0 0 1,0-1-1,-5 2 0,0-1 24,-1 1-1,1 0 0,0 0 0,0 1 0,0 0 0,-14 6 0,16-4 57,1-1 0,0 1 0,0 0 0,1 0-1,-1 1 1,1-1 0,0 1 0,0 0-1,0 0 1,1 0 0,0 1 0,0-1 0,-4 9-1,7-12-20,-1 0 0,0 1-1,0-1 1,1 0-1,-1 0 1,1 1 0,0-1-1,0 0 1,0 1 0,0-1-1,0 0 1,0 1-1,1-1 1,-1 0 0,1 1-1,-1-1 1,1 0 0,0 0-1,0 0 1,0 0-1,0 0 1,0 0 0,1 0-1,-1 0 1,1 0 0,-1 0-1,1 0 1,-1-1-1,1 1 1,0-1 0,0 0-1,0 1 1,0-1 0,0 0-1,0 0 1,0 0-1,0 0 1,4 0 0,9 3-110,-1 0 0,1-2 0,0 0 0,0 0 0,0-2 0,0 0 0,1 0 0,-1-1 0,0-1 0,-1-1 1,1 0-1,0-1 0,-1-1 0,0 0 0,0-1 0,26-14 0,-38 19 103,0 0 0,0 0 0,0 0 0,0 0 0,0-1 0,0 1 0,-1 0 0,1-1 0,0 0 0,-1 1 0,1-1 0,-1 0 0,0 0 0,1 0 0,-1 0 0,0 0 0,0 0 0,0 0 0,-1 0 0,2-5 0,-3 7 16,1-1-1,-1 1 0,0 0 1,1-1-1,-1 1 0,0 0 1,1 0-1,-1 0 0,0-1 1,0 1-1,1 0 1,-1 0-1,0 0 0,1 0 1,-1 0-1,0 0 0,0 1 1,1-1-1,-1 0 0,0 0 1,0 0-1,1 1 0,-1-1 1,0 0-1,1 1 0,-1-1 1,1 0-1,-1 1 0,0-1 1,1 1-1,-1 0 0,1-1-34,0 0-1,1 0 0,-1 0 1,0 0-1,1 0 0,-1 0 1,0 0-1,1 0 0,-1 1 1,0-1-1,1 0 0,-1 0 0,0 0 1,0 0-1,1 1 0,-1-1 1,0 0-1,0 0 0,1 1 1,-1-1-1,0 0 0,0 0 1,0 1-1,1-1 0,-1 0 0,0 0 1,0 1-1,0-1 0,0 0 1,0 1-1,0-1 0,1 0 1,-1 1-1,0-1 0,0 0 0,0 1 1,0-1-1,0 0 0,0 1 1,-1-1-1,1 0 0,0 1 1,0-1-1,0 0 0,0 1 1,0-1-1,0 0 0,0 1 0,-1-1 1,1 0-1,0 0 0,0 1 1,0-1-1,-1 0 0,1 0 1,0 1-1,0-1 0,-1 0 1,1 0-1,-1 1 0,17-1-118,-1 0 0,1-1 1,-1-1-1,1 0 0,-1-1 0,0-1 0,0 0 1,19-9-1,56-13-272,-89 26 422,0 0 0,-1 0 0,1 0 0,0 0-1,-1 0 1,1 0 0,0 0 0,-1 0 0,1 0 0,0 1-1,-1-1 1,1 0 0,0 0 0,-1 1 0,1-1 0,-1 0-1,1 1 1,-1-1 0,1 1 0,-1-1 0,1 0 0,-1 1 0,1-1-1,-1 1 1,1-1 0,-1 1 0,0 0 0,1-1 0,-1 1-1,1 0 1,7 27 446,-8-24-502,1-1-1,0 1 1,0-1 0,0 0 0,0 0-1,0 1 1,1-1 0,3 6 0,-4-8-294,0 0-1,1 1 1,-1-1 0,1 0-1,-1 0 1,1 0 0,0 0 0,0 0-1,-1 0 1,1-1 0,0 1 0,0-1-1,0 1 1,0-1 0,0 1 0,0-1-1,2 0 1,18 0-9254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26.019"/>
    </inkml:context>
    <inkml:brush xml:id="br0">
      <inkml:brushProperty name="width" value="0.025" units="cm"/>
      <inkml:brushProperty name="height" value="0.025" units="cm"/>
    </inkml:brush>
  </inkml:definitions>
  <inkml:trace contextRef="#ctx0" brushRef="#br0">1775 193 5125,'2'-9'619,"5"-33"1367,-7 39-1921,0 1 1,0-1-1,0 1 1,0-1-1,0 1 0,-1-1 1,1 1-1,-1 0 0,0-1 1,0 1-1,0 0 1,0-1-1,0 1 0,0 0 1,-1 0-1,1 0 1,-1 0-1,1 0 0,-1 0 1,0 0-1,0 1 1,0-1-1,0 0 0,0 1 1,0 0-1,0-1 0,0 1 1,-1 0-1,-3-1 1,-9-4-70,0 2 1,0-1-1,-26-3 1,20 4 84,-7-2-113,-40-9-288,-1 2-1,-129-7 1,128 22 257,0 2 1,0 4 0,0 2 0,1 4 0,-89 29 0,102-23 292,0 1 0,2 3 0,0 3 1,2 2-1,1 2 0,-77 62 0,98-67-20,2 1-1,1 1 0,1 2 1,2 1-1,1 0 1,1 2-1,2 1 1,1 0-1,2 1 0,1 1 1,2 1-1,-10 39 1,17-48-259,1 0 1,1 0 0,2 1-1,0-1 1,2 1 0,2 0-1,0 0 1,2-1 0,1 1-1,1-1 1,2 0 0,0 0-1,2-1 1,1 0 0,2-1-1,0 0 1,17 25 0,-5-16-70,2-2 1,1 0 0,2-2 0,1-1-1,1-1 1,1-2 0,55 35 0,-44-34 139,1-3 0,2-2 0,0-1 0,1-3 0,95 25-1,-90-33 119,1-3 0,0-1-1,-1-4 1,2-1-1,61-7 1,-43-2 14,-1-5-1,0-2 1,89-30 0,-39-1 24,-3-5 1,-2-5 0,214-137 0,-236 131-96,163-141 1,-229 176-70,-1 0 1,-2-2 0,0-1 0,-2-1 0,-1 0 0,-2-2-1,-1-1 1,-1 0 0,20-57 0,-32 72-4,-1 1 1,-1-1 0,-1 0-1,0-1 1,-1 1-1,-1 0 1,-1-1 0,-1 1-1,-5-35 1,3 41-6,0 0-1,-1 0 1,0 0 0,-1 0 0,-1 1-1,0 0 1,0 0 0,-1 0 0,0 1-1,-1 0 1,0 0 0,-1 1 0,0 0-1,0 0 1,-13-8 0,-4 0 0,0 2 1,-1 0-1,-1 2 0,0 0 1,-1 2-1,-1 2 0,-51-11 1,2 7 26,-146-7 0,59 20-357,0 6 0,1 7-1,0 8 1,2 7-1,0 7 1,3 7-1,1 7 1,-197 91-1,150-44-1847,25-6-989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00.445"/>
    </inkml:context>
    <inkml:brush xml:id="br0">
      <inkml:brushProperty name="width" value="0.025" units="cm"/>
      <inkml:brushProperty name="height" value="0.025" units="cm"/>
    </inkml:brush>
  </inkml:definitions>
  <inkml:trace contextRef="#ctx0" brushRef="#br0">75 4 5317,'-9'0'3950,"1"-1"-4356,-42-1 6045,42 3-2133,34 3-1813,39 4-26,-34-6-1372,0 2-1,-1 1 0,1 1 0,31 12 1,-61-18-293,-1 0 0,1 0 1,0 0-1,0 0 1,0 0-1,-1 0 1,1 1-1,0-1 1,0 0-1,-1 1 0,1-1 1,0 1-1,-1-1 1,1 1-1,0-1 1,-1 1-1,1-1 0,-1 1 1,1-1-1,-1 1 1,1 0-1,-1-1 1,1 1-1,-1 0 0,1 0 1,-1-1-1,0 1 1,0 0-1,1 0 1,-1-1-1,0 1 0,0 0 1,0 0-1,0 0 1,0 0-1,0-1 1,0 1-1,0 0 1,0 0-1,0 0 0,-1-1 1,1 1-1,0 0 1,0 0-1,-1-1 1,1 1-1,-1 0 0,1 0 1,0-1-1,-1 1 1,1-1-1,-1 1 1,0 0-1,1-1 0,-1 1 1,1-1-1,-1 1 1,0-1-1,1 1 1,-2-1-1,-47 29 251,46-27-249,-36 16 81,22-12-42,0 2 0,0 0 0,1 1-1,1 1 1,0 0 0,-20 17 0,34-26-4,0 0 0,0 0 0,0 0 0,0 0 0,0 0 0,0 0 0,1 0 0,-1 1 0,0-1 0,1 0 0,-1 0 1,0 1-1,1-1 0,0 1 0,-1-1 0,1 0 0,0 3 0,0-3-24,0 0-1,0 0 1,1-1-1,-1 1 1,0 0 0,1-1-1,-1 1 1,1-1-1,-1 1 1,1 0-1,-1-1 1,1 1 0,-1-1-1,1 1 1,0-1-1,-1 0 1,1 1 0,0-1-1,-1 1 1,1-1-1,0 0 1,0 0 0,0 1-1,8 1 32,-1-1 0,0 0 0,1 0-1,12-1 1,-16 0-20,159-7 69,-143 5-1036,0-1 0,1-1 0,-1-1-1,-1-1 1,33-13 0,-31 4-4424,-14-1-2184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00.804"/>
    </inkml:context>
    <inkml:brush xml:id="br0">
      <inkml:brushProperty name="width" value="0.025" units="cm"/>
      <inkml:brushProperty name="height" value="0.025" units="cm"/>
    </inkml:brush>
  </inkml:definitions>
  <inkml:trace contextRef="#ctx0" brushRef="#br0">1 0 4612,'0'0'14446,"74"36"-13998,-17-31-319,5-5-65,-1 0-641,-5 0-1889,-9 0-1122,-8-5 161,-11-4-673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01.132"/>
    </inkml:context>
    <inkml:brush xml:id="br0">
      <inkml:brushProperty name="width" value="0.025" units="cm"/>
      <inkml:brushProperty name="height" value="0.025" units="cm"/>
    </inkml:brush>
  </inkml:definitions>
  <inkml:trace contextRef="#ctx0" brushRef="#br0">83 20 9129,'0'0'9689,"-9"6"-8152,5-3-1375,-37 29 1412,38-29-1415,1 0-1,-1 0 1,1 0-1,-1 0 1,1 0-1,0 0 1,0 0 0,0 1-1,0-1 1,1 1-1,0 0 1,-1-1-1,0 7 1,2-9-147,1 0 1,-1 0-1,0 0 0,1 0 0,-1 0 1,1 0-1,-1 0 0,1 0 0,0 0 1,-1 0-1,1 0 0,0 0 1,-1-1-1,1 1 0,0 0 0,0-1 1,0 1-1,0 0 0,0-1 1,0 1-1,0-1 0,0 1 0,0-1 1,0 0-1,0 1 0,0-1 0,0 0 1,0 0-1,0 0 0,0 0 1,1 0-1,-1 0 0,0 0 0,1 0 1,51-1 5,-45 1-44,7-2-262,0 0 1,1-1 0,-1-1 0,-1 0-1,1-1 1,23-11 0,-29 11 163,1 0 1,-1 0 0,0-1-1,-1 0 1,1 0-1,-1-1 1,0 0-1,-1 0 1,0-1 0,11-15-1,-14 12 900,-16 22-94,-17 25 412,27-32-980,0-1-1,0 1 1,1 0-1,-1-1 1,1 1 0,-1 0-1,1 0 1,1 0-1,-1 0 1,0 0 0,1 0-1,0 0 1,0 0-1,0 0 1,0 0 0,2 6-1,-1-8-88,0 1-1,1-1 1,-1 0-1,0 0 1,1 0 0,0 0-1,-1-1 1,1 1-1,0 0 1,0-1-1,0 1 1,0-1-1,0 0 1,0 1 0,1-1-1,-1 0 1,0 0-1,1-1 1,-1 1-1,0 0 1,1-1 0,-1 1-1,1-1 1,-1 0-1,1 0 1,4 0-1,3 0-183,1 0 0,0 0-1,0-1 1,0-1-1,17-4 1,-23 5-159,-1-1-1,0 1 1,0-1 0,0 0 0,-1-1-1,1 1 1,0 0 0,-1-1-1,1 0 1,3-5 0,-6 8 152,-1 0 1,0 0-1,1 0 1,-1-1-1,0 1 1,0 0-1,0-1 1,1 1-1,-1 0 1,0 0-1,0-1 1,0 1 0,0 0-1,1-1 1,-1 1-1,0 0 1,0-1-1,0 1 1,0 0-1,0-1 1,0 1-1,0 0 1,0-1-1,0 1 1,0-1-1,0 1 1,0 0-1,0-1 1,0 1-1,0 0 1,-1-1-1,1 1 1,0 0-1,0 0 1,0-1-1,-1 1 1,1 0-1,0-1 1,0 1-1,0 0 1,-1 0-1,1-1 1,0 1-1,-1 0 1,1 0-1,-14-6-5113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01.503"/>
    </inkml:context>
    <inkml:brush xml:id="br0">
      <inkml:brushProperty name="width" value="0.025" units="cm"/>
      <inkml:brushProperty name="height" value="0.025" units="cm"/>
    </inkml:brush>
  </inkml:definitions>
  <inkml:trace contextRef="#ctx0" brushRef="#br0">1 1 6534,'0'0'14958,"86"21"-14894,-35 0-64,3 1-1153,2-4-801,-2-3-1409,-5-4-1249,-11-3 0</inkml:trace>
  <inkml:trace contextRef="#ctx0" brushRef="#br0" timeOffset="1">440 119 2338,'0'0'12006,"-11"-2"-9139,10 2-2809,-16-3 822,0 1-1,0 1 0,-21 0 1,34 1-790,0 0-1,0 0 1,0 1 0,0-1-1,0 1 1,0-1 0,1 1 0,-1 1-1,0-1 1,1 0 0,-1 1-1,1 0 1,-1 0 0,1 0 0,0 0-1,0 0 1,0 1 0,0-1-1,0 1 1,0 0 0,1 0 0,-1 0-1,1 0 1,-2 4 0,3-6-90,1 0 1,0 0-1,-1-1 1,1 1-1,0 0 1,0 0-1,0 0 1,0-1-1,0 1 1,0 0-1,0 0 1,0 0-1,0-1 1,0 1-1,0 0 1,1 0-1,-1 0 1,0-1-1,0 1 1,1 0-1,-1-1 1,1 1-1,-1 0 1,1 0-1,-1-1 1,2 2-1,23 11-320,42-1-1169,-53-11 840,14 3-267,-9-3 186,-1 2 1,0 0-1,1 1 0,31 12 0,-50-16 804,1 0-1,0 0 1,-1 1-1,1-1 1,0 0-1,-1 0 1,1 0-1,0 0 0,-1 1 1,1-1-1,-1 0 1,1 1-1,-1-1 1,1 0-1,-1 1 1,1-1-1,-1 1 0,1-1 1,-1 1-1,1-1 1,-1 1-1,1-1 1,-1 1-1,0-1 0,0 1 1,1 0-1,-1-1 1,0 1-1,0-1 1,1 1-1,-1 0 1,0-1-1,0 1 0,0 0 1,0-1-1,0 1 1,0 0-1,0-1 1,0 1-1,0 0 1,-1-1-1,1 1 0,0 0 1,0-1-1,0 1 1,-1-1-1,1 1 1,0-1-1,-1 1 0,1 0 1,-1-1-1,1 1 1,0-1-1,-1 1 1,1-1-1,-1 0 1,1 1-1,-1-1 0,0 0 1,1 1-1,-1-1 1,1 0-1,-1 1 1,0-1-1,1 0 0,-1 0 1,1 0-1,-1 0 1,-1 1-1,-53 18 2154,48-17-2254,-37 13 517,-1-3 0,-1-1 0,0-2 0,-69 4 0,114-13-527,1 0 0,0 0-1,-1 0 1,1 0 0,-1 0 0,1 0 0,0 0-1,-1 0 1,1 0 0,0 0 0,-1 0-1,1 0 1,-1 0 0,1 0 0,0 0 0,-1 0-1,1 0 1,0-1 0,-1 1 0,1 0-1,0 0 1,-1 0 0,1-1 0,0 1 0,-1 0-1,1 0 1,0-1 0,0 1 0,-1 0-1,1-1 1,0 1 0,0 0 0,0-1-1,0 1 1,-1 0 0,1-1 0,0 1 0,0 0-1,0-1 1,0 1 0,0 0 0,0-1-1,0 1 1,0-1 0,0 1 0,0 0 0,0-1-1,0 1 1,0 0 0,0-1 0,0 1-1,0-1 1,1 1 0,-1 0 0,0-1 0,0 1-1,0 0 1,0-1 0,1 1 0,16-22-2732,51-49-6269,-26 19 1783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01.862"/>
    </inkml:context>
    <inkml:brush xml:id="br0">
      <inkml:brushProperty name="width" value="0.025" units="cm"/>
      <inkml:brushProperty name="height" value="0.025" units="cm"/>
    </inkml:brush>
  </inkml:definitions>
  <inkml:trace contextRef="#ctx0" brushRef="#br0">50 1 12684,'0'0'11339,"-40"74"-10859,35-32-320,1 2-96,4 1-64,0 4-352,7-1-1121,5 1-866,1-3-1696,-2-3-1795</inkml:trace>
  <inkml:trace contextRef="#ctx0" brushRef="#br0" timeOffset="1">74 729 8232,'0'0'14189,"-11"48"-13836,11-47-385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02.285"/>
    </inkml:context>
    <inkml:brush xml:id="br0">
      <inkml:brushProperty name="width" value="0.025" units="cm"/>
      <inkml:brushProperty name="height" value="0.025" units="cm"/>
    </inkml:brush>
  </inkml:definitions>
  <inkml:trace contextRef="#ctx0" brushRef="#br0">1 533 12364,'0'0'4292,"12"-11"-3096,0 0-1051,1 1 0,0 1 0,1 0 0,0 1 1,0 0-1,1 1 0,-1 1 0,2 0 0,20-4 1,136-29 509,1 9 0,211-11 0,361 20-2456,-524 19 430,407-25-547,-2-47 3292,-294 16 280,351-52 1059,-500 90-170,322 5 1,-439 19-2475,-1 4 1,106 25-1,25 22-7847,-174-50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0.593"/>
    </inkml:context>
    <inkml:brush xml:id="br0">
      <inkml:brushProperty name="width" value="0.025" units="cm"/>
      <inkml:brushProperty name="height" value="0.025" units="cm"/>
    </inkml:brush>
  </inkml:definitions>
  <inkml:trace contextRef="#ctx0" brushRef="#br0">69 163 8968,'-6'10'1063,"-6"8"-871,5-9 0,0 0 0,1 1 1,0 0-1,1 1 0,0-1 0,0 1 0,-5 21 0,10-31-179,0 1 0,1-1-1,-1 1 1,0-1-1,1 1 1,-1-1-1,1 0 1,-1 1 0,1-1-1,-1 0 1,1 1-1,0-1 1,0 0-1,0 0 1,0 1 0,0-1-1,0 0 1,0 0-1,0 0 1,0 0-1,1-1 1,-1 1 0,0 0-1,1 0 1,-1-1-1,0 1 1,1-1-1,-1 1 1,1-1 0,-1 1-1,1-1 1,1 0-1,56 7 65,-49-7-13,441 3 374,-232-6-375,558-7-100,-14-29-20,-15 0 18,-437 41 16,207-5-61,-413-5-71,137-27-1,101-43 5,1 1-59,-242 59-33,143-7 0,-157 23 188,0 3 1,0 5-1,-1 3 1,127 30 0,-83-7 127,1-5-1,226 15 1,269-41-25,-470-11-2621,-94 0-1238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36.563"/>
    </inkml:context>
    <inkml:brush xml:id="br0">
      <inkml:brushProperty name="width" value="0.025" units="cm"/>
      <inkml:brushProperty name="height" value="0.025" units="cm"/>
    </inkml:brush>
  </inkml:definitions>
  <inkml:trace contextRef="#ctx0" brushRef="#br0">5766 971 11787,'-130'-121'217,"-6"5"0,-221-143-1,268 204-523,-3 3 1,-2 5-1,-2 5 0,-1 3 0,-163-41 1,-367-27 391,-8 58 1490,178 46-170,341 10-1008,-221 42 0,220-20-407,3 5-1,0 4 0,3 6 0,1 4 1,3 6-1,2 4 0,3 4 0,2 5 1,-173 153-1,184-137-50,4 5 0,4 4 1,4 2-1,4 4 0,4 3 0,5 3 0,5 3 1,4 2-1,-69 198 0,74-142-53,8 2-1,-32 258 1,27 349-248,47-620 319,6-1-1,7 0 0,7-1 0,40 150 1,-34-208 33,3-1 1,5-1 0,4-2-1,3-1 1,4-3-1,4-1 1,85 110 0,-53-98 28,4-4 1,4-4-1,4-4 1,4-4-1,142 92 1,-30-43 113,396 180 1,-435-236-97,3-7-1,3-8 1,2-8-1,265 42 1,-320-77 4,0-5-1,0-6 1,0-5-1,0-6 1,0-4-1,0-7 1,197-51-1,-200 32 24,-3-6-1,-1-4 1,-2-5-1,-3-6 0,167-112 1,-201 113-2,-2-3 0,-4-3 0,-2-3 0,-3-2 0,-3-4 0,-3-3 1,-3-2-1,47-84 0,-40 40 41,-6-3 1,-4-1-1,58-209 1,45-409 1014,-128 550-881,-9 0 1,-8-2 0,-20-313-1,-3 412-114,-4 1 0,-4 1 1,-5 1-1,-3 1 0,-4 1 0,-4 2 0,-4 1 0,-87-142 0,82 162-213,-1 2 0,-4 2 0,-3 2 0,-2 3 0,-2 2 0,-3 2 0,-3 4 0,-1 1 0,-2 4 0,-130-67 0,141 88-465,-2 3 0,0 2 1,-1 2-1,-1 3 1,-1 3-1,0 2 0,0 3 1,-98 1-1,-76 16-2562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49.560"/>
    </inkml:context>
    <inkml:brush xml:id="br0">
      <inkml:brushProperty name="width" value="0.025" units="cm"/>
      <inkml:brushProperty name="height" value="0.025" units="cm"/>
    </inkml:brush>
  </inkml:definitions>
  <inkml:trace contextRef="#ctx0" brushRef="#br0">9614 375 5061,'0'0'4174,"-3"-9"-4099,2 5-101,-1 0 0,0-1 0,0 1 1,0 0-1,0 1 0,-1-1 0,0 0 0,1 1 0,-1-1 0,-1 1 0,1 0 0,0 0 1,-1 0-1,1 0 0,-1 1 0,0-1 0,0 1 0,0 0 0,-5-1 0,-5-2-20,0 0-1,-1 1 1,0 1 0,1 0-1,-1 1 1,0 1-1,-1 0 1,1 1-1,0 0 1,0 2-1,0 0 1,-24 6 0,-10 6 11,1 3 0,-64 30 0,69-28 97,-1270 629 2468,1132-553-2310,-174 90 168,-778 395-19,-32-67-294,171-151 332,-176 68-281,35 82-93,929-400-57,-315 229-1,410-256 17,4 5-1,5 4 1,3 5 0,-95 124 0,155-171 0,3 1 0,1 1 0,3 2 0,3 1 1,-37 103-1,52-118-1,3 0 0,1 0 1,2 1-1,3 0 0,1 1 1,1-1-1,3 1 0,2-1 1,9 58-1,-6-74-15,2 0 0,1 0 0,0-1 0,2 0 0,1-1-1,2 0 1,0 0 0,1-1 0,1-1 0,2-1 0,0 0 0,1-1 0,1-1-1,1-1 1,26 20 0,-8-12 26,1-1-1,1-2 0,1-2 1,1-2-1,1-1 0,1-2 1,0-2-1,58 11 0,30-1 58,268 15 0,139-38 53,-193-15 3,618-105 0,-726 66-86,-3-9 0,-3-11 1,294-133-1,-282 89-6,-5-11 0,396-279 0,-316 164 90,556-551 0,-643 544-73,-11-9 1,306-471-1,-393 511 44,-11-5 0,-9-5 0,137-397 0,-196 453 217,-8-3 0,-8-1-1,-8-2 1,-7-1 0,0-351 0,-24 515-288,-1-1-1,0 1 1,-1 0 0,-1-1 0,-6-18-1,7 29-116,1 1 0,-1 0-1,0 0 1,0 0 0,-1 0 0,1 0-1,-1 1 1,0-1 0,0 1-1,0-1 1,0 1 0,0 0 0,-1 0-1,1 1 1,-1-1 0,0 1 0,0 0-1,0-1 1,0 2 0,0-1-1,-1 0 1,-5 0 0,-47-4-3339,-16 6-4821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4.466"/>
    </inkml:context>
    <inkml:brush xml:id="br0">
      <inkml:brushProperty name="width" value="0.025" units="cm"/>
      <inkml:brushProperty name="height" value="0.025" units="cm"/>
    </inkml:brush>
  </inkml:definitions>
  <inkml:trace contextRef="#ctx0" brushRef="#br0">497 561 7687,'0'0'3412,"0"11"-3268,-2 50 319,-4 0 0,-2 0 0,-29 110 0,1-5-239,-78 765 740,91-693-785,-71 1505 1422,63-888-1206,24 1106-16,71 701-373,-61-2718-465,19-99 1,-4 45-216,192-1788-2533,-53-10 3844,-111 1319-790,-7-1795 981,-56 1284-729,29 797-34,79-482 0,-72 700-61,2-24 232,-59 307 516,13-77-655,-201 1185 551,72 15-474,92-492-361,-79 938-944,25-370 1117,59-4 38,56-1265 47,-2 1 56,23 210 1,-19-328-155,0 3-212,1 0 0,0 1 0,1-1 0,1 0 0,0-1 0,0 1 0,1-1 0,14 26 0,-18-39 127,-1 1-1,1 0 1,-1-1-1,0 1 1,1 0 0,0-1-1,-1 1 1,1-1-1,-1 1 1,1-1-1,0 1 1,-1-1 0,1 0-1,0 1 1,-1-1-1,1 0 1,0 1 0,-1-1-1,1 0 1,0 0-1,0 0 1,-1 1 0,1-1-1,0 0 1,0 0-1,0 0 1,-1 0 0,1-1-1,0 1 1,0 0-1,-1 0 1,1 0-1,0-1 1,1 1 0,21-27-6882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32.479"/>
    </inkml:context>
    <inkml:brush xml:id="br0">
      <inkml:brushProperty name="width" value="0.025" units="cm"/>
      <inkml:brushProperty name="height" value="0.025" units="cm"/>
    </inkml:brush>
  </inkml:definitions>
  <inkml:trace contextRef="#ctx0" brushRef="#br0">1431 241 5349,'-12'-7'1911,"-227"-107"-133,165 71-2332,59 33 406,0 0 0,-1 1 0,0 1 1,0 0-1,-1 1 0,0 1 0,0 1 0,-32-6 0,12 9 214,1 1 1,-1 2-1,1 2 0,-1 1 0,1 2 0,-61 18 0,-206 88 1628,265-96-1471,0 1-1,2 2 1,-36 24 0,63-37-224,0 0 0,0 1 0,0 0 0,1 1 0,0 0 0,1 1 1,0-1-1,0 1 0,1 0 0,0 1 0,0 0 0,1 0 0,1 0 0,-1 0 0,2 1 1,-4 13-1,3-3-12,2 0 0,0-1 1,1 1-1,1 0 0,5 38 1,-4-49-1,2 0 1,0 0-1,0 0 1,0 0-1,1 0 1,1-1-1,0 1 1,0-1-1,1-1 1,0 1-1,0-1 1,1 0-1,11 10 1,-1-3 4,1-2 1,1 0 0,0-1-1,1-1 1,0-1 0,1 0-1,0-2 1,0-1 0,1 0-1,-1-1 1,35 3-1,2-2 85,-1-3 0,1-3 0,76-7 0,-15-9-15,-1-5 0,213-66 0,-253 61-52,87-40-1,-132 50 5,-1-1-1,-1-3 1,-1 0 0,0-2 0,29-27 0,-53 43-1,-1 0-1,0 0 1,0-1 0,0 0 0,-1 1-1,0-2 1,0 1 0,0 0 0,-1-1-1,0 0 1,0 0 0,-1 0 0,0 0-1,0 0 1,-1 0 0,1 0 0,-1-14-1,-2 12 35,0 0 0,0 0-1,-1 0 1,0 0 0,-1 0-1,0 1 1,-1 0-1,1-1 1,-1 1 0,-1 0-1,0 1 1,0-1 0,0 1-1,-9-8 1,-2-2 35,-1 1-1,-1 1 1,-1 0 0,0 2 0,0 0 0,-2 1 0,1 1 0,-1 1-1,-1 1 1,0 0 0,0 2 0,-1 1 0,-24-4 0,13 4-228,-1 2 0,0 2 0,1 1 1,-1 1-1,0 2 0,0 2 1,0 0-1,-40 13 0,-37 17-1375,-6 6-828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5.399"/>
    </inkml:context>
    <inkml:brush xml:id="br0">
      <inkml:brushProperty name="width" value="0.025" units="cm"/>
      <inkml:brushProperty name="height" value="0.025" units="cm"/>
    </inkml:brush>
  </inkml:definitions>
  <inkml:trace contextRef="#ctx0" brushRef="#br0">0 509 6118,'0'0'9401,"11"3"-7672,-4-2-1514,0 0 0,0 0-1,0 0 1,1-1-1,-1 0 1,0-1 0,0 1-1,0-1 1,0-1-1,0 1 1,0-1 0,0-1-1,0 1 1,10-6-1,311-170 3227,-28 14-3189,11 26-3795,-308 136 2957,14-4-427,-12 0-3431,-8 5-233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5.757"/>
    </inkml:context>
    <inkml:brush xml:id="br0">
      <inkml:brushProperty name="width" value="0.025" units="cm"/>
      <inkml:brushProperty name="height" value="0.025" units="cm"/>
    </inkml:brush>
  </inkml:definitions>
  <inkml:trace contextRef="#ctx0" brushRef="#br0">514 79 10314,'0'0'790,"-9"-9"560,-3-1-858,7 7-254,0-2 0,0 1-1,1-1 1,-1 1 0,1-1 0,0 0 0,1-1-1,-4-6 1,7 12-174,-1-1-1,1 1 1,0-1-1,0 0 0,0 1 1,-1-1-1,1 1 1,0-1-1,-1 1 0,1-1 1,-1 1-1,1-1 1,0 1-1,-1 0 1,1-1-1,-1 1 0,1-1 1,-1 1-1,1 0 1,-1 0-1,0-1 0,1 1 1,-1 0-1,1 0 1,-1 0-1,0-1 1,1 1-1,-1 0 0,1 0 1,-1 0-1,0 0 1,1 0-1,-1 0 0,1 0 1,-1 0-1,0 1 1,1-1-1,-1 0 1,1 0-1,-1 0 0,0 1 1,1-1-1,-1 0 1,1 1-1,-1-1 0,1 0 1,-1 1-1,1-1 1,-1 1-1,-21 32 345,17-24-266,-234 368 1024,191-304-1067,35-54-81,-55 95 143,63-105-159,0 0 0,1 0-1,1 1 1,0 0 0,0-1-1,1 1 1,0 0 0,0 1-1,1-1 1,1 13 0,0-21-8,0-1 0,0 0 0,1 1 1,-1-1-1,0 0 0,1 1 0,-1-1 0,1 0 1,0 0-1,-1 1 0,1-1 0,0 0 0,0 0 0,0 0 1,-1 0-1,1 0 0,0 0 0,0 0 0,1 0 1,-1-1-1,0 1 0,0 0 0,0-1 0,2 2 1,1-1-13,0 0 1,0 0 0,0 0-1,0-1 1,0 1 0,0-1 0,1 0-1,4 0 1,7-2 0,1-1 0,-2 0 0,26-9 0,32-18 72,-1-3 0,82-51 0,-42 21-118,23-10-1333,-47 23-2328,11-6-5394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6.241"/>
    </inkml:context>
    <inkml:brush xml:id="br0">
      <inkml:brushProperty name="width" value="0.025" units="cm"/>
      <inkml:brushProperty name="height" value="0.025" units="cm"/>
    </inkml:brush>
  </inkml:definitions>
  <inkml:trace contextRef="#ctx0" brushRef="#br0">4 0 13549,'0'0'4164,"2"78"-3331,-2-27-289,0 7-288,-3 3-128,0 1-96,3-2 0,0-6 1,0-5-33,0-11 0,7-11-65,1-16-639,1-11-609,-5-4-1090,-4-24-960,0-8-1057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6.565"/>
    </inkml:context>
    <inkml:brush xml:id="br0">
      <inkml:brushProperty name="width" value="0.025" units="cm"/>
      <inkml:brushProperty name="height" value="0.025" units="cm"/>
    </inkml:brush>
  </inkml:definitions>
  <inkml:trace contextRef="#ctx0" brushRef="#br0">0 171 10826,'0'0'8392,"85"28"-7271,-22-29 225,12-18-289,6-10-353,2-1-351,-4-3-257,-10 4-64,-11 3-897,-15 9-1185,-15 7-1666,-18 6-2209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6.909"/>
    </inkml:context>
    <inkml:brush xml:id="br0">
      <inkml:brushProperty name="width" value="0.025" units="cm"/>
      <inkml:brushProperty name="height" value="0.025" units="cm"/>
    </inkml:brush>
  </inkml:definitions>
  <inkml:trace contextRef="#ctx0" brushRef="#br0">1 191 13229,'0'0'5861,"90"-38"-4804,-36 4-128,6 1-609,4 1-224,-3 7-160,-5 8-1345,-7 7-2050,-9 9-2435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7.235"/>
    </inkml:context>
    <inkml:brush xml:id="br0">
      <inkml:brushProperty name="width" value="0.025" units="cm"/>
      <inkml:brushProperty name="height" value="0.025" units="cm"/>
    </inkml:brush>
  </inkml:definitions>
  <inkml:trace contextRef="#ctx0" brushRef="#br0">3 257 12812,'0'0'1164,"0"14"448,-1 20-543,0 1-229,0 1 0,3-1 0,1 0 0,11 53 0,-14-87-824,0 1-1,1-1 1,-1 1-1,1-1 1,-1 1-1,1-1 1,-1 1-1,1-1 1,0 0 0,0 1-1,0-1 1,0 0-1,0 0 1,0 0-1,0 0 1,0 0-1,0 0 1,1 0 0,-1 0-1,0 0 1,1 0-1,-1-1 1,1 1-1,-1 0 1,0-1-1,1 1 1,0-1-1,1 0 1,0 0 4,0-1-1,0 1 1,0-1-1,0 0 1,0 0 0,0 0-1,0-1 1,0 1-1,-1-1 1,1 1 0,-1-1-1,1 0 1,2-3-1,10-9 23,-1-1 0,-1 0-1,14-21 1,-26 35-42,131-200-524,-138 219 673,1 1-1,0 0 0,-4 33 0,9-51-145,-1 1 0,1-1-1,0 1 1,0 0 0,0-1 0,0 1 0,0-1-1,0 1 1,0 0 0,1-1 0,-1 1-1,1-1 1,-1 1 0,1-1 0,-1 1 0,1-1-1,0 0 1,0 1 0,-1-1 0,1 0 0,2 2-1,-2-2 4,0 0-1,1-1 0,-1 1 0,0-1 0,1 1 0,-1-1 0,1 0 1,-1 1-1,1-1 0,-1 0 0,0 0 0,1 0 0,-1 0 0,1 0 1,-1 0-1,1-1 0,-1 1 0,3-1 0,3-1 11,0-1-1,0 0 1,0 0-1,0-1 0,-1 0 1,0 0-1,10-8 1,32-35-297,-30 29 144,0 0 1,2 2-1,30-22 0,-49 37 155,-1 0 0,1 1 0,0-1 0,0 0-1,0 1 1,-1-1 0,1 1 0,0-1 0,0 1-1,0 0 1,0-1 0,0 1 0,0 0 0,0 0-1,0 0 1,0-1 0,0 1 0,0 0 0,0 0 0,0 0-1,0 1 1,0-1 0,0 0 0,0 0 0,0 0-1,-1 1 1,1-1 0,0 0 0,0 1 0,0-1-1,0 1 1,0-1 0,0 1 0,-1 0 0,1-1-1,0 1 1,-1 0 0,1-1 0,0 1 0,-1 0-1,1 0 1,-1 0 0,1-1 0,-1 1 0,1 0-1,-1 0 1,0 0 0,1 0 0,-1 1 0,2 8 335,0 0 1,-1 0 0,0 0 0,-1 14 0,1 9 72,0-31-421,0 1 0,0 0 0,0 0 0,0-1 0,0 1 0,0-1 0,1 1 0,-1-1-1,1 0 1,0 0 0,0 0 0,0 0 0,0 0 0,0 0 0,2 2 0,-3-4-107,0 1-1,0-1 1,-1 0 0,1 1-1,0-1 1,0 0 0,0 1-1,-1-1 1,1 0 0,0 0-1,0 0 1,0 0 0,0 0-1,0 0 1,-1 0 0,1 0-1,0 0 1,0 0 0,0 0-1,0 0 1,-1-1 0,1 1-1,0 0 1,0-1 0,0 1-1,-1 0 1,1-1 0,0 1-1,-1-1 1,1 0 0,0 1-1,-1-1 1,1 1 0,-1-1-1,1 0 1,0 1 0,-1-1-1,0 0 1,1 0 0,-1 0-1,0 1 1,1-1 0,-1 0-1,0 0 1,0 0 0,1 1-1,-1-1 1,0 0 0,0 0-1,0 0 1,0-1 0,3-25-5722</inkml:trace>
  <inkml:trace contextRef="#ctx0" brushRef="#br0" timeOffset="1">456 0 14734,'0'0'4164,"-20"49"-18289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7.593"/>
    </inkml:context>
    <inkml:brush xml:id="br0">
      <inkml:brushProperty name="width" value="0.025" units="cm"/>
      <inkml:brushProperty name="height" value="0.025" units="cm"/>
    </inkml:brush>
  </inkml:definitions>
  <inkml:trace contextRef="#ctx0" brushRef="#br0">1 1 545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8.061"/>
    </inkml:context>
    <inkml:brush xml:id="br0">
      <inkml:brushProperty name="width" value="0.025" units="cm"/>
      <inkml:brushProperty name="height" value="0.025" units="cm"/>
    </inkml:brush>
  </inkml:definitions>
  <inkml:trace contextRef="#ctx0" brushRef="#br0">151 162 4773,'-5'-13'1826,"-1"1"0,-1 0 0,0 0 1,-16-20-1,21 30-1518,1 0-1,-1 0 1,0 0 0,0 1-1,0-1 1,0 0 0,-1 1-1,1 0 1,0-1 0,-1 1-1,1 0 1,0 0 0,-6-1-1,6 2-202,0 0 0,1 0-1,-1 0 1,0 1 0,1-1-1,-1 0 1,0 1 0,1 0 0,-1-1-1,1 1 1,-1 0 0,0 0-1,1-1 1,0 1 0,-1 1-1,1-1 1,0 0 0,-1 0-1,1 0 1,0 1 0,0-1-1,0 0 1,-2 4 0,-1 2-59,0 1 0,0 0 0,0 1 1,1-1-1,0 0 0,1 1 0,0 0 1,0 0-1,1-1 0,0 1 0,0 0 1,2 16-1,-1-22-50,1 0 1,-1 0-1,1-1 1,-1 1-1,1 0 0,0-1 1,0 1-1,0 0 1,1-1-1,-1 0 1,0 1-1,1-1 1,0 0-1,-1 1 0,1-1 1,0 0-1,0-1 1,3 3-1,-2-2-4,0-1 0,0 0-1,0 0 1,0 0 0,1 0 0,-1-1-1,0 1 1,0-1 0,1 0 0,-1 0-1,0 0 1,1-1 0,-1 1 0,0-1-1,0 1 1,1-1 0,-1 0-1,0 0 1,4-2 0,3-3-4,0 1 1,0-1-1,0-1 1,-1 1-1,0-2 1,0 1-1,-1-1 1,0-1-1,13-17 1,-9 10 11,-2 1 1,1-2-1,-2 0 1,0 0-1,8-22 1,-24 57-47,3-8 40,-1 1 0,2-1-1,0 1 1,0 0 0,1 0 0,0 0 0,1 0 0,0 22-1,2-31 5,-1-1 0,1 1 0,-1-1 0,1 1 1,-1-1-1,1 1 0,0-1 0,0 0 0,0 1 0,-1-1 0,2 0 0,-1 0 0,0 1 0,0-1 0,0 0 0,0 0 0,1 0 0,-1 0 0,0-1 0,1 1 0,-1 0 0,1-1 0,-1 1 0,1-1 0,-1 1 0,1-1 0,-1 1 0,1-1 0,-1 0 0,1 0 0,0 0 0,-1 0 0,1 0 0,-1 0 0,4-1 0,0 0 7,0 0 0,0 0 0,0 0 0,0 0 0,0-1 0,0 0 0,0 0 0,-1 0 0,9-6 0,-3-2 12,1 0 0,-2 0 0,1-1 0,13-22 0,-14 20 5,1 0-1,21-22 1,-28 74-44,-3-39 25,0 6 20,0-1 0,0 1 0,0-1 0,1 1 0,0-1 0,0 0 0,0 1 1,3 7-1,-3-12-15,0 0 0,0 0 0,1 1 0,-1-1 0,0 0 0,1 0 0,-1 0 0,0 0 1,1 0-1,-1-1 0,1 1 0,0 0 0,-1-1 0,1 1 0,0-1 0,-1 0 0,1 1 1,0-1-1,-1 0 0,1 0 0,0 0 0,-1 0 0,1 0 0,0-1 0,0 1 0,-1 0 0,1-1 1,-1 1-1,1-1 0,0 0 0,2-1 0,5-2 21,0-1 1,-1 0-1,1 0 1,-1-1-1,0 0 1,-1 0-1,0-1 1,0 0-1,0 0 1,0-1-1,-1 0 1,5-8-1,-2 3 57,1 1-1,0 0 1,20-17 0,-30 28-92,1 1-1,-1-1 1,1 1-1,0 0 1,-1-1-1,1 1 1,0 0-1,-1-1 1,1 1-1,0 0 1,-1 0-1,1-1 1,0 1-1,0 0 1,-1 0 0,1 0-1,0 0 1,0 0-1,-1 0 1,1 0-1,0 0 1,-1 1-1,1-1 1,0 0-1,0 0 1,-1 0-1,1 1 1,0-1-1,-1 1 1,1-1 0,-1 0-1,1 1 1,0-1-1,-1 1 1,1-1-1,-1 1 1,1 0-1,19 32-34,-1-1-1695,-17-31 1166,-1-1 1,1 1 0,-1 0 0,1 0-1,0-1 1,-1 1 0,1 0-1,0-1 1,-1 0 0,1 1-1,0-1 1,-1 0 0,4 0 0,6 0-5886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8.403"/>
    </inkml:context>
    <inkml:brush xml:id="br0">
      <inkml:brushProperty name="width" value="0.025" units="cm"/>
      <inkml:brushProperty name="height" value="0.025" units="cm"/>
    </inkml:brush>
  </inkml:definitions>
  <inkml:trace contextRef="#ctx0" brushRef="#br0">1 31 9865,'0'0'5686,"8"-5"-3412,-5 3-2100,3-2 101,0 1 0,0 0-1,1 0 1,-1 0 0,9-2-1,-14 4-238,1 1-1,-1 0 0,0-1 0,1 1 1,-1 0-1,0 0 0,0 0 1,1 0-1,-1 0 0,0 0 1,1 0-1,-1 0 0,0 1 0,1-1 1,-1 0-1,0 1 0,0-1 1,0 1-1,1-1 0,-1 1 0,0 0 1,0 0-1,0-1 0,0 1 1,0 0-1,0 0 0,0 0 0,0 0 1,-1 0-1,1 0 0,0 0 1,-1 0-1,1 0 0,0 1 0,-1-1 1,1 0-1,-1 0 0,0 1 1,1-1-1,-1 0 0,0 3 0,1 5 153,-1 1 0,0-1-1,-1 1 1,1-1 0,-2 0-1,0 1 1,0-1 0,0 0-1,-1 0 1,-1 0 0,1 0-1,-2-1 1,-5 11 0,3-6 216,0 2 0,1-1 0,-7 27 0,12-41-396,1 1-1,0 0 1,0 0 0,-1-1-1,1 1 1,0 0-1,0 0 1,0 0-1,0-1 1,0 1-1,0 0 1,0 0 0,0 0-1,0-1 1,0 1-1,0 0 1,1 0-1,-1 0 1,0-1 0,1 1-1,-1 0 1,0 0-1,1-1 1,-1 1-1,1 0 1,-1-1-1,1 1 1,-1-1 0,1 1-1,0-1 1,-1 1-1,1-1 1,1 2-1,0-2 7,1 1 1,-1-1-1,0 0 0,1 0 0,-1 0 0,0 0 0,1 0 0,-1-1 0,0 1 0,1-1 0,3-1 0,5-2-10,0-1-1,-1 1 1,0-2-1,12-7 0,32-35-2491,-50 45 1713,-1-1-1,0 0 1,0-1 0,-1 1 0,1 0-1,-1-1 1,3-5 0,-2-9-6037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8.790"/>
    </inkml:context>
    <inkml:brush xml:id="br0">
      <inkml:brushProperty name="width" value="0.025" units="cm"/>
      <inkml:brushProperty name="height" value="0.025" units="cm"/>
    </inkml:brush>
  </inkml:definitions>
  <inkml:trace contextRef="#ctx0" brushRef="#br0">0 114 12620,'0'0'6790,"52"10"-6085,-11-24 192,5-1-513,3-4-288,4 3-192,0-3-1729,-4-1-2884,-11-1-1217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39.971"/>
    </inkml:context>
    <inkml:brush xml:id="br0">
      <inkml:brushProperty name="width" value="0.025" units="cm"/>
      <inkml:brushProperty name="height" value="0.025" units="cm"/>
    </inkml:brush>
  </inkml:definitions>
  <inkml:trace contextRef="#ctx0" brushRef="#br0">891 123 4356,'-14'-8'275,"0"0"0,1 0 0,0-1 0,0-1 0,1 0 0,0-1 0,-13-16 0,21 24-274,1 0 0,-1 0 1,0 0-1,1 0 0,-1 1 1,-1 0-1,1 0 1,0 0-1,0 0 0,-1 1 1,1-1-1,0 1 1,-1 0-1,0 1 0,1-1 1,-1 1-1,1 0 0,-1 0 1,0 0-1,1 1 1,-1-1-1,-4 3 0,-15 2 5,1 1-1,1 2 0,-25 11 0,15-6 172,-82 25 108,65-23 135,1 1-1,-90 46 1,125-55-371,1 0 1,0 1-1,1 1 0,0 0 1,0 0-1,1 1 0,0 0 0,1 1 1,0 0-1,0 1 0,1 0 1,1 0-1,0 0 0,1 1 1,-6 17-1,7-13-50,1 2-1,1-1 1,0 0 0,1 1-1,1-1 1,1 1 0,4 30-1,1-13-1,2 0-1,22 68 1,-26-94 15,2-1 1,-1 1 0,1-1 0,1 0 0,-1 0 0,2-1 0,-1 0-1,1 0 1,0 0 0,1-1 0,0 0 0,0 0 0,0-1 0,1 0 0,0-1-1,0 0 1,1 0 0,-1-1 0,1 0 0,0-1 0,16 4 0,5-1 44,1-1 1,0-1 0,0-2 0,0-1 0,59-6 0,-46-2-18,0-1 0,0-2 0,-1-2 1,47-19-1,164-87 47,-197 86-53,94-65 0,-134 84 61,-1-2-1,0 0 0,0 0 1,-2-2-1,0 0 1,-1-1-1,0 0 1,18-36-1,-30 51-65,0-1 0,-1 1 0,1 0 0,-1 0-1,0-1 1,0 1 0,0 0 0,-1-1 0,1 1 0,-1-1 0,0 1 0,0-1 0,0 1-1,0-1 1,0 1 0,-1-1 0,0 1 0,-1-5 0,1 6-87,-1-1-1,0 1 1,0 0-1,0 0 1,0 0-1,0 0 1,0 0-1,-1 0 1,1 1-1,0-1 1,-1 1 0,0-1-1,1 1 1,-1 0-1,0 0 1,1 0-1,-1 1 1,0-1-1,0 1 1,0-1 0,0 1-1,-4 0 1,-36-1-1677,-12 1-1063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9.115"/>
    </inkml:context>
    <inkml:brush xml:id="br0">
      <inkml:brushProperty name="width" value="0.025" units="cm"/>
      <inkml:brushProperty name="height" value="0.025" units="cm"/>
    </inkml:brush>
  </inkml:definitions>
  <inkml:trace contextRef="#ctx0" brushRef="#br0">4 75 13869,'-1'10'1377,"-1"31"1547,4 70 0,1-83-2389,1 0-1,1 0 1,16 48 0,-16-60-452,16 41-34,-20-56-34,-1 1-1,1 0 0,0 0 0,0 0 0,0 0 0,1-1 1,-1 1-1,0 0 0,0-1 0,1 1 0,-1-1 1,1 0-1,0 0 0,-1 1 0,1-1 0,0 0 1,0 0-1,0 0 0,-1-1 0,1 1 0,0 0 1,4 0-1,-5-1 45,1 0 0,0-1 0,-1 1 0,1-1 0,-1 1 0,1-1 1,-1 0-1,1 1 0,-1-1 0,1 0 0,-1 0 0,0 0 0,1 0 0,-1 0 0,0-1 1,0 1-1,0 0 0,2-3 0,17-31 460,-13 23-405,18-36-26,-2-1 0,-2 0 0,-2-2 0,-3-1 0,19-100 1,-32 125 92,-2 19-660,-3 17-2031,-18 44-4687,6-19 738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9.486"/>
    </inkml:context>
    <inkml:brush xml:id="br0">
      <inkml:brushProperty name="width" value="0.025" units="cm"/>
      <inkml:brushProperty name="height" value="0.025" units="cm"/>
    </inkml:brush>
  </inkml:definitions>
  <inkml:trace contextRef="#ctx0" brushRef="#br0">1 193 5605,'0'0'13512,"10"3"-12146,-3-1-1134,-4-1-129,1 0 0,-1 0 0,1 0 0,-1 0 0,1-1 0,0 1 1,0-1-1,-1 0 0,1 0 0,0 0 0,0-1 0,-1 1 0,1-1 0,0 0 0,-1 0 0,1 0 1,3-2-1,-1 0-62,-1 0 1,1 1 0,1 0 0,-1 0-1,0 0 1,0 1 0,1 0 0,-1 0-1,0 0 1,11 1 0,-16 1-27,0-1 0,0 1 1,0 0-1,0-1 0,0 1 1,0 0-1,0 0 0,0-1 1,-1 1-1,1 0 0,0 0 0,0 0 1,-1 0-1,1 0 0,-1 0 1,1 1-1,-1-1 0,1 0 1,0 1-1,10 15 417,-11-18-423,1 1 1,0 0-1,0 0 0,-1 0 0,1 0 0,0-1 1,0 1-1,-1 0 0,1-1 0,0 1 0,-1 0 1,1-1-1,0 1 0,-1-1 0,1 1 0,0-1 1,-1 1-1,1-1 0,-1 0 0,1 1 0,-1-1 1,0 0-1,1 1 0,-1-1 0,0 0 0,1 1 0,-1-1 1,0 0-1,1-1 0,3-6 16,-1 0 0,1-1 0,-1 1 0,-1-1 0,1 0 0,-2 1-1,1-1 1,-1 0 0,0 0 0,-1 0 0,0 0 0,-1 0 0,0 0 0,-3-16 0,4 24-26,-1 0 1,0 0 0,1 0 0,-1 0-1,1-1 1,-1 1 0,0 0-1,0 0 1,0 0 0,0 0 0,0 1-1,0-1 1,0 0 0,0 0-1,0 1 1,0-1 0,0 0-1,0 1 1,-3-1 0,4 1-5,-1 0 1,0 0-1,1 0 1,-1 0 0,1 0-1,-1 0 1,1 0-1,-1 0 1,0 0-1,1 1 1,-1-1-1,1 0 1,-1 0-1,1 1 1,-1-1-1,1 0 1,-1 1-1,1-1 1,0 0-1,-1 1 1,1-1-1,-1 1 1,1-1-1,0 1 1,-1-1 0,1 1-1,0-1 1,0 1-1,-1-1 1,1 1-1,0-1 1,0 1-1,0-1 1,0 1-1,0 0 1,0-1-1,0 1 1,0-1-1,0 1 1,0-1-1,0 1 1,0 0-1,0 0 1,0 2 19,0 0 1,0 0-1,1 0 0,-1 0 1,1 0-1,-1 0 0,1 0 1,0 0-1,0 0 1,1 0-1,-1 0 0,0-1 1,1 1-1,0-1 0,-1 1 1,1-1-1,0 1 0,0-1 1,1 0-1,3 3 0,-1-2 12,-1 0 0,1-1 0,0 0 0,0 0-1,0 0 1,0-1 0,0 1 0,0-1 0,0 0-1,1-1 1,7 1 0,-5-1 7,1 0-1,0-1 1,-1 0-1,1 0 1,-1-1 0,1 0-1,-1 0 1,1-1-1,-1 0 1,0 0-1,-1-1 1,1 0 0,0-1-1,12-10 1,-16 11-28,-1 1 0,0-1 0,0 0 1,0 0-1,0-1 0,-1 1 1,0-1-1,0 1 0,0-1 0,0 1 1,-1-1-1,0 0 0,0 0 1,0 0-1,0 0 0,-1-5 0,0 9-12,-1 1-1,0 0 1,1-1-1,-1 1 1,0 0 0,0 0-1,1 0 1,-1 0-1,0 0 1,0 0-1,1 0 1,-1 0-1,0 0 1,0 0-1,1 0 1,-1 0-1,0 0 1,0 1-1,1-1 1,-1 0-1,0 0 1,1 1-1,-1-1 1,1 1-1,-1-1 1,0 1-1,0 0 1,-3 4 8,1 0 0,-1 1 0,2-1 1,-1 1-1,0 0 0,1 0 0,0 0 0,0 0 0,1 0 0,-1 10 1,1-11 12,0 0 1,0 0 0,1 0 0,0 0 0,0 0 0,0 0 0,1 0-1,0 0 1,0 1 0,0-1 0,0-1 0,1 1 0,3 7-1,-4-11-64,0 0-1,0 0 0,0 0 0,0 1 0,0-1 0,0 0 1,0 0-1,1-1 0,-1 1 0,0 0 0,1 0 1,-1-1-1,0 1 0,1 0 0,-1-1 0,1 1 0,-1-1 1,1 0-1,-1 0 0,1 0 0,0 1 0,-1-1 0,1 0 1,-1-1-1,3 1 0,-2-1-290,0 1-1,0-1 1,0 0 0,0 1-1,0-1 1,0 0 0,-1 0-1,1 0 1,0 0 0,-1-1-1,1 1 1,-1 0 0,1-1-1,-1 1 1,0-1 0,1 1-1,-1-1 1,2-3-1,7-21-5899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19.829"/>
    </inkml:context>
    <inkml:brush xml:id="br0">
      <inkml:brushProperty name="width" value="0.025" units="cm"/>
      <inkml:brushProperty name="height" value="0.025" units="cm"/>
    </inkml:brush>
  </inkml:definitions>
  <inkml:trace contextRef="#ctx0" brushRef="#br0">1 1 13613,'0'0'5717,"0"11"-5375,0-6-362,0 0 1,0 0-1,0 0 1,1-1-1,0 1 1,0 0-1,0 0 1,1 0-1,-1-1 0,1 1 1,0-1-1,1 1 1,-1-1-1,1 0 1,4 6-1,-4-7-298,1 0-1,-1 0 1,1 0-1,0 0 0,0-1 1,0 1-1,0-1 1,0 0-1,0 0 1,1-1-1,-1 1 1,1-1-1,5 1 0,34 1-6077,-18-6 2156,-19-4 4600,-7 7-59,0-1-1,0 1 1,0 0-1,0-1 1,0 1-1,0 0 1,0-1-1,0 1 1,0-1 0,0 1-1,-1 0 1,1-1-1,0 1 1,0 0-1,0-1 1,0 1-1,-1 0 1,1-1 0,0 1-1,0 0 1,-1 0-1,1-1 1,0 1-1,0 0 1,-1 0-1,1 0 1,0-1 0,-1 1-1,1 0 1,0 0-1,-1 0 1,-17-2 3573,-15 9-1249,31-6-2529,1 0-1,-1 0 1,0 0 0,1 0 0,-1 1 0,0-1 0,1 0 0,-1 1 0,1-1 0,0 1 0,0-1 0,-1 1 0,1 0 0,0 0-1,0-1 1,1 1 0,-1 0 0,0 0 0,0 0 0,1 0 0,0 0 0,-1 0 0,1 0 0,0 0 0,0 0 0,0 4 0,1-5-90,-1 1 1,1 0-1,0 0 1,0-1 0,0 1-1,0 0 1,0-1 0,0 1-1,0-1 1,1 0 0,-1 1-1,0-1 1,1 0 0,-1 0-1,1 0 1,0 0 0,-1 0-1,1 0 1,0 0-1,-1 0 1,1-1 0,0 1-1,0-1 1,0 1 0,0-1-1,0 0 1,2 0 0,43 0-372,-40-1 304,-1 0 1,1 1 0,0-1 0,-1 2 0,1-1-1,-1 1 1,1 0 0,-1 0 0,1 0-1,-1 1 1,1 0 0,5 4 0,-11-6 85,0 1 0,0 0 0,0 0 0,-1 0 0,1 0 0,0 0 0,-1 0 0,1 0 0,-1 0 0,1 0 0,-1 0 0,1 0 0,-1 0 0,0 0 0,1 0 0,-1 0 0,0 0 0,0 1 0,0-1 0,0 0 0,0 0 0,0 0 0,0 0 0,0 1 0,-1-1 0,1 0 0,0 0 0,-1 0 0,1 0 0,-1 0 0,1 0 0,-1 0 0,1 0 0,-1 0 0,0 0 0,1 0 0,-1 0 0,0 0 0,0-1 0,0 1 0,-1 1 0,-39 34 1205,39-34-1209,-4 2-156,3-1-26,0 0-1,0-1 1,0 1 0,0-1 0,0 0 0,-1 0-1,1 0 1,0-1 0,-1 1 0,0-1 0,1 0-1,-1 0 1,-7 1 0,7-7-3448,2-12-2695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20.169"/>
    </inkml:context>
    <inkml:brush xml:id="br0">
      <inkml:brushProperty name="width" value="0.025" units="cm"/>
      <inkml:brushProperty name="height" value="0.025" units="cm"/>
    </inkml:brush>
  </inkml:definitions>
  <inkml:trace contextRef="#ctx0" brushRef="#br0">97 115 7783,'0'0'5088,"10"-3"-2302,-10 3-2782,8-2 705,1 0 1,-1 0-1,0-1 0,-1-1 1,13-6-1,-18 9-557,0-1 1,0 1-1,0-1 0,0 1 0,0-1 1,0 0-1,-1 0 0,1 0 0,-1 0 1,1 0-1,-1 0 0,0 0 0,0 0 1,0 0-1,0-1 0,0 1 0,0 0 1,-1-1-1,1 1 0,-1-1 0,1 1 1,-1-1-1,0 1 0,0 0 0,0-1 1,-1 1-1,1-1 0,-2-3 0,2 4-143,-1 0-1,0 1 0,-1-1 0,1 1 1,0-1-1,0 1 0,-1 0 1,1 0-1,-1-1 0,1 1 0,-1 0 1,1 0-1,-1 1 0,0-1 1,1 0-1,-1 0 0,0 1 0,0-1 1,1 1-1,-1-1 0,0 1 1,0 0-1,0 0 0,0 0 0,1 0 1,-1 0-1,0 0 0,-2 1 1,-2-1-15,0 1 1,0-1 0,0 1-1,0 1 1,0-1 0,0 1-1,-9 4 1,8-1 34,0 0 0,0 1 0,0 0 0,1 0 0,0 1 0,0 0 0,1 0 0,0 0 0,0 1 0,0 0 0,1-1 1,-3 11-1,5-15 18,0 0 1,1 0 0,0 1 0,0-1-1,0 1 1,0-1 0,0 1 0,1 0-1,-1-1 1,1 1 0,0 0 0,0-1-1,0 1 1,1 0 0,-1-1 0,1 1-1,0-1 1,0 1 0,0-1 0,1 1-1,-1-1 1,1 0 0,0 1 0,0-1-1,0 0 1,0 0 0,0 0 0,1-1-1,-1 1 1,1-1 0,3 3 0,6 2-14,0-2 1,0 1 0,1-1 0,0-1 0,0-1 0,0 0-1,0 0 1,0-1 0,21 0 0,4-1-438,0-2 1,43-6-1,-4-10-3622,-1-9-4458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55.072"/>
    </inkml:context>
    <inkml:brush xml:id="br0">
      <inkml:brushProperty name="width" value="0.025" units="cm"/>
      <inkml:brushProperty name="height" value="0.025" units="cm"/>
    </inkml:brush>
  </inkml:definitions>
  <inkml:trace contextRef="#ctx0" brushRef="#br0">83 7174 8104,'-8'-5'587,"5"3"-312,-37-25 526,37 25-536,1 1 0,-1-1 0,1 0 0,0 0 0,-1 0 0,1 0 0,0 0 0,0-1-1,1 1 1,-1-1 0,0 1 0,1-1 0,0 0 0,-2-4 0,3 6-249,1 0 0,0 0 0,0 0 0,0 0 0,1 0-1,-1 0 1,0 1 0,0-1 0,0 0 0,0 1 0,1-1 0,-1 1 0,0 0 0,1-1 0,-1 1-1,0 0 1,1 0 0,-1 0 0,2 0 0,2-1 13,74-20-68,-1-3 0,92-43 0,144-85-216,-94 43 371,1005-378 1336,-846 348-1415,1857-729 567,-13-36 1117,-1273 514-1649,2886-1214-15,-2734 1138-18,262-96 198,920-400 140,-1587 661-313,-667 282-2119,-25 4-2659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55.942"/>
    </inkml:context>
    <inkml:brush xml:id="br0">
      <inkml:brushProperty name="width" value="0.025" units="cm"/>
      <inkml:brushProperty name="height" value="0.025" units="cm"/>
    </inkml:brush>
  </inkml:definitions>
  <inkml:trace contextRef="#ctx0" brushRef="#br0">424 123 9545,'10'-16'202,"35"-48"354,-42 60-450,1 0 1,0 0 0,0 0 0,0 0 0,0 1-1,1-1 1,-1 1 0,1 0 0,0 0 0,0 1-1,5-3 1,-10 5-95,0 0 0,1 0 0,-1 0 0,0 0 0,0 0 0,1 0 0,-1 1 0,0-1 0,0 0 0,0 0 0,1 0-1,-1 0 1,0 0 0,0 0 0,0 0 0,1 0 0,-1 0 0,0 1 0,0-1 0,0 0 0,1 0 0,-1 0 0,0 0 0,0 1 0,0-1 0,0 0 0,0 0-1,0 0 1,1 1 0,-1-1 0,0 0 0,0 0 0,0 0 0,0 1 0,0-1 0,0 0 0,0 0 0,0 1 0,0-1 0,0 0 0,0 0 0,0 0-1,0 1 1,-2 18 402,-6 18 254,-8 0-539,-2 0 1,0-1-1,-28 39 0,-80 99-117,106-148 14,-72 88 4,51-66 581,2 2 0,-64 107 0,101-155-594,1 1 0,-1-1-1,1 1 1,0 0 0,0-1-1,0 1 1,0 0-1,0 0 1,0 0 0,1 0-1,-1 0 1,1 0-1,0 0 1,0 0 0,0 0-1,0 0 1,1 0 0,-1-1-1,2 4 1,0-4-29,-1 0-1,1 0 1,0 0 0,0 0 0,1-1 0,-1 1-1,0-1 1,0 1 0,1-1 0,-1 0 0,1 0-1,-1 0 1,1 0 0,0-1 0,-1 1 0,1-1-1,-1 1 1,1-1 0,0 0 0,0 0 0,3 0-1,21-1 48,1 0-1,0-1 0,-1-2 1,0-1-1,42-13 0,133-56 42,-130 45-85,934-335-1587,-494 191-1784,-322 101-1344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57.020"/>
    </inkml:context>
    <inkml:brush xml:id="br0">
      <inkml:brushProperty name="width" value="0.025" units="cm"/>
      <inkml:brushProperty name="height" value="0.025" units="cm"/>
    </inkml:brush>
  </inkml:definitions>
  <inkml:trace contextRef="#ctx0" brushRef="#br0">368 15 16688,'-13'-3'576,"4"0"-539,-1 1 0,1 0 0,-1 0 0,0 1-1,1 0 1,-1 0 0,0 1 0,0 1 0,0 0-1,1 0 1,-1 1 0,1 0 0,-1 0 0,1 1-1,0 0 1,0 1 0,0 0 0,-15 10 0,6 0 242,1 0 1,0 2 0,1 0 0,-18 24-1,27-31-181,0 0 0,1 1 0,0 0 0,0 1 1,1-1-1,1 1 0,-1 0 0,2 0 0,0 0 0,-2 14 0,5-23-96,-1 0 0,1 1 1,0-1-1,0 1 0,1-1 1,-1 0-1,0 1 1,1-1-1,0 1 0,-1-1 1,1 0-1,0 0 0,0 1 1,0-1-1,1 0 0,-1 0 1,0 0-1,1 0 0,-1-1 1,1 1-1,0 0 1,0 0-1,-1-1 0,1 1 1,0-1-1,0 0 0,0 0 1,1 1-1,-1-1 0,0-1 1,3 2-1,8 2 10,0-1 0,0 0-1,0 0 1,20 0 0,-11-1 41,6 1-28,0 1 1,0 2 0,-1 1 0,42 15-1,-62-18-24,0-1 1,0 1-1,0-1 0,-1 2 0,0-1 0,1 1 0,-2 0 0,1 0 0,8 10 0,-12-11 5,1 0-1,-1 0 1,0 1 0,0-1-1,0 0 1,0 1-1,-1-1 1,0 1-1,0-1 1,0 1 0,0 0-1,-1 0 1,1-1-1,-1 1 1,-1 0 0,1-1-1,-2 6 1,0-2 135,-1 0 0,0 0 0,0 0 0,-1 0 0,0-1 0,0 1 0,-1-1 0,0-1 0,0 1 0,0 0 0,-1-1 0,0 0 0,-1-1 0,-8 7 0,-15 10 923,-60 32 0,83-50-999,-6 4 88,-1 0 0,0-1 1,0-1-1,-1 0 0,0-1 1,-25 6-1,39-11-167,1 0 1,-1 0 0,1 0-1,-1 0 1,0 0 0,1 0-1,-1 0 1,0 0 0,1 0-1,-1 0 1,0 0 0,1 0-1,-1 0 1,0 0 0,1-1-1,-1 1 1,1 0 0,-1 0-1,0-1 1,1 1 0,-1 0-1,1-1 1,-1 1 0,1-1-1,-1 1 1,1-1 0,-1 1-1,1-1 1,0 1 0,-1-1-1,1 1 1,0-1 0,-1 0-1,1 1 1,0-1 0,0 1-1,0-1 1,-1 0 0,1 1-1,0-1 1,0 0 0,0 1-1,0-1 1,0 0 0,0 1-1,0-1 1,1 0 0,9-36-2048,18-13-1596,14-11-2013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57.838"/>
    </inkml:context>
    <inkml:brush xml:id="br0">
      <inkml:brushProperty name="width" value="0.025" units="cm"/>
      <inkml:brushProperty name="height" value="0.025" units="cm"/>
    </inkml:brush>
  </inkml:definitions>
  <inkml:trace contextRef="#ctx0" brushRef="#br0">47 585 19538,'-6'12'1122,"1"-2"-830,0-2 59,0 0 0,1 1 0,0-1 0,0 1-1,1 0 1,0 0 0,1 1 0,0-1 0,-2 14-1,5-22-338,-1-1 0,0 1 0,0 0 0,0-1 0,1 1 0,-1 0 0,0 0 0,1-1 0,-1 1 0,1 0 0,-1-1-1,1 1 1,-1-1 0,1 1 0,-1-1 0,1 1 0,-1-1 0,1 1 0,0-1 0,-1 1 0,1-1 0,0 0 0,-1 1-1,1-1 1,0 0 0,-1 0 0,1 0 0,0 1 0,0-1 0,-1 0 0,1 0 0,0 0 0,0 0 0,0 0 0,-1 0-1,1-1 1,0 1 0,0 0 0,-1 0 0,1 0 0,0-1 0,0 0 0,36-13 4,-20 4-142,0-2 1,-1 0-1,0-1 1,-1 0-1,-1-1 1,20-26-1,-23 28 23,-2-1-1,0-1 1,0 0-1,-1 0 1,-1 0 0,0-1-1,-1 0 1,6-27-1,-11 7 207,-1 34-87,-1 0 0,1 0-1,0 0 1,0 1 0,-1-1 0,1 0-1,-1 1 1,1-1 0,0 0-1,-1 1 1,1-1 0,-1 0 0,1 1-1,-1-1 1,0 1 0,1-1 0,-1 1-1,0-1 1,1 1 0,-1-1 0,0 1-1,0 0 1,0-1 0,-1 1 11,0 1 1,-1-1-1,1 1 0,0-1 1,0 1-1,0 0 0,0 0 0,0 0 1,0 0-1,0 0 0,0 0 1,1 0-1,-1 1 0,0-1 1,1 1-1,-1-1 0,1 1 1,-1 0-1,1-1 0,0 1 1,0 0-1,0 0 0,0 0 1,-1 3-1,-9 15 40,1 1 1,1 1-1,1 0 0,1 0 0,1 0 1,0 1-1,2 0 0,1 0 0,0 40 1,3-60-65,-1 0 1,2 1 0,-1-1-1,0 1 1,1-1 0,0 0-1,-1 1 1,1-1 0,1 0 0,-1 1-1,0-1 1,1 0 0,0 0-1,-1 0 1,1 0 0,4 4-1,-4-6 1,0 1 1,0-1-1,0 0 0,1 0 0,-1 0 0,0 0 0,1 0 0,-1 0 0,0-1 0,1 1 1,-1-1-1,1 1 0,-1-1 0,1 0 0,-1 0 0,1 0 0,-1 0 0,1-1 0,-1 1 1,0-1-1,1 1 0,-1-1 0,1 0 0,2-1 0,5-3 20,0-1 0,0 0 1,0 0-1,0-1 0,-1 0 0,0-1 0,-1 0 0,0 0 0,0-1 0,8-12 1,-1 1 4,-1-1 1,-1-1 0,18-39 0,-26 49-27,0-1 0,-1 0 1,-1 0-1,0 0 0,-1 0 1,0 0-1,0-20 0,-11 46-376,-1 14 344,2 0 1,1 1-1,1 0 1,2 0-1,-2 54 1,5-80 31,1 1 0,0-1 1,0 1-1,0-1 0,0 0 1,1 1-1,-1-1 0,1 1 1,-1-1-1,1 0 0,0 1 1,0-1-1,0 0 0,0 0 1,0 1-1,0-1 0,1 0 1,-1 0-1,1 0 0,-1-1 1,1 1-1,0 0 0,0-1 1,0 1-1,0-1 0,0 1 1,0-1-1,0 0 0,0 0 1,1 0-1,-1 0 0,0 0 1,1-1-1,-1 1 0,0-1 1,1 1-1,-1-1 0,1 0 1,-1 0-1,1 0 0,-1 0 1,1-1-1,-1 1 0,0-1 1,1 1-1,-1-1 0,4-1 1,4-3 10,0 0-1,0 0 1,-1 0 0,1-2-1,-1 1 1,-1-1 0,1 0-1,-1-1 1,-1 0 0,0 0-1,10-14 1,1-3 2,-2 0 1,0-1-1,11-29 0,-8 4 66,-2 0-1,-2-1 1,-3-1-1,-2 0 0,-2 0 1,-3-1-1,-1-59 1,-6 112 162,-4 9-171,-5 12-27,0 7 8,1 0 0,1 0 1,1 1-1,2 0 0,-5 43 1,10-54-17,0 1 0,1-1 1,1 0-1,0 0 0,1 1 0,1-1 1,1-1-1,0 1 0,2 0 1,10 23-1,38 47 16,-40-67-213,-1 0 0,-1 0 0,17 42 0,-29-56-289,-8-11 277,-10-14-80,-245-291-2610,261 307 2826,-29-43 838,31 46-768,-1-1 0,1 0 0,0 0 0,-1 0 0,1 0 0,0 0 0,-1 0 0,1 1 0,0-1 0,0 0 1,0 0-1,0 0 0,0 0 0,0 0 0,0 0 0,0 0 0,0 0 0,0 0 0,0 0 0,1 0 0,-1 0 0,0 1 0,1-1 0,-1 0 0,1 0 0,-1 0 0,1 0 0,-1 1 0,1-1 0,0 0 0,-1 1 0,1-1 0,0 0 0,-1 1 0,1-1 0,0 1 0,0-1 0,0 1 0,0-1 0,-1 1 0,1 0 0,0-1 0,0 1 0,0 0 0,0 0 0,0 0 0,0-1 0,0 1 0,1 0 0,45-4 207,0 1-1,58 5 0,-9 0-933,-62-7-1182,-33 5 1678,-1-1-1,1 1 1,0-1-1,0 1 0,-1-1 1,1 1-1,0-1 1,-1 1-1,1-1 0,0 0 1,-1 1-1,1-1 1,-1 0-1,1 0 0,-1 1 1,1-1-1,-1 0 1,0 0-1,0 0 0,1 0 1,-1 1-1,0-1 1,0 0-1,0 0 0,0 0 1,0 0-1,0 0 1,0 0-1,0 0 0,0 1 1,0-1-1,0 0 1,-1 0-1,1-1 0,-9-22-6844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58.180"/>
    </inkml:context>
    <inkml:brush xml:id="br0">
      <inkml:brushProperty name="width" value="0.025" units="cm"/>
      <inkml:brushProperty name="height" value="0.025" units="cm"/>
    </inkml:brush>
  </inkml:definitions>
  <inkml:trace contextRef="#ctx0" brushRef="#br0">1 1 15503,'0'0'5893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2:58.834"/>
    </inkml:context>
    <inkml:brush xml:id="br0">
      <inkml:brushProperty name="width" value="0.025" units="cm"/>
      <inkml:brushProperty name="height" value="0.025" units="cm"/>
    </inkml:brush>
  </inkml:definitions>
  <inkml:trace contextRef="#ctx0" brushRef="#br0">147 412 15919,'1'-10'1383,"-1"-1"-967,1 0 1,-1-1 0,-1 1 0,0 0-1,-1 0 1,-3-11 0,5 20-335,-1-1 0,1 1 0,-1 0 1,0-1-1,0 1 0,0 0 0,0-1 1,0 1-1,0 0 0,0 0 0,-1 0 1,1 0-1,-1 0 0,0 1 0,0-1 1,1 0-1,-1 1 0,0-1 0,0 1 0,0 0 1,-1-1-1,1 1 0,0 0 0,0 0 1,-1 1-1,1-1 0,-1 0 0,1 1 1,0-1-1,-1 1 0,1 0 0,-1 0 0,1 0 1,-1 0-1,1 0 0,-1 1 0,1-1 1,0 1-1,-1-1 0,-1 2 0,0 0-76,1 0 0,-1 0-1,1 1 1,0-1-1,0 1 1,0-1 0,0 1-1,0 0 1,1 0-1,-1 0 1,1 1 0,0-1-1,0 1 1,0-1-1,0 1 1,1 0 0,-1-1-1,1 1 1,0 0-1,-1 8 1,-2 8 54,1 0 1,0 34-1,2-47-37,1 0 1,0 0-1,0 0 0,1 1 0,0-1 1,4 12-1,-5-17-14,1-1 0,0 1 0,-1-1 0,1 0 0,0 1 0,0-1 0,0 0 0,0 0 0,0 0 0,0 1 0,1-1 0,-1 0 0,0-1 0,1 1 0,-1 0 0,0 0 0,1 0 0,-1-1 0,1 1 0,-1-1 0,1 1 0,-1-1 0,1 0 0,-1 0 0,1 1 0,0-1 0,-1 0 1,1 0-1,-1 0 0,1-1 0,0 1 0,-1 0 0,1-1 0,-1 1 0,1-1 0,1 0 0,4-2 102,0 1 0,-1-1 0,1 0 1,-1-1-1,0 0 0,0 0 0,0 0 0,-1 0 1,10-11-1,42-54 724,-47 56-732,24-34 152,48-87 1,-69 110-216,-2 0-1,-1 0 1,-1-1 0,-1 0 0,-1-1 0,3-27 0,-10 53-39,0 0 0,0 0 0,0 0 0,0 0 0,-1 0 0,1 0 0,0 0 0,0 0 0,0 1 0,0-1 0,-1 0 0,1 0 0,0 0 0,0 0 0,0 0 0,-1 0 0,1 0 0,0 0 0,0 0 0,0 0 0,0 0 0,-1-1 0,1 1 0,0 0 0,0 0 0,0 0 0,0 0 0,-1 0 0,1 0 0,0 0 0,0 0 0,0 0 0,0-1 0,0 1 0,0 0 0,-1 0 0,1 0 1,0 0-1,0 0 0,0-1 0,0 1 0,0 0 0,0 0 0,0 0 0,0 0 0,0-1 0,0 1 0,0 0 0,0 0 0,0 0 0,0 0 0,0-1 0,0 1 0,0 0 0,0 0 0,0 0 0,0-1 0,0 1 0,0 0 0,0 0 0,0 0 0,0 0 0,0 0 0,0-1 0,0 1 0,1 0 0,-1 0 0,0 0 0,0-1 0,-10 12-40,-3 10 28,1 0-1,1 1 1,1 0 0,-12 38 0,-18 99-24,38-146 31,-2-1 7,2-1 0,0 0 0,0 1 0,1-1 0,0 1 0,1 0 0,1-1 1,-1 1-1,5 18 0,-4-29-2,-1 0 0,1 0 0,-1 1 1,1-1-1,-1 0 0,1 0 0,0 0 1,0 0-1,0 0 0,0 0 0,0 0 1,0 0-1,0-1 0,0 1 0,0 0 1,0 0-1,0-1 0,0 1 0,0-1 1,1 1-1,-1-1 0,0 1 0,0-1 1,3 0-1,-1 0 5,0 0 1,0 0 0,0 0-1,1-1 1,-1 0 0,0 1-1,0-1 1,0 0-1,0-1 1,3 0 0,4-4 17,-1 0 0,1 0 0,-1-1 0,15-14 0,-7 5-6,-1-1 1,-1-1-1,-1 0 1,0-1-1,-1-1 1,-1 0-1,-1 0 0,-1-1 1,-1-1-1,11-37 1,-22 66-18,-1 5-10,0 1 0,2-1 0,-1 0 1,1 1-1,1 13 0,0-23 8,0 0-1,1 0 1,-1 0-1,0 0 1,1 0-1,0 0 1,0 0-1,0 0 1,0 0-1,0-1 1,0 1-1,1 0 1,-1-1-1,1 1 1,0-1-1,0 0 1,0 1-1,0-1 1,0 0-1,0 0 0,1 0 1,-1-1-1,1 1 1,-1 0-1,1-1 1,0 0-1,0 0 1,-1 1-1,1-2 1,0 1-1,0 0 1,5 0-1,7 0 11,1 0 0,-1-2 0,0 0-1,1 0 1,-1-2 0,0 0 0,0 0 0,0-2-1,-1 0 1,0 0 0,1-1 0,-2-1-1,26-16 1,-37 22 9,0-1 0,-1 1 0,1 0-1,0-1 1,0 1 0,-1-1 0,1 0 0,-1 1 0,0-1-1,1 0 1,-1 0 0,0 0 0,0 0 0,0 0 0,0 0-1,-1 0 1,1 0 0,-1 0 0,1 0 0,-1 0 0,1-1-1,-1 1 1,0 0 0,0 0 0,0-1 0,-1 1 0,1 0-1,0 0 1,-1 0 0,1 0 0,-1-1 0,0 1 0,0 0-1,-2-3 1,-4-7 198,-1 1 0,0 0 1,-1 0-1,-20-17 0,21 20-128,1 1 0,-1-1 1,1-1-1,-7-10 0,14 18-101,0 0-1,-1 1 0,1-1 1,0 0-1,0 1 0,0-1 1,0 0-1,0 1 1,0-1-1,0 0 0,0 1 1,1-1-1,-1 1 1,0-1-1,0 0 0,0 1 1,1-1-1,-1 0 0,0 1 1,1-1-1,-1 1 1,1-1-1,-1 1 0,0-1 1,1 1-1,-1-1 0,1 1 1,-1 0-1,1-1 1,0 1-1,-1-1 0,1 1 1,-1 0-1,1 0 1,0-1-1,-1 1 0,1 0 1,0 0-1,-1 0 0,1 0 1,0 0-1,-1 0 1,1 0-1,0 0 0,-1 0 1,2 0-1,45-4-1477,-32 4 691,3-2-1819,0-1 0,29-9-1,-3-4-6642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4:23.133"/>
    </inkml:context>
    <inkml:brush xml:id="br0">
      <inkml:brushProperty name="width" value="0.025" units="cm"/>
      <inkml:brushProperty name="height" value="0.025" units="cm"/>
    </inkml:brush>
  </inkml:definitions>
  <inkml:trace contextRef="#ctx0" brushRef="#br0">1 234 4004,'0'0'7612,"12"2"-7537,6-1 54,0 1 0,-1-2 0,1-1 0,0 0-1,0-1 1,23-6 0,88-30 378,-75 20-227,2 2 0,0 2 0,1 3-1,110-8 1,170 35 1638,-1 0-911,-327-16-1058,0 0 0,0-1-1,0 0 1,0-1-1,-1 0 1,1 0-1,0-1 1,-1 0-1,16-8 1,-19 8-261,-1 0 1,0 0 0,1 0 0,-1-1-1,0 1 1,-1-1 0,1 0-1,-1 0 1,1 0 0,-1-1 0,0 1-1,-1-1 1,1 0 0,-1 0 0,0 0-1,0 0 1,1-9 0,2-21-3149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0.437"/>
    </inkml:context>
    <inkml:brush xml:id="br0">
      <inkml:brushProperty name="width" value="0.025" units="cm"/>
      <inkml:brushProperty name="height" value="0.025" units="cm"/>
    </inkml:brush>
  </inkml:definitions>
  <inkml:trace contextRef="#ctx0" brushRef="#br0">274 169 3748,'0'-10'15579,"0"45"-12351,0 59-2999,1-54-47,2 0-1,2 0 1,2 0-1,1 0 1,2-1-1,2-1 1,24 56-1,-39-98-641,0-1-1,-1 1 0,1 1 0,-1-1 0,0 1 1,-6-5-1,-8-7-574,-166-178-12213,127 125 13298,4-2 5301,52 68-5111,0 1 0,-1 0 1,1 0-1,0-1 0,0 1 0,0-1 1,1 1-1,-1-1 0,0 1 1,1-1-1,-1 1 0,1-1 0,-1 1 1,1-1-1,0 0 0,-1 1 0,1-1 1,0 0-1,0 1 0,0-1 1,0 0-1,1 1 0,-1-1 0,0 0 1,1 1-1,-1-1 0,1 0 0,0 1 1,-1-1-1,1 1 0,1-2 1,2-1 58,1 0 0,-1 1 0,1 0-1,0-1 1,0 2 0,0-1 0,9-3 0,4-3 52,11-6-229,200-97 3285,-151 78-6054,1 2-4598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0.779"/>
    </inkml:context>
    <inkml:brush xml:id="br0">
      <inkml:brushProperty name="width" value="0.025" units="cm"/>
      <inkml:brushProperty name="height" value="0.025" units="cm"/>
    </inkml:brush>
  </inkml:definitions>
  <inkml:trace contextRef="#ctx0" brushRef="#br0">1 230 14414,'0'0'7238,"73"-22"-5091,-28-7-674,9-3-897,-2-3-479,-5 4-258,-5 3-1536,-14 5-834,-13 5-1857,-9 6-2370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1.138"/>
    </inkml:context>
    <inkml:brush xml:id="br0">
      <inkml:brushProperty name="width" value="0.025" units="cm"/>
      <inkml:brushProperty name="height" value="0.025" units="cm"/>
    </inkml:brush>
  </inkml:definitions>
  <inkml:trace contextRef="#ctx0" brushRef="#br0">14 231 6919,'-2'11'5183,"-1"4"-3745,0 3-104,0 0-1,1 0 1,1-1 0,1 21-1,0-35-1231,0 0 0,0 0-1,0 0 1,1 0 0,-1 0-1,1 0 1,0 0 0,0 0-1,0 0 1,0 0 0,0 0-1,1 0 1,-1-1 0,1 1-1,0-1 1,0 1 0,0-1-1,0 0 1,0 1 0,0-1 0,0 0-1,1 0 1,-1-1 0,1 1-1,0 0 1,-1-1 0,1 0-1,0 0 1,0 0 0,0 0-1,0 0 1,5 1 0,1-2-55,1 0 1,-1-1-1,0 0 0,1 0 1,-1-1-1,0 0 1,0-1-1,0 0 1,0 0-1,-1-1 1,1 0-1,-1-1 1,0 0-1,0 0 1,-1 0-1,1-1 1,8-9-1,10-11 45,-2-1 0,-1-1 0,21-33 0,-44 61-74,0 0 0,0-1 1,0 1-1,0 0 0,0 0 0,0 0 0,0-1 0,1 1 1,-1 0-1,0 0 0,0 0 0,0-1 0,0 1 0,0 0 1,1 0-1,-1 0 0,0 0 0,0-1 0,0 1 0,0 0 1,1 0-1,-1 0 0,0 0 0,0 0 0,0 0 0,1-1 0,-1 1 1,0 0-1,0 0 0,1 0 0,-1 0 0,0 0 0,0 0 1,0 0-1,1 0 0,-1 0 0,0 0 0,0 0 0,1 0 1,-1 0-1,0 0 0,0 1 0,1-1 0,-1 0 0,0 0 1,0 0-1,0 0 0,1 0 0,-1 0 0,0 1 0,0-1 1,0 0-1,0 0 0,1 0 0,-1 0 0,0 1 0,5 21 563,-3 52-77,-2-42-163,0-30-329,0 0 1,0-1-1,0 1 0,0 0 0,0 0 1,1 0-1,-1-1 0,1 1 0,-1 0 1,1 0-1,0-1 0,-1 1 1,1 0-1,0-1 0,0 1 0,0-1 1,1 0-1,-1 1 0,2 1 0,-2-3 5,0 1 1,0-1-1,1 1 0,-1-1 0,0 1 0,1-1 0,-1 0 1,1 0-1,-1 0 0,0 0 0,1 0 0,-1 0 0,1 0 1,-1 0-1,0 0 0,1 0 0,-1-1 0,0 1 0,2-1 1,4-2 39,0-1 1,0 0 0,0 0 0,-1 0 0,0-1 0,1 0 0,5-6 0,7-6-248,-2-1 1,0 0-1,-1-1 1,-1-1-1,-1 0 1,0-1-1,16-35 1,-31 56 107,1 1 1,0-1 0,-1 0 0,1 0 0,0 0 0,0 0-1,-1 0 1,1 0 0,0 1 0,-1-1 0,1 0-1,0 0 1,-1 0 0,1 0 0,0 0 0,-1 0-1,1 0 1,0 0 0,-1 0 0,1-1 0,0 1-1,-1 0 1,1 0 0,0 0 0,0 0 0,-1 0-1,1 0 1,0-1 0,-1 1 0,1 0 0,0 0 0,0-1-1,0 1 1,-1 0 0,1 0 0,0-1 0,0 1-1,0 0 1,-1 0 0,1-1 0,0 1 0,0 0-1,0-1 1,0 1 0,0 0 0,0-1 0,0 1-1,0 0 1,0-1 0,0 1 0,0 0 0,0 0-1,0-1 1,0 1 0,0 0 0,0-1 0,0 1-1,0 0 1,0-1 0,0 1 0,0 0 0,1-1 0,-1 1-1,0 0 1,0 0 0,0-1 0,1 1 0,-25 13-6120,22-12 5420,-14 10-6004</inkml:trace>
  <inkml:trace contextRef="#ctx0" brushRef="#br0" timeOffset="1">482 0 14926,'0'0'6823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1.480"/>
    </inkml:context>
    <inkml:brush xml:id="br0">
      <inkml:brushProperty name="width" value="0.025" units="cm"/>
      <inkml:brushProperty name="height" value="0.025" units="cm"/>
    </inkml:brush>
  </inkml:definitions>
  <inkml:trace contextRef="#ctx0" brushRef="#br0">128 56 14350,'0'0'1291,"-11"9"743,6-6-1909,-12 12 1102,0-1-1,-18 22 0,31-31-1068,-1 1 0,1-1 0,0 0 0,1 1 0,0 0 0,-1 0 0,2 0 1,-1 0-1,1 1 0,0-1 0,0 0 0,0 1 0,0 12 0,2-19-157,0 1 0,0 0 1,0-1-1,0 1 0,0-1 0,0 1 1,0 0-1,0-1 0,0 1 1,0-1-1,1 1 0,-1 0 0,0-1 1,0 1-1,1-1 0,-1 1 0,0-1 1,1 1-1,-1-1 0,0 1 1,1-1-1,-1 1 0,1-1 0,-1 0 1,1 1-1,-1-1 0,1 0 1,-1 1-1,1-1 0,0 0 0,-1 0 1,1 1-1,0-1 0,25-4 55,-19 0-41,0 1 1,0-1-1,0 0 0,11-9 1,-2-3-197,-2 0-1,21-31 1,-21 27 202,31-32 0,-42 95 1383,-4-26-1098,1-11-190,-1-1 0,1 0 0,0 1 0,1-1 0,-1 0 0,2 8 0,-1-12-105,-1 0-1,1 0 0,-1 0 1,1-1-1,-1 1 0,1 0 1,-1 0-1,1 0 0,0-1 1,0 1-1,-1 0 0,1-1 1,0 1-1,0 0 0,0-1 1,-1 1-1,1-1 0,0 1 1,0-1-1,0 0 1,0 0-1,0 1 0,0-1 1,0 0-1,0 0 0,0 0 1,0 0-1,0 0 0,0 0 1,0 0-1,0 0 0,0 0 1,0 0-1,0-1 0,0 1 1,0 0-1,0-1 1,0 1-1,1-1 0,6-3-46,1 0 0,-1-1-1,0 0 1,-1 0-1,1-1 1,-1 1 0,0-2-1,9-10 1,-1 1-2183,-1-1 1,18-28 0,-20 23-2518,-4 1-1264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1.819"/>
    </inkml:context>
    <inkml:brush xml:id="br0">
      <inkml:brushProperty name="width" value="0.025" units="cm"/>
      <inkml:brushProperty name="height" value="0.025" units="cm"/>
    </inkml:brush>
  </inkml:definitions>
  <inkml:trace contextRef="#ctx0" brushRef="#br0">0 59 11531,'0'0'8333,"8"-9"-5504,-5 6-2692,0-1 33,0 0 0,0 1 0,0-1 0,0 1 1,1 0-1,0 0 0,0 0 0,0 1 0,0-1 1,0 1-1,0 0 0,0 0 0,1 0 0,-1 1 1,1-1-1,0 1 0,-1 0 0,1 1 0,0-1 0,4 1 1,-4-1-140,0 2-1,-1-1 1,1 0 0,0 1 0,-1 0 0,1 0 0,-1 0 0,1 0 0,-1 1 0,0 0 0,0 0 0,0 0-1,1 0 1,-2 1 0,1-1 0,0 1 0,-1 0 0,5 5 0,-6-5-23,1 0 1,-1 1 0,-1 0-1,1-1 1,0 1-1,-1 0 1,0 0 0,0 0-1,0 0 1,0 0-1,-1 0 1,1 0 0,-1 0-1,0 0 1,-1 0-1,1 0 1,0 0-1,-1 0 1,0 0 0,0 0-1,0 0 1,-3 3-1,-1 4 136,0 0-1,-1-1 1,0 1-1,-1-2 1,-15 19-1,-15 22 683,36-49-824,1-1-1,0 0 1,0 0-1,0 0 0,0 1 1,0-1-1,0 0 0,-1 0 1,1 0-1,0 1 1,0-1-1,0 0 0,0 0 1,0 1-1,0-1 1,0 0-1,0 0 0,0 1 1,0-1-1,0 0 1,0 0-1,0 1 0,1-1 1,-1 0-1,0 0 1,0 1-1,0-1 0,0 0 1,0 0-1,0 0 1,1 1-1,-1-1 0,0 0 1,0 0-1,0 0 0,0 0 1,1 1-1,-1-1 1,0 0-1,0 0 0,0 0 1,1 0-1,-1 0 1,0 0-1,0 0 0,1 0 1,-1 0-1,0 0 1,0 1-1,1-1 0,-1 0 1,0 0-1,0 0 1,1 0-1,-1-1 0,0 1 1,0 0-1,0 0 0,1 0 1,-1 0-1,0 0 1,0 0-1,1 0 0,-1 0 1,0 0-1,0-1 1,0 1-1,1 0 0,19-6-122,0-1-1,32-16 0,-45 20-903,0-1-1,-1 0 1,1 0-1,-1-1 1,0 0 0,5-5-1,-4-2-6661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2.189"/>
    </inkml:context>
    <inkml:brush xml:id="br0">
      <inkml:brushProperty name="width" value="0.025" units="cm"/>
      <inkml:brushProperty name="height" value="0.025" units="cm"/>
    </inkml:brush>
  </inkml:definitions>
  <inkml:trace contextRef="#ctx0" brushRef="#br0">0 182 18674,'0'0'6214,"55"-34"-5574,-6 12-384,10-4-224,2-2-416,-3-4-3267,-4-7-6855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2.535"/>
    </inkml:context>
    <inkml:brush xml:id="br0">
      <inkml:brushProperty name="width" value="0.025" units="cm"/>
      <inkml:brushProperty name="height" value="0.025" units="cm"/>
    </inkml:brush>
  </inkml:definitions>
  <inkml:trace contextRef="#ctx0" brushRef="#br0">10 0 16592,'0'0'1420,"-1"9"192,-5 63 88,3 1 0,4-1 1,15 117-1,-14-180-1570,16 65 585,-17-71-677,0 0 1,0 0-1,0 0 0,0 0 1,1 0-1,-1 0 0,1-1 1,0 1-1,0 0 1,0-1-1,0 0 0,1 1 1,-1-1-1,0 0 0,1 0 1,0 0-1,-1 0 0,1-1 1,5 3-1,-6-4 12,0 0 1,0 0-1,0 0 0,0 0 0,0 0 1,0-1-1,0 1 0,1 0 0,-1-1 1,0 0-1,0 1 0,-1-1 0,1 0 1,0 0-1,0 0 0,0 0 0,0 0 1,-1-1-1,1 1 0,-1-1 0,1 1 1,2-4-1,30-42 598,-30 40-578,35-61 157,55-140-1,-46 96-743,-54 172-7405,-25 32-1698,14-43 5387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2.893"/>
    </inkml:context>
    <inkml:brush xml:id="br0">
      <inkml:brushProperty name="width" value="0.025" units="cm"/>
      <inkml:brushProperty name="height" value="0.025" units="cm"/>
    </inkml:brush>
  </inkml:definitions>
  <inkml:trace contextRef="#ctx0" brushRef="#br0">1 364 9129,'0'0'15945,"11"-3"-14380,4-2-1315,0 0 1,-1-1 0,0 0 0,25-16 0,-36 20-325,0 0-1,1 1 1,0 0-1,-1-1 1,1 1-1,0 0 1,-1 1-1,1-1 1,6 1-1,-6-1 72,1 1 0,-1-1 0,0 1 0,0-1 0,0 0 0,1-1 0,5-2 0,0-2 25,0-1 0,0-1-1,0 0 1,-1 0 0,-1-1-1,1 0 1,-1 0 0,-1-1 0,0 0-1,0-1 1,-1 1 0,0-1-1,-1-1 1,0 1 0,6-22-1,-22 76-275,7-35 271,1 1-1,1 1 1,0-1 0,0 0 0,0 1-1,2-1 1,-1 0 0,1 1 0,0-1-1,1 1 1,2 11 0,-3-20-3,1 0 0,0 1 0,-1-1 0,1 0 0,0 1 0,0-1 0,0 0 0,-1 0 1,1 0-1,1 1 0,-1-1 0,0 0 0,0-1 0,0 1 0,0 0 0,1 0 0,-1 0 0,0-1 0,1 1 0,-1-1 0,0 1 0,1-1 0,-1 1 0,1-1 1,-1 0-1,1 0 0,-1 0 0,1 0 0,-1 0 0,1 0 0,-1 0 0,1 0 0,-1 0 0,1-1 0,-1 1 0,0-1 0,1 1 0,-1-1 0,1 0 0,-1 1 1,0-1-1,3-2 0,3-1 72,0 0 1,1 0 0,-2-1 0,1-1-1,0 1 1,6-8 0,-4 2-72,0 0-1,-1 0 1,0-1 0,0 0 0,-2-1 0,1 0 0,-2 0-1,0 0 1,0 0 0,5-27 0,-8 23-959,0 0 0,0-29 0,-2 46 819,0-1 0,0 0 1,0 0-1,0 1 1,0-1-1,0 0 1,0 1-1,0-1 0,0 0 1,0 0-1,0 1 1,0-1-1,0 0 1,0 1-1,-1-1 0,1 0 1,0 1-1,0-1 1,-1 0-1,1 1 1,-1-1-1,1 1 1,0-1-1,-1 1 0,1-1 1,-1 1-1,0-1 1,1 1-1,-1-1 1,1 1-1,-1 0 0,1-1 1,-1 1-1,0 0 1,1-1-1,-1 1 1,0 0-1,0 0 0,1 0 1,-1 0-1,0 0 1,1 0-1,-1 0 1,0 0-1,1 0 0,-1 0 1,0 0-1,0 0 1,-1 1-1,0 0-235,0 0 1,-1 0-1,1 0 0,0 1 0,-1-1 0,1 1 0,0-1 0,0 1 1,0 0-1,1 0 0,-1 0 0,-2 3 0,-38 58-4044,37-57 2146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3.237"/>
    </inkml:context>
    <inkml:brush xml:id="br0">
      <inkml:brushProperty name="width" value="0.025" units="cm"/>
      <inkml:brushProperty name="height" value="0.025" units="cm"/>
    </inkml:brush>
  </inkml:definitions>
  <inkml:trace contextRef="#ctx0" brushRef="#br0">1 1 15983,'0'0'7912,"37"55"-10090,-18-46-641,1-4-2274,4-1-3523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3.579"/>
    </inkml:context>
    <inkml:brush xml:id="br0">
      <inkml:brushProperty name="width" value="0.025" units="cm"/>
      <inkml:brushProperty name="height" value="0.025" units="cm"/>
    </inkml:brush>
  </inkml:definitions>
  <inkml:trace contextRef="#ctx0" brushRef="#br0">102 1 12780,'0'0'6016,"-10"6"-4152,-1 1-1498,1 1 1,0 0-1,0 0 1,-9 11-1,15-16-305,1 1 0,1-1 0,-1 1 0,0 0 0,1 0 0,0 0-1,0 0 1,0 0 0,0 0 0,1 0 0,-1 1 0,1-1 0,0 1 0,0-1 0,1 1-1,0-1 1,-1 1 0,2 6 0,0-10-66,0 0 0,-1-1-1,1 1 1,0-1 0,0 1 0,0 0 0,0-1-1,0 1 1,0-1 0,0 0 0,0 1 0,0-1-1,0 0 1,0 0 0,0 1 0,0-1-1,0 0 1,0 0 0,0 0 0,1 0 0,1-1-1,26-1-893,-7-4 5,-14 4 657,0 0 1,-1 0-1,1 1 0,0 0 0,0 0 0,15 1 0,-21 0 270,0 1-1,0 0 1,0-1-1,0 1 1,0 0-1,0 0 1,-1 0-1,1 0 1,0 0-1,-1 0 1,1 0-1,-1 1 1,1-1-1,-1 1 1,0-1-1,1 1 1,-1-1-1,0 1 1,0 0-1,0 0 1,0-1-1,-1 1 1,1 0-1,0 0 1,-1 0-1,1 0 1,-1 0-1,0 0 1,1 0 0,-1 0-1,0 0 1,-1 4-1,1-3 105,0 1-1,0-1 1,0 1 0,-1-1-1,0 1 1,0-1-1,0 1 1,0-1 0,0 0-1,0 0 1,-1 1 0,0-1-1,0 0 1,1 0-1,-2-1 1,1 1 0,0 0-1,-1-1 1,1 1 0,-1-1-1,0 0 1,1 0-1,-4 2 1,0-1 88,1 0-1,0 0 1,-1-1-1,1 0 1,-1 0-1,0 0 1,0-1-1,0 0 1,0 0-1,0-1 1,0 1-1,-10-2 1,15 1-345,0 0 1,-1 0-1,1-1 1,0 1-1,0 0 1,0-1-1,-1 1 1,1-1-1,0 1 1,0-1-1,0 0 0,0 1 1,0-1-1,0 0 1,0 0-1,0 0 1,0 0-1,1 0 1,-1 0-1,0 0 1,0 0-1,1 0 1,-1 0-1,1 0 0,-1 0 1,1 0-1,-1-1 1,1 1-1,-1-2 1,1-39-6678,5 16-533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4:23.616"/>
    </inkml:context>
    <inkml:brush xml:id="br0">
      <inkml:brushProperty name="width" value="0.025" units="cm"/>
      <inkml:brushProperty name="height" value="0.025" units="cm"/>
    </inkml:brush>
  </inkml:definitions>
  <inkml:trace contextRef="#ctx0" brushRef="#br0">276 0 3267,'-12'8'171,"-114"72"777,102-66 868,-1-2 0,-27 10-1,49-21-1558,-1 0 0,1 0 0,0 1-1,0-1 1,0 1 0,0 0 0,0 0-1,0 0 1,-3 3 0,6-5-237,0 1-1,-1-1 1,1 0-1,0 1 1,0-1 0,-1 0-1,1 1 1,0-1 0,0 0-1,0 1 1,0-1 0,0 0-1,0 1 1,0-1 0,0 0-1,-1 1 1,1-1-1,0 1 1,1-1 0,-1 0-1,0 1 1,0-1 0,0 0-1,0 1 1,0-1 0,0 0-1,0 1 1,0-1-1,1 0 1,-1 1 0,0-1-1,0 1 1,22 8-220,0-5 217,0-1-1,0-1 1,0-1-1,0-1 0,0 0 1,43-8-1,132-42 201,-45 9-202,-108 34 36,0 1 0,0 2-1,86 4 1,132 29 1173,-242-26-1102,55 7-311,82 1 1,-120-12-1293,0-1-1,44-8 1,12-13-6137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3.937"/>
    </inkml:context>
    <inkml:brush xml:id="br0">
      <inkml:brushProperty name="width" value="0.025" units="cm"/>
      <inkml:brushProperty name="height" value="0.025" units="cm"/>
    </inkml:brush>
  </inkml:definitions>
  <inkml:trace contextRef="#ctx0" brushRef="#br0">49 172 12908,'0'0'8349,"9"-8"-5653,-3 2-2319,50-57 1789,-51 58-2125,-2 0 0,1 0 0,0-1 0,-1 0 0,0 1 0,-1-1 0,1 0 0,-1-1 0,0 1 0,-1 0-1,1-1 1,0-6 0,-3 12-42,1 1 1,0-1-1,0 0 0,-1 1 0,1-1 1,0 1-1,-1-1 0,1 0 0,0 1 0,-1-1 1,1 1-1,-1-1 0,1 1 0,-1 0 1,1-1-1,-1 1 0,0-1 0,1 1 1,-1 0-1,1-1 0,-1 1 0,0 0 0,1 0 1,-1 0-1,0-1 0,1 1 0,-1 0 1,0 0-1,1 0 0,-1 0 0,0 0 0,1 0 1,-1 0-1,0 0 0,1 1 0,-1-1 1,0 0-1,1 0 0,-1 1 0,0-1 0,1 0 1,-1 0-1,0 2 0,-33 12-23,25-7 16,1 1 1,-1-1 0,2 1-1,-1 1 1,1-1 0,0 1 0,1 1-1,-7 11 1,9-14 14,1-1 0,0 1 0,1-1 0,-1 1 0,1 0 0,0 0 0,1 0 0,0 0 0,0 1 0,1-1 0,-1 0 0,2 0 0,1 15 0,-1-19 2,1 0 0,-1 1 1,1-1-1,0 0 0,0 0 1,0 0-1,1 0 1,-1-1-1,1 1 0,-1-1 1,1 1-1,0-1 0,0 0 1,0 0-1,0 0 0,0 0 1,1-1-1,-1 1 1,1-1-1,-1 0 0,0 0 1,1 0-1,0-1 0,-1 1 1,1-1-1,5 0 1,14 2-253,0-1 1,42-4-1,-58 2 40,61-12-2796,-25-3-1754,2-9-6420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4.282"/>
    </inkml:context>
    <inkml:brush xml:id="br0">
      <inkml:brushProperty name="width" value="0.025" units="cm"/>
      <inkml:brushProperty name="height" value="0.025" units="cm"/>
    </inkml:brush>
  </inkml:definitions>
  <inkml:trace contextRef="#ctx0" brushRef="#br0">1 84 7527,'2'-11'4175,"10"-37"-1095,0 26 179,-12 22-3193,0 0 1,0 0-1,0-1 1,1 1-1,-1 0 1,0 0-1,0 0 1,1-1-1,-1 1 1,0 0-1,0 0 1,0 0-1,1 0 1,-1 0-1,0-1 1,1 1-1,-1 0 1,0 0-1,0 0 1,1 0-1,-1 0 1,0 0-1,0 0 1,1 0-1,-1 0 0,0 0 1,1 0-1,-1 0 1,0 0-1,0 0 1,1 1-1,-1-1 1,0 0-1,0 0 1,1 0-1,-1 0 1,0 0-1,0 1 1,1-1-1,-1 0 1,0 0-1,0 0 1,0 1-1,0-1 1,1 0-1,-1 0 1,0 0-1,0 1 1,0-1-1,0 0 1,0 0-1,0 1 1,1-1-1,-1 0 1,0 1-1,0-1 1,0 0-1,0 0 1,0 1-1,0-1 1,0 0-1,0 1 1,0-1-1,-1 1 0,6 27 765,-3 0-1,0 0 0,-3 41 0,2 40 323,2-85-1022,0-1 0,2 0 0,1 0 0,0 0 0,2-1 0,11 24 0,4-3 155,53 77 0,-57-85-207,-19-31 97,-13-21-57,-11-18-90,-35-68 1,51 85-94,0 1 1,1-1 0,1 0 0,1-1-1,0 0 1,-2-25 0,7 43 7,0-1 0,0 1 0,1-1 0,-1 1 0,1-1 0,-1 1 0,1 0 0,-1-1 0,1 1 0,0 0 0,-1-1 0,1 1 0,0 0 0,0 0 0,0 0 0,0 0 0,0-1 0,0 2 0,0-1 0,1 0 0,-1 0 0,0 0 0,1 0 0,-1 1 0,0-1 0,1 1 0,-1-1 0,0 1 0,1-1 0,-1 1 0,1 0 0,-1 0 0,1 0 0,2 0 0,65-1-2847,-49 2 1461,15-1-2177,-1 0-2472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5.170"/>
    </inkml:context>
    <inkml:brush xml:id="br0">
      <inkml:brushProperty name="width" value="0.025" units="cm"/>
      <inkml:brushProperty name="height" value="0.025" units="cm"/>
    </inkml:brush>
  </inkml:definitions>
  <inkml:trace contextRef="#ctx0" brushRef="#br0">76 550 14734,'0'0'2664,"-8"-1"-118,-26-4-667,32 5-1807,1 0 0,0 0 0,-1 0 0,1 1 0,-1-1 0,1 0-1,0 1 1,-1 0 0,1-1 0,0 1 0,-1 0 0,1-1 0,0 1 0,0 0-1,0 0 1,0 0 0,0 0 0,0 0 0,0 0 0,0 0 0,0 1 0,1-1-1,-1 0 1,0 0 0,1 1 0,-1-1 0,1 0 0,-1 1 0,1-1 0,0 1-1,-1-1 1,1 0 0,0 3 0,-1 0-23,1-1 0,0 1 0,-1-1 0,1 1 0,1-1 0,-1 1 0,0 0 0,1-1 0,0 1 0,0-1 0,2 6 1,-1-6-41,0-1 0,0 0 1,0 0-1,0 0 1,0 0-1,1 0 1,-1-1-1,0 1 1,1-1-1,0 1 1,-1-1-1,1 0 1,0 0-1,-1 0 0,1 0 1,0-1-1,0 1 1,0-1-1,0 0 1,0 0-1,0 0 1,0 0-1,-1 0 1,1 0-1,0-1 1,0 0-1,0 1 0,3-3 1,2 1 1,0-1 0,0 0 0,0 0 0,-1-1 0,1 0 0,-1 0 0,0-1 0,10-9 0,-2-1-64,0-1-1,-2 0 1,0-2-1,-1 1 1,0-1-1,-2-1 1,0 0-1,10-30 1,-11 23 85,-1 0 0,-1-1 0,-2 0 1,0 0-1,-2 0 0,0-30 0,-3 56-27,0-1 0,1 1 0,-1 0 0,0 0 0,0 0 0,0-1 0,0 1 0,-1 0 0,1 0 0,0 0 0,0-1 0,-1 1 0,1 0 0,-1 0 0,1 0 0,-1 0 0,1 0 0,-1 0 0,0 0 0,0 0 0,1 0 0,-1 0 0,0 0 0,-2-1 0,2 2 5,0 0 1,0 0-1,-1 0 1,1 0-1,0 0 1,0 0-1,0 0 1,-1 1-1,1-1 1,0 0-1,0 1 1,0-1-1,0 1 1,-1-1-1,1 1 1,0 0-1,0-1 1,0 1-1,-1 1 1,-5 5 34,-1 0 0,1 0 0,0 0 0,-9 15 0,7-7 189,0 0-1,1 0 1,-11 30-1,17-37-175,-1-1 1,1 1-1,1 0 0,-1 0 1,1 0-1,1 0 0,-1 0 0,1 0 1,1 0-1,2 12 0,-3-18-53,1 1-1,1-1 1,-1 1-1,0-1 1,1 0 0,-1 0-1,1 0 1,-1 0-1,1 0 1,0 0-1,0 0 1,0 0-1,0-1 1,0 1-1,1-1 1,-1 1 0,0-1-1,1 0 1,-1 0-1,1 0 1,-1 0-1,1-1 1,0 1-1,-1-1 1,1 1-1,-1-1 1,1 0 0,0 0-1,-1 0 1,1 0-1,0-1 1,2 0-1,0 1-23,0-1-1,0 1 0,1-1 0,-1-1 1,0 1-1,0-1 0,-1 0 1,1 0-1,0 0 0,-1-1 0,1 1 1,-1-1-1,0 0 0,0-1 1,6-5-1,-5 3 21,-2-1 1,1 0 0,-1 1-1,0-1 1,0-1-1,-1 1 1,0 0-1,-1 0 1,1-1 0,-1 1-1,-1-1 1,1 0-1,-1 1 1,-1-1-1,1 1 1,-3-9 0,3 16 2,0-1 0,0 1 0,0-1 1,0 1-1,-1-1 0,1 1 0,0-1 1,0 1-1,-1-1 0,1 1 0,0-1 1,-1 1-1,1 0 0,0-1 0,-1 1 1,1 0-1,-1-1 0,1 1 0,0 0 1,-1-1-1,1 1 0,-1 0 1,1 0-1,-1 0 0,1 0 0,-1-1 1,1 1-1,-1 0 0,1 0 0,-1 0 1,1 0-1,-1 0 0,0 0 0,1 0 1,-1 0-1,1 0 0,-1 0 0,1 1 1,-1-1-1,1 0 0,-1 0 1,1 0-1,-1 1 0,1-1 0,-1 0 1,1 1-1,0-1 0,-1 0 0,1 1 1,-1-1-1,1 0 0,0 1 0,-1-1 1,1 1-1,0-1 0,-1 1 0,-18 25 122,16-18-107,1-1-1,0 0 1,0 1 0,0 0 0,1-1-1,0 1 1,1 0 0,0 0 0,0 0-1,0-1 1,1 1 0,1 0-1,-1-1 1,1 1 0,5 13 0,-4-15-117,0-1 1,-1 0 0,2-1 0,-1 1-1,0 0 1,1-1 0,0 0-1,0 0 1,1 0 0,-1-1 0,1 1-1,-1-1 1,1 0 0,0 0-1,0-1 1,0 1 0,1-1-1,-1 0 1,1-1 0,-1 1 0,1-1-1,7 1 1,-8-1-303,1-1 0,-1 1 1,1-1-1,-1 0 0,1-1 0,-1 1 0,1-1 1,-1 0-1,0 0 0,1-1 0,-1 0 0,0 1 0,0-2 1,0 1-1,0-1 0,5-3 0,-5 1 29,0 1-1,0-1 0,-1-1 1,1 1-1,-1-1 1,0 1-1,-1-1 1,0 0-1,0 0 1,0-1-1,0 1 1,2-12-1,10-53 273,-16 24 2889,1 46-2708,0 0 1,0 1-1,0-1 1,-1 0-1,1 1 1,0-1-1,0 0 1,-1 1-1,1-1 1,-1 1-1,1-1 1,0 1-1,-1-1 1,1 1-1,-1-1 1,1 1-1,-1-1 1,1 1-1,-1 0 1,0-1 0,1 1-1,-1 0 1,1 0-1,-1-1 1,0 1-1,1 0 1,-1 0-1,0 0 1,1 0-1,-1 0 1,0 0-1,1 0 1,-1 0-1,0 0 1,1 0-1,-1 0 1,0 0-1,1 0 1,-1 0-1,0 1 1,1-1-1,-1 0 1,1 1 0,-1-1-1,0 0 1,1 1-1,-1-1 1,1 1-1,-1-1 1,1 0-1,-1 2 1,-27 22 1231,23-17-1153,1 0 0,0 0 1,0 1-1,1-1 0,0 1 1,0-1-1,0 1 0,1 0 1,1 0-1,-1 0 0,1 1 0,1-1 1,0 0-1,0 11 0,4 8-199,0 0-1,2 0 0,9 26 0,-7-28-1002,-1 0 0,-1 1 0,2 33-1,-7-52 600,-1 25-809,1-31 1249,-1 0 0,0-1 0,0 1 0,0 0 0,0 0 0,0-1 0,0 1 0,0 0 0,0-1 0,-1 1 0,1 0 0,0 0 0,0-1 0,-1 1 0,1 0 0,0-1 0,-1 1 0,1 0 0,0-1 0,-1 1 0,1-1 0,-1 1 0,1-1 0,-1 1 0,1-1 0,-1 1 0,0-1 0,0 1 0,0-1 49,0-1 0,1 1 0,-1-1 0,0 0 1,1 1-1,-1-1 0,0 0 0,1 1 0,-1-1 0,1 0 0,-1 0 0,1 1 0,0-1 0,-1 0 0,1 0 0,0 0 0,-1 0 0,1 1 0,0-1 0,0 0 0,0 0 0,0 0 0,0 0 0,0-1 0,-2-30 394,1 28-323,-2-95 277,14-150-1,-6 200-241,3 2-1,2-1 0,2 1 1,1 0-1,25-52 0,-37 96-128,0 0 0,1 1 0,-1-1 0,1 0 0,0 0 0,-1 1 0,1-1-1,1 1 1,3-4 0,-6 6-20,0 0-1,0 0 1,1 0-1,-1-1 1,0 1-1,0 0 1,0 0-1,1 0 1,-1 0-1,0 0 1,0 0-1,1 0 1,-1 0-1,0 0 1,0 0-1,0 0 1,1 0-1,-1 0 1,0 0-1,0 0 1,1 0-1,-1 0 1,0 0-1,0 0 1,0 1-1,1-1 1,-1 0-1,0 0 1,0 0-1,0 0 1,1 0-1,-1 0 1,0 1-1,0-1 1,0 0-1,0 0 1,1 0-1,-1 1 1,0-1-1,3 20 147,-3 8-174,-1 16 224,3 1 1,10 67-1,-10-99-148,1 0 0,1 0 0,0 0 0,0 0 1,2-1-1,-1 0 0,2 0 0,-1 0 0,2-1 0,-1 0 0,2 0 0,18 18 0,-9-16 10,-18-13-62,0 0 1,0 0 0,1 0-1,-1 0 1,0 0-1,0 0 1,0 0 0,0 0-1,0 0 1,0 0-1,1 0 1,-1 0 0,0 0-1,0 0 1,0 0-1,0 0 1,0 0-1,1 0 1,-1 0 0,0 0-1,0 0 1,0 0-1,0 0 1,0 0 0,0 0-1,1 0 1,-1 0-1,0-1 1,0 1 0,0 0-1,0 0 1,0 0-1,0 0 1,0 0-1,0 0 1,0 0 0,0-1-1,0 1 1,1 0-1,-1 0 1,0 0 0,0 0-1,0 0 1,0 0-1,0-1 1,0 1 0,0 0-1,0 0 1,0 0-1,0 0 1,0 0-1,0-1 1,0 1 0,0 0-1,0 0 1,-1 0-1,1 0 1,0 0 0,-1-4-6,0 1 0,-1 0 0,0-1 0,1 1 1,-1 0-1,0 0 0,-1 0 0,1 1 0,-4-4 0,-87-79-972,66 64 976,1-1 1,2-2-1,0 0 0,1-2 0,-23-34 0,46 59 38,-1 1-1,1-1 0,-1 1 1,1-1-1,-1 1 1,1-1-1,-1 0 1,1 1-1,0-1 0,-1 0 1,1 1-1,0-1 1,-1 0-1,1 0 1,0 1-1,0-1 0,0 0 1,0 0-1,0 1 1,0-1-1,0 0 1,0 0-1,0 0 0,0 1 1,0-1-1,0 0 1,1 0-1,-1 1 1,0-1-1,0 0 0,1 1 1,-1-1-1,1 0 1,-1 1-1,0-1 1,1 0-1,-1 1 0,1-1 1,0 1-1,-1-1 1,1 1-1,-1-1 0,1 1 1,0 0-1,-1-1 1,1 1-1,0 0 1,0-1-1,-1 1 0,1 0 1,0 0-1,0 0 1,0-1-1,54 1 252,-33 2-146,108 1 240,-1 0-3988,-65-3-3345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6.273"/>
    </inkml:context>
    <inkml:brush xml:id="br0">
      <inkml:brushProperty name="width" value="0.025" units="cm"/>
      <inkml:brushProperty name="height" value="0.025" units="cm"/>
    </inkml:brush>
  </inkml:definitions>
  <inkml:trace contextRef="#ctx0" brushRef="#br0">108 184 4164,'0'0'14312,"-10"9"-13394,1-2-767,2 1 0,-1 1-1,1-1 1,0 1 0,1 0 0,0 1-1,1-1 1,0 1 0,0 0-1,1 1 1,0-1 0,-3 15 0,2-5 181,1 1 1,0 0 0,2 0 0,0 0-1,2 39 1,0-59-322,0 0 1,0-1-1,0 1 0,0-1 1,0 1-1,0-1 0,0 1 0,1 0 1,-1-1-1,0 1 0,0-1 1,0 1-1,1-1 0,-1 1 1,0-1-1,0 1 0,1-1 0,-1 1 1,0-1-1,1 1 0,-1-1 1,1 1-1,-1-1 0,1 0 1,-1 1-1,1-1 0,-1 0 0,1 1 1,-1-1-1,1 0 0,-1 0 1,1 0-1,-1 1 0,1-1 0,0 0 1,-1 0-1,1 0 0,-1 0 1,1 0-1,0 0 0,-1 0 1,1 0-1,-1 0 0,1 0 0,-1-1 1,1 1-1,0 0 0,-1 0 1,1 0-1,-1-1 0,1 1 1,-1 0-1,1-1 0,-1 1 0,1-1 1,27-24 263,-7-3-106,-2-1 0,0-2 0,-2 0 0,14-36 1,-8 11-164,23-92 1,-45 144-5,1-3 13,0 0-1,0-1 0,0 1 0,-1-1 0,-1 0 0,1 1 1,-1-1-1,0 1 0,-2-10 0,-13 43-137,6 3 97,1 1 0,2 0 0,-5 55-1,4 93 90,7-177-58,0 9 35,1-1-1,-1 1 1,2 0 0,1 10-1,-3-19-30,1 0 0,-1 0 0,0 0 0,0 0 0,0 0 0,1 0 1,-1 0-1,1 0 0,-1 0 0,1 0 0,-1 0 0,1 0 0,-1 0 0,1 0 0,0-1 0,-1 1 0,1 0 0,0 0 0,0-1 0,0 1 0,-1-1 0,1 1 0,0 0 0,0-1 0,0 0 0,0 1 0,0-1 0,0 0 0,0 1 0,0-1 0,0 0 0,0 0 0,0 0 0,0 0 0,0 0 0,1 0 0,-1 0 0,0 0 0,0 0 0,0-1 0,0 1 0,0 0 0,0-1 0,0 1 0,0 0 0,-1-1 0,1 1 0,0-1 0,0 0 0,0 1 0,1-2 0,6-5 23,0 0 0,0-1-1,-1 0 1,0 0 0,0-1 0,-1 0-1,0 0 1,-1 0 0,6-13-1,4-12-85,16-50 0,-25 64-94,-2 0 0,5-35 0,-9 61 127,0 18-2,1 0 0,0 0 0,2 0 0,6 24 0,-7-43 35,-1 1-1,1-1 1,0 0-1,1 1 1,-1-1-1,1 0 1,0-1-1,0 1 0,1 0 1,4 5-1,-5-8 1,-1 0 0,1 0 0,0-1-1,-1 1 1,1 0 0,0-1-1,0 0 1,0 0 0,0 0 0,0 0-1,0 0 1,0 0 0,1-1-1,-1 0 1,0 1 0,0-1 0,0 0-1,1-1 1,4 0 0,-3 0 4,0-1-1,-1 0 1,1 0 0,-1 0 0,0 0 0,0 0 0,0-1 0,0 0-1,0 0 1,0 0 0,-1 0 0,1-1 0,-1 0 0,0 1-1,0-1 1,0 0 0,-1 0 0,0-1 0,1 1 0,-1 0 0,-1-1-1,1 1 1,1-8 0,-1 7 1,-1-1 1,1 0-1,-1 1 0,0-1 1,-1 0-1,1 0 0,-1 0 0,0 0 1,-1 1-1,1-1 0,-1 0 0,-1 0 1,1 0-1,-1 1 0,0-1 1,0 1-1,0-1 0,-1 1 0,-3-5 1,2 5-3,-1 0 0,0 0 0,-1 0 0,1 1 0,-1 0 0,0 0 0,0 0 0,0 1 0,0-1 0,-13-3 0,29 7-256,-1-1 0,0-1 0,-1 0 0,1 0 0,0 0 0,0-1 0,13-7 0,58-35-6831,-34 15-1673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6.895"/>
    </inkml:context>
    <inkml:brush xml:id="br0">
      <inkml:brushProperty name="width" value="0.025" units="cm"/>
      <inkml:brushProperty name="height" value="0.025" units="cm"/>
    </inkml:brush>
  </inkml:definitions>
  <inkml:trace contextRef="#ctx0" brushRef="#br0">0 212 9001,'2'-8'3859,"4"-26"-1307,-6 34-2484,0 0 0,0 0 0,0 0-1,0 0 1,-1-1 0,1 1 0,0 0 0,0 0 0,0 0 0,0 0 0,0 0-1,0-1 1,0 1 0,0 0 0,0 0 0,0 0 0,0 0 0,0 0 0,0-1-1,0 1 1,0 0 0,0 0 0,0 0 0,0 0 0,0-1 0,0 1 0,0 0-1,0 0 1,0 0 0,0 0 0,1 0 0,-1 0 0,0-1 0,0 1 0,0 0-1,0 0 1,0 0 0,0 0 0,0 0 0,1 0 0,-1 0 0,0 0 0,0-1 0,0 1-1,0 0 1,0 0 0,0 0 0,1 0 0,-1 0 0,0 0 0,0 0 0,0 0-1,0 0 1,1 0 0,-1 0 0,0 0 0,0 0 0,0 0 0,0 0 0,0 0-1,1 0 1,-1 0 0,0 0 0,0 1 0,0-1 0,0 0 0,0 0 0,1 0-1,5 15 1305,3 23-738,2 25 494,-5-22-577,1-1 0,3 0-1,27 76 1,-36-114-525,0-1 1,0 1-1,-1 0 1,1 0-1,0 0 0,0-1 1,1 1-1,-1-1 1,0 1-1,0-1 1,1 1-1,-1-1 0,1 1 1,-1-1-1,1 0 1,0 0-1,0 0 0,-1 0 1,1 0-1,2 0 1,-2-1 7,-1 0 1,1 0 0,-1 0 0,1 0 0,0-1 0,-1 1 0,1-1 0,-1 1 0,1-1 0,-1 1 0,1-1-1,-1 0 1,0 0 0,1 0 0,-1 0 0,0 0 0,0 0 0,0 0 0,2-1 0,5-9 154,0 1 1,0-1-1,-1 0 1,9-20-1,-16 30-184,27-55 288,37-110 0,-55 138-351,-2 0 0,-1-1 0,-1 0 1,-1 0-1,-2 0 0,-1-36 0,-18 101-6150,4-4 843,-1 4-2360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7.567"/>
    </inkml:context>
    <inkml:brush xml:id="br0">
      <inkml:brushProperty name="width" value="0.025" units="cm"/>
      <inkml:brushProperty name="height" value="0.025" units="cm"/>
    </inkml:brush>
  </inkml:definitions>
  <inkml:trace contextRef="#ctx0" brushRef="#br0">1 382 13164,'0'0'4378,"8"5"-1938,-3-3-2296,-1 1-1,1-1 1,0 0 0,-1 0 0,1 0 0,0 0 0,0-1 0,1 0 0,-1 0 0,0-1 0,0 1 0,0-1 0,1 0 0,-1 0 0,0-1 0,0 0 0,0 0 0,0 0 0,1 0 0,-2-1 0,1 0 0,0 0 0,0 0 0,0-1 0,-1 1-1,0-1 1,1 0 0,-1 0 0,4-4 0,-2-1-129,0 0 0,-1 0 0,0 0 0,0 0 0,-1-1-1,0 0 1,0 0 0,-1 0 0,0 0 0,-1-1 0,1 1 0,-2-1-1,0 1 1,0-1 0,-1 0 0,0 1 0,0-1 0,-1 0 0,-1 1-1,1-1 1,-2 1 0,-4-15 0,7 23-14,-1 0 1,1-1 0,0 1-1,-1-1 1,0 1-1,1 0 1,-1 0-1,0-1 1,0 1-1,0 0 1,0 0-1,0 0 1,0 0-1,0 0 1,0 0-1,0 0 1,0 0-1,0 0 1,-1 1-1,1-1 1,0 0-1,-1 1 1,1-1-1,0 1 1,-1-1-1,1 1 1,-1 0-1,1 0 1,-1-1-1,1 1 1,0 0-1,-1 0 1,1 1 0,-1-1-1,1 0 1,-2 1-1,0 0-1,1 1 1,0-1-1,0 1 1,0 0-1,0 0 1,0 0-1,1 0 0,-1 0 1,1 0-1,-1 1 1,1-1-1,0 0 1,0 1-1,-1-1 0,2 1 1,-1-1-1,0 1 1,0 4-1,-3 14 52,1 1-1,0 33 1,3-48-33,0-1 0,0 1 1,1-1-1,0 1 0,0-1 1,0 0-1,1 1 0,0-1 1,0 0-1,1 0 0,0 0 0,6 10 1,-7-14-4,0 0 1,0 0-1,0 0 1,1 0 0,-1 0-1,1 0 1,-1-1-1,1 0 1,0 1-1,-1-1 1,1 0-1,0 0 1,0 0 0,0-1-1,0 1 1,0-1-1,0 0 1,0 1-1,0-1 1,0 0-1,0-1 1,0 1 0,0-1-1,-1 1 1,1-1-1,0 0 1,0 0-1,0 0 1,0 0-1,-1-1 1,1 1 0,-1-1-1,1 1 1,2-3-1,6-4 20,0-1 0,-1 0 0,0 0 0,0-1 0,16-21 0,53-93-180,-78 124 140,-1-1 0,0 1 0,0-1 1,1 1-1,-1-1 0,0 0 0,0 1 0,1 0 0,-1-1 0,1 1 0,-1-1 0,0 1 1,1-1-1,-1 1 0,1 0 0,-1-1 0,1 1 0,-1 0 0,1 0 0,0-1 1,-1 1-1,1 0 0,-1 0 0,1 0 0,-1 0 0,1-1 0,0 1 0,-1 0 1,1 0-1,-1 0 0,2 1 0,7 16-34,-3 42 119,-5-47-37,0-7-24,0-1 1,0 1-1,0 0 1,0 0-1,1 0 1,0-1-1,4 8 1,-6-11-15,0-1 0,0 1-1,1-1 1,-1 0 0,0 1 0,1-1 0,-1 1 0,0-1 0,1 0 0,-1 1-1,0-1 1,1 0 0,-1 0 0,1 1 0,-1-1 0,1 0 0,-1 0 0,0 1-1,1-1 1,-1 0 0,1 0 0,-1 0 0,1 0 0,-1 0 0,1 0 0,-1 0-1,1 0 1,-1 0 0,2 0 0,-1-1 11,0 0-1,0 0 0,0 0 1,0 0-1,0 0 1,0 0-1,0 0 0,0-1 1,0 1-1,0 0 1,0-1-1,-1 1 1,1 0-1,-1-1 0,1-1 1,6-22 99,-1 0 0,-1 0 0,-1 0 0,-2 0 0,0 0 0,-4-45 0,2 24-101,0 46-18,0-1-1,0 1 0,0 0 0,0 0 0,0-1 1,0 1-1,0 0 0,0-1 0,0 1 0,0 0 1,0-1-1,0 1 0,0 0 0,1-1 1,-1 1-1,0 0 0,0 0 0,0-1 0,1 1 1,-1 0-1,0 0 0,0-1 0,0 1 0,1 0 1,-1 0-1,0 0 0,1 0 0,-1-1 1,0 1-1,0 0 0,1 0 0,-1 0 0,0 0 1,1 0-1,-1 0 0,0 0 0,1 0 0,0 0 1,17 4-17,14 14 72,-32-18-54,27 16 21,-20-13-9,-1 0 0,0 0 0,0 1 0,0-1 0,-1 1 0,1 1 0,-1-1 0,0 1 0,0 0 0,0 0 0,-1 1 0,0-1-1,0 1 1,0 0 0,-1 0 0,0 0 0,0 0 0,3 11 0,4 32 38,-10-49-181,0-24-6156,0 8 1127,0-2-2349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7.989"/>
    </inkml:context>
    <inkml:brush xml:id="br0">
      <inkml:brushProperty name="width" value="0.025" units="cm"/>
      <inkml:brushProperty name="height" value="0.025" units="cm"/>
    </inkml:brush>
  </inkml:definitions>
  <inkml:trace contextRef="#ctx0" brushRef="#br0">0 93 11883,'0'0'6342,"1"-9"-3902,-1 5-2291,1 0 0,-1 0 0,1 1 0,0-1 0,0 0 0,0 1 0,0-1 0,1 1 0,-1 0 0,1-1 0,0 1 0,0 0 0,0 0 0,1 0 0,-1 0 0,0 0 0,1 1 0,0-1 0,0 1 0,0 0 0,0 0 0,0 0 0,0 0 0,1 0 0,-1 1 0,1-1 0,-1 1 0,1 0 0,-1 0 0,1 0 0,0 1 0,-1-1 0,1 1 0,4 0 0,-7 0-123,0-1 0,1 1 0,-1 0 0,0 1 0,0-1 0,1 0 0,-1 0 0,0 0 0,0 1 0,1-1-1,-1 1 1,0-1 0,0 1 0,0-1 0,0 1 0,0 0 0,0 0 0,0-1 0,0 1 0,0 0 0,0 0-1,0 0 1,0 0 0,0 0 0,-1 0 0,1 0 0,0 0 0,0 2 0,0 1 12,1 1 1,-1-1 0,0 1-1,-1-1 1,1 1-1,-1-1 1,0 1 0,0 6-1,-2 7 22,-1 0 1,-1-1-1,-7 25 0,3-21-34,5-14-22,0 0-1,1-1 1,0 1-1,0 0 1,0 1-1,1-1 0,0 14 1,1-20 5,0-1 0,1 0 0,-1 1 0,0-1 0,1 1 0,-1-1 0,1 1 1,-1-1-1,1 0 0,-1 0 0,1 1 0,-1-1 0,1 0 0,-1 0 0,1 1 0,-1-1 0,1 0 0,0 0 1,-1 0-1,1 0 0,-1 0 0,1 0 0,0 0 0,-1 0 0,1 0 0,-1 0 0,1 0 0,-1 0 1,2-1-1,18-2 236,-5-2-88,-1-1-1,-1 0 1,23-14 0,4-2-983,1 7-3374,-39 14 3130,-13 1-14046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8.331"/>
    </inkml:context>
    <inkml:brush xml:id="br0">
      <inkml:brushProperty name="width" value="0.025" units="cm"/>
      <inkml:brushProperty name="height" value="0.025" units="cm"/>
    </inkml:brush>
  </inkml:definitions>
  <inkml:trace contextRef="#ctx0" brushRef="#br0">1 133 11243,'0'0'9769,"35"-51"-9641,-6 33-128,-2 0-1666,0-4-2722,-4-1-2787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8.781"/>
    </inkml:context>
    <inkml:brush xml:id="br0">
      <inkml:brushProperty name="width" value="0.025" units="cm"/>
      <inkml:brushProperty name="height" value="0.025" units="cm"/>
    </inkml:brush>
  </inkml:definitions>
  <inkml:trace contextRef="#ctx0" brushRef="#br0">24 1 13004,'0'0'8750,"-5"6"-8569,2 0-120,1-1 0,-1 1 0,1-1 0,0 1-1,0 0 1,1 0 0,0 0 0,0 0 0,0 0-1,1 0 1,0 0 0,0 0 0,0 0 0,1 0-1,0 0 1,0 0 0,4 11 0,127 571 5379,-133-599-5237,0 0 1,1-1 0,0 1-1,1 0 1,3-19 0,1-4-177,40-304-1736,-44 332 1645,1-1-1,0 0 0,0 1 1,1-1-1,-1 1 0,7-10 0,-8 15 32,0-1-1,0 1 0,0 0 1,0 0-1,0 0 0,0 0 1,0 0-1,0 0 0,0 0 1,1 0-1,-1 0 0,0 0 0,1 1 1,-1-1-1,1 0 0,-1 1 1,0 0-1,1-1 0,-1 1 1,1 0-1,0-1 0,-1 1 1,1 0-1,-1 0 0,1 0 1,-1 1-1,1-1 0,-1 0 1,1 1-1,-1-1 0,1 0 1,-1 1-1,0 0 0,1-1 1,1 2-1,-1 0 6,0 0-1,1 0 1,-2 0-1,1 0 1,0 0 0,0 0-1,-1 1 1,1-1-1,-1 1 1,0-1 0,1 1-1,-1-1 1,-1 1 0,1 0-1,0-1 1,0 1-1,-1 5 1,1-3 40,0 1 1,-1-1-1,0 1 0,0-1 0,0 1 1,-1-1-1,1 0 0,-3 9 1,-4-6 162,3-21 106,3-20 95,4 15-397,1 0 0,8-25 0,3-13-38,-9 44-94,2 15 96,10 28 128,-3-6 62,-14-24-118,0 0 1,0 0-1,0 0 0,0 0 0,0 0 0,0 0 0,1 0 1,-1-1-1,0 1 0,0 0 0,1-1 0,-1 1 1,1-1-1,-1 0 0,0 1 0,1-1 0,-1 0 0,1 0 1,-1 0-1,1 0 0,-1 0 0,1 0 0,-1 0 0,0 0 1,1-1-1,-1 1 0,3-2 0,-1 0 8,0 1 0,-1-2-1,1 1 1,-1 0 0,1 0-1,-1-1 1,0 0 0,0 1-1,0-1 1,0 0 0,2-5-1,1-2 1,-1 1 1,0-1-1,-1-1 0,0 1 0,-1 0 0,3-20 1,-24 179-441,20-133 845,3 0-3394,1-11-2628,2-20-1862,-4-9-4048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9.155"/>
    </inkml:context>
    <inkml:brush xml:id="br0">
      <inkml:brushProperty name="width" value="0.025" units="cm"/>
      <inkml:brushProperty name="height" value="0.025" units="cm"/>
    </inkml:brush>
  </inkml:definitions>
  <inkml:trace contextRef="#ctx0" brushRef="#br0">0 1 9385,'0'0'7527,"20"49"-8584,-1-40-1057,1-5-897,3-4-865,-3 0-2882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8.258"/>
    </inkml:context>
    <inkml:brush xml:id="br0">
      <inkml:brushProperty name="width" value="0.025" units="cm"/>
      <inkml:brushProperty name="height" value="0.025" units="cm"/>
    </inkml:brush>
  </inkml:definitions>
  <inkml:trace contextRef="#ctx0" brushRef="#br0">7 0 6822,'0'0'8601,"1"10"-8174,-4 99 386,-1-6-633,4-102-180,0 1 0,0 0 0,0-1 0,0 1 1,0-1-1,1 1 0,-1 0 0,1-1 0,-1 1 0,1-1 1,-1 1-1,1-1 0,0 0 0,-1 1 0,1-1 1,0 0-1,0 1 0,0-1 0,0 0 0,1 0 0,-1 0 1,0 0-1,0 0 0,1 0 0,1 1 0,0-1 52,0 0 0,0 0 0,1-1 0,-1 1 0,0-1 0,1 0 0,-1 1 0,0-1 0,1-1 0,-1 1 0,6-2 0,5-1 95,0-1-1,-1-1 1,1 0-1,20-12 1,42-33-2295,-33 7-4940,-27 20-22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9.497"/>
    </inkml:context>
    <inkml:brush xml:id="br0">
      <inkml:brushProperty name="width" value="0.025" units="cm"/>
      <inkml:brushProperty name="height" value="0.025" units="cm"/>
    </inkml:brush>
  </inkml:definitions>
  <inkml:trace contextRef="#ctx0" brushRef="#br0">48 95 9257,'0'0'7735,"-6"10"-6347,4-7-1323,-27 49 1350,27-48-1245,0 0 1,0 0-1,1 1 1,0-1-1,0 1 0,0-1 1,1 1-1,-1-1 1,1 1-1,0-1 0,1 1 1,-1-1-1,1 1 0,1 4 1,-2-8-154,1 0 0,0 0 0,0 0 0,0 0 0,-1-1 0,1 1 0,0 0 1,0-1-1,0 1 0,0 0 0,0-1 0,1 0 0,-1 1 0,0-1 0,0 0 0,0 1 0,0-1 0,0 0 0,0 0 1,1 0-1,-1 0 0,0 0 0,1 0 0,32-2 34,-33 2-48,72-13-1516,-54 8 32,1 2 1,-1 0 0,1 1-1,30 1 1,-50 1 1514,0 0 0,1 0 0,-1 0 1,0 0-1,1 0 0,-1 0 0,0 0 0,1 0 0,-1 0 0,0 0 0,1 1 0,-1-1 0,0 0 0,1 0 0,-1 0 1,0 0-1,0 0 0,1 1 0,-1-1 0,0 0 0,0 0 0,1 1 0,-1-1 0,0 0 0,0 0 0,0 1 0,1-1 0,-1 0 1,0 1-1,0-1 0,0 0 0,0 1 0,0-1 0,0 0 0,0 1 0,0-1 0,-5 15 2035,-15 9 997,9-14-2617,0-1 0,0 0 1,-1 0-1,-1-1 1,1-1-1,-1 0 0,0-1 1,-1 0-1,0-1 1,-14 3-1,27-8-518,-1 0 0,1 0 1,0 0-1,0 0 0,0-1 1,-1 1-1,1 0 0,0-1 0,0 1 1,0-1-1,0 1 0,0-1 0,-1 1 1,1-1-1,0 0 0,0 1 1,1-1-1,-1 0 0,0 0 0,0 0 1,0 0-1,0 0 0,1 0 0,-1 0 1,0 0-1,1 0 0,-1 0 0,1 0 1,0 0-1,-1-1 0,1 1 1,0 0-1,-1 0 0,1 0 0,0-1 1,0 1-1,0-2 0,2-57-4124,-1 47 3204,24-158-8369,-17 103 4665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09.870"/>
    </inkml:context>
    <inkml:brush xml:id="br0">
      <inkml:brushProperty name="width" value="0.025" units="cm"/>
      <inkml:brushProperty name="height" value="0.025" units="cm"/>
    </inkml:brush>
  </inkml:definitions>
  <inkml:trace contextRef="#ctx0" brushRef="#br0">0 78 10570,'0'0'10666,"9"6"-9433,-4-2-1080,0 2 0,0-1 0,0 0 0,0 1 0,-1 0 0,0 0 0,0 1 0,0-1 0,-1 1 0,0 0-1,0 0 1,-1 0 0,0 0 0,0 0 0,-1 0 0,1 10 0,3 6 116,2 21 407,2 0 0,2-1 0,27 67 1,-37-109-666,0 1 1,-1 0-1,1-1 1,0 1-1,0-1 1,0 1 0,0-1-1,0 0 1,0 1-1,0-1 1,0 0 0,1 0-1,-1 0 1,0 0-1,1 0 1,-1 0 0,1 0-1,1 1 1,-2-2 4,0-1 0,0 1 0,0 0 0,0-1 0,-1 1 0,1 0 0,0-1 0,0 1 0,0-1 0,-1 1 0,1-1 0,0 0 0,-1 1-1,1-1 1,-1 0 0,1 1 0,0-1 0,-1 0 0,0 0 0,1 1 0,-1-1 0,1 0 0,-1 0 0,0 0 0,0 0 0,1 1 0,-1-1 0,0 0 0,0 0 0,0 0 0,0 0 0,0 0 0,0 0 0,-1-1 0,5-27-62,-2 1 0,-1-1 1,-2 1-1,0-1 0,-2 1 0,-13-54 1,14 81-317,3 13 252,6 21 74,-3-25 28,0-1 0,1 0-1,0 0 1,0 0 0,0-1-1,1 1 1,0-1 0,13 10-1,-17-15 10,0 1 1,0-1-1,0 0 0,0 1 0,0-1 0,0 0 1,0 0-1,1 0 0,-1-1 0,0 1 0,1 0 1,-1-1-1,1 0 0,-1 1 0,1-1 0,-1 0 1,0 0-1,1-1 0,-1 1 0,1 0 0,-1-1 1,0 1-1,1-1 0,-1 0 0,0 0 0,1 0 1,-1 0-1,0 0 0,0-1 0,0 1 0,0 0 1,0-1-1,0 0 0,-1 1 0,3-3 0,1-4 1,0 1 0,-1-1-1,1 1 1,-2-1 0,1-1-1,-1 1 1,0 0 0,-1-1-1,0 0 1,0 1 0,-1-1-1,0 0 1,-1 0 0,1 0-1,-2-9 1,-2 6-41,-3 12 0,-4 20-27,6 5 240,1 1 1,0 44-1,3-63-128,0 1 0,0-1 0,1 1-1,0-1 1,1 1 0,0-1 0,0 0-1,0 1 1,1-1 0,0 0 0,0-1-1,1 1 1,7 10 0,-9-15-37,-1 0-1,0-1 1,1 1 0,-1-1 0,1 0-1,0 1 1,-1-1 0,1 0 0,0 0-1,0 0 1,0 0 0,-1 0 0,1-1-1,0 1 1,0-1 0,0 1 0,0-1-1,3 1 1,-3-2-54,-1 1-1,1 0 0,-1-1 0,1 1 1,-1-1-1,0 0 0,1 1 1,-1-1-1,0 0 0,0 0 1,1 0-1,-1 0 0,0 0 1,0 0-1,0 0 0,0 0 1,0 0-1,0 0 0,0-2 1,2-3-579,0-1 0,0 1 1,-1 0-1,0-1 1,0 1-1,-1-1 1,1 0-1,-1 1 1,-1-10-1,-1-25-4421,-6-7-2231</inkml:trace>
  <inkml:trace contextRef="#ctx0" brushRef="#br0" timeOffset="1">312 1 15855,'0'0'5541,"8"54"-4740,9-38-545,4-3-192,4-2-32,3-6-1537,0-2-1890,-1-3-3107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0.325"/>
    </inkml:context>
    <inkml:brush xml:id="br0">
      <inkml:brushProperty name="width" value="0.025" units="cm"/>
      <inkml:brushProperty name="height" value="0.025" units="cm"/>
    </inkml:brush>
  </inkml:definitions>
  <inkml:trace contextRef="#ctx0" brushRef="#br0">69 133 13837,'0'0'5344,"-10"11"-4159,-28 39-37,35-47-1029,1 1-1,0 0 1,0-1 0,0 1 0,0 0 0,0 0-1,1 1 1,0-1 0,0 0 0,0 0 0,0 1-1,1-1 1,0 0 0,0 7 0,0-8-74,1 0-1,0 0 1,0 0 0,0 0 0,0 0-1,1 0 1,-1 0 0,1-1 0,0 1-1,0 0 1,0-1 0,0 0 0,0 1-1,0-1 1,4 3 0,8 3-193,-1 0 0,1-1 0,0 0 0,1-1 0,-1-1 0,21 5 0,5 2-909,-33-9 922,0 0 0,0 1 0,0-1 0,0 1 0,-1 1 0,1-1 0,-1 1 0,0 0 0,0 1 0,-1-1 0,0 1 0,0 0 0,0 0 0,5 9 0,-8-10 239,0 0 1,0-1-1,-1 1 0,1 0 1,-1 0-1,0 0 1,0 0-1,-1 0 1,1 0-1,-1 0 0,0 0 1,-1 0-1,1 0 1,-1 0-1,0 0 1,0 0-1,-1 0 0,1 0 1,-1 0-1,0-1 1,0 1-1,-1-1 0,-2 5 1,-3 3 335,-1 0 0,0 0-1,0-1 1,-1-1 0,-13 12 0,19-19-284,0 0 0,0 0 0,0 0-1,-1 0 1,1 0 0,-1-1 0,0 0 0,1 0 0,-1 0 0,0-1 0,0 1 0,0-1 0,0 0-1,-1-1 1,1 1 0,0-1 0,-9-1 0,10 0-148,1-1 1,0 1-1,0-1 1,-1 0-1,1 0 1,0 0-1,1 0 1,-1 0-1,0-1 1,1 1-1,-1-1 1,1 0-1,0 0 1,0 0-1,0 0 0,0 0 1,0 0-1,1 0 1,0-1-1,-1 1 1,1-1-1,0 1 1,1-1-1,-1 1 1,1-1-1,-1-4 1,-1-8-277,1 1 0,1 0 0,0-1 0,4-29 1,0 26 55,1 1 0,0 0 0,1 0 0,2 0 1,-1 1-1,15-21 0,70-95 84,-64 96 296,-2 0 1,31-58 0,-47 62 312,-10 32-466,0 1 1,0-1 0,1 1-1,-1-1 1,0 1 0,0-1-1,0 1 1,0-1 0,0 1-1,0 0 1,0-1 0,-1 1-1,1-1 1,0 1 0,0-1-1,0 1 1,0-1 0,-1 1-1,1 0 1,0-1 0,0 1-1,-1-1 1,1 1 0,0 0-1,0-1 1,-1 1 0,1 0-1,-1-1 1,1 1 0,0 0-1,-1 0 1,1-1 0,-1 1-1,1 0 1,0 0-1,-1 0 1,1-1 0,-1 1-1,1 0 1,-1 0 0,1 0-1,-1 0 1,1 0 0,-1 0-1,1 0 1,-1 0 0,1 0-1,0 0 1,-1 0 0,1 1-1,-1-1 1,1 0 0,-1 0-1,1 0 1,-1 0 0,1 1-1,0-1 1,-1 0 0,1 1-1,0-1 1,-1 1 0,-4 1 21,0 1 0,1 1 0,-1-1 0,1 1 0,0 0 0,0 0 0,0 0 0,1 0 0,-1 1 0,1-1 0,0 1 0,0 0 0,1 0 0,-1 0 0,-2 9 0,1-3 2,1 0 0,0 0 0,1 0 0,0 0 0,1 1-1,-1 20 1,3-30-45,-1 1 0,0-1-1,1 1 1,-1-1-1,1 1 1,0-1 0,0 0-1,0 1 1,0-1-1,0 0 1,0 0 0,1 0-1,-1 0 1,1 0 0,0 0-1,-1 0 1,1 0-1,0-1 1,0 1 0,0-1-1,0 1 1,0-1-1,0 0 1,3 1 0,28 6-2166,1-13-4273,-8-11-5198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0.759"/>
    </inkml:context>
    <inkml:brush xml:id="br0">
      <inkml:brushProperty name="width" value="0.025" units="cm"/>
      <inkml:brushProperty name="height" value="0.025" units="cm"/>
    </inkml:brush>
  </inkml:definitions>
  <inkml:trace contextRef="#ctx0" brushRef="#br0">1 1 12300,'0'0'9224,"24"63"-8455,-9-28-353,6 5-159,2-4-161,4-2-32,2-6-64,-2-5-64,-2-6-961,-7-6-993,-11-3-2210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1.101"/>
    </inkml:context>
    <inkml:brush xml:id="br0">
      <inkml:brushProperty name="width" value="0.025" units="cm"/>
      <inkml:brushProperty name="height" value="0.025" units="cm"/>
    </inkml:brush>
  </inkml:definitions>
  <inkml:trace contextRef="#ctx0" brushRef="#br0">0 246 4452,'0'0'15855,"78"5"-14253,-27-26-385,10-8-192,2-6-417,-2 1-479,-8 1-65,-15 5-1121,-15 5-961,-20 5-321,-5 2-1472,-29 2-1826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1.489"/>
    </inkml:context>
    <inkml:brush xml:id="br0">
      <inkml:brushProperty name="width" value="0.025" units="cm"/>
      <inkml:brushProperty name="height" value="0.025" units="cm"/>
    </inkml:brush>
  </inkml:definitions>
  <inkml:trace contextRef="#ctx0" brushRef="#br0">1 191 13741,'0'0'6342,"53"-51"-4484,-21 32-481,7-1-224,1-1-608,3 2-481,-3 1-256,-2 1-1090,-4 4-1280,-11 0-3684</inkml:trace>
  <inkml:trace contextRef="#ctx0" brushRef="#br0" timeOffset="1">394 167 12364,'0'9'1900,"-1"-4"-1473,1 1-1,1-1 0,-1 0 1,1 1-1,0-1 1,0 0-1,0 1 1,5 8-1,-5-12-316,1 1 0,-1-1 1,1 0-1,0 0 0,-1 0 0,1-1 0,0 1 1,0 0-1,0-1 0,1 1 0,-1-1 0,0 0 1,0 1-1,1-1 0,-1 0 0,1-1 0,-1 1 1,1 0-1,-1-1 0,1 1 0,-1-1 0,1 0 1,0 0-1,4 0 0,-1-1-76,0 0 0,1 0-1,-1 0 1,0-1 0,1 0 0,-1 0-1,0-1 1,0 1 0,-1-1 0,1-1-1,-1 1 1,1-1 0,-1 0 0,0 0-1,-1 0 1,9-9 0,-4 2-3,0-1 0,0 0 0,-1 0 0,0-1-1,-1 1 1,7-20 0,-14 32-16,0 0 0,0-1-1,0 1 1,0 0 0,0 0-1,0 0 1,0 0 0,0 0 0,0 0-1,0 0 1,0 0 0,0-1 0,1 1-1,-1 0 1,0 0 0,0 0-1,0 0 1,0 0 0,0 0 0,0 0-1,0 0 1,0 0 0,0 0 0,0 0-1,0 0 1,1 0 0,-1 0-1,0-1 1,0 1 0,0 0 0,0 0-1,0 0 1,0 0 0,0 0 0,1 0-1,-1 0 1,0 0 0,0 0-1,0 0 1,0 0 0,0 1 0,0-1-1,0 0 1,0 0 0,1 0 0,-1 0-1,0 0 1,0 0 0,0 0-1,0 0 1,0 0 0,0 0 0,0 0-1,0 0 1,0 0 0,0 0 0,0 1-1,0-1 1,1 0 0,-1 0-1,0 0 1,0 0 0,0 0 0,0 0-1,0 0 1,0 0 0,0 1 0,6 13 386,6 29-287,-9-31 67,1 3-99,1 1 0,1-1 0,9 17 0,-14-29-95,0 0 0,0 0 1,1-1-1,0 1 0,-1-1 1,1 1-1,0-1 0,0 0 0,0 0 1,0 0-1,1 0 0,-1 0 1,1 0-1,-1 0 0,1-1 1,-1 0-1,1 1 0,0-1 1,0 0-1,0 0 0,0 0 1,0-1-1,0 1 0,5 0 0,-6-2-72,0 1 0,0-1 0,-1 0 0,1 1 0,0-1-1,0 0 1,-1 0 0,1 0 0,-1 0 0,1 0 0,-1 0-1,1-1 1,-1 1 0,0 0 0,1-1 0,-1 1 0,0-1-1,0 0 1,0 1 0,0-1 0,0 0 0,-1 1 0,1-1-1,0 0 1,0-2 0,8-51-6130,-8 13-1280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2.094"/>
    </inkml:context>
    <inkml:brush xml:id="br0">
      <inkml:brushProperty name="width" value="0.025" units="cm"/>
      <inkml:brushProperty name="height" value="0.025" units="cm"/>
    </inkml:brush>
  </inkml:definitions>
  <inkml:trace contextRef="#ctx0" brushRef="#br0">4 107 10666,'-1'11'2109,"0"-2"-1946,-1 77 3729,3-77-3497,-1-1 1,2 0 0,-1 0 0,1 0 0,0 0-1,1 0 1,0 0 0,0-1 0,7 12 0,1-4-206,1-1 1,19 18 0,-22-25-151,-1 1 0,-1-1 1,1 1-1,-1 0 0,-1 1 0,1 0 0,-1 0 0,-1 1 1,0-1-1,7 19 0,-45-89 355,18 29-380,-22-59-372,89 88 315,-48 3 28,-1-1 0,0 1 1,0-1-1,1 0 0,-1 1 0,0-2 1,0 1-1,0 0 0,0-1 1,0 1-1,-1-1 0,1 0 0,0 0 1,-1 0-1,1 0 0,-1 0 1,0-1-1,0 1 0,3-4 0,-4 5 28,0-1-1,0 1 1,0-1-1,-1 1 0,1-1 1,0 1-1,-1-1 1,1 1-1,-1-1 0,1 0 1,-1 1-1,0-1 1,0 0-1,0 1 0,0-1 1,0 0-1,0 1 1,0-1-1,0 0 0,-1 1 1,1-1-1,-1 0 1,1 1-1,-1-1 0,1 1 1,-1-1-1,0 1 1,0-1-1,0 1 0,0 0 1,0-1-1,0 1 1,0 0-1,-1 0 0,1 0 1,0 0-1,-3-2 1,3 2-3,0 0 1,-1 0 0,1 0 0,-1 0 0,1 0 0,-1 1-1,1-1 1,-1 0 0,0 1 0,1-1 0,-1 1 0,0-1-1,1 1 1,-1 0 0,0 0 0,0 0 0,1 0 0,-1 0-1,0 0 1,0 0 0,1 1 0,-1-1 0,0 1-1,1-1 1,-1 1 0,0-1 0,1 1 0,-3 2 0,1-1-3,1 1 1,-1-1-1,1 1 1,0 0-1,0 0 1,0 0 0,1 0-1,-1 0 1,1 0-1,-1 1 1,1-1-1,0 0 1,-1 7 0,1-3 14,0 0-1,0 1 1,1-1 0,0 1 0,0-1 0,2 13 0,-1-17 4,-1 0 0,1 0 0,0 0-1,0 0 1,0 0 0,0 0 0,0-1-1,0 1 1,1 0 0,-1-1 0,1 1-1,0-1 1,0 0 0,0 1 0,4 2 0,-1-2 9,0-1 0,0 1 0,0-1 0,1-1 0,-1 1 0,1-1 0,-1 1 0,1-2 0,0 1 0,-1-1 0,1 1 0,0-2 1,0 1-1,-1 0 0,1-1 0,0 0 0,-1-1 0,1 1 0,5-4 0,13-4 5,-1-2 0,44-26 0,-41 22-23,-16 8 84,-8 5-10,0 1 1,0-1 0,0 0 0,0 1 0,0 0 0,0-1 0,1 1-1,-1 0 1,0 0 0,1 1 0,-1-1 0,1 0 0,-1 1 0,3-1-1,-11-40 890,2 32-991,-7-16-57,1-1 1,2-1-1,0 1 1,2-1-1,1 0 1,-2-29 0,32 58-3967,-4 7 1719,-16-7 1269,0 0-1,0 0 1,0 0 0,0-1 0,0 0 0,8 1 0,12-1-4867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2.462"/>
    </inkml:context>
    <inkml:brush xml:id="br0">
      <inkml:brushProperty name="width" value="0.025" units="cm"/>
      <inkml:brushProperty name="height" value="0.025" units="cm"/>
    </inkml:brush>
  </inkml:definitions>
  <inkml:trace contextRef="#ctx0" brushRef="#br0">41 1 6118,'0'0'10047,"-4"10"-8094,1 1-1681,-1 0 0,2 0 0,0 0 0,0 1 0,1-1 0,0 1-1,1-1 1,1 1 0,-1-1 0,2 0 0,0 1 0,5 19-1,-2-19-123,0 0-1,0-1 0,1 1 1,0-1-1,1 0 0,0-1 1,16 18-1,-21-25-151,1-1-1,0 1 1,0-1 0,0 0 0,0 1 0,1-1-1,-1-1 1,1 1 0,-1 0 0,1-1-1,0 0 1,-1 0 0,1 0 0,0 0-1,0 0 1,0-1 0,0 0 0,-1 0 0,1 0-1,0 0 1,0-1 0,0 1 0,0-1-1,-1 0 1,1 0 0,0 0 0,-1-1 0,1 1-1,4-3 1,-5 2-94,1 0-1,0 0 0,0 1 1,0 0-1,0 0 1,0 0-1,0 0 0,4 0 1,-7 1 119,0 0 0,0 0 0,-1 0 0,1 0 0,0 1 0,0-1 0,-1 0 0,1 0 0,0 0 0,-1 1 0,1-1 0,0 0 0,-1 1 1,1-1-1,0 1 0,-1-1 0,1 0 0,-1 1 0,1-1 0,-1 1 0,1 0 0,-1-1 0,1 1 0,-1-1 0,1 1 0,-1 0 0,0-1 0,1 1 0,-1 0 0,0 0 1,0-1-1,0 1 0,1 0 0,-1-1 0,0 1 0,0 0 0,0 0 0,0-1 0,0 1 0,0 0 0,-1 0 0,1-1 0,0 1 0,0 0 0,0-1 0,-1 1 0,1 0 1,0 0-1,-2 0 0,1 2 129,0 0 0,-1 0 0,0-1 0,1 1 0,-1-1 0,0 1 0,0-1 0,-1 0 0,1 0 0,0 0 0,-1 0 0,1 0 0,-4 2 0,-41 21 743,39-21-758,-7 4-141,-1-1 0,1-1 0,-1 0 0,0-1 0,-1-1 0,1-1 0,-1 0 0,-20 1 1,37-4-85,0 0 1,-1 0 0,1 0 0,0 0 0,-1 0 0,1 0 0,0 0 0,-1 0 0,1 0 0,-1 0 0,1 0 0,0 0 0,-1 0 0,1 0 0,0 0-1,-1 0 1,1 0 0,-1 0 0,1-1 0,0 1 0,-1 0 0,1 0 0,0 0 0,0-1 0,-1 1 0,1 0 0,0 0 0,-1-1 0,1 1 0,0 0 0,0-1-1,0 1 1,-1 0 0,1-1 0,0 1 0,0 0 0,0-1 0,0 1 0,-1 0 0,1-1 0,0 1 0,0 0 0,0-1 0,0 0 0,12-17-3711,26-14-3046,-7 13 1385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2.820"/>
    </inkml:context>
    <inkml:brush xml:id="br0">
      <inkml:brushProperty name="width" value="0.025" units="cm"/>
      <inkml:brushProperty name="height" value="0.025" units="cm"/>
    </inkml:brush>
  </inkml:definitions>
  <inkml:trace contextRef="#ctx0" brushRef="#br0">92 151 11275,'0'0'7927,"-10"1"-6598,6-1-1233,1 0 0,0 1 0,-1-1 0,1 1 0,-1-1 0,1 1 0,0 0 0,-1 0 0,1 1 0,0-1 0,0 1 0,0-1 0,0 1 0,0 0 0,1 0 0,-1 0 0,0 1 0,1-1 0,-1 1 0,1-1-1,0 1 1,0 0 0,0 0 0,0 0 0,1 0 0,-1 0 0,1 0 0,0 0 0,0 1 0,0-1 0,0 0 0,0 1 0,1-1 0,0 0 0,-1 1 0,1-1 0,0 1 0,1 5 0,0-8-77,-1 0-1,0 0 1,1 0 0,-1 0 0,1 0 0,0 0 0,-1 0 0,1 0 0,0 0-1,-1 0 1,1 0 0,0 0 0,0 0 0,0 0 0,0 0 0,0-1 0,0 1 0,0 0-1,0-1 1,0 1 0,0-1 0,0 1 0,0-1 0,0 0 0,0 1 0,1-1 0,-1 0-1,0 0 1,0 0 0,0 0 0,1 0 0,-1 0 0,0 0 0,0 0 0,0 0-1,1-1 1,-1 1 0,0 0 0,1-1 0,4 0 7,0-1-1,-1 1 1,1-1-1,0 0 1,-1 0-1,11-7 1,7-10 30,0 0-1,22-26 1,31-27-4,-76 72-52,1 0 0,-1-1 0,0 1 0,0 0 0,0 0 0,1 0 0,-1-1 1,0 1-1,0 0 0,1 0 0,-1 0 0,0 0 0,1-1 0,-1 1 0,0 0 0,1 0 0,-1 0 1,0 0-1,1 0 0,-1 0 0,0 0 0,1 0 0,-1 0 0,0 0 0,1 0 0,-1 0 0,0 0 1,0 0-1,1 0 0,-1 0 0,0 1 0,1-1 0,-1 0 0,0 0 0,1 0 0,-1 0 0,0 1 1,0-1-1,1 0 0,-1 0 0,0 1 0,0-1 0,0 0 0,1 0 0,-1 1 0,0-1 0,0 0 1,0 0-1,0 1 0,0-1 0,1 0 0,-1 1 0,0-1 0,0 0 0,0 1 0,0-1 1,0 0-1,0 1 0,0-1 0,1 35 298,-1-33-239,-1 1 1,1 0 0,0-1-1,0 1 1,0 0 0,0-1-1,0 1 1,1 0-1,-1-1 1,1 1 0,-1-1-1,1 1 1,0-1 0,0 1-1,0-1 1,0 1-1,3 2 1,-2-5-24,1 0 0,0 1 0,0-1 0,0 0 0,0-1 0,0 1 0,-1 0 0,1-1 0,0 0 1,0 0-1,0 1 0,-1-2 0,1 1 0,-1 0 0,1 0 0,-1-1 0,1 0 0,2-1 0,43-40-430,-35 30-137,27-30-3982,-20 9-2484,-9 4-2580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3.173"/>
    </inkml:context>
    <inkml:brush xml:id="br0">
      <inkml:brushProperty name="width" value="0.025" units="cm"/>
      <inkml:brushProperty name="height" value="0.025" units="cm"/>
    </inkml:brush>
  </inkml:definitions>
  <inkml:trace contextRef="#ctx0" brushRef="#br0">20 34 5958,'0'0'21220,"-4"14"-20329,0 2-740,0 0 0,1 1 0,1-1 1,1 1-1,0 0 0,1-1 0,1 1 0,0 0 0,6 25 0,-2-24-133,1 1 0,13 25-1,-18-41-12,0 0-1,0-1 0,0 1 1,0-1-1,1 1 0,-1-1 1,1 1-1,0-1 1,-1 0-1,1 0 0,0 0 1,0 0-1,1 0 0,-1 0 1,0 0-1,1-1 0,-1 1 1,1-1-1,-1 0 0,1 0 1,0 0-1,0 0 0,-1 0 1,1 0-1,0-1 0,4 1 1,-4-2 4,0 0 1,0 0-1,-1-1 0,1 1 1,-1 0-1,1-1 0,-1 0 1,0 0-1,0 0 0,1 0 1,-1 0-1,-1 0 0,1 0 1,0-1-1,0 1 1,1-4-1,24-46 8,-24 44-17,106-265-2306,-115 278-3821,-3 3 3798,-6 12-4248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8.597"/>
    </inkml:context>
    <inkml:brush xml:id="br0">
      <inkml:brushProperty name="width" value="0.025" units="cm"/>
      <inkml:brushProperty name="height" value="0.025" units="cm"/>
    </inkml:brush>
  </inkml:definitions>
  <inkml:trace contextRef="#ctx0" brushRef="#br0">51 109 7976,'0'0'4580,"-32"71"-2594,22-35-193,1 2-1088,9-6-353,0-4-191,9-6-129,15-8 0,8-10-385,3-4-2273,4-15-3908</inkml:trace>
  <inkml:trace contextRef="#ctx0" brushRef="#br0" timeOffset="1">552 1 16528,'0'0'1217,"-5"69"-769,2-40-192,-3 3-127,0-1-97,0 3-64,-1-5-417,2-2-223,0-5-802,0-9-448,-2-8-576,-1-5-929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3.514"/>
    </inkml:context>
    <inkml:brush xml:id="br0">
      <inkml:brushProperty name="width" value="0.025" units="cm"/>
      <inkml:brushProperty name="height" value="0.025" units="cm"/>
    </inkml:brush>
  </inkml:definitions>
  <inkml:trace contextRef="#ctx0" brushRef="#br0">1 70 14574,'0'0'10666,"55"20"-10186,-34-34-352,1-3-288,-3-1-1826,-4 0-1601,-5-5-3267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3.888"/>
    </inkml:context>
    <inkml:brush xml:id="br0">
      <inkml:brushProperty name="width" value="0.025" units="cm"/>
      <inkml:brushProperty name="height" value="0.025" units="cm"/>
    </inkml:brush>
  </inkml:definitions>
  <inkml:trace contextRef="#ctx0" brushRef="#br0">27 35 14958,'0'0'5771,"2"9"-4383,8 28-400,-9-36-946,-1 0 1,0 0-1,0 0 1,1 0-1,-1 0 1,1 0-1,-1 0 1,1 0 0,-1 0-1,1 0 1,0 0-1,-1 0 1,1-1-1,0 1 1,0 0 0,0 0-1,-1-1 1,1 1-1,0-1 1,0 1-1,0-1 1,0 1-1,0-1 1,0 0 0,0 1-1,0-1 1,0 0-1,0 0 1,0 1-1,0-1 1,0 0-1,0 0 1,1 0 0,-1-1-1,0 1 1,0 0-1,0 0 1,0-1-1,0 1 1,1-1 0,0 0 16,0 0 1,0 0 0,0 0-1,-1 0 1,1 0 0,0 0-1,-1-1 1,1 1 0,-1-1 0,1 1-1,-1-1 1,0 0 0,0 1-1,1-1 1,-1 0 0,1-3-1,-2 4-57,1-1-1,-1 0 0,1 0 0,-1 0 0,0 1 0,1-1 1,-1 0-1,0 0 0,0 0 0,0 0 0,-1 0 0,1 1 1,0-1-1,-1 0 0,1 0 0,-1 0 0,1 1 0,-1-1 1,0 0-1,0 1 0,0-1 0,0 1 0,0-1 0,0 1 0,0-1 1,-1 1-1,1 0 0,0-1 0,-1 1 0,1 0 0,-1 0 1,0 0-1,1 0 0,-1 0 0,0 1 0,1-1 0,-1 0 1,0 1-1,0-1 0,0 1 0,1 0 0,-1-1 0,0 1 1,0 0-1,0 0 0,0 0 0,0 1 0,1-1 0,-1 0 0,0 1 1,0-1-1,0 1 0,1 0 0,-1-1 0,0 1 0,1 0 1,-1 0-1,1 0 0,-1 0 0,1 0 0,-1 1 0,1-1 1,0 0-1,-1 1 0,1-1 0,0 1 0,0-1 0,-1 3 1,-2 2 0,1 0 1,0 0 0,1 1-1,-1-1 1,1 1 0,0 0-1,1-1 1,0 1 0,0 0-1,0 0 1,1 0 0,0 0-1,1 9 1,0-15 7,-1 0 1,1 0-1,-1-1 1,1 1-1,-1 0 1,1 0-1,0-1 0,-1 1 1,1-1-1,0 1 1,0-1-1,-1 1 1,1-1-1,0 1 0,0-1 1,0 1-1,0-1 1,-1 0-1,1 0 1,0 1-1,0-1 0,0 0 1,0 0-1,0 0 1,0 0-1,0 0 1,0 0-1,0 0 1,0-1-1,-1 1 0,1 0 1,2-1-1,32-9 238,-23 2-212,1-1-1,-1 0 1,-1 0-1,17-17 0,-18 16-59,0 0 0,0 1 0,1 0 0,0 1 0,16-9 0,-26 17 21,-1 0 1,0 0 0,0 0-1,0 0 1,1 0 0,-1 0 0,0 0-1,0 0 1,1 0 0,-1 0 0,0 0-1,0 0 1,1 0 0,-1 1 0,0-1-1,0 0 1,0 0 0,1 0 0,-1 0-1,0 0 1,0 0 0,0 1 0,1-1-1,-1 0 1,0 0 0,0 0 0,0 0-1,0 1 1,0-1 0,1 0 0,-1 0-1,0 0 1,0 1 0,0-1 0,0 0-1,0 0 1,0 1 0,0-1 0,0 0-1,0 1 1,3 18 97,-2 26 541,-2-37-351,1-7-266,0-1 0,0 1-1,0-1 1,0 1 0,0-1 0,0 1-1,0-1 1,0 1 0,0 0 0,0-1-1,0 1 1,0-1 0,1 1 0,-1-1-1,0 1 1,0-1 0,0 1 0,1-1 0,-1 1-1,0-1 1,1 1 0,-1-1 0,0 1-1,1-1 1,-1 0 0,1 1 0,-1-1-1,1 1 1,-1-1 0,1 0 0,-1 0-1,1 1 1,-1-1 0,1 0 0,-1 0 0,1 1-1,22-11 258,18-26-173,-37 31-330,24-29 393,-13 10-5155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4.231"/>
    </inkml:context>
    <inkml:brush xml:id="br0">
      <inkml:brushProperty name="width" value="0.025" units="cm"/>
      <inkml:brushProperty name="height" value="0.025" units="cm"/>
    </inkml:brush>
  </inkml:definitions>
  <inkml:trace contextRef="#ctx0" brushRef="#br0">0 96 15791,'0'0'2343,"8"-11"44,-1 1-1773,0 0 0,1 1 0,0 0 0,14-13 0,-19 20-526,0-1 0,1 1-1,-1-1 1,0 1 0,1 0 0,-1 0 0,1 1-1,0-1 1,0 1 0,-1 0 0,1 0 0,0 0 0,0 0-1,0 1 1,0-1 0,0 1 0,0 0 0,0 0-1,0 1 1,0-1 0,8 3 0,-11-2-86,1-1 1,-1 1 0,1 0-1,-1 0 1,0 0-1,1 0 1,-1 1 0,0-1-1,0 0 1,0 1-1,0-1 1,0 0-1,0 1 1,0-1 0,0 1-1,-1-1 1,1 1-1,-1 0 1,1-1 0,-1 1-1,0 0 1,1-1-1,-1 1 1,0 0 0,0-1-1,0 1 1,0 0-1,0-1 1,-1 1 0,1 0-1,0-1 1,-1 1-1,0 0 1,1-1-1,-1 1 1,-1 1 0,-2 8 40,0-1 1,0 0 0,-2 0 0,-6 9 0,3-4 30,3-8 97,0 1 1,1-1-1,0 1 0,0 1 1,1-1-1,0 1 0,1-1 0,-1 1 1,2 0-1,-1 0 0,0 11 1,3-19-166,0 0 1,0 0 0,0 0 0,0-1-1,0 1 1,0 0 0,1 0 0,-1 0-1,0-1 1,1 1 0,-1 0-1,0 0 1,1 0 0,-1-1 0,1 1-1,-1 0 1,1-1 0,-1 1-1,1-1 1,0 1 0,-1 0 0,1-1-1,0 1 1,-1-1 0,1 0 0,0 1-1,0-1 1,0 1 0,31 1 120,-24-4-107,0 1 0,0-1 0,0-1 1,-1 1-1,14-8 0,-7 2-111,-1-1 0,0-1 0,11-11 0,3-11-2463,-25 29 1707,-1 0-1,1 0 1,-1 0 0,1 0 0,-1-1-1,0 1 1,0 0 0,1-6 0,-2-7-6803</inkml:trace>
  <inkml:trace contextRef="#ctx0" brushRef="#br0" timeOffset="1">66 164 16592,'0'0'9897,"56"22"-8872,-24-33-609,2-5-255,-3-2-129,-4 0-321,-4 0-1120,-5-1-1185,-7-3-866,-5 0-1793,-3 1-929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4.632"/>
    </inkml:context>
    <inkml:brush xml:id="br0">
      <inkml:brushProperty name="width" value="0.025" units="cm"/>
      <inkml:brushProperty name="height" value="0.025" units="cm"/>
    </inkml:brush>
  </inkml:definitions>
  <inkml:trace contextRef="#ctx0" brushRef="#br0">20 60 5509,'0'0'13944,"-3"8"-12038,2-3-1713,-3 5 635,1 1 0,1-1 1,0 1-1,0 0 0,0 15 0,3-25-807,-1 0 0,1 0-1,-1 0 1,1 0 0,0 0-1,0-1 1,-1 1 0,1 0 0,0 0-1,0-1 1,0 1 0,0 0 0,0-1-1,0 1 1,0-1 0,0 1-1,0-1 1,0 1 0,0-1 0,0 0-1,0 0 1,1 1 0,-1-1 0,0 0-1,0 0 1,0 0 0,0 0-1,0-1 1,0 1 0,1 0 0,-1 0-1,0-1 1,1 1 0,41-10 102,-32 3-178,-1 0 1,0 0 0,0-1-1,-1 0 1,0-1 0,0 0-1,-1 0 1,0-1 0,13-20-1,10-13 33,-31 43 22,0 0 1,0-1 0,1 1 0,-1-1-1,0 1 1,0 0 0,0-1-1,0 1 1,1 0 0,-1-1 0,0 1-1,0 0 1,0 0 0,1-1-1,-1 1 1,0 0 0,1 0 0,-1-1-1,0 1 1,1 0 0,-1 0 0,0 0-1,1-1 1,-1 1 0,0 0-1,1 0 1,-1 0 0,0 0 0,1 0-1,-1 0 1,1 0 0,-1 0-1,0 0 1,1 0 0,-1 0 0,0 0-1,1 0 1,-1 0 0,1 0-1,-1 0 1,0 1 0,1-1 0,-1 0-1,3 20 97,-11 31 319,6-44-370,-3 10 489,0 2-1,2-1 0,0 0 0,-1 24 0,4-42-529,0 1 0,0-1 0,0 1 0,0-1 0,0 1 0,0-1-1,0 1 1,1-1 0,-1 1 0,0-1 0,0 0 0,1 1 0,-1-1-1,0 1 1,1-1 0,-1 0 0,0 1 0,1-1 0,-1 0 0,0 1-1,1-1 1,-1 0 0,1 1 0,-1-1 0,1 0 0,-1 0 0,1 0-1,-1 1 1,1-1 0,-1 0 0,1 0 0,-1 0 0,1 0 0,-1 0-1,1 0 1,-1 0 0,1 0 0,-1 0 0,1 0 0,-1 0 0,1 0 0,-1-1-1,0 1 1,1 0 0,-1 0 0,1 0 0,-1-1 0,1 1 0,-1 0-1,1-1 1,-1 1 0,0 0 0,1-1 0,25-18-97,-20 11-208,0-1-1,0 0 1,-1 0 0,0 0-1,5-16 1,-8 18-853,0 1 1,0-1-1,-1 0 1,0 0-1,0-10 1,-21 41-2505,14-13 3781,5-8-258,-1 0 0,1 0 0,-1 1 0,0-1 0,0 0-1,0-1 1,0 1 0,-1 0 0,1-1 0,-5 4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5.064"/>
    </inkml:context>
    <inkml:brush xml:id="br0">
      <inkml:brushProperty name="width" value="0.025" units="cm"/>
      <inkml:brushProperty name="height" value="0.025" units="cm"/>
    </inkml:brush>
  </inkml:definitions>
  <inkml:trace contextRef="#ctx0" brushRef="#br0">22 7 17457,'0'0'3379,"9"-2"-2045,-7 2-1291,3-1 54,1 0 0,0 0-1,-1 0 1,1 1 0,-1 0 0,1 0-1,0 1 1,-1-1 0,1 1 0,-1 0-1,1 1 1,-1-1 0,1 1 0,-1 0-1,9 5 1,-4-1-602,23 16-3092,-31-22 3131,-1 1-1,1 0 0,-1 1 1,0-1-1,1 0 0,-1 0 1,0 0-1,0 1 0,0-1 1,0 1-1,0-1 0,0 1 1,0-1-1,0 1 1,0 3-1,-40 2 5698,28-5-3929,-1 0-1,1 1 1,0 0-1,0 1 0,-20 10 1,28-13-1165,0 1 0,0 0 1,0 0-1,0 0 0,0 0 1,0 0-1,0 1 0,1 0 1,0-1-1,-1 1 0,1 0 1,0 0-1,0 0 0,0 0 0,1 0 1,-1 1-1,1-1 0,0 0 1,0 1-1,0-1 0,0 1 1,1 0-1,-1 3 0,1-5-139,0 0 0,1-1 0,-1 1 0,1-1 1,0 0-1,-1 1 0,1-1 0,0 1 0,0-1 0,0 0 0,0 1 0,0-1 0,0 0 0,0 0 0,0 0 0,1 0 0,-1 0 0,0 0 0,1 0 0,-1-1 0,0 1 0,1 0 0,-1-1 0,1 1 0,-1-1 0,1 1 0,3-1 0,54 10-853,-37-8 228,-19-1 546,9 0-368,0 1 0,0 0 0,-1 1 0,1 0 1,-1 0-1,0 2 0,1-1 0,-2 2 0,1-1 1,14 11-1,-24-15 475,0 0 0,0-1 0,-1 1 0,1 0 0,0 0 0,-1 0 0,1-1 0,-1 1 0,1 0 0,-1 0 0,0 0 0,1 0 0,-1 0 0,0 0 1,1 0-1,-1 0 0,0 0 0,0 0 0,0 0 0,0 0 0,0 0 0,0 0 0,0 0 0,0 0 0,-1 0 0,1 0 0,0 0 0,-1 0 0,1 0 0,0 0 0,-1 0 0,1 0 0,-1 0 0,0 0 1,1 0-1,-1-1 0,0 1 0,1 0 0,-1 0 0,0-1 0,0 1 0,0-1 0,-1 2 0,-47 25 1654,40-23-1559,-34 17 276,-39 19-85,26-19-4059,25-12-2921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6.629"/>
    </inkml:context>
    <inkml:brush xml:id="br0">
      <inkml:brushProperty name="width" value="0.025" units="cm"/>
      <inkml:brushProperty name="height" value="0.025" units="cm"/>
    </inkml:brush>
  </inkml:definitions>
  <inkml:trace contextRef="#ctx0" brushRef="#br0">213 353 10570,'-4'-1'485,"1"0"0,0-1 0,-1 1-1,1 1 1,-1-1 0,1 0 0,-1 1 0,1 0 0,-1 0-1,1 0 1,-1 0 0,1 0 0,-1 1 0,1 0 0,-4 1 0,2-1-176,0 0 1,1 0-1,-1 1 1,1 0-1,0 0 1,-1 0-1,1 0 1,0 1-1,0 0 1,-6 5 0,0 5-272,0 1 1,1 0 0,1 1 0,0 0-1,1 0 1,0 0 0,-7 32 0,5-14 26,3-1 1,-5 67 0,10-94-57,1 0 0,0 0 0,1 0 0,-1 0 0,1 0 0,0 0 0,0 0 0,1 0 0,-1 0 0,4 6 0,-4-10-6,0 0-1,0 0 0,-1 1 1,1-1-1,0 0 0,0 0 1,1 0-1,-1 0 0,0 0 0,0-1 1,0 1-1,1 0 0,-1-1 1,0 1-1,1 0 0,-1-1 1,0 1-1,1-1 0,-1 0 1,1 0-1,-1 1 0,1-1 1,-1 0-1,0 0 0,1 0 0,-1-1 1,1 1-1,-1 0 0,1 0 1,-1-1-1,1 1 0,-1-1 1,0 1-1,1-1 0,-1 0 1,0 1-1,0-1 0,0 0 1,3-2-1,4-3 17,0 0 0,-1 0 0,0-1 0,0 0 1,0-1-1,-1 1 0,9-15 0,35-66 119,-46 81-125,24-48 50,40-116 1,-58 138 203,-1-1 0,-1 0 0,-3 0 0,0-1 1,-1-35-1,-4 65-200,0 0-1,-1 0 1,1 0 0,-1 0-1,0 0 1,0 0 0,-4-7-1,5 12-56,0-1-1,0 1 1,-1-1-1,1 1 0,0-1 1,0 1-1,-1-1 0,1 1 1,-1-1-1,1 1 0,0 0 1,-1-1-1,1 1 1,-1 0-1,1-1 0,-1 1 1,1 0-1,-1-1 0,1 1 1,-1 0-1,1 0 1,-1 0-1,1 0 0,-1 0 1,1 0-1,-1-1 0,0 1 1,-1 1-4,1 0 1,0-1 0,-1 1-1,1 0 1,0-1 0,0 1-1,-1 0 1,1 0-1,0 0 1,0 0 0,0 0-1,0 1 1,0-1 0,0 0-1,-1 2 1,-3 6-4,0 1 1,0-1-1,1 1 1,0 0-1,1 0 1,0 1-1,0-1 1,1 1-1,-1 15 1,1 104 4,3-93-8,-1-25 6,0 0 1,1 0-1,1-1 1,0 1-1,0-1 1,1 1-1,1-1 1,0 0 0,10 20-1,-12-27-3,1 0 0,0 0 1,0-1-1,0 1 0,0-1 0,0 0 0,1 0 1,-1 0-1,1 0 0,0 0 0,0-1 0,0 0 1,0 0-1,0 0 0,0 0 0,1-1 0,-1 1 1,1-1-1,-1 0 0,1-1 0,-1 1 0,1-1 1,-1 0-1,1 0 0,0 0 0,-1-1 0,9-1 1,-3-1-9,1 0 1,-1 0 0,-1-1 0,1-1 0,0 1 0,-1-1 0,0-1 0,0 0 0,-1 0 0,1-1-1,-1 0 1,-1 0 0,0-1 0,12-15 0,-12 14-3,0-1 0,-1-1-1,0 1 1,0-1 0,-1 0 0,-1-1 0,1 1 0,-2-1-1,0 0 1,0 0 0,-1 0 0,0-18 0,-2 19 35,0 0 0,-1 1 1,-1-1-1,0 0 0,-6-18 1,8 28-23,-1-1 0,1 0 1,-1 0-1,0 0 0,1 1 0,-1-1 1,0 0-1,0 1 0,0-1 0,0 0 1,-1 1-1,1-1 0,0 1 0,0 0 0,-1-1 1,1 1-1,-1 0 0,0 0 0,1 0 1,-1 0-1,0 0 0,1 1 0,-1-1 1,0 0-1,0 1 0,0-1 0,1 1 1,-1 0-1,0-1 0,0 1 0,0 0 1,0 0-1,0 0 0,0 1 0,0-1 1,0 0-1,1 1 0,-1-1 0,0 1 1,0 0-1,-2 1 0,0 1-10,0 0 0,0 0 1,0 0-1,0 1 0,1-1 0,0 1 0,-1 0 0,1 0 1,1 0-1,-1 1 0,1-1 0,0 1 0,0-1 0,0 1 0,0 0 1,1 0-1,-1 6 0,-3 8 15,2 0-1,0 0 1,1 22-1,1-37-4,1-1 0,0 1 0,0 0 0,0-1 0,0 1 0,1-1 0,0 1 0,-1-1 0,1 1-1,0-1 1,1 0 0,-1 1 0,1-1 0,-1 0 0,1 0 0,0 0 0,0 0 0,4 4-1,-3-5 3,0 0 0,0-1 0,0 0 0,1 1 0,-1-1 0,0-1 0,0 1 0,1 0-1,-1-1 1,1 1 0,-1-1 0,0 0 0,1 0 0,-1-1 0,0 1 0,1-1 0,-1 1-1,0-1 1,1 0 0,4-3 0,9-3 11,1-1-1,-2 0 1,1-1 0,29-23-1,-35 23-13,1 0-1,0 1 0,0 0 0,1 1 0,0 1 0,1 0 0,-1 0 0,1 2 1,0 0-1,20-4 0,-33 8 19,-1 0 1,1 0-1,-1-1 1,0 1-1,1 0 1,-1 0-1,1-1 1,-1 1-1,0 0 1,1-1-1,-1 1 1,0 0-1,1-1 1,-1 1-1,0 0 1,0-1-1,1 1 1,-1-1-1,0 1 0,0 0 1,0-1-1,0 1 1,1-1-1,-1 1 1,0-1-1,0 1 1,0-1-1,0 1 1,0-1-1,0 1 1,0-1-1,0 1 1,0-1-1,-1 1 1,1 0-1,0-1 1,0 1-1,0-1 1,0 1-1,-1-1 1,1 1-1,0 0 1,0-1-1,-1 0 1,-12-25 739,11 22-731,-25-42 716,18 33-674,1 0 0,0 0 0,1-1 0,1 0 0,0 0 0,1-1 0,-4-15 0,9 29-87,1 1 0,-1-1 0,0 1 0,0-1-1,0 0 1,1 1 0,-1-1 0,0 1 0,1-1 0,-1 1-1,0-1 1,1 1 0,-1-1 0,1 1 0,-1-1 0,1 1 0,-1-1-1,1 1 1,-1 0 0,1-1 0,-1 1 0,1 0 0,0 0-1,-1-1 1,1 1 0,-1 0 0,1 0 0,0 0 0,-1 0 0,1 0-1,0 0 1,-1 0 0,2 0 0,30-2-744,-21 2 269,9-2-1147,-1 0 0,29-7-1,9-11-5400,-4-5-4623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7.654"/>
    </inkml:context>
    <inkml:brush xml:id="br0">
      <inkml:brushProperty name="width" value="0.025" units="cm"/>
      <inkml:brushProperty name="height" value="0.025" units="cm"/>
    </inkml:brush>
  </inkml:definitions>
  <inkml:trace contextRef="#ctx0" brushRef="#br0">36 134 3716,'3'-21'4968,"0"3"2321,-2 31-3286,-3 67-2102,0-31-1390,2 0 0,2 0 0,15 82 0,1-91-703,-18-40 158,1 0 1,-1 1-1,0-1 1,1 1-1,-1-1 1,0 1-1,1-1 0,-1 0 1,1 1-1,-1-1 1,0 0-1,1 1 1,-1-1-1,1 0 1,-1 0-1,1 1 0,-1-1 1,1 0-1,-1 0 1,1 0-1,-1 0 1,1 0-1,-1 0 1,1 0-1,0 0 0,0 0-35,0-1 0,-1 0 0,1 1 0,0-1 0,-1 0 0,1 0 0,0 0 0,-1 0 0,1 1 0,-1-1 0,0 0 0,1 0 0,-1 0 0,0 0 0,1 0 0,-1 0 0,0 0 0,0 0 0,0-2 0,2-9-854,0-1-1,-2 0 0,1 0 0,-2 0 1,0 1-1,0-1 0,-1 0 0,-5-15 1,-4-7-1758,-24-51-1,-4-10 5708,39 95-2743,-1-1 0,0 0 0,1 0 0,-1 1 0,1-1 0,-1 0 0,1 0 0,0 0 0,0 0 0,0 1 0,0-1 0,0 0 0,0 0 0,0 0 0,1 0 0,-1 1 0,1-1 0,-1 0-1,1 0 1,0 1 0,0-1 0,0 0 0,0 1 0,0-1 0,0 1 0,0-1 0,0 1 0,0-1 0,1 1 0,2-2 0,2 0 67,1-1-1,-1 1 1,1 1 0,0-1 0,0 1-1,11-2 1,-1 0-226,40-10 228,-25 7-647,0-1 1,0-2-1,33-15 0,-63 23-1170,-12 2-9541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7.997"/>
    </inkml:context>
    <inkml:brush xml:id="br0">
      <inkml:brushProperty name="width" value="0.025" units="cm"/>
      <inkml:brushProperty name="height" value="0.025" units="cm"/>
    </inkml:brush>
  </inkml:definitions>
  <inkml:trace contextRef="#ctx0" brushRef="#br0">0 90 12204,'0'0'9993,"69"12"-9160,-30-37-385,2-2-352,-3 5-64,-6 7-1185,-12 5-1473,-9 8-2179</inkml:trace>
  <inkml:trace contextRef="#ctx0" brushRef="#br0" timeOffset="1">71 313 10698,'0'0'2787,"-28"74"63,25-49-415,3-10-577,9-13-705,16-2-321,8-19 33,8-16-480,2-4-289,4-9-160,-4-3-1314,-4 3-1536,-8 7-2307,-11 4-257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8.372"/>
    </inkml:context>
    <inkml:brush xml:id="br0">
      <inkml:brushProperty name="width" value="0.025" units="cm"/>
      <inkml:brushProperty name="height" value="0.025" units="cm"/>
    </inkml:brush>
  </inkml:definitions>
  <inkml:trace contextRef="#ctx0" brushRef="#br0">23 68 9865,'-2'10'2995,"-5"25"-500,1-1 0,-1 65 0,7-99-2460,0 1 0,0 0 0,0-1 0,0 1 0,0 0 0,0-1 0,0 1 0,1-1 0,-1 1 0,0 0 0,1-1 0,-1 1 0,0-1 0,1 1 0,-1-1 1,0 1-1,1-1 0,-1 1 0,1-1 0,-1 1 0,1-1 0,-1 1 0,1-1 0,-1 0 0,1 1 0,0-1 0,-1 0 0,1 0 0,-1 1 0,1-1 0,0 0 0,-1 0 1,1 0-1,0 0 0,-1 0 0,1 0 0,0 0 0,-1 0 0,1 0 0,0 0 0,-1 0 0,1 0 0,0 0 0,-1-1 0,1 1 0,-1 0 0,1 0 0,0-1 0,-1 1 1,1 0-1,-1-1 0,1 1 0,-1-1 0,1 1 0,0-2 0,33-24 681,89-143-173,-94 127-669,-12 25-292,-17 17 416,1 0-1,-1 0 1,0 0 0,1 0-1,-1 0 1,0 0-1,1 0 1,-1 0 0,0 0-1,1 0 1,-1 0 0,0 0-1,1 1 1,-1-1-1,0 0 1,0 0 0,1 0-1,-1 1 1,0-1-1,0 0 1,1 0 0,-1 0-1,0 1 1,0-1-1,0 0 1,1 1 0,-1-1-1,0 0 1,0 0 0,0 1-1,0-1 1,0 0-1,0 1 1,0-1 0,0 0-1,0 1 1,3 45 356,-4-31-186,1 3-70,0-12 28,0 0-1,0-1 1,0 1-1,0 0 1,1 0-1,3 11 1,-4-17-110,0 0 1,0 0-1,0 0 1,0 1-1,0-1 1,1 0-1,-1 0 1,0 0-1,0 0 0,0 0 1,0 1-1,0-1 1,0 0-1,0 0 1,1 0-1,-1 0 1,0 0-1,0 0 1,0 1-1,0-1 1,0 0-1,1 0 1,-1 0-1,0 0 1,0 0-1,0 0 0,0 0 1,1 0-1,-1 0 1,0 0-1,0 0 1,0 0-1,0 0 1,1 0-1,-1 0 1,0 0-1,0 0 1,0 0-1,0 0 1,1 0-1,-1 0 1,0 0-1,0 0 0,0 0 1,0-1-1,1 1 1,-1 0-1,0 0 1,0 0-1,9-12 290,2-10-394,-9 16-218,5-10-1805,-5 5-2674,-2 6-1573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8.700"/>
    </inkml:context>
    <inkml:brush xml:id="br0">
      <inkml:brushProperty name="width" value="0.025" units="cm"/>
      <inkml:brushProperty name="height" value="0.025" units="cm"/>
    </inkml:brush>
  </inkml:definitions>
  <inkml:trace contextRef="#ctx0" brushRef="#br0">0 13 13453,'0'0'9417,"52"-12"-10955,-46 20-1377,-3-2-3266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8.955"/>
    </inkml:context>
    <inkml:brush xml:id="br0">
      <inkml:brushProperty name="width" value="0.025" units="cm"/>
      <inkml:brushProperty name="height" value="0.025" units="cm"/>
    </inkml:brush>
  </inkml:definitions>
  <inkml:trace contextRef="#ctx0" brushRef="#br0">97 1 13036,'0'0'1143,"-10"3"602,5-1-1645,0-1 0,1 1 0,-1 0 0,1 0 0,-1 1-1,1-1 1,0 1 0,0 0 0,0 0 0,0 0 0,0 1 0,1 0-1,0-1 1,-1 1 0,1 0 0,1 0 0,-1 1 0,1-1-1,-1 1 1,1-1 0,0 1 0,1 0 0,-1-1 0,1 1 0,0 0-1,0 8 1,0-10-96,1 0-1,0 0 1,-1 0-1,1 0 1,1 1-1,-1-1 1,0 0-1,1 0 1,0 0-1,-1 0 1,1 0 0,0 0-1,1 0 1,-1-1-1,0 1 1,1 0-1,0-1 1,-1 1-1,1-1 1,0 1-1,0-1 1,1 0-1,-1 0 1,4 3-1,0-2 17,0 0 1,0-1-1,1 0 0,-1 0 0,0 0 0,1-1 0,0 0 0,-1 0 1,1-1-1,11 0 0,-12-1 1,0 1 0,0-2 0,0 1 0,0-1 0,0 0 0,0 0 0,0-1 0,-1 0 0,1 0 0,-1 0 0,0 0-1,0-1 1,9-8 0,-12 11 22,0-1 0,0 0 0,1-1-1,-1 1 1,-1 0 0,1 0-1,0-1 1,0 1 0,-1-1 0,0 0-1,1 1 1,-1-1 0,0 0-1,0 0 1,-1 0 0,1 0-1,-1 0 1,1 1 0,-1-1 0,0 0-1,0 0 1,0 0 0,0 0-1,-1 0 1,1 0 0,-1 0 0,0 0-1,0 0 1,0 0 0,0 1-1,-3-6 1,3 6-11,-1 0 0,0 0-1,1-1 1,-1 1 0,0 1-1,-1-1 1,1 0 0,0 0 0,0 1-1,-1-1 1,1 1 0,-1 0-1,1 0 1,-1 0 0,1 0 0,-1 0-1,0 1 1,0-1 0,1 1 0,-1-1-1,0 1 1,0 0 0,1 0-1,-1 1 1,0-1 0,0 0 0,1 1-1,-1 0 1,0-1 0,1 1-1,-5 2 1,2-1-42,0 0 1,0 1-1,0 0 1,0 0-1,0 0 0,0 1 1,1-1-1,-1 1 0,1 0 1,0 1-1,0-1 0,1 1 1,-1-1-1,-2 7 0,3-5-9,0 0-1,1 0 1,-1 0-1,1 0 1,1 1-1,-1-1 1,1 0-1,0 1 0,1-1 1,0 1-1,0-1 1,0 1-1,1-1 1,-1 1-1,4 10 1,-2-12-188,0 0 0,1-1 1,-1 1-1,1 0 0,0-1 0,0 0 1,0 0-1,1 0 0,-1 0 1,1 0-1,0-1 0,0 1 0,1-1 1,-1 0-1,1 0 0,-1-1 1,1 1-1,0-1 0,6 2 0,35 8-3150,6-7-786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9.073"/>
    </inkml:context>
    <inkml:brush xml:id="br0">
      <inkml:brushProperty name="width" value="0.025" units="cm"/>
      <inkml:brushProperty name="height" value="0.025" units="cm"/>
    </inkml:brush>
  </inkml:definitions>
  <inkml:trace contextRef="#ctx0" brushRef="#br0">13 298 12236,'0'0'6171,"-4"-11"-5141,2 7-948,1 0 0,-1-1 0,1 1 0,0 0 1,0-1-1,1 1 0,-1 0 0,1-1 0,0 1 0,0-1 0,1 1 0,-1-1 0,1 1 1,0 0-1,0-1 0,0 1 0,1 0 0,-1 0 0,1 0 0,4-6 0,16-27 333,5-8 563,41-52 0,-67 96-981,-1 1 1,1-1 0,-1 0-1,0 0 1,1 1 0,-1-1 0,1 1-1,0-1 1,-1 0 0,1 1-1,-1-1 1,1 1 0,0-1 0,0 1-1,-1 0 1,1-1 0,0 1-1,0 0 1,-1-1 0,1 1-1,0 0 1,0 0 0,-1 0 0,1 0-1,0 0 1,0 0 0,1 0-1,-1 1 4,0-1-1,-1 1 0,1 0 0,0 0 0,-1 0 1,1 0-1,0 0 0,-1 0 0,1 0 0,-1 0 0,0 0 1,1 0-1,-1 0 0,0 0 0,0 0 0,1 0 1,-1 2-1,1 60 86,-1-52-69,-2 82-193,5-100-4814,1 0 2613,1-10-4141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9.416"/>
    </inkml:context>
    <inkml:brush xml:id="br0">
      <inkml:brushProperty name="width" value="0.025" units="cm"/>
      <inkml:brushProperty name="height" value="0.025" units="cm"/>
    </inkml:brush>
  </inkml:definitions>
  <inkml:trace contextRef="#ctx0" brushRef="#br0">0 0 17200,'0'0'4613,"0"62"-3717,0-20-319,0 8-225,0 4 33,0-1-193,0 0-64,2-8 0,5-5-64,-1-13-32,5-11-64,2-10-1057,1-6-672,0-2-834,-2-13-3363,0-8-6469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19.787"/>
    </inkml:context>
    <inkml:brush xml:id="br0">
      <inkml:brushProperty name="width" value="0.025" units="cm"/>
      <inkml:brushProperty name="height" value="0.025" units="cm"/>
    </inkml:brush>
  </inkml:definitions>
  <inkml:trace contextRef="#ctx0" brushRef="#br0">168 6 9449,'0'0'5968,"-10"10"-3331,-12 16-1103,0 0 0,-29 48 0,42-59-1296,1-1 0,0 1 0,1 0 0,0 1-1,1 0 1,1 0 0,1 0 0,-4 24 0,8-39-241,0 0 1,0-1-1,0 1 0,0 0 1,0-1-1,0 1 1,0 0-1,0 0 1,0-1-1,0 1 0,0 0 1,0 0-1,0-1 1,0 1-1,1 0 1,-1-1-1,0 1 0,1 0 1,-1-1-1,0 1 1,1 0-1,-1-1 0,1 1 1,-1-1-1,1 1 1,-1-1-1,1 1 1,-1-1-1,1 1 0,0-1 1,-1 0-1,2 1 1,0-1-3,-1 0 1,1 0 0,0 0-1,-1 0 1,1 0 0,0-1-1,0 1 1,-1-1-1,1 1 1,-1-1 0,1 0-1,-1 1 1,3-3 0,4-1-77,-1-1 0,0 0 0,0-1 1,11-11-1,-8 5-53,0-1 0,-1 0-1,0-1 1,-1 0 0,0-1 0,-1 1 0,-1-1 0,-1-1-1,0 1 1,-1-1 0,0 0 0,-2 0 0,0 0 0,0-32-1,-2 48 140,0-1-1,0 1 0,0 0 1,0 0-1,0 0 0,0 0 1,-1 0-1,1-1 0,0 1 1,0 0-1,0 0 0,0 0 1,-1 0-1,1 0 0,0 0 1,0 0-1,0 0 0,0 0 1,-1 0-1,1 0 0,0 0 1,0 0-1,0 0 0,-1 0 1,1 0-1,0 0 0,0 0 1,0 0-1,-1 0 0,1 0 1,0 0-1,0 0 0,0 0 1,-1 0-1,1 0 0,0 0 1,0 0-1,0 0 0,0 1 1,-1-1-1,1 0 0,0 0 1,0 0-1,0 0 0,0 0 1,0 1-1,0-1 0,-1 0 1,1 0-1,0 0 0,0 0 1,0 1-1,0-1 0,0 0 1,0 0-1,0 0 0,0 1 1,0-1-1,0 0 0,0 0 1,0 0-1,0 1 0,0-1 1,-9 14 75,-1 17 322,2 0 0,1 1 1,2 0-1,1 0 0,0 46 0,3-78-388,1 0 1,0 1-1,0-1 1,0 1-1,0-1 0,0 1 1,0-1-1,0 1 0,0-1 1,1 1-1,-1-1 1,0 0-1,0 1 0,0-1 1,0 1-1,1-1 1,-1 1-1,0-1 0,0 0 1,1 1-1,-1-1 0,0 0 1,1 1-1,-1-1 1,0 0-1,1 1 0,-1-1 1,0 0-1,1 0 1,-1 1-1,1-1 0,-1 0 1,1 0-1,16-5 204,14-19-55,-6-10-327,-1-1 0,-1-1-1,-2-1 1,-2 0 0,16-47-1,-34 83 174,-4 40 578,3-13-426,-3-7-54,1-3 104,0 1 1,0 0-1,2 1 0,1 17 0,-1-34-203,0-1 0,1 0 0,-1 0 0,0 1 0,0-1 0,0 0 0,0 0 0,0 1 0,1-1 0,-1 0 0,0 0 0,0 0 0,0 1 0,1-1 0,-1 0-1,0 0 1,0 0 0,0 0 0,1 0 0,-1 1 0,0-1 0,0 0 0,1 0 0,-1 0 0,0 0 0,1 0 0,-1 0 0,0 0 0,0 0 0,1 0 0,-1 0 0,0 0-1,0 0 1,1 0 0,-1 0 0,0 0 0,1 0 0,-1 0 0,0-1 0,0 1 0,0 0 0,1 0 0,-1 0 0,0 0 0,0 0 0,1-1 0,-1 1 0,0 0 0,0-1 0,13-8 134,18-39 215,-29 45-671,-1 0 0,0 0 0,1 0 0,-1 0 0,0 0 0,0 0 0,-1 0 0,1 0 0,-1-1 0,1 1 0,-1 0 1,0 0-1,0-1 0,-1 1 0,0-6 0,-12 5-8831,3 4-485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20.390"/>
    </inkml:context>
    <inkml:brush xml:id="br0">
      <inkml:brushProperty name="width" value="0.025" units="cm"/>
      <inkml:brushProperty name="height" value="0.025" units="cm"/>
    </inkml:brush>
  </inkml:definitions>
  <inkml:trace contextRef="#ctx0" brushRef="#br0">134 83 5349,'0'0'4911,"-8"-3"-2530,-25-9-149,32 12-2088,0 0 0,0 0 0,0 0 1,0-1-1,0 1 0,0 0 0,0 0 0,0 0 1,0 1-1,0-1 0,0 0 0,0 0 0,0 0 0,0 1 1,0-1-1,0 1 0,0-1 0,1 0 0,-1 1 1,0-1-1,0 1 0,0 0 0,1-1 0,-1 1 1,0 0-1,1-1 0,-1 1 0,0 0 0,0 1 1,-12 28 1476,10-22-981,-9 19 323,2 1-1,0 1 0,-8 48 0,20-76-993,0 0 1,1 0-1,-1-1 0,0 1 0,1 0 0,-1-1 0,0 0 1,1 1-1,-1-1 0,0 0 0,1 0 0,4-1 0,-3 1-16,3 1 30,-1 1 0,0-1 0,0 2 0,1-1 0,-1 1 0,-1-1 1,1 2-1,0-1 0,-1 1 0,0-1 0,0 2 0,0-1 0,0 0 0,5 7 0,0 0 10,-1 0-1,0 1 1,0 0-1,-1 0 0,9 19 1,-14-21 14,0 0-1,0-1 1,-1 1 0,0 0 0,-1 0 0,0 0-1,0 0 1,-1 1 0,-1-1 0,0 0 0,0 0-1,-1 0 1,0 0 0,-1-1 0,-5 15 0,4-12 46,-2 0 0,1-1 0,-1 1 1,-1-2-1,0 1 0,0-1 0,-1 0 0,0 0 1,-1-1-1,0 0 0,-1-1 0,-10 8 1,19-15-54,0 1 1,-1-1 0,1 0 0,0 0 0,-1 0-1,1 0 1,-1-1 0,1 1 0,-1 0-1,0 0 1,1-1 0,-1 1 0,0-1-1,0 0 1,1 1 0,-1-1 0,0 0-1,0 0 1,1 0 0,-1 0 0,0-1 0,0 1-1,1 0 1,-1-1 0,0 1 0,1-1-1,-1 1 1,0-1 0,1 0 0,-1 0-1,1 0 1,-1 0 0,1 0 0,-1 0 0,1 0-1,0 0 1,0-1 0,0 1 0,-1 0-1,1-1 1,0 1 0,1-1 0,-1 1-1,0-1 1,0 1 0,1-1 0,-1 0 0,0-2-1,-3-9-229,1 0-1,1 0 0,0 0 1,0-1-1,1-13 1,2 9 50,0 1 0,1-1 0,1 1-1,0 0 1,1 0 0,1 0 0,1 0 0,1 1 0,0 0 0,12-21 0,15-17 633,62-76-1,-29 41-159,-56 74-232,-5 8 3,0-1 1,0 0-1,0 0 1,-1 0 0,-1-1-1,0 1 1,0-1-1,0 0 1,-1-1 0,0 1-1,2-17 1,-5 25-41,0 1 1,0 0-1,-1-1 0,1 1 1,0-1-1,0 1 0,0-1 1,0 1-1,-1 0 1,1-1-1,0 1 0,-1-1 1,1 1-1,0 0 0,-1-1 1,1 1-1,0 0 0,-1-1 1,1 1-1,0 0 1,-1 0-1,1-1 0,-1 1 1,1 0-1,-1 0 0,1 0 1,-1 0-1,1 0 1,0 0-1,-1-1 0,1 1 1,-1 0-1,1 0 0,-1 0 1,1 1-1,-1-1 1,1 0-1,-1 0 0,1 0 1,-1 0-1,1 0 0,-1 1 1,-22 7 281,16-2-256,0-1 0,0 2-1,1-1 1,0 1-1,0 0 1,1 0 0,0 0-1,0 1 1,0 0-1,1 0 1,1 0 0,-1 1-1,1-1 1,1 1-1,-1 0 1,2-1-1,-1 1 1,1 0 0,0 0-1,2 17 1,-1-24-47,1 0 1,-1 0 0,1-1-1,0 1 1,-1 0 0,1-1-1,0 1 1,0-1 0,1 1-1,-1-1 1,0 1 0,0-1-1,1 0 1,-1 1 0,0-1-1,1 0 1,0 0 0,-1 0-1,1 0 1,-1-1 0,1 1-1,0 0 1,0-1 0,-1 1-1,1-1 1,0 1 0,0-1-1,0 0 1,3 0 0,1 1-418,-1-1 0,1 0 0,0 0 0,0-1 0,0 1 0,-1-1 0,1-1 0,9-2 0,7-9-4573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21.123"/>
    </inkml:context>
    <inkml:brush xml:id="br0">
      <inkml:brushProperty name="width" value="0.025" units="cm"/>
      <inkml:brushProperty name="height" value="0.025" units="cm"/>
    </inkml:brush>
  </inkml:definitions>
  <inkml:trace contextRef="#ctx0" brushRef="#br0">15 108 5765,'1'-13'6871,"2"-4"-5384,4-30-50,-8 16 3716,75 542 522,-61-444-5520,-5-31-174,-1 0-1,2 58 0,-11-95-31,-1 0-1,1 0 1,0 0 0,0 0 0,-1 0 0,1 0 0,0-1-1,0 1 1,0-1 0,1 1 0,-4-4 0,-6-7-14,0-1 1,1-1 0,0 0-1,1 0 1,0-1 0,1 0-1,1 0 1,0-1-1,1 0 1,1 0 0,1-1-1,0 0 1,1 1 0,1-1-1,0 0 1,2-29-1,0 45 79,0 0-1,1 0 0,-1 0 0,0 0 0,1-1 0,-1 1 1,1 0-1,-1 0 0,1 0 0,0 0 0,-1 0 0,1 0 1,0 0-1,0 0 0,0 0 0,0 1 0,0-1 0,0 0 0,0 0 1,0 1-1,0-1 0,0 1 0,0-1 0,0 1 0,0-1 1,0 1-1,1 0 0,-1-1 0,0 1 0,2 0 0,48-1-304,-25 1-904,21-10-3637,-18-5-1573,-9-1-546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21.700"/>
    </inkml:context>
    <inkml:brush xml:id="br0">
      <inkml:brushProperty name="width" value="0.025" units="cm"/>
      <inkml:brushProperty name="height" value="0.025" units="cm"/>
    </inkml:brush>
  </inkml:definitions>
  <inkml:trace contextRef="#ctx0" brushRef="#br0">97 194 11787,'0'0'9252,"-9"2"-8505,5-1-711,0 0 0,0 0 0,1 1 0,-1-1 0,0 1 0,1 0 1,-1 0-1,1 0 0,0 1 0,-1-1 0,1 1 0,0-1 0,1 1 0,-1 0 0,0 0 0,1 0 0,0 1 1,-1-1-1,1 1 0,1-1 0,-1 1 0,0 0 0,1-1 0,-2 7 0,-1 2 22,1 1 0,0-1 0,1 0 0,0 1 0,1-1 0,1 1 1,1 23-1,-1-35-57,0 0 1,0 0-1,0 0 1,0 0-1,1 0 1,-1 0 0,0 0-1,1-1 1,-1 1-1,1 0 1,-1 0 0,1 0-1,-1 0 1,1 0-1,-1-1 1,1 1-1,0 0 1,0 0 0,-1-1-1,1 1 1,0-1-1,0 1 1,0 0 0,-1-1-1,1 0 1,0 1-1,2 0 1,-1-1 3,0 0 0,0 0 1,1 0-1,-1 0 0,0-1 0,0 1 1,0 0-1,0-1 0,0 0 0,0 1 0,0-1 1,3-1-1,2-2 22,0 0 1,0-1 0,0 0-1,-1 0 1,12-11-1,-8 5-89,-1-1 0,1-1 0,-2 1 0,0-1 0,0-1 0,-2 1 0,1-1 0,-2 0 0,0-1 0,0 1 0,-2-1 0,4-25 0,-24 84-450,14-33 478,-4 7-136,2-1 0,0 1 0,1 0 0,1 0 0,0 0 0,2 0 0,0 24 0,2-41 155,-1-1 1,1 0-1,-1 0 0,1 0 0,-1 0 0,1 0 0,-1 0 0,1 0 0,0 0 1,-1 0-1,1 0 0,-1-1 0,1 1 0,-1 0 0,1 0 0,-1 0 0,1-1 1,-1 1-1,1 0 0,-1-1 0,1 1 0,-1 0 0,0-1 0,1 1 0,-1 0 1,1-1-1,-1 0 0,13-16 21,-1-1-1,-1-1 1,-1 0 0,-1 0 0,12-33-1,1 0 9,-2 2-9,-15 34-4,2 0 1,-1 0-1,2 0 1,0 1 0,1 1-1,18-24 1,-27 37-6,1 1 0,-1-1 1,0 1-1,1-1 0,-1 1 0,1 0 0,-1-1 1,1 1-1,-1 0 0,1-1 0,-1 1 1,1 0-1,-1-1 0,1 1 0,-1 0 0,1 0 1,-1 0-1,1-1 0,0 1 0,-1 0 0,1 0 1,-1 0-1,1 0 0,0 0 0,-1 0 1,1 0-1,-1 0 0,1 1 0,-1-1 0,1 0 1,0 0-1,-1 0 0,2 1 0,9 19-30,-4 30 63,-8-36 275,-1 0 0,0 0 0,-1 0 0,0-1 0,-1 1 0,0-1-1,-2 0 1,1 0 0,-1 0 0,-12 17 0,6-8 181,1 0 1,-9 25 0,20-46-483,-1 0 0,1 1 1,-1-1-1,1 0 0,-1 0 1,1 1-1,0-1 0,0 0 1,-1 1-1,1-1 0,0 0 1,0 1-1,1-1 0,-1 0 1,0 1-1,0-1 0,0 0 1,1 0-1,0 3 0,0-4 1,0 1-1,-1-1 1,1 1 0,0-1-1,-1 0 1,1 1-1,0-1 1,-1 0 0,1 0-1,0 0 1,0 1-1,0-1 1,-1 0 0,1 0-1,0 0 1,0 0-1,-1 0 1,1 0 0,0-1-1,0 1 1,0 0-1,-1 0 1,2-1 0,5-2 25,0 0 1,0 0 0,0-1-1,0 0 1,6-5 0,19-14-112,55-54 1,-47 26-2660,-38 48 2201,-1 1 0,0-1 1,1 0-1,-1 0 0,0 0 1,0 0-1,-1 0 1,1-1-1,-1 1 0,1 0 1,-1-4-1,0-9-4841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22.059"/>
    </inkml:context>
    <inkml:brush xml:id="br0">
      <inkml:brushProperty name="width" value="0.025" units="cm"/>
      <inkml:brushProperty name="height" value="0.025" units="cm"/>
    </inkml:brush>
  </inkml:definitions>
  <inkml:trace contextRef="#ctx0" brushRef="#br0">15 193 5669,'0'0'12748,"-4"9"-10820,3-6-1846,-1-2 2,1 1 1,0 0-1,0 0 0,1 0 0,-1 0 0,0 0 0,1 0 0,-1 0 1,1 0-1,-1 0 0,1 0 0,0 0 0,0 2 0,1-2-50,0-1 0,0 0-1,0 0 1,0 0 0,0 0-1,0 0 1,1 0-1,-1-1 1,0 1 0,1 0-1,-1 0 1,0-1 0,1 1-1,-1-1 1,1 0 0,-1 1-1,1-1 1,-1 0-1,1 0 1,-1 0 0,1 0-1,-1 0 1,1 0 0,-1 0-1,3-1 1,7 1 242,-1-1 0,1 0 0,-1-1 0,14-4 0,-13 3-1184,0-1 1,0 0-1,-1-1 1,0 0-1,0-1 1,18-13-1,-21 13-28,0 0 0,0-1 0,-1 0 1,1 0-1,-1 0 0,-1-1 0,0 0 0,7-13 1,-9 14 606,0 0 1,0-1-1,-1 1 1,0-1-1,-1 1 1,2-14-1,-2-28 8144,-4 60-591,-8 26-7118,10-25-149,-10 97 893,12-37-3573,2-68-977,6-3-2140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22.435"/>
    </inkml:context>
    <inkml:brush xml:id="br0">
      <inkml:brushProperty name="width" value="0.025" units="cm"/>
      <inkml:brushProperty name="height" value="0.025" units="cm"/>
    </inkml:brush>
  </inkml:definitions>
  <inkml:trace contextRef="#ctx0" brushRef="#br0">93 1 15086,'0'0'4693,"-7"9"-4154,-4 11-490,1 0-1,1 0 1,0 1 0,2 1-1,1-1 1,0 1 0,-4 38 0,2-5 1357,-2 100 1,10-152-1372,0 0 1,1 0-1,-1-1 0,0 1 0,1 0 1,-1-1-1,1 1 0,0 0 1,0-1-1,0 1 0,0-1 1,0 1-1,1-1 0,1 3 0,-2-4-17,0 0-1,0 0 1,0 0-1,0 0 1,1 0-1,-1 0 0,0-1 1,0 1-1,1 0 1,-1-1-1,1 1 0,-1-1 1,0 0-1,1 1 1,-1-1-1,1 0 1,-1 0-1,1 0 0,1 0 1,1-1 3,0 1 0,0-1 0,0-1 0,-1 1-1,1 0 1,0-1 0,-1 0 0,1 0 0,-1 0 0,0 0 0,0 0 0,0-1 0,0 0 0,0 1 0,0-1 0,-1 0 0,5-7-1,2-6-11,0 0 0,-2-1 0,0 0 0,-1 0 0,0-1 0,-2 0 0,0 0 0,-1 0 0,-1 0-1,0-1 1,-2-24 0,-5 83-159,2-27 168,1-1-1,0 1 1,1-1-1,1 1 0,0-1 1,1 1-1,3 23 1,-3-35-13,-1 0 1,0 0-1,1 0 1,-1 0 0,1 0-1,-1 0 1,1 0 0,-1 0-1,1 0 1,0-1 0,-1 1-1,1 0 1,0 0 0,0-1-1,0 1 1,-1 0 0,1-1-1,0 1 1,0-1 0,0 1-1,0-1 1,0 0 0,0 1-1,0-1 1,0 0 0,0 0-1,0 1 1,0-1 0,0 0-1,0 0 1,0 0 0,0 0-1,0-1 1,0 1-1,0 0 1,0 0 0,0-1-1,0 1 1,0 0 0,0-1-1,0 1 1,0-1 0,0 1-1,0-1 1,1-1 0,2 0 19,0-1 0,0 0 0,0 0 0,-1 0 0,1-1 0,-1 1 0,0-1 0,4-6 0,7-23 107,-14 17-2335,-1 15 1852,1 1 1,0-1 0,-1 1 0,1-1 0,0 0 0,-1 1 0,1-1 0,-1 1-1,1 0 1,-1-1 0,1 1 0,-1-1 0,1 1 0,-1 0 0,1-1 0,-1 1-1,1 0 1,-1-1 0,0 1 0,1 0 0,-2 0 0,-7-2-5944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22.853"/>
    </inkml:context>
    <inkml:brush xml:id="br0">
      <inkml:brushProperty name="width" value="0.025" units="cm"/>
      <inkml:brushProperty name="height" value="0.025" units="cm"/>
    </inkml:brush>
  </inkml:definitions>
  <inkml:trace contextRef="#ctx0" brushRef="#br0">18 1 11018,'0'0'10229,"2"10"-9802,5 51 643,-3 1 1,-8 114-1,0-34 43,4-138-1106,0-3-6,-1 0 0,1 1 0,0-1 0,0 0-1,0 0 1,0 0 0,0 0 0,0 0-1,0 1 1,0-1 0,0 0 0,1 0-1,-1 0 1,0 0 0,1 0 0,-1 0-1,1 0 1,-1 0 0,1 0 0,-1 0 0,1 0-1,0 0 1,0 0 0,1 1 0,-1-8-44,1 1 0,-1-1 1,0 0-1,0 0 1,0 0-1,-1 0 1,0 0-1,-2-11 0,2 7-11,-1-12 49,-2 1 0,0-1 1,-11-38-1,0 3-30,13 55-29,34 21-432,-27-16-32,0-1 0,0 0 0,1 0-1,-1-1 1,1 1 0,0-2 0,-1 1 0,1-1 0,7 0-1,-8 0-375,0-1 0,0 0-1,0 0 1,0 0-1,0-1 1,-1 0-1,1 0 1,0 0-1,-1-1 1,6-3 0,11-10-3618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23.366"/>
    </inkml:context>
    <inkml:brush xml:id="br0">
      <inkml:brushProperty name="width" value="0.025" units="cm"/>
      <inkml:brushProperty name="height" value="0.025" units="cm"/>
    </inkml:brush>
  </inkml:definitions>
  <inkml:trace contextRef="#ctx0" brushRef="#br0">72 421 4260,'0'0'15375,"-9"13"-14244,6-9-1065,-4 5 170,0 1 0,0 1 1,1-1-1,1 1 0,0 0 0,0 0 0,1 1 1,0-1-1,1 1 0,-2 15 0,5-25-184,-1 0-1,1 0 1,0 0-1,0 0 1,0 0-1,0 0 1,0-1-1,0 1 1,1 0-1,-1 0 1,1 0-1,-1 0 1,1 0-1,0-1 1,0 1-1,-1 0 1,1-1-1,0 1 1,1 0-1,-1-1 1,0 1-1,0-1 0,1 0 1,1 2-1,-1-2-36,0-1-1,0 0 0,0 1 0,0-1 0,0 0 0,0 0 0,0-1 0,0 1 0,0 0 0,0-1 0,0 1 0,0-1 0,-1 1 0,1-1 0,0 0 1,0 0-1,0 0 0,-1 0 0,1 0 0,-1 0 0,1 0 0,-1-1 0,1 1 0,1-3 0,11-11 6,0-1 1,-1 0-1,-1 0 1,0-1-1,-2-1 0,18-36 1,-17 26-239,0 0 1,-2 0-1,-1-1 1,5-35-1,-19 103-195,-1 3 900,-3 63 0,10-104-463,0-1-1,0 1 1,0 0 0,0-1 0,0 1 0,0 0 0,0-1-1,0 1 1,0 0 0,0 0 0,0-1 0,0 1 0,0 0-1,0-1 1,1 1 0,-1 0 0,0-1 0,1 1 0,-1-1-1,0 1 1,1 0 0,-1-1 0,1 1 0,-1-1 0,1 1-1,-1-1 1,1 1 0,-1-1 0,1 1 0,-1-1 0,2 1-1,-1-1 21,1-1 0,-1 1 0,0 0 0,1-1 0,-1 1 0,0-1 0,0 1 0,1-1 0,-1 0 0,0 0 0,0 1 0,0-1 0,0 0 0,2-2 0,33-41 776,-20 15-787,0 0 1,-2-1-1,-1-1 0,-1 0 1,-2-1-1,-1 0 0,-2 0 1,-1-1-1,-1 1 0,-2-2 1,-1-35-1,-5 59-179,-3 21 79,-4 23 3,0 14 277,3 1 1,1 0-1,3 85 1,3-129-192,0 0 0,0 0-1,1 0 1,0 0 0,0 0 0,0 0 0,1-1 0,-1 1 0,1 0 0,0-1 0,1 1 0,-1-1-1,1 0 1,0 0 0,0 0 0,0 0 0,0 0 0,1-1 0,-1 1 0,1-1 0,0 0 0,0 0-1,0-1 1,1 1 0,-1-1 0,1 0 0,-1 0 0,1 0 0,0-1 0,0 1 0,-1-1 0,1 0-1,0-1 1,0 1 0,0-1 0,0 0 0,0 0 0,6-1 0,-10 1-38,0 0 0,0 0 0,0 0 1,0 1-1,-1-1 0,1 0 0,0 0 0,0 0 1,0 0-1,0-1 0,0 1 0,-1 0 0,1 0 0,0 0 1,0-1-1,0 1 0,-1 0 0,1-1 0,0 1 1,0-1-1,-1 1 0,1-1 0,0 1 0,-1-1 1,1 1-1,-1-1 0,1 0 0,0 1 0,-1-1 0,1 0 1,-1 1-1,0-1 0,1 0 0,-1 0 0,0 1 1,1-1-1,-1 0 0,0 0 0,0 0 0,0 0 1,0 1-1,0-1 0,0 0 0,0 0 0,0 0 0,0 0 1,0 0-1,0 1 0,0-1 0,-1 0 0,1 0 1,0 0-1,-1 1 0,1-1 0,0 0 0,-1 0 0,1 1 1,-1-1-1,0 0 0,-3-5-667,0 0 1,0 0-1,-1 1 0,0 0 1,-8-7-1,-18-12-4709,-6-1-4217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9.280"/>
    </inkml:context>
    <inkml:brush xml:id="br0">
      <inkml:brushProperty name="width" value="0.025" units="cm"/>
      <inkml:brushProperty name="height" value="0.025" units="cm"/>
    </inkml:brush>
  </inkml:definitions>
  <inkml:trace contextRef="#ctx0" brushRef="#br0">235 121 5765,'-9'9'8243,"-15"16"-5653,0-2-767,1 1 1,-36 48 0,55-58-1507,13-15-190,16-13 11,-15 3-96,1 0 1,-1 0-1,-1 0 0,0-1 1,-1-1-1,0 0 0,0 0 1,5-16-1,-10 23-40,-1 0 0,-1 1-1,1-1 1,-1 0 0,0 0-1,0 0 1,-1 0 0,0 0 0,0 0-1,-1-8 1,0 11 3,0-1 0,0 0 0,0 1 0,0-1 0,-1 1 0,0 0 0,1-1 0,-1 1 0,0 0 0,-1 0 1,1 0-1,-1 1 0,1-1 0,-1 0 0,0 1 0,0 0 0,-6-4 0,6 3-17,-1 1 1,1 0-1,-1 0 0,1 1 1,-1-1-1,0 1 0,0 0 1,0 0-1,0 0 0,0 0 1,0 1-1,0-1 0,0 1 1,0 0-1,0 0 0,0 1 1,0-1-1,0 1 1,0 0-1,0 0 0,0 0 1,1 0-1,-6 4 0,4-2-123,0 0 0,0 1-1,1 0 1,-1 0 0,1 0-1,0 1 1,0-1 0,1 1-1,-1 0 1,1 0 0,0 0-1,1 1 1,-1-1 0,1 1-1,-2 7 1,-15 69-8561,15-44-390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23.725"/>
    </inkml:context>
    <inkml:brush xml:id="br0">
      <inkml:brushProperty name="width" value="0.025" units="cm"/>
      <inkml:brushProperty name="height" value="0.025" units="cm"/>
    </inkml:brush>
  </inkml:definitions>
  <inkml:trace contextRef="#ctx0" brushRef="#br0">0 194 256,'0'0'24760,"10"-52"-29020,7 30-3748</inkml:trace>
  <inkml:trace contextRef="#ctx0" brushRef="#br0" timeOffset="1">136 1 10122,'0'0'11466,"-48"61"-8871,40-40-705,8-4-897,0-7-737,13-6-256,7-4-801,0-2-2818,-7-14-3492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4.903"/>
    </inkml:context>
    <inkml:brush xml:id="br0">
      <inkml:brushProperty name="width" value="0.025" units="cm"/>
      <inkml:brushProperty name="height" value="0.025" units="cm"/>
    </inkml:brush>
  </inkml:definitions>
  <inkml:trace contextRef="#ctx0" brushRef="#br0">245 54 9097,'0'0'5060,"-10"-8"-2882,3 2-1846,0 0 0,-1 1-1,1 0 1,-1 1-1,0-1 1,-15-5-1,20 9-222,0 0-1,0 1 0,-1-1 1,1 1-1,0-1 0,0 1 1,0 0-1,-1 0 0,1 0 1,0 1-1,0-1 0,0 1 1,0-1-1,0 1 0,0 0 1,0 1-1,0-1 0,0 0 1,0 1-1,0-1 1,1 1-1,-1 0 0,0 0 1,1 0-1,0 0 0,0 1 1,-4 3-1,-3 8 102,0 1 0,0 0 0,2 0 0,0 0 0,0 1 0,2 0 1,0 0-1,1 1 0,0-1 0,-1 20 0,-1 29 682,2 78 1,4-139-863,0 14 84,0 18 98,1-1 1,7 44-1,-7-70-189,1 0 0,0 0 0,0-1 0,1 0 0,0 1 0,1-1 0,0 0-1,0 0 1,0-1 0,1 1 0,0-1 0,1 0 0,0 0 0,9 8 0,-11-12-14,-1 0 1,1-1-1,-1 1 0,1-1 1,0 0-1,0 0 0,0-1 1,0 1-1,0-1 1,0 1-1,0-1 0,1-1 1,-1 1-1,0-1 0,1 1 1,-1-1-1,0 0 1,1-1-1,-1 1 0,0-1 1,1 0-1,-1 0 0,0 0 1,0-1-1,0 1 1,0-1-1,0 0 0,0 0 1,-1-1-1,1 1 0,4-4 1,-1 0 7,-1 0 0,1-1 1,-1 0-1,0 0 1,-1 0-1,0-1 0,0 0 1,-1 0-1,1 0 0,-2 0 1,1-1-1,-1 0 1,-1 1-1,2-11 0,-1 3-1,-1-1 0,0 0-1,-2 0 1,0 0 0,-3-18-1,3 30-1,-1 1-1,0-1 0,-1 0 1,1 1-1,-1-1 0,0 1 1,0 0-1,0-1 1,-6-7-1,6 10 6,1 0 0,-1 0 0,0 1 0,0-1 0,-1 0 0,1 1 0,0 0 0,0-1 0,-1 1 0,1 0 0,-1 0 0,1 0 1,-1 0-1,1 1 0,-1-1 0,0 1 0,1-1 0,-1 1 0,-3 0 0,5 0-20,-1 1-1,1-1 1,-1 0 0,1 1-1,-1-1 1,1 1 0,-1-1-1,1 1 1,0 0 0,-1-1 0,1 1-1,0 0 1,-1 0 0,1 0-1,0 0 1,0 0 0,0 0-1,0 0 1,0 1 0,0-1 0,0 0-1,1 1 1,-1-1 0,0 0-1,1 1 1,-1-1 0,1 1-1,-1-1 1,1 1 0,0-1 0,-1 1-1,1-1 1,0 1 0,0-1-1,0 1 1,0-1 0,1 1-1,-1 0 1,0-1 0,1 2 0,-1-2-1,1 0 1,-1-1 0,0 1 0,0-1-1,1 1 1,-1-1 0,0 0 0,1 1 0,-1-1-1,0 1 1,1-1 0,-1 1 0,1-1 0,-1 0-1,1 1 1,-1-1 0,0 0 0,1 0 0,0 1-1,-1-1 1,1 0 0,-1 0 0,1 0 0,-1 0-1,1 1 1,-1-1 0,1 0 0,-1 0 0,1 0-1,0 0 1,-1 0 0,1 0 0,-1-1-1,1 1 1,-1 0 0,1 0 0,-1 0 0,1 0-1,-1-1 1,1 1 0,-1 0 0,1 0 0,-1-1-1,1 1 1,-1-1 0,1 1 0,0-1 0,25-15 48,-13 2-34,0-1 1,19-29-1,5-6-128,-37 50 111,1-1 1,-1 1-1,0-1 0,0 1 1,1-1-1,-1 1 0,1 0 1,-1-1-1,0 1 0,1-1 1,-1 1-1,1 0 0,-1-1 0,1 1 1,-1 0-1,1 0 0,-1-1 1,1 1-1,-1 0 0,1 0 1,0 0-1,-1 0 0,1 0 1,-1-1-1,1 1 0,-1 0 1,1 0-1,0 1 0,-1-1 0,1 0 1,-1 0-1,1 0 0,-1 0 1,2 1-1,8 19-69,-1 42 99,-8-52 22,4 48 28,-3-30-36,1 0 0,1 0-1,14 53 1,-18-80-52,0-1 1,1 1-1,-1 0 1,0-1-1,0 1 1,0 0-1,0-1 1,0 1-1,1 0 1,-1-1-1,0 1 1,0 0-1,1-1 1,-1 1-1,1-1 1,-1 1-1,0-1 1,1 1-1,-1-1 1,1 1-1,-1-1 1,1 1-1,0-1 1,-1 1-1,1-1 1,-1 0-1,1 0 1,0 1-1,-1-1 1,1 0-1,0 0 1,-1 1-1,1-1 1,0 0-1,-1 0 1,2 0-1,-1-1-72,1-1-1,-1 1 0,0 0 0,1-1 0,-1 1 0,0-1 0,0 1 0,0-1 0,0 0 0,-1 1 0,1-1 0,1-3 0,14-60-3126,-11 11-1161,-3-7-2840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5.556"/>
    </inkml:context>
    <inkml:brush xml:id="br0">
      <inkml:brushProperty name="width" value="0.025" units="cm"/>
      <inkml:brushProperty name="height" value="0.025" units="cm"/>
    </inkml:brush>
  </inkml:definitions>
  <inkml:trace contextRef="#ctx0" brushRef="#br0">4 126 15086,'0'8'1805,"-2"32"137,0 61 2385,3-94-4195,-1 0 0,1 0 0,0 0 0,1 0 0,0 0 0,0-1 0,0 1 0,1-1 0,-1 1 0,2-1-1,4 8 1,-6-12-109,-1 0 0,1 0-1,-1-1 1,1 1-1,-1-1 1,1 0-1,0 1 1,-1-1-1,1 0 1,0 0-1,0 0 1,3 1 0,-4-2 18,0 1 0,0-1 0,0 0 0,0 0 0,0 0 0,0 0 0,-1 0 0,1 0 0,0-1 0,0 1 0,0 0 0,0 0 0,-1-1 0,1 1 0,0 0 0,0-1 0,0 1 0,-1-1 0,1 1 0,0-1 1,0 0-1,1-2 45,0 1 0,0-1 1,0 0-1,-1 1 1,1-1-1,-1 0 1,0 0-1,0 0 1,0 0-1,0 0 1,-1 0-1,1-1 1,-1 1-1,0-5 0,0 2-53,-2-79 209,1 78-229,0-1-1,-1 1 1,1 0-1,-2 0 1,1 0-1,-1 0 1,0 1 0,0-1-1,-6-8 1,9 15-14,0-1 1,-1 0-1,1 1 1,0-1-1,-1 0 1,1 1-1,-1-1 1,1 1-1,-1-1 1,1 1-1,-1-1 0,1 1 1,-1-1-1,1 1 1,-1-1-1,0 1 1,1 0-1,-1-1 1,0 1-1,1 0 1,-1 0-1,0-1 1,0 1-1,1 0 1,-3 0-1,-4 15-51,4 32-20,3-43 82,0-1-12,0-1 1,1 0-1,-1 0 0,0 1 1,1-1-1,-1 0 1,1 0-1,-1 1 0,1-1 1,0 0-1,0 0 1,0 0-1,0 0 1,1 0-1,-1 0 0,1-1 1,-1 1-1,1 0 1,-1-1-1,1 1 0,0-1 1,0 1-1,0-1 1,-1 0-1,1 0 1,1 0-1,-1 0 0,0 0 1,0 0-1,3 0 1,-1 0 2,-1 0 1,0-1 0,0 0 0,0 0-1,0 0 1,0 0 0,0 0 0,0-1-1,0 1 1,0-1 0,0 0 0,0 0-1,0 0 1,0 0 0,0-1 0,0 1-1,-1-1 1,1 1 0,0-1 0,-1 0-1,5-4 1,-1-3 9,0 0 1,0 0-1,-1-1 0,0 0 1,0 1-1,-1-2 0,-1 1 1,1 0-1,-2-1 0,1 1 1,-2-1-1,1 0 0,-2 0 1,1 0-1,-2-11 1,0 46-127,-1-8 112,2 0 0,0 0 0,1 1 0,4 24 0,-5-38 9,0-1 1,1 1-1,-1-1 1,1 1-1,0-1 1,0 0-1,0 1 1,0-1-1,0 0 1,1 0-1,-1 0 1,1 1-1,-1-1 1,1-1-1,0 1 1,-1 0-1,1 0 1,0-1-1,0 1 1,0-1-1,1 0 1,-1 1-1,0-1 1,0 0-1,1 0 1,-1 0-1,1-1 1,-1 1-1,1-1 1,-1 1-1,1-1 1,-1 0-1,1 0 1,-1 0-1,1 0 1,-1 0-1,4-1 1,-2-1 4,0 0 0,0 0 0,0 0 0,-1 0 0,1 0 1,-1-1-1,1 0 0,-1 0 0,0 0 0,0 0 0,0 0 0,0 0 0,-1-1 0,1 1 1,-1-1-1,0 0 0,0 0 0,2-7 0,5-10 0,-1-1 1,6-23 0,-3-4 41,7 96-96,-17-43 54,0-1 1,1 1-1,-1 0 0,1-1 0,0 1 1,0-1-1,0 0 0,0 1 1,1-1-1,-1 0 0,7 5 0,-8-8-46,0 1-1,0 0 1,1-1-1,-1 1 1,0-1-1,1 0 1,-1 1-1,0-1 0,1 0 1,-1 0-1,1 0 1,-1 0-1,0 0 1,1 0-1,-1 0 1,0 0-1,1-1 1,-1 1-1,1-1 1,-1 1-1,0-1 0,0 1 1,1-1-1,-1 0 1,0 1-1,0-1 1,0 0-1,0 0 1,0 0-1,0 0 1,0 0-1,0 0 1,0 0-1,0 0 1,-1 0-1,2-2 0,76-102-14158,-55 76 9106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5.914"/>
    </inkml:context>
    <inkml:brush xml:id="br0">
      <inkml:brushProperty name="width" value="0.025" units="cm"/>
      <inkml:brushProperty name="height" value="0.025" units="cm"/>
    </inkml:brush>
  </inkml:definitions>
  <inkml:trace contextRef="#ctx0" brushRef="#br0">20 299 6342,'0'0'17168,"-2"9"-16591,-4 21-13,1 1 0,-1 40 0,6-70-560,0 0-1,0 0 1,-1 0-1,1 0 1,0-1-1,0 1 1,0 0-1,1 0 1,-1 0-1,0 0 1,0 0-1,0-1 1,1 1-1,-1 0 1,0 0-1,1-1 1,-1 1-1,0 0 1,1 0-1,-1-1 1,1 1-1,-1 0 1,1-1-1,0 1 1,-1-1-1,1 1 1,0-1-1,-1 1 1,1-1-1,0 1 1,0-1-1,-1 0 1,1 1-1,0-1 1,0 0-1,0 0 1,-1 1-1,1-1 1,0 0-1,0 0 1,0 0-1,0 0 1,0 0-1,0-1 1,2 1 1,0-1 0,0 0 0,0 0 0,0 0 0,0 0 0,-1-1 1,1 1-1,-1-1 0,1 0 0,-1 0 0,5-3 0,4-9-65,1 0 1,-2 0-1,0-1 1,0 0-1,-2-1 0,0 0 1,-1 0-1,0-1 1,-1 0-1,5-29 0,-4 11 133,-2 0-1,-1 0 1,-2 0-1,-4-52 0,2 87-56,0-1 0,0 0-1,0 0 1,0 1 0,0-1-1,0 0 1,0 0 0,0 1-1,-1-1 1,1 0 0,0 1-1,0-1 1,-1 0 0,1 1-1,0-1 1,-1 0 0,1 1-1,-1-1 1,1 0 0,-1 1-1,1-1 1,-1 1 0,1-1-1,-1 1 1,-1-1 0,1 1-1,1 0 0,-1 0 1,1 0-1,-1 1 1,1-1-1,-1 0 1,0 1-1,1-1 1,-1 0-1,1 1 1,-1-1-1,1 0 1,0 1-1,-1-1 1,1 1-1,-1-1 0,1 1 1,0-1-1,-1 1 1,1-1-1,0 1 1,-1-1-1,1 1 1,0 0-1,0-1 1,0 1-1,0-1 1,-1 1-1,1 0 1,0-1-1,0 2 1,-3 14 125,0 0 0,1 0 1,1 0-1,1 1 1,0-1-1,3 23 1,-3-35-89,1 0 1,-1 0 0,1 0-1,0 1 1,0-1 0,0 0-1,1-1 1,-1 1 0,1 0-1,0 0 1,0-1 0,0 1-1,1-1 1,-1 1 0,1-1-1,0 0 1,0 0 0,0 0-1,0-1 1,1 1-1,-1-1 1,1 1 0,-1-1-1,1 0 1,0-1 0,0 1-1,0-1 1,0 0 0,7 2-1,-9-3-120,55 3 245,-28-9-2128,-7-8-4293,-10-3-3222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6.688"/>
    </inkml:context>
    <inkml:brush xml:id="br0">
      <inkml:brushProperty name="width" value="0.025" units="cm"/>
      <inkml:brushProperty name="height" value="0.025" units="cm"/>
    </inkml:brush>
  </inkml:definitions>
  <inkml:trace contextRef="#ctx0" brushRef="#br0">88 256 6278,'0'0'11429,"-9"-2"-10457,7 1-909,0 0-1,0 1 1,0-1 0,0 1-1,0-1 1,0 1 0,0 0-1,0 0 1,0 0 0,0 0-1,0 0 1,0 1 0,0-1-1,0 0 1,0 1 0,0 0-1,0-1 1,0 1 0,0 0-1,0 0 1,0 0 0,1 0-1,-1 0 1,0 1 0,1-1-1,-1 0 1,1 1 0,0-1-1,-1 1 1,1 0 0,0-1-1,0 1 1,0 0 0,0 0-1,0-1 1,0 1 0,0 0-1,1 0 1,-1 0-1,1 0 1,-1 4 0,-2 8 66,-1 1 0,2-1 0,0 1 1,0 20-1,13-43 357,3-22-332,-2 0 1,0-1 0,-3-1 0,0 1 0,-2-1-1,-2-1 1,3-57 0,-7 25 1132,-2 60-135,-3 13-865,-2 16-285,2 12 17,2-1 0,4 62 1,-1-85-44,0 0 0,1 0 0,0-1 0,1 1 0,1 0 0,0-1 0,0 0 0,1 0 0,0 0 0,1-1 0,14 19 0,-19-27-64,0-1 1,0 1-1,0-1 0,0 1 0,1-1 0,-1 0 0,1 1 0,-1-1 0,1 0 0,-1 0 0,1 0 0,0 0 0,0-1 0,-1 1 0,1 0 0,0-1 0,0 1 0,0-1 0,0 0 0,-1 1 0,1-1 0,0 0 0,0 0 0,0 0 0,0-1 0,0 1 0,0 0 0,0-1 0,-1 1 0,1-1 0,0 1 1,0-1-1,-1 0 0,1 0 0,0 0 0,-1 0 0,1 0 0,-1 0 0,2-2 0,3-2-822,0-1 1,-1 0-1,0-1 1,0 1 0,-1-1-1,0 0 1,6-13-1,8-24-6371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7.026"/>
    </inkml:context>
    <inkml:brush xml:id="br0">
      <inkml:brushProperty name="width" value="0.025" units="cm"/>
      <inkml:brushProperty name="height" value="0.025" units="cm"/>
    </inkml:brush>
  </inkml:definitions>
  <inkml:trace contextRef="#ctx0" brushRef="#br0">39 83 14446,'-3'11'2060,"-4"18"-873,-1 5 1151,1 0-1,-6 62 1,13-95-2311,0-1 0,0 0 1,0 1-1,0-1 0,0 1 0,0-1 1,0 1-1,0-1 0,0 1 0,0-1 1,0 1-1,0-1 0,0 1 0,0-1 0,1 1 1,-1-1-1,0 1 0,0-1 0,0 1 1,1-1-1,-1 0 0,0 1 0,1-1 0,-1 1 1,0-1-1,1 0 0,-1 1 0,0-1 1,1 0-1,-1 1 0,1-1 0,-1 0 0,0 0 1,1 0-1,0 1 0,16-10 280,14-26-206,-23 20-157,-1 1-1,0-1 1,-1 0-1,0 0 1,-1 0-1,-1-1 1,0 0 0,-1 0-1,-1 0 1,-1 0-1,0 0 1,-1-1-1,-4-29 1,-1 36 38,-2 20-21,0 19-27,6-7 81,0 74 51,1-91-42,1 1-1,-1-1 1,1 1-1,1-1 0,-1 0 1,1 1-1,0-1 1,0 0-1,0 0 1,1 0-1,0 0 0,0-1 1,0 1-1,4 4 1,-5-7-44,0-1 0,0 1 0,0-1 0,0 1 0,0-1 0,0 0 0,0 0 0,1 0 0,-1 0 0,0 0 0,1-1 0,-1 1 0,0 0 0,1-1 0,-1 0 0,1 0 0,-1 0 0,1 0 0,-1 0 0,0 0 0,1 0 0,-1-1 0,1 0 0,-1 1 0,0-1 0,1 0 0,-1 0 0,0 0 0,0 0 0,0 0 0,4-3 0,0-1-845,0 0 0,-1 0 0,0 0 0,0 0 0,0-1 1,0 0-1,-1 0 0,0 0 0,5-10 0,3-15-7004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7.989"/>
    </inkml:context>
    <inkml:brush xml:id="br0">
      <inkml:brushProperty name="width" value="0.025" units="cm"/>
      <inkml:brushProperty name="height" value="0.025" units="cm"/>
    </inkml:brush>
  </inkml:definitions>
  <inkml:trace contextRef="#ctx0" brushRef="#br0">28 79 12908,'0'0'2109,"-3"-8"443,-9-24-625,6 29-219,3 13-1223,0 13-335,3 30 389,2 0-1,3 0 1,2 0 0,2-1-1,2 0 1,3 0-1,2-2 1,29 63 0,-42-107-489,18 34 217,-20-39-254,0 1-1,1-1 0,-1 1 1,0-1-1,0 0 1,1 1-1,-1-1 1,0 0-1,1 0 0,-1 0 1,1 0-1,0 0 1,-1 0-1,1 0 0,0-1 1,-1 1-1,1-1 1,0 1-1,2 0 0,-3-2 0,0 1 0,0 0 0,-1 0 0,1-1 1,0 1-1,0 0 0,-1-1 0,1 1 0,-1 0 0,1-1 0,0 1 0,-1-1 0,1 1 0,-1-1 0,1 0 0,-1 1 0,1-1 0,-1 0 0,1 1 0,-1-1 0,0 0 0,1 1 0,-1-1 0,0 0 0,0 0 0,1 1 0,-1-1 0,0 0 0,0 0 0,0 0 0,2-31 240,-2 26-231,0-24-37,-2-1 0,-1 1 0,-1-1 0,-2 1 0,-1 0 0,-1 1 0,-2 0 0,-22-49 0,23 67-153,8 25 53,9 26 60,-6-35 50,1 0 1,0 0 0,0 0-1,0 0 1,1-1 0,-1 0-1,1 0 1,0 0 0,0 0-1,1 0 1,-1-1 0,1 0-1,-1 0 1,1 0 0,8 3-1,-11-5 7,1 0 0,0 0 0,-1-1 0,1 1-1,0-1 1,0 1 0,-1-1 0,1 0 0,0 0-1,0 0 1,0 0 0,-1-1 0,1 1 0,0-1-1,0 0 1,-1 0 0,1 0 0,0 0 0,-1 0-1,1 0 1,-1-1 0,0 1 0,1-1 0,-1 1-1,0-1 1,0 0 0,0 0 0,0 0 0,0 0-1,0-1 1,-1 1 0,2-4 0,3-4 9,-1 0 0,-1 0-1,0-1 1,0 0 0,-1 0 0,-1 0 0,1 0 0,-2 0 0,0 0-1,0-1 1,-1 1 0,-2-20 0,2 30-11,0-1 0,0 0 1,-1 1-1,1-1 0,0 0 0,-1 1 0,1-1 1,-1 1-1,0-1 0,1 1 0,-1-1 1,0 1-1,0-1 0,0 1 0,0 0 0,0 0 1,0-1-1,-1 1 0,1 0 0,0 0 0,0 0 1,-1 0-1,1 0 0,-1 1 0,-1-2 0,2 2-2,-1 0-1,1-1 0,0 1 0,0 0 0,-1 0 0,1 0 0,0 1 0,0-1 0,0 0 0,-1 0 0,1 1 1,0-1-1,0 0 0,0 1 0,0 0 0,0-1 0,-1 1 0,1-1 0,0 1 0,0 0 0,1 0 1,-1 0-1,0 0 0,0 0 0,0-1 0,0 1 0,1 1 0,-1-1 0,1 0 0,-1 0 0,1 0 0,-2 2 1,-2 9 6,0 1 0,0-1 1,1 1-1,1-1 1,0 1-1,0 0 0,2 0 1,0 0-1,0 0 0,3 16 1,-3-28 7,0 0-1,0 1 1,0-1 0,0 1 0,0-1 0,1 0-1,-1 1 1,1-1 0,-1 0 0,1 1 0,-1-1-1,1 0 1,0 0 0,-1 1 0,1-1 0,0 0-1,0 0 1,0 0 0,0 0 0,0 0 0,0 0-1,0-1 1,0 1 0,1 0 0,-1 0 0,0-1-1,0 1 1,1-1 0,-1 1 0,0-1 0,1 1-1,-1-1 1,0 0 0,1 0 0,-1 0 0,1 0-1,-1 0 1,0 0 0,1 0 0,-1 0 0,1 0-1,-1-1 1,0 1 0,1 0 0,-1-1 0,0 0-1,1 1 1,-1-1 0,0 0 0,2-1 0,6-3 26,-1 0 0,-1-1 0,1 0 1,-1 0-1,13-14 0,-5 0-96,-1 0 0,13-24 0,12-17-191,-39 60 248,1 1 0,-1 0 0,1-1 0,-1 1 0,1 0 0,-1-1 0,1 1 0,0 0 0,-1 0 0,1-1 0,-1 1 0,1 0 1,-1 0-1,1 0 0,0 0 0,-1 0 0,1 0 0,-1 0 0,1 0 0,0 0 0,-1 0 0,1 0 0,-1 0 0,1 1 0,-1-1 0,1 0 0,0 0 0,-1 1 0,1-1 0,-1 0 0,1 1 0,-1-1 0,0 0 1,1 1-1,-1-1 0,1 0 0,-1 1 0,1-1 0,-1 1 0,0-1 0,0 1 0,1-1 0,-1 1 0,0 0 0,0-1 0,1 1 0,-1-1 0,0 1 0,0 0 0,19 37 118,-16-31-113,1 0 35,-4-4-10,1-1-1,0 0 1,0 1 0,0-1-1,0 0 1,0 1-1,1-1 1,-1 0 0,1 0-1,-1 0 1,1 0-1,0-1 1,0 1 0,0 0-1,0-1 1,4 3-1,-4-42 427,-3 30-433,-1-1 0,0 1-1,0 0 1,-1 0 0,0 0-1,0 0 1,-1 1 0,0-1 0,0 1-1,-1 0 1,0 0 0,-6-7 0,5 7 117,0 0 0,1-1 0,0 0 0,0 0 0,1 0 0,0 0 0,1-1 0,0 1 0,-3-11 0,6 18-136,1 0 0,-1 0 0,0 0 0,0 0 0,1 0 0,-1 0 0,1 0 0,-1 0 0,1 0-1,-1 1 1,1-1 0,0 0 0,-1 0 0,1 1 0,0-1 0,-1 0 0,1 1 0,0-1 0,0 0 0,0 1 0,0-1 0,0 1 0,-1 0 0,1-1 0,0 1 0,0 0 0,0 0 0,0-1 0,0 1 0,0 0 0,0 0 0,2 0 0,41-4-444,-35 4 61,-4-1-404,27-2-968,-31 3 1345,-1-1-1,1 1 1,-1 0 0,1 0 0,0 0 0,-1-1 0,1 1-1,0 0 1,-1-1 0,1 1 0,-1 0 0,1-1-1,-1 1 1,1-1 0,-1 1 0,1-1 0,-1 1 0,0-1-1,1 1 1,-1-1 0,0 1 0,1-2 0,0-7-8192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8.316"/>
    </inkml:context>
    <inkml:brush xml:id="br0">
      <inkml:brushProperty name="width" value="0.025" units="cm"/>
      <inkml:brushProperty name="height" value="0.025" units="cm"/>
    </inkml:brush>
  </inkml:definitions>
  <inkml:trace contextRef="#ctx0" brushRef="#br0">1 18 11563,'0'0'11114,"48"-3"-10345,-10 3-577,1-2-128,-4-2-2178,-6-5-6758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8.754"/>
    </inkml:context>
    <inkml:brush xml:id="br0">
      <inkml:brushProperty name="width" value="0.025" units="cm"/>
      <inkml:brushProperty name="height" value="0.025" units="cm"/>
    </inkml:brush>
  </inkml:definitions>
  <inkml:trace contextRef="#ctx0" brushRef="#br0">1 374 13164,'0'0'8681,"78"-10"-7688,-22-26-417,5-9-384,5-6-96,-5 0-448,-5-1-1281,-10 5-1282,-10 4-865,-12 4-1409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39.081"/>
    </inkml:context>
    <inkml:brush xml:id="br0">
      <inkml:brushProperty name="width" value="0.025" units="cm"/>
      <inkml:brushProperty name="height" value="0.025" units="cm"/>
    </inkml:brush>
  </inkml:definitions>
  <inkml:trace contextRef="#ctx0" brushRef="#br0">6 0 11819,'0'0'10298,"-2"9"-9967,1-7-317,1 0 0,-1 0 0,1 0 0,-1 0 0,1 0 0,0 0 0,-1 0 0,1 0 0,0 0 0,0 0 0,1 0 1,-1 0-1,0 0 0,1 0 0,-1 0 0,1 0 0,0-1 0,-1 1 0,1 0 0,1 2 0,2-1 17,-1 0 0,1 0-1,0 0 1,0 0 0,1-1 0,-1 1 0,0-1 0,1 0-1,8 2 1,-2 0 11,1 0-12,1 1 1,-1 1-1,0 0 0,13 8 1,-21-11-28,-1 0 0,1 0-1,-1 0 1,0 1 0,0-1 0,0 1 0,0 0 0,0 0 0,-1 0 0,0 0 0,0 0 0,0 0 0,0 1 0,-1-1-1,2 9 1,0 6 33,-1 0 0,-1-1 0,-1 1 0,0 0-1,-2-1 1,0 1 0,-8 29 0,-45 125-2718,50-159 2067,-17 43-4163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9.638"/>
    </inkml:context>
    <inkml:brush xml:id="br0">
      <inkml:brushProperty name="width" value="0.025" units="cm"/>
      <inkml:brushProperty name="height" value="0.025" units="cm"/>
    </inkml:brush>
  </inkml:definitions>
  <inkml:trace contextRef="#ctx0" brushRef="#br0">1 1 11691,'0'0'555,"11"0"406,-5 0-801,2 0 114,0 0 0,1 0 0,-1 1 1,0 0-1,12 4 0,-17-4-208,-1 0 0,1 0-1,0 0 1,-1 0-1,1 1 1,-1-1 0,1 1-1,-1 0 1,1 0 0,-1 0-1,0 0 1,0 0 0,0 0-1,0 1 1,-1-1 0,1 1-1,-1-1 1,1 1 0,-1-1-1,0 1 1,0 0 0,1 5-1,0-2 110,-1 1 0,0 0 0,0 0 0,-1 0-1,0 0 1,0 0 0,-1-1 0,0 1 0,0 0-1,0 0 1,-1-1 0,-3 9 0,-2 1 221,-1 1 0,-1-1 1,-13 17-1,-7 12 279,29-45-672,0 0-1,0 0 1,0 0 0,0 1 0,0-1 0,0 0 0,0 0 0,0 0 0,0 1 0,0-1 0,0 0 0,0 0 0,0 0 0,0 0 0,0 1 0,0-1 0,0 0 0,0 0 0,0 0 0,0 1 0,0-1 0,0 0-1,0 0 1,0 0 0,0 0 0,1 1 0,-1-1 0,0 0 0,0 0 0,0 0 0,0 0 0,0 0 0,1 1 0,-1-1 0,0 0 0,0 0 0,0 0 0,0 0 0,1 0 0,-1 0 0,0 0 0,0 0-1,0 0 1,0 0 0,1 0 0,-1 0 0,0 0 0,0 0 0,1 0 0,17 2 62,21-7 27,104-28-571,-49 4-3969,-50 11-1286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6.557"/>
    </inkml:context>
    <inkml:brush xml:id="br0">
      <inkml:brushProperty name="width" value="0.025" units="cm"/>
      <inkml:brushProperty name="height" value="0.025" units="cm"/>
    </inkml:brush>
  </inkml:definitions>
  <inkml:trace contextRef="#ctx0" brushRef="#br0">20 159 10282,'0'0'7949,"-5"9"-7058,2 0-799,0 1 0,1-1 1,0 1-1,0 0 0,1-1 0,0 1 0,1 0 1,0 0-1,1-1 0,0 1 0,0 0 0,1-1 0,0 1 1,5 13-1,18 62 514,38 89 0,-62-171-525,1 1 0,0-1 1,-1 1-1,1-1 0,0 0 1,1 0-1,-1 0 0,0-1 1,4 4-1,-6-6-50,1 1 0,-1-1-1,1 0 1,-1 1 0,1-1 0,-1 0 0,1 0 0,0 1 0,-1-1 0,1 0-1,-1 0 1,1 0 0,-1 0 0,1 0 0,0 0 0,-1 0 0,1 0 0,-1 0-1,1 0 1,0 0 0,-1 0 0,1 0 0,0-1 0,14-17 662,2-28-168,-2 0-1,-2-1 1,14-93 0,-16 77-88,25-180 876,-36 242-1329,0 1 0,0-1 0,0 1 1,0-1-1,-1 1 0,1-1 0,0 1 0,0-1 0,0 1 0,0-1 0,0 1 1,0-1-1,1 1 0,-1-1 0,0 1 0,0-1 0,0 1 0,0-1 1,1 1-1,-1-1 0,0 1 0,0-1 0,1 1 0,-1-1 0,0 1 0,1-1 1,-1 1-1,0 0 0,1-1 0,-1 1 0,1 0 0,-1-1 0,1 1 1,-1 0-1,1 0 0,-1-1 0,1 1 0,0 0 0,10 20-1945,6 38-6744,-15-35 857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6.912"/>
    </inkml:context>
    <inkml:brush xml:id="br0">
      <inkml:brushProperty name="width" value="0.025" units="cm"/>
      <inkml:brushProperty name="height" value="0.025" units="cm"/>
    </inkml:brush>
  </inkml:definitions>
  <inkml:trace contextRef="#ctx0" brushRef="#br0">97 152 17200,'0'0'4634,"-9"-6"-4180,-30-16-267,38 22-186,0 0 1,0-1 0,0 1 0,0 0-1,0-1 1,0 1 0,0 0 0,0 0-1,0 0 1,0 0 0,0 0 0,0 0 0,0 0-1,0 0 1,0 1 0,0-1 0,0 0-1,0 1 1,0-1 0,0 0 0,1 1-1,-1-1 1,0 1 0,0-1 0,0 1-1,0 0 1,1-1 0,-1 1 0,0 0 0,1 0-1,-1-1 1,0 1 0,1 0 0,-1 0-1,1 0 1,0 0 0,-1 0 0,1 0-1,-1 0 1,1 1 0,-10 42 11,9-39-13,-1 11 214,0 0 0,1 1 0,1-1 0,3 23 0,-3-35-149,1-1 0,0 1-1,0 0 1,0-1 0,0 1 0,0-1-1,1 1 1,0-1 0,-1 0-1,1 0 1,4 5 0,-5-7-46,1 0 0,-1 1 0,1-1 0,0 0 0,-1 0 0,1 0 0,0 0 0,0 0 0,0-1 0,0 1 0,-1 0 0,1-1 0,0 0 0,0 1 0,0-1 0,0 0 1,0 0-1,0 0 0,0 0 0,0 0 0,0-1 0,4 0 0,-1-1 56,0 0 1,-1 0 0,1-1-1,-1 0 1,1 0 0,-1 0-1,0 0 1,0-1 0,0 1-1,-1-1 1,1 0 0,-1 0-1,0-1 1,0 1 0,0 0-1,-1-1 1,0 0-1,4-9 1,2-6 157,-1-1 1,-1 1-1,4-29 0,-7 32-56,0 0 1,-2 1-1,-1-33 0,0 47-161,1-1-1,-1 1 0,-1-1 0,1 1 1,0-1-1,-1 0 0,1 1 1,-1-1-1,0 1 0,0 0 0,0-1 1,0 1-1,0 0 0,0-1 0,-1 1 1,1 0-1,-1 0 0,0 0 1,1 0-1,-1 0 0,0 1 0,0-1 1,0 0-1,0 1 0,-1 0 0,1-1 1,0 1-1,0 0 0,-1 0 1,1 0-1,-1 0 0,1 1 0,-1-1 1,-2 0-1,3 1-75,1 0-1,0 1 1,0-1 0,0 0-1,0 0 1,0 0 0,0 1-1,0-1 1,0 0 0,0 1-1,0-1 1,0 1-1,0 0 1,0-1 0,0 1-1,0 0 1,0-1 0,0 1-1,1 0 1,-1 0 0,0 0-1,1 0 1,-1-1 0,0 1-1,1 0 1,-1 0 0,1 0-1,-1 0 1,1 1 0,0-1-1,0 0 1,-1 0 0,1 0-1,0 0 1,0 0 0,0 0-1,0 0 1,0 0 0,0 1-1,0-1 1,1 0 0,-1 0-1,0 0 1,1 0 0,-1 0-1,1 2 1,0 0-555,0 1 1,0 0-1,1 0 0,-1-1 1,1 1-1,-1-1 0,1 1 1,1-1-1,-1 0 1,0 0-1,1 0 0,5 5 1,10 0-5803,2-5-4190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7.331"/>
    </inkml:context>
    <inkml:brush xml:id="br0">
      <inkml:brushProperty name="width" value="0.025" units="cm"/>
      <inkml:brushProperty name="height" value="0.025" units="cm"/>
    </inkml:brush>
  </inkml:definitions>
  <inkml:trace contextRef="#ctx0" brushRef="#br0">12 196 9897,'0'0'10218,"-3"10"-9513,0 7-549,0 0 1,2 0-1,0 0 1,1 1 0,0-1-1,1 0 1,5 21-1,33 130 60,-36-159-208,11 33 41,-13-40-45,-1-1 0,1 1 0,0 0 1,0-1-1,0 1 0,0-1 0,0 0 0,1 1 0,-1-1 0,0 0 0,1 0 0,-1 1 0,1-1 0,-1 0 0,1-1 0,-1 1 0,1 0 0,0 0 0,3 0 1,-4-1 1,1 0 1,-1 0 0,0-1-1,1 1 1,-1 0 0,1-1 0,-1 1-1,0-1 1,1 0 0,-1 1-1,0-1 1,1 0 0,-1 0 0,0 0-1,0 0 1,0 0 0,0 0-1,0 0 1,0 0 0,0-1 0,0 1-1,-1 0 1,1 0 0,0-1 0,-1 1-1,1-1 1,0-1 0,15-45 120,-14 40-111,12-52 8,-3-1 0,-3 0 0,-2 0 0,-3-1 0,-5-64 0,1 115-5,-2-36-14,3 44 7,0 1 0,0 0 0,-1 0 0,1-1 1,-1 1-1,0 0 0,1 0 0,-1 0 0,0 0 0,0 0 1,-1 0-1,1 0 0,0 0 0,-1 0 0,-2-2 1,3 5 26,0 1 1,0-1 0,1 1-1,-1 0 1,0-1 0,0 1-1,1 0 1,-1 0 0,1 0 0,0 0-1,0-1 1,-1 1 0,1 0-1,0 0 1,1 3 0,3 197 443,-2-178-393,1-1 0,1 0-1,1-1 1,1 1-1,1-1 1,17 35-1,-24-55-116,1 0 0,0-1 0,0 1 0,-1 0 0,1-1 0,0 1 0,1-1 0,-1 0 0,0 1-1,0-1 1,0 0 0,1 1 0,-1-1 0,1 0 0,-1 0 0,1 0 0,-1-1 0,1 1 0,0 0 0,-1 0 0,1-1 0,0 1-1,0-1 1,-1 0 0,1 1 0,0-1 0,0 0 0,0 0 0,-1 0 0,1 0 0,0 0 0,0-1 0,0 1 0,3-2 0,11-11-3417,-5-8-3552,-6 2-5618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7.688"/>
    </inkml:context>
    <inkml:brush xml:id="br0">
      <inkml:brushProperty name="width" value="0.025" units="cm"/>
      <inkml:brushProperty name="height" value="0.025" units="cm"/>
    </inkml:brush>
  </inkml:definitions>
  <inkml:trace contextRef="#ctx0" brushRef="#br0">0 0 1634,'0'0'-481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8.050"/>
    </inkml:context>
    <inkml:brush xml:id="br0">
      <inkml:brushProperty name="width" value="0.025" units="cm"/>
      <inkml:brushProperty name="height" value="0.025" units="cm"/>
    </inkml:brush>
  </inkml:definitions>
  <inkml:trace contextRef="#ctx0" brushRef="#br0">5 26 1217,'0'0'3748,"-4"-25"-7176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8.437"/>
    </inkml:context>
    <inkml:brush xml:id="br0">
      <inkml:brushProperty name="width" value="0.025" units="cm"/>
      <inkml:brushProperty name="height" value="0.025" units="cm"/>
    </inkml:brush>
  </inkml:definitions>
  <inkml:trace contextRef="#ctx0" brushRef="#br0">87 205 6342,'0'0'1505,"-8"4"-554,2-2-587,-39 15 477,25-1 2003,19-15-2464,0 0 0,0 0 0,1 0 0,-1 0-1,1 0 1,-1 0 0,0 0 0,1 1-1,0-1 1,-1 0 0,1 0 0,0 0 0,0 1-1,-1-1 1,1 0 0,0 2 0,1-2-259,0 0-1,0-1 1,0 1 0,1 0 0,-1-1 0,0 1 0,0-1 0,0 0 0,0 1 0,1-1 0,-1 0 0,0 1 0,0-1 0,0 0-1,1 0 1,-1 0 0,0 0 0,0 0 0,3-1 0,26-2 519,-22 0-573,-1 0-1,0-1 1,0 0-1,0 0 0,0-1 1,-1 0-1,0 0 0,0 0 1,0-1-1,0 0 0,-1 0 1,0 0-1,-1-1 1,5-7-1,-2 2 53,0 0 0,0 0 0,-2-1 0,1 0 1,-2 0-1,0 0 0,4-19 0,-8 29-75,1 1 0,-1-1 0,0 0 0,0 1 0,1-1 0,-2 0 0,1 1 0,0-1 0,-1 0 0,1 1 0,-1-1 0,0 1 0,1-1 0,-1 1 0,-1-1 0,1 1 0,0 0 0,-1-1-1,1 1 1,-1 0 0,1 0 0,-4-3 0,3 4-21,0 0 0,0 1 1,0-1-1,0 1 0,0-1 0,0 1 0,0 0 0,0-1 0,0 1 0,0 0 0,0 0 0,0 1 0,0-1 0,0 0 0,0 1 0,0-1 0,0 1 0,0 0 0,0-1 0,0 1 0,0 0 1,1 0-1,-1 1 0,0-1 0,0 0 0,1 0 0,-1 1 0,1-1 0,-3 4 0,-3 3 3,0 0-1,0 0 1,1 0-1,0 1 1,0 0 0,1 1-1,1-1 1,-1 1-1,2 0 1,-5 14 0,4-6 44,0 0 1,1 0-1,1 1 1,0-1-1,2 20 1,0-35-56,0 0-1,0-1 1,0 1 0,0 0 0,1 0 0,-1-1 0,1 1 0,0 0 0,0-1 0,0 1 0,0-1 0,0 1-1,1-1 1,-1 1 0,1-1 0,-1 0 0,1 0 0,0 0 0,0 0 0,0 0 0,2 2 0,0-3-1,-1 1 0,0-1 1,1 0-1,-1 0 1,1 0-1,-1 0 1,1 0-1,-1-1 0,1 0 1,0 0-1,-1 0 1,1 0-1,0 0 1,3-1-1,7-2-13,0-1 1,-1 0-1,1-1 0,-1-1 1,0 0-1,-1 0 0,13-9 1,0-2-1102,35-31 1,-13-4-4939,-27 15-2974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9.163"/>
    </inkml:context>
    <inkml:brush xml:id="br0">
      <inkml:brushProperty name="width" value="0.025" units="cm"/>
      <inkml:brushProperty name="height" value="0.025" units="cm"/>
    </inkml:brush>
  </inkml:definitions>
  <inkml:trace contextRef="#ctx0" brushRef="#br0">0 159 9513,'3'-12'1890,"0"-1"-991,1-1 1,1 1 0,0 0-1,1 0 1,10-16 0,-14 24-521,2 1-1,-1-1 1,0 1 0,1 0 0,0 0 0,0 0-1,0 1 1,9-7 0,-11 9-297,1 0 1,0-1-1,-1 1 0,1 0 1,0 1-1,-1-1 1,1 0-1,0 1 0,0 0 1,0-1-1,0 1 1,0 0-1,-1 1 0,1-1 1,0 0-1,0 1 0,0-1 1,4 3-1,-5-2-51,0 0 0,0 0 0,0 1 0,-1-1 0,1 1 0,0-1 0,-1 1-1,1 0 1,-1-1 0,1 1 0,-1 0 0,0 0 0,1 0 0,-1 0 0,-1 1 0,1-1 0,0 0 0,0 0-1,-1 0 1,1 1 0,-1-1 0,0 0 0,1 3 0,0 62 599,-2-51-480,-2 22 126,-16 73 1,12-77 24,1 0 1,-3 57-1,9-89-264,0 0-1,0 0 1,0 0 0,0 0 0,0 0-1,1 0 1,-1 0 0,1 0-1,-1 0 1,1 0 0,0 0-1,-1 0 1,1 0 0,0 0-1,0 0 1,1-1 0,-1 1 0,0 0-1,0-1 1,3 3 0,-2-3-20,0 0 0,0-1 0,0 1 0,0-1 1,1 1-1,-1-1 0,0 0 0,0 1 0,0-1 1,0 0-1,1 0 0,-1-1 0,0 1 0,0 0 1,0-1-1,0 0 0,0 1 0,0-1 0,0 0 1,3-1-1,15-10 41,0-1 1,-1-1-1,0 0 0,-1-1 1,-1-1-1,23-27 0,-6 7-103,-26 29-78,-4 4-137,-1 0-1,0 0 1,0 0 0,0 0-1,0-1 1,-1 1 0,1-1-1,-1 0 1,0 1 0,0-1-1,0 0 1,2-7 0,-4 10 80,0 1 0,0-1 0,0 1 0,0-1 0,0 0 0,-1 1 0,1-1 1,0 0-1,0 1 0,0-1 0,-1 1 0,1-1 0,0 1 0,-1-1 1,1 1-1,0-1 0,-1 1 0,1-1 0,-1 1 0,1-1 0,-1 1 1,1 0-1,-1-1 0,1 1 0,-1 0 0,0-1 0,1 1 0,-1 0 1,1 0-1,-1 0 0,0-1 0,1 1 0,-1 0 0,1 0 0,-1 0 1,-1 0-1,0 0-463,-25-6-5448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9.520"/>
    </inkml:context>
    <inkml:brush xml:id="br0">
      <inkml:brushProperty name="width" value="0.025" units="cm"/>
      <inkml:brushProperty name="height" value="0.025" units="cm"/>
    </inkml:brush>
  </inkml:definitions>
  <inkml:trace contextRef="#ctx0" brushRef="#br0">1 37 9385,'0'0'9129,"55"1"-9001,-28-8-96,0-1-897,-4-3-2306,-5 0-2210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49.889"/>
    </inkml:context>
    <inkml:brush xml:id="br0">
      <inkml:brushProperty name="width" value="0.025" units="cm"/>
      <inkml:brushProperty name="height" value="0.025" units="cm"/>
    </inkml:brush>
  </inkml:definitions>
  <inkml:trace contextRef="#ctx0" brushRef="#br0">1 82 12364,'0'0'2423,"0"11"-138,0-3-1848,0 4 123,0 1-1,0-1 0,1 1 1,1-1-1,3 14 0,-4-24-524,-1 0 0,1 0 0,0 0 0,-1 0 0,1 0 0,0 0 0,0 0 0,0 0 0,0 0 0,1 0 0,-1 0 0,0-1 0,1 1 0,-1 0 0,1-1 0,0 1 0,0-1 0,-1 0-1,1 0 1,0 0 0,0 1 0,0-2 0,0 1 0,0 0 0,0 0 0,0-1 0,1 1 0,-1-1 0,0 0 0,0 1 0,0-1 0,1 0 0,-1 0 0,0-1 0,0 1 0,0 0 0,1-1 0,-1 1 0,0-1-1,3-1 1,1-1-14,0 0 0,0-1 0,0 0 0,-1 0-1,1 0 1,-1-1 0,0 0 0,0 0-1,0 0 1,-1 0 0,0-1 0,0 0 0,0 0-1,3-8 1,4-7 0,-1-2-1,13-39 1,-15 31 10,-6 21-69,-1 33-3,-1-19 54,-1 6 89,1 0-1,0 1 1,1-1 0,0 0-1,0 1 1,1-1 0,0 0 0,1 0-1,0 0 1,1 0 0,4 9-1,-7-18-61,0 0 1,0 0-1,0 1 0,0-1 0,0 0 1,0 0-1,0 0 0,1 0 0,-1 0 1,0-1-1,1 1 0,-1 0 0,0 0 1,1-1-1,-1 1 0,1-1 0,-1 1 0,1-1 1,-1 0-1,1 0 0,-1 0 0,1 0 1,-1 0-1,1 0 0,-1 0 0,1 0 1,0 0-1,-1-1 0,1 1 0,-1-1 1,0 1-1,1-1 0,-1 1 0,1-1 0,-1 0 1,0 0-1,2-1 0,18-21-1452,-11-5-5239,-10 7-4170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0.231"/>
    </inkml:context>
    <inkml:brush xml:id="br0">
      <inkml:brushProperty name="width" value="0.025" units="cm"/>
      <inkml:brushProperty name="height" value="0.025" units="cm"/>
    </inkml:brush>
  </inkml:definitions>
  <inkml:trace contextRef="#ctx0" brushRef="#br0">40 1 9001,'0'0'7842,"-2"12"-5979,-2 13-1212,2 0 0,1 1 1,0-1-1,2 0 0,1 1 0,6 27 1,-4-30-453,2 1 1,0-1-1,2 0 1,0-1-1,2 0 1,0 0-1,18 26 1,-28-48-195,1 1 1,-1-1-1,0 1 1,0-1 0,1 1-1,-1-1 1,0 1-1,1-1 1,-1 1-1,0-1 1,1 1-1,-1-1 1,1 0-1,-1 1 1,1-1 0,-1 0-1,1 1 1,-1-1-1,1 0 1,-1 1-1,1-1 1,0 0-1,-1 0 1,1 0-1,-1 0 1,1 0 0,-1 0-1,1 0 1,0 0-1,0 0 1,4-17 161,-12-27-159,4 39-150,-1 0 0,0 0 0,0 1 0,-1-1 0,1 1 0,-1 0 0,0 0-1,0 0 1,0 1 0,0-1 0,-1 1 0,1 1 0,-1-1 0,0 1 0,0 0 0,0 0 0,0 1 0,0-1 0,0 1 0,-1 1 0,1-1 0,-12 2 0,18-2 155,0 1 1,0-1 0,0 0 0,0 1-1,0-1 1,0 0 0,0 1 0,1-1-1,-1 1 1,0-1 0,0 1-1,0-1 1,1 0 0,-1 1 0,0-1-1,1 1 1,-1-1 0,1 1-1,-1-1 1,0 1 0,1 0 0,-1-1-1,1 1 1,-1-1 0,1 1 0,-1 0-1,1 0 1,-1-1 0,1 1-1,0 0 1,0-1 0,22-17 107,23-10-241,-1 1-3598,-26 14-1684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186"/>
    </inkml:context>
    <inkml:brush xml:id="br0">
      <inkml:brushProperty name="width" value="0.025" units="cm"/>
      <inkml:brushProperty name="height" value="0.025" units="cm"/>
    </inkml:brush>
  </inkml:definitions>
  <inkml:trace contextRef="#ctx0" brushRef="#br0">1 1 18129,'0'0'1249,"4"61"-1249,3-21 0,7 2 32,7-2 0,8 0-64,2-4-512,5-1-65,2 0-127,0 0-450,-2 2-287,-10-5-1474,-12 2-3106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09.982"/>
    </inkml:context>
    <inkml:brush xml:id="br0">
      <inkml:brushProperty name="width" value="0.025" units="cm"/>
      <inkml:brushProperty name="height" value="0.025" units="cm"/>
    </inkml:brush>
  </inkml:definitions>
  <inkml:trace contextRef="#ctx0" brushRef="#br0">60 0 16367,'0'0'5670,"-27"59"-5606,23-28 32,-1 5-64,4-5-64,-2 3-705,1-6-704,-1-2-833,-3-8-1089,-2-10-833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0.927"/>
    </inkml:context>
    <inkml:brush xml:id="br0">
      <inkml:brushProperty name="width" value="0.025" units="cm"/>
      <inkml:brushProperty name="height" value="0.025" units="cm"/>
    </inkml:brush>
  </inkml:definitions>
  <inkml:trace contextRef="#ctx0" brushRef="#br0">0 204 13229,'0'0'6630,"10"-3"-6006,-3 1-579,0-1 1,0 0-1,0 0 0,0-1 0,0 1 0,-1-2 0,1 1 0,-1-1 0,0 0 0,-1 0 1,1-1-1,-1 1 0,0-1 0,-1 0 0,1-1 0,-1 1 0,0-1 0,-1 0 0,5-12 1,-6 13-25,-1-1 0,0 1 0,-1-1 1,1 0-1,-2 1 0,0-11 1,1 16-16,0 0 0,0 0 0,0 0 1,0 0-1,-1 0 0,1 0 0,0 0 0,-1 0 1,1 1-1,-1-1 0,1 0 0,-1 0 1,1 0-1,-1 0 0,0 0 0,1 1 1,-1-1-1,0 0 0,-1-1 0,1 2-4,0 0 1,-1 0-1,1 0 0,0 0 0,0 0 0,0 1 0,0-1 1,0 0-1,0 0 0,0 1 0,0-1 0,0 1 0,0-1 1,0 1-1,0-1 0,0 1 0,0 0 0,0-1 0,0 1 1,0 0-1,1 0 0,-1-1 0,-1 3 0,-1 1 0,-1 1 0,1 0 0,0 0 0,0 0 0,1 0 0,0 0 0,0 0 0,0 0 0,0 1 0,1-1 0,0 1 0,-1 10 0,1 2 71,0 1 0,3 29 1,-2-45-65,0-1 0,0 0 1,0 1-1,1-1 0,-1 0 0,1 1 1,-1-1-1,1 0 0,0 0 1,0 0-1,0 0 0,0 1 0,0-1 1,0-1-1,1 1 0,-1 0 1,1 0-1,-1 0 0,1-1 0,0 1 1,0-1-1,0 1 0,-1-1 1,1 0-1,1 0 0,-1 0 0,0 0 1,0 0-1,0 0 0,0 0 0,1-1 1,3 1-1,-3-1 6,1 0 0,-1 0 0,1-1 0,0 1 0,-1-1-1,1 0 1,-1 0 0,1 0 0,-1-1 0,0 1 0,0-1 0,1 1 0,-1-1 0,0 0 0,-1-1-1,1 1 1,0 0 0,0-1 0,-1 0 0,4-4 0,3-7 8,-1-1-1,-1 0 1,0-1 0,-1 1-1,0-1 1,-1 0 0,-1-1 0,-1 1-1,0-1 1,-1 0 0,-1-18-1,-1 58-19,-1-4 30,1 1 0,4 29 0,-4-45-15,0-1 0,1 1 0,0-1-1,0 1 1,0-1 0,0 1 0,0-1 0,1 0-1,-1 0 1,1 1 0,0-1 0,0 0-1,0 0 1,1-1 0,-1 1 0,1 0-1,-1-1 1,1 0 0,0 1 0,4 1-1,-6-3-29,0-1-1,0 1 1,0-1 0,0 1-1,1-1 1,-1 0-1,0 1 1,0-1-1,1 0 1,-1 0-1,0 0 1,0 0-1,0 0 1,1 0 0,-1 0-1,0-1 1,0 1-1,1 0 1,-1-1-1,0 1 1,0-1-1,0 1 1,0-1-1,0 1 1,0-1 0,0 0-1,0 0 1,0 1-1,0-1 1,0 0-1,0 0 1,0 0-1,-1 0 1,1 0-1,0 0 1,0-2 0,1-2-638,0 0 1,0 1 0,0-2 0,0 1 0,-1 0 0,0 0 0,0-7 0,0-20-5714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1.269"/>
    </inkml:context>
    <inkml:brush xml:id="br0">
      <inkml:brushProperty name="width" value="0.025" units="cm"/>
      <inkml:brushProperty name="height" value="0.025" units="cm"/>
    </inkml:brush>
  </inkml:definitions>
  <inkml:trace contextRef="#ctx0" brushRef="#br0">1 0 16592,'0'0'6566,"50"26"-17008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1.850"/>
    </inkml:context>
    <inkml:brush xml:id="br0">
      <inkml:brushProperty name="width" value="0.025" units="cm"/>
      <inkml:brushProperty name="height" value="0.025" units="cm"/>
    </inkml:brush>
  </inkml:definitions>
  <inkml:trace contextRef="#ctx0" brushRef="#br0">17 1 16015,'-1'8'1068,"-5"23"348,1 0-1,2 0 1,1 1 0,4 42-1,-2-64-1380,1 0 1,0-1-1,1 1 0,0 0 0,0 0 0,1-1 0,1 0 0,-1 0 1,2 0-1,-1 0 0,1 0 0,0-1 0,1 0 0,0 0 0,0 0 0,1-1 1,0 0-1,14 11 0,-19-16-31,-1-1 1,1 0-1,0 0 1,-1 0-1,1 0 0,0 0 1,0 0-1,0 0 1,0-1-1,0 1 1,-1-1-1,1 1 1,0-1-1,0 0 0,0 0 1,0 0-1,0 0 1,1 0-1,-1 0 1,-1-1-1,1 1 1,0 0-1,0-1 0,4-1 1,-4 0 4,1 0 0,-1 0 1,0-1-1,0 1 0,0 0 1,0-1-1,0 1 0,-1-1 1,1 0-1,-1 0 0,1 0 0,-1 1 1,0-1-1,1-4 0,2-11-81,-1 0-1,0 0 1,-2-1-1,0-21 1,-2 10-24,-1 21 72,-1 22 16,2-1 55,0-1 1,1 1 0,1-1 0,-1 1 0,5 20 0,-4-31-41,-1 1 0,0 0 0,1 0 0,-1 0 0,1-1 0,0 1 0,0 0 0,-1 0 1,1-1-1,0 1 0,0-1 0,1 1 0,-1-1 0,0 1 0,0-1 0,1 0 0,-1 1 0,1-1 1,-1 0-1,1 0 0,-1 0 0,1 0 0,0 0 0,0-1 0,-1 1 0,1 0 0,0-1 1,0 0-1,0 1 0,0-1 0,-1 0 0,1 0 0,0 0 0,0 0 0,0 0 0,0 0 1,0 0-1,0-1 0,-1 1 0,1-1 0,0 0 0,0 1 0,-1-1 0,1 0 0,2-1 1,2-2-4,0 1 0,-1-1 0,0 0 1,1-1-1,-1 1 0,-1-1 0,1 0 1,-1 0-1,0-1 0,0 1 0,0-1 1,4-8-1,33-82 20,-33 75-23,-3 4 1,-4 13-4,0-1 1,0 1-1,0 0 0,1 0 0,-1 0 0,1 0 0,0 0 0,0 0 1,1 1-1,-1-1 0,1 1 0,3-4 0,-5 8 7,0 1 0,0 0 0,0-1 0,0 1 0,0 0 0,0 0-1,0-1 1,-1 1 0,1 0 0,-1 0 0,1 0 0,-1 0 0,0 0 0,1 0-1,-1 3 1,0-3 19,1 7 66,0 1-27,0 0 0,1-1-1,1 1 1,4 15 0,-6-24-58,-1 0 1,1 0 0,-1 0 0,1 0 0,-1 0 0,1 1-1,0-1 1,-1 0 0,1 0 0,0 0 0,0-1 0,0 1 0,0 0-1,0 0 1,0 0 0,0-1 0,0 1 0,0 0 0,0-1-1,0 1 1,0-1 0,1 0 0,-1 1 0,0-1 0,0 0-1,0 1 1,1-1 0,-1 0 0,0 0 0,0 0 0,1 0 0,-1 0-1,0-1 1,0 1 0,1 0 0,-1 0 0,0-1 0,0 1-1,0-1 1,0 1 0,1-1 0,-1 0 0,0 1 0,0-1 0,1-1-1,22-17 66,-22 16-139,1 0 0,0 0 1,0 0-1,1 1 0,-1-1 0,0 1 1,1 0-1,0 0 0,-1 0 0,1 0 0,0 1 1,0-1-1,0 1 0,0 0 0,0 0 1,0 0-1,1 1 0,5 0 0,-8 1 63,1 0 0,-1 1-1,0-1 1,0 1 0,0-1 0,0 1-1,0 0 1,0 0 0,-1 0 0,1 0-1,-1 0 1,1 0 0,-1 0-1,0 0 1,0 1 0,0-1 0,1 3-1,18 51 15,-17-46-14,7 19 7,-4-13 78,0-1 0,-1 0 0,-1 1-1,-1 0 1,0 0 0,-1 1 0,0-1 0,-2 0 0,-1 19 0,1-33-63,0 0 1,0-1-1,0 1 0,0 0 0,-1-1 0,1 1 0,0 0 1,-1-1-1,0 1 0,1-1 0,-1 1 0,0-1 1,0 1-1,0-1 0,0 1 0,0-1 0,0 0 1,0 0-1,0 1 0,0-1 0,-1 0 0,1 0 0,-1 0 1,1 0-1,0 0 0,-1-1 0,0 1 0,1 0 1,-1-1-1,1 1 0,-1-1 0,0 0 0,1 1 1,-1-1-1,0 0 0,1 0 0,-1 0 0,0 0 1,-2-1-1,1 0 4,0 0 0,0 0 0,0 0 0,0 0 0,0-1 1,1 0-1,-1 1 0,0-1 0,1 0 0,0 0 0,-1-1 1,1 1-1,0 0 0,0-1 0,0 1 0,1-1 0,-1 1 1,0-1-1,1 0 0,0 0 0,-1-3 0,-1-4-10,0-1-1,1 0 0,1 1 1,0-1-1,0 0 1,1 0-1,0 0 1,1 0-1,0 0 0,5-17 1,3-3-38,2 0 1,17-35-1,8-21-942,-28 42-4684,-8 22-508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2.519"/>
    </inkml:context>
    <inkml:brush xml:id="br0">
      <inkml:brushProperty name="width" value="0.025" units="cm"/>
      <inkml:brushProperty name="height" value="0.025" units="cm"/>
    </inkml:brush>
  </inkml:definitions>
  <inkml:trace contextRef="#ctx0" brushRef="#br0">0 28 7303,'3'-28'12839,"3"45"-7410,9 23-5434,-12-35 11,-1 0 1,1 0 0,0-1 0,0 1 0,1-1-1,-1 0 1,1 0 0,0 0 0,0 0 0,0-1 0,1 1-1,4 2 1,-1-3-41,-1-1-1,1 1 1,0-1-1,0-1 1,0 1 0,0-1-1,13 0 1,-14-1 14,0 0 0,-1 1 1,1 0-1,0 0 1,0 1-1,-1 0 0,1 0 1,-1 0-1,0 1 0,1 0 1,5 4-1,-10-5 34,1 0-1,-1 1 0,1-1 1,-1 1-1,0-1 0,0 1 1,-1 0-1,1 0 1,0 0-1,-1 0 0,0 0 1,0 0-1,0 0 0,0 0 1,0 0-1,0 0 0,-1 1 1,0-1-1,1 0 1,-1 1-1,-1-1 0,1 0 1,0 0-1,-1 1 0,0 2 1,-1-1 52,0-1 1,1 0 0,-2 0-1,1 0 1,0 0-1,-1 0 1,0 0 0,1 0-1,-2-1 1,1 1-1,0-1 1,-1 0 0,1 0-1,-1-1 1,0 1-1,0-1 1,0 1 0,-7 2-1,2-1 23,-1 0 0,1 0-1,-1-1 1,0-1 0,1 1 0,-1-1-1,-17 0 1,26-2-162,0 0 0,-1 0 0,1 0 0,0 0 0,-1 0 1,1-1-1,0 1 0,0-1 0,-1 1 0,1-1 0,0 1 0,0-1 0,0 0 0,0 1 0,0-1 0,0 0 1,0 0-1,0 0 0,0 0 0,0 0 0,0 0 0,1 0 0,-1 0 0,0 0 0,1 0 0,-1-1 1,1 1-1,-1 0 0,1 0 0,-1 0 0,1-1 0,0 1 0,0 0 0,0-1 0,-1 1 0,1 0 0,1-1 1,-1 1-1,0 0 0,1-3 0,-1-2-811,1 0-1,1-1 1,-1 1 0,1 0 0,0 0 0,0 0-1,5-8 1,14-18-5276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2.895"/>
    </inkml:context>
    <inkml:brush xml:id="br0">
      <inkml:brushProperty name="width" value="0.025" units="cm"/>
      <inkml:brushProperty name="height" value="0.025" units="cm"/>
    </inkml:brush>
  </inkml:definitions>
  <inkml:trace contextRef="#ctx0" brushRef="#br0">25 152 13677,'0'0'11584,"3"-9"-11482,5-29-60,-8 37-38,0 0 0,0 0 0,0 0 0,0 0-1,0-1 1,0 1 0,0 0 0,0 0 0,0 0-1,-1 0 1,1 0 0,0 0 0,-1 0-1,1 0 1,-1 0 0,1 0 0,-1 0 0,1 0-1,-1 0 1,0 0 0,1 0 0,-1 0 0,0 0-1,0 1 1,-2-2 0,3 1-7,-1 1 0,1 0 0,-1 0 0,1-1 0,-1 1 1,1 0-1,-1 0 0,1 0 0,-1 0 0,1 0 0,-1 0 0,1 0 0,-1 0 0,1 0 0,-1 0 0,0 0 0,1 0 1,-1 0-1,1 0 0,-1 0 0,1 1 0,-1-1 0,1 0 0,-1 0 0,1 1 0,-1-1 0,1 0 0,0 1 0,-1-1 1,1 0-1,-1 1 0,1-1 0,0 0 0,-1 1 0,1-1 0,0 1 0,0-1 0,-1 1 0,1-1 0,0 1 0,0-1 1,-1 2-1,0 3-8,0 1 1,0 1-1,0-1 0,0 0 1,1 0-1,0 0 1,1 0-1,-1 0 0,1 0 1,0 0-1,1 0 1,-1 0-1,4 8 0,-4-12 11,0 1 0,0-1-1,1 0 1,-1 0-1,0 0 1,1 0-1,-1 0 1,1 0-1,0 0 1,0 0-1,0 0 1,0-1-1,0 1 1,0-1-1,0 0 1,0 1-1,0-1 1,1 0-1,-1 0 1,0 0-1,1-1 1,-1 1-1,1-1 1,-1 1-1,1-1 1,-1 0-1,1 0 1,-1 0 0,1 0-1,-1 0 1,1-1-1,-1 1 1,1-1-1,-1 1 1,5-3-1,-1 0 10,0-1 0,0 1 0,-1-2 0,1 1 0,-1-1 0,0 1 0,0-1 0,0-1 0,-1 1 0,1-1 0,-1 0 0,-1 0 0,1 0 0,-1 0-1,0 0 1,-1-1 0,1 0 0,1-8 0,1-2 134,0-1 0,-1 0 0,2-31 0,-6 57-147,0 18 30,6 45 0,-5-65-21,0 0 0,0 0 0,0 0 0,1 0 0,0 0 0,1 0 0,-1 0 0,1-1 0,0 1 0,1-1 0,-1 0 0,1 0 0,4 5 0,-7-9-67,0 1 0,0-1-1,0 0 1,0 0 0,0 0 0,0 0 0,0-1 0,1 1 0,-1 0 0,0 0 0,0-1 0,1 1 0,-1 0 0,0-1 0,1 0 0,-1 1-1,0-1 1,1 0 0,-1 1 0,1-1 0,-1 0 0,0 0 0,1 0 0,-1-1 0,1 1 0,-1 0 0,0 0 0,1-1 0,-1 1-1,1-1 1,-1 1 0,0-1 0,0 1 0,1-1 0,-1 0 0,0 0 0,0 0 0,0 1 0,0-1 0,0 0 0,0 0 0,0-1 0,0 1-1,0 0 1,0 0 0,-1 0 0,1-1 0,0-1 0,3-5-647,-1 1-1,0-1 1,-1 0-1,0 1 1,0-1-1,-1 0 1,1-12-1,-1-23-5402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3.237"/>
    </inkml:context>
    <inkml:brush xml:id="br0">
      <inkml:brushProperty name="width" value="0.025" units="cm"/>
      <inkml:brushProperty name="height" value="0.025" units="cm"/>
    </inkml:brush>
  </inkml:definitions>
  <inkml:trace contextRef="#ctx0" brushRef="#br0">26 0 13773,'0'0'7175,"-26"67"-7047,31-43-160,-1-8-2338,-4-4-6855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4.169"/>
    </inkml:context>
    <inkml:brush xml:id="br0">
      <inkml:brushProperty name="width" value="0.025" units="cm"/>
      <inkml:brushProperty name="height" value="0.025" units="cm"/>
    </inkml:brush>
  </inkml:definitions>
  <inkml:trace contextRef="#ctx0" brushRef="#br0">108 265 5990,'0'0'4174,"-9"-3"-3213,-28-11 886,35 13-1525,-1 0-1,1 0 0,-1 0 0,1 0 0,-1 1 0,0-1 1,1 1-1,-1 0 0,1 0 0,-1 0 0,0 0 1,1 0-1,-1 0 0,0 1 0,1-1 0,-1 1 1,-3 2-1,4-1-252,1 1 0,-1-1 0,1 1 0,0 0 0,0 0 0,0 0 0,0 0 0,1 0 0,-1 0 0,1 0 0,0 0 1,0 0-1,0 0 0,1 5 0,-1-2-23,1-1 1,-1 1 0,1 0-1,1-1 1,-1 1 0,1-1-1,3 7 1,-5-10-37,1 0 0,0 0 0,0 0 1,0 0-1,1-1 0,-1 1 0,0 0 0,1-1 0,-1 1 0,1-1 1,-1 1-1,1-1 0,0 0 0,-1 0 0,1 1 0,0-1 0,0 0 1,0-1-1,0 1 0,0 0 0,0-1 0,0 1 0,0-1 0,0 1 0,1-1 1,-1 0-1,0 0 0,0 0 0,0 0 0,0 0 0,0-1 0,0 1 1,1-1-1,-1 1 0,0-1 0,0 0 0,0 0 0,-1 0 0,1 0 1,0 0-1,0 0 0,0 0 0,1-2 0,6-5 41,0 1-1,-1-2 1,0 1 0,0-1-1,-1 0 1,9-15 0,-3 4-32,0-2 1,-1 1-1,-2-1 0,0-1 1,-1 0-1,-2 0 1,0-1-1,-2 0 1,0 0-1,1-27 0,-10 38 103,-4 23-91,-7 26-56,10-7 88,0 1-1,0 47 0,5-63-22,0 0 0,1 1 0,0-1 0,2 0 0,-1 0 1,2 0-1,7 20 0,-11-32-30,1-1 1,-1 1 0,1 0-1,0-1 1,-1 1 0,1 0-1,0-1 1,0 1 0,0-1-1,0 0 1,0 1 0,1-1-1,-1 0 1,0 0 0,1 1-1,-1-1 1,1 0 0,-1 0-1,1-1 1,-1 1 0,1 0-1,-1 0 1,4 0 0,-3-1 10,-1-1 1,1 1 0,0-1 0,-1 1-1,1-1 1,-1 0 0,1 0 0,-1 0 0,1 0-1,-1 0 1,1 0 0,-1 0 0,0 0-1,0 0 1,0-1 0,1 1 0,-1 0-1,0-1 1,0-1 0,7-11 84,0 0 0,-1-1 0,8-25 0,-6 17-104,-2 0 0,0 0 0,-2-1-1,-1 0 1,3-42 0,-10 54-15,-3 18-35,-4 20-14,5 7 262,1 1 0,1 0-1,2 0 1,4 49 0,-3-82-183,0 0 0,0-1 0,0 1 1,0 0-1,0-1 0,0 1 1,1 0-1,-1 0 0,0-1 0,0 1 1,1 0-1,-1-1 0,0 1 0,1-1 1,-1 1-1,1 0 0,-1-1 1,1 1-1,-1-1 0,1 1 0,-1-1 1,1 1-1,0-1 0,-1 0 1,1 1-1,-1-1 0,1 0 0,0 1 1,-1-1-1,1 0 0,0 0 1,0 0-1,-1 0 0,1 1 0,0-1 1,-1 0-1,1 0 0,0 0 1,0-1-1,-1 1 0,1 0 0,0 0 1,-1 0-1,1 0 0,0-1 1,-1 1-1,1 0 0,0-1 0,-1 1 1,1 0-1,0-1 0,-1 1 1,1-1-1,0 0 0,32-28 330,-14 4-259,22-40 0,-28 43-212,0 1 0,1 0 0,23-24-1,-37 44 117,1 0-1,-1 1 1,1-1 0,-1 1-1,1 0 1,-1-1-1,1 1 1,-1-1-1,1 1 1,-1 0-1,1-1 1,-1 1-1,1 0 1,-1-1-1,1 1 1,0 0-1,-1 0 1,1 0-1,0 0 1,-1 0-1,1-1 1,0 1-1,-1 0 1,1 0-1,0 1 1,-1-1-1,1 0 1,-1 0-1,1 0 1,0 0 0,-1 0-1,1 1 1,-1-1-1,1 0 1,0 1-1,-1-1 1,1 0-1,-1 1 1,1-1-1,-1 1 1,1-1-1,-1 1 1,0-1-1,1 1 1,-1-1-1,1 1 1,-1-1-1,0 1 1,1-1-1,-1 1 1,0 0-1,0-1 1,0 1-1,0-1 1,1 1-1,-1 1 1,10 46 86,-8-36-94,-2-11 19,0 1 1,0-1-1,1 1 0,-1 0 1,0-1-1,1 1 1,-1 0-1,1-1 1,-1 1-1,1-1 0,0 1 1,0-1-1,0 0 1,0 1-1,0-1 1,0 0-1,0 1 1,0-1-1,0 0 0,1 0 1,-1 0-1,0 0 1,1 0-1,-1-1 1,1 1-1,-1 0 0,1 0 1,-1-1-1,3 1 1,-1-1 0,-1-1 0,0 0 0,1 1 0,-1-1 1,0 0-1,0 0 0,0 0 0,0-1 0,1 1 1,-2 0-1,1-1 0,0 0 0,0 1 0,0-1 1,-1 0-1,1 0 0,-1 0 0,1 0 0,0-2 1,21-30-2533,-9 11-7073,-10 14 1081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4.670"/>
    </inkml:context>
    <inkml:brush xml:id="br0">
      <inkml:brushProperty name="width" value="0.025" units="cm"/>
      <inkml:brushProperty name="height" value="0.025" units="cm"/>
    </inkml:brush>
  </inkml:definitions>
  <inkml:trace contextRef="#ctx0" brushRef="#br0">1 189 12492,'0'0'5888,"3"9"-5327,1 6-361,25 80 242,-26-84-431,1-1 1,1 0-1,0 0 0,0 0 0,1-1 0,0 1 0,8 8 0,-13-18-10,-1 1 1,1 0-1,0 0 1,0 0-1,0-1 1,0 1-1,0 0 0,0-1 1,1 1-1,-1-1 1,0 1-1,0-1 1,0 0-1,0 1 1,1-1-1,-1 0 0,0 0 1,0 0-1,1 0 1,-1 0-1,0 0 1,0 0-1,1 0 1,-1 0-1,0-1 0,0 1 1,0-1-1,0 1 1,1-1-1,-1 1 1,0-1-1,0 1 1,0-1-1,0 0 0,0 0 1,0 1-1,-1-1 1,1 0-1,0 0 1,0 0-1,0 0 1,-1 0-1,1 0 0,-1 0 1,1 0-1,-1-1 1,2-1-1,3-8-220,1-1 1,-1 0-1,5-18 0,-9 25 11,15-48-1866,12-82 1,-23 98 2892,0-51 0,-9 200 3653,3 95-2512,3-196-1834,-1-1-1,1 1 0,1-1 1,7 19-1,-9-26-110,0 0 0,1 0 0,-1 0 0,1-1 0,0 1 0,0-1 0,0 1 0,0-1 0,4 4 0,-5-5-11,0-1 1,0 1-1,0 0 1,0-1 0,1 1-1,-1-1 1,0 0 0,0 1-1,0-1 1,1 0-1,-1 0 1,0 1 0,0-1-1,1 0 1,-1 0-1,0-1 1,0 1 0,1 0-1,-1 0 1,0 0-1,0-1 1,1 1 0,-1-1-1,1 0 1,-1 0-74,0 0 1,0 0-1,0 0 1,0 0 0,0 0-1,0 0 1,-1 0-1,1 0 1,0 0-1,-1 0 1,1-1-1,-1 1 1,0 0-1,1-1 1,-1 1-1,0 0 1,0 0-1,1-1 1,-1 1-1,0 0 1,0-1-1,-1 1 1,1 0 0,0-1-1,0 1 1,-1 0-1,1-1 1,0 1-1,-1 0 1,0 0-1,1-1 1,-2 0-1,0-3-210,0 0-1,0 0 0,-1 0 1,0 0-1,0 1 0,-6-8 1,-4 2 112,-1 1 0,0 1 1,0 0-1,-1 0 0,-22-7 1,-4 1 3055,122 8-3728,0-11-4813,-41 3 415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5.288"/>
    </inkml:context>
    <inkml:brush xml:id="br0">
      <inkml:brushProperty name="width" value="0.025" units="cm"/>
      <inkml:brushProperty name="height" value="0.025" units="cm"/>
    </inkml:brush>
  </inkml:definitions>
  <inkml:trace contextRef="#ctx0" brushRef="#br0">106 137 6342,'0'0'10666,"-9"3"-9545,4-2-1043,1 0 0,-1 1 0,1-1 0,0 1 0,-1 0 0,1 0-1,0 0 1,0 1 0,1 0 0,-1-1 0,0 1 0,1 0 0,0 1 0,0-1 0,0 1-1,0-1 1,0 1 0,1 0 0,-1 0 0,1 0 0,-2 6 0,1-2 61,0 1-1,0 0 1,0 0 0,2 0 0,-1 1 0,1-1-1,0 0 1,1 1 0,0-1 0,2 16 0,-1-24-129,-1 0 0,0 0 1,1 0-1,-1-1 1,0 1-1,1 0 0,-1 0 1,1 0-1,-1-1 1,1 1-1,0 0 0,-1-1 1,1 1-1,0 0 1,0-1-1,-1 1 0,1-1 1,0 1-1,0-1 1,0 1-1,0-1 0,-1 0 1,1 0-1,0 1 1,0-1-1,0 0 0,0 0 1,0 0-1,0 0 0,0 0 1,0 0-1,0 0 1,0 0-1,0 0 0,-1 0 1,1-1-1,0 1 1,0 0-1,0-1 0,0 1 1,0 0-1,0-1 1,-1 1-1,1-1 0,1 0 1,2-2 20,1 1-1,-1-1 1,1 0 0,-1 0 0,0-1 0,6-7 0,6-10-88,0-2 1,-2 0 0,-1 0-1,-1-1 1,-1-1-1,-1 0 1,-1-1 0,7-35-1,-16 62 57,-7 35 198,2 0-1,2 1 1,0 46-1,3-82-162,0 0-1,0 1 0,0-1 1,0 0-1,1 1 0,-1-1 1,0 0-1,1 0 0,-1 1 1,0-1-1,1 0 0,0 0 1,-1 0-1,1 0 0,0 0 1,-1 1-1,1-1 0,0-1 1,0 1-1,1 1 0,-1-1-7,0-1 0,0 0 0,0 0 0,0 1 0,0-1 0,0 0 0,0 0 0,-1 0 0,1 0 0,0 0 0,0 0 0,0-1-1,0 1 1,0 0 0,0 0 0,0-1 0,0 1 0,0 0 0,0-1 0,1 0 0,2-2 39,1 0 0,0-1 0,-1 1 0,0-1 0,0 0 0,0 0 0,5-8 1,7-12-57,-2-1 0,14-31 1,-22 44-104,-1 0 0,-1-1 1,0 0-1,-1 0 0,0 0 1,-1 0-1,0-14 1,-17 177 193,15-148-65,0 0 1,0 1-1,0-1 1,0 0-1,0 0 1,0 0-1,1 0 1,-1 0-1,1 0 1,-1-1-1,1 1 1,0 0-1,0 0 1,0 0-1,0 0 1,0-1-1,0 1 1,0 0-1,0-1 1,3 2-1,-3-2-7,1-1 0,-1 0 1,1 0-1,-1 0 0,1 0 0,-1 0 0,1 0 1,-1 0-1,1 0 0,-1-1 0,1 1 0,-1 0 0,1-1 1,-1 0-1,0 1 0,1-1 0,-1 0 0,0 1 0,1-1 1,-1 0-1,0 0 0,0 0 0,0 0 0,0 0 0,0-1 1,0 1-1,0 0 0,1-3 0,10-11-48,-1-1 0,0 0 0,-1 0 0,-1-1 0,0-1 0,-2 1 0,0-1 0,8-33 0,-17 66-102,1 0-1,1 0 1,2 23-1,0 5-11,-2-41 7,0 0 0,0 0 0,0 0 0,0 0-1,0 0 1,1 0 0,-1-1 0,1 1 0,-1 0 0,1 0 0,0 0 0,0 0 0,0-1-1,0 1 1,0 0 0,0-1 0,0 1 0,0-1 0,1 1 0,-1-1 0,3 2-1,-3-2-17,1-1-1,-1 1 1,0-1-1,1 0 1,-1 1-1,1-1 1,-1 0-1,0 0 1,1 0-1,-1 0 1,1-1-1,-1 1 1,1 0-1,-1-1 1,0 1-1,1 0 1,-1-1-1,0 0 0,0 1 1,1-1-1,-1 0 1,0 0-1,0 1 1,0-1-1,0 0 1,0 0-1,0 0 1,0 0-1,0-1 1,1-1-1,4-5-1196,0 0 1,0 0-1,-1-1 0,-1 0 0,5-11 0,6-19-3602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5.686"/>
    </inkml:context>
    <inkml:brush xml:id="br0">
      <inkml:brushProperty name="width" value="0.025" units="cm"/>
      <inkml:brushProperty name="height" value="0.025" units="cm"/>
    </inkml:brush>
  </inkml:definitions>
  <inkml:trace contextRef="#ctx0" brushRef="#br0">24 53 3107,'0'0'14878,"-3"12"-13960,-5 35 61,-3 72 0,10-91-510,1 0 0,1 0 0,1 0 0,10 40 0,-6-45-364,2-1 1,0 0-1,23 40 1,-31-62-92,0 0 0,0 0 0,0 0 0,0-1 1,0 1-1,0 0 0,0 0 0,0 0 0,0 0 1,0 0-1,0 0 0,0 0 0,0 0 0,0-1 1,0 1-1,0 0 0,0 0 0,0 0 0,0 0 1,0 0-1,1 0 0,-1 0 0,0 0 0,0 0 1,0 0-1,0 0 0,0 0 0,0 0 0,0 0 1,0 0-1,0 0 0,1 0 0,-1-1 0,0 1 1,0 0-1,0 0 0,0 0 0,0 0 0,0 0 0,0 0 1,0 0-1,1 1 0,-1-1 0,0 0 0,0 0 1,0 0-1,0 0 0,0 0 0,0 0 0,0 0 1,0 0-1,0 0 0,0 0 0,1 0 0,-1 0 1,0 0-1,0 0 0,0 0 0,0 0 0,0 1 1,0-1-1,0 0 0,0 0 0,0 0 0,0 0 1,0 0-1,0 0 0,0 0 0,0 1 0,3-16 569,0-26-103,-3 36-422,2-75 39,4 0 1,4 1-1,21-89 0,-10 118-76,-21 49-47,1 0 1,-1-1 0,1 1 0,-1 0-1,1 0 1,-1 0 0,1 0-1,0 0 1,-1 0 0,1 0-1,0 0 1,0 0 0,0 0 0,0 1-1,0-1 1,0 0 0,0 0-1,0 1 1,0-1 0,0 1-1,1-1 1,-1 1 0,0-1 0,0 1-1,0 0 1,1 0 0,-1-1-1,0 1 1,0 0 0,1 0-1,-1 0 1,0 1 0,0-1 0,1 0-1,-1 0 1,0 1 0,0-1-1,3 1 1,-3 1-58,0 0 0,0 0 0,0 0 0,0 0-1,0 0 1,-1 0 0,1 0 0,0 0 0,-1 1 0,0-1 0,1 0 0,-1 0-1,0 0 1,0 1 0,-1 2 0,-3 38-327,-4-25 421,0-1 0,-1 0 1,-1-1-1,0 0 0,-1 0 0,-1-1 1,-1-1-1,-20 20 0,33-34-27,-1 1 0,1-1 0,0 1-1,0-1 1,0 0 0,-1 1 0,1-1 0,0 0-1,0 1 1,-1-1 0,1 0 0,0 1-1,-1-1 1,1 0 0,0 0 0,-1 1 0,1-1-1,0 0 1,-1 0 0,1 0 0,-1 0 0,1 1-1,0-1 1,-1 0 0,1 0 0,-1 0-1,1 0 1,0 0 0,-1 0 0,1 0 0,-1 0-1,1 0 1,0 0 0,-1 0 0,1 0 0,-1-1-1,3-16-1484,16-26-1777,-18 42 3228,18-38-3601,1-5-866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10.337"/>
    </inkml:context>
    <inkml:brush xml:id="br0">
      <inkml:brushProperty name="width" value="0.025" units="cm"/>
      <inkml:brushProperty name="height" value="0.025" units="cm"/>
    </inkml:brush>
  </inkml:definitions>
  <inkml:trace contextRef="#ctx0" brushRef="#br0">97 1 11723,'0'0'3689,"-10"0"-1959,10 0-1720,-3 0 25,0 0 0,0-1 0,1 1 0,-1 0-1,0 1 1,1-1 0,-1 0 0,0 1 0,0-1 0,1 1 0,-1 0 0,1 0 0,-1 0 0,1 0 0,-1 1 0,1-1 0,0 1 0,-1-1 0,1 1 0,0 0 0,0 0 0,0 0 0,1 0 0,-1 0 0,0 0 0,1 0 0,-1 1 0,1-1-1,0 1 1,0-1 0,0 1 0,-2 4 0,0 6 4,0 0 1,0 0-1,1 0 0,1 1 0,0 21 0,1-34-35,0 0-1,0 0 1,0 0-1,0 0 0,0-1 1,0 1-1,0 0 1,0 0-1,1 0 1,-1 0-1,0-1 0,1 1 1,-1 0-1,0 0 1,1-1-1,-1 1 1,1 0-1,-1-1 0,1 1 1,-1 0-1,1-1 1,0 1-1,-1-1 1,1 1-1,0-1 0,-1 1 1,1-1-1,0 1 1,0-1-1,0 0 1,-1 0-1,1 1 0,0-1 1,0 0-1,0 0 1,0 0-1,-1 0 1,1 0-1,0 0 0,0 0 1,0 0-1,0 0 1,-1 0-1,1 0 1,0-1-1,1 1 0,2-1 50,-1 0-1,1-1 0,-1 1 0,1-1 1,-1 1-1,0-1 0,1 0 0,-1 0 0,5-5 1,-3 2-18,-1 1 0,0-2 0,1 1 0,-2 0 0,1-1-1,-1 0 1,0 1 0,0-2 0,0 1 0,-1 0 0,0 0 0,0-1 0,-1 1 0,0-1 0,0 1 0,0-1 0,-1-10 0,0 16-28,0 0 0,0 0 0,0 0-1,0 0 1,0 0 0,0 0 0,0 0-1,-1 0 1,1 1 0,0-1-1,-1 0 1,1 0 0,-1 0 0,1 0-1,-1 1 1,1-1 0,-1 0 0,1 0-1,-1 1 1,0-1 0,1 0 0,-1 1-1,0-1 1,0 1 0,1-1-1,-1 1 1,0-1 0,0 1 0,0 0-1,0-1 1,1 1 0,-1 0 0,0 0-1,0 0 1,0-1 0,0 1-1,0 0 1,0 0 0,0 0 0,0 0-1,0 1 1,0-1 0,1 0 0,-1 0-1,0 1 1,0-1 0,0 0 0,0 1-1,-1 0 1,-1 0-65,0 1-1,1-1 1,-1 1 0,0 0-1,1 0 1,-1 0-1,1 0 1,0 1 0,0-1-1,0 0 1,0 1 0,0 0-1,-2 4 1,1 0-271,1 1 0,0 0 0,0-1 0,1 1 0,0 0-1,1 0 1,-1 0 0,1 0 0,1-1 0,1 12 0,-1-13-144,0-1 1,1 1-1,0-1 1,0 1-1,0-1 1,1 0-1,-1 0 0,1 0 1,0 0-1,1 0 1,-1 0-1,1-1 0,0 0 1,7 7-1,23 11-4572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6.058"/>
    </inkml:context>
    <inkml:brush xml:id="br0">
      <inkml:brushProperty name="width" value="0.025" units="cm"/>
      <inkml:brushProperty name="height" value="0.025" units="cm"/>
    </inkml:brush>
  </inkml:definitions>
  <inkml:trace contextRef="#ctx0" brushRef="#br0">43 0 10730,'0'0'7976,"-3"11"-6423,-5 22-748,2 0-1,1 0 0,-1 56 1,6-64-605,1 0 0,1 0 0,1 0 0,1-1 0,1 1 0,9 25 0,-10-41-181,1 0 1,0 0-1,0 0 1,11 13-1,-15-20-14,1-1 0,-1 1 0,1 0 0,-1-1 0,1 1 1,0-1-1,0 1 0,0-1 0,0 0 0,0 0 0,0 0 0,2 1 0,-3-2 0,0 0 1,0 0-1,0 0 0,0 0 0,0 0 0,0 0 1,-1-1-1,1 1 0,0 0 0,0 0 1,0-1-1,0 1 0,0-1 0,-1 1 1,1 0-1,0-1 0,0 1 0,-1-1 1,1 0-1,0 1 0,-1-1 0,1 0 1,-1 1-1,1-1 0,-1 0 0,1 0 1,-1 1-1,1-1 0,-1 0 0,0 0 1,1-1-1,1-3-201,0 0 1,-1 0-1,1 0 1,-1-1-1,-1 1 1,1-1-1,-1 1 1,0 0-1,0-1 0,0 1 1,-1-1-1,1 1 1,-1-1-1,-1 1 1,1 0-1,-1 0 1,0 0-1,0 0 1,-1 0-1,-2-5 1,1 4 117,0 0 0,0 0 0,0 0 0,0 1 0,-1-1 0,0 1 0,0 0 0,-1 1-1,1-1 1,-1 1 0,0 1 0,0-1 0,0 1 0,-1 0 0,-6-3 0,-9 4 1163,22 2-1051,0 1 0,0-1 0,-1 0 0,1 0-1,0 0 1,0 0 0,-1 0 0,1 0 0,0 1 0,0-1 0,0 0 0,-1 0 0,1 0-1,0 0 1,0 1 0,0-1 0,0 0 0,0 0 0,-1 1 0,1-1 0,0 0 0,0 0 0,0 0-1,0 1 1,0-1 0,0 0 0,0 1 0,0-1 0,0 0 0,0 0 0,0 1 0,0-1 0,0 0-1,0 0 1,0 1 0,0-1 0,0 1 0,1 0 7,0 0-1,0 0 1,0 1 0,0-1-1,0 0 1,0 0 0,0 0-1,1 0 1,-1 0 0,0 0-1,1-1 1,-1 1 0,0 0-1,1-1 1,-1 1 0,1-1-1,-1 1 1,1-1 0,-1 1-1,1-1 1,2 0 0,8 1-34,0-1 1,0 0 0,0 0 0,0-2 0,24-4 0,-31 4-416,1 0-1,0 0 1,-1 0 0,1-1 0,9-6-1,-12 6-352,0 1 0,1-1-1,-1 0 1,0 0 0,-1-1 0,1 1-1,0 0 1,-1-1 0,3-4 0,-1-4-4722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6.557"/>
    </inkml:context>
    <inkml:brush xml:id="br0">
      <inkml:brushProperty name="width" value="0.025" units="cm"/>
      <inkml:brushProperty name="height" value="0.025" units="cm"/>
    </inkml:brush>
  </inkml:definitions>
  <inkml:trace contextRef="#ctx0" brushRef="#br0">9 74 11915,'0'0'9919,"-1"10"-9423,-6 193 1963,7-186-2280,4 4 43,-4-21-215,0 0 1,0 1-1,0-1 0,0 0 0,1 0 0,-1 0 1,0 0-1,0 1 0,0-1 0,1 0 0,-1 0 1,0 0-1,0 0 0,1 0 0,-1 0 0,0 0 1,0 0-1,1 0 0,-1 1 0,0-1 0,0 0 0,1 0 1,-1 0-1,0-1 0,0 1 0,1 0 0,-1 0 1,0 0-1,0 0 0,1 0 0,-1 0 0,0 0 1,0 0-1,1 0 0,-1-1 0,0 1 0,0 0 0,1 0 1,1-2 27,0-1 1,0 1 0,0-1-1,0 1 1,0-1 0,0 1-1,-1-1 1,0 0-1,3-5 1,3-14-117,-1 0 0,-1 0 1,-1-1-1,-1 0 0,-1 0 0,-1-32 0,-1 57 77,0 0 0,1-1-1,-1 1 1,0 0 0,0-1 0,1 1-1,-1 0 1,1-1 0,-1 1 0,1 0-1,0-1 1,0 1 0,-1-1 0,1 0-1,0 1 1,1-1 0,-1 0 0,0 1-1,0-1 1,0 0 0,1 0 0,-1 0-1,0 0 1,1 0 0,-1 0 0,1-1-1,-1 1 1,1 0 0,0-1 0,-1 1-1,1-1 1,0 0 0,-1 1 0,1-1-1,0 0 1,-1 0 0,4 0-1,-1 0 11,-1 0 0,1-1 0,0 1-1,-1-1 1,1 0 0,0 0 0,-1 0-1,1 0 1,-1 0 0,0-1 0,1 0-1,-1 1 1,0-1 0,0 0 0,0-1-1,4-3 1,-3 1 5,0 0-1,0-1 0,0 1 1,0-1-1,-1 0 0,0 0 1,0 0-1,-1 0 0,0-1 1,0 1-1,0-1 1,-1 1-1,0-1 0,0 0 1,0 1-1,-1-10 0,0 15-9,0 1 1,-1 0-1,1 0 0,0-1 0,0 1 0,0 0 0,0-1 0,0 1 0,0 0 0,0 0 0,0-1 0,0 1 0,0 0 0,-1 0 1,1-1-1,0 1 0,0 0 0,0 0 0,-1 0 0,1-1 0,0 1 0,0 0 0,0 0 0,-1 0 0,1 0 0,0-1 1,0 1-1,-1 0 0,1 0 0,0 0 0,0 0 0,-1 0 0,1 0 0,0 0 0,-1 0 0,1 0 0,0 0 0,0 0 1,-1 0-1,-12 8-9,-6 14-38,14-8 75,0 0 0,0 1 1,2 0-1,-1 0 0,2 0 1,0 0-1,1 0 1,1 1-1,1 17 0,-1-32-23,0 0 0,0 0 0,0 0 0,0 0 0,0 0 0,0 0-1,0 0 1,1 0 0,-1 0 0,0 0 0,1 0 0,-1-1 0,0 1 0,1 0-1,-1 0 1,1 0 0,-1-1 0,1 1 0,0 0 0,-1 0 0,1-1 0,0 1-1,0-1 1,-1 1 0,1 0 0,0-1 0,0 0 0,0 1 0,0-1 0,-1 1 0,1-1-1,0 0 1,0 0 0,0 1 0,0-1 0,0 0 0,0 0 0,0 0 0,0 0-1,0 0 1,0 0 0,0-1 0,0 1 0,-1 0 0,1 0 0,0-1 0,1 1-1,3-2-23,-1 0-1,1 1 0,-1-2 0,1 1 0,-1 0 0,0-1 0,0 0 0,4-3 0,4-6-1140,-1 0-1,0 0 0,16-26 0,2-19-6319,-14 17-117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7.145"/>
    </inkml:context>
    <inkml:brush xml:id="br0">
      <inkml:brushProperty name="width" value="0.025" units="cm"/>
      <inkml:brushProperty name="height" value="0.025" units="cm"/>
    </inkml:brush>
  </inkml:definitions>
  <inkml:trace contextRef="#ctx0" brushRef="#br0">19 8 14830,'0'0'6887,"-4"11"-6615,0-2-176,2 0 0,-1 0 0,2 0 0,-1 0 0,1 0 0,0 0 0,1 1 1,0-1-1,1 0 0,-1 1 0,2-1 0,4 17 0,92 277 2516,-76-240-2544,-21-61-39,-1 0 0,1 0 0,-1 0 0,1 0 0,0 0 0,0 0 0,0 0 0,0-1 0,0 1 0,0 0 0,1-1 0,-1 1 0,0-1 0,1 1 0,-1-1 0,1 0 0,0 1 0,0-1 0,-1 0 0,3 1 0,-3-2-13,-1 0 0,1 0 1,0 0-1,-1 0 0,1 0 0,-1 0 1,1-1-1,-1 1 0,1 0 0,-1 0 1,1 0-1,-1-1 0,1 1 0,-1 0 1,1-1-1,-1 1 0,1 0 0,-1-1 0,1 1 1,-1 0-1,0-1 0,1 1 0,-1-1 1,0 1-1,1-1 0,7-27 26,-6 8-54,-1-1 1,-1 0-1,-1 1 1,-1-1-1,-1 1 1,0 0-1,-2 0 1,0 0-1,-1 0 1,-1 1-1,-1 0 1,-19-35-1,19 44-94,9 17-14,0-4 114,-1-1 1,1 0-1,0 0 0,1 0 1,-1 0-1,0 0 1,0 0-1,1 0 1,0 0-1,-1-1 0,3 3 1,-1-2 5,-1-1 1,1 1-1,0-1 1,-1 0-1,1 0 1,0 0-1,0 0 1,0 0-1,0 0 0,0-1 1,0 1-1,0-1 1,0 0-1,0 0 1,0 0-1,0-1 1,0 1-1,0 0 1,0-1-1,-1 0 1,1 0-1,0 0 1,0 0-1,0 0 1,-1-1-1,1 1 0,4-4 1,2-4 0,0 0 0,0 0 1,-1 0-1,0-1 0,9-16 0,18-22-587,-21 107 645,-13-58-32,-1 1 0,1-1 0,0 1 0,0-1 0,0 1 0,0-1 0,0 1 0,0-1 0,0 0 0,0 0 0,0 1 0,1-1 0,-1 0 0,0 0 0,1 0 0,-1-1 0,1 1 0,-1 0 0,1-1 0,-1 1 0,1 0 0,0-1 0,-1 0 0,1 1 0,0-1 0,-1 0 0,1 0 0,0 0 0,0 0 0,-1 0 1,1 0-1,0-1 0,-1 1 0,1-1 0,-1 1 0,1-1 0,0 1 0,-1-1 0,1 0 0,-1 0 0,1 0 0,-1 0 0,2-1 0,7-5 31,0 0 0,0 0 0,-1-1-1,14-15 1,31-45 132,13-14-2472,-74 92-3730,7-9 5621,-1 0-1,1 0 1,-1 0 0,1 0 0,-1 0 0,1-1-1,-1 1 1,0 0 0,0 0 0,1 0 0,-1-1 0,0 1-1,0-1 1,0 1 0,0 0 0,1-1 0,-1 0-1,0 1 1,0-1 0,-1 1 0,-11 0-5908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7.504"/>
    </inkml:context>
    <inkml:brush xml:id="br0">
      <inkml:brushProperty name="width" value="0.025" units="cm"/>
      <inkml:brushProperty name="height" value="0.025" units="cm"/>
    </inkml:brush>
  </inkml:definitions>
  <inkml:trace contextRef="#ctx0" brushRef="#br0">41 82 3844,'0'0'7463,"-37"-56"-5189,33 41 32,4 8-192,0 3-801,3 4-992,7 0-289,8 1-64,2 7-1089,6-2-2339,-2-1-3202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7.874"/>
    </inkml:context>
    <inkml:brush xml:id="br0">
      <inkml:brushProperty name="width" value="0.025" units="cm"/>
      <inkml:brushProperty name="height" value="0.025" units="cm"/>
    </inkml:brush>
  </inkml:definitions>
  <inkml:trace contextRef="#ctx0" brushRef="#br0">99 200 15535,'0'0'1852,"-8"3"540,3-2-2178,0 1 0,0 0 1,0 0-1,0 0 0,1 1 0,-1-1 1,1 1-1,0 0 0,-1 1 0,1-1 1,0 1-1,1-1 0,-1 1 1,1 0-1,0 1 0,0-1 0,0 1 1,0-1-1,1 1 0,0 0 0,0 0 1,0 0-1,1 0 0,-1 0 0,1 0 1,0 0-1,1 0 0,-1 10 1,1-14-196,0 0 0,0 0 0,1 0 0,-1 0 0,0 0 0,1 0-1,-1 0 1,0 0 0,1 0 0,-1 0 0,1 0 0,-1-1 0,1 1 0,0 0 0,-1 0 0,1-1 0,0 1 0,-1 0 0,1-1 0,0 1 0,0 0 0,0-1 0,0 1 0,0-1 0,0 1 0,1-1 0,0 1 2,1 0-1,0-1 0,0 0 0,0 1 1,0-1-1,0 0 0,0-1 1,0 1-1,4-1 0,1-1-5,0 0-1,-1 0 1,1-1-1,0 0 1,-1 0-1,10-6 0,-5 0-98,0 0-1,0-1 0,-1 0 1,0-1-1,-1 0 0,0-1 0,-1 0 1,0 0-1,-1-1 0,-1 0 1,0 0-1,0-1 0,-2 0 1,8-25-1,-22 77 15,4-19 305,1 1 0,1 0 0,-1 25 0,19-52 5,-4-4-247,0-1-1,-1 0 1,0-1-1,-1-1 1,0 1-1,-1-1 1,-1-1-1,7-17 0,9-15-346,-17 33 196,12-22-308,-18 34 355,1 1-1,-1 0 1,1-1-1,0 1 1,0 0-1,0 0 0,0 0 1,0-1-1,0 1 1,0 0-1,0 0 1,0 0-1,0 1 1,1-1-1,-1 0 1,0 0-1,3 0 1,29 41 153,-24-34 80,-7-4-182,0-1 0,1 0-1,-1 0 1,0 1 0,0-1-1,0 1 1,0 0 0,0 0-1,0 0 1,0 0 0,-1 0-1,1 0 1,-1 0 0,0 0-1,1 1 1,-1-1 0,0 0-1,0 1 1,0-1 0,-1 1-1,1-1 1,-1 1 0,1 0-1,-1-1 1,0 4 0,0 78 1731,1-84-1654,-1 1 0,0-1 1,0 1-1,1-1 0,-1 1 1,1-1-1,-1 0 0,0 1 1,1-1-1,-1 1 0,1-1 1,-1 0-1,1 1 0,-1-1 1,1 0-1,-1 0 0,1 1 1,-1-1-1,1 0 0,-1 0 1,1 0-1,-1 0 0,1 0 1,0 1-1,-1-1 0,1 0 1,-1 0-1,1-1 0,0 1 1,-1 0-1,1 0 0,-1 0 1,1 0-1,-1 0 0,1-1 1,-1 1-1,1 0 0,-1 0 1,2-1-1,24-9 347,2-7-567,-1-2 0,48-41 0,-58 39-2133,-17 20 2103,0 1-1,0-1 1,1 1 0,-1-1 0,0 1 0,0-1 0,0 1-1,1-1 1,-1 1 0,0-1 0,0 1 0,0-1-1,0 1 1,0-1 0,0 1 0,0-1 0,0 1-1,0-1 1,-1 1 0,1-1 0,0 0 0,0 1 0,0-1-1,-1 1 1,1 0 0,-1-2 0,-9-3-6734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8.214"/>
    </inkml:context>
    <inkml:brush xml:id="br0">
      <inkml:brushProperty name="width" value="0.025" units="cm"/>
      <inkml:brushProperty name="height" value="0.025" units="cm"/>
    </inkml:brush>
  </inkml:definitions>
  <inkml:trace contextRef="#ctx0" brushRef="#br0">0 135 14606,'0'0'6534,"55"-12"-5669,-22-2-737,1-3-64,0-3-641,-5-1-960,-9-2-1602,-4-4-3011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8.636"/>
    </inkml:context>
    <inkml:brush xml:id="br0">
      <inkml:brushProperty name="width" value="0.025" units="cm"/>
      <inkml:brushProperty name="height" value="0.025" units="cm"/>
    </inkml:brush>
  </inkml:definitions>
  <inkml:trace contextRef="#ctx0" brushRef="#br0">17 147 14286,'0'0'1831,"-3"12"240,2-9-1938,-3 11 546,1-1-1,1 1 1,0-1-1,1 1 1,0 15 0,1-27-646,0 0 1,0 0 0,0 0 0,1 1 0,-1-1 0,0 0 0,1 0 0,0 0 0,-1 0-1,1 0 1,0 0 0,0 0 0,0 0 0,0 0 0,0 0 0,1-1 0,-1 1 0,0 0-1,1-1 1,-1 1 0,1-1 0,0 0 0,0 1 0,-1-1 0,1 0 0,0 0 0,0 0-1,0 0 1,0 0 0,0-1 0,0 1 0,0-1 0,0 1 0,1-1 0,-1 0 0,0 1-1,0-1 1,0 0 0,0-1 0,1 1 0,-1 0 0,0-1 0,0 1 0,0-1 0,0 1-1,3-2 1,-1 0-204,0 0 0,0 1 1,0-1-1,0 0 0,0-1 0,0 1 0,-1-1 0,1 0 0,-1 0 0,1 0 0,-1 0 0,0 0 0,-1-1 0,1 1 0,0-1 0,-1 0 0,0 0 0,2-4 0,4-11-693,-1 0 0,8-34 0,-6 21 1284,-9 33-234,0 1 0,0 0 0,-1 0 0,1 0 0,1-1 0,-1 1-1,0 0 1,0 0 0,1 0 0,-1-1 0,1 1 0,-1 0 0,1-1 0,0 1-1,-1 0 1,1-1 0,0 1 0,0-1 0,0 1 0,1-1 0,-1 1 0,0-1 0,0 0-1,1 0 1,-1 0 0,3 2 0,-2-2-153,0 1 0,0-1 0,0 1-1,1-1 1,-1 0 0,0 0 0,1 0 0,-1-1 0,1 1 0,-1-1-1,1 1 1,-1-1 0,1 0 0,-1 0 0,1 0 0,-1 0-1,1 0 1,-1 0 0,6-2 0,-1-2-11,0 1-1,-1-2 1,1 1-1,-1-1 1,0 0 0,0 0-1,0-1 1,-1 1-1,6-8 1,40-60-890,-38 47-277,0 1-435,-9 27 1157,-2 15 509,3-15-711,1 1 0,-1-1 0,0 1 1,0 0-1,8 7 0,26 45 1384,-19-28-337,-2 0 0,21 41 0,-37-65-261,-1 1 1,1 0-1,-1 0 0,1 0 1,-1 0-1,-1 0 1,1 0-1,0 0 0,-1 0 1,0 1-1,0-1 0,0 0 1,-1 0-1,1 0 1,-1 0-1,0 0 0,0 0 1,-1 0-1,1 0 0,-1 0 1,0 0-1,0-1 1,0 1-1,0-1 0,0 1 1,-1-1-1,0 0 0,0 0 1,0 0-1,0 0 1,0 0-1,0-1 0,-1 0 1,1 1-1,-1-1 0,0-1 1,1 1-1,-1 0 1,0-1-1,0 0 0,0 0 1,0 0-1,0 0 0,-1-1 1,1 1-1,0-1 1,-8-1-1,9 0-164,1 0 1,-1 0-1,1 0 0,-1-1 1,1 1-1,0-1 1,-1 1-1,1-1 0,0 0 1,0 0-1,0 0 1,1 0-1,-1 0 0,0-1 1,1 1-1,-1 0 1,1-1-1,0 1 0,0-1 1,0 1-1,0-1 1,0 0-1,1 1 0,-1-1 1,0-4-1,-2-8-1302,0-1 0,1 0 0,1-18 0,0-43-9501,1 35 1041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8.991"/>
    </inkml:context>
    <inkml:brush xml:id="br0">
      <inkml:brushProperty name="width" value="0.025" units="cm"/>
      <inkml:brushProperty name="height" value="0.025" units="cm"/>
    </inkml:brush>
  </inkml:definitions>
  <inkml:trace contextRef="#ctx0" brushRef="#br0">195 0 15695,'0'0'1308,"-13"4"96,-4 2-802,0 1 1,0 1 0,-31 19 0,41-23-432,0 0 1,1 1 0,-1 0 0,1 0-1,0 1 1,0 0 0,1 0 0,0 0-1,0 0 1,0 1 0,1 0 0,0 0-1,-5 12 1,9-19-178,0 1 0,-1-1 1,1 1-1,0-1 0,0 1 0,0-1 1,0 1-1,0-1 0,0 1 0,0 0 1,0-1-1,0 1 0,0-1 1,1 1-1,-1-1 0,0 1 0,0-1 1,0 1-1,1-1 0,-1 1 0,0-1 1,1 0-1,-1 1 0,0-1 0,1 1 1,-1-1-1,0 0 0,1 1 0,-1-1 1,1 0-1,-1 1 0,1-1 0,0 1 1,24 3-623,28-10-1496,15-11-1171,-51 11 3070,1 1-1,-1 0 1,1 2-1,0 0 0,0 1 1,22 0-1,-39 4 531,-1 1-1,0-1 1,1 0 0,-1 0-1,0 0 1,0 0 0,0 0-1,0 1 1,0-1-1,-1 0 1,1 0 0,-1 0-1,1 0 1,-1 0 0,-1 3-1,-3 6 109,-1-1-1,0 0 0,-14 19 1,-6 8 105,54-76-8425,-10 8 2756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9.319"/>
    </inkml:context>
    <inkml:brush xml:id="br0">
      <inkml:brushProperty name="width" value="0.025" units="cm"/>
      <inkml:brushProperty name="height" value="0.025" units="cm"/>
    </inkml:brush>
  </inkml:definitions>
  <inkml:trace contextRef="#ctx0" brushRef="#br0">1 14 15182,'0'0'4645,"67"-14"-4037,-40 14-480,-2 0-128,-10 0-1505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3:59.817"/>
    </inkml:context>
    <inkml:brush xml:id="br0">
      <inkml:brushProperty name="width" value="0.025" units="cm"/>
      <inkml:brushProperty name="height" value="0.025" units="cm"/>
    </inkml:brush>
  </inkml:definitions>
  <inkml:trace contextRef="#ctx0" brushRef="#br0">147 264 17008,'0'0'1057,"-11"3"-982,1 1-55,0 1-1,0 0 1,1 0 0,-1 1-1,1 0 1,-11 10 0,14-11-14,1-1 1,0 2 0,0-1-1,0 0 1,1 1 0,0 0-1,0 0 1,1 0 0,-1 1-1,1-1 1,1 1-1,-5 13 1,7-20-2,0 0-1,0 1 1,0-1 0,0 0 0,0 0-1,0 0 1,0 1 0,0-1 0,0 0-1,0 0 1,0 1 0,0-1-1,0 0 1,0 0 0,0 1 0,0-1-1,0 0 1,0 0 0,0 1-1,0-1 1,0 0 0,0 0 0,1 0-1,-1 1 1,0-1 0,0 0-1,0 0 1,0 0 0,0 1 0,1-1-1,-1 0 1,0 0 0,0 0-1,0 0 1,1 0 0,-1 1 0,0-1-1,0 0 1,0 0 0,1 0 0,-1 0-1,1 0 1,12-4 106,12-10-3,3-15-122,18-14-1859,-43 40 1446,0 1 1,0 0-1,1 0 1,-1 0-1,1 0 1,-1 1 0,1-1-1,-1 1 1,1 0-1,0 0 1,0 0-1,7 0 1,-9 1 415,1 1 0,-1 0 0,0 0-1,0 0 1,0 0 0,1 0 0,-1 0 0,0 0 0,0 1 0,-1-1 0,1 1 0,0 0 0,0-1 0,-1 1 0,1 0-1,-1 0 1,0 0 0,1 0 0,-1 0 0,0 0 0,1 4 0,22 55 1644,-22-54-1341,3 10 370,-1 0-1,0 1 0,-1 0 0,-1 0 0,0 0 1,-2 0-1,0 0 0,-1 0 0,-6 34 0,3-38-232,1 0 0,-2-1 0,0 0-1,0 1 1,-1-2 0,-1 1 0,0-1-1,0 0 1,-2 0 0,1-1 0,-1 0-1,-1-1 1,-12 11 0,21-20-418,0 0 0,0 1 0,0-1-1,0 0 1,-1 0 0,1 0 0,0 0 0,-1 0 0,1 0 0,0-1 0,-1 1 0,1 0-1,-1-1 1,0 1 0,1-1 0,-1 1 0,1-1 0,-1 0 0,0 0 0,1 1 0,-1-1-1,0 0 1,1-1 0,-1 1 0,-2-1 0,3 0-9,0 0 0,-1 0-1,1-1 1,0 1 0,0-1 0,0 1 0,1-1 0,-1 0-1,0 1 1,0-1 0,1 0 0,-1 1 0,1-1 0,0 0-1,-1 0 1,1 0 0,0 1 0,0-4 0,0-11-76,1-1 0,1 1-1,6-31 1,18-33-38,3 0 0,4 2 0,61-106-1,-3 5 135,-87 169-24,1 0-1,-1-1 0,4-20 1,-8 31-5,0-1 0,0 0 0,1 0 0,-1 1 0,0-1 0,0 0 0,0 0 0,0 1 0,0-1 0,0 0 0,0 0 0,-1 0 0,1 1 0,0-1 0,0 0 0,0 0 0,-1 1 0,1-1 0,0 0 0,-1 1 0,1-1 0,-1 0 0,1 1 0,-1-1 1,0 0-1,-1 1-13,0-1 1,1 2 0,-1-1 0,0 0 0,1 0 0,-1 0 0,1 1-1,-1-1 1,1 1 0,-1-1 0,0 1 0,1 0 0,0 0 0,-1-1 0,1 1-1,-1 0 1,1 0 0,-2 2 0,-8 7-5,0-1 0,1 2 0,0 0-1,1 0 1,0 0 0,0 1 0,1 1 0,1-1 0,-6 15 0,4-8 49,1 1 0,0 0 0,2 1 0,0 0 0,-4 33 0,9-48-15,0 0 0,1 0-1,0 1 1,0-1-1,0 0 1,1 1 0,2 8-1,-3-14-50,1 1 0,0-1 0,0 0 0,-1 1 0,1-1 0,0 0 0,0 0 0,0 0 0,1 1 0,-1-1 0,0 0 0,0 0 0,1 0 0,-1-1 0,0 1 0,1 0 0,-1-1 0,1 1-1,-1 0 1,1-1 0,-1 0 0,1 1 0,-1-1 0,1 0 0,-1 0 0,1 0 0,-1 0 0,1 0 0,0 0 0,-1 0 0,1 0 0,-1-1 0,3 0 0,1 0-437,1 0 0,-1-1 0,1 0 1,-1 0-1,0 0 0,0-1 0,0 0 0,0 0 1,0 0-1,0-1 0,-1 1 0,0-1 0,6-6 1,30-33-6314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6:10.679"/>
    </inkml:context>
    <inkml:brush xml:id="br0">
      <inkml:brushProperty name="width" value="0.025" units="cm"/>
      <inkml:brushProperty name="height" value="0.025" units="cm"/>
    </inkml:brush>
  </inkml:definitions>
  <inkml:trace contextRef="#ctx0" brushRef="#br0">186 60 11050,'0'0'4250,"-8"-1"-2232,2 1-1861,-1 1 0,1 0 0,0 0 0,0 0 0,-1 1 0,1 0 0,0 0 1,1 0-1,-1 1 0,0 0 0,1 0 0,-1 0 0,1 1 0,0 0 0,0 0 0,0 0 0,1 1 1,0 0-1,-1-1 0,-5 12 0,-19 35 846,27-48-984,1 0 0,0 0 0,0-1 0,0 1 0,0 0 0,1 0 0,-1 0 0,1 0 0,0 0 0,0 0 0,0 0 0,0 0 0,0 0 0,0 0 0,1 0 0,0 0 0,0 3 0,0-5-18,0 0 0,0 0 0,0 0 0,1 0 0,-1 0 0,0 0 0,0-1 0,0 1 0,1 0 0,-1-1 0,0 1 0,1-1 0,-1 1 0,0-1 0,1 0 0,-1 1 0,1-1 0,-1 0 0,1 0 0,-1 0 0,0 0 0,1 0 0,-1-1 0,3 0 0,35-10 198,-30 6-175,0-1 0,0 0 0,0 0 0,-1 0 0,0-1 0,-1-1 0,1 1-1,-1-1 1,6-10 0,-9 13-14,-1 0 0,0 0 0,0 0 0,0-1 0,0 1-1,-1-1 1,0 1 0,0-1 0,-1 0 0,1 0 0,-1 0 0,-1 0-1,1 0 1,-1 0 0,0 0 0,0 0 0,-2-10 0,1 14-13,0-1 1,-1 0 0,1 1 0,0-1-1,-1 1 1,0-1 0,0 1-1,1 0 1,-1-1 0,-1 1 0,1 0-1,0 0 1,0 1 0,-1-1-1,1 0 1,-1 1 0,0-1 0,1 1-1,-1 0 1,0 0 0,0 0-1,0 0 1,1 1 0,-1-1 0,0 1-1,0 0 1,0 0 0,0 0-1,0 0 1,-3 0 0,-2 1-212,0-1 0,0 1 0,1 1 0,-1-1 0,0 1 1,1 1-1,0-1 0,-1 1 0,1 1 0,-10 5 0,-8 10-3256,6-4-3662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4:00.191"/>
    </inkml:context>
    <inkml:brush xml:id="br0">
      <inkml:brushProperty name="width" value="0.025" units="cm"/>
      <inkml:brushProperty name="height" value="0.025" units="cm"/>
    </inkml:brush>
  </inkml:definitions>
  <inkml:trace contextRef="#ctx0" brushRef="#br0">116 0 17489,'0'0'555,"-11"8"16,2 0-391,0 1 0,0 0 0,1 0 0,0 1 0,0 0 0,1 0 0,0 0 0,1 1 0,0 0 0,1 1 0,0-1 0,1 1 0,-4 16 0,8-27-178,-2 7 40,1 1 0,-1 0 0,2 0 0,-1 13 0,1-21-43,0 0 0,0 0 1,0 0-1,0 0 0,0 0 0,1 0 0,-1 0 0,0 0 0,0 0 0,1 0 0,-1 0 0,1 0 0,-1 0 0,1 0 0,-1-1 0,1 1 0,-1 0 0,1 0 0,0 0 0,-1-1 1,1 1-1,0 0 0,0-1 0,0 1 0,0-1 0,-1 1 0,1-1 0,0 1 0,0-1 0,0 1 0,0-1 0,0 0 0,0 0 0,0 1 0,0-1 0,0 0 0,0 0 0,0 0 1,0 0-1,0 0 0,0-1 0,0 1 0,0 0 0,0 0 0,0-1 0,0 1 0,0 0 0,0-1 0,1 0 0,10-5-384,-1 0 0,0 0-1,0-2 1,-1 1 0,0-1 0,16-17-1,27-20-2170,-48 42 2343,-1 0 145,0-1 1,1 1-1,-1 1 0,0-1 1,1 1-1,-1-1 1,1 1-1,0 1 0,0-1 1,0 1-1,0-1 0,0 1 1,0 1-1,6-1 0,-10 2 168,0-1 1,0 1-1,-1 0 0,1 0 0,0 0 0,0 0 0,0 0 0,-1 0 1,1 0-1,-1 0 0,1 0 0,-1 1 0,1-1 0,-1 0 0,0 0 0,1 0 1,-1 1-1,0-1 0,0 0 0,0 0 0,0 1 0,0-1 0,0 0 0,0 0 1,-1 3-1,-5 35 1631,2-27-1527,-1-1 0,0-1 0,0 1 0,-1 0 0,-1-1 0,0-1 0,0 1 0,-1-1-1,0 0 1,-1-1 0,1 1 0,-2-2 0,1 1 0,-18 9 0,26-17-281,0 1 0,0-1 0,0 1 0,1-1-1,-1 1 1,0-1 0,0 0 0,0 0 0,0 1 0,0-1 0,0 0-1,0 0 1,0 0 0,0 0 0,0 0 0,0 0 0,0-1 0,0 1 0,0 0-1,0 0 1,0-1 0,0 1 0,0-1 0,-1 0 0,2 0-272,-1 0 1,0 0 0,0-1-1,1 1 1,-1-1 0,1 1-1,-1-1 1,1 1 0,0 0-1,0-1 1,-1 1 0,1-1-1,0 0 1,1-1 0,-2-29-7601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4:00.627"/>
    </inkml:context>
    <inkml:brush xml:id="br0">
      <inkml:brushProperty name="width" value="0.025" units="cm"/>
      <inkml:brushProperty name="height" value="0.025" units="cm"/>
    </inkml:brush>
  </inkml:definitions>
  <inkml:trace contextRef="#ctx0" brushRef="#br0">106 342 10794,'0'0'4928,"-2"9"-3188,-29 87 873,21-69-2152,1 0 1,1 0-1,1 0 0,1 1 1,-2 35-1,8-63-459,0 1 1,0-1-1,0 0 0,0 1 1,0-1-1,0 0 1,0 1-1,0-1 0,0 0 1,0 1-1,0-1 0,0 0 1,0 1-1,0-1 1,0 0-1,0 0 0,0 1 1,1-1-1,-1 0 0,0 1 1,0-1-1,0 0 0,1 0 1,-1 1-1,0-1 1,0 0-1,0 0 0,1 1 1,-1-1-1,0 0 0,1 0 1,-1 0-1,0 0 1,1 0-1,-1 1 0,0-1 1,0 0-1,1 0 0,-1 0 1,0 0-1,1 0 1,-1 0-1,0 0 0,1 0 1,-1 0-1,0 0 0,1 0 1,-1 0-1,0 0 0,1-1 1,-1 1-1,0 0 1,1 0-1,-1 0 0,0 0 1,1 0-1,-1-1 0,0 1 1,0 0-1,1 0 1,-1-1-1,0 1 0,0 0 1,0 0-1,1-1 0,-1 1 1,0 0-1,0-1 1,20-19 111,-1-8-147,0-2 0,-2 0 0,-2-1 1,0-1-1,-2 0 0,-2 0 0,-1-1 1,-1-1-1,-2 0 0,-1 0 0,-2 0 1,-1-1-1,-2 0 0,-6-62 0,4 90 23,-1-1 0,1 1 0,-1 1 0,0-1 0,-1 0 0,-5-11 0,7 17 8,1 0-1,-1 0 1,0 0 0,1-1-1,-1 1 1,0 0 0,0 0-1,1 0 1,-1 0 0,0 0-1,0 1 1,0-1 0,0 0-1,0 0 1,-1 1 0,1-1-1,0 0 1,0 1-1,0-1 1,-1 1 0,1-1-1,0 1 1,0 0 0,-1 0-1,1 0 1,0-1 0,-1 1-1,1 0 1,0 0 0,-1 1-1,1-1 1,0 0 0,0 0-1,-1 1 1,1-1-1,0 1 1,0-1 0,-1 1-1,1-1 1,0 1 0,0 0-1,0 0 1,0-1 0,-1 2-1,-4 4-7,0 0-1,0 1 0,1-1 0,0 1 1,0 0-1,1 1 0,-7 13 0,-23 64 92,25-60-12,5-14-33,-4 6 196,2 0 1,0 0-1,1 0 1,1 1-1,0 0 1,1-1-1,0 23 0,3-38-222,1-1 0,-1 0 0,1 0 0,-1 0 0,1 0 0,-1 0 0,1 0-1,-1 0 1,1 0 0,0 0 0,0 0 0,-1 0 0,1-1 0,0 1 0,0 0-1,0 0 1,0-1 0,0 1 0,0-1 0,0 1 0,0-1 0,0 1 0,0-1-1,0 0 1,0 1 0,1-1 0,-1 0 0,0 0 0,0 0 0,0 0 0,0 0-1,0 0 1,1 0 0,-1 0 0,0 0 0,0-1 0,0 1 0,0 0 0,0-1 0,2 0-1,50-18-248,6-16-1319,-47 26 1082,1 0-1,0 1 0,0 0 1,1 2-1,0-1 0,1 2 1,-1 0-1,1 0 0,0 1 1,18-1-1,-32 5 493,1 0 0,-1 1-1,0-1 1,1 1 0,-1-1 0,1 1 0,-1 0 0,0-1 0,1 1 0,-1 0 0,0 0-1,0 0 1,0 0 0,0 0 0,0 0 0,0 0 0,0 1 0,0-1 0,0 0 0,0 0-1,-1 1 1,1-1 0,0 1 0,-1-1 0,0 0 0,1 1 0,-1-1 0,0 1-1,1-1 1,-1 1 0,0-1 0,0 1 0,0 1 0,0 65 1134,-1-48-1148,1-18-17,3 32 73,4-26-515,6-20-917,10-41-6228,-11 18 246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4:01.452"/>
    </inkml:context>
    <inkml:brush xml:id="br0">
      <inkml:brushProperty name="width" value="0.025" units="cm"/>
      <inkml:brushProperty name="height" value="0.025" units="cm"/>
    </inkml:brush>
  </inkml:definitions>
  <inkml:trace contextRef="#ctx0" brushRef="#br0">43 508 9417,'0'0'11606,"-5"13"-10539,3-9-971,-25 69 962,25-66-911,0 0 0,0 1 0,1-1 0,0 0 0,1 1 0,-1-1 0,1 1 0,1-1 0,-1 1 0,3 8 0,-3-16-139,0 0 0,1 1-1,-1-1 1,0 0 0,1 1 0,-1-1 0,0 0 0,1 1 0,-1-1-1,0 0 1,1 0 0,-1 1 0,0-1 0,1 0 0,-1 0 0,1 0-1,-1 1 1,0-1 0,1 0 0,-1 0 0,1 0 0,-1 0-1,1 0 1,-1 0 0,0 0 0,1 0 0,-1 0 0,1 0 0,-1 0-1,1 0 1,-1-1 0,0 1 0,1 0 0,-1 0 0,1 0 0,-1 0-1,0-1 1,1 1 0,-1 0 0,1 0 0,-1-1 0,0 1 0,0 0-1,1-1 1,16-13 77,-5-5-248,0-1-1,-1 0 1,-1-1 0,-1 0 0,-1-1 0,-1 1 0,-1-1 0,-1-1 0,-1 1 0,2-29 0,-13 271 2373,7-219-2195,-1 0 0,1-1-1,0 1 1,0 0 0,0 0 0,0 0-1,0-1 1,0 1 0,0 0 0,0 0-1,1 0 1,-1 0 0,0-1 0,0 1-1,1 0 1,-1 0 0,0-1 0,1 1-1,-1 0 1,1 0 0,-1-1 0,1 1-1,-1-1 1,1 1 0,-1 0 0,1-1-1,0 1 1,-1-1 0,2 1 0,0-1-2,-1 0 0,0 0 0,1 0 0,-1-1 0,0 1 0,1 0 0,-1-1 0,0 0 0,0 1 0,1-1 0,-1 0-1,0 1 1,0-1 0,0 0 0,2-2 0,36-42 4,-25 21-507,-2-1-1,0 0 0,-2 0 1,-1-1-1,-1 0 0,-1-1 1,-1 0-1,-1 0 0,-2 0 1,1-29-1,-7 45 286,-2 14 140,-6 17 186,-1 18 551,1-1 0,2 2 0,1 0 0,2 0 0,2 0 0,2 0-1,3 54 1,-1-93-664,0 1-1,0 0 0,0 0 0,0 0 0,0 0 0,0 0 1,0 0-1,1 0 0,-1 0 0,0 0 0,1 0 0,-1-1 1,1 1-1,-1 0 0,1 0 0,-1-1 0,1 1 0,0 0 1,-1 0-1,1-1 0,0 1 0,-1-1 0,1 1 0,0-1 1,0 1-1,0-1 0,0 1 0,-1-1 0,1 0 0,0 1 0,0-1 1,0 0-1,0 0 0,0 0 0,0 0 0,0 0 0,0 0 1,0 0-1,0 0 0,1 0 0,1-1 3,0 0 1,0 0-1,0 0 0,-1 0 0,1 0 1,0 0-1,-1-1 0,1 0 0,-1 1 1,0-1-1,1 0 0,2-3 1,11-15-91,-1-1 0,0-1 1,-2 0-1,0-1 0,-2 0 1,0-1-1,11-38 0,36-185-733,-47 192 774,-2 6 77,11-44 127,-15 180 614,-11-14-277,-1 97 712,7-151-1170,2-1 0,0 1 0,1-1 0,1 0 0,1 0 0,13 34 0,-18-51-41,0 0-1,0 0 1,0 0 0,1 0 0,-1 0 0,0 0 0,1 0 0,-1-1 0,1 1 0,-1 0 0,1 0-1,-1 0 1,1 0 0,0-1 0,-1 1 0,1 0 0,0-1 0,0 1 0,0 0 0,-1-1 0,1 1-1,0-1 1,0 1 0,0-1 0,2 1 0,-2-2 1,0 0-1,-1 0 1,1 0 0,0 0 0,-1 0-1,1 0 1,0 0 0,-1 0-1,1 0 1,-1 0 0,0-1-1,1 1 1,-1 0 0,0 0 0,0 0-1,0-3 1,3-57-100,-4 52-4,0 1 0,-1 0 0,0 0 0,0 1 0,-1-1 0,0 0 0,0 1 0,-1-1 0,0 1 0,0 0 0,-1 1 0,0-1 0,0 1 0,-1 0-1,-11-10 1,11 10 2,-1 0-1,-1 0 1,1 1-1,-1 0 0,0 1 1,0 0-1,0 0 0,0 1 1,-1 0-1,1 0 1,-1 1-1,0 0 0,0 0 1,-10 0-1,18 2 105,1 0 0,0 0 0,0 0-1,-1 0 1,1 0 0,0 0 0,-1 0 0,1 0 0,0 0 0,0 0-1,-1 0 1,1 0 0,0 0 0,0 1 0,-1-1 0,1 0-1,0 0 1,0 0 0,-1 0 0,1 0 0,0 1 0,0-1-1,-1 0 1,1 0 0,0 0 0,0 1 0,0-1 0,0 0-1,-1 0 1,1 1 0,0-1 0,0 0 0,0 0 0,0 1-1,0-1 1,0 0 0,0 0 0,0 1 0,0-1 0,0 0 0,0 1-1,0-1 1,0 0 0,0 0 0,0 1 0,0-1 0,0 0-1,0 1 1,0-1 0,0 0 0,0 0 0,0 1 0,0-1-1,1 0 1,-1 0 0,0 1 0,0-1 0,0 0 0,1 0-1,-1 0 1,0 1 0,0-1 0,0 0 0,1 0 0,-1 0 0,0 0-1,0 1 1,1-1 0,16 15 216,-4-11-202,-1 0 1,1 0 0,0-2 0,0 1 0,0-2 0,24 1-1,38-7-2968,-70 4 2114,0 0 0,0 0 0,0-1 0,0 0 0,0 0 0,0 0 0,0 0 0,4-4 0,6-7-4509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4:01.797"/>
    </inkml:context>
    <inkml:brush xml:id="br0">
      <inkml:brushProperty name="width" value="0.025" units="cm"/>
      <inkml:brushProperty name="height" value="0.025" units="cm"/>
    </inkml:brush>
  </inkml:definitions>
  <inkml:trace contextRef="#ctx0" brushRef="#br0">45 1 10282,'0'0'9758,"-7"11"-7975,-22 35-347,28-44-1328,0-1-1,0 1 1,0-1-1,1 1 1,-1-1-1,0 1 1,0 0-1,1-1 1,-1 1-1,1 0 1,0-1-1,-1 1 0,1 0 1,0 0-1,0 0 1,0-1-1,0 1 1,1 3-1,0-5-82,-1 1-1,1 0 1,0-1-1,-1 1 0,1-1 1,0 1-1,-1-1 1,1 0-1,0 1 1,0-1-1,-1 0 1,1 1-1,0-1 0,0 0 1,0 0-1,0 0 1,-1 0-1,1 0 1,0 0-1,0 0 1,0 0-1,0 0 0,0 0 1,-1 0-1,2-1 1,7-1-48,0 0 0,0-1 0,-1-1 0,12-5 0,11-9-715,-23 12 577,1 0 0,1 1 0,-1 0 0,1 1-1,0 0 1,0 0 0,0 1 0,0 0 0,15-1 0,-25 4 256,1 1-1,0-1 1,-1 1 0,1 0 0,0-1 0,-1 1-1,1 0 1,-1-1 0,0 1 0,1 0 0,-1 0-1,1-1 1,-1 1 0,0 0 0,0 0 0,1 0-1,-1 0 1,0 0 0,0-1 0,0 1-1,0 0 1,0 0 0,0 0 0,0 0 0,0 0-1,0-1 1,-1 1 0,1 0 0,0 0 0,-1 1-1,1-1-79,-1 0 0,1 0 0,-1 0 0,1 0 0,0 0 0,0 0 0,0 0 0,0 1 0,0-1 0,0 0 0,0 0 0,0 0 0,0 0 0,0 0 0,0 0 0,1 1 0,-1-1 0,0 0 0,1 0 0,-1 0 0,1 0 0,0 0 0,-1 0 0,1 0 0,0-1 0,-1 1 0,1 0 0,0 0 0,0 0 0,0-1-1,0 1 1,1 1 0,0-2-61,-1 0 0,1 0-1,-1 0 1,0 0-1,1 0 1,-1-1-1,1 1 1,-1 0 0,0-1-1,1 1 1,-1-1-1,0 0 1,0 1-1,1-1 1,-1 0-1,0 0 1,0 1 0,0-1-1,0 0 1,0 0-1,0 0 1,0 0-1,1-2 1,-1 1-336,0 0-1,0 1 1,-1-1-1,1 0 1,-1 1 0,1-1-1,-1 0 1,0 0-1,0 1 1,0-1 0,0 0-1,0-2 1,-2-13-5288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4:02.159"/>
    </inkml:context>
    <inkml:brush xml:id="br0">
      <inkml:brushProperty name="width" value="0.025" units="cm"/>
      <inkml:brushProperty name="height" value="0.025" units="cm"/>
    </inkml:brush>
  </inkml:definitions>
  <inkml:trace contextRef="#ctx0" brushRef="#br0">1 333 19474,'0'0'2499,"82"-31"-2019,-29 20-384,4 1-544,2 0-2883,-9-3-6406</inkml:trace>
  <inkml:trace contextRef="#ctx0" brushRef="#br0" timeOffset="1">727 1 11147,'0'0'6534,"-54"4"-7944,38 5-5188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4:02.484"/>
    </inkml:context>
    <inkml:brush xml:id="br0">
      <inkml:brushProperty name="width" value="0.025" units="cm"/>
      <inkml:brushProperty name="height" value="0.025" units="cm"/>
    </inkml:brush>
  </inkml:definitions>
  <inkml:trace contextRef="#ctx0" brushRef="#br0">0 1 3235,'0'0'22742,"59"56"-22903,-49-35-3394,2-4-5413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4:02.854"/>
    </inkml:context>
    <inkml:brush xml:id="br0">
      <inkml:brushProperty name="width" value="0.025" units="cm"/>
      <inkml:brushProperty name="height" value="0.025" units="cm"/>
    </inkml:brush>
  </inkml:definitions>
  <inkml:trace contextRef="#ctx0" brushRef="#br0">13 1 20307,'0'0'2499,"-12"52"-1058,12-42-704,0-5-577,0-1-769,3-4-2626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27.500"/>
    </inkml:context>
    <inkml:brush xml:id="br0">
      <inkml:brushProperty name="width" value="0.025" units="cm"/>
      <inkml:brushProperty name="height" value="0.025" units="cm"/>
    </inkml:brush>
  </inkml:definitions>
  <inkml:trace contextRef="#ctx0" brushRef="#br0">1656 112 9865,'-15'-8'422,"-25"-11"-248,0 2 1,-1 1-1,-1 2 1,0 2-1,-84-12 0,104 23-150,1 1-1,-1 1 0,0 1 1,0 1-1,1 1 1,-1 1-1,-33 13 0,-3 6-95,-75 44 0,133-68 72,-460 253 0,430-237 42,0 2 0,2 1 0,1 2 0,0 0 0,1 2-1,2 1 1,0 1 0,2 1 0,1 0 0,1 2 0,1 1 0,-23 46 0,22-35-11,3 1 1,1 1-1,2 0 1,2 1-1,2 0 1,1 1-1,3 0 1,1 0-1,2 55 1,4-89-27,0 1 0,0-1 0,1 1 1,0-1-1,1 0 0,0 0 0,1 0 1,0 0-1,1-1 0,0 0 1,0 1-1,1-2 0,0 1 0,0-1 1,15 15-1,-10-14-4,1 1 0,0-2 0,1 1 0,0-2 0,0 0 0,1 0 0,-1-1 0,2-1 1,-1 0-1,24 4 0,12 0 3,1-3 1,0-2-1,86-4 1,153-31-23,350-100-335,-494 89 255,-2-5 0,179-85 1,-246 93 104,104-68 1,-147 84 2,-2-1 0,-1-2 0,-1-1 0,-1-1-1,33-42 1,-54 59 19,-1 1-1,0-1 0,-1 0 0,0-1 0,0 0 0,-2 0 0,6-16 0,-9 22 47,1 0-1,-1 0 0,-1 0 0,1 0 0,-1 0 0,0 0 0,-1 0 0,1 0 0,-1 0 0,0 0 1,-1 0-1,1 0 0,-1 0 0,0 0 0,-1 1 0,1-1 0,-6-7 0,-4-2 107,0 2 0,0-1-1,-1 2 1,-1 0 0,0 0 0,-1 1-1,0 1 1,0 1 0,-23-11-1,-8-1 85,-1 2-1,-56-15 0,-34 1-901,-237-24 1,145 26-4102,136 16 339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29.459"/>
    </inkml:context>
    <inkml:brush xml:id="br0">
      <inkml:brushProperty name="width" value="0.025" units="cm"/>
      <inkml:brushProperty name="height" value="0.025" units="cm"/>
    </inkml:brush>
  </inkml:definitions>
  <inkml:trace contextRef="#ctx0" brushRef="#br0">207 8 11179,'0'0'5936,"-9"-2"-5333,3 0-536,4 2-52,0-1-1,0 0 1,0 1-1,0-1 1,0 1-1,0 0 0,0-1 1,0 1-1,0 0 1,0 0-1,0 0 0,0 1 1,0-1-1,0 0 1,0 1-1,0 0 0,0-1 1,0 1-1,0 0 1,1 0-1,-1 0 0,0 0 1,0 0-1,1 0 1,-1 1-1,1-1 1,-1 1-1,1-1 0,-1 1 1,1-1-1,-2 4 1,-18 33 14,2 0 1,2 2 0,2 0 0,1 0 0,2 1 0,2 1 0,1 0 0,3 0 0,-2 70 0,7-105-18,1 0 1,1 1 0,-1-1 0,1 1 0,0-1 0,1 0 0,0 1 0,0-1 0,1 0 0,4 9 0,-5-13-7,1 0 1,-1 0 0,1 0-1,0 0 1,-1-1 0,1 1-1,1-1 1,-1 0 0,0 0-1,0 0 1,1 0-1,-1 0 1,1-1 0,-1 0-1,1 1 1,0-1 0,0-1-1,-1 1 1,1-1 0,0 1-1,7-1 1,-1-1 7,0 0 1,-1-1 0,1 1-1,0-2 1,-1 0 0,1 0-1,-1 0 1,0-1-1,0-1 1,-1 1 0,1-2-1,-1 1 1,0-1 0,10-9-1,0-1-805,-1-1 0,-1 0-1,0-1 1,25-39 0,-17 14-4024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0.223"/>
    </inkml:context>
    <inkml:brush xml:id="br0">
      <inkml:brushProperty name="width" value="0.025" units="cm"/>
      <inkml:brushProperty name="height" value="0.025" units="cm"/>
    </inkml:brush>
  </inkml:definitions>
  <inkml:trace contextRef="#ctx0" brushRef="#br0">1 41 8872,'0'0'7191,"8"12"-6273,70 129 388,-47-78-915,60 87 0,-96-190 2620,-95-250-2451,99 289-699,1-1 0,0 1 1,0 0-1,0-1 0,0 1 0,0 0 0,0-1 0,1 1 0,-1 0 1,0-1-1,1 1 0,-1 0 0,1-1 0,-1 1 0,1 0 1,0 0-1,-1 0 0,1-1 0,0 1 0,0 0 0,0 0 0,0 0 1,0 0-1,0 1 0,0-1 0,0 0 0,0 0 0,0 0 1,1 1-1,1-1 0,47-22-6051,-31 16 2687,5-4-1969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39:43.872"/>
    </inkml:context>
    <inkml:brush xml:id="br0">
      <inkml:brushProperty name="width" value="0.025" units="cm"/>
      <inkml:brushProperty name="height" value="0.025" units="cm"/>
    </inkml:brush>
  </inkml:definitions>
  <inkml:trace contextRef="#ctx0" brushRef="#br0">15187 353 3075,'-718'-69'5163,"-4"42"-5624,616 25 729,-1363-25 463,270 11 1637,171 5-1709,749 5-394,-1287-50 4,-151-11 425,1202 70-763,-921-21 15,-634-39 182,1798 65-331,0 12 1,2 12-1,-269 67 0,430-72 134,-108 41 0,156-45-29,0 4 0,1 2 1,-65 42-1,93-49 18,0 1-1,2 2 0,0 0 1,2 2-1,1 2 1,-34 45-1,43-48 15,2 0 1,1 0-1,1 2 0,2 0 0,0 0 0,2 1 0,1 1 1,1 0-1,-4 35 0,8-33 89,0 1 0,3 0 0,0 0 0,2-1 1,7 42-1,-5-56 16,1-1 1,1 1-1,1-1 1,0 0 0,1 0-1,1-1 1,1 0-1,0 0 1,1-1 0,1 0-1,12 14 1,6 0 43,1-2 0,2 0 0,0-2 0,1-2 0,2-1 0,0-1 1,68 28-1,4-8-15,169 42 0,500 77-192,10-48-547,-696-100 585,2145 231-274,-1811-202 351,963 63 40,-259-24-62,1671 65 288,-1405-185 373,-747-5-578,563-43 46,-5-36-51,1-18-15,-626 43-56,-460 68 11,-1-4-1,196-87 1,-287 109 26,0-2 0,-1 0 1,0-2-1,-1-2 0,-1 0 0,36-36 0,-49 42 15,-1 0 0,0-1 0,-1 0-1,-1 0 1,0-1 0,-1-1 0,-1 1-1,0-1 1,-1 0 0,-1-1-1,0 0 1,-1 1 0,2-27 0,-5 23-25,0 0 1,-1 1 0,-2-1 0,0 1 0,-1-1 0,0 1 0,-2 0 0,0 0 0,-2 0 0,0 1 0,-1 0 0,0 0 0,-2 1 0,0 0 0,0 1-1,-2 0 1,0 0 0,-18-16 0,-11-9 43,-2 1 0,-1 3-1,-2 1 1,-66-39 0,-215-98 515,163 99-678,-3 7-1,-2 8 1,-3 7 0,-2 7 0,-2 9 0,-1 7 0,-212-7 0,-514 50-3728,588 13 1052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0.565"/>
    </inkml:context>
    <inkml:brush xml:id="br0">
      <inkml:brushProperty name="width" value="0.025" units="cm"/>
      <inkml:brushProperty name="height" value="0.025" units="cm"/>
    </inkml:brush>
  </inkml:definitions>
  <inkml:trace contextRef="#ctx0" brushRef="#br0">7 134 8264,'0'0'4975,"-1"11"-2813,-5 97 2360,6-107-4517,0 0 0,0-1-1,0 1 1,0 0 0,0-1 0,0 1 0,0 0 0,1-1 0,-1 1-1,0 0 1,0-1 0,0 1 0,1-1 0,-1 1 0,0-1 0,1 1-1,-1 0 1,1-1 0,-1 1 0,0-1 0,1 0 0,-1 1 0,1-1-1,-1 1 1,1-1 0,0 0 0,-1 1 0,1-1 0,-1 0 0,1 0-1,0 1 1,-1-1 0,1 0 0,-1 0 0,1 0 0,0 0 0,-1 0-1,1 0 1,0 0 0,-1 0 0,1 0 0,0 0 0,-1 0 0,1 0-1,0 0 1,-1-1 0,1 1 0,-1 0 0,1 0 0,0-1 0,31-17 8,-23 8 18,0-1 0,-1 0-1,11-17 1,3-7 60,-21 35-90,-1-1 1,1 0-1,0 1 1,-1-1-1,1 1 1,-1-1-1,1 1 1,0-1-1,-1 1 0,1 0 1,0-1-1,-1 1 1,1 0-1,0-1 1,0 1-1,-1 0 1,1 0-1,0 0 0,0 0 1,-1 0-1,1 0 1,0 0-1,0 0 1,0 0-1,-1 0 1,1 0-1,0 0 0,0 1 1,-1-1-1,1 0 1,1 1-1,27 18 78,2-1-28,-28-18-49,0-1 0,0 1 0,0-1-1,0 1 1,0-1 0,0 0 0,-1 0 0,1 0-1,0 0 1,-1-1 0,1 1 0,-1-1 0,1 0 0,-1 1-1,0-1 1,1 0 0,-1 0 0,0-1 0,0 1-1,-1 0 1,1-1 0,0 1 0,-1-1 0,2-3 0,7-12-3,-1-1 0,9-24 1,-15 34-17,2-5 232,7-16-1808,-12 30 1522,1 0-1,-1-1 0,1 1 1,-1 0-1,1-1 1,-1 1-1,1 0 1,-1 0-1,1 0 1,0-1-1,-1 1 1,1 0-1,-1 0 0,1 0 1,-1 0-1,1 0 1,0 0-1,-1 0 1,1 0-1,-1 0 1,1 0-1,0 1 1,-1-1-1,1 0 0,-1 0 1,1 0-1,-1 1 1,1-1-1,-1 0 1,1 1-1,-1-1 1,1 0-1,-1 1 0,1-1 1,-1 1-1,0-1 1,1 1-1,-1-1 1,0 0-1,1 1 1,-1 0-1,0-1 1,0 1-1,1-1 0,-1 1 1,0 0-1,1 0-202,0 0 0,0 0 1,0 0-1,0 0 0,0 0 0,1 0 0,-1-1 0,0 1 0,1 0 0,-1-1 0,0 1 0,1-1 0,-1 1 0,0-1 0,1 0 0,-1 0 0,1 0 0,-1 1 0,0-1 0,1 0 1,-1-1-1,1 1 0,-1 0 0,1 0 0,-1-1 0,0 1 0,1-1 0,-1 1 0,0-1 0,1 1 0,-1-1 0,0 0 0,0 0 0,0 0 0,1 1 0,-1-1 0,1-2 0,14-17-5112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1.061"/>
    </inkml:context>
    <inkml:brush xml:id="br0">
      <inkml:brushProperty name="width" value="0.025" units="cm"/>
      <inkml:brushProperty name="height" value="0.025" units="cm"/>
    </inkml:brush>
  </inkml:definitions>
  <inkml:trace contextRef="#ctx0" brushRef="#br0">31 363 2594,'0'-8'3615,"4"-48"2043,-7 51-979,-5 14-2829,-4 15-798,9-9-686,0 0 1,0 0 0,0 30-1,3-42-353,0 0-1,1 0 1,-1-1-1,0 1 1,1 0-1,0 0 1,0 0 0,0 0-1,0-1 1,0 1-1,1 0 1,1 2-1,-2-4-14,0 1 1,1-1-1,-1 0 1,0 0-1,1 0 0,-1 0 1,0 0-1,1-1 1,0 1-1,-1 0 0,1-1 1,-1 1-1,1-1 1,0 0-1,-1 1 0,1-1 1,0 0-1,-1 0 1,1 0-1,0 0 0,-1 0 1,1 0-1,2-1 1,0 0 4,0-1 1,0 1 0,1-1-1,-1 0 1,0 0 0,0 0 0,-1-1-1,1 1 1,0-1 0,-1 0-1,0 0 1,1-1 0,-1 1 0,-1 0-1,1-1 1,3-6 0,6-9-24,-1-1 1,9-21-1,-11 21-32,2-8 31,-9 21-12,0 0-1,0 1 1,1-1-1,0 1 0,0-1 1,1 1-1,0 0 1,0 1-1,0-1 0,6-5 1,-9 15 11,0-1 1,0 1 0,0 0-1,0 0 1,0 0 0,-1 0-1,0-1 1,0 1 0,0 5-1,0 1 78,3 56 129,-3-64-182,0-1 1,1 1-1,-1 0 0,0-1 1,0 1-1,1-1 0,-1 1 1,1-1-1,0 1 1,-1-1-1,1 1 0,0-1 1,0 1-1,0-1 1,0 0-1,0 1 0,0-1 1,0 0-1,0 0 1,0 0-1,1 0 0,-1 0 1,0 0-1,1 0 0,-1-1 1,1 1-1,-1 0 1,1-1-1,-1 1 0,1-1 1,-1 1-1,4-1 1,-2 0 5,-1-1 1,1 0 0,-1 0 0,0 0-1,1 0 1,-1 0 0,0 0 0,0-1 0,0 1-1,0-1 1,0 1 0,0-1 0,0 0-1,-1 0 1,1 0 0,-1 0 0,1 0-1,1-3 1,24-46 84,-22 40-80,47-120-89,-52 130 70,0 1 0,0-1 0,0 1 0,0-1 0,0 1 0,0-1 0,0 1-1,0-1 1,0 1 0,0-1 0,1 1 0,-1-1 0,0 1 0,0-1-1,1 1 1,-1 0 0,0-1 0,0 1 0,1-1 0,-1 1 0,1 0-1,-1-1 1,0 1 0,1 0 0,-1-1 0,1 1 0,-1 0 0,1 0 0,-1 0-1,1-1 1,-1 1 0,1 0 0,-1 0 0,1 0 0,-1 0 0,1 0-1,-1 0 1,1 0 0,-1 0 0,1 0 0,-1 0 0,1 0 0,-1 0-1,1 0 1,-1 0 0,1 0 0,-1 1 0,1-1 0,-1 0 0,1 0 0,0 1-1,17 26 65,-6-8 43,-10-17-101,1 0 0,-1 0 0,0 0 0,1 0 0,-1-1 0,1 1 0,-1-1 0,1 1 0,0-1 0,-1 0 0,1 0 0,0-1 0,0 1 0,0 0 0,0-1 0,0 0 0,0 1 0,0-1 0,0-1 0,4 1 1,-2-2 7,1 1 0,0-1 0,-1 0 0,1-1 0,-1 1 0,0-1 0,0 0 0,0 0 0,8-8 0,4-5-424,0-1 0,-1-1 0,25-36 1,-41 54 402,43-69-2171,-60 126 501,-1 8 1377,8-21-4355,4-20-3209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12.966"/>
    </inkml:context>
    <inkml:brush xml:id="br0">
      <inkml:brushProperty name="width" value="0.025" units="cm"/>
      <inkml:brushProperty name="height" value="0.025" units="cm"/>
    </inkml:brush>
  </inkml:definitions>
  <inkml:trace contextRef="#ctx0" brushRef="#br0">1596 2634 4837,'-68'-20'509,"-173"-59"2772,234 74-2877,10 2-182,26 0-171,50 4-425,-74-1 375,727-13-775,2-37 2353,-179 10-638,1133-23-137,-948 44-738,-589 14-45,854-52 1180,-971 54-1177,173-27 40,-182 25-42,0-1 0,-1-2 0,0 0-1,-1-1 1,0-2 0,25-14 0,-39 18 76,0 0 0,0-1 0,0 0 1,-1-1-1,0 0 0,-1 0 1,0 0-1,0-1 0,-1 0 0,0 0 1,-1-1-1,0 0 0,-1 0 0,0 0 1,-1 0-1,4-17 0,0-19 297,-2 1 0,-1-88 0,-3 73-490,-1 47 103,1-223 97,-4 184-100,-2-1 0,-17-77 0,16 106-26,-2-1-1,0 1 1,-2 0 0,0 1 0,-2 0 0,-25-37-1,25 45-16,-1 0-1,0 1 1,-1 0-1,-1 1 1,0 1-1,-1 0 0,-1 1 1,0 1-1,-33-17 1,-7 3 35,-2 2 0,-70-18-1,-130-19 243,127 31-148,-3-2-46,-672-149 124,-8 34-612,506 100 320,-732-100 138,-3 42 39,564 82-60,0 37 7,355-1-24,1 6-1,2 5 1,0 5-1,2 5 1,2 6 0,1 5-1,-171 94 1,252-120 22,1 2-1,1 2 1,1 1 0,1 1-1,-49 54 1,66-64-8,2 1 0,0 1 1,1 1-1,1 0 0,1 0 0,1 1 0,0 0 0,1 0 1,2 1-1,0 0 0,1 1 0,-3 33 0,6-12-8,1 1 0,3-1 0,2 0 0,1 0 0,2 0-1,3-1 1,15 47 0,3-12-145,2-2-1,78 135 1,-80-165 103,2 0 0,2-3 1,1 0-1,3-2 0,66 57 0,-45-50 50,3-3-1,1-3 0,102 52 0,-34-34 9,2-6 0,3-6 1,252 54-1,-26-35-88,641 33-1,373-82-6046,-1327-17 5682,210-3-4986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8:13.097"/>
    </inkml:context>
    <inkml:brush xml:id="br0">
      <inkml:brushProperty name="width" value="0.025" units="cm"/>
      <inkml:brushProperty name="height" value="0.025" units="cm"/>
    </inkml:brush>
  </inkml:definitions>
  <inkml:trace contextRef="#ctx0" brushRef="#br0">1474 32 12332,'-40'-9'-57,"1"1"-1,-2 2 1,1 1 0,-1 3 0,1 1 0,-1 2 0,0 1 0,1 3 0,0 1-1,0 2 1,0 2 0,-68 26 0,61-16 81,1 2-1,1 2 1,1 2-1,1 2 1,1 2-1,2 1 1,2 3-1,0 0 1,-59 74 0,41-36-27,4 3 0,2 2 1,5 2-1,2 2 0,-62 171 1,92-211 74,2 1 0,2 0 0,1 0 0,3 1 0,1 0 0,2 0 0,2 1 0,2-1 0,2 0 0,17 77 0,-13-91-47,0-2 0,1 1 0,2-1 0,1-1 0,1 0 0,1-1 0,2 0 0,0-1 0,1-1 0,1 0 0,2-2 0,0 0 0,1-1 0,1-1 0,1-1 0,48 29 0,-30-27-20,0-2 1,1-1-1,1-2 0,1-3 1,0-1-1,0-2 1,1-2-1,0-2 1,0-2-1,0-1 0,49-6 1,-2-5-56,-1-4-1,0-4 1,-2-4-1,129-48 1,14-20 117,-5-9 1,301-180 0,-456 234-56,-3-3 1,-2-2-1,72-70 1,-106 87 15,-2-1 1,-2-1-1,-1-1 1,-2-2-1,-1-1 0,-2-1 1,28-63-1,-43 83 2,-1 1 0,-1-1 0,-1 0-1,-1-1 1,0 1 0,-1-1 0,-2 0 0,0 0 0,0 0-1,-2 0 1,-1 1 0,0-1 0,-2 0 0,0 1-1,-1 0 1,-1 0 0,0 0 0,-2 0 0,0 1-1,-1 1 1,-1-1 0,-1 1 0,-22-27 0,6 14 164,-2 0 0,-1 2 1,-1 2-1,-2 1 0,0 1 1,-1 2-1,-2 1 1,-52-23-1,15 13-9,-3 4-1,0 2 1,-107-19-1,68 25-376,-1 5-1,0 4 1,-1 6-1,0 5 1,-127 17-1,113 0-1178,0 7 0,-146 46-1,90-10-1724,22-2-1826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2.417"/>
    </inkml:context>
    <inkml:brush xml:id="br0">
      <inkml:brushProperty name="width" value="0.025" units="cm"/>
      <inkml:brushProperty name="height" value="0.025" units="cm"/>
    </inkml:brush>
  </inkml:definitions>
  <inkml:trace contextRef="#ctx0" brushRef="#br0">321 332 7015,'-304'29'3427,"287"-22"-3082,25 2-378,29 5-36,-36-14 77,81 22 45,1-4 0,1-3 1,154 6-1,260-26 1093,-478 4-1080,796-54 523,-242 12-911,13 11-125,632-45 296,828-23 124,-1388 96-46,1646-34 1278,-2088 29-1184,439-21-163,-222-10-2854,-193 7-789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3.537"/>
    </inkml:context>
    <inkml:brush xml:id="br0">
      <inkml:brushProperty name="width" value="0.025" units="cm"/>
      <inkml:brushProperty name="height" value="0.025" units="cm"/>
    </inkml:brush>
  </inkml:definitions>
  <inkml:trace contextRef="#ctx0" brushRef="#br0">9 62 14894,'0'-10'742,"1"-19"-95,0 6 2236,-4 59-1747,-5 345-506,20-439 1623,-1 14-2253,17-177-6,-30 243-33,0-6 9,0-1 0,1 1 0,1 0 0,1-1 0,4 30 0,-4-42 30,0 0-1,0 1 0,0-1 0,1 0 0,-1 1 1,1-1-1,0 0 0,0 0 0,0-1 0,0 1 1,0 0-1,1-1 0,-1 1 0,1-1 0,0 0 0,-1 1 1,1-1-1,0-1 0,0 1 0,1 0 0,-1-1 1,0 0-1,0 1 0,1-1 0,-1-1 0,1 1 1,-1 0-1,1-1 0,-1 0 0,1 0 0,-1 0 0,5 0 1,-3-1 9,-1 1 1,1-1 0,-1 0 0,1 0 0,-1 0-1,1 0 1,-1-1 0,1 0 0,-1 0-1,0 0 1,0 0 0,0-1 0,-1 1-1,7-7 1,-3 2 6,0 0-1,-1-1 0,0 1 1,0-1-1,-1 0 1,5-11-1,-2 4 3,-1-1 0,-1-1 0,7-28-1,-13 52-15,0 1 0,0-1 0,1 0 0,0 0 0,0 0 0,1 0 0,0 0 0,0 0 0,0 0 0,4 7 0,-3-10-2,-1-1 0,0 0 1,1-1-1,0 1 0,0 0 0,0-1 1,0 1-1,0-1 0,0 0 0,0 0 0,1 0 1,-1-1-1,1 1 0,0-1 0,-1 0 1,1 0-1,0 0 0,0 0 0,-1-1 1,1 1-1,5-1 0,0 0 15,-1 0 0,1-1 0,0 1 0,-1-2 0,1 1 0,-1-1 0,0-1 0,1 1 0,-1-1 0,11-6 0,4-5 30,44-31 1,-42 26 8,-24 19-48,-1-1-1,0 1 1,1 0 0,-1-1 0,0 1 0,1 0 0,-1 0 0,0 0 0,1-1-1,-1 1 1,1 0 0,-1 0 0,1 0 0,-1 0 0,0 0 0,1-1 0,-1 1-1,1 0 1,-1 0 0,1 0 0,-1 0 0,0 1 0,1-1 0,-1 0 0,1 0-1,-1 0 1,1 0 0,-1 0 0,0 0 0,1 1 0,-1-1 0,1 0 0,-1 0-1,0 1 1,1-1 0,-1 0 0,0 0 0,1 1 0,-1-1 0,0 0 0,0 1-1,1-1 1,-1 1 0,0-1 0,0 0 0,0 1 0,1-1 0,-1 1 0,0-1-1,0 1 1,0-1 0,0 0 0,0 1 0,0-1 0,0 1 0,3 36 489,-2-15-332,0-20-194,-1 1-1,1-1 1,-1 1-1,1-1 1,0 1-1,0-1 1,0 0 0,0 0-1,1 1 1,-1-1-1,1 0 1,-1 0-1,1 0 1,-1 0-1,1-1 1,0 1-1,0 0 1,0-1-1,0 1 1,0-1-1,1 0 1,-1 0 0,0 0-1,0 0 1,1 0-1,-1 0 1,1 0-1,-1-1 1,1 1-1,-1-1 1,1 0-1,-1 0 1,1 0-1,-1 0 1,1 0-1,-1-1 1,1 1 0,-1-1-1,1 1 1,-1-1-1,1 0 1,2-1-1,7-3-712,-1 0-1,1 0 1,-1-1 0,0-1-1,-1 0 1,0 0-1,12-11 1,-3-1-2457,-1 0 0,18-26-1,-16 18-1746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3.864"/>
    </inkml:context>
    <inkml:brush xml:id="br0">
      <inkml:brushProperty name="width" value="0.025" units="cm"/>
      <inkml:brushProperty name="height" value="0.025" units="cm"/>
    </inkml:brush>
  </inkml:definitions>
  <inkml:trace contextRef="#ctx0" brushRef="#br0">65 209 9353,'0'0'5333,"-8"10"-4639,3-4-583,-32 43 131,35-45-126,0 0-1,0 0 1,0 0-1,1 0 1,0 1 0,-1-1-1,1 0 1,1 1 0,-1-1-1,1 1 1,-1-1-1,1 1 1,0-1 0,2 9-1,-1-12-76,-1 0 0,1 0 0,0 0 0,0 0 0,-1 1 0,1-1 0,0 0 0,0 0-1,0-1 1,0 1 0,1 0 0,-1 0 0,0 0 0,0-1 0,0 1 0,1-1 0,-1 1 0,0-1 0,0 1 0,1-1-1,-1 0 1,1 1 0,-1-1 0,0 0 0,1 0 0,-1 0 0,0 0 0,1 0 0,-1-1 0,1 1 0,-1 0 0,0-1-1,1 1 1,-1-1 0,0 1 0,2-2 0,4 0 89,0 0-1,0-1 1,0 0-1,0 0 0,10-7 1,4-8 146,-1 0 0,-1-1 1,-1-1-1,32-43 0,-40 49-47,-1-1 1,-1 0-1,0 0 0,0 0 0,-2-1 1,0 0-1,-1-1 0,6-31 1,-11 47-162,1-1 1,-1 0 0,0 1 0,0-1-1,0 1 1,0-1 0,0 0 0,0 1 0,-1-1-1,1 0 1,0 1 0,-1-1 0,1 1-1,-2-2 1,2 2-45,0 1-1,-1 0 1,1 0-1,-1-1 0,1 1 1,0 0-1,-1 0 1,1 0-1,0 0 1,-1 0-1,1-1 0,-1 1 1,1 0-1,0 0 1,-1 0-1,1 0 0,-1 0 1,1 0-1,0 0 1,-1 0-1,1 1 1,-1-1-1,1 0 0,0 0 1,-1 0-1,1 0 1,0 0-1,-1 1 1,1-1-1,-1 0 0,1 0 1,0 1-1,-1-1 1,-2 3 26,0 0 1,0 0-1,0 0 1,0 0 0,0 1-1,1-1 1,-1 1-1,-2 5 1,1-1-37,1 0 0,-1 1 0,2-1 0,-1 1 0,1-1 0,1 1 1,0 0-1,0 0 0,0-1 0,1 1 0,1 0 0,1 10 0,-1-14-16,0-1 0,0 1 0,1 0 0,-1-1 0,1 0-1,0 1 1,1-1 0,-1 0 0,1 0 0,0 0 0,0 0 0,0-1 0,0 1 0,1-1 0,-1 0-1,1 0 1,0 0 0,0 0 0,0-1 0,0 0 0,0 1 0,1-1 0,8 2 0,-1-1-411,0 0 0,0-1 1,0 0-1,19-1 0,23-5-4515,-12-8-2619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4.220"/>
    </inkml:context>
    <inkml:brush xml:id="br0">
      <inkml:brushProperty name="width" value="0.025" units="cm"/>
      <inkml:brushProperty name="height" value="0.025" units="cm"/>
    </inkml:brush>
  </inkml:definitions>
  <inkml:trace contextRef="#ctx0" brushRef="#br0">0 0 9001,'0'0'-1890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4.564"/>
    </inkml:context>
    <inkml:brush xml:id="br0">
      <inkml:brushProperty name="width" value="0.025" units="cm"/>
      <inkml:brushProperty name="height" value="0.025" units="cm"/>
    </inkml:brush>
  </inkml:definitions>
  <inkml:trace contextRef="#ctx0" brushRef="#br0">4 150 9385,'-1'-9'3155,"1"7"-2965,-1-2 149,1 0 0,-1-1 0,1 1 0,0-1 0,0 1 0,0 0 0,1-1 0,0 1 1,-1 0-1,2-1 0,-1 1 0,0 0 0,1 0 0,0 0 0,0 0 0,0 0 0,0 0 0,1 1 0,-1-1 1,1 1-1,4-5 0,2 2-228,-1 1 1,1 0-1,0 0 1,1 1-1,-1 0 1,1 0-1,-1 1 1,1 1-1,0 0 1,0 0-1,0 0 1,0 2-1,1-1 1,-1 1-1,0 1 1,0 0-1,14 2 1,-21-1-111,-1-1-1,1 1 1,-1-1 0,1 1-1,-1 0 1,0 0-1,0 0 1,1 0 0,-2 0-1,1 1 1,0-1 0,0 1-1,-1-1 1,1 1-1,-1 0 1,0-1 0,1 1-1,-2 0 1,1 0 0,0 0-1,0 0 1,-1 0 0,0 0-1,1 0 1,-1 0-1,0 0 1,0 0 0,-1 4-1,0 5 50,-1 1-1,0-1 1,0 0-1,-1 1 1,-7 17-1,6-21-46,-12 39 72,15-47-80,1 0 0,0 1 0,0-1-1,-1 0 1,1 0 0,0 0-1,0 0 1,0 1 0,0-1 0,0 0-1,0 0 1,1 0 0,-1 1-1,0-1 1,1 0 0,-1 0-1,1 0 1,-1 0 0,1 0 0,-1 0-1,1 0 1,0 0 0,-1 0-1,1 0 1,0 0 0,0 0 0,0-1-1,0 1 1,0 0 0,-1 0-1,2-1 1,-1 1 0,0-1-1,1 2 1,14 1-157,0 0-1,30 2 1,-34-5 58,0 1 0,0 0 0,0 1 0,0 0 0,0 1 0,-1 1 1,13 5-1,-22-9 99,-1 0 0,0 1 1,0-1-1,0 1 0,0-1 1,1 1-1,-1 0 1,0-1-1,0 1 0,0 0 1,0 0-1,-1 0 0,1 0 1,0 0-1,0 0 0,0 0 1,-1 0-1,1 0 1,0 0-1,-1 0 0,1 0 1,-1 0-1,0 1 0,1-1 1,-1 0-1,0 0 0,1 0 1,-1 1-1,0-1 1,0 0-1,0 1 0,0-1 1,-1 0-1,1 0 0,0 1 1,0-1-1,-1 0 1,1 0-1,-1 0 0,1 0 1,-1 1-1,1-1 0,-1 0 1,0 0-1,1 0 0,-1 0 1,0 0-1,0 0 1,0-1-1,0 1 0,0 0 1,-1 1-1,-6 4 178,1 0 1,-1 0 0,0-1-1,0 0 1,-12 5-1,-36 13 936,0-3-1,-77 17 1,140-40-5537,7-5 2537,-10 5 736,30-21-5529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4.904"/>
    </inkml:context>
    <inkml:brush xml:id="br0">
      <inkml:brushProperty name="width" value="0.025" units="cm"/>
      <inkml:brushProperty name="height" value="0.025" units="cm"/>
    </inkml:brush>
  </inkml:definitions>
  <inkml:trace contextRef="#ctx0" brushRef="#br0">27 1 19410,'0'0'2242,"-18"49"-1505,11-18-128,5 6-321,2 1-256,5-2-96,13-3-384,0-2-834,4-1-223,-4-7-1250,-5-6-1152,-6-9-642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4:16.256"/>
    </inkml:context>
    <inkml:brush xml:id="br0">
      <inkml:brushProperty name="width" value="0.025" units="cm"/>
      <inkml:brushProperty name="height" value="0.025" units="cm"/>
    </inkml:brush>
  </inkml:definitions>
  <inkml:trace contextRef="#ctx0" brushRef="#br0">5265 819 11723,'-13'-8'1110,"-9"-6"-727,1-1 0,0 0 0,1-2 0,1 0 0,0-1 0,-31-41-1,29 29-415,-1 1 0,-2 1 0,-1 1 0,-1 1-1,-1 1 1,-1 1 0,-1 2 0,-1 1 0,-1 1 0,-1 1-1,0 2 1,-1 2 0,-44-15 0,-34-6 622,-2 5 1,-185-26-1,-238 9-126,303 37-428,-426 35 0,555-12-42,1 5-1,1 5 0,1 4 1,1 4-1,1 5 0,-144 73 0,151-58-16,3 5-1,1 4 0,4 3 1,2 4-1,3 4 0,4 3 1,-111 136-1,166-184 10,1 1 1,1 1 0,1 1-1,1 0 1,2 1 0,1 0-1,1 1 1,2 1-1,0 0 1,3 0 0,0 1-1,-2 45 1,7-46-10,1 0 0,2 0 0,1 0 0,2 0 1,1-1-1,1 1 0,2-1 0,1-1 0,1 0 0,1 0 0,2-1 0,1 0 1,1-1-1,1-1 0,1 0 0,2-1 0,0-1 0,42 39 0,-29-35 22,1-2 0,1-1 0,1-2 0,1-1 0,47 21 0,-25-19 6,0-2 0,119 28 0,-42-26-186,1-7 1,208 1 0,-106-20-51,409-56 0,221-129 669,-749 152-340,-1-5-1,-2-5 1,153-84-1,-206 94-53,-3-4-1,-1-1 1,-1-3-1,-3-3 1,-2-2-1,-2-2 1,60-76-1,-94 102 0,0-1-1,-1 0 1,-2-1 0,0 0-1,-2-1 1,-1-1 0,-1 0-1,-1 0 1,-2-1 0,7-57-1,-12 62 5,-1-1 0,-2 1 0,0 0-1,-2-1 1,-1 1 0,0 0 0,-2 0 0,-1 1 0,-1 0-1,0 0 1,-2 1 0,-1 0 0,-22-35 0,3 17 53,-1 2 0,-1 1-1,-2 1 1,-2 2 0,-1 1 0,-2 2 0,-65-39 0,0 9 234,-215-90 0,207 107-378,-2 5-1,-1 5 0,-1 5 1,-2 5-1,-1 5 0,0 6 1,-1 4-1,0 6 1,0 6-1,-222 32 0,133 7-77,3 9-1,1 9 1,4 9-1,3 9 1,3 9-1,-270 163 1,321-159-109,-207 173 1,208-138-1657,-149 170 0,119-98-1748,21-21-2257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5.257"/>
    </inkml:context>
    <inkml:brush xml:id="br0">
      <inkml:brushProperty name="width" value="0.025" units="cm"/>
      <inkml:brushProperty name="height" value="0.025" units="cm"/>
    </inkml:brush>
  </inkml:definitions>
  <inkml:trace contextRef="#ctx0" brushRef="#br0">42 165 11050,'0'0'1335,"-7"-11"1195,-24-33-458,31 43-2019,-1 0 0,1 0-1,-1 0 1,1 0 0,-1 0 0,1 0 0,0 0 0,0 0 0,-1 0 0,1 0 0,0-1 0,0 1-1,0 0 1,0 0 0,0 0 0,1 0 0,-1 0 0,0 0 0,0-1 0,1 1 0,-1 0 0,1 0-1,-1 0 1,1 0 0,-1 0 0,1 0 0,0 0 0,-1 0 0,1 1 0,0-1 0,0 0-1,-1 0 1,1 1 0,2-2 0,34-17 336,-29 16-174,21-9 61,0 1-1,34-8 0,-51 16-268,1 1 0,0 0 0,0 0 0,-1 1 0,1 1 0,0 0-1,25 4 1,-36-3-6,0-1 1,0 1-1,0 0 0,0 0 0,0 0 0,0 0 1,-1 0-1,1 0 0,0 0 0,-1 0 0,1 1 1,-1-1-1,1 1 0,-1-1 0,1 1 0,-1 0 1,0-1-1,0 1 0,0 0 0,0 0 0,0 0 1,-1 0-1,1 0 0,0 0 0,-1 0 0,1 0 1,-1 0-1,0 0 0,0 0 0,0 0 0,0 0 0,0 0 1,0 0-1,0 0 0,-1 0 0,1 0 0,-1 1 1,-1 1-1,0 6 83,-1 0 0,-1 0 0,0 0 0,0 0 0,-1 0 0,-7 8 0,-2 3 196,9-16-206,1 1 0,0-1 0,0 1 0,1 0 0,0 0 0,0 0 0,0 0-1,-1 7 1,4-12-96,0-1 0,0 1 0,1-1-1,-1 0 1,0 1 0,1-1-1,-1 1 1,0-1 0,1 0 0,-1 0-1,1 1 1,-1-1 0,1 0 0,-1 0-1,0 1 1,1-1 0,-1 0-1,1 0 1,-1 0 0,1 0 0,-1 0-1,1 0 1,-1 0 0,1 0 0,-1 0-1,1 0 1,-1 0 0,1 0-1,-1 0 1,1 0 0,0 0 0,18-2-851,39-15-4761,-3 1 1656,-16 15 4387,-38 2-279,0-1 1,1 1 0,-1 0 0,0-1 0,1 1 0,-1 0-1,0 0 1,0 0 0,0 0 0,0 0 0,0 0 0,0 1-1,0-1 1,0 0 0,0 0 0,-1 1 0,1-1 0,0 0 0,-1 1-1,0-1 1,1 1 0,-1-1 0,1 1 0,-1-1 0,0 1-1,0-1 1,0 1 0,0-1 0,0 1 0,0-1 0,-1 1 0,1-1-1,-1 3 1,0 4 575,0-1 0,-1 1 1,0-1-1,0 1 0,-5 9 0,-3 2-63,0-2 0,-2 1 0,0-1 0,0-1 0,-2 0 0,0-1 0,-1 0 0,-24 18 0,25-27-2183,17-18-2728,17-18-3222,7-6-987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5.582"/>
    </inkml:context>
    <inkml:brush xml:id="br0">
      <inkml:brushProperty name="width" value="0.025" units="cm"/>
      <inkml:brushProperty name="height" value="0.025" units="cm"/>
    </inkml:brush>
  </inkml:definitions>
  <inkml:trace contextRef="#ctx0" brushRef="#br0">72 202 13196,'0'0'4581,"-24"57"-2723,10-30-257,0 0-928,7-1-641,3-7-64,4-3-449,0-10-864,10-6-3107,-1-22 1089,-1-10-353,-1-8-1953</inkml:trace>
  <inkml:trace contextRef="#ctx0" brushRef="#br0" timeOffset="1">57 1 9769,'0'0'7816,"-50"26"-7144,44 10-287,6 0-321,4 2-64,15-5-481,13-4-1344,6-10-2019,2-8-1697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5.954"/>
    </inkml:context>
    <inkml:brush xml:id="br0">
      <inkml:brushProperty name="width" value="0.025" units="cm"/>
      <inkml:brushProperty name="height" value="0.025" units="cm"/>
    </inkml:brush>
  </inkml:definitions>
  <inkml:trace contextRef="#ctx0" brushRef="#br0">128 85 14574,'0'0'3566,"-11"10"-2755,-6 5-226,0 1-1,-23 31 0,35-41-483,1 0 1,-1 1-1,1 0 0,0 0 1,1 0-1,0 1 0,0-1 0,0 1 1,1-1-1,0 1 0,1 0 1,-1 0-1,1 12 0,1-19-95,0 0-1,1 0 0,-1 0 1,0 0-1,1 0 0,-1 0 1,1-1-1,-1 1 0,1 0 1,-1 0-1,1 0 0,0-1 1,-1 1-1,1 0 0,0-1 1,0 1-1,0 0 0,-1-1 1,1 1-1,0-1 0,0 1 1,0-1-1,0 0 0,0 1 1,0-1-1,0 0 0,0 0 1,0 0-1,0 0 0,0 1 1,0-1-1,0-1 0,0 1 0,0 0 1,0 0-1,0 0 0,0 0 1,1-1-1,2 0 31,1 1-1,-1-1 0,0-1 1,1 1-1,-1-1 1,0 1-1,7-5 0,-2-1 50,-1 0 0,0-1 0,0 0-1,0-1 1,-1 1 0,-1-1 0,1-1 0,-2 1-1,1-1 1,4-12 0,-6 14 66,-1 1 1,-1-1-1,1 0 0,-1 0 1,0 0-1,-1 0 0,0 0 1,0 0-1,-1 0 1,0 0-1,0-1 0,-1 1 1,0 0-1,-4-14 0,3 19-115,0-1-1,0 1 0,0 0 0,0 0 0,-1 0 1,1 1-1,-1-1 0,1 1 0,-1-1 0,0 1 0,0 0 1,0 0-1,0 0 0,-1 0 0,1 1 0,0-1 0,-1 1 1,1 0-1,-1 0 0,-7-1 0,10 2-81,-1-1-1,0 1 1,0 0-1,1-1 1,-1 1-1,0 0 1,0 0-1,0 1 1,1-1-1,-1 0 1,0 0-1,0 1 1,1-1-1,-1 1 1,0 0 0,1-1-1,-1 1 1,0 0-1,1 0 1,-1 0-1,1 0 1,-1 0-1,1 1 1,0-1-1,0 0 1,-1 0-1,1 1 1,0-1-1,0 1 1,0-1-1,1 1 1,-1 0-1,0-1 1,0 1-1,1 0 1,-1-1-1,1 1 1,0 0-1,-1 0 1,1 0-1,0-1 1,0 4 0,0-3-336,0 0 1,0 1-1,0-1 0,0 0 1,0 0-1,1 1 1,-1-1-1,1 0 1,-1 0-1,1 0 1,0 0-1,0 0 1,0 0-1,0 0 1,0 0-1,2 3 0,15 9-6734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6.297"/>
    </inkml:context>
    <inkml:brush xml:id="br0">
      <inkml:brushProperty name="width" value="0.025" units="cm"/>
      <inkml:brushProperty name="height" value="0.025" units="cm"/>
    </inkml:brush>
  </inkml:definitions>
  <inkml:trace contextRef="#ctx0" brushRef="#br0">350 65 13325,'0'0'1948,"0"-8"97,-1-25-577,1 33-1450,0 0 0,0 0-1,0 0 1,0-1 0,0 1 0,0 0 0,0 0 0,0 0 0,0-1 0,0 1 0,0 0-1,0 0 1,0-1 0,0 1 0,0 0 0,0 0 0,0 0 0,0-1 0,0 1 0,-1 0-1,1 0 1,0 0 0,0 0 0,0-1 0,0 1 0,0 0 0,-1 0 0,1 0 0,0 0-1,0 0 1,0 0 0,-1-1 0,1 1 0,0 0 0,0 0 0,0 0 0,-1 0 0,1 0-1,0 0 1,0 0 0,0 0 0,-1 0 0,1 0 0,0 0 0,0 0 0,-1 0 0,1 0-1,0 0 1,0 0 0,0 0 0,-1 0 0,1 1 0,0-1 0,0 0 0,0 0 0,-1 0 0,1 0-1,0 0 1,0 0 0,0 1 0,-1-1 0,-8 9 47,-1 4 91,1 2-1,1-1 1,0 1 0,1 0-1,1 1 1,0 0-1,2 0 1,-1 0-1,2 0 1,0 1 0,1-1-1,0 1 1,2 27-1,0-41-136,1 0 0,-1 0 0,0 1 0,1-1 0,0 0 0,0 0 0,-1 0 1,2 0-1,-1-1 0,0 1 0,1 0 0,-1 0 0,1-1 0,0 1 0,0-1 0,0 1 0,0-1 0,0 0 0,0 0 0,4 2 0,-2-2 5,0 0 1,0 0 0,0 0-1,1-1 1,-1 0-1,1 0 1,-1 0-1,0 0 1,1-1 0,-1 0-1,1 0 1,7 0-1,2-2 18,0-1-1,0 0 1,0-1 0,0 0-1,-1-1 1,0-1-1,24-13 1,-19 8-86,0-2-1,0 0 1,-2-1 0,25-25 0,-35 32-384,0-1 1,0 1 0,0-1-1,-1 0 1,0 0 0,-1-1 0,0 1-1,0-1 1,-1 0 0,0 0-1,-1 0 1,3-19 0,-8-6-5547,-17 5-3864</inkml:trace>
  <inkml:trace contextRef="#ctx0" brushRef="#br0" timeOffset="1">1 333 14061,'0'0'2403,"80"-38"-257,-15 0 128,17-10-801,3-1-640,-1 0-513,-7 7-224,-15 9-128,-18 11-1890,-20 9-1825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36.670"/>
    </inkml:context>
    <inkml:brush xml:id="br0">
      <inkml:brushProperty name="width" value="0.025" units="cm"/>
      <inkml:brushProperty name="height" value="0.025" units="cm"/>
    </inkml:brush>
  </inkml:definitions>
  <inkml:trace contextRef="#ctx0" brushRef="#br0">0 380 11435,'0'0'3683,"93"-20"-1889,-12-15 224,15-8-833,13-3-544,1-3-129,-6 0-384,-12 1-896,-18 4-3140,-19-2-10057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1.624"/>
    </inkml:context>
    <inkml:brush xml:id="br0">
      <inkml:brushProperty name="width" value="0.025" units="cm"/>
      <inkml:brushProperty name="height" value="0.025" units="cm"/>
    </inkml:brush>
  </inkml:definitions>
  <inkml:trace contextRef="#ctx0" brushRef="#br0">1 57 7527,'0'0'6214,"17"-49"-4516,-15 42-161,1 10-448,2 22-352,2 14-1,0 6-255,1 12-385,1 2-64,1 1 0,2-5-576,-2-2-1442,-4-8-1826,-6-7-704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2.074"/>
    </inkml:context>
    <inkml:brush xml:id="br0">
      <inkml:brushProperty name="width" value="0.025" units="cm"/>
      <inkml:brushProperty name="height" value="0.025" units="cm"/>
    </inkml:brush>
  </inkml:definitions>
  <inkml:trace contextRef="#ctx0" brushRef="#br0">7 310 11179,'-1'-14'1911,"0"5"-1595,-1 1-22,1 0-1,0 1 0,1-1 0,-1 0 0,2 0 0,-1 0 1,1 0-1,0 0 0,0 1 0,1-1 0,0 0 0,1 1 1,0 0-1,0-1 0,8-12 0,2 6-150,0 1-1,2-1 1,0 2-1,0 0 1,1 1 0,0 1-1,1 0 1,0 1-1,0 1 1,1 1-1,1 0 1,-1 1-1,1 1 1,0 1 0,0 1-1,23-1 1,-39 3-150,-1 1 0,1 0-1,0 0 1,0 0 0,0 0 0,-1 0 0,1 1 0,0-1 0,0 1 0,-1 0 0,1 0 0,0 0-1,-1 0 1,1 0 0,-1 0 0,1 1 0,-1-1 0,0 1 0,1 0 0,-1 0 0,0 0 0,0 0 0,1 2-1,0 1 5,-1 0-1,0 0 1,0 0-1,-1 1 0,0-1 1,0 0-1,0 1 1,0-1-1,-1 1 0,0-1 1,-1 7-1,-1 7 73,0-1-1,-2 0 0,0 0 0,-1 0 1,-1 0-1,-12 25 0,9-23 171,1 1-1,1-1 1,1 1 0,-4 26-1,10-47-238,0 1 0,0-1-1,0 0 1,0 1 0,0-1 0,1 1 0,-1-1-1,0 0 1,0 1 0,0-1 0,1 1 0,-1-1-1,0 0 1,0 1 0,1-1 0,-1 0-1,0 0 1,1 1 0,-1-1 0,0 0 0,1 0-1,-1 1 1,0-1 0,1 0 0,-1 0-1,0 0 1,1 0 0,-1 1 0,1-1 0,-1 0-1,0 0 1,1 0 0,-1 0 0,1 0-1,-1 0 1,1 0 0,-1 0 0,0 0 0,1 0-1,-1-1 1,1 1 0,-1 0 0,0 0 0,1 0-1,-1 0 1,1-1 0,-1 1 0,0 0-1,1 0 1,-1-1 0,0 1 0,1-1 0,23-10-246,-24 11 236,12-7-84,-1 1-1,1 0 1,0 1-1,1 0 1,12-3-1,-23 8 92,0-1 0,0 1 0,0 0-1,0-1 1,0 1 0,0 0 0,0 0-1,0 0 1,0 0 0,-1 1 0,1-1-1,0 0 1,0 1 0,0-1 0,0 1-1,0 0 1,-1 0 0,1-1 0,0 1-1,-1 1 1,1-1 0,0 0 0,-1 0-1,1 0 1,-1 1 0,0-1-1,1 1 1,-1-1 0,0 1 0,0-1-1,0 1 1,0 0 0,0 0 0,-1-1-1,1 1 1,0 0 0,-1 0 0,1 0-1,-1 0 1,0 0 0,0 0 0,0 0-1,0 2 1,1 6 111,0-1 0,-1 1 0,0 0 0,-1 0 0,0 0 0,0-1 0,-1 1 0,0 0 0,-1-1 0,0 0 0,-1 1 0,-5 9 0,2-7 148,-1-1 0,0-1 1,0 0-1,-1 0 0,0 0 1,-1-1-1,0-1 0,-19 13 0,19-13-135,1-1-1,-2-1 0,1 0 1,-1-1-1,0 0 1,0 0-1,0-1 0,-1 0 1,1-1-1,-21 2 0,30-5-151,1 0 0,0 0 0,0 0-1,-1-1 1,1 1 0,0 0 0,0-1-1,0 1 1,-1-1 0,1 1 0,0-1-1,0 0 1,0 0 0,0 1 0,0-1-1,0 0 1,0 0 0,0 0 0,0 0-1,1 0 1,-1 0 0,0 0 0,1 0-1,-1 0 1,1-1 0,-1 1 0,1 0-1,-1 0 1,1 0 0,0-1 0,-1 1-1,1 0 1,0-1 0,0 1 0,0 0-1,0 0 1,0-1 0,0 1 0,1 0-1,0-2 1,-1-5-527,1 0 0,1 0 1,0 0-1,0 0 0,5-12 0,47-78-7012,-23 41 940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2.416"/>
    </inkml:context>
    <inkml:brush xml:id="br0">
      <inkml:brushProperty name="width" value="0.025" units="cm"/>
      <inkml:brushProperty name="height" value="0.025" units="cm"/>
    </inkml:brush>
  </inkml:definitions>
  <inkml:trace contextRef="#ctx0" brushRef="#br0">1 0 14990,'0'0'2467,"9"75"-1507,-4-27 194,0 6-482,3 2-512,2-3-32,6-8-192,2-7-1473,1-15-1346,2-15-1857,-1-8-289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2.760"/>
    </inkml:context>
    <inkml:brush xml:id="br0">
      <inkml:brushProperty name="width" value="0.025" units="cm"/>
      <inkml:brushProperty name="height" value="0.025" units="cm"/>
    </inkml:brush>
  </inkml:definitions>
  <inkml:trace contextRef="#ctx0" brushRef="#br0">276 87 4773,'0'0'10153,"-8"85"-8647,8-39-417,0 6-545,1 3-128,14 2-287,2-3-97,4-5 0,-2-8-609,0-5-1377,-6-10-288,-9-8-512,-4-10 1536,-3-8-2946</inkml:trace>
  <inkml:trace contextRef="#ctx0" brushRef="#br0" timeOffset="1">15 262 11531,'0'0'1367,"-3"-11"747,0 3-1659,2 6-342,-1-1 0,1 0 1,0 0-1,0 0 0,1 0 0,-1 0 0,0 0 0,1-1 0,0 1 1,0 0-1,0 0 0,0 0 0,0 0 0,1 0 0,-1 0 0,1 0 1,0 0-1,0 0 0,0 0 0,0 0 0,1 0 0,-1 0 0,4-4 1,11-9 52,0 0 1,1 1-1,1 1 0,1 1 1,-1 0-1,2 2 1,0 0-1,0 1 1,1 1-1,0 1 1,1 0-1,0 2 1,0 1-1,0 1 1,33-3-1,-51 7-170,-1 0-1,1 0 0,-1 0 1,1 0-1,-1 0 1,1 1-1,-1 0 0,1 0 1,-1 0-1,1 0 0,-1 0 1,0 1-1,0-1 0,0 1 1,0 0-1,0 0 1,0 0-1,0 1 0,0-1 1,4 5-1,-5-3 53,0 0 0,0 1 0,0-1 1,0 0-1,-1 1 0,0-1 0,0 1 0,0 0 0,0-1 0,-1 1 0,0 0 1,0-1-1,0 1 0,0 0 0,-2 6 0,-1 0 77,0 0 0,-1 0 0,0 0 1,0-1-1,-1 0 0,-1 0 0,0 0 0,0-1 0,-1 1 0,0-1 1,-12 12-1,1-4-16,0-1 1,0 0 0,-2-1-1,-26 16 1,46-31-176,0 0 0,-1 0 0,1-1 0,0 1 0,0 0 0,-1 0 0,1 0 0,0 0 0,0-1 0,0 1 0,-1 0 0,1 0 1,0-1-1,0 1 0,0 0 0,0 0 0,0-1 0,-1 1 0,1 0 0,0 0 0,0-1 0,0 1 0,0 0 0,0-1 0,0 1 0,0 0 0,0 0 0,0-1 0,0 1 0,0 0 0,0-1 0,0 1 0,0 0 0,1 0 0,-1-1 0,0 1 0,0 0 1,0 0-1,0-1 0,0 1 0,1 0 0,-1 0 0,0-1 0,0 1 0,8-26-5000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3.242"/>
    </inkml:context>
    <inkml:brush xml:id="br0">
      <inkml:brushProperty name="width" value="0.025" units="cm"/>
      <inkml:brushProperty name="height" value="0.025" units="cm"/>
    </inkml:brush>
  </inkml:definitions>
  <inkml:trace contextRef="#ctx0" brushRef="#br0">0 1 15246,'0'0'4132,"18"52"-3331,-8-6-160,-1 8-417,3 5-128,-3-1-96,2-5 0,1-10-545,0-11-640,-3-18-1281,-4-14 512,-3-4 353,-2-27-1666,-5-10-4581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7:39.673"/>
    </inkml:context>
    <inkml:brush xml:id="br0">
      <inkml:brushProperty name="width" value="0.025" units="cm"/>
      <inkml:brushProperty name="height" value="0.025" units="cm"/>
    </inkml:brush>
  </inkml:definitions>
  <inkml:trace contextRef="#ctx0" brushRef="#br0">6866 569 11691,'-91'-39'-9,"-1"4"0,-135-34 0,149 51 28,-33-9 81,0 4 1,-148-10 0,-416 36-1003,-68-3 1611,450-21-76,-483-20-27,-816 55-809,1394-4 93,1 8 1,-302 68-1,407-63 167,0 5-1,2 3 1,2 4-1,1 4 1,2 3-1,2 4 0,-111 82 1,182-119-38,0 0 0,0 1 1,1 1-1,1 0 0,-1 0 0,-13 21 0,21-26-32,0-1 0,1 1-1,0-1 1,-1 1-1,2 0 1,-1 0 0,1 0-1,-1 0 1,2 0-1,-1 0 1,1 0 0,0 0-1,0 0 1,1 0-1,-1 0 1,1 1 0,1-1-1,-1-1 1,4 10-1,3 3-5,1 0-1,1-1 1,1 0-1,0 0 0,1-1 1,0-1-1,2 0 1,0 0-1,16 12 0,7 3-25,1-1 0,70 39 0,-36-30 24,3-4-1,0-3 0,2-3 0,103 22 0,328 43 30,439 9-1344,5-47 526,252 22 821,-1175-75-13,822 61 306,-598-56 15,342-35-1,-280-9-257,-3-14-1,368-109 1,-615 141-127,0-3 0,-2-2 1,-1-4-1,100-59 0,-139 71 33,0-1-1,-2-1 0,0 0 0,0-2 0,32-42 0,-41 45 29,-1 0 0,0-1 0,-2 0 0,0-1 0,-1 0 0,0-1 0,-2 0 0,8-39 0,-11 35 107,0-1 0,-2 0 0,-1 1 0,-1-1 1,-1 0-1,0 1 0,-3-1 0,0 1 0,-1 0 0,-1 0 0,-1 1 0,-1 0 0,-23-40 0,12 32 63,0 0-1,-3 2 1,0 0-1,-2 1 1,-1 2-1,-1 0 1,-1 2-1,-53-35 1,8 15-24,-2 2 0,-2 4 1,-2 4-1,-131-40 0,42 29-134,-221-31 0,249 57-370,-273-2-1,314 25-172,-1 4 0,1 4-1,-151 39 1,-23 35-1247,6 17-971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3.570"/>
    </inkml:context>
    <inkml:brush xml:id="br0">
      <inkml:brushProperty name="width" value="0.025" units="cm"/>
      <inkml:brushProperty name="height" value="0.025" units="cm"/>
    </inkml:brush>
  </inkml:definitions>
  <inkml:trace contextRef="#ctx0" brushRef="#br0">1 213 10570,'0'0'7303,"32"-57"-6246,-1 42-256,5-4-193,5-4-384,-1 0-159,-5 1-1,-3 1-128,-9 5-417,-7 4-384,-7 7-448,-19 14-8937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3.923"/>
    </inkml:context>
    <inkml:brush xml:id="br0">
      <inkml:brushProperty name="width" value="0.025" units="cm"/>
      <inkml:brushProperty name="height" value="0.025" units="cm"/>
    </inkml:brush>
  </inkml:definitions>
  <inkml:trace contextRef="#ctx0" brushRef="#br0">1 146 12268,'0'0'5381,"69"15"-3652,-19-39-351,11-5-610,0-4-351,-2 4-289,-6 5-96,-15 9-64,-10 8-1217,-16 7-1186,-22 16-9288</inkml:trace>
  <inkml:trace contextRef="#ctx0" brushRef="#br0" timeOffset="1">13 451 3459,'0'0'12236,"63"-13"-9706,-17-14-1120,13-8-482,5-3-351,-3 0-353,-5 3-192,-8 6-128,-10 4-1057,-12 6-1441,-9 2-3524,-4-1-4260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4.295"/>
    </inkml:context>
    <inkml:brush xml:id="br0">
      <inkml:brushProperty name="width" value="0.025" units="cm"/>
      <inkml:brushProperty name="height" value="0.025" units="cm"/>
    </inkml:brush>
  </inkml:definitions>
  <inkml:trace contextRef="#ctx0" brushRef="#br0">1 98 11050,'0'0'6721,"0"9"-5327,0 35-588,1 0 0,3 0 0,1 0 0,3 0 0,19 65 0,-26-105-797,1 0 0,0 1 0,1-1-1,-1 0 1,1 0 0,-1 0 0,1 0-1,1-1 1,-1 1 0,7 5 0,-8-8 1,-1 0 0,0 0 0,0 0 0,1-1 0,-1 1 1,0 0-1,1-1 0,-1 0 0,1 1 0,-1-1 0,1 0 0,-1 1 1,1-1-1,-1 0 0,1 0 0,-1 0 0,1 0 0,-1-1 0,1 1 0,-1 0 1,1-1-1,-1 1 0,0-1 0,1 1 0,-1-1 0,1 0 0,-1 1 1,0-1-1,0 0 0,0 0 0,1 0 0,-1 0 0,0 0 0,0 0 1,0 0-1,0-1 0,0 1 0,-1 0 0,2-2 0,7-12 80,0 0 0,-1-1 0,-1 0-1,0-1 1,-1 0 0,-1 0 0,0 0-1,-2 0 1,3-21 0,-1-27 59,-2-73-1,-3 109-72,1 20-18,-1 6-13,0 0-1,1 1 1,-1-1-1,0 1 1,0-1 0,0 1-1,0-1 1,-1 1 0,1-1-1,-1 1 1,1-1-1,-1 1 1,0-1 0,0 1-1,0-1 1,-3-2-1,2 45-38,8 32-20,-5-67 15,0 0-1,0 0 0,1 0 0,0-1 1,0 1-1,0-1 0,1 1 0,-1-1 0,1 0 1,0 0-1,0 0 0,6 5 0,-10-18-101,-11-8-833,-19 0-5739,10 12-321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5.012"/>
    </inkml:context>
    <inkml:brush xml:id="br0">
      <inkml:brushProperty name="width" value="0.025" units="cm"/>
      <inkml:brushProperty name="height" value="0.025" units="cm"/>
    </inkml:brush>
  </inkml:definitions>
  <inkml:trace contextRef="#ctx0" brushRef="#br0">2 171 11755,'0'0'7821,"0"11"-6572,-1 41-467,2-1 0,2 0 0,2 0 0,3 0 0,18 62 0,-19-90-763,14 66 219,-5-140 1780,-9 5-1980,-3 1 0,-2-1 0,-1 0 1,-3 0-1,-12-76 0,13 121-38,-14-53 11,14 51-11,0 1-1,0-1 0,0 0 1,0 1-1,-1-1 0,1 1 1,-1-1-1,1 1 0,-1 0 1,0 0-1,0 0 0,0 0 1,0 0-1,-1 0 0,1 0 1,-3-1-1,4 3-6,0 0-1,1 0 1,-1 0-1,0 0 1,0 0-1,1 0 1,-1 0-1,0 0 1,0 1-1,1-1 1,-1 0-1,0 1 1,1-1-1,-1 0 1,0 1-1,1-1 1,-1 1-1,1-1 1,-1 1-1,1-1 1,-1 1-1,1-1 1,-1 1-1,1-1 1,-1 1-1,1 0 1,0-1-1,-1 1 1,1 0-1,0-1 1,0 1-1,-1 0 1,1 0-1,0-1 1,0 1-1,0 0 1,0 0-1,0-1 1,0 1-1,0 0 1,0 0-1,1 0 1,-2 44-74,1-37 52,0-3 26,1-1-1,0 1 1,-1 0 0,1-1 0,1 1 0,-1 0-1,1-1 1,0 0 0,0 1 0,0-1 0,0 0-1,1 0 1,0 0 0,0 0 0,0-1 0,4 4-1,-6-5 6,0-1 0,1 0 0,-1 0 0,1 0 0,0 0-1,-1 0 1,1-1 0,0 1 0,0 0 0,-1-1 0,1 1-1,0-1 1,0 0 0,0 1 0,0-1 0,-1 0 0,1 0 0,0 0-1,0 0 1,0-1 0,0 1 0,0 0 0,-1-1 0,1 0-1,0 1 1,0-1 0,-1 0 0,1 0 0,0 0 0,-1 0 0,1 0-1,-1 0 1,1 0 0,-1 0 0,0-1 0,1 1 0,-1-1-1,0 1 1,0-1 0,0 1 0,0-1 0,0 1 0,0-3-1,13-21 43,-2-1-1,-1 0 1,-1-1-1,11-45 1,5-51-85,-26 165 30,-1 3 1,8 78-1,-5-112 11,0 1 1,0-1-1,1 0 0,0 0 1,1 0-1,0 0 1,1-1-1,0 0 0,1 0 1,0 0-1,0-1 1,9 10-1,-12-16 5,-1-1 0,1 1 0,0-1 0,0 0 0,0 0 0,0-1 0,0 1 0,0-1 0,1 1 0,-1-1 0,0 0 0,1 0-1,-1 0 1,6 0 0,-7-1-5,-1 0 0,0 0 0,0 0-1,1 0 1,-1 0 0,0-1 0,0 1-1,1 0 1,-1-1 0,0 1 0,0-1-1,0 1 1,0-1 0,1 1 0,-1-1-1,0 0 1,0 1 0,0-1-1,0 0 1,-1 0 0,1 0 0,0 0-1,0 0 1,0 0 0,-1 0 0,1 0-1,0 0 1,-1-1 0,1 1 0,-1 0-1,0 0 1,1 0 0,-1-1 0,0 1-1,0 0 1,0 0 0,1-1 0,-1 1-1,-1-3 1,1 4-30,0-1 0,0 1 0,0 0 0,0-1 0,0 1-1,0-1 1,0 1 0,0 0 0,0-1 0,0 1 0,0-1 0,0 1 0,-1 0 0,1-1 0,0 1 0,0-1-1,0 1 1,-1 0 0,1-1 0,0 1 0,0 0 0,-1 0 0,1-1 0,0 1 0,-1 0 0,1-1 0,0 1 0,-1 0-1,1 0 1,-1 0 0,1 0 0,0-1 0,-1 1 0,1 0 0,-1 0 0,1 0 0,0 0 0,-1 0 0,1 0-1,-1 0 1,1 0 0,0 0 0,-1 0 0,1 0 0,-1 0 0,1 0 0,0 1 0,-1-1 0,1 0 0,-1 0-1,1 0 1,0 0 0,-1 1 0,1-1 0,0 0 0,-1 0 0,1 1 0,0-1 0,-1 1 0,-19 16-2041,11 1-184,8-5-2584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5.418"/>
    </inkml:context>
    <inkml:brush xml:id="br0">
      <inkml:brushProperty name="width" value="0.025" units="cm"/>
      <inkml:brushProperty name="height" value="0.025" units="cm"/>
    </inkml:brush>
  </inkml:definitions>
  <inkml:trace contextRef="#ctx0" brushRef="#br0">20 80 15118,'0'0'3876,"-2"8"-2766,-5 23-513,3 0 0,0 1 0,2 0 0,1 0 0,7 60 0,-4-77-561,1-1-1,1 1 0,0 0 0,1-1 0,6 15 0,-10-26-28,1 0 0,-1 1-1,0-1 1,1 0 0,0 0-1,0 0 1,0 0-1,0 0 1,0 0 0,1-1-1,-1 1 1,1-1-1,-1 0 1,1 0 0,0 0-1,0 0 1,0 0 0,0 0-1,1-1 1,-1 1-1,0-1 1,1 0 0,-1 0-1,0 0 1,1-1-1,6 1 1,-8-2 15,1 0 0,-1 0 0,0 0 0,1 0 0,-1 0 0,0-1 0,0 1 0,0-1 0,0 1 0,0-1 0,-1 0 0,1 0 0,0 0 0,-1 0 0,1 0 0,-1 0 0,0 0 0,0 0 0,0-1 0,0 1 0,0 0 0,1-5 0,14-62 260,-14 59-258,7-52 93,-4-1 0,-3-123 1,-7 146-55,6 39-46,-1 1 0,0-1 0,0 0-1,0 0 1,0 0 0,0 0 0,0 0-1,-1 0 1,1 0 0,0 1 0,0-1-1,-1 0 1,1 0 0,0 0 0,-1 1-1,1-1 1,-1 0 0,1 0 0,-1 1-1,1-1 1,-1 0 0,0 1 0,1-1-1,-1 0 1,0 1 0,1-1 0,-1 1-1,0-1 1,0 1 0,1 0 0,-1-1-1,0 1 1,0 0 0,0 0 0,0-1-1,-1 1 1,1 1-9,0 0 1,0 0-1,0 0 0,0 0 1,0 0-1,1 0 0,-1 1 0,0-1 1,1 0-1,-1 0 0,1 1 1,-1-1-1,1 0 0,-1 1 0,1-1 1,0 0-1,0 1 0,0-1 1,0 1-1,0 1 0,0 38-45,1-28 55,-1 2 14,1 0 1,1 0-1,1 0 0,0 0 1,1 0-1,0-1 0,1 1 0,1-1 1,0 0-1,13 21 0,-13-27-200,0 1-1,0 0 0,1-1 0,0 0 0,0-1 1,1 0-1,0 0 0,0 0 0,0-1 0,1 0 0,0-1 1,0 0-1,1 0 0,0-1 0,-1 0 0,15 3 1,-4-5-4263,-6-2-3844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6.008"/>
    </inkml:context>
    <inkml:brush xml:id="br0">
      <inkml:brushProperty name="width" value="0.025" units="cm"/>
      <inkml:brushProperty name="height" value="0.025" units="cm"/>
    </inkml:brush>
  </inkml:definitions>
  <inkml:trace contextRef="#ctx0" brushRef="#br0">12 376 17521,'0'0'2792,"-3"-9"-1276,1 6-1464,1-1 0,0 0 0,0 1 0,0-1 0,0 0 0,0 0 0,1 0 0,0 0 0,0 1 0,0-1 0,0 0 0,1 0 0,-1 0 0,1 0 0,0 1 0,0-1 0,1 0 1,-1 1-1,1-1 0,-1 1 0,1-1 0,0 1 0,3-3 0,95-127 739,-89 119-729,1 1 1,0 1 0,0 1-1,2-1 1,-1 2-1,2 0 1,22-13 0,-35 22-53,0 0 1,0 0-1,0 0 0,-1 0 1,1 1-1,0-1 1,0 0-1,0 1 0,0 0 1,0-1-1,0 1 1,0 0-1,1 0 0,-1 0 1,0 0-1,0 0 1,0 0-1,0 1 0,0-1 1,0 1-1,0 0 1,0-1-1,0 1 0,0 0 1,-1 0-1,1 0 1,0 0-1,0 0 0,-1 1 1,1-1-1,-1 0 1,1 1-1,-1-1 0,0 1 1,1 0-1,-1-1 1,0 1-1,0 0 0,0 0 1,1 3-1,2 8 115,-1 0 1,0-1-1,0 1 0,-1 1 1,0 16-1,-1-6 111,2 4-36,-3-17-147,1 0 0,0 0 0,0 0 0,2 0 1,-1-1-1,1 1 0,1 0 0,4 9 0,-7-18-37,0-1-1,-1 0 1,1 1 0,0-1-1,0 0 1,0 0-1,0 0 1,0 0-1,0 0 1,0 0-1,1 0 1,-1 0-1,0 0 1,0 0-1,1-1 1,-1 1-1,0-1 1,1 1 0,-1-1-1,1 1 1,-1-1-1,1 0 1,-1 1-1,1-1 1,-1 0-1,3 0 1,-1-1 40,0 0 1,1 0-1,-1 0 1,0 0-1,0-1 1,1 0-1,-1 1 1,0-1-1,-1 0 1,1 0-1,3-3 1,5-5 107,-1-1 0,0 0-1,0-1 1,9-14 0,-10 10-221,1 0 0,-2 0 0,0-1 0,-1 0 0,-1 0 0,0-1 0,-2 1 0,0-1 0,0 0 0,-2-1 0,0-26 1,-6 33-3001,-6 14-4350,5 1-1017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6.535"/>
    </inkml:context>
    <inkml:brush xml:id="br0">
      <inkml:brushProperty name="width" value="0.025" units="cm"/>
      <inkml:brushProperty name="height" value="0.025" units="cm"/>
    </inkml:brush>
  </inkml:definitions>
  <inkml:trace contextRef="#ctx0" brushRef="#br0">0 678 11883,'0'0'7186,"8"-9"-5403,33-50-875,-2-2 1,-3-1 0,31-76 0,-37 76-327,13-30 331,32-102 0,-80 243-922,4-13-52,-13 75-1393,3 187-1,18-259-1127,-7-38 2413,1 0 1,-1-1-1,0 1 0,1 0 1,-1-1-1,0 1 0,1 0 1,-1-1-1,1 1 0,-1-1 1,1 1-1,-1 0 1,1-1-1,-1 1 0,1-1 1,0 0-1,-1 1 0,1-1 1,0 1-1,-1-1 0,1 0 1,0 0-1,0 1 1,-1-1-1,1 0 0,0 0 1,0 0-1,-1 0 0,1 0 1,0 0-1,0 0 0,-1 0 1,1 0-1,0 0 0,0 0 1,-1 0-1,1-1 1,0 1-1,0 0 0,-1-1 1,1 1-1,0 0 0,-1-1 1,1 1-1,-1-1 0,1 1 1,1-2-1,21-24-6696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6.891"/>
    </inkml:context>
    <inkml:brush xml:id="br0">
      <inkml:brushProperty name="width" value="0.025" units="cm"/>
      <inkml:brushProperty name="height" value="0.025" units="cm"/>
    </inkml:brush>
  </inkml:definitions>
  <inkml:trace contextRef="#ctx0" brushRef="#br0">147 0 17136,'0'0'1356,"-8"14"-165,-5 8-718,-65 116 1870,70-122-2017,0 1 0,1 0 0,1 0 0,1 0 0,1 1 0,-5 35 0,9-52-325,0-1 0,0 1 0,0 0 0,0 0 0,0 0 0,0 0 0,0-1 0,0 1 0,0 0 0,1 0 0,-1 0 0,0-1 0,1 1 0,-1 0 1,0-1-1,1 1 0,-1 0 0,1 0 0,-1-1 0,1 1 0,-1-1 0,1 1 0,0-1 0,-1 1 0,1-1 0,0 1 0,-1-1 0,1 1 0,1 0 0,0-1 9,1 1-1,-1-1 0,1 0 1,-1 0-1,1 0 1,-1 0-1,1 0 0,-1 0 1,0-1-1,4 0 1,4-2-6,0 0 0,0-1 0,0 0 0,11-6 0,40-30-444,35-20-557,-87 56 951,0-1-1,0 2 1,1-1 0,-1 1 0,1 1 0,0-1 0,-1 2-1,18-2 1,-26 3 40,0 0 1,0 0-1,0 0 0,0 1 0,0-1 0,0 0 1,0 0-1,0 1 0,0-1 0,0 1 1,0-1-1,0 1 0,0-1 0,0 1 1,-1 0-1,1-1 0,0 1 0,0 0 0,-1 0 1,1-1-1,0 1 0,-1 0 0,1 0 1,-1 0-1,1 0 0,-1 0 0,1 1 0,4 37 359,-6-25-85,0-1 1,-1 1 0,-7 24-1,1-17-173,-1 0 0,-1 0-1,-1-1 1,0-1 0,-2 0-1,0 0 1,-19 19 0,24-28-294,-1-1 0,0 0 0,0-1 0,-1 0 0,0-1 0,0 0 0,-1 0 0,1-1 1,-2 0-1,1-1 0,0 0 0,-1-1 0,0-1 0,-20 4 0,29-6-271,0-1 1,-1 0-1,1 0 0,0 0 0,0 0 1,0-1-1,0 1 0,0-1 0,-4-1 0,-22-20-6929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7.233"/>
    </inkml:context>
    <inkml:brush xml:id="br0">
      <inkml:brushProperty name="width" value="0.025" units="cm"/>
      <inkml:brushProperty name="height" value="0.025" units="cm"/>
    </inkml:brush>
  </inkml:definitions>
  <inkml:trace contextRef="#ctx0" brushRef="#br0">0 150 14670,'0'0'5605,"38"-56"-3459,-17 44-480,6 4-1058,9 0-544,8 0-32,5 0-576,0-4-2211,-5-5-2530,-3-3-9000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7.578"/>
    </inkml:context>
    <inkml:brush xml:id="br0">
      <inkml:brushProperty name="width" value="0.025" units="cm"/>
      <inkml:brushProperty name="height" value="0.025" units="cm"/>
    </inkml:brush>
  </inkml:definitions>
  <inkml:trace contextRef="#ctx0" brushRef="#br0">264 98 8072,'0'0'2167,"3"-8"257,-2 5-2139,13-33 2505,-13 34-2418,0-1-1,-1 1 1,1-1-1,-1 1 1,1-1-1,-1 0 1,0 1-1,0-1 1,0 1-1,0-1 1,-1 1-1,1-1 1,-1 1-1,-1-6 1,1 8-286,1-1 1,-1 0 0,0 1-1,0-1 1,0 0-1,0 1 1,0-1-1,0 1 1,0-1 0,0 1-1,0 0 1,0-1-1,0 1 1,0 0 0,0 0-1,0 0 1,0 0-1,0 0 1,0 0-1,0 0 1,0 0 0,0 0-1,0 0 1,-2 1-1,-26 9 440,17-2-485,-1 0 0,1 1-1,0 1 1,1 0 0,0 0-1,1 1 1,-13 16 0,-1 7 34,-30 52 0,19-15 214,34-68-263,-1 1 0,0 0 0,1 0 0,0 0 0,0 0 0,0 1 0,1-1 0,0 0 0,-1 0 0,1 0 0,1 0 0,-1 1 0,0-1 0,1 0 0,0 0 0,2 4 0,-2-6-13,0-1 0,1 0 0,-1 1-1,0-1 1,1 0 0,0 0 0,-1 0 0,1 0 0,0 0 0,-1-1 0,1 1 0,0 0 0,0-1 0,0 1-1,0-1 1,-1 0 0,1 0 0,0 1 0,0-1 0,0 0 0,3-1 0,45-6 295,-26-1-253,-1-1 0,1-1 0,-1 0 0,-1-2 0,35-25 0,-31 19-1217,0-2 1,21-23-1,-26 19-2176,-13 6-1796,-7 1-3562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09.009"/>
    </inkml:context>
    <inkml:brush xml:id="br0">
      <inkml:brushProperty name="width" value="0.025" units="cm"/>
      <inkml:brushProperty name="height" value="0.025" units="cm"/>
    </inkml:brush>
  </inkml:definitions>
  <inkml:trace contextRef="#ctx0" brushRef="#br0">0 0 4901,'0'0'667,"9"2"-400,50 3 19,92-1 0,-89-5-38,112 14 0,119 47 214,-175-32-360,0-5 0,187 11 0,248-30 1044,133 5-797,251-1-94,176 8 2,1159 13-112,-1001-88-44,146-1 0,-514 45 228,113-1 79,-801 24-338,-118-2-289,150-9 0,-234 1-419,0 0 0,1-1 0,24-8 0,22-20-4962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7.919"/>
    </inkml:context>
    <inkml:brush xml:id="br0">
      <inkml:brushProperty name="width" value="0.025" units="cm"/>
      <inkml:brushProperty name="height" value="0.025" units="cm"/>
    </inkml:brush>
  </inkml:definitions>
  <inkml:trace contextRef="#ctx0" brushRef="#br0">1 246 14926,'0'0'3908,"86"-61"-2179,-29 33-607,7-4-578,8 3-128,0 2-287,-6 6-97,-8 3-449,-18 6-1985,-14 3-1858,-11 1-3620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8.261"/>
    </inkml:context>
    <inkml:brush xml:id="br0">
      <inkml:brushProperty name="width" value="0.025" units="cm"/>
      <inkml:brushProperty name="height" value="0.025" units="cm"/>
    </inkml:brush>
  </inkml:definitions>
  <inkml:trace contextRef="#ctx0" brushRef="#br0">0 200 15439,'0'0'2562,"48"-26"-1537,-10 3 480,10 1-287,8 0-322,0 0-543,6 4-289,-5 5-160,-6-1-1666,-9-2-2370,-8-8-6150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8.600"/>
    </inkml:context>
    <inkml:brush xml:id="br0">
      <inkml:brushProperty name="width" value="0.025" units="cm"/>
      <inkml:brushProperty name="height" value="0.025" units="cm"/>
    </inkml:brush>
  </inkml:definitions>
  <inkml:trace contextRef="#ctx0" brushRef="#br0">0 1 14862,'0'0'3587,"13"74"-2498,-4-37-320,0 0-513,4 2-191,-3-3-65,5-6-865,-3-9-1185,-3-6-2947,-9-7-2818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8.958"/>
    </inkml:context>
    <inkml:brush xml:id="br0">
      <inkml:brushProperty name="width" value="0.025" units="cm"/>
      <inkml:brushProperty name="height" value="0.025" units="cm"/>
    </inkml:brush>
  </inkml:definitions>
  <inkml:trace contextRef="#ctx0" brushRef="#br0">1 188 14350,'3'-10'715,"0"3"-534,1-1 0,0 1 0,1 0 0,-1 0-1,1 0 1,1 1 0,-1 0 0,1 0 0,0 0 0,1 0 0,-1 1 0,1 0 0,0 1 0,0 0 0,1 0 0,-1 0-1,9-2 1,16-8 78,1 2-1,0 1 0,1 1 0,0 2 1,0 2-1,1 1 0,47 0 0,-80 4-261,0 1-1,0 0 0,0 0 0,0 0 1,0 0-1,0 0 0,0 1 1,0-1-1,0 0 0,0 1 1,-1 0-1,1-1 0,0 1 0,0 0 1,0 0-1,-1 0 0,1 0 1,0 0-1,-1 1 0,1-1 1,-1 0-1,0 1 0,1-1 0,-1 1 1,0-1-1,1 3 0,-1-2 15,-1 1 0,0-1 0,0 1 0,0-1 0,0 1-1,0-1 1,0 0 0,-1 1 0,1-1 0,-1 1 0,1-1 0,-1 0-1,0 1 1,0-1 0,0 0 0,-1 0 0,1 0 0,0 0 0,-1 0-1,1 0 1,-3 2 0,-9 10 104,-1-1 1,0 0-1,0-1 1,-2-1-1,-20 13 0,17-12-25,0 1 0,1 0 0,-19 20 0,37-33-95,0 0 1,0 0 0,0 0-1,0 1 1,0-1 0,0 0 0,0 0-1,0 0 1,0 1 0,0-1-1,0 0 1,0 0 0,0 0-1,0 0 1,0 1 0,0-1-1,0 0 1,0 0 0,0 0-1,0 0 1,0 1 0,0-1-1,1 0 1,-1 0 0,0 0-1,0 0 1,0 0 0,0 1 0,0-1-1,1 0 1,-1 0 0,0 0-1,0 0 1,0 0 0,0 0-1,1 0 1,-1 0 0,0 0-1,0 0 1,0 0 0,1 0-1,-1 0 1,0 0 0,0 0-1,0 0 1,1 0 0,-1 0-1,0 0 1,0 0 0,0 0 0,0 0-1,1 0 1,22 3-65,30-2 33,-50-1 17,1 0-3,1 0-1,-1 0 0,1 1 1,-1-1-1,0 1 0,0 0 1,1 0-1,-1 1 0,0-1 1,0 1-1,0 0 0,0 0 1,-1 1-1,1-1 0,0 1 1,3 3-1,-6-4 18,1 0 1,0 0-1,-1 1 0,1-1 0,-1 0 1,0 1-1,0 0 0,0-1 1,0 1-1,0-1 0,0 1 0,-1 0 1,0 0-1,1-1 0,-1 1 0,0 0 1,0 0-1,0 0 0,-1-1 0,1 1 1,-1 0-1,0 0 0,1-1 1,-1 1-1,0-1 0,0 1 0,-2 2 1,-3 4 157,0-1 0,0 0 1,0 0-1,-1 0 0,0-1 1,-1 0-1,0-1 0,0 0 1,0 0-1,-1 0 0,1-1 1,-2 0-1,1-1 0,0 0 1,-1-1-1,1 0 0,-19 4 1,28-7-226,-1 0 0,1 0 1,-1 0-1,1 0 1,-1-1-1,1 1 1,-1 0-1,1 0 1,-1 0-1,1 0 0,-1-1 1,1 1-1,-1 0 1,1 0-1,-1-1 1,1 1-1,0 0 0,-1-1 1,1 1-1,-1-1 1,1 1-1,0 0 1,-1-1-1,1 1 1,0-1-1,0 1 0,0-1 1,-1 1-1,1-1 1,0 1-1,0-1 1,0 1-1,0-1 1,0 1-1,0-1 0,0 1 1,0-1-1,0 0 1,0 1-1,0-1 1,0 1-1,0-1 1,0 1-1,0-1 0,0 1 1,1-1-1,-1 1 1,0-1-1,0 1 1,1 0-1,-1-1 1,0 1-1,1-1 0,15-31-6372,5-3-2071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9.282"/>
    </inkml:context>
    <inkml:brush xml:id="br0">
      <inkml:brushProperty name="width" value="0.025" units="cm"/>
      <inkml:brushProperty name="height" value="0.025" units="cm"/>
    </inkml:brush>
  </inkml:definitions>
  <inkml:trace contextRef="#ctx0" brushRef="#br0">18 140 16143,'0'0'2146,"-10"64"-608,5-35-385,2 2-577,3-2-447,0-4-129,10-9-961,6-10-1730,4-6-1569,-7-9 160</inkml:trace>
  <inkml:trace contextRef="#ctx0" brushRef="#br0" timeOffset="1">89 0 11723,'0'0'8008,"-28"53"-13005,31-39-448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5:59.637"/>
    </inkml:context>
    <inkml:brush xml:id="br0">
      <inkml:brushProperty name="width" value="0.025" units="cm"/>
      <inkml:brushProperty name="height" value="0.025" units="cm"/>
    </inkml:brush>
  </inkml:definitions>
  <inkml:trace contextRef="#ctx0" brushRef="#br0">126 58 14350,'0'0'1372,"-11"7"587,1 0-1506,-54 41 2223,61-45-2520,-1 0 0,1 1-1,-1-1 1,1 1 0,0 0 0,1-1-1,-1 1 1,1 1 0,-1-1 0,1 0-1,0 0 1,1 1 0,-1-1 0,1 1-1,-1 6 1,2-11-152,0 1-1,0-1 1,0 1-1,0-1 1,0 1 0,0 0-1,0-1 1,1 1-1,-1-1 1,0 1 0,0-1-1,1 1 1,-1-1 0,0 1-1,1-1 1,-1 0-1,0 1 1,1-1 0,-1 1-1,1-1 1,-1 0-1,1 1 1,-1-1 0,1 0-1,-1 1 1,1-1-1,-1 0 1,1 0 0,-1 0-1,2 1 1,24 0 120,26-14 120,-42 8-213,1-1-1,-1 0 0,-1-1 0,1 0 0,-1 0 1,-1-1-1,12-13 0,-16 17 46,-1 0 0,0 0 0,0 0 0,0 0 0,0 0 0,-1-1 0,0 1 0,0-1 0,0 0 0,0 1 0,-1-1 0,0 0 0,0 0 0,0 0 0,0 0 0,-1 0 0,0 0 0,0 0 0,-2-10 0,2 14-86,-1 0 0,0-1 0,1 1 0,-1 0-1,0-1 1,0 1 0,0 0 0,0 0 0,0 0 0,0 0-1,0 0 1,0 0 0,-1 0 0,1 0 0,0 1 0,0-1-1,-1 0 1,1 1 0,0-1 0,-1 1 0,1-1 0,-1 1-1,1 0 1,-1 0 0,1-1 0,-4 1 0,3 0-275,0 0 0,-1 0 0,1 0 0,0 0 0,-1 1 0,1-1 0,0 1 0,-1-1 0,1 1 0,0 0 0,0 0 0,-1 0 0,1 0 0,0 0 0,0 1 0,-3 1 0,-8 14-4894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4.377"/>
    </inkml:context>
    <inkml:brush xml:id="br0">
      <inkml:brushProperty name="width" value="0.025" units="cm"/>
      <inkml:brushProperty name="height" value="0.025" units="cm"/>
    </inkml:brush>
  </inkml:definitions>
  <inkml:trace contextRef="#ctx0" brushRef="#br0">99 92 6470,'3'-6'776,"-1"2"-481,1 0 0,-1 0 0,0 0 0,0 0-1,0 0 1,-1 0 0,1-1 0,-1 1 0,0 0 0,-1-1-1,1 1 1,-1-1 0,0 0 0,0 1 0,-1-9-1,1 13-216,-1-1-1,0 0 0,1 1 1,-1-1-1,0 0 0,1 1 0,-1-1 1,0 1-1,0-1 0,0 1 1,0-1-1,1 1 0,-1-1 1,0 1-1,0 0 0,0 0 0,0 0 1,0-1-1,0 1 0,0 0 1,0 0-1,0 0 0,0 0 1,0 0-1,0 1 0,1-1 1,-1 0-1,0 0 0,0 1 0,0-1 1,0 0-1,0 1 0,0-1 1,1 1-1,-1-1 0,-1 2 1,-29 20-1860,30-20 1610,0 0 0,0-1 1,-1 1-1,1 0 0,-1-1 0,1 1 1,-1-1-1,1 0 0,-1 1 1,0-1-1,0 0 0,0 0 0,1 0 1,-5 1-1,4-3 569,1 0 1,-1 1-1,0-1 1,1 0-1,-1 0 0,1-1 1,0 1-1,-1 0 0,1 0 1,0-1-1,-1 1 1,1 0-1,0-1 0,0 1 1,0-1-1,0-2 1,0 4-330,1 0 1,0 0 0,0 0 0,-1 0 0,1 0 0,0 0-1,0 1 1,-1-1 0,1 0 0,0 0 0,0 0 0,-1 0-1,1 0 1,0 0 0,0 1 0,0-1 0,-1 0 0,1 0-1,0 0 1,0 1 0,0-1 0,0 0 0,0 0 0,-1 0-1,1 1 1,0-1 0,0 0 0,0 0 0,0 1 0,0-1-1,0 0 1,0 0 0,0 1 0,0-1 0,0 0 0,0 0-1,0 1 1,0-1 0,0 0 0,0 0 0,0 1 0,0-1-1,0 0 1,0 0 0,0 1 0,1-1 0,-1 0 0,0 0-1,-1 19-77,1 584 1877,2-583-2414,2-30-1201,2-32-3001,-6 0-1535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4.735"/>
    </inkml:context>
    <inkml:brush xml:id="br0">
      <inkml:brushProperty name="width" value="0.025" units="cm"/>
      <inkml:brushProperty name="height" value="0.025" units="cm"/>
    </inkml:brush>
  </inkml:definitions>
  <inkml:trace contextRef="#ctx0" brushRef="#br0">0 99 10890,'0'0'10730,"58"-21"-10665,-27 14-162,0-5-671,-1-2-417,-1-4-673,-9 2-1281,-8 6-1153</inkml:trace>
  <inkml:trace contextRef="#ctx0" brushRef="#br0" timeOffset="1">34 290 12780,'0'0'5477,"48"22"-5092,-16-40-289,2-2-353,-1 6-2177,-6 4-801,-9 5-1345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5.077"/>
    </inkml:context>
    <inkml:brush xml:id="br0">
      <inkml:brushProperty name="width" value="0.025" units="cm"/>
      <inkml:brushProperty name="height" value="0.025" units="cm"/>
    </inkml:brush>
  </inkml:definitions>
  <inkml:trace contextRef="#ctx0" brushRef="#br0">0 304 14029,'0'0'5413,"84"9"-4292,-19-53-608,10-5-193,2-1-288,-2 0 32,-11 5-1601,-16 5-3460,-17 6-3779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5.437"/>
    </inkml:context>
    <inkml:brush xml:id="br0">
      <inkml:brushProperty name="width" value="0.025" units="cm"/>
      <inkml:brushProperty name="height" value="0.025" units="cm"/>
    </inkml:brush>
  </inkml:definitions>
  <inkml:trace contextRef="#ctx0" brushRef="#br0">0 117 14638,'7'-10'1612,"0"-1"-1016,2-1 1,-1 1-1,2 1 0,-1 0 1,13-10-1,-18 16-486,1 1-1,-1 0 0,0 0 1,1 0-1,0 1 0,-1-1 1,1 1-1,0 0 1,0 0-1,1 1 0,-1 0 1,0 0-1,0 0 0,1 0 1,-1 1-1,0 0 0,1 0 1,-1 0-1,8 2 1,-11-1-117,1 0 0,-1 0 1,0 0-1,0 1 1,0-1-1,0 0 1,0 1-1,-1-1 1,1 1-1,0 0 0,-1 0 1,1 0-1,-1 0 1,1 0-1,-1 0 1,0 0-1,0 0 1,0 0-1,0 0 1,0 1-1,-1-1 0,1 0 1,-1 1-1,1-1 1,-1 4-1,1 8 17,0 1 0,-1-1-1,-2 15 1,2-28-7,-5 33 49,-1 0 0,-3-1 0,0 0 0,-27 62 0,21-61 182,2 0 0,2 1 1,1 0-1,-6 43 0,16-77-209,0 1 0,-1-1 0,1 1 0,0-1 0,0 1 0,0-1 0,0 0-1,0 1 1,0-1 0,0 1 0,1-1 0,-1 0 0,0 1 0,1-1 0,-1 1 0,1-1 0,-1 0 0,1 0 0,0 1 0,0-1-1,0 0 1,-1 0 0,1 0 0,0 0 0,0 0 0,0 0 0,2 1 0,-1-1 4,0-1 0,1 1 0,-1-1 0,1 1 0,-1-1 0,0 0 0,1 0 0,-1 0 0,0 0 0,1-1 0,-1 1 0,1-1 0,-1 1 0,4-2 0,8-4 61,1 0 1,-1-1-1,23-15 1,-6 2-545,-1-1 0,-1-2 1,0 0-1,47-54 0,-52 37-2600,-17 2-2503</inkml:trace>
  <inkml:trace contextRef="#ctx0" brushRef="#br0" timeOffset="1">61 267 16784,'0'0'4292,"87"-37"-4036,-36 14-224,7-4-544,-1-6-3076,-8-2-3202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0.974"/>
    </inkml:context>
    <inkml:brush xml:id="br0">
      <inkml:brushProperty name="width" value="0.025" units="cm"/>
      <inkml:brushProperty name="height" value="0.025" units="cm"/>
    </inkml:brush>
  </inkml:definitions>
  <inkml:trace contextRef="#ctx0" brushRef="#br0">0 47 8552,'0'0'9470,"15"4"-8669,11 2-491,1-1-1,0-2 1,0-1 0,0-1-1,48-4 1,311-8-92,-95 8-5454,-279 2 4401,1 0 0,-1-1 0,0-1 1,0 1-1,0-2 0,0 0 0,12-6 1,20-13-6133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5.792"/>
    </inkml:context>
    <inkml:brush xml:id="br0">
      <inkml:brushProperty name="width" value="0.025" units="cm"/>
      <inkml:brushProperty name="height" value="0.025" units="cm"/>
    </inkml:brush>
  </inkml:definitions>
  <inkml:trace contextRef="#ctx0" brushRef="#br0">28 0 12204,'0'0'2850,"-10"65"-2497,-2-19 543,8 5 258,3 2-226,1 0-383,5-4-129,11-5-352,7-8-32,0-5-384,1-11-1121,-7-8-1090,-8-9-1056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6.138"/>
    </inkml:context>
    <inkml:brush xml:id="br0">
      <inkml:brushProperty name="width" value="0.025" units="cm"/>
      <inkml:brushProperty name="height" value="0.025" units="cm"/>
    </inkml:brush>
  </inkml:definitions>
  <inkml:trace contextRef="#ctx0" brushRef="#br0">1 212 14061,'-1'-8'1933,"1"3"-1731,0 1-1,0-1 1,1 1 0,-1-1 0,1 0-1,0 1 1,1-1 0,-1 1 0,1 0-1,-1-1 1,1 1 0,1 0-1,-1 0 1,0 0 0,1 0 0,0 1-1,0-1 1,0 1 0,0-1 0,1 1-1,-1 0 1,1 0 0,4-2 0,13-9 37,0 0 0,1 1 0,0 1 0,1 2 0,27-10 0,-35 15-247,0 0-1,0 2 1,0 0 0,1 0-1,-1 1 1,1 1 0,-1 1-1,1 0 1,24 4-1,-38-3-6,0-1 0,0 1-1,-1 0 1,1 0 0,0 0 0,-1 0-1,1 0 1,0 1 0,-1-1-1,0 0 1,1 1 0,-1-1 0,0 1-1,0-1 1,1 1 0,-1 0-1,0-1 1,-1 1 0,1 0 0,0 0-1,0 0 1,-1 0 0,1 0-1,-1 0 1,0 0 0,0-1 0,1 1-1,-1 0 1,0 0 0,-1 0-1,1 0 1,0 0 0,-1 0 0,0 3-1,-1 9 63,-1-1 0,0 1 0,-7 17 0,4-15 19,0 0-1,1 0 1,1 1 0,1 0-1,0 0 1,0 17-1,3-33-61,0 0 0,0 1-1,0-1 1,0 0-1,0 0 1,1 0-1,-1 0 1,1 0-1,-1 0 1,0 0 0,1 0-1,0 0 1,-1 0-1,1 0 1,0 0-1,-1 0 1,1 0-1,0 0 1,0-1 0,0 1-1,0 0 1,0 0-1,0-1 1,0 1-1,0-1 1,0 1-1,0-1 1,0 1 0,0-1-1,0 0 1,2 1-1,46 2-110,-44-3 50,1 0 0,-1 0 0,1 0 0,-1 1 1,1 0-1,-1 0 0,10 3 0,-11-2 52,-1 0 0,0 1 0,0 0 0,0-1-1,-1 1 1,1 0 0,0 0 0,-1 1 0,0-1 0,0 0 0,0 1 0,0-1 0,-1 1 0,1 0-1,-1 0 1,0-1 0,0 1 0,0 0 0,-1 0 0,1 0 0,-1 0 0,0 0 0,0 0 0,0 0-1,-1 0 1,1 0 0,-2 4 0,0 1 75,0 1 1,-1-1-1,0 0 0,0-1 0,-1 1 1,0-1-1,0 1 0,-1-1 0,0 0 1,-10 11-1,-1-3 503,-1-1 1,-1 0-1,0-2 1,-38 23-1,43-29-511,-1 0 1,0-1-1,0 0 0,0-1 0,-1-1 0,0 0 1,0-1-1,-18 1 0,32-4-159,0 1 1,0-1-1,0 0 0,0 0 1,0 0-1,1 0 0,-1 0 0,0-1 1,0 1-1,0 0 0,0 0 0,0-1 1,0 1-1,0 0 0,1-1 0,-1 1 1,0-1-1,0 1 0,0-1 1,1 1-1,-1-1 0,0 1 0,1-1 1,-1 0-1,0 0 0,1 1 0,-1-1 1,1 0-1,-1 0 0,0-1 0,1-29-5368,0 29 5046,5-38-9206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6.546"/>
    </inkml:context>
    <inkml:brush xml:id="br0">
      <inkml:brushProperty name="width" value="0.025" units="cm"/>
      <inkml:brushProperty name="height" value="0.025" units="cm"/>
    </inkml:brush>
  </inkml:definitions>
  <inkml:trace contextRef="#ctx0" brushRef="#br0">0 5 13613,'0'0'4094,"10"-2"-2289,-8 2-1725,0-1 0,1 1 0,-1-1 0,0 1-1,0 0 1,1-1 0,-1 1 0,0 0 0,0 1 0,1-1 0,-1 0 0,0 1 0,0-1 0,0 1 0,1-1 0,-1 1 0,0 0 0,0 0-1,0 0 1,0 0 0,0 1 0,-1-1 0,1 0 0,0 1 0,0 0 0,-1-1 0,1 1 0,-1 0 0,0-1 0,1 1 0,-1 0 0,0 0 0,0 0-1,0 0 1,0 0 0,0 4 0,61 183 2057,-47-134-1734,3-1 1,42 91-1,-59-143-396,-1 0-1,1 0 0,0 0 1,0-1-1,1 1 0,-1 0 0,0-1 1,1 1-1,-1-1 0,0 1 1,1-1-1,0 0 0,-1 1 0,1-1 1,0 0-1,0 0 0,3 1 1,-4-2 4,0 0 1,0 0-1,0 0 0,1 0 1,-1 0-1,0 0 1,0-1-1,0 1 0,1 0 1,-1-1-1,0 1 1,0-1-1,0 1 1,0-1-1,0 0 0,0 1 1,0-1-1,0 0 1,0 0-1,0 0 1,1-1-1,4-7 47,0 0-1,0-1 1,0 0-1,-1 0 1,3-11-1,-5 16-67,33-88-4,-21 50-152,2 1 0,23-41-1,-31 76 72,-5 19-93,-2 28-147,-2-35 318,-1 28 13,0-14-4,0-1 0,1 1-1,2 0 1,-1-1 0,2 0 0,0 1 0,12 33 0,-15-51-39,1-1 1,-1 1 0,0-1 0,0 1-1,1-1 1,-1 1 0,1-1 0,-1 1-1,0-1 1,1 1 0,-1-1-1,1 1 1,-1-1 0,1 0 0,-1 1-1,1-1 1,0 0 0,-1 1 0,1-1-1,-1 0 1,1 0 0,-1 0 0,1 0-1,0 1 1,-1-1 0,1 0 0,0 0-1,-1 0 1,1 0 0,-1 0 0,1-1-1,0 1 1,-1 0 0,1 0-1,-1 0 1,1 0 0,0-1 0,-1 1-1,1 0 1,-1-1 0,1 1 0,-1 0-1,1-1 1,-1 1 0,1 0 0,-1-1-1,1 1 1,-1-1 0,1 0 0,22-28-5415,-22 26 4341,14-19-6284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7.605"/>
    </inkml:context>
    <inkml:brush xml:id="br0">
      <inkml:brushProperty name="width" value="0.025" units="cm"/>
      <inkml:brushProperty name="height" value="0.025" units="cm"/>
    </inkml:brush>
  </inkml:definitions>
  <inkml:trace contextRef="#ctx0" brushRef="#br0">118 662 18033,'-8'6'726,"-2"1"-476,1 1 0,1 0 1,0 1-1,0 0 0,0 0 0,1 0 0,1 1 1,-1 0-1,2 1 0,-1-1 0,1 1 0,1 0 1,0 0-1,-3 19 0,4-22-147,2 1 1,-1-1-1,1 1 1,1 0-1,0-1 1,0 1-1,0 0 1,3 9-1,-3-16-92,1 0-1,0 0 1,0 1-1,0-1 1,0 0 0,0 0-1,0 0 1,1 0-1,-1-1 1,1 1 0,-1 0-1,1 0 1,0-1 0,-1 1-1,1-1 1,0 0-1,0 1 1,0-1 0,0 0-1,0 0 1,0 0-1,1 0 1,-1-1 0,0 1-1,0-1 1,1 1 0,-1-1-1,0 0 1,1 0-1,-1 0 1,0 0 0,1 0-1,2-1 1,1 1-8,0-1 0,0 0 0,-1 0-1,1-1 1,-1 0 0,1 0 0,-1 0 0,0 0 0,0-1 0,0 0 0,0 0 0,0 0 0,0-1 0,3-3-1,-1 0 5,0-1-1,-1 1 0,0-1 0,0 0 0,-1-1 1,0 1-1,6-16 0,-4 3 11,0 0 0,-1 0 1,-1-1-1,-1 0 0,-1 0 0,0-36 0,-8 20-19,-1 25-141,5 13 127,0 1 0,1-1 0,-1 0 0,1 0 0,-1 1 0,0-1 0,1 1 0,-1-1 0,1 0 0,-1 1 0,1-1 1,0 1-1,-1-1 0,1 1 0,-1-1 0,1 1 0,0-1 0,-1 1 0,1 0 0,0-1 0,0 1 0,0-1 0,-1 1 0,1 0 0,0 0 0,-6 21-12,1-1-1,1 1 1,2 0 0,0 0 0,0 0 0,5 38-1,-4-57 34,1 0 1,1-1-1,-1 1 0,0 0 0,1 0 0,0-1 0,-1 1 0,1 0 0,0-1 0,0 1 1,1-1-1,-1 1 0,0-1 0,1 1 0,-1-1 0,1 0 0,2 3 0,-2-4 25,0 0 0,-1 0 0,1 0 0,0-1 0,0 1 0,0 0 0,-1-1 0,1 1 1,0-1-1,0 1 0,0-1 0,0 0 0,0 0 0,0 0 0,0 0 0,0 0 0,0 0 0,3-1 0,2-1 61,-1-1 1,1 1-1,-1-1 1,0 0-1,0 0 1,0-1 0,0 0-1,-1 0 1,1 0-1,-1-1 1,0 0-1,5-6 1,-1-1-77,-1 1 0,0-2-1,-1 1 1,-1-1 0,0 0 0,-1 0 0,0-1 0,3-15 0,1-13-164,3-59 0,-8 58 257,14-64 1,-8 71-96,-2 1 0,-1-1 0,-2-1-1,1-60 1,-6 95-12,0 1 0,0-1-1,0 1 1,0 0 0,0-1 0,0 1-1,-1-1 1,1 1 0,0-1 0,-1 1-1,1-1 1,-1 1 0,0 0 0,1-1-1,-1 1 1,0 0 0,0 0 0,1 0-1,-1-1 1,0 1 0,0 0 0,-1 0-1,1 0 1,0 0 0,0 1 0,0-1-1,-1 0 1,1 0 0,0 1 0,-1-1-1,1 1 1,0-1 0,-1 1 0,1 0-1,-1-1 1,1 1 0,-1 0 0,-1 0-1,0 0 1,-1 1 0,1 0 0,0-1-1,0 1 1,0 0 0,0 1 0,0-1-1,1 0 1,-1 1 0,0 0 0,0-1-1,1 1 1,0 0 0,-1 1 0,1-1-1,0 0 1,-3 4 0,-9 15 51,1 2-1,0 0 1,2 0-1,1 1 1,1 1 0,0-1-1,2 1 1,1 1-1,2-1 1,0 1 0,1 0-1,2 0 1,0 0-1,7 49 1,-5-69-45,0 0 1,0 0-1,1 0 1,-1 0-1,1-1 0,1 1 1,-1-1-1,1 1 0,0-1 1,0 0-1,1 0 1,0 0-1,-1-1 0,2 1 1,-1-1-1,0 0 1,1 0-1,0 0 0,0-1 1,0 1-1,10 4 1,-10-7 0,0 1 1,0-1-1,0 0 1,1 0-1,-1 0 1,0-1-1,1 1 1,-1-1-1,0-1 1,1 1-1,-1-1 1,0 0-1,0 0 1,0 0-1,0-1 1,0 0 0,0 0-1,0 0 1,0-1-1,0 1 1,-1-1-1,0 0 1,1 0-1,-1-1 1,4-4-1,9-10 15,-1-1 0,-1-1 0,0 0 0,-2-1-1,0 0 1,-2-1 0,0-1 0,-1 0 0,-2 0 0,0-1-1,6-31 1,-4 0 4,-1 0-1,-3-1 0,-3-106 0,-6 145-11,-4 14-40,6 4 21,-1 0 0,1 0 0,0 1 0,-1-1 0,1 0 0,0 0 0,0 1 1,0-1-1,0 1 0,0-1 0,1 1 0,-1-1 0,0 1 0,0 1 0,-6 21-14,0 0-1,2-1 1,0 2 0,2-1 0,1 0 0,1 1-1,0 0 1,2-1 0,1 1 0,1-1-1,10 35 1,-8-43 3,1-1 0,1 0 0,17 26 1,-20-34 16,0-1 0,1 0 0,-1-1 1,1 1-1,1-1 0,-1 0 1,1 0-1,0-1 0,0 1 0,0-1 1,7 3-1,-11-6 13,0-1 0,0 1 0,-1-1 0,1 1 0,0-1 0,0 0 0,0 1 0,0-1 0,-1 0 0,1 0 0,0-1 0,0 1 0,0 0 0,0-1 0,-1 1 0,1-1 0,0 1 0,2-2 0,-3 2-25,-1-1 0,0 1 1,0 0-1,1 0 1,-1 0-1,0 0 0,0-1 1,0 1-1,0 0 0,1 0 1,-1 0-1,0-1 0,0 1 1,0 0-1,0 0 0,0 0 1,0-1-1,1 1 0,-1 0 1,0 0-1,0-1 0,0 1 1,0 0-1,0 0 1,0-1-1,0 1 0,0 0 1,0 0-1,0-1 0,0 1 1,0 0-1,0 0 0,-1-1 1,1 1-1,0 0 0,0 0 1,0-1-1,0 1 0,-19-9-1644,4 5 557,0 0-1,0-1 1,1-1-1,0 0 0,0-1 1,1-1-1,0 0 1,-15-12-1,19 13 968,1-1 1,1 1-1,0-1 0,-8-11 0,14 18 312,0 0-1,0 0 1,0-1-1,1 1 1,-1 0-1,0 0 1,1 0-1,-1-1 1,1 1-1,-1 0 1,1 0-1,0-1 1,-1 1-1,1 0 1,0-1-1,0 1 1,0 0-1,0-1 1,0 1-1,0 0 1,1-1-1,-1 1 1,0 0-1,1-2 1,1 1-2,-1 0 1,0 1 0,1-1 0,-1 1-1,1-1 1,0 1 0,-1 0-1,1 0 1,0-1 0,0 1 0,0 0-1,0 1 1,0-1 0,2-1-1,13-2 469,-1 1 0,0 0 0,25 0 0,-21 2 56,125-12 160,-132 8-2293,-18-2-1264,-22-6-2285,24 12 4710,-35-15-7959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7.945"/>
    </inkml:context>
    <inkml:brush xml:id="br0">
      <inkml:brushProperty name="width" value="0.025" units="cm"/>
      <inkml:brushProperty name="height" value="0.025" units="cm"/>
    </inkml:brush>
  </inkml:definitions>
  <inkml:trace contextRef="#ctx0" brushRef="#br0">15 157 16912,'-9'0'1537,"3"0"3012,9-5-3236,11 1-993,1 2-352,1 0-833,-3 0-2466,-9-5-4260</inkml:trace>
  <inkml:trace contextRef="#ctx0" brushRef="#br0" timeOffset="1">145 50 18930,'0'0'2915,"-1"-49"-15407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8.447"/>
    </inkml:context>
    <inkml:brush xml:id="br0">
      <inkml:brushProperty name="width" value="0.025" units="cm"/>
      <inkml:brushProperty name="height" value="0.025" units="cm"/>
    </inkml:brush>
  </inkml:definitions>
  <inkml:trace contextRef="#ctx0" brushRef="#br0">140 56 18193,'0'0'1906,"1"-9"16,2-24-193,-3 32-1691,0 1 0,0 0 0,0-1 0,0 1 0,0-1-1,0 1 1,0-1 0,0 1 0,0-1 0,0 1-1,0-1 1,-1 1 0,1 0 0,0-1 0,0 1-1,0-1 1,-1 1 0,1 0 0,0-1 0,0 1 0,-1-1-1,1 1 1,0 0 0,-1-1 0,1 1 0,0 0-1,-1 0 1,1-1 0,-1 1 0,1 0 0,0 0-1,-1 0 1,1-1 0,-1 1 0,1 0 0,-1 0 0,1 0-1,0 0 1,-1 0 0,1 0 0,-1 0 0,1 0-1,-1 0 1,1 0 0,-1 0 0,1 0 0,-1 0 0,1 0-1,0 1 1,-1-1 0,1 0 0,-1 0 0,1 0-1,-1 1 1,1-1 0,0 0 0,-1 1 0,1-1-1,0 0 1,-1 1 0,-21 17 159,9 2-170,0 2 1,1 0-1,1 0 0,1 1 0,1 0 0,1 1 0,1 0 1,1 0-1,2 1 0,-4 44 0,8-66-25,-1 0 0,1 0 0,0 1 0,0-1 0,0 0 0,0 0 0,1 0 0,-1 0 1,1 0-1,0 0 0,0 0 0,0 0 0,0 0 0,1 0 0,-1 0 0,3 2 0,-3-4-4,1 0 1,0 0-1,0 0 1,-1 0-1,1-1 1,0 1-1,0-1 0,0 1 1,0-1-1,0 0 1,0 0-1,-1 0 1,1 0-1,0 0 0,0 0 1,0 0-1,0-1 1,0 1-1,0-1 1,0 1-1,-1-1 0,1 0 1,0 0-1,0 1 1,-1-1-1,1 0 1,-1-1-1,4-1 0,13-10-263,0 0 0,-1 0 0,-1-2 0,29-31 0,51-77-4757,-49 53-733,-6 1-2567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8.849"/>
    </inkml:context>
    <inkml:brush xml:id="br0">
      <inkml:brushProperty name="width" value="0.025" units="cm"/>
      <inkml:brushProperty name="height" value="0.025" units="cm"/>
    </inkml:brush>
  </inkml:definitions>
  <inkml:trace contextRef="#ctx0" brushRef="#br0">77 119 11851,'-7'13'3022,"-4"3"-2204,1-2 254,1-1 0,1 2 0,0-1 0,1 1-1,-10 28 1,17-43-1053,1 1 0,-1-1 0,1 0 1,-1 0-1,0 1 0,1-1 0,-1 0 0,1 0 0,-1 0 0,0 0 0,1 0 0,-1 1 0,1-1 0,-1 0 0,1 0 0,-1 0 0,0 0 0,1 0 1,-1 0-1,1 0 0,-1-1 0,1 1 0,-1 0 0,0 0 0,1 0 0,-1 0 0,1-1 0,-1 1 0,0 0 0,1 0 0,-1 0 0,0-1 0,1 1 1,-1-1-1,15-12-47,0-1 0,-1 0 0,-1-1 0,-1-1 0,0 0 0,-1 0 0,0-1 1,13-32-1,-4-15 42,-11 37 343,-15 63 120,2-15-330,-1 2 179,1 0 0,1 1 0,1 0 1,0 0-1,5 40 0,-3-63-309,0 0-1,0 0 1,0 0 0,0 0 0,1 0-1,-1-1 1,0 1 0,1 0 0,-1 0-1,0 0 1,1-1 0,-1 1 0,1 0-1,-1 0 1,1-1 0,-1 1 0,1-1-1,0 1 1,-1 0 0,1-1 0,0 1 0,0-1-1,-1 0 1,1 1 0,0-1 0,0 1-1,1-1 1,0 0 14,0 0 0,0 0-1,0 0 1,0 0 0,0 0-1,0-1 1,0 1 0,0-1-1,0 1 1,0-1 0,3-2 0,3-1 51,-1 0 0,0-1 0,0 0 1,12-11-1,7-15-20,0-1-1,28-48 1,-9 14-226,-45 66 162,0 0 1,0 0-1,0 0 0,0 0 0,1 0 0,-1 0 0,0 0 0,0 0 1,0 0-1,0 0 0,1 0 0,-1 0 0,0 0 0,0 0 0,0 0 1,0 0-1,1 0 0,-1 0 0,0 0 0,0 0 0,0 0 0,0 0 1,0 0-1,1 0 0,-1 0 0,0 0 0,0 1 0,0-1 0,0 0 1,0 0-1,1 0 0,-1 0 0,0 0 0,0 0 0,0 1 0,0-1 1,0 0-1,0 0 0,0 0 0,0 0 0,0 1 0,0-1 0,0 0 1,0 0-1,0 0 0,0 0 0,0 1 0,0-1 0,0 0 0,0 0 0,0 0 1,0 0-1,0 1 0,0-1 0,0 0 0,0 0 0,0 0 0,0 0 1,0 1-1,0-1 0,0 0 0,0 0 0,2 26-141,-1 29-29,-1-42 150,0 26-335,0-38 325,0 0 0,0 0-1,0 0 1,0-1 0,0 1-1,0 0 1,0 0 0,1 0-1,-1-1 1,0 1-1,1 0 1,-1 0 0,1-1-1,-1 1 1,0 0 0,1-1-1,-1 1 1,1 0 0,0-1-1,-1 1 1,1-1 0,0 1-1,-1-1 1,1 1 0,0-1-1,-1 1 1,1-1 0,0 0-1,0 0 1,0 1 0,-1-1-1,1 0 1,0 0 0,1 0-1,7-4-3399,-1-14-3540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9.311"/>
    </inkml:context>
    <inkml:brush xml:id="br0">
      <inkml:brushProperty name="width" value="0.025" units="cm"/>
      <inkml:brushProperty name="height" value="0.025" units="cm"/>
    </inkml:brush>
  </inkml:definitions>
  <inkml:trace contextRef="#ctx0" brushRef="#br0">1 191 17521,'1'-11'218,"1"4"25,0-1 0,0 0 0,1 1 0,0 0 0,0 0 0,1-1 0,0 2 0,0-1 0,0 0-1,1 1 1,0 0 0,1 0 0,-1 1 0,1-1 0,0 1 0,0 0 0,10-5 0,-1 0 290,1 1 1,0 0 0,24-8-1,-33 14-443,-1 1-1,1 0 1,-1 0 0,1 0-1,0 1 1,-1 0-1,1 1 1,0-1-1,0 1 1,0 1 0,0-1-1,8 3 1,-14-3-88,1 1 0,-1 0 0,1 0 1,0 0-1,-1 0 0,1 1 0,-1-1 0,0 0 1,0 1-1,1-1 0,-1 1 0,0-1 1,0 1-1,0-1 0,0 1 0,-1 0 0,1-1 1,0 1-1,-1 0 0,1 0 0,-1 0 1,1 0-1,-1-1 0,0 1 0,0 0 0,0 4 1,0 3 20,-1 0 0,1 0 0,-2 0 1,-2 12-1,-4 3 14,-1 0 0,-1-1 0,-24 40 0,21-39-38,0 0 0,2 0 0,-10 31 0,20-54-1,1 0 0,-1 0 0,1 0 0,-1 0-1,1 0 1,0 0 0,-1 1 0,1-1 0,0 0 0,0 0 0,0 0 0,0 1 0,0-1 0,0 0-1,0 0 1,1 1 0,-1-1 0,0 0 0,0 0 0,1 0 0,-1 0 0,1 0 0,-1 1-1,1-1 1,0 0 0,-1 0 0,1 0 0,1 0 0,0 0-16,-1-1 0,1 1 0,0-1 0,0 0 0,-1 1 0,1-1 0,0 0 0,0 0 0,0-1 0,-1 1 0,1 0 0,0-1-1,0 1 1,-1-1 0,1 1 0,2-2 0,13-6-402,0 0 0,26-18-1,-41 25 358,39-28-2227,-1-1-1,-2-2 1,43-45 0,-18 6-4516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9.655"/>
    </inkml:context>
    <inkml:brush xml:id="br0">
      <inkml:brushProperty name="width" value="0.025" units="cm"/>
      <inkml:brushProperty name="height" value="0.025" units="cm"/>
    </inkml:brush>
  </inkml:definitions>
  <inkml:trace contextRef="#ctx0" brushRef="#br0">182 39 9897,'-9'9'4026,"-10"11"-3308,2 1 0,0 1 0,1 1 0,1 0 1,2 1-1,0 1 0,1 0 0,2 1 0,1 0 1,0 0-1,2 1 0,-7 54 0,14-79-681,-1 1 0,1-1 0,0 1-1,0-1 1,0 1 0,0-1-1,0 1 1,1-1 0,-1 1 0,1-1-1,-1 1 1,1-1 0,0 1 0,0-1-1,0 0 1,0 1 0,1-1 0,-1 0-1,1 0 1,-1 0 0,1 0 0,0 0-1,-1 0 1,4 1 0,-2-2-14,0 0 0,0 0 1,0 0-1,0-1 1,0 0-1,0 1 0,0-1 1,0 0-1,1-1 1,-1 1-1,0 0 0,0-1 1,0 0-1,0 0 0,0 0 1,0 0-1,0 0 1,-1 0-1,1-1 0,3-1 1,5-4 28,-1 0-1,0-1 1,0 0 0,0-1 0,-1 0 0,0 0 0,-1-1 0,0 0 0,0 0 0,-1-1-1,-1 0 1,7-14 0,-4 6-25,-1-1-1,-1 0 0,0-1 1,-2 1-1,0-1 1,2-34-1,-6 52-34,0-14 43,0 0 0,-1 0 0,-4-28 0,4 43-56,0-1-1,0 1 1,-1-1-1,1 1 1,-1-1-1,0 1 1,1-1-1,-1 1 1,0 0 0,0-1-1,-1 1 1,1 0-1,0 0 1,-1 0-1,1 0 1,-1 0-1,0 0 1,1 0-1,-1 1 1,0-1-1,0 1 1,0-1-1,-1 1 1,1 0-1,0-1 1,0 1 0,-1 0-1,1 1 1,-1-1-1,1 0 1,0 1-1,-1-1 1,-4 1-1,5 0-24,0 0 0,0 1 0,0-1 0,0 1 0,0-1 0,1 1 0,-1 0 0,0 0-1,0 0 1,1 0 0,-1 0 0,0 0 0,1 0 0,-1 0 0,1 1 0,0-1 0,-1 1 0,1-1 0,-1 3-1,-2 1-108,1 0-1,0 1 1,1-1-1,-1 1 0,1 0 1,-2 8-1,2-4-521,0 1-1,0-1 1,1 1-1,1 0 1,0-1-1,0 1 1,2 13-1,9-4-3224,7-12-1591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09.997"/>
    </inkml:context>
    <inkml:brush xml:id="br0">
      <inkml:brushProperty name="width" value="0.025" units="cm"/>
      <inkml:brushProperty name="height" value="0.025" units="cm"/>
    </inkml:brush>
  </inkml:definitions>
  <inkml:trace contextRef="#ctx0" brushRef="#br0">225 0 17200,'0'0'2403,"-35"78"-642,3-24-608,-2 7-32,0-1-64,4-3-512,3-5-417,7-9-64,12-9-64,4-12 0,4-9-224,4-9-865,10-4-321,2-2 321,-3-13-1441,-1-3-1666,-9-7-3972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1.297"/>
    </inkml:context>
    <inkml:brush xml:id="br0">
      <inkml:brushProperty name="width" value="0.025" units="cm"/>
      <inkml:brushProperty name="height" value="0.025" units="cm"/>
    </inkml:brush>
  </inkml:definitions>
  <inkml:trace contextRef="#ctx0" brushRef="#br0">0 1 14382,'0'0'1863,"9"0"-1692,43 0 535,149 5 689,-178-2-1365,0 0 1,0 1 0,0 1 0,-1 1 0,0 1 0,35 17-1,-53-22-35,-1-1-1,1 1 1,-1 0-1,0 0 0,0 0 1,0 1-1,0-1 0,0 1 1,-1 0-1,1-1 1,-1 1-1,0 0 0,1 1 1,-1-1-1,-1 0 1,1 0-1,0 1 0,-1-1 1,0 1-1,1 4 0,-1-3 11,-1-1-1,0 1 0,-1 0 0,1 0 0,-1 0 1,0 0-1,0 0 0,0 0 0,-1-1 0,0 1 1,0 0-1,0-1 0,-4 6 0,-8 11 53,-1-1-1,0-1 1,-2 0 0,-31 26 0,-9 7-435,-2-2 1,-115 72 0,126-97-3707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0.353"/>
    </inkml:context>
    <inkml:brush xml:id="br0">
      <inkml:brushProperty name="width" value="0.025" units="cm"/>
      <inkml:brushProperty name="height" value="0.025" units="cm"/>
    </inkml:brush>
  </inkml:definitions>
  <inkml:trace contextRef="#ctx0" brushRef="#br0">210 7 15439,'-14'2'928,"5"0"-686,0-1 0,0 1 0,0 1 0,0-1 0,0 2 0,1-1 0,-1 1 0,1 1 0,0-1-1,0 1 1,0 1 0,1-1 0,0 1 0,0 1 0,-7 7 0,8-7-114,0 0 0,0 1 0,1 0 0,0 0 0,0 0 1,1 1-1,0-1 0,1 1 0,0 0 0,0 0 0,0 0 0,1 0 0,0 12 1,2-20-127,0 1 1,0-1-1,1 0 1,-1 1 0,1-1-1,-1 0 1,1 0-1,0 1 1,-1-1 0,1 0-1,0 0 1,0 0-1,0 0 1,0 0 0,0 0-1,0 0 1,0 0-1,0 0 1,0-1 0,0 1-1,1 0 1,-1-1-1,0 1 1,0-1 0,1 1-1,-1-1 1,0 0-1,1 1 1,-1-1-1,0 0 1,1 0 0,-1 0-1,1 0 1,-1 0-1,0 0 1,1 0 0,-1-1-1,2 0 1,6 0 37,0 0 0,0-1 0,0 0 0,0 0 0,9-5 0,0-1-14,0-1 0,-1-2 0,0 1 0,-1-2 0,-1 0-1,1-1 1,-2-1 0,0 0 0,-1 0 0,0-2 0,-1 0 0,11-19-1,-15 10 39,-8 24-68,0 1 0,0 0-1,0-1 1,0 1 0,0-1 0,0 1-1,0-1 1,0 1 0,-1-1 0,1 1 0,0 0-1,0-1 1,0 1 0,0-1 0,-1 1-1,1-1 1,0 1 0,0 0 0,-1-1 0,1 1-1,0 0 1,-1-1 0,1 1 0,0 0-1,-1 0 1,1-1 0,-1 1 0,-2 0-27,1 0 1,0 0-1,0 0 1,0 0-1,0 1 1,-1-1-1,1 1 1,0 0 0,0-1-1,0 1 1,0 0-1,0 0 1,0 0-1,0 1 1,1-1-1,-1 0 1,-3 4-1,-10 8-309,1 0 0,0 1-1,0 1 1,2 0 0,0 1-1,1 0 1,0 1 0,2 0-1,0 1 1,0 0 0,2 0-1,0 1 1,2 0 0,0 0-1,-3 25 1,7-41 46,1 1-1,-1-1 1,1 1-1,0-1 1,0 1-1,0-1 1,1 0-1,-1 1 1,1-1-1,0 0 1,0 1-1,0-1 1,0 0-1,1 0 1,-1 0-1,1 0 1,3 4-1,21 8-4178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0.695"/>
    </inkml:context>
    <inkml:brush xml:id="br0">
      <inkml:brushProperty name="width" value="0.025" units="cm"/>
      <inkml:brushProperty name="height" value="0.025" units="cm"/>
    </inkml:brush>
  </inkml:definitions>
  <inkml:trace contextRef="#ctx0" brushRef="#br0">254 20 12107,'-13'5'2179,"-20"10"252,-58 37 1,79-45-1919,1 0 0,0 2 0,1-1 0,0 1 0,0 1 0,0 0 0,1 0 0,1 1 0,-12 18 0,20-29-493,-1 1 0,1 0-1,-1 0 1,1-1 0,-1 1 0,1 0 0,0 0 0,-1 0 0,1-1-1,0 1 1,-1 0 0,1 0 0,0 0 0,0 0 0,0 0-1,0 0 1,0 0 0,0-1 0,0 1 0,0 0 0,0 0-1,1 0 1,-1 0 0,0 0 0,0 0 0,1-1 0,-1 1 0,1 0-1,-1 0 1,0-1 0,1 1 0,0 0 0,0 1 0,1-2-6,0 1 0,0-1 1,0 1-1,0-1 1,0 1-1,0-1 1,1 0-1,-1 0 1,0 0-1,0 0 0,0-1 1,0 1-1,3-1 1,9-2 19,-1-1 0,0-1 1,19-9-1,-9 2-2,-1-1 0,0-1-1,20-19 1,-35 28-22,-1 0 0,0-1 0,0 0 0,-1 0 0,0 0 0,0-1 0,0 0 0,-1 0 0,0 0 0,0-1 0,-1 1 0,1-1 0,2-12 0,-6 19-26,0 0-1,0 0 0,0 0 1,1 0-1,-1 1 1,0-1-1,-1 0 0,1 0 1,0 0-1,0 0 1,0 0-1,0 0 0,-1 1 1,1-1-1,0 0 0,-1 0 1,1 0-1,-1 1 1,1-1-1,-1 0 0,1 1 1,-1-1-1,1 0 1,-1 1-1,0-1 0,1 0 1,-2 0-1,-28-5-1143,-31 17-3156,24 2-633,2 1-2867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1.286"/>
    </inkml:context>
    <inkml:brush xml:id="br0">
      <inkml:brushProperty name="width" value="0.025" units="cm"/>
      <inkml:brushProperty name="height" value="0.025" units="cm"/>
    </inkml:brush>
  </inkml:definitions>
  <inkml:trace contextRef="#ctx0" brushRef="#br0">84 439 1345,'14'-68'8332,"-7"33"-5081,-1-1 1,0-53 0,-6 89-3204,0 0 0,0 1 1,-1-1-1,1 0 1,0 0-1,0 0 0,-1 1 1,1-1-1,0 0 0,0 0 1,-1 0-1,1 0 0,0 0 1,-1 0-1,1 0 0,0 0 1,-1 0-1,1 1 1,0-1-1,0-1 0,-1 1 1,1 0-1,0 0 0,-1 0 1,1 0-1,0 0 0,-1 0 1,1 0-1,0 0 1,0 0-1,-1 0 0,1-1 1,0 1-1,-1 0 0,1 0 1,0 0-1,0-1 0,0 1 1,-1 0-1,1 0 0,0-1 1,0 1-1,0 0 1,0 0-1,-1-1 0,1 1 1,0 0-1,0-1 0,0 1 1,0 0-1,0-1 0,0 1 1,0 0-1,0 0 1,0-1-1,0 1 0,0 0 1,0-1-1,0 1 0,0 0 1,0-1-1,0 1 0,-16 22 242,1 6-236,2 0 0,1 1 0,2 1 0,1 0 0,1 0 0,1 1 0,2-1 0,-3 64 0,7-92-48,1 1 1,0-1-1,0 1 0,0-1 1,0 1-1,0-1 0,1 1 1,-1-1-1,1 0 0,-1 1 1,1-1-1,0 0 0,0 1 1,0-1-1,0 0 0,1 0 1,-1 0-1,1 0 0,-1 0 1,1 0-1,-1 0 0,1 0 1,2 1-1,-1-2 20,0-1 0,0 1-1,0-1 1,0 1 0,-1-1 0,1 0 0,0 0-1,0 0 1,0-1 0,0 1 0,0-1 0,-1 0 0,1 0-1,0 1 1,0-2 0,-1 1 0,1 0 0,-1-1-1,1 1 1,3-4 0,13-8 114,-1-1 1,-1 0-1,0-1 1,-1-1-1,17-22 1,64-96-44,-69 91-53,33-70 0,-51 91-39,-1-1 0,-1 1-1,-1-1 1,-1-1 0,4-33 0,-9 56-12,-1 0 1,0 0-1,0 0 1,0 0-1,1 0 0,-1 0 1,0 0-1,0 0 0,0 0 1,-1 0-1,1 0 1,0 0-1,0 0 0,0 0 1,-1 0-1,1 0 1,-1 0-1,1 0 0,-1-1 1,-11 11-258,-11 32 121,6-2 145,-18 71 0,31-94 53,0 0-1,2 1 1,0-1 0,0 1 0,2 0 0,0 0 0,3 22 0,-3-37-45,0-1 1,1 1-1,-1-1 1,0 0-1,0 1 1,1-1-1,-1 0 0,1 1 1,-1-1-1,1 0 1,0 0-1,-1 1 1,1-1-1,0 0 1,0 0-1,0 0 0,0 0 1,0 0-1,0 0 1,0 0-1,0-1 1,0 1-1,1 0 1,-1 0-1,0-1 0,0 1 1,1-1-1,-1 1 1,0-1-1,1 0 1,-1 1-1,0-1 1,1 0-1,-1 0 0,1 0 1,-1 0-1,0 0 1,1 0-1,-1 0 1,0-1-1,1 1 1,-1-1-1,0 1 0,1 0 1,-1-1-1,0 0 1,0 1-1,1-1 1,0-1-1,6-2 71,-1 0 0,0-1 0,-1 0 0,1 0 0,-1 0 0,11-12 0,-7 4-7,0-1 0,-1 0 0,-1 0 0,8-17 0,-13 24-64,0 0-1,-1 0 1,0 0 0,0 0-1,0-1 1,-1 1 0,0 0-1,0-1 1,-1 1-1,0-1 1,-1-8 0,1 15-13,0 1 0,0-1 0,0 1 0,0 0 0,0-1 0,0 1 0,0 0 0,0-1 0,0 1 0,0-1 0,-1 1 0,1 0 0,0-1 0,0 1 0,0 0-1,-1-1 1,1 1 0,0 0 0,0 0 0,0-1 0,-1 1 0,1 0 0,0 0 0,-1-1 0,1 1 0,0 0 0,-1 0 0,1 0 0,0-1 0,-1 1 0,1 0 0,0 0 0,-1 0 0,1 0 0,0 0 0,-1 0 0,1 0 0,-1 0 0,1 0 0,-16 11-149,-6 20 40,17-19 106,0 0 0,1 0 0,1 1 0,0-1 0,-1 17 0,3-26 3,1-1 1,-1 1-1,1 0 1,0-1-1,0 1 1,0 0-1,0-1 1,0 1-1,1 0 1,-1-1-1,1 1 1,0 0-1,0-1 1,0 1-1,0-1 0,0 0 1,0 1-1,1-1 1,-1 0-1,1 0 1,0 0-1,-1 1 1,1-2-1,0 1 1,0 0-1,0 0 1,1-1-1,-1 1 1,0-1-1,1 0 0,2 2 1,10 0 0,0 0 1,-1-1-1,1-1 1,0 0-1,0-1 0,0-1 1,0 0-1,0-1 1,-1 0-1,1-2 1,-1 1-1,1-2 0,-1 0 1,-1-1-1,1 0 1,14-9-1,-25 12 14,0-1-1,1 1 1,-2 0 0,1-1-1,0 0 1,-1 0-1,0 0 1,0 0-1,0 0 1,0 0 0,0-1-1,-1 1 1,0 0-1,0-1 1,0 1 0,-1-1-1,1 1 1,-1-1-1,0 0 1,-1 1 0,1-1-1,-1 1 1,0-1-1,0 1 1,-2-5-1,-1-8 81,-2 1-1,0 0 0,0 0 1,-2 1-1,-11-19 0,-6 1-27,-8-15-59,36 47-38,0 0 0,0 0 0,-1 1 0,1-1 0,0 1 0,0 0 0,0 0 0,0 0 0,0 0 0,3 1 0,50 5-1127,-34-3-780,0-1 0,1-1 0,29-2 0,-10-6-7130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4.125"/>
    </inkml:context>
    <inkml:brush xml:id="br0">
      <inkml:brushProperty name="width" value="0.025" units="cm"/>
      <inkml:brushProperty name="height" value="0.025" units="cm"/>
    </inkml:brush>
  </inkml:definitions>
  <inkml:trace contextRef="#ctx0" brushRef="#br0">219 115 13421,'0'-8'897,"-1"2"-617,0 0 0,0 1 0,0-1 0,-1 1 1,0 0-1,0-1 0,0 1 0,-1 0 0,-4-6 1,6 9-163,0 0 0,0 1 0,0-1 1,0 1-1,-1 0 0,1-1 1,-1 1-1,1 0 0,-1 0 1,0 0-1,1 0 0,-1 0 1,0 0-1,0 0 0,1 1 0,-1-1 1,0 0-1,0 1 0,0 0 1,0-1-1,0 1 0,0 0 1,0 0-1,0 0 0,0 0 0,1 1 1,-1-1-1,0 0 0,0 1 1,0 0-1,0-1 0,0 1 1,1 0-1,-1 0 0,0 0 1,1 0-1,-4 2 0,-8 7-50,1 1 0,0 0 0,0 1-1,1 1 1,1 0 0,0 0 0,1 1-1,0 0 1,-11 25 0,18-35-62,0-1 0,1 0 0,0 0 0,0 1 0,0-1-1,0 0 1,0 1 0,1-1 0,-1 1 0,1-1 0,0 1 0,0 3 0,0-6-4,1-1 0,-1 1 0,0 0 0,0-1 0,1 1 0,-1 0 1,1-1-1,-1 1 0,1-1 0,-1 1 0,0-1 0,1 1 1,0-1-1,-1 1 0,1-1 0,-1 1 0,1-1 0,0 0 0,-1 1 1,1-1-1,-1 0 0,2 1 0,27-2 96,-18-3-75,-1-1-1,1 1 1,-1-2 0,0 1-1,0-2 1,-1 1-1,1-1 1,-2-1-1,1 1 1,14-18-1,20-16 19,-42 42-49,0 1 1,-1-1 0,1 0-1,-1 1 1,1-1 0,-1 0-1,1 1 1,-1-1 0,0 0-1,0 1 1,0-1-1,0 1 1,0-1 0,0 1-1,0 2 1,3 53 8,3-1 0,3 0 1,20 75-1,-16-82 383,-2 0 1,-2 1-1,-3 0 1,1 87-1,-7-132-329,0-1 0,-1 1-1,0-1 1,0 1 0,0 0 0,-1-1-1,0 0 1,1 1 0,-1-1 0,-1 0-1,1 0 1,-1 0 0,1 0-1,-1-1 1,0 1 0,-1-1 0,1 1-1,0-1 1,-1 0 0,0 0-1,0-1 1,-6 4 0,7-4-39,-1-1 0,1 0 1,-1 0-1,0 0 0,1 0 0,-1-1 1,0 1-1,0-1 0,1 0 0,-1 0 1,0 0-1,0 0 0,0-1 0,1 0 1,-1 0-1,0 0 0,1 0 0,-1 0 1,1-1-1,-1 1 0,1-1 0,0 0 1,0 0-1,0 0 0,0-1 0,0 1 1,-5-6-1,-2-4-81,1-1 0,0 1 0,1-1 1,0-1-1,1 0 0,1 0 0,0 0 0,1 0 0,0-1 0,1 0 1,1 0-1,0 0 0,1-1 0,1 1 0,0-1 0,1 1 0,1-1 1,1 1-1,0 0 0,0 0 0,2 0 0,0 0 0,1 0 0,0 0 1,1 1-1,10-17 0,6 0-764,1 0 1,1 1-1,37-33 1,-37 41-85,-2-1 0,-1-2 0,-1 0 0,-1 0 0,23-42 0,-38 59 889,-1-1 0,0 1 0,0-1 0,-1 0 1,1-9-1,-3 16 106,0-1-1,0 1 1,1 0 0,-2 0 0,1 0 0,0 0 0,0 0-1,-1 0 1,1 0 0,-1 0 0,-1-4 0,1 5-7,1 1 0,-1-1-1,1 0 1,-1 1 0,0-1 0,1 0 0,-1 1 0,0-1 0,0 1 0,0-1 0,1 1-1,-1-1 1,0 1 0,0 0 0,0-1 0,0 1 0,0 0 0,1 0 0,-1 0 0,0 0-1,0 0 1,0 0 0,0 0 0,0 0 0,0 0 0,0 0 0,-1 1 0,-1-1-5,1 1 0,0 0 0,0 0 0,0 1 0,0-1 0,0 0 0,0 1 0,0-1 0,0 1 0,0 0 0,0-1 0,1 1 0,-1 0 0,1 0 0,-1 0 0,1 0 0,0 1 0,-1 2 0,-18 44 289,19-44-324,-19 69 91,18-68-127,1 0 0,0 0 1,1 1-1,-1-1 0,1 0 0,0 0 0,1 0 1,0 1-1,0-1 0,2 8 0,-2-13-51,0 0-1,0 0 0,0 0 0,0 1 0,0-1 0,1 0 0,-1-1 0,0 1 0,0 0 0,1 0 0,-1-1 1,1 1-1,-1 0 0,1-1 0,-1 1 0,1-1 0,-1 0 0,1 0 0,-1 1 0,1-1 0,-1 0 0,1 0 0,-1 0 1,1-1-1,0 1 0,-1 0 0,1-1 0,-1 1 0,0-1 0,1 1 0,-1-1 0,1 1 0,1-2 0,6-2-618,-1 1-1,0-1 1,0-1-1,11-7 1,19-21-3621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4.468"/>
    </inkml:context>
    <inkml:brush xml:id="br0">
      <inkml:brushProperty name="width" value="0.025" units="cm"/>
      <inkml:brushProperty name="height" value="0.025" units="cm"/>
    </inkml:brush>
  </inkml:definitions>
  <inkml:trace contextRef="#ctx0" brushRef="#br0">180 1 12268,'-9'3'2034,"-2"3"-1537,1 1 1,-1 0 0,1 0-1,0 1 1,1 0 0,0 1-1,0 0 1,1 0 0,-12 17 0,12-14-229,0-1-1,1 1 1,0 0 0,1 1 0,0 0 0,1 0 0,1 0 0,0 0 0,-3 17-1,7-29-264,0 0-1,-1 0 1,1-1-1,0 1 1,0 0-1,0 0 1,0 0-1,0 0 1,0-1-1,0 1 1,0 0-1,0 0 1,0 0-1,1-1 1,-1 1-1,0 0 1,1 0-1,-1-1 1,0 1-1,1 0 1,-1 0-1,1-1 1,-1 1-1,1 0 1,-1-1-1,1 1 0,-1-1 1,1 1-1,0-1 1,-1 1-1,1-1 1,1 1-1,0-1 7,0 0 0,0 1 1,0-1-1,0-1 0,0 1 0,0 0 0,0 0 0,0-1 0,0 1 0,0-1 0,0 0 0,3-1 0,6-4 34,-1 1 0,0-2 0,15-10 0,23-31-203,-37 35 15,1 2 0,0-1-1,0 1 1,1 1 0,19-12-1,-31 22 138,0-1 0,-1 1 0,1-1 1,0 1-1,0-1 0,0 1 0,-1 0 0,1-1 0,0 1 0,0 0 0,0 0 0,0 0 0,0 0 1,-1-1-1,1 1 0,0 0 0,0 0 0,0 1 0,0-1 0,0 0 0,0 0 0,-1 0 0,1 1 1,0-1-1,0 0 0,0 1 0,0-1 0,1 1 0,-2 1 10,1-1 0,0 0 0,-1 1 0,1-1 0,0 0 0,-1 1 1,0-1-1,1 1 0,-1-1 0,0 1 0,0-1 0,0 1 0,0-1 0,0 1 0,0 1 0,-1 5 59,0-1-1,-1 0 0,1 1 0,-2-1 0,1 0 1,-4 7-1,-12 15 353,-1-1-1,-1-1 1,-1-1 0,-2-1-1,-1-1 1,0-1 0,-40 29 0,53-48-1092,17-19-432,18-20-1240,47-53-6100,-31 40 2076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5.074"/>
    </inkml:context>
    <inkml:brush xml:id="br0">
      <inkml:brushProperty name="width" value="0.025" units="cm"/>
      <inkml:brushProperty name="height" value="0.025" units="cm"/>
    </inkml:brush>
  </inkml:definitions>
  <inkml:trace contextRef="#ctx0" brushRef="#br0">157 376 10698,'0'0'3828,"-9"4"-1640,0 2-1861,0 0 0,0 0 0,0 1 0,1 0-1,0 0 1,1 1 0,-1 0 0,1 0 0,1 1-1,0 0 1,0 0 0,1 0 0,-6 13-1,4-6-123,1-1 0,0 1 0,1 0 0,1 0 0,0 1 0,1-1-1,1 1 1,-1 26 0,3-42-199,0 0-1,0 0 1,0 0 0,0 0-1,0 1 1,0-1-1,1 0 1,-1 0 0,0 0-1,1 0 1,-1 0 0,1 0-1,-1 0 1,1 0-1,-1 0 1,1 0 0,-1 0-1,1 0 1,0 0-1,0 0 1,0 0 0,-1 0-1,1-1 1,0 1 0,0 0-1,0-1 1,0 1-1,0-1 1,0 1 0,0-1-1,1 1 1,-1-1-1,0 0 1,0 1 0,0-1-1,0 0 1,0 0 0,1 0-1,-1 0 1,0 0-1,0 0 1,0 0 0,0 0-1,0-1 1,1 1-1,1-1 1,3-1 9,0 0 0,0 0-1,-1-1 1,1 0 0,0 0 0,-1 0 0,9-8-1,12-14 16,-2-2 0,0 0 0,-2-1 0,-2-2 0,0 0 0,-2-1 0,-1-1-1,24-64 1,-44 179 223,-1-60-220,1-10 32,1-1 1,0 1-1,1 0 0,0-1 1,2 20-1,0-32-52,-1 1 1,1-1-1,-1 1 0,1-1 0,-1 0 0,1 1 0,-1-1 0,1 0 0,0 1 1,-1-1-1,1 0 0,0 0 0,-1 0 0,1 1 0,-1-1 0,1 0 0,0 0 0,-1 0 1,1 0-1,0 0 0,-1 0 0,1 0 0,0-1 0,-1 1 0,1 0 0,0 0 1,-1 0-1,1-1 0,-1 1 0,1 0 0,0-1 0,-1 1 0,1 0 0,-1-1 1,1 0-1,13-10 65,-1-1 0,-1-1 0,0 0 1,-1 0-1,0-1 0,9-17 1,5-4-72,-8 11-8,-12 15-2,1 0 0,0 0 0,1 1 0,0 0 0,1 0 0,-1 1 0,18-13 0,-25 20 0,0 0 0,1 0 0,-1 0 0,0 0 0,1 0 0,-1 0 0,0 0 0,1 1 0,-1-1 0,0 0 0,0 0 0,1 0 0,-1 1 0,0-1 0,1 0 0,-1 0 0,0 1 0,0-1 0,0 0 0,1 0 0,-1 1 0,0-1 0,0 0 0,0 1 0,0-1 0,0 0 0,0 1 0,1-1 0,-1 0 0,0 1 0,0-1 0,0 0 0,0 1 1,0-1-1,0 0 0,0 1 0,0-1 0,-1 0 0,1 1 0,0-1 0,0 1 0,0 20-16,-1-19 16,0 14 11,-2-1 0,0 0 0,-6 19 0,5-21 81,0 0 0,1 1 0,1-1 0,-2 20 0,24-46 324,6-16-282,36-51 0,-44 53-188,2 2 0,1 0 0,31-29 0,-51 53 35,0 0 0,0 0 0,0 0 1,0 0-1,0 0 0,0 1 0,0-1 0,0 0 0,0 1 1,0-1-1,1 1 0,-1-1 0,0 1 0,0 0 0,1-1 1,-1 1-1,0 0 0,3 0 0,-3 0 14,0 1-1,-1-1 0,1 0 1,-1 1-1,1-1 0,0 1 1,-1-1-1,1 1 1,-1 0-1,1-1 0,-1 1 1,1-1-1,-1 1 1,1 0-1,-1 0 0,0-1 1,1 1-1,-1 0 0,0-1 1,0 1-1,0 0 1,0 0-1,1 0 0,0 10-15,-1-1-1,0 0 1,-2 20 0,1-15 59,-3 58-54,7-69 26,6-9-3,6-11-68,11-22-2162,-2-1-1,-2-1 0,-1-1 0,-3-1 0,23-75 1,-20 49-1579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5.927"/>
    </inkml:context>
    <inkml:brush xml:id="br0">
      <inkml:brushProperty name="width" value="0.025" units="cm"/>
      <inkml:brushProperty name="height" value="0.025" units="cm"/>
    </inkml:brush>
  </inkml:definitions>
  <inkml:trace contextRef="#ctx0" brushRef="#br0">86 29 2851,'0'0'14638,"-7"9"-13160,-1 4-1188,0 0 1,1 0-1,0 1 0,1 0 0,1 0 1,0 0-1,1 1 0,0 0 0,1-1 0,-1 17 1,3 17-230,1 0 0,3 0 1,9 48-1,-11-72-129,-5-28 74,-8-39 40,6 19 93,2 0 0,1-1 0,0 1-1,2-1 1,3-36 0,-2 60-97,0 0 0,1-1 0,-1 1 0,0 0 0,1 0 0,-1 0 0,0 0 0,1 0 0,0 0 0,-1 0 0,1 0 0,-1 0 0,1 0 0,0 0 0,0 1 0,0-1 0,-1 0 0,1 0 0,0 1 0,0-1 0,0 0 0,0 1 0,0-1 1,0 1-1,2-1 0,1 0-14,-1 0 0,0 1 1,1-1-1,-1 1 0,1 0 1,-1 0-1,1 1 0,5 0 1,1 1-60,0 1 0,0-1 1,-1 2-1,1-1 0,10 7 1,-17-8 8,0 0 1,1 0-1,-1 1 1,0-1-1,0 1 1,-1 0-1,1-1 1,-1 1-1,1 1 1,-1-1-1,0 0 1,0 0-1,0 1 1,0-1-1,-1 1 1,1 0-1,-1-1 1,0 1-1,0 0 1,-1 0-1,1 0 1,-1 0-1,0 0 0,0 0 1,0-1-1,0 1 1,-1 0-1,1 0 1,-1 0-1,0 0 1,0-1-1,-1 1 1,-1 5-1,92-173-1109,-89 163 1127,0 1 0,0-1 0,0 1 0,0-1 0,0 1 0,0-1 0,0 1 0,0-1 0,1 1 0,-1-1 0,0 1 0,0-1 0,0 1 0,1 0 0,-1-1 0,0 1 0,1-1 0,-1 1 0,0 0 0,1-1 0,-1 1 0,0 0 0,1-1 0,-1 1 0,1 0 0,-1 0 0,0-1 0,1 1 0,-1 0 0,1 0 0,-1 0 0,1 0 0,-1-1 0,1 1 0,-1 0 0,1 0 0,2 20 16,-7 33 257,2-41-181,0-2 69,1 1 1,0-1-1,0 1 1,1-1-1,1 1 1,1 12 0,-2-22-148,0-1 1,1 1 0,-1-1-1,0 1 1,0-1 0,1 1 0,-1-1-1,0 0 1,1 1 0,-1-1 0,1 0-1,-1 1 1,0-1 0,1 0 0,-1 1-1,1-1 1,-1 0 0,1 0 0,-1 1-1,1-1 1,-1 0 0,1 0-1,-1 0 1,1 0 0,-1 0 0,1 0-1,-1 0 1,1 0 0,-1 0 0,1 0-1,-1 0 1,1 0 0,-1 0 0,1 0-1,-1 0 1,1 0 0,-1-1-1,1 1 1,-1 0 0,1 0 0,-1-1-1,1 1 1,0-1 0,20-13 344,-9 1-310,0 0 1,0 0-1,-1-1 1,-1-1-1,0 1 0,-1-2 1,-1 1-1,0-1 0,-2-1 1,1 1-1,-2-1 1,0 0-1,-1-1 0,-1 1 1,1-20-1,-4 37-46,0-1 0,1 1 1,-1 0-1,0-1 0,0 1 0,0 0 0,0-1 1,0 1-1,0-1 0,0 1 0,0-1 1,0 1-1,0 0 0,0-1 0,0 1 0,0 0 1,-1-1-1,1 1 0,0-1 0,0 1 0,0 0 1,0-1-1,-1 1 0,1 0 0,0-1 0,0 1 1,-1 0-1,1-1 0,0 1 0,-1 0 0,1 0 1,0-1-1,-1 1 0,1 0 0,0 0 0,-1 0 1,1 0-1,0-1 0,-1 1 0,1 0 1,-1 0-1,1 0 0,0 0 0,-1 0 0,1 0 1,-1 0-1,1 0 0,0 0 0,-1 0 0,1 0 1,-1 0-1,1 0 0,0 1 0,-1-1 0,1 0 1,-1 0-1,1 0 0,0 0 0,-1 1 0,1-1 1,0 0-1,-1 0 0,1 1 0,-21 20-33,17-13 73,0-1 0,1 1 0,-1 0 1,1 0-1,1 0 0,0 0 1,0 0-1,0 1 0,1-1 0,1 1 1,-1-1-1,1 1 0,2 11 0,-2-19-35,1 0-1,-1 0 1,1 0-1,0 0 0,-1 0 1,1 0-1,0 0 0,0-1 1,-1 1-1,1 0 0,0-1 1,0 1-1,0 0 0,0-1 1,0 1-1,0-1 1,0 0-1,0 1 0,0-1 1,0 0-1,0 1 0,0-1 1,0 0-1,1 0 0,-1 0 1,0 0-1,0 0 0,0 0 1,0 0-1,0-1 0,0 1 1,0 0-1,0 0 1,0-1-1,2 0 0,37-18 133,-15-3-106,-2-2 0,0 0 0,30-42 0,-9 10-102,-44 56 67,0 0 1,0 1-1,0-1 0,0 0 1,0 0-1,0 0 1,0 0-1,0 0 0,0 1 1,0-1-1,0 0 0,0 0 1,0 0-1,1 0 1,-1 0-1,0 0 0,0 1 1,0-1-1,0 0 1,0 0-1,0 0 0,0 0 1,0 0-1,0 0 1,1 0-1,-1 1 0,0-1 1,0 0-1,0 0 1,0 0-1,0 0 0,0 0 1,1 0-1,-1 0 0,0 0 1,0 0-1,0 0 1,0 0-1,0 0 0,1 0 1,-1 0-1,0 0 1,0 0-1,0 0 0,0 0 1,0 0-1,1 0 1,-1 0-1,0 0 0,0 0 1,0 0-1,0 0 1,0 0-1,0 0 0,1-1 1,-1 1-1,0 0 1,0 0-1,0 0 0,0 0 1,0 0-1,0 0 0,0 0 1,0-1-1,1 1 1,-1 0-1,0 0 0,0 0 1,0 0-1,0 21-50,-6 24 177,1 8 283,5-53-396,0 1 0,1 0 0,-1-1 0,1 1 0,-1-1 0,0 1 0,1-1 0,-1 0 0,1 1 0,-1-1 0,1 1 0,0-1 0,-1 0 0,1 1 0,-1-1 0,1 0 0,0 0 1,-1 0-1,1 1 0,-1-1 0,1 0 0,0 0 0,-1 0 0,1 0 0,0 0 0,-1 0 0,1 0 0,0 0 0,-1 0 0,1 0 0,0-1 0,-1 1 0,1 0 0,-1 0 0,1-1 0,0 1 0,-1 0 0,1-1 0,-1 1 0,1 0 0,-1-1 0,1 1 0,0-1 0,27-15 133,1-7-205,25-22-345,-22 13-3439,-23 16-4070,-9 8 1815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6.268"/>
    </inkml:context>
    <inkml:brush xml:id="br0">
      <inkml:brushProperty name="width" value="0.025" units="cm"/>
      <inkml:brushProperty name="height" value="0.025" units="cm"/>
    </inkml:brush>
  </inkml:definitions>
  <inkml:trace contextRef="#ctx0" brushRef="#br0">0 36 10954,'0'0'11595,"62"-36"-16431,-48 36-2147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6.689"/>
    </inkml:context>
    <inkml:brush xml:id="br0">
      <inkml:brushProperty name="width" value="0.025" units="cm"/>
      <inkml:brushProperty name="height" value="0.025" units="cm"/>
    </inkml:brush>
  </inkml:definitions>
  <inkml:trace contextRef="#ctx0" brushRef="#br0">127 0 15150,'-9'8'1618,"-4"4"-928,0 0-1,1 2 1,0-1 0,1 2-1,-11 18 1,17-25-466,1 0 0,0 0 1,0 0-1,0 0 0,1 1 0,1 0 0,-1-1 0,1 1 0,1 0 1,0 0-1,0 0 0,1 1 0,1 16 0,-1-24-227,1 0 1,-1-1-1,1 1 0,-1 0 1,1-1-1,0 1 0,0 0 0,-1-1 1,1 1-1,0-1 0,1 1 1,-1-1-1,0 0 0,0 1 1,1-1-1,-1 0 0,0 0 0,1 0 1,-1 0-1,1 0 0,0 0 1,-1-1-1,1 1 0,0 0 1,-1-1-1,1 1 0,0-1 0,0 0 1,-1 0-1,1 1 0,2-1 1,25 9-1679,-28-8 1640,-1 0 0,1 0 0,-1-1 0,0 1-1,0 0 1,1 0 0,-1-1 0,0 1 0,0 0 0,0 0 0,1 0 0,-1 0-1,0-1 1,0 1 0,-1 0 0,1 0 0,0 0 0,0 0 0,0-1 0,0 1-1,-1 0 1,1 0 0,0-1 0,-1 1 0,0 1 0,-12 25-1113,9-18 927,2-5 227,-4 9 5,1 1 1,0 1-1,0-1 0,1 0 0,1 1 1,1 0-1,-2 25 0,5-39 12,-1 0-1,0 0 1,1 0-1,-1 0 1,1 0-1,-1 0 0,1-1 1,-1 1-1,1 0 1,-1 0-1,1-1 1,0 1-1,-1 0 0,1-1 1,0 1-1,0-1 1,0 1-1,-1-1 1,1 1-1,0-1 0,0 1 1,0-1-1,0 0 1,0 0-1,0 1 1,0-1-1,0 0 0,0 0 1,0 0-1,0 0 1,0 0-1,0 0 1,0 0-1,-1-1 0,1 1 1,0 0-1,0 0 1,2-1-1,36-13 689,-28 7-691,0-1 0,-1 0 1,-1 0-1,0-2 1,15-16-1,-20 21-5,0-1 0,0 1 0,-1-1 0,1 0 0,-1 0 0,-1 0 0,1-1 0,-1 1 0,0 0 0,0-1 0,-1 0 0,1-9 0,-2 15 16,0 1 0,0 0 0,0 0 0,-1 0 0,1-1 0,0 1 0,0 0 0,-1 0 0,1 0 1,0 0-1,0 0 0,-1-1 0,1 1 0,0 0 0,0 0 0,-1 0 0,1 0 0,0 0 0,0 0 0,-1 0 1,1 0-1,0 0 0,-1 0 0,1 0 0,0 0 0,0 0 0,-1 0 0,1 0 0,0 0 0,0 1 0,-1-1 1,1 0-1,0 0 0,0 0 0,-1 0 0,1 0 0,0 1 0,0-1 0,-1 0 0,1 0 0,0 0 1,0 1-1,-1-1 0,-11 8 317,4 1-275,1 1 0,0-1 0,0 1 1,1 1-1,0-1 0,1 1 0,0 0 0,1 0 0,0 1 0,1-1 0,0 1 0,1 0 0,0 0 0,1 0 0,0 20 0,1-31-72,0 1 1,0-1-1,0 0 0,0 0 0,-1 0 0,1 0 1,0 0-1,-1 0 0,1 0 0,0 0 0,-1 0 0,0 0 1,1 0-1,-1 0 0,1 0 0,-1 0 0,0 0 0,0 0 1,0-1-1,1 1 0,-1 0 0,0 0 0,0-1 1,0 1-1,0-1 0,0 1 0,0-1 0,0 1 0,0-1 1,-2 1-1,-35 2-813,33-3 408,4 0 223,1-1 0,-1 1 0,1 0 1,-1 0-1,1-1 0,-1 1 0,1 0 0,0-1 0,-1 1 1,1-1-1,-1 1 0,1 0 0,0-1 0,0 1 0,-1-1 1,1 1-1,0-1 0,0 1 0,-1-1 0,1 1 0,0-1 0,0 0 1,0 1-1,0-1 0,0 1 0,0-1 0,0 1 0,0-1 1,0 1-1,0-1 0,0 0 0,0 1 0,0-1 0,0 1 0,1-1 1,-1 1-1,0-1 0,0 1 0,1-1 0,-1 0 0,7-13-5551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8.400"/>
    </inkml:context>
    <inkml:brush xml:id="br0">
      <inkml:brushProperty name="width" value="0.025" units="cm"/>
      <inkml:brushProperty name="height" value="0.025" units="cm"/>
    </inkml:brush>
  </inkml:definitions>
  <inkml:trace contextRef="#ctx0" brushRef="#br0">119 792 13196,'0'0'6882,"-11"1"-5532,7-1-1298,-1 1 0,1-1 0,0 1-1,0 0 1,0 0 0,0 0 0,0 0 0,0 1-1,0-1 1,1 1 0,-1 0 0,1 1 0,-1-1-1,1 0 1,0 1 0,-1 0 0,1 0 0,1 0-1,-1 0 1,0 0 0,1 1 0,0-1 0,-1 1 0,1 0-1,1-1 1,-3 8 0,1-6-14,0 1 1,1 0-1,0-1 0,0 1 1,0 0-1,1 0 0,0 0 1,0 0-1,1 1 0,0 8 1,0-14-39,1 0 0,0 0 0,-1 0 0,1 0 0,0 0 0,-1 0 0,1 0 0,0-1 0,0 1 1,0 0-1,0-1 0,0 1 0,0-1 0,0 1 0,0-1 0,0 1 0,0-1 0,0 1 0,0-1 0,0 0 0,0 0 1,0 0-1,0 0 0,0 1 0,1-1 0,-1-1 0,0 1 0,0 0 0,0 0 0,0 0 0,0-1 0,0 1 1,0 0-1,2-2 0,40-13-478,-24 3 137,-1-1 1,-1 0 0,0-1 0,-1-1 0,0-1-1,-2 0 1,1-1 0,-2 0 0,-1-1 0,15-27-1,-25 38 1172,-4 8-211,-11 17 150,-18 31 63,27-40-698,-19 41 992,22-47-1022,0-1 0,0 1 0,1-1 0,-1 1 0,0 0 0,1-1 0,0 1-1,-1 0 1,1-1 0,0 1 0,0 0 0,1 0 0,-1-1 0,1 1 0,0 4 0,0-6-92,0-1 0,0 1-1,0-1 1,0 1-1,-1-1 1,1 1-1,0-1 1,0 1 0,0-1-1,0 0 1,0 1-1,0-1 1,0 0 0,0 0-1,0 0 1,0 0-1,0 0 1,0 0 0,0 0-1,0 0 1,0 0-1,0-1 1,0 1-1,0 0 1,0-1 0,0 1-1,0 0 1,0-1-1,0 1 1,0-1 0,1-1-1,28-17 114,-10 0-188,-1 0 0,-1-2 0,-1 0 0,-1-1 0,0 0 0,-2-1 0,-1-1 0,-1-1 1,-1 1-1,-1-2 0,-1 1 0,-1-2 0,-1 1 0,5-50 0,-11 75 41,-1 0 0,0 0 0,0 0 0,0 0 0,0-1-1,0 1 1,0 0 0,0 0 0,0 0 0,0 0 0,0 0 0,0 0 0,-1-1 0,1 1 0,-1 0 0,1 0-1,0 0 1,-1 0 0,0 0 0,1 0 0,-1 1 0,0-2 0,0 2 12,0 0 1,0 0-1,0 0 0,1 0 0,-1 0 1,0 0-1,0 1 0,0-1 1,1 0-1,-1 0 0,0 1 1,0-1-1,1 1 0,-1-1 1,0 0-1,1 1 0,-1-1 1,0 1-1,1 0 0,-1-1 1,0 2-1,-31 41 7,24-31 147,1 1-1,0 0 1,1 1-1,0-1 1,1 1 0,1 0-1,0 1 1,1-1 0,0 1-1,0 23 1,3-36-140,0 0 1,0 0-1,0 0 0,0 0 1,1 0-1,-1 0 1,1-1-1,-1 1 0,1 0 1,0 0-1,0 0 0,0-1 1,0 1-1,0-1 1,0 1-1,0 0 0,0-1 1,1 0-1,-1 1 1,0-1-1,1 0 0,-1 0 1,1 0-1,0 0 1,-1 0-1,1 0 0,0 0 1,0 0-1,0-1 0,-1 1 1,1-1-1,0 1 1,0-1-1,0 0 0,0 0 1,0 0-1,0 0 1,0 0-1,0 0 0,-1 0 1,1-1-1,2 0 0,5 0-114,-1-1 0,0 0-1,0 0 1,0 0 0,0-1-1,0-1 1,0 1-1,11-9 1,-12 7 67,0-1 0,0-1 0,-1 1 0,0-1 0,0 0 0,-1-1 0,0 1 0,0-1 0,-1 0 0,6-13 0,1-10 72,12-52 0,-4 12-231,30-95 126,-81 261 819,5 0 0,-25 166 0,47-110-276,5-118-435,0-33-27,0-1-1,0 1 0,0 0 0,0 0 1,0 0-1,0 0 0,0 0 0,0 0 1,0 0-1,0 0 0,0 0 0,1 0 0,-1 0 1,0 0-1,0 0 0,0 0 0,0 0 1,0 0-1,0 0 0,0 0 0,0 0 1,0 0-1,0 0 0,0 0 0,0 0 1,0 0-1,0 0 0,1 0 0,-1 0 0,0 0 1,0 0-1,0 0 0,0 0 0,0 1 1,0-1-1,0 0 0,0 0 0,0 0 1,0 0-1,0 0 0,0 0 0,6-13 112,4-22-96,14-56-1441,69-166 0,-93 255 1433,1 1-1,-1-1 1,1 0-1,0 1 1,-1-1-1,1 0 1,0 1-1,0-1 1,0 1-1,0 0 1,0-1-1,0 1 1,1 0-1,-1-1 1,0 1-1,1 0 1,-1 0-1,1 0 1,-1 0-1,1 0 1,-1 0-1,1 1 1,0-1-1,-1 1 1,1-1-1,0 1 1,-1-1-1,1 1 1,0 0-1,0 0 1,2 0-1,-2-1-11,-1 1-1,1-1 1,-1 1-1,1-1 0,-1 0 1,1 0-1,-1 0 1,0 0-1,1 0 0,-1 0 1,0 0-1,0 0 1,0-1-1,0 1 0,0 0 1,0-1-1,1-1 1,17-31 36,-13 22-23,126-192 13,-131 203-17,0-1 1,1 1 0,-1-1-1,0 1 1,0-1 0,0 1-1,0-1 1,0 0-1,-1 0 1,1 1 0,0-1-1,-1 0 1,1-3 0,-1 5 2,-1 0 1,0 0-1,1 0 1,-1-1-1,0 1 1,1 0-1,-1 0 0,0 0 1,1 1-1,-1-1 1,0 0-1,1 0 1,-1 0-1,0 0 1,1 1-1,-1-1 1,1 0-1,-1 0 1,0 1-1,1-1 1,-1 1-1,1-1 1,-1 0-1,0 1 1,-47 37 568,44-35-550,1 1 0,-1 0 1,1 0-1,0 0 1,1 0-1,-1 1 1,1-1-1,0 1 1,0 0-1,0-1 1,1 1-1,-1 0 1,1 0-1,0 0 0,0 7 1,2 1-21,0 0 0,0 1 0,2-1 0,5 19-1,-7-24-18,1-1 6,0 2-2,0 0 1,1 1-1,0-1 1,1 0-1,8 15 0,-11-22 7,0-1-1,0 1 0,0 0 0,1-1 0,-1 1 0,1-1 0,-1 0 1,1 1-1,0-1 0,0 0 0,-1 0 0,1 0 0,0 0 0,0 0 1,0-1-1,0 1 0,0 0 0,0-1 0,0 0 0,0 1 1,0-1-1,0 0 0,0 0 0,0 0 0,0 0 0,0-1 0,0 1 1,0-1-1,0 1 0,0-1 0,0 1 0,0-1 0,3-1 0,3-3-38,0 0-1,-1-1 1,1 1-1,-1-1 1,0-1-1,-1 0 0,1 1 1,-2-2-1,1 1 1,-1-1-1,0 0 0,0 0 1,-1 0-1,0-1 1,0 1-1,-1-1 0,0 0 1,-1 0-1,0 0 1,1-17-1,-3 26 34,0 0-1,0 0 0,0 0 1,0 0-1,0 0 1,0 0-1,0 0 0,0 0 1,0-1-1,0 1 1,0 0-1,0 0 1,0 0-1,0 0 0,0 0 1,0 0-1,0 0 1,0 0-1,0-1 0,0 1 1,0 0-1,0 0 1,0 0-1,0 0 1,0 0-1,0 0 0,0 0 1,0 0-1,0 0 1,0 0-1,0-1 0,0 1 1,-1 0-1,1 0 1,0 0-1,0 0 1,0 0-1,0 0 0,0 0 1,0 0-1,0 0 1,0 0-1,-1 0 0,1 0 1,0 0-1,0 0 1,0 0-1,0 0 1,0 0-1,0 0 0,0 0 1,0 0-1,-1 0 1,1 0-1,0 0 1,0 0-1,0 0 0,0 0 1,0 0-1,0 0 1,0 0-1,0 0 0,0 0 1,-1 1-1,-7 7-81,-5 11 42,10-12 45,0 1 0,1 0 0,-1 0 0,2 0 0,-1 0 0,1 0 0,0 0 0,1 11 0,0-18-2,0-1 0,0 1 0,0-1 0,1 1 0,-1 0 0,0-1 0,0 1 0,0-1 0,1 1 0,-1-1 0,0 1 0,0-1 0,1 1 0,-1-1 0,1 1 0,-1-1 0,0 0 0,1 1 0,-1-1 0,1 1 1,-1-1-1,1 0 0,-1 0 0,1 1 0,-1-1 0,1 0 0,-1 0 0,1 1 0,-1-1 0,2 0 0,24-1-172,23-15-1580,-30 3 40,0 0 0,25-24-1,-38 32 1336,0 0-1,-1-1 1,0 1-1,0-1 1,-1 0-1,0 0 1,0-1-1,0 1 1,-1-1 0,1 0-1,2-12 1,-6 19 470,1 0 0,-1 0 1,0 0-1,0-1 0,0 1 1,0 0-1,0 0 1,1-1-1,-1 1 0,0 0 1,0 0-1,0-1 1,0 1-1,0 0 0,0-1 1,0 1-1,0 0 0,0 0 1,0-1-1,0 1 1,0 0-1,0 0 0,0-1 1,0 1-1,0 0 0,0-1 1,-1 1-1,1 0 1,0 0-1,0 0 0,0-1 1,0 1-1,0 0 1,-1 0-1,1-1 0,0 1 1,0 0-1,0 0 0,-1 0 1,1 0-1,0-1 1,0 1-1,-1 0 0,1 0 1,0 0-1,0 0 0,-1 0 1,1 0-1,-15 10 1683,-11 22-203,23-28-1293,1-1 0,0 0-1,1 1 1,-1-1 0,1 1-1,-1 0 1,1-1 0,0 1 0,0 0-1,0 5 1,1-9-240,0 1 0,0-1 0,0 1 0,0 0 0,1-1 0,-1 1 0,0-1 0,0 1 0,0 0 0,1-1 0,-1 1 0,0-1 0,1 1 0,-1-1 0,1 1 0,-1-1 0,0 1 0,1-1 0,-1 1 0,1-1 0,-1 0 0,1 1 0,-1-1 0,2 1 0,24 0 79,-18-4-103,0 1 0,-1-2-1,1 1 1,0-1-1,-1 0 1,0 0-1,0-1 1,0 0 0,0 0-1,-1 0 1,11-13-1,-1-1-87,0 0-1,23-38 0,-30 42 69,-1 0-1,-1-1 0,7-21 1,-12 30 2,0 1 1,0 0 0,-1 0 0,0 0 0,0-1 0,-1 1 0,1 0 0,-1-1 0,-1 1 0,1 0 0,-1-1 0,-2-6-1,2 12-1,1 0 0,-1-1 0,0 1 0,0 0 0,0 1 0,1-1 0,-1 0 0,0 0 0,0 0 0,0 0 0,0 1 0,-1-1 0,1 0 0,0 1-1,0-1 1,0 1 0,0-1 0,-1 1 0,1 0 0,0 0 0,0-1 0,-1 1 0,1 0 0,0 0 0,0 0 0,-1 0 0,1 0 0,0 1 0,0-1-1,-1 0 1,1 0 0,0 1 0,0-1 0,-2 2 0,-3 0-13,0 0-1,1 0 0,-1 1 1,1 0-1,0 0 1,-6 4-1,5-2 28,1 0 0,-1 0-1,1 1 1,0-1 0,0 1 0,0 1 0,1-1-1,0 1 1,0-1 0,1 1 0,0 0 0,0 0-1,1 0 1,-1 1 0,2-1 0,-1 1 0,1-1-1,-1 13 1,3-18-17,0 0-1,-1 0 1,1 0-1,0 0 1,0 0 0,0 0-1,0 0 1,0 0-1,1 0 1,-1-1 0,0 1-1,1 0 1,0-1-1,-1 0 1,1 1 0,0-1-1,0 0 1,-1 0-1,1 0 1,0 0-1,0 0 1,0 0 0,0 0-1,0-1 1,1 1-1,-1-1 1,0 1 0,0-1-1,2 0 1,13 2-428,-1-1 1,30-1 0,-27-1-303,76 1-1496,-90 3 484,-14-1-1914,-4-2-2430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2.017"/>
    </inkml:context>
    <inkml:brush xml:id="br0">
      <inkml:brushProperty name="width" value="0.025" units="cm"/>
      <inkml:brushProperty name="height" value="0.025" units="cm"/>
    </inkml:brush>
  </inkml:definitions>
  <inkml:trace contextRef="#ctx0" brushRef="#br0">179 270 3171,'-9'-5'3262,"3"1"-2693,-13-5 638,0-2 1,1 0-1,0-1 1,1-1-1,0 0 1,-21-23 0,37 34-1061,0 0 0,-1 0 0,1 0 0,0-1 0,0 1 0,0 0 1,0 0-1,0-1 0,1 1 0,-1 0 0,1-1 0,-1 1 0,1-1 1,0 1-1,0-1 0,0 1 0,0-1 0,1 1 0,-1 0 0,1-1 1,0-3-1,1 2-32,1 0-1,-1 0 1,1-1 0,-1 1 0,1 1 0,0-1 0,1 0 0,-1 1-1,1 0 1,5-5 0,1 1 3,0 0 0,0 1 0,1 0 0,0 1 1,1 0-1,-1 1 0,23-6 0,-30 9-111,0 0-1,1 0 1,-1 0 0,0 1 0,1 0-1,-1 0 1,0 0 0,1 1 0,-1-1 0,0 1-1,1 0 1,-1 0 0,0 0 0,0 1-1,0 0 1,0-1 0,0 1 0,5 4 0,-6-2-7,0-1 1,-1 0 0,0 1 0,0-1-1,0 1 1,0-1 0,0 1 0,-1 0-1,1 0 1,-1 0 0,0 0 0,0 0 0,-1 0-1,1 0 1,-1 0 0,0 0 0,0 1-1,0-1 1,-2 7 0,-1 4 4,0 0 1,0 0 0,-1-1-1,-1 1 1,-1-1-1,0 0 1,-9 14-1,-63 92 41,45-73-40,3-6 21,-23 35 81,50-70-101,0-1 0,0 1 0,0 1 0,0-1 0,1 0 1,0 1-1,1-1 0,-1 1 0,1 0 0,0 8 1,1-14-7,1 0 1,-1 0 0,0 0-1,1 0 1,-1 0 0,1-1 0,-1 1-1,1 0 1,-1 0 0,1-1 0,-1 1-1,1 0 1,0-1 0,0 1-1,-1 0 1,1-1 0,0 1 0,0-1-1,0 0 1,-1 1 0,1-1 0,0 0-1,0 1 1,0-1 0,0 0 0,0 0-1,0 0 1,0 0 0,0 1-1,0-1 1,0-1 0,0 1 0,1 0-1,34-3 117,-16-1-41,0-2 1,0 0-1,-1-1 1,35-18-1,68-47-1687,-82 43-1619,-20 5-2339,-11 3-3572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8.772"/>
    </inkml:context>
    <inkml:brush xml:id="br0">
      <inkml:brushProperty name="width" value="0.025" units="cm"/>
      <inkml:brushProperty name="height" value="0.025" units="cm"/>
    </inkml:brush>
  </inkml:definitions>
  <inkml:trace contextRef="#ctx0" brushRef="#br0">66 1 9097,'-11'0'3459,"1"0"-544,4 3-994,-1 9-1344,-1 4-481,-2 2-1377,-4-1-4485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9.128"/>
    </inkml:context>
    <inkml:brush xml:id="br0">
      <inkml:brushProperty name="width" value="0.025" units="cm"/>
      <inkml:brushProperty name="height" value="0.025" units="cm"/>
    </inkml:brush>
  </inkml:definitions>
  <inkml:trace contextRef="#ctx0" brushRef="#br0">0 188 10410,'13'-54'2456,"-10"35"-1065,1 0 1,1 0-1,0 1 1,2 0-1,10-23 1,-17 42-1372,0-1 0,0 0 0,0 1 0,0-1 0,0 0 0,0 0 0,0 1 0,0-1 1,0 0-1,0 0 0,1 1 0,-1-1 0,0 0 0,0 0 0,0 1 0,0-1 0,0 0 0,1 0 1,-1 1-1,0-1 0,0 0 0,0 0 0,0 0 0,1 1 0,-1-1 0,0 0 0,0 0 0,1 0 0,-1 0 1,0 0-1,0 1 0,1-1 0,-1 0 0,0 0 0,0 0 0,1 0 0,-1 0 0,0 0 0,1 0 0,-1 0 1,0 0-1,0 0 0,1 0 0,-1 0 0,0 0 0,1 0 0,-1-1 0,0 1 0,0 0 0,1 0 0,-1 0 1,0 0-1,0 0 0,0 0 0,1-1 0,-1 1 0,0 0 0,0 0 0,0 0 0,1-1 0,-1 1 1,0 0-1,0-1 0,3 24 461,-3 71 599,-15 117 1,7-131-696,8-76-373,-1 1 16,0 0 1,1 0 0,0 0-1,0 1 1,0-1 0,1 0-1,1 6 1,-1-10-26,-1 0 1,1-1 0,-1 1-1,1 0 1,0 0-1,-1 0 1,1 0 0,0-1-1,0 1 1,0 0-1,0-1 1,-1 1 0,1-1-1,0 1 1,0-1-1,0 1 1,0-1 0,0 0-1,0 1 1,1-1-1,-1 0 1,0 0-1,0 0 1,0 0 0,0 0-1,0 0 1,0 0-1,0 0 1,0 0 0,0-1-1,0 1 1,0 0-1,0-1 1,0 1 0,0 0-1,0-1 1,0 1-1,0-1 1,1-1 0,15-5-1281,-1-1 0,25-17 1,-17 9-2612,-1-2 1,33-30 0,-34 22-6342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9.564"/>
    </inkml:context>
    <inkml:brush xml:id="br0">
      <inkml:brushProperty name="width" value="0.025" units="cm"/>
      <inkml:brushProperty name="height" value="0.025" units="cm"/>
    </inkml:brush>
  </inkml:definitions>
  <inkml:trace contextRef="#ctx0" brushRef="#br0">20 361 15983,'0'0'1682,"-3"12"-465,-10 37-203,12-47-974,0-1 0,1 1 0,-1-1-1,1 1 1,0-1 0,-1 1 0,1-1 0,0 1-1,0 0 1,0-1 0,0 1 0,0 0 0,1-1 0,-1 1-1,0-1 1,1 1 0,-1-1 0,1 1 0,-1-1-1,1 1 1,0-1 0,0 1 0,0-1 0,-1 0-1,1 0 1,1 1 0,-1-1 0,0 0 0,0 0 0,0 0-1,1 0 1,-1 0 0,0 0 0,1 0 0,-1-1-1,1 1 1,-1 0 0,1-1 0,-1 1 0,1-1 0,-1 0-1,1 1 1,-1-1 0,1 0 0,0 0 0,2 0-1,1 0-19,0-1-1,0 1 0,-1-1 0,1 0 1,0 0-1,-1 0 0,1-1 0,-1 0 1,1 0-1,-1 0 0,1 0 0,-1-1 1,5-3-1,-3-1-33,0-1 1,-1 0-1,1 0 0,-2 0 1,1 0-1,-1-1 1,0 0-1,-1 0 0,0 0 1,-1 0-1,2-11 0,-3 17 0,0-1 0,-1 0-1,0 1 1,0-1 0,0 0 0,0 1-1,-1-1 1,1 1 0,-1-1-1,0 1 1,0-1 0,-1 1-1,-2-7 1,3 8 2,-1 0 0,0 0 1,1 1-1,-1-1 0,0 0 0,0 1 0,0-1 1,0 1-1,-1-1 0,1 1 0,0 0 0,0 0 1,-1 0-1,1 0 0,-1 1 0,1-1 0,-1 1 1,1-1-1,-1 1 0,1 0 0,-1 0 0,-2 0 1,3 0 5,1 0 0,-1 1 0,0-1 0,0 0 1,1 1-1,-1-1 0,0 1 0,1 0 0,-1-1 1,1 1-1,-1 0 0,1 0 0,-1 0 0,1 0 1,0 0-1,-1 0 0,1 0 0,0 1 0,-2 2 0,0 0 7,0 0-1,1 1 0,0-1 1,-1 1-1,2 0 0,-3 9 0,0 2 93,1 0 0,1 0-1,0 24 1,2-35-27,0 0 0,0 0 1,1-1-1,-1 1 0,1 0 1,0 0-1,0-1 0,1 1 0,-1 0 1,5 8-1,-5-12-48,1 1 0,-1-1-1,1 0 1,-1 0 0,1 0 0,-1 1-1,1-1 1,0-1 0,-1 1 0,1 0-1,0 0 1,0-1 0,0 1 0,-1-1-1,1 1 1,0-1 0,0 0 0,0 0-1,0 0 1,0 0 0,0 0 0,0 0-1,0 0 1,0-1 0,0 1 0,-1-1-1,1 1 1,0-1 0,0 0 0,0 0-1,1-1 1,6-2-1,1-1 1,-1-1-1,-1 0 1,1 0-1,-1-1 1,0 0-1,-1 0 0,0 0 1,0-1-1,10-15 1,-3 3-134,-1-1 0,-1-1 0,14-32 0,-13 10-132,-12 39 160,-5 24 113,4-18-19,-5 33 222,1 0 0,1 49 0,3-82-228,0 0 0,0-1 0,0 1 1,0 0-1,0 0 0,0-1 0,0 1 0,0 0 1,0-1-1,0 1 0,0 0 0,1 0 0,-1-1 1,0 1-1,0 0 0,1-1 0,-1 1 0,1 0 1,-1-1-1,0 1 0,1-1 0,-1 1 0,1-1 1,0 1-1,-1-1 0,1 1 0,-1-1 0,1 1 1,0-1-1,1 1 0,-2-1-42,1 0 0,0-1 0,0 1 0,0 0-1,0 0 1,0-1 0,0 1 0,0 0 0,-1-1 0,1 1 0,0-1 0,0 1-1,-1-1 1,1 0 0,0 1 0,-1-1 0,1 0 0,0 1 0,-1-1 0,1 0-1,-1 0 1,1 1 0,-1-1 0,0 0 0,1-1 0,6-14-1768,-2 0 0,0 0 0,0 0 0,-2 0 0,0 0 0,-1-1 0,0 0 0,-2 1 0,-2-29 0,-9-56 151,-7 6 10554,15 83-6674,6 25-1225,0-1 0,0 1-1,1-1 1,6 13 0,12 6-3027,-18-28 1078,-1 1 0,1-2 1,-1 1-1,1 0 0,0-1 1,8 4-1,2-1-8176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19.894"/>
    </inkml:context>
    <inkml:brush xml:id="br0">
      <inkml:brushProperty name="width" value="0.025" units="cm"/>
      <inkml:brushProperty name="height" value="0.025" units="cm"/>
    </inkml:brush>
  </inkml:definitions>
  <inkml:trace contextRef="#ctx0" brushRef="#br0">60 18 11018,'0'0'1815,"0"12"294,-1 0-1620,0-4-169,0 0 0,1 0 0,0 0 0,1 1 0,-1-1 0,3 9 1,-2-14-283,0-1 1,0 1 0,0-1-1,0 1 1,0-1 0,1 0-1,-1 1 1,1-1 0,-1 0 0,1 0-1,0 0 1,0 0 0,0-1-1,0 1 1,0 0 0,0-1-1,1 1 1,-1-1 0,0 0 0,1 0-1,-1 0 1,1 0 0,-1 0-1,1-1 1,0 1 0,3 0-1,8 1 59,-8-2 52,-1 0 0,1 1 0,-1 0 0,1 0 0,-1 1 0,1 0 0,7 3 0,-13-5-117,1 1 1,0-1 0,0 1-1,-1 0 1,1-1 0,-1 1-1,1 0 1,0-1 0,-1 1-1,1 0 1,-1 0-1,1-1 1,-1 1 0,0 0-1,1 0 1,-1 0 0,0 0-1,0-1 1,1 1-1,-1 0 1,0 1 0,0 1 7,-1-1-1,1 0 1,-1 0 0,1 1 0,-1-1 0,0 0 0,0 0 0,0 0 0,0 0 0,0 0 0,0 0 0,-2 2-1,-5 8 33,-1-1-1,0-1 1,-1 0-1,0 0 1,0-1-1,-1 0 1,0-1-1,0 0 1,-1-1-1,0 0 0,-1-1 1,-13 6-1,25-12-63,0 0-1,0 0 0,1 1 1,-1-1-1,0 0 0,0 0 1,0 0-1,0 0 0,1 0 1,-1 0-1,0 0 0,0 0 1,0-1-1,1 1 0,-1 0 0,0 0 1,0-1-1,1 1 0,-1 0 1,0-1-1,1 1 0,-1-1 1,0 1-1,1-1 0,-1 1 1,0-1-1,1 1 0,-1-1 1,1 0-1,-1 1 0,1-1 1,0 0-1,-1-1 0,0-1-52,0 0-1,0 0 1,1 0-1,0 0 0,0 0 1,0 0-1,0 0 1,0-1-1,1-3 1,20-67-1713,25-60-4712,-22 54 998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0.403"/>
    </inkml:context>
    <inkml:brush xml:id="br0">
      <inkml:brushProperty name="width" value="0.025" units="cm"/>
      <inkml:brushProperty name="height" value="0.025" units="cm"/>
    </inkml:brush>
  </inkml:definitions>
  <inkml:trace contextRef="#ctx0" brushRef="#br0">23 1 9161,'0'0'4703,"1"10"-2221,0 26-1189,-2 0 0,-1 0-1,-7 40 1,3-37-516,2 1 1,2 0-1,3 46 0,-1-84-763,-1 1-1,1-1 1,1 0-1,-1 1 1,0-1-1,1 0 1,-1 1 0,1-1-1,-1 0 1,1 0-1,0 1 1,0-1-1,0 0 1,0 0 0,1 0-1,-1 0 1,1 0-1,-1-1 1,1 1 0,-1 0-1,1-1 1,0 1-1,0-1 1,0 1-1,0-1 1,0 0 0,0 0-1,0 0 1,0 0-1,0 0 1,1-1 0,-1 1-1,3 0 1,-2-1-16,1-1 1,0 0-1,-1 1 1,1-1 0,-1-1-1,1 1 1,-1 0 0,0-1-1,1 1 1,-1-1-1,0 0 1,0 0 0,0-1-1,0 1 1,-1-1-1,1 1 1,-1-1 0,1 0-1,-1 0 1,3-5-1,46-84-958,-40 69 863,0 1 0,1 0-1,2 1 1,25-31 0,-38 51 97,0-1 1,0 1 0,1 0 0,-1 0-1,0 0 1,0 0 0,0 0 0,1 0-1,-1 0 1,1 1 0,-1-1 0,1 0 0,-1 1-1,1-1 1,-1 1 0,1 0 0,-1-1-1,3 1 1,-3 0 2,0 0 0,0 1 0,0-1 1,0 1-1,0-1 0,0 1 0,0-1 0,0 1 0,0-1 0,0 1 0,0 0 1,-1-1-1,1 1 0,0 0 0,0 0 0,-1 0 0,1 0 0,0 0 0,-1 0 1,1 1-1,3 7 33,0 1-1,0 0 1,-1 0 0,2 18 0,3 2 30,-7-29-57,-1 1-1,1-1 1,0 0-1,-1 0 1,1 0-1,0 0 0,0 0 1,0 0-1,0 0 1,0 0-1,0-1 1,0 1-1,0 0 1,0 0-1,0-1 0,0 1 1,1-1-1,-1 1 1,0-1-1,0 1 1,1-1-1,-1 0 1,0 0-1,1 0 0,-1 1 1,0-1-1,0 0 1,1-1-1,-1 1 1,0 0-1,1 0 1,-1-1-1,0 1 0,0 0 1,1-1-1,-1 1 1,0-1-1,0 0 1,0 1-1,0-1 1,0 0-1,1 0 0,-1 0 1,10-7-27,0 1 1,-1-2 0,13-12-1,-14 12-108,4-3-108,-7 5-30,0 2 0,0-1 0,0 1 0,1 0 0,0 0 0,0 1 0,0-1 0,0 2 0,1-1 0,12-4 0,-19 8 245,0 0 0,0 0 1,0 0-1,0 0 1,0 0-1,0 0 1,0 0-1,0 0 1,0 1-1,0-1 0,0 0 1,0 1-1,0-1 1,0 0-1,-1 1 1,1-1-1,0 1 1,0-1-1,0 1 0,-1 0 1,1-1-1,0 1 1,-1 0-1,1-1 1,0 1-1,-1 0 1,1 0-1,-1 0 1,1-1-1,-1 1 0,1 0 1,-1 0-1,0 0 1,0 0-1,1 0 1,-1 1-1,3 42 554,-3-36-405,1 150 1194,-2 169 1596,0-328-2911,1 1-1,0 0 1,0-1-1,-1 1 1,1 0-1,0-1 1,-1 1 0,1 0-1,0-1 1,-1 1-1,1 0 1,0 0-1,-1-1 1,1 1-1,-1 0 1,1 0-1,0 0 1,-1 0-1,1-1 1,-1 1 0,1 0-1,-1 0 1,1 0-1,-1 0 1,1 0-1,0 0 1,-1 0-1,1 0 1,-1 0-1,1 0 1,-1 1 0,1-1-1,-1 0 1,1 0-1,0 0 1,-1 0-1,1 1 1,-1-1-1,1 0 1,0 1-1,-1-1 1,1 0 0,0 0-1,-1 1 1,1-1-1,0 1 1,0-1-1,-1 0 1,1 1-1,0-1 1,0 0-1,0 1 1,-1-1-1,1 1 1,0-1 0,0 1-1,0-1 1,0 1-1,0-1 1,0 0-1,0 1 1,0-1-1,0 1 1,0-1-1,0 1 1,0 0 0,-23-33 561,14 12-606,1-1 1,1-1 0,1 1 0,0-1 0,2 0 0,0 0-1,2-1 1,0 1 0,3-34 0,1 38-434,0 0 0,1-1-1,2 1 1,11-32 0,-10 34-630,2 0-1,0 0 1,1 1-1,0 0 1,17-19-1,12-9-7969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1.271"/>
    </inkml:context>
    <inkml:brush xml:id="br0">
      <inkml:brushProperty name="width" value="0.025" units="cm"/>
      <inkml:brushProperty name="height" value="0.025" units="cm"/>
    </inkml:brush>
  </inkml:definitions>
  <inkml:trace contextRef="#ctx0" brushRef="#br0">107 385 3940,'0'-9'7377,"0"1"-6653,-1 0-1,0 0 0,0 0 1,-4-14-1,5 20-544,-1-1 0,0 1 0,1 0 0,-1 0 0,0 0-1,0 0 1,0 0 0,0 1 0,-1-1 0,1 0 0,0 0 0,-1 1 0,1-1 0,-1 1 0,1-1 0,-1 1 0,0 0 0,0-1 0,0 1 0,0 0 0,0 0 0,0 0 0,0 1-1,0-1 1,0 0 0,0 1 0,-3-1 0,3 2-102,0-1 0,0 1-1,1 0 1,-1 0 0,0 0-1,1 0 1,-1 0 0,1 0-1,-1 1 1,1-1 0,-1 0-1,1 1 1,0-1 0,0 1-1,0 0 1,0-1 0,0 1 0,0 0-1,0 0 1,0-1 0,1 1-1,-1 0 1,0 4 0,-13 48 378,11-41-345,1 0 0,0 0 0,1-1 0,0 1 0,1 0 0,0 0 0,4 22 1,-4-34-107,0-1 0,1 1 0,-1-1 0,1 1 0,-1-1 0,1 1 0,-1-1 0,1 1 0,-1-1 1,1 0-1,-1 1 0,1-1 0,0 0 0,-1 1 0,1-1 0,-1 0 0,1 0 0,0 0 0,-1 0 1,1 0-1,0 0 0,-1 1 0,1-1 0,0-1 0,-1 1 0,1 0 0,0 0 0,-1 0 0,1 0 1,0 0-1,-1-1 0,1 1 0,-1 0 0,1 0 0,0-1 0,-1 1 0,1 0 0,-1-1 0,1 1 1,-1-1-1,1 1 0,-1-1 0,1 1 0,-1-1 0,0 1 0,1-1 0,-1 1 0,1-2 0,22-25 223,3-17-20,-2-2 0,-2 0 1,-2-1-1,-2-1 1,-2-1-1,16-87 1,-27 98-132,-4 24-77,-4 21-85,-11 42 66,3 0 0,2 1 0,-4 98 0,12-147 17,1 1 0,0-1 0,0 1 0,0-1 0,0 0 0,0 1 0,0-1 0,1 0 0,-1 1 0,0-1 0,1 0 0,-1 1 0,1-1 0,-1 0 0,1 0 0,0 0 0,0 1 0,-1-1 0,1 0 1,0 0-1,0 0 0,0 0 0,0 0 0,0 0 0,0-1 0,0 1 0,2 1 0,-1-2 3,0 0 0,1 1 0,-1-1 0,0 0 0,0 0 0,0-1 0,1 1 0,-1 0 0,0-1 0,0 1 0,0-1 0,0 0 0,1 0 0,2-2 0,5-2 14,0-1-1,-1 0 1,0 0 0,0-1 0,12-13 0,38-60 49,-43 56-78,-7 19-37,-4 17 10,-1 26 12,-4-30 47,1-2-16,-1 0 1,1-1-1,1 1 0,-1-1 0,1 1 0,0-1 0,0 0 1,0 0-1,1 0 0,0 0 0,0 0 0,5 6 1,-6-9 1,0-1 1,-1 1-1,1-1 1,0 0-1,0 0 1,0 0-1,0 0 1,0 0-1,0 0 1,0 0-1,1-1 1,-1 1-1,0-1 1,0 0-1,0 1 1,1-1 0,-1 0-1,0 0 1,0 0-1,1-1 1,-1 1-1,0 0 1,0-1-1,0 0 1,0 1-1,0-1 1,1 0-1,-1 0 1,-1 0-1,1 0 1,0-1-1,0 1 1,0-1-1,2-2 1,2-1 24,0 0 0,-1 0 0,0-1 0,0 0 0,0 0 0,-1 0 0,0 0 0,0-1 1,0 0-1,-1 0 0,0 0 0,0 0 0,-1 0 0,0-1 0,0 1 0,-1-1 0,0 1 0,0-1 0,-1 1 0,0-1 0,0 0 0,-1 1 0,0-1 1,0 1-1,-1-1 0,0 1 0,0-1 0,-1 1 0,0 0 0,0 0 0,0 0 0,-1 1 0,0-1 0,-8-8 0,8 10-116,0 0 0,0 1 0,0 0 0,-1 0 0,0 0 0,1 0 0,-1 1 0,-1-1-1,1 1 1,0 1 0,-1-1 0,0 1 0,-7-2 0,35 19-3761,24 4-3993,-22-10-368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1.630"/>
    </inkml:context>
    <inkml:brush xml:id="br0">
      <inkml:brushProperty name="width" value="0.025" units="cm"/>
      <inkml:brushProperty name="height" value="0.025" units="cm"/>
    </inkml:brush>
  </inkml:definitions>
  <inkml:trace contextRef="#ctx0" brushRef="#br0">1 0 13293,'0'0'8712,"1"64"-7463,1-16-416,5 7-481,1 4-160,4 0-96,1-6-64,1-5-32,-2-8-64,-2-12-544,0-13-545,-8-13-961,-4-27-6342,-18-8-2819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1.987"/>
    </inkml:context>
    <inkml:brush xml:id="br0">
      <inkml:brushProperty name="width" value="0.025" units="cm"/>
      <inkml:brushProperty name="height" value="0.025" units="cm"/>
    </inkml:brush>
  </inkml:definitions>
  <inkml:trace contextRef="#ctx0" brushRef="#br0">1 167 14894,'0'0'4677,"30"-51"-2820,3 39-415,7 1-481,7 0-353,3-2-256,2 2-255,-2-2-65,-6 1-193,-6 0-1216,-13 1-769,-15 5-1121,-10 2-2434,-13 4-4933</inkml:trace>
  <inkml:trace contextRef="#ctx0" brushRef="#br0" timeOffset="1">70 340 17264,'0'0'3107,"76"-26"-736,-25-6-898,4-3-865,2-3-543,-5 2-354,-10 5-1761,-15 7-1537,-19 10-3139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2.315"/>
    </inkml:context>
    <inkml:brush xml:id="br0">
      <inkml:brushProperty name="width" value="0.025" units="cm"/>
      <inkml:brushProperty name="height" value="0.025" units="cm"/>
    </inkml:brush>
  </inkml:definitions>
  <inkml:trace contextRef="#ctx0" brushRef="#br0">0 275 15727,'0'0'1633,"61"-16"-640,-20-19-448,7-5-385,-5-5-192,0-4-1409,-10 4-2755,-14 1-577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2.782"/>
    </inkml:context>
    <inkml:brush xml:id="br0">
      <inkml:brushProperty name="width" value="0.025" units="cm"/>
      <inkml:brushProperty name="height" value="0.025" units="cm"/>
    </inkml:brush>
  </inkml:definitions>
  <inkml:trace contextRef="#ctx0" brushRef="#br0">1 251 10378,'0'10'1911,"0"-5"-1669,0 10 740,0 1 1,0-1-1,5 26 1,-4-38-833,-1 0-1,1-1 1,0 1 0,0 0-1,0-1 1,0 1 0,1-1 0,-1 0-1,0 1 1,1-1 0,0 0-1,-1 0 1,4 3 0,-4-4-111,1-1 0,-1 1 0,1 0 0,-1-1 1,1 1-1,-1-1 0,1 1 0,-1-1 0,1 0 1,-1 0-1,1 0 0,-1 0 0,1 0 0,0 0 1,-1 0-1,1 0 0,-1-1 0,1 1 0,-1 0 1,1-1-1,-1 0 0,1 1 0,-1-1 0,0 0 1,3-1-1,1-2 40,0 0 1,-1 0-1,1-1 1,-1 0-1,0 1 1,0-1-1,-1-1 1,0 1-1,1 0 1,-2-1-1,1 0 1,-1 0-1,2-6 1,3-9-44,-1 0 1,5-32-1,-7 3-360,-4 47 164,-1 30 297,-1 2 135,0-18-109,1 1 0,0-1 0,1 0 0,0 1-1,1-1 1,0 1 0,0-1 0,2 0 0,4 17 0,-6-27-124,-1 0 1,1 1 0,0-1-1,-1 0 1,1 0-1,0 0 1,0-1-1,0 1 1,-1 0 0,1 0-1,0 0 1,0 0-1,0-1 1,0 1-1,0-1 1,1 1 0,-1-1-1,0 1 1,0-1-1,0 1 1,0-1 0,1 0-1,-1 0 1,0 1-1,2-1 1,0-1 21,-1 1 0,1-1-1,-1 0 1,1 0 0,-1 0 0,0 0 0,1 0 0,-1 0 0,0-1-1,0 1 1,4-4 0,2-3 65,0 0-1,0 0 0,-1-1 1,8-13-1,0-7-69,-1 0-1,-1-1 1,-2 0-1,8-34 1,-20 102-60,0-23 4,0 0-1,1 0 1,4 23-1,-4-38 2,0 1 0,0-1 0,0 1 0,0-1 0,0 1-1,0-1 1,1 1 0,-1-1 0,0 1 0,0-1 0,0 1 0,1-1 0,-1 1-1,0-1 1,1 0 0,-1 1 0,0-1 0,1 0 0,-1 1 0,1-1-1,-1 0 1,1 1 0,-1-1 0,0 0 0,1 0 0,-1 1 0,1-1-1,-1 0 1,1 0 0,0 0 0,-1 0 0,2 0 0,18-7 58,12-21-8,-24 17-40,-1 0-1,-1-1 1,0 1 0,-1-1-1,0-1 1,0 1 0,2-16-1,-2 11 279,0 1-1,1 0 0,10-19 1,-16 34-277,0 0 0,0 0 0,1 1 0,-1-1 0,0 0 1,1 0-1,-1 0 0,1 1 0,-1-1 0,1 0 0,-1 1 1,1-1-1,0 0 0,-1 1 0,1-1 0,0 1 0,-1-1 1,1 1-1,0-1 0,0 1 0,0-1 0,-1 1 0,1 0 0,0 0 1,0-1-1,0 1 0,0 0 0,1 0 0,-1 1-6,0-1 0,0 1 0,0 0-1,0 0 1,0 0 0,0 0 0,-1 0 0,1 0-1,0 0 1,-1 0 0,1 0 0,0 0-1,-1 0 1,1 0 0,-1 1 0,1 1 0,8 55 50,-11-24-25,-1 1-1,-15 66 1,13-80-16,39-72-1963,-6 0-3642,-17 26 481,-3 1-2103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543"/>
    </inkml:context>
    <inkml:brush xml:id="br0">
      <inkml:brushProperty name="width" value="0.025" units="cm"/>
      <inkml:brushProperty name="height" value="0.025" units="cm"/>
    </inkml:brush>
  </inkml:definitions>
  <inkml:trace contextRef="#ctx0" brushRef="#br0">0 623 14606,'0'0'3715,"15"-53"-2433,29 15-450,16-14 33,15-10-160,12-9-353,6-1-256,1 0-192,-5 5-865,-11-1-2978,-11 0-7176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2.435"/>
    </inkml:context>
    <inkml:brush xml:id="br0">
      <inkml:brushProperty name="width" value="0.025" units="cm"/>
      <inkml:brushProperty name="height" value="0.025" units="cm"/>
    </inkml:brush>
  </inkml:definitions>
  <inkml:trace contextRef="#ctx0" brushRef="#br0">0 143 14446,'0'0'1105,"11"-3"-187,235-69 876,13 10-8083,-248 60 5884,21-2-413,-31 4 844,0 0 0,-1 1 1,1-1-1,0 0 1,-1 1-1,1-1 1,-1 0-1,1 1 1,0-1-1,-1 1 1,1-1-1,-1 0 0,1 1 1,-1 0-1,0-1 1,1 1-1,-1-1 1,1 1-1,-1-1 1,0 1-1,0 0 1,1-1-1,-1 1 0,0 0 1,0-1-1,0 1 1,0 0-1,0-1 1,1 1-1,-1 0 1,-1-1-1,1 1 1,0 0-1,0 0 0,0-1 1,0 1-1,0 0 1,-1-1-1,1 1 1,-1 0-1,-2 12 817,-1-1-1,-1 1 0,-7 14 1,8-21-607,0 1 0,1 0 1,0 0-1,0 1 0,1-1 1,0 1-1,0-1 0,1 1 1,-1 0-1,2-1 0,-1 1 1,1 0-1,1 8 1,0-14-226,1 0 1,-1 0 0,0 0 0,1-1 0,-1 1 0,1 0-1,-1-1 1,1 1 0,0-1 0,0 1 0,0-1 0,0 0-1,0 0 1,0 0 0,0 0 0,0 0 0,0 0 0,1-1-1,-1 1 1,0-1 0,0 0 0,1 1 0,-1-1 0,0 0-1,1 0 1,-1-1 0,4 0 0,9 1 33,0-1 0,-1-1 1,17-4-1,-4-2 41,-1-2-1,47-23 1,-51 21-81,1 1 0,1 2 0,45-14 1,-68 24-6,-1-1 0,1 0 0,-1 0 0,1 0 0,-1 1 0,1-1 0,0 0 0,-1 0 1,1 1-1,-1-1 0,1 1 0,-1-1 0,0 0 0,1 1 0,-1-1 0,1 1 0,-1-1 1,0 1-1,1-1 0,-1 1 0,0-1 0,0 1 0,1-1 0,-1 1 0,0 0 0,0-1 0,0 1 1,0-1-1,0 1 0,0 0 0,0-1 0,0 1 0,0 0 0,0-1 0,0 1 0,0-1 1,0 1-1,0 0 0,0-1 0,-1 2 0,-4 28 134,-1-6-72,2-13-89,2 1-1,-1-1 1,-1 23-1,4-34-16,0 0-1,0 0 1,0 1-1,1-1 0,-1 0 1,0 1-1,0-1 1,0 0-1,0 0 0,0 1 1,1-1-1,-1 0 1,0 0-1,0 1 0,0-1 1,1 0-1,-1 0 1,0 0-1,0 1 0,0-1 1,1 0-1,-1 0 1,0 0-1,1 0 0,-1 0 1,0 0-1,0 1 1,1-1-1,-1 0 0,0 0 1,1 0-1,-1 0 1,0 0-1,0 0 0,1 0 1,-1 0-1,0 0 1,1 0-1,-1-1 0,0 1 1,1 0-1,-1 0 1,0 0-1,0 0 0,1 0 1,-1 0-1,0-1 1,0 1-1,1 0 0,-1 0 1,0 0-1,0-1 1,0 1-1,1 0 0,-1-1 1,16-11-2498,-2-15-2311,-3-7-4617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3.391"/>
    </inkml:context>
    <inkml:brush xml:id="br0">
      <inkml:brushProperty name="width" value="0.025" units="cm"/>
      <inkml:brushProperty name="height" value="0.025" units="cm"/>
    </inkml:brush>
  </inkml:definitions>
  <inkml:trace contextRef="#ctx0" brushRef="#br0">1 79 13581,'0'0'4815,"5"-10"-2653,-2 5-1946,-2 1-136,1 0 1,-1 1 0,1-1-1,0 1 1,0-1 0,1 1-1,-1-1 1,1 1 0,0 0-1,0 0 1,0 0-1,0 1 1,0-1 0,0 1-1,1 0 1,-1 0 0,1 0-1,0 0 1,-1 0-1,1 1 1,0 0 0,0 0-1,0 0 1,6-1 0,-9 2-79,0 0 0,-1 0 0,1 0 0,-1 0 0,1 0 0,-1 1 0,1-1 1,-1 0-1,1 0 0,-1 0 0,1 1 0,0-1 0,-1 0 0,0 1 0,1-1 0,-1 0 1,1 1-1,-1-1 0,1 0 0,-1 1 0,0-1 0,1 1 0,-1-1 0,0 1 1,1-1-1,-1 1 0,0-1 0,0 1 0,0-1 0,1 2 0,-1 22 78,-13 21 170,-37 38 620,53-122-614,-1 30-236,1 0 0,0 0 0,1 0 0,0 1 0,8-15 0,-9 20-10,0-1 0,0 0-1,0 1 1,1 0 0,-1 0-1,1 0 1,0 0 0,0 0 0,0 1-1,0 0 1,1 0 0,-1 0 0,5-1-1,-3 0 55,0 1-1,0 0 1,0 1 0,0 0-1,0 0 1,0 0 0,12 0-1,-17 2-41,1-1 0,-1 1 0,1-1 1,-1 1-1,1-1 0,-1 1 0,1 0 0,-1 0 0,0 0 0,1 0 0,-1 0 0,0 0 0,0 0 0,0 0 0,0 1 0,0-1 0,0 0 0,0 1 0,0-1 0,0 0 1,-1 1-1,1-1 0,-1 1 0,1 0 0,-1-1 0,1 1 0,-1-1 0,0 1 0,0 0 0,0-1 0,0 1 0,0-1 0,0 1 0,-1 2 0,1 18 122,-2 1 0,0-1-1,-2 0 1,-1 0-1,0 0 1,-2 0-1,0-1 1,-12 24-1,18-44-109,1 0 0,-1 0 1,0 0-1,1 0 0,-1 0 0,1 0 0,0 0 0,-1 0 0,1 0 0,0 0 0,0 0 0,0 0 0,-1 0 0,1 1 1,0-1-1,1 0 0,-1 0 0,0 0 0,0 0 0,0 0 0,1 0 0,-1 0 0,0 0 0,1 2 0,1-3-14,-1 1-1,0-1 0,0 0 0,0 1 0,0-1 1,0 0-1,0 0 0,0 0 0,1 0 1,-1 0-1,0 0 0,0 0 0,0 0 1,0 0-1,0-1 0,0 1 0,0 0 1,0-1-1,2 0 0,67-37-376,-53 28-58,12-3-749,-22 11 34,0-1 0,0 0 0,-1 0 0,1-1 0,5-4 0,-8 3-3092,-4-2-1704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3.735"/>
    </inkml:context>
    <inkml:brush xml:id="br0">
      <inkml:brushProperty name="width" value="0.025" units="cm"/>
      <inkml:brushProperty name="height" value="0.025" units="cm"/>
    </inkml:brush>
  </inkml:definitions>
  <inkml:trace contextRef="#ctx0" brushRef="#br0">0 265 5445,'0'0'9097,"36"-49"-5574,-6 29-576,5 2-641,9-1-384,1 4-705,1 0-608,-1 3-417,-6 1-160,-7 0 0,-6 0-320,-8 1-833,-6-3-1218,-6-2-1152,-6-6-2659,0-3-7751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4.086"/>
    </inkml:context>
    <inkml:brush xml:id="br0">
      <inkml:brushProperty name="width" value="0.025" units="cm"/>
      <inkml:brushProperty name="height" value="0.025" units="cm"/>
    </inkml:brush>
  </inkml:definitions>
  <inkml:trace contextRef="#ctx0" brushRef="#br0">64 32 15375,'0'0'9673,"-8"4"-8782,4-1-862,0 0 0,0 0 0,0 0 0,1 0 0,0 0 0,-1 1 0,1-1 0,0 1-1,1 0 1,-1 0 0,1 0 0,-1 0 0,1 1 0,0-1 0,1 0 0,-1 1 0,1-1 0,0 1 0,0 0 0,1 0-1,-1-1 1,1 1 0,0 6 0,0-2-22,-2 8 3,1-1-1,1 1 1,1 0 0,4 30 0,-4-45-7,-1 0 1,1 1 0,-1-1-1,1 1 1,0-1-1,0 0 1,0 0 0,0 1-1,0-1 1,0 0 0,1 0-1,-1 0 1,1 0 0,-1-1-1,1 1 1,0 0-1,0-1 1,0 1 0,0-1-1,0 1 1,0-1 0,0 0-1,0 0 1,1 0 0,-1 0-1,0 0 1,1-1-1,-1 1 1,0-1 0,1 1-1,-1-1 1,1 0 0,-1 0-1,1 0 1,-1 0 0,0-1-1,1 1 1,-1 0-1,1-1 1,-1 0 0,4-1-1,-1 0 7,0-1 0,0 1-1,0-1 1,-1 0 0,1-1-1,-1 1 1,1-1 0,-1 0-1,0 0 1,-1 0 0,1 0-1,-1-1 1,0 1 0,0-1-1,0 0 1,0 0 0,-1 0-1,0 0 1,2-6 0,0-4 16,1 1 1,-2-1-1,0 0 1,0 0-1,-1-28 1,-2 37 18,0 0 0,-1 1 0,0-1 0,-1 0 0,1 1 0,-1-1 0,0 1 0,0 0 0,-1-1 0,1 1 0,-1 0 0,0 0 0,-6-6 0,8 9-51,-1 1-1,0-1 1,1 0-1,-1 1 1,0-1 0,0 1-1,0-1 1,0 1-1,0 0 1,0 0 0,0 0-1,-1 0 1,1 0 0,0 1-1,0-1 1,-1 1-1,1-1 1,-1 1 0,1 0-1,0 0 1,-1 0-1,1 0 1,-1 0 0,1 1-1,0-1 1,-1 1 0,1-1-1,0 1 1,0 0-1,-1 0 1,1 0 0,0 0-1,0 0 1,0 1 0,-3 2-1,1 0-193,0 0-1,0 1 0,1 0 1,0 0-1,0 0 1,0 0-1,0 0 1,1 0-1,0 1 0,0-1 1,0 1-1,1 0 1,0-1-1,0 1 1,0 0-1,1 0 0,0 0 1,0 0-1,0 0 1,3 11-1,-2-16-119,0 1 0,0-1 0,0 1 0,0-1 0,0 0-1,0 1 1,1-1 0,-1 0 0,1 0 0,-1 0 0,1 0 0,-1 0 0,1 0-1,-1 0 1,1-1 0,0 1 0,-1-1 0,1 1 0,0-1 0,0 1 0,0-1 0,-1 0-1,1 0 1,0 0 0,0 0 0,0 0 0,-1 0 0,4-1 0,17-2-5739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4.551"/>
    </inkml:context>
    <inkml:brush xml:id="br0">
      <inkml:brushProperty name="width" value="0.025" units="cm"/>
      <inkml:brushProperty name="height" value="0.025" units="cm"/>
    </inkml:brush>
  </inkml:definitions>
  <inkml:trace contextRef="#ctx0" brushRef="#br0">0 75 13933,'0'0'6662,"9"-8"-4649,27-21-881,-35 29-1117,-1 0 0,1 0 0,-1-1 0,1 1 0,0 0 0,-1 0 0,1 0 0,-1 0 0,1 0 0,0 0 1,-1 0-1,1 0 0,-1 0 0,1 0 0,-1 0 0,1 0 0,0 0 0,-1 1 0,1-1 0,-1 0 0,1 0 0,-1 1 0,1-1 0,-1 0 0,1 1 1,-1-1-1,1 0 0,-1 1 0,1-1 0,-1 1 0,0-1 0,1 1 0,-1-1 0,0 1 0,1-1 0,-1 1 0,0-1 0,1 2 0,7 23 406,-7-20-313,4 24 263,-1 1 0,1 40 1,-4-41-196,1 1 1,8 37 0,-10-66-163,0 0 0,0 0 0,0 1 0,1-1 0,-1 0 0,0 0 1,1 0-1,-1 0 0,1 0 0,-1 0 0,1 0 0,-1 0 0,1 0 0,0 0 1,-1 0-1,1 0 0,0 0 0,0 0 0,0-1 0,0 1 0,0 0 0,0-1 0,0 1 1,1 0-1,-1-1-3,0 0 1,0 0 0,1-1-1,-1 1 1,0 0 0,0-1-1,0 1 1,0 0-1,0-1 1,0 0 0,0 1-1,0-1 1,0 0 0,0 1-1,0-1 1,0 0-1,-1 0 1,1 0 0,1-1-1,31-50 204,-11 1-375,29-96-1,-26 69 55,-25 77 98,0 0-1,0 1 1,0-1-1,0 0 1,0 1-1,0-1 1,0 0-1,1 1 1,-1-1-1,0 1 0,0-1 1,1 0-1,-1 1 1,0-1-1,1 1 1,-1-1-1,0 1 1,1-1-1,-1 1 1,1-1-1,-1 1 1,1 0-1,-1-1 0,1 1 1,-1 0-1,2-1 1,2 18-69,-3 48 108,-1-54-38,-3 147 1155,3-157-1142,0-1 0,0 0 0,0 1 0,0-1 0,0 0-1,0 1 1,0-1 0,0 0 0,0 1 0,1-1 0,-1 0 0,0 1 0,0-1-1,0 0 1,0 1 0,0-1 0,0 0 0,1 1 0,-1-1 0,0 0 0,0 1-1,1-1 1,-1 0 0,0 0 0,0 0 0,1 1 0,-1-1 0,0 0 0,1 0-1,-1 0 1,0 1 0,1-1 0,-1 0 0,0 0 0,1 0 0,-1 0 0,0 0-1,1 0 1,-1 0 0,0 0 0,1 0 0,-1 0 0,0 0 0,1 0 0,-1 0-1,0 0 1,1 0 0,-1 0 0,0 0 0,1-1 0,-1 1 0,0 0 0,1 0-1,-1 0 1,0 0 0,0-1 0,1 1 0,-1 0 0,0 0 0,1-1 0,-1 1-1,0 0 1,0-1 0,0 1 0,0 0 0,1 0 0,-1-1 0,19-20 37,11-39-2195,-15-6-5993,-11 28-706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24.906"/>
    </inkml:context>
    <inkml:brush xml:id="br0">
      <inkml:brushProperty name="width" value="0.025" units="cm"/>
      <inkml:brushProperty name="height" value="0.025" units="cm"/>
    </inkml:brush>
  </inkml:definitions>
  <inkml:trace contextRef="#ctx0" brushRef="#br0">1 282 16624,'0'0'7991,"12"7"-6373,-5-3-1402,-4-2-169,0 0 0,0 0 0,0 0 0,0 0 0,0-1 0,0 1-1,1-1 1,-1 0 0,0 0 0,1 0 0,-1-1 0,1 1 0,-1-1 0,1 0 0,-1 1 0,1-2 0,-1 1 0,1 0-1,-1-1 1,0 0 0,1 1 0,-1-1 0,0-1 0,1 1 0,3-3 0,15-10 12,-2-1 0,1-2 1,-2 0-1,25-27 0,-36 35-15,-1 0 0,0 0-1,0-1 1,-1 1 0,0-1 0,-1-1-1,0 1 1,0-1 0,-1 0-1,-1 0 1,0 0 0,2-13 0,-5 22-40,0 0 1,0 0-1,0 0 1,-1 0-1,1 0 1,0 0-1,-1 0 1,0 0-1,1 1 1,-1-1-1,0 0 1,0 0-1,0 1 1,0-1-1,0 0 1,0 1-1,-1-1 1,1 1 0,0-1-1,-1 1 1,1 0-1,-1 0 1,0-1-1,1 1 1,-1 0-1,0 1 1,1-1-1,-1 0 1,0 0-1,0 1 1,0-1-1,0 1 1,0-1-1,0 1 1,0 0-1,-3 0 1,-3-1-6,1 1 0,0 0 1,-1 1-1,1-1 0,0 1 1,0 1-1,-1-1 0,1 1 1,-9 4-1,7-2 7,2 1 1,-1 0-1,0 0 1,1 1-1,0-1 0,0 2 1,1-1-1,0 1 1,0 0-1,0 0 1,1 1-1,0-1 1,1 1-1,-6 13 0,5-10 106,1 0-1,0 1 0,1-1 0,0 1 0,1 0 0,1 0 0,-1 0 0,2 0 0,0 0 0,2 20 0,-1-27-78,0 1-1,1-1 0,0 0 1,0 1-1,0-1 1,0 0-1,1-1 0,0 1 1,0 0-1,0-1 0,0 0 1,1 1-1,0-1 0,0-1 1,0 1-1,0 0 1,1-1-1,-1 0 0,1 0 1,0-1-1,0 1 0,0-1 1,0 0-1,0 0 1,0 0-1,11 1 0,10 2-502,1-2 1,0 0-1,1-2 0,28-2 0,-48 1 61,31-4-4337,-6-10-4126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37.487"/>
    </inkml:context>
    <inkml:brush xml:id="br0">
      <inkml:brushProperty name="width" value="0.025" units="cm"/>
      <inkml:brushProperty name="height" value="0.025" units="cm"/>
    </inkml:brush>
  </inkml:definitions>
  <inkml:trace contextRef="#ctx0" brushRef="#br0">1 123 19186,'0'0'1153,"56"0"-800,-13-4 319,11-2-319,8-3 159,12-1-256,7-4-224,0-1-32,-1 3-96,-6-3-608,-11 1-1122,-20 2-2338,-15 0-3844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37.815"/>
    </inkml:context>
    <inkml:brush xml:id="br0">
      <inkml:brushProperty name="width" value="0.025" units="cm"/>
      <inkml:brushProperty name="height" value="0.025" units="cm"/>
    </inkml:brush>
  </inkml:definitions>
  <inkml:trace contextRef="#ctx0" brushRef="#br0">1 1 19442,'0'0'508,"7"9"298,0 0-676,0-1-1,0 0 1,1-1 0,0 1 0,1-2 0,-1 1 0,2-1 0,-1 0 0,0-1 0,1 0 0,11 3-1,30 7 129,-35-11-376,-1 1 0,1 0 0,0 1 0,27 15 1,-39-18 73,-1-1 0,0 1 0,1-1 0,-1 1 1,0 0-1,0 0 0,0 1 0,-1-1 0,1 1 1,-1-1-1,0 1 0,0 0 0,0-1 1,-1 1-1,1 0 0,-1 0 0,0 1 0,0-1 1,0 0-1,0 0 0,-1 0 0,0 1 1,0 7-1,-2 3 54,-1 0 0,-1 0 0,0 0-1,-1 0 1,0 0 0,-1-1 0,-1 0 0,0-1 0,-16 23 0,-10 10-692,-48 51 0,42-56-2025,2-4-2626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1.054"/>
    </inkml:context>
    <inkml:brush xml:id="br0">
      <inkml:brushProperty name="width" value="0.025" units="cm"/>
      <inkml:brushProperty name="height" value="0.025" units="cm"/>
    </inkml:brush>
  </inkml:definitions>
  <inkml:trace contextRef="#ctx0" brushRef="#br0">158 389 4612,'6'-8'1609,"0"0"-1,0-1 0,-1 0 0,7-15 0,-11 23-1447,-1 0 0,1-1 0,-1 1 0,1 0 0,-1 0 0,0 0-1,1 0 1,-1-1 0,0 1 0,0 0 0,0 0 0,0 0 0,0-1-1,0 1 1,0 0 0,0 0 0,0 0 0,-1-1 0,1 1 0,-1 0-1,1 0 1,-1 0 0,1 0 0,-1 0 0,1 0 0,-1 0 0,0 0-1,0 0 1,1 0 0,-1 0 0,0 0 0,0 0 0,0 1 0,0-1-1,0 0 1,0 1 0,0-1 0,0 1 0,0-1 0,-1 1 0,1-1-1,0 1 1,0 0 0,0 0 0,0-1 0,-1 1 0,1 0 0,0 0-1,0 0 1,-3 1 0,-2-2-105,1 2 1,-1-1-1,0 0 1,0 1-1,0 0 0,1 1 1,-1-1-1,0 1 0,1 0 1,0 1-1,-1-1 0,1 1 1,0 0-1,0 0 0,1 1 1,-1-1-1,0 1 1,1 0-1,0 0 0,0 1 1,1-1-1,-1 1 0,1 0 1,0 0-1,-5 9 0,2-1 17,1-1-1,0 1 0,1 0 0,0 0 0,1 0 0,1 1 0,0-1 0,1 1 0,0 0 0,2 15 0,-2-27-54,1 0 0,0 0-1,0-1 1,1 1-1,-1 0 1,0-1 0,1 1-1,-1 0 1,0-1 0,1 1-1,0-1 1,-1 1 0,1-1-1,0 1 1,0-1 0,0 1-1,0-1 1,0 0 0,0 1-1,1-1 1,-1 0 0,0 0-1,0 0 1,1 0-1,2 1 1,-2-1 4,1-1 0,0 0 0,-1 1-1,1-1 1,0 0 0,-1-1 0,1 1-1,-1 0 1,1-1 0,-1 1 0,1-1 0,-1 0-1,1 0 1,4-2 0,4-4 88,1 1 0,-1-2 0,0 0 1,0 0-1,13-15 0,7-10 81,-1-2 1,-2-2-1,41-69 0,-57 84-39,-1 0-1,-1 0 1,0-1 0,-2-1-1,-1 1 1,-1-2 0,-1 1-1,3-40 1,-7 62-116,-1 0-1,0 0 1,0 1-1,0-1 1,0 0 0,0 1-1,-1-1 1,1 0 0,0 0-1,-1 1 1,1-1 0,-1 1-1,1-1 1,-1 0-1,0 1 1,0-1 0,0 1-1,0 0 1,0-1 0,0 1-1,0 0 1,0-1 0,-1 1-1,1 0 1,-3-1-1,3 1-26,-1 1-1,1 0 0,-1 0 0,0 0 0,1 0 0,-1 0 0,1 0 0,-1 0 0,0 1 0,1-1 0,-1 1 1,1-1-1,-1 1 0,1 0 0,-1-1 0,1 1 0,0 0 0,-1 0 0,1 0 0,0 0 0,-1 0 0,1 0 1,0 0-1,0 1 0,0-1 0,0 0 0,-1 3 0,-7 10-7,0 0-1,1 0 1,1 1-1,0 0 1,1 0-1,0 1 1,2 0-1,-5 22 1,3 1-15,1-1 0,1 57 0,3-90 14,1-1 0,0 1-1,1-1 1,-1 0 0,1 1 0,0-1 0,0 0 0,0 1 0,1-1 0,0 0 0,0 0 0,0 0 0,5 7 0,-5-9 5,0 0 0,0 0 0,0 0 0,0-1 1,1 1-1,-1-1 0,1 0 0,-1 1 0,1-1 0,0 0 0,0-1 1,-1 1-1,1 0 0,0-1 0,0 1 0,0-1 0,-1 0 0,1 0 1,0 0-1,0 0 0,0-1 0,4-1 0,3 0 9,-1-1 0,0 0 0,0-1 0,0 0 0,0 0 0,-1-1 0,1 0-1,-1-1 1,-1 0 0,1 0 0,-1-1 0,7-7 0,4-6 5,-2 0 0,0 0 0,17-32-1,-22 29-29,-10 19-39,-5 15 15,0-3 22,-12 38-42,15-43 52,0 0-1,0 0 1,1 0-1,-1-1 1,1 1-1,0 0 1,0 0-1,0 0 0,0 0 1,1 0-1,-1 0 1,1 0-1,1 4 1,-2-7 6,1 1-1,0 0 1,0-1 0,-1 1 0,1-1-1,0 1 1,0-1 0,-1 1 0,1-1 0,0 0-1,0 1 1,0-1 0,0 0 0,0 0 0,-1 1-1,1-1 1,0 0 0,0 0 0,0 0-1,0 0 1,0 0 0,0 0 0,0-1 0,0 1-1,0 0 1,-1 0 0,1-1 0,0 1 0,1-1-1,26-12 96,-12 1-83,-1 0-1,-1-1 0,0 0 0,0-1 0,-2 0 1,1-1-1,-2-1 0,0 0 0,-1 0 1,-1-1-1,10-26 0,-18 42-11,0-1-1,-1 1 1,1-1-1,-1 1 1,1-1-1,-1 1 1,0-1-1,0 1 1,0-1-1,0 1 1,0-1-1,0 1 1,0-1-1,0 1 1,-1-3-1,1 4-1,-1 0-1,1-1 0,-1 1 0,1 0 0,0 0 1,-1-1-1,1 1 0,-1 0 0,1 0 0,0 0 1,-1 0-1,1 0 0,-1 0 0,1 0 1,-1 0-1,1 0 0,-1 0 0,1 0 0,0 0 1,-1 0-1,1 0 0,-1 0 0,1 0 1,-1 0-1,1 1 0,0-1 0,-1 0 0,1 0 1,0 0-1,-1 1 0,0 0 0,-4 2 5,1 0 0,-1 0-1,1 1 1,0 0 0,0 0-1,-6 7 1,0 4 9,0 0 1,1 0-1,0 1 0,2 0 0,0 1 1,1-1-1,0 1 0,1 1 0,1-1 1,1 1-1,-1 17 0,3-33-12,1-1 1,0 1-1,0-1 1,0 1-1,0-1 0,0 1 1,0-1-1,1 1 1,-1-1-1,0 1 0,1-1 1,-1 1-1,1-1 1,0 1-1,-1-1 0,1 0 1,0 0-1,0 1 1,0-1-1,0 0 0,0 0 1,0 0-1,0 0 1,0 0-1,0 0 0,1 0 1,-1 0-1,0 0 1,1-1-1,-1 1 0,0-1 1,1 1-1,-1-1 1,1 1-1,-1-1 0,1 0 1,-1 1-1,1-1 1,-1 0-1,1 0 0,-1 0 1,1 0-1,-1-1 1,1 1-1,-1 0 0,1-1 1,-1 1-1,3-2 1,5 0-63,-1-1 1,1 0-1,-1-1 1,0 1 0,0-2-1,0 1 1,7-7-1,-5 3-707,0 0-1,-1-1 1,16-19-1,-20 21-218,0 0 0,0-1 0,-1 0 0,0 0 0,0 0 0,3-13 0,4-28-6333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1.380"/>
    </inkml:context>
    <inkml:brush xml:id="br0">
      <inkml:brushProperty name="width" value="0.025" units="cm"/>
      <inkml:brushProperty name="height" value="0.025" units="cm"/>
    </inkml:brush>
  </inkml:definitions>
  <inkml:trace contextRef="#ctx0" brushRef="#br0">50 0 13325,'0'0'9993,"-50"55"-8423,50-38-994,0-2-512,17-2-160,4-5-2402,0-7-2851,2-1-7560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1.738"/>
    </inkml:context>
    <inkml:brush xml:id="br0">
      <inkml:brushProperty name="width" value="0.025" units="cm"/>
      <inkml:brushProperty name="height" value="0.025" units="cm"/>
    </inkml:brush>
  </inkml:definitions>
  <inkml:trace contextRef="#ctx0" brushRef="#br0">18 80 10602,'0'0'6790,"21"72"-4579,-11-36-1,-5 3-609,-2 7-640,-3-1-352,0-1-449,0-4-128,-1-8 0,-6-6-513,0-12-832,-3-9-609,1-5-1089,-2-11-2274,0-17-3074</inkml:trace>
  <inkml:trace contextRef="#ctx0" brushRef="#br0" timeOffset="1">11 10 16367,'0'0'7656,"54"-10"-6247,-25 11-640,5 5-353,1 1-256,1-1-128,-5-3-32,-4-2-480,-6-1-705,-9 0-513,-3 0-160,-18-9-8519,-10 4 4323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2.806"/>
    </inkml:context>
    <inkml:brush xml:id="br0">
      <inkml:brushProperty name="width" value="0.025" units="cm"/>
      <inkml:brushProperty name="height" value="0.025" units="cm"/>
    </inkml:brush>
  </inkml:definitions>
  <inkml:trace contextRef="#ctx0" brushRef="#br0">33 1 6246,'0'0'8648,"-33"66"-8103,33-35-385,3 2-128,12-6-801,7-5-2402,12-11-2594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2.094"/>
    </inkml:context>
    <inkml:brush xml:id="br0">
      <inkml:brushProperty name="width" value="0.025" units="cm"/>
      <inkml:brushProperty name="height" value="0.025" units="cm"/>
    </inkml:brush>
  </inkml:definitions>
  <inkml:trace contextRef="#ctx0" brushRef="#br0">120 58 10250,'0'0'14830,"58"32"-13389,-16-48-704,5-4-321,-3 0-320,-6 3-96,-12 5-640,-7 8-1122,-16 4-1121,-19 11-5701,-12 3 288</inkml:trace>
  <inkml:trace contextRef="#ctx0" brushRef="#br0" timeOffset="1">16 291 13357,'0'0'5925,"-16"53"-3715,35-53-448,15 0-353,14-18-448,6-10-672,8-4-225,-5-3-161,-4-2-1824,-10 0-2788,-14 5-4516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2.467"/>
    </inkml:context>
    <inkml:brush xml:id="br0">
      <inkml:brushProperty name="width" value="0.025" units="cm"/>
      <inkml:brushProperty name="height" value="0.025" units="cm"/>
    </inkml:brush>
  </inkml:definitions>
  <inkml:trace contextRef="#ctx0" brushRef="#br0">76 99 6790,'0'0'9802,"0"9"-8420,-2 24-538,-1-1-1,-1-1 0,-3 1 1,-16 53-1,9-37-138,-9 59 0,26-96 266,7-20-541,9-22-117,-9 9-288,-1 0 1,-1-1-1,-1 0 1,-2-1-1,6-40 1,-2-120 72,-12 161 103,3 22-191,0 1-1,0 0 0,0 0 1,0 0-1,0 0 1,-1 0-1,1-1 0,0 1 1,0 0-1,0 0 0,0 0 1,0 0-1,0 0 1,0 0-1,-1 0 0,1-1 1,0 1-1,0 0 1,0 0-1,0 0 0,0 0 1,-1 0-1,1 0 0,0 0 1,0 0-1,0 0 1,0 0-1,-1 0 0,1 0 1,0 0-1,0 0 1,0 0-1,0 0 0,-1 0 1,1 0-1,0 0 0,0 0 1,0 0-1,0 0 1,0 0-1,-1 1 0,1-1 1,0 0-1,0 0 1,0 0-1,0 0 0,0 0 1,0 0-1,-1 0 1,1 1-1,0-1 0,0 0 1,-2 3 26,0 0 0,1 0 0,-1 0 0,1 0 1,-1 1-1,1-1 0,0 0 0,-1 7 0,0 1 22,0 0-1,1 0 1,0 0-1,2 23 1,-1-33-46,0 0 0,0 1 0,0-1 1,0 1-1,0-1 0,1 0 0,-1 1 1,1-1-1,-1 0 0,1 1 0,-1-1 1,1 0-1,0 0 0,-1 0 0,1 1 0,0-1 1,0 0-1,0 0 0,0 0 0,0 0 1,0-1-1,0 1 0,0 0 0,1 0 1,-1-1-1,0 1 0,0 0 0,1-1 1,-1 1-1,0-1 0,1 0 0,-1 1 1,1-1-1,-1 0 0,0 0 0,1 0 0,-1 0 1,1 0-1,-1 0 0,0 0 0,1-1 1,-1 1-1,0 0 0,1-1 0,-1 1 1,0-1-1,1 0 0,-1 1 0,0-1 1,0 0-1,2-1 0,7-5 8,0 0 1,0-1-1,-1 0 0,0-1 1,-1 0-1,0 0 0,0-1 1,-1 0-1,0-1 0,9-17 1,33-44 43,-49 71-65,1 1 1,-1-1-1,0 1 0,1-1 0,-1 0 0,0 1 0,1-1 0,-1 1 0,0-1 0,1 1 1,-1-1-1,1 1 0,-1-1 0,1 1 0,0 0 0,-1-1 0,1 1 0,-1 0 0,1-1 0,0 1 1,-1 0-1,1 0 0,0 0 0,-1-1 0,1 1 0,0 0 0,-1 0 0,1 0 0,0 0 1,-1 0-1,1 0 0,0 0 0,-1 0 0,1 1 0,0-1 0,-1 0 0,1 0 0,0 1 1,0-1-1,0 2-6,0 0 1,0 1-1,0-1 1,-1 0-1,1 0 1,-1 0-1,1 1 1,-1-1-1,0 0 1,0 1-1,0 3 1,-8 71-100,-15 26 150,11-54 308,2 0 0,-5 64 0,15-111-345,-1-1 0,1 1 1,0-1-1,0 1 0,0-1 0,1 1 0,-1-1 0,0 1 0,0-1 0,1 1 1,-1-1-1,1 1 0,0-1 0,-1 0 0,1 1 0,1 0 0,-2-1-45,1-1 0,-1 1 0,1-1 0,-1 0-1,1 1 1,0-1 0,-1 0 0,1 0-1,0 1 1,-1-1 0,1 0 0,-1 0 0,1 0-1,0 0 1,-1 0 0,1 0 0,0 0-1,-1 0 1,1 0 0,0 0 0,-1 0 0,1 0-1,0 0 1,0-1 0,3-1-348,-1 1-1,0-1 1,-1 0 0,1 0-1,0 0 1,0 0 0,-1 0-1,1 0 1,-1-1 0,0 0 0,0 1-1,2-4 1,12-26-5049,-3-6-2700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2.840"/>
    </inkml:context>
    <inkml:brush xml:id="br0">
      <inkml:brushProperty name="width" value="0.025" units="cm"/>
      <inkml:brushProperty name="height" value="0.025" units="cm"/>
    </inkml:brush>
  </inkml:definitions>
  <inkml:trace contextRef="#ctx0" brushRef="#br0">57 35 14894,'0'0'2958,"-6"10"-263,-3 11-1769,1 0 0,0 0-1,2 1 1,0 0-1,1 0 1,2 1-1,-2 36 1,5-55-896,-1 4 31,1 1 1,1 0-1,0-1 0,0 1 0,0-1 0,4 12 0,-4-18-53,0 0 0,0 0 0,0 0-1,0 0 1,0-1 0,1 1 0,-1 0 0,0-1 0,1 1 0,-1-1-1,1 0 1,0 1 0,0-1 0,-1 0 0,1 0 0,0 0 0,0 0 0,0 0-1,0-1 1,0 1 0,0-1 0,0 1 0,0-1 0,0 1 0,0-1 0,0 0-1,1 0 1,-1 0 0,0-1 0,0 1 0,3-1 0,0 0-1,0-1 1,1 0-1,-1 0 0,0 0 1,0-1-1,-1 1 0,1-1 1,-1 0-1,1-1 1,-1 1-1,0-1 0,0 1 1,0-1-1,-1-1 0,0 1 1,6-8-1,3-7-155,-1 0-1,14-34 0,-17 31 127,0 0 0,-2 0 0,-1-1 0,0 0 0,-2 0 0,0 0 0,-2-28 0,-13 70 140,3 2-49,1 1-1,0 1 1,1-1 0,2 1 0,0 0 0,2 0 0,0 1 0,2-1 0,1 31-1,1-51-100,0 1 0,-1-1 0,1 1 0,1-1 0,-1 0-1,0 0 1,1 0 0,0 1 0,-1-1 0,1-1 0,1 1 0,-1 0-1,0 0 1,1-1 0,-1 0 0,1 1 0,-1-1 0,1 0-1,0 0 1,0 0 0,0-1 0,5 3 0,-3-2-699,-1-1 0,1 0-1,-1 0 1,1 0 0,-1 0 0,1-1 0,-1 1 0,1-1 0,0 0 0,6-1 0,16-6-9530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4.116"/>
    </inkml:context>
    <inkml:brush xml:id="br0">
      <inkml:brushProperty name="width" value="0.025" units="cm"/>
      <inkml:brushProperty name="height" value="0.025" units="cm"/>
    </inkml:brush>
  </inkml:definitions>
  <inkml:trace contextRef="#ctx0" brushRef="#br0">0 150 7335,'0'0'1388,"1"-11"667,-1 5-1720,5-50 2458,-4 53-2226,0-1-1,0 1 0,0 0 1,0 0-1,1 0 0,-1 0 1,1 0-1,-1 0 1,1 1-1,3-4 0,-2 13 2784,-1 34-2237,-7 26 161,2-53-1113,2 1-1,0 0 1,0-1-1,1 1 1,4 22-1,-4-36-139,1 0 0,-1 0 0,0 0 0,1 0-1,-1 0 1,1 0 0,0 0 0,-1 0 0,1-1 0,-1 1 0,1 0-1,0 0 1,0-1 0,-1 1 0,1-1 0,0 1 0,0 0 0,0-1-1,0 1 1,0-1 0,0 0 0,0 1 0,0-1 0,0 0 0,0 0-1,0 0 1,0 1 0,0-1 0,0 0 0,0 0 0,0 0 0,0-1-1,0 1 1,0 0 0,0 0 0,0 0 0,0-1 0,0 1 0,0-1-1,0 1 1,0-1 0,0 1 0,-1-1 0,3 0 0,39-28 823,-26 14-735,-1 0-1,-1-2 0,24-34 1,-32 42-94,-1 0 0,0 1 0,-1-2 0,0 1-1,0-1 1,-1 1 0,0-1 0,-1 0 0,0 0 0,1-16 0,-3 25-14,0 1 0,0 0 0,0 0 0,0 0 0,0-1 1,0 1-1,0 0 0,0 0 0,0 0 0,0 0 0,0-1 0,0 1 0,0 0 0,0 0 0,0 0 0,-1-1 0,1 1 1,0 0-1,0 0 0,0 0 0,0 0 0,0-1 0,0 1 0,-1 0 0,1 0 0,0 0 0,0 0 0,0 0 1,0 0-1,-1 0 0,1-1 0,0 1 0,0 0 0,0 0 0,-1 0 0,1 0 0,0 0 0,0 0 0,0 0 0,-1 0 1,1 0-1,0 0 0,0 0 0,0 0 0,-1 0 0,1 0 0,0 0 0,0 0 0,0 1 0,-1-1 0,1 0 1,0 0-1,0 0 0,0 0 0,0 0 0,-1 0 0,1 0 0,0 1 0,0-1 0,0 0 0,0 0 0,0 0 1,0 0-1,-1 0 0,1 1 0,0-1 0,0 0 0,-11 12-43,7-4 35,1-1-1,0 1 1,0 0 0,1 1-1,0-1 1,0 0 0,1 0-1,0 1 1,0-1 0,2 11-1,-2-16 8,1-1 0,0 1 0,1 0 0,-1 0 0,1 0-1,-1-1 1,1 1 0,0 0 0,0-1 0,0 1 0,0 0 0,0-1-1,1 1 1,-1-1 0,1 0 0,-1 1 0,1-1 0,0 0 0,0 0 0,0 0-1,0 0 1,0-1 0,1 1 0,-1 0 0,1-1 0,-1 0 0,1 0-1,-1 1 1,1-1 0,0-1 0,-1 1 0,1 0 0,4 0 0,2-1 18,1-1 0,0 0 0,-1 0 0,1-1 0,0 0 1,-1-1-1,0 0 0,0 0 0,0-1 0,0 0 1,0-1-1,-1 1 0,0-2 0,10-7 0,-11 8-9,-1 0 0,0 0-1,-1 0 1,1-1 0,-1 0-1,0 0 1,0 0 0,-1-1-1,0 1 1,0-1 0,0 0 0,-1 0-1,0-1 1,0 1 0,-1 0-1,0-1 1,-1 0 0,2-10-1,-3 17-9,0 0-1,0 0 1,-1 0-1,1 0 1,0 0-1,0 0 1,-1 0-1,1 1 1,-1-1-1,1 0 1,0 0-1,-1 0 1,0 0-1,1 0 1,-1 1-1,1-1 0,-1 0 1,0 1-1,0-1 1,1 0-1,-1 1 1,0-1-1,0 1 1,0-1-1,0 1 1,0-1-1,0 1 1,0 0-1,0 0 1,0-1-1,0 1 1,0 0-1,0 0 1,0 0-1,1 0 1,-1 0-1,0 0 1,0 0-1,0 0 0,0 1 1,0-1-1,0 0 1,0 0-1,0 1 1,-1 0-1,-3 0-11,0 0 0,1 1 0,0 0 0,-1 0 0,1 0 0,0 0 0,0 0 0,-7 6 0,3 0 7,1 1 0,-1 0 0,1 1 0,1-1-1,0 1 1,0 0 0,1 1 0,0 0-1,1-1 1,0 1 0,-3 19 0,7-29 6,-1-1 0,1 1 1,0 0-1,0 0 0,0 0 0,0-1 1,0 1-1,0 0 0,1 0 0,-1-1 1,0 1-1,0 0 0,0 0 0,1-1 1,-1 1-1,0 0 0,1-1 0,-1 1 1,1 0-1,-1-1 0,0 1 0,1-1 1,0 1-1,-1-1 0,1 1 0,-1-1 1,1 1-1,0-1 0,-1 1 0,1-1 1,0 1-1,31 2 18,32-17 9,-64 14-27,11-4-7,5-1-55,-1 0 0,1 1-1,0 1 1,0 0 0,1 1-1,26 0 1,-41 3 57,-1-1 1,1 0-1,-1 1 0,1-1 0,-1 0 1,0 1-1,1 0 0,-1-1 1,0 1-1,1 0 0,-1 0 0,0-1 1,0 1-1,0 0 0,1 0 1,-1 1-1,0-1 0,0 0 0,-1 0 1,1 0-1,0 1 0,0-1 1,0 2-1,1 2 4,-1-1 1,1 1-1,-1-1 1,0 1-1,-1 0 1,1 0-1,-1 7 1,-1 4 114,0 0 1,-1-1 0,-7 26 0,9-40 77,1-14-6,1 0 0,0 1-1,0-1 1,7-15 0,4-25-170,-12 4 36,-1 41-107,-1-1 0,2 1 1,-1-1-1,1 1 0,1-1 1,1-7-1,-3 15-23,1 1 0,-1 0 1,0 0-1,1-1 0,-1 1 1,0 0-1,1 0 0,-1 0 1,0 0-1,1-1 0,-1 1 1,0 0-1,1 0 0,-1 0 1,1 0-1,-1 0 0,0 0 1,1 0-1,-1 0 0,0 0 1,1 0-1,-1 0 0,1 0 1,-1 0-1,0 0 0,1 1 1,-1-1-1,0 0 0,1 0 1,-1 0-1,0 0 0,1 1 1,-1-1-1,0 0 0,0 0 1,1 1-1,-1-1 0,0 0 1,1 1-1,13 10-1701,-13-10 1364,38 22-6101,-9-16-1707,-14-7 567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4.878"/>
    </inkml:context>
    <inkml:brush xml:id="br0">
      <inkml:brushProperty name="width" value="0.025" units="cm"/>
      <inkml:brushProperty name="height" value="0.025" units="cm"/>
    </inkml:brush>
  </inkml:definitions>
  <inkml:trace contextRef="#ctx0" brushRef="#br0">218 32 16271,'0'0'5200,"-10"-7"-3235,4 3-1658,5 2-251,-1 1 0,1-1 0,-1 0 0,0 1 0,0 0 0,1-1 0,-1 1 0,0 0 0,0 0 0,0 0 0,-1 0 0,1 0 0,0 1 1,0-1-1,0 1 0,-1-1 0,1 1 0,0 0 0,0 0 0,-1 0 0,1 0 0,0 0 0,0 0 0,-1 1 0,1-1 0,0 1 0,0-1 0,-1 1 0,1 0 0,0 0 0,0 0 0,-3 2 0,-3 6-29,0 0-1,1 0 0,0 1 1,0 0-1,1 0 0,0 1 1,1 0-1,0 0 1,1 0-1,0 1 0,1-1 1,0 1-1,1 0 1,0 0-1,1-1 0,0 20 1,2-30-36,-1 0 0,0 0 0,0 0 0,1 0 0,-1 0 0,1 0 0,-1 0 0,1 0 1,-1 0-1,1 0 0,0 0 0,-1 0 0,1 0 0,0 0 0,0 0 0,0-1 0,-1 1 1,1 0-1,0-1 0,0 1 0,0 0 0,0-1 0,0 0 0,0 1 0,1-1 0,-1 1 0,0-1 1,0 0-1,0 0 0,0 0 0,0 0 0,0 0 0,1 0 0,-1 0 0,0 0 0,0 0 1,0 0-1,0 0 0,0-1 0,1 1 0,-1-1 0,0 1 0,2-2 0,4 0-56,1 0 1,-1-1-1,0-1 0,14-7 0,-14 6-64,0 0 0,0 1-1,0 0 1,1 0 0,-1 1-1,12-4 1,-17 7 117,-1 0 1,0 0 0,1-1-1,-1 1 1,0 0 0,1 0-1,-1 0 1,0 1 0,1-1-1,-1 0 1,0 0 0,0 1-1,1-1 1,-1 1 0,0-1-1,0 1 1,1-1 0,1 2-1,-2 0 10,0 0 0,1-1-1,-1 1 1,0 0 0,0-1-1,0 1 1,0 0 0,0 0-1,0 0 1,-1 0 0,1 0-1,-1 0 1,1 0 0,-1 0-1,0 4 1,1 18 186,-1-1 1,-2 1 0,0-1-1,-1 1 1,-2-1-1,0 0 1,-1 0-1,-2-1 1,0 0-1,-1 0 1,-1-1 0,-2 0-1,0-1 1,-1 0-1,0-1 1,-2 0-1,0-1 1,-1-1-1,-1-1 1,-22 17 0,38-32-160,0 0 1,0 0 0,0 0 0,-1 0 0,1 0 0,0 0 0,-1 0 0,1 0 0,-1-1 0,1 1 0,-1-1 0,1 1 0,-1-1 0,1 1 0,-1-1 0,1 0 0,-1 0 0,0 0 0,-1 0 0,2 0-17,1-1 1,-1 0 0,1 1 0,0-1-1,-1 0 1,1 1 0,-1-1 0,1 0-1,0 0 1,0 1 0,-1-1-1,1 0 1,0 0 0,0 1 0,0-1-1,0 0 1,0 0 0,0 0 0,0 1-1,0-1 1,0 0 0,0 0 0,0 0-1,1 1 1,-1-2 0,3-8-6,0 0 1,1 1 0,0-1-1,8-14 1,37-48-308,108-120 0,-92 118-171,54-83 0,-112 148 450,-2 1 0,0-1 0,0 0-1,0-1 1,-1 1 0,-1-1-1,1 0 1,1-11 0,-5 20 23,0 1 1,0 0-1,0-1 1,1 1-1,-1 0 0,0-1 1,0 1-1,0 0 1,0-1-1,0 1 1,0 0-1,0-1 1,0 1-1,0 0 1,0-1-1,-1 1 1,1 0-1,0-1 1,0 1-1,0 0 1,0-1-1,0 1 1,-1 0-1,1 0 1,0-1-1,0 1 0,-1 0 1,1 0-1,0-1 1,0 1-1,-1 0 1,1 0-1,0-1 1,0 1-1,-1 0 1,1 0-1,0 0 1,-1 0-1,1 0 1,0 0-1,-1-1 1,1 1-1,0 0 1,-1 0-1,1 0 1,0 0-1,-1 0 0,1 0 1,0 0-1,-1 1 1,-18 7-27,9 0 38,1 1 0,-1 0-1,2 1 1,-1 0-1,1 0 1,-11 21 0,-37 76 231,51-96-185,2-6-24,-16 38 146,18-41-165,1 0 0,-1 1 0,0-1-1,1 0 1,-1 0 0,1 0 0,-1 0 0,1 0 0,0 1 0,0-1 0,0 0 0,0 0 0,1 0 0,-1 1 0,0-1-1,2 3 1,-1-4-6,0 0-1,1 0 1,-1-1-1,0 1 0,0 0 1,1-1-1,-1 0 0,0 1 1,1-1-1,-1 0 1,0 1-1,1-1 0,-1 0 1,0 0-1,1 0 1,-1 0-1,0 0 0,1-1 1,-1 1-1,0 0 1,1-1-1,-1 1 0,0 0 1,1-1-1,-1 0 0,0 1 1,2-2-1,34-20 21,-16 7-917,-1-1 1,0-1-1,29-34 0,-37 37-1647,-1-1 0,-1-1 1,12-23-1,-1-6-5845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5.218"/>
    </inkml:context>
    <inkml:brush xml:id="br0">
      <inkml:brushProperty name="width" value="0.025" units="cm"/>
      <inkml:brushProperty name="height" value="0.025" units="cm"/>
    </inkml:brush>
  </inkml:definitions>
  <inkml:trace contextRef="#ctx0" brushRef="#br0">114 1 14478,'0'0'3069,"-7"8"-645,-6 9-1466,1 1 1,1 0-1,0 1 1,-14 36 0,20-41-733,0 0 1,0 0 0,2 1-1,0-1 1,0 1 0,1 0 0,1 0-1,1 25 1,0-39-230,0 0 1,1 0-1,-1 1 1,0-1-1,1 0 1,-1 0-1,0 0 0,1 1 1,-1-1-1,1 0 1,0 0-1,-1 0 1,1 0-1,0 0 0,0 0 1,0 0-1,-1 0 1,1-1-1,0 1 1,0 0-1,0 0 0,0-1 1,3 2-1,-2-1-24,1-1-1,0 1 0,0 0 0,0-1 0,-1 0 1,1 0-1,0 0 0,0 0 0,0 0 1,3-1-1,9-2-384,-1-1 0,0-1 1,17-7-1,-23 8-94,3 0 144,-1 0 0,0 0 0,1 1-1,0 1 1,0 0 0,16-1 0,-27 3 373,1 0 1,-1 0-1,1 0 1,-1 0-1,0 0 1,1 0-1,-1 0 1,1 0-1,-1 0 1,1 0-1,-1 1 1,1-1-1,-1 0 1,0 0-1,1 1 1,-1-1-1,1 0 1,-1 0-1,0 1 1,1-1-1,-1 0 1,0 1-1,1-1 1,-1 1-1,0-1 1,0 0-1,0 1 1,1-1-1,-1 1 1,0-1-1,0 1 1,0-1-1,0 1 1,-2 22 1024,-16 17 579,3-21-1130,-1-1-1,-1 0 1,0-1-1,-2-1 1,1 0-1,-2-2 1,-33 20-1,51-33-479,0 0-1,0 1 0,0-1 1,0 0-1,-1-1 0,1 1 1,0 0-1,-1-1 1,1 1-1,0-1 0,-1 0 1,1 1-1,-1-1 1,-2-1-1,5 1-69,-1 0-1,0-1 1,1 1 0,-1 0-1,0-1 1,1 1 0,-1-1-1,1 1 1,-1 0 0,1-1-1,-1 0 1,1 1-1,-1-1 1,1 1 0,-1-1-1,1 0 1,0 1 0,-1-1-1,1 0 1,0 1 0,0-1-1,-1 0 1,1 1 0,0-1-1,0 0 1,0 0 0,0 1-1,0-1 1,0-1 0,1-3-490,0-1 0,0 0 1,0 0-1,1 0 0,0 1 0,0-1 1,0 1-1,1-1 0,4-7 0,22-30-3854,6-8-1709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5.587"/>
    </inkml:context>
    <inkml:brush xml:id="br0">
      <inkml:brushProperty name="width" value="0.025" units="cm"/>
      <inkml:brushProperty name="height" value="0.025" units="cm"/>
    </inkml:brush>
  </inkml:definitions>
  <inkml:trace contextRef="#ctx0" brushRef="#br0">190 0 15503,'0'0'6400,"-4"14"-4072,-64 155 1019,0-5-2105,58-137-1171,2 0 0,1 0 0,1 1-1,-2 29 1,7-52-91,1-1-1,1 1 1,-1-1-1,0 1 1,1-1-1,0 0 0,0 1 1,1-1-1,1 5 1,-3-8-15,1 0 0,-1 0 1,1-1-1,-1 1 0,1 0 0,-1-1 1,1 1-1,0 0 0,-1-1 0,1 1 1,0 0-1,-1-1 0,1 1 0,0-1 1,0 1-1,0-1 0,0 0 0,-1 1 1,1-1-1,0 0 0,0 0 0,0 0 1,0 1-1,0-1 0,0 0 0,0 0 1,-1 0-1,1 0 0,0 0 0,0-1 1,0 1-1,0 0 0,0 0 0,0-1 1,-1 1-1,1 0 0,0-1 0,0 1 1,0-1-1,-1 1 0,1-1 0,0 1 1,0-1-1,-1 0 0,1 1 0,-1-1 0,1 0 1,-1 1-1,1-1 0,-1 0 0,1-1 1,3-3-261,-1 1 1,0-1-1,0 0 1,0-1-1,-1 1 1,1-1-1,-2 1 1,1-1-1,0 1 1,-1-1-1,0 0 1,0 0-1,-1 0 1,0-6-1,0-2-335,0-1-1,-1 0 1,-1 0-1,-4-21 1,2 26 399,1-1 1,-2 1 0,1-1-1,-7-9 1,9 17 371,1 1 0,0-1 0,-1 0 0,0 1 1,0 0-1,0-1 0,0 1 0,0 0 0,0 0 0,0 0 1,-1 0-1,1 0 0,-1 1 0,1-1 0,-1 1 0,0-1 0,1 1 1,-1 0-1,-6-1 0,41 16 3217,-12-9-3446,0-2 1,0 0 0,0-2 0,1 0 0,-1-1-1,0-1 1,1-1 0,25-6 0,-43 7-192,-2 1 93,0 0 0,-1 0 0,1-1 0,0 1 0,0 0 0,0 0 0,-1-1 0,1 1 0,0 0 0,0-1 0,-1 1 0,1-1-1,0 1 1,-1-1 0,1 1 0,0-1 0,-1 0 0,1 1 0,-1-1 0,1 0 0,-1 1 0,1-1 0,-1 0 0,0 0 0,1 1 0,-1-1 0,0-1 0,1-9-6791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5.928"/>
    </inkml:context>
    <inkml:brush xml:id="br0">
      <inkml:brushProperty name="width" value="0.025" units="cm"/>
      <inkml:brushProperty name="height" value="0.025" units="cm"/>
    </inkml:brush>
  </inkml:definitions>
  <inkml:trace contextRef="#ctx0" brushRef="#br0">1 63 19635,'0'0'4548,"70"-35"-4548,-50 22-2082,-8-1-5125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6.641"/>
    </inkml:context>
    <inkml:brush xml:id="br0">
      <inkml:brushProperty name="width" value="0.025" units="cm"/>
      <inkml:brushProperty name="height" value="0.025" units="cm"/>
    </inkml:brush>
  </inkml:definitions>
  <inkml:trace contextRef="#ctx0" brushRef="#br0">257 99 8840,'0'0'3177,"2"-11"-727,7-36 289,-8 45-2608,-1 1 0,0 0 1,0-1-1,0 1 1,0-1-1,0 1 0,0 0 1,0-1-1,0 1 1,0 0-1,-1-1 0,1 1 1,0 0-1,-1-1 1,1 1-1,-1 0 1,0-1-1,1 1 0,-1 0 1,0 0-1,0 0 1,0 0-1,1 0 0,-1 0 1,-1 0-1,1 0 1,0 0-1,0 0 0,0 1 1,0-1-1,0 0 1,-1 1-1,1-1 0,0 1 1,-1-1-1,1 1 1,0 0-1,-1 0 0,1-1 1,0 1-1,-1 0 1,1 0-1,-1 0 0,-1 1 1,-3-1 73,0 0-1,1 1 1,-1 0-1,1 0 1,-1 1 0,1-1-1,-1 1 1,1 0 0,-6 4-1,-2 3-122,1 1 0,0 1 0,0 0 0,1 0-1,1 1 1,0 1 0,1 0 0,-14 24 0,13-19-27,1-1 0,1 2 0,1-1-1,1 1 1,0 0 0,-5 32 0,11-48-53,-1 0-1,1 0 1,-1 0 0,1 0-1,0 0 1,0 0-1,0 1 1,1-1 0,-1 0-1,1 0 1,0 0-1,0 0 1,0 0 0,0 0-1,0 0 1,0-1-1,1 1 1,0 0 0,1 2-1,0-3 4,-1-1-1,1 0 0,-1 1 1,1-1-1,-1 0 0,1 0 1,0-1-1,0 1 1,-1 0-1,1-1 0,0 0 1,0 0-1,0 0 0,0 0 1,-1 0-1,1 0 0,0-1 1,0 1-1,-1-1 1,1 0-1,4-2 0,9-3 15,0 0 0,-1-2-1,0 1 1,-1-2-1,0 0 1,0-1-1,-1 0 1,0-1 0,11-13-1,-4 3-20,0-2 0,-1 0 0,-1-1 0,17-32 0,-33 52 4,2-2 7,0-1-1,0 0 0,-1 0 1,0 0-1,0-1 0,-1 1 1,1-1-1,-2 1 1,2-9-1,-3 16-7,0 0 0,-1 0 0,1 0 0,0-1 0,0 1 1,0 0-1,-1 0 0,1 0 0,0-1 0,0 1 0,-1 0 0,1 0 0,0 0 0,0 0 1,-1 0-1,1 0 0,0 0 0,0 0 0,-1 0 0,1 0 0,0 0 0,0 0 0,-1 0 0,1 0 1,0 0-1,0 0 0,-1 0 0,1 0 0,0 0 0,-1 0 0,1 0 0,0 0 0,0 0 1,0 0-1,-1 1 0,1-1 0,0 0 0,0 0 0,-1 0 0,1 0 0,0 1 0,0-1 1,0 0-1,0 0 0,-1 0 0,1 1 0,0-1 0,0 0 0,0 0 0,0 1 0,0-1 0,0 0 1,0 0-1,0 1 0,-14 13 34,8-6-24,-1 1-1,2-1 1,-1 1 0,1 1-1,0-1 1,1 1 0,0 0-1,1 0 1,0 0 0,1 0-1,0 0 1,0 1 0,0 14-1,2-24 4,1 0 0,-1 1 0,1-1 0,0 0-1,-1 0 1,1 1 0,0-1 0,0 0 0,-1 0-1,1 0 1,0 0 0,0 0 0,0 0 0,0 0-1,1 0 1,-1-1 0,0 1 0,0 0 0,0-1-1,1 1 1,-1 0 0,0-1 0,1 0 0,-1 1-1,0-1 1,1 0 0,-1 0 0,1 0 0,-1 0-1,0 0 1,1 0 0,-1 0 0,0 0 0,1 0-1,-1-1 1,2 0 0,55-12 250,-14-5-182,61-37 0,-38 19-49,-44 28-39,-22 8 6,-1 0 0,1 0-1,-1 0 1,1 0 0,-1 0 0,0 0-1,1 0 1,-1 0 0,1 1 0,-1-1-1,1 0 1,-1 0 0,0 0-1,1 1 1,-1-1 0,0 0 0,1 0-1,-1 1 1,0-1 0,1 0 0,-1 1-1,0-1 1,0 0 0,1 1 0,-1-1-1,0 0 1,0 1 0,1 0-1,-1 2 38,1 1-1,-1 0 0,0 0 0,-1 0 0,1-1 0,0 1 0,-1 0 0,0 0 0,-1 3 0,-7 24 384,6-24-354,0 1 1,1-1 0,0 1-1,1 0 1,0 0 0,0 0-1,0 0 1,2 13 0,-1-20-53,1 0-1,-1 0 1,1 0 0,0 0 0,0 0 0,-1 0 0,1 0 0,0 0 0,0 0 0,0 0 0,0 0-1,0-1 1,0 1 0,0 0 0,0-1 0,1 1 0,-1-1 0,0 0 0,0 1 0,0-1 0,1 0-1,-1 1 1,0-1 0,0 0 0,1 0 0,-1 0 0,0 0 0,0 0 0,1-1 0,-1 1 0,0 0-1,0 0 1,0-1 0,1 1 0,0-2 0,46-14 281,-31 5-282,0 0 1,-2-1-1,16-14 0,-19 15-7,1 0-1,1 1 0,0 0 1,20-11-1,-33 21-5,-1 0-1,0 0 1,0 0-1,1 0 1,-1 0 0,0 0-1,0-1 1,0 1-1,1 0 1,-1 0-1,0 0 1,0 0 0,1 0-1,-1 0 1,0 0-1,0 0 1,1 0-1,-1 0 1,0 1 0,0-1-1,1 0 1,-1 0-1,0 0 1,0 0-1,0 0 1,1 0 0,-1 0-1,0 1 1,0-1-1,0 0 1,1 0-1,-1 0 1,0 0 0,0 1-1,0-1 1,0 0-1,0 0 1,1 0-1,-1 1 1,0-1-1,0 0 1,0 0 0,0 1-1,0-1 1,0 0-1,0 0 1,0 1-1,0-1 1,0 0 0,0 1-1,-2 21-37,-9 20-14,3-20-604,6-15-272,0 0 0,0 0-1,-1 0 1,0 0-1,0 0 1,-1-1 0,0 1-1,-6 7 1,2-11-8809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7.508"/>
    </inkml:context>
    <inkml:brush xml:id="br0">
      <inkml:brushProperty name="width" value="0.025" units="cm"/>
      <inkml:brushProperty name="height" value="0.025" units="cm"/>
    </inkml:brush>
  </inkml:definitions>
  <inkml:trace contextRef="#ctx0" brushRef="#br0">239 13 12236,'0'0'7244,"-10"-3"-5104,5 1-1934,-1 0-1,-1 1 1,1-1-1,0 1 0,0 1 1,-1-1-1,1 1 0,0 0 1,0 0-1,-1 1 1,1 0-1,0 0 0,0 0 1,0 1-1,0 0 0,-10 4 1,8-1-188,0 0 1,0 0 0,0 1-1,1 0 1,0 0 0,0 1 0,1 0-1,-1 0 1,2 1 0,-1 0-1,1 0 1,0 0 0,1 0-1,-1 1 1,2 0 0,-1 0-1,1 0 1,1 0 0,0 0-1,0 0 1,-1 16 0,4-24-45,-1 0-1,0 0 1,1 0 0,-1 0 0,1 0 0,-1 0 0,1 0 0,0 0-1,-1 0 1,1 0 0,0 0 0,0 0 0,-1 0 0,1-1-1,0 1 1,0 0 0,0-1 0,0 1 0,0 0 0,0-1-1,0 1 1,0-1 0,0 0 0,0 1 0,0-1 0,1 0-1,-1 0 1,0 0 0,0 0 0,0 0 0,0 0 0,0 0-1,0 0 1,1 0 0,-1 0 0,0 0 0,0-1 0,1 0-1,48-9-634,-50 10 661,8-2-60,1-1 0,0 1 1,0 1-1,-1 0 0,1 0 0,0 0 0,0 1 0,0 1 0,16 2 0,-22-2 57,0 0 0,0 0-1,0 0 1,-1 0-1,1 1 1,0 0 0,-1-1-1,1 1 1,-1 0-1,1 0 1,-1 0-1,0 1 1,0-1 0,0 0-1,0 1 1,-1-1-1,1 1 1,0 0 0,-1 0-1,0-1 1,0 1-1,0 0 1,0 0-1,0 0 1,0 0 0,-1 0-1,0 0 1,1 1-1,-1-1 1,-1 5 0,1 3 107,-1 0 1,-1 1 0,0-1 0,0 0 0,-1 0 0,-1-1 0,0 1-1,0-1 1,-1 0 0,0 0 0,-10 15 0,6-13 245,0 1 1,-1-1-1,-1-1 1,0 0 0,0 0-1,-1-1 1,-24 15-1,18-18 113,17-18-244,19-23-292,141-165-4452,24-35-207,-183 234 4778,0 0-1,0 0 1,0 0 0,0 0 0,0 1 0,0-1-1,0 0 1,0 0 0,0 0 0,1 0 0,-1 0-1,0 0 1,0 0 0,0 0 0,0 0-1,0 0 1,0 0 0,0 0 0,1 0 0,-1 0-1,0 0 1,0 1 0,0-1 0,0 0-1,0 0 1,0 0 0,0 0 0,1 0 0,-1 0-1,0-1 1,0 1 0,0 0 0,0 0 0,0 0-1,0 0 1,0 0 0,1 0 0,-1 0-1,0 0 1,0 0 0,0 0 0,0 0 0,0 0-1,0 0 1,0 0 0,0 0 0,0-1 0,1 1-1,-1 0 1,0 0 0,0 0 0,0 0-1,0 0 1,0 0 0,0 0 0,0-1 0,0 1-1,0 0 1,0 0 0,-1 18 934,-7 27-137,-3-2 91,3 0 0,1 0 0,-1 76 0,8-118-940,0 0-1,0 0 0,0 0 1,0 0-1,0 0 0,0 0 1,0 0-1,0 0 1,0 0-1,1 0 0,-1 0 1,0 0-1,1-1 0,-1 1 1,1 0-1,-1 0 0,1 0 1,-1 0-1,1-1 0,-1 1 1,1 0-1,0-1 0,0 1 1,-1 0-1,1-1 0,0 1 1,0-1-1,0 1 0,-1-1 1,1 0-1,0 1 0,0-1 1,0 0-1,0 0 1,0 1-1,0-1 0,0 0 1,0 0-1,0 0 0,1 0 1,0 0-182,-1-1 0,1 1 0,0-1 0,0 1 0,-1-1 1,1 0-1,0 0 0,0 1 0,-1-1 0,1 0 0,-1-1 1,1 1-1,-1 0 0,0 0 0,1-1 0,-1 1 0,0 0 1,0-1-1,0 1 0,1-3 0,10-25-4243,-3-8-3208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3.137"/>
    </inkml:context>
    <inkml:brush xml:id="br0">
      <inkml:brushProperty name="width" value="0.025" units="cm"/>
      <inkml:brushProperty name="height" value="0.025" units="cm"/>
    </inkml:brush>
  </inkml:definitions>
  <inkml:trace contextRef="#ctx0" brushRef="#br0">98 1 12524,'0'0'715,"-9"8"364,-70 69 2294,78-77-3352,1 1 0,-1 0-1,0 0 1,0 0 0,1 0-1,-1 0 1,0 0 0,1 0-1,-1 0 1,1 0 0,-1 0 0,1 0-1,0 0 1,-1 0 0,1 0-1,0 2 1,0-2-35,0-1 0,0 1 1,1-1-1,-1 1 0,0-1 0,0 1 1,1-1-1,-1 1 0,0-1 0,1 1 1,-1-1-1,0 0 0,1 1 0,-1-1 1,1 0-1,-1 1 0,1-1 0,-1 0 0,1 0 1,-1 1-1,1-1 0,-1 0 0,1 0 1,0 1-1,48 1-1310,-21-1 1162,-24 0 211,0 0 1,-1 0-1,1 0 1,-1 0-1,1 0 0,-1 1 1,1 0-1,-1 0 1,0 0-1,0 0 1,0 0-1,0 1 1,0-1-1,0 1 1,-1 0-1,0 0 0,1-1 1,-1 2-1,0-1 1,0 0-1,0 0 1,-1 1-1,1-1 1,-1 1-1,0-1 1,0 1-1,0 0 1,0 0-1,-1-1 0,0 1 1,1 0-1,-2 5 1,1-2 158,-1-1 0,0 1 1,0-1-1,-1 1 0,0-1 1,0 0-1,0 0 0,-1 0 0,0 0 1,0 0-1,0 0 0,-1-1 0,0 1 1,0-1-1,0 0 0,-1-1 1,-9 9-1,-34 12 1364,21-22-2033,26-3 318,1 0-1,-1-1 1,0 1 0,0 0-1,0 0 1,1-1 0,-1 1-1,0-1 1,1 1-1,-1-1 1,0 1 0,1-1-1,-1 1 1,0-1-1,1 0 1,-1 1 0,1-1-1,-1 0 1,1 0 0,0 1-1,-1-1 1,1 0-1,0 0 1,-1 1 0,1-1-1,0-1 1,-3-19-6552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7.834"/>
    </inkml:context>
    <inkml:brush xml:id="br0">
      <inkml:brushProperty name="width" value="0.025" units="cm"/>
      <inkml:brushProperty name="height" value="0.025" units="cm"/>
    </inkml:brush>
  </inkml:definitions>
  <inkml:trace contextRef="#ctx0" brushRef="#br0">8 1 4388,'0'0'17713,"-7"61"-16976,7-31-321,5 1-320,13-2-128,5-4-1730,0-6-2562,1-7-4900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8.161"/>
    </inkml:context>
    <inkml:brush xml:id="br0">
      <inkml:brushProperty name="width" value="0.025" units="cm"/>
      <inkml:brushProperty name="height" value="0.025" units="cm"/>
    </inkml:brush>
  </inkml:definitions>
  <inkml:trace contextRef="#ctx0" brushRef="#br0">98 297 12588,'0'0'2877,"-10"14"-608,6-8-2117,-45 73 2338,44-68-2008,-1 0-1,2 0 0,-1 0 0,1 0 0,1 1 0,0 0 0,-1 12 1,4-22-459,0-1 1,-1 1 0,1-1 0,0 1 0,0-1 0,0 1 0,0-1 0,0 1-1,1-1 1,-1 1 0,0-1 0,1 1 0,-1-1 0,1 1 0,-1-1 0,1 1-1,0-1 1,-1 0 0,1 1 0,0-1 0,0 0 0,0 0 0,0 0-1,0 0 1,0 1 0,1-2 0,-1 1 0,0 0 0,1 0 0,-1 0 0,0 0-1,1-1 1,-1 1 0,1-1 0,-1 1 0,1-1 0,-1 0 0,1 1 0,-1-1-1,1 0 1,-1 0 0,1 0 0,-1 0 0,1 0 0,-1 0 0,1-1-1,-1 1 1,1-1 0,-1 1 0,2-1 0,7-2-13,-2 0-1,1 0 1,0 0 0,0-1-1,-1-1 1,0 1 0,9-7-1,2-5-12,0-1 0,-1-1-1,0 0 1,-2-2 0,0 0 0,-1 0-1,-1-1 1,-1-1 0,-1-1 0,-1 1-1,-1-2 1,-1 1 0,-1-1 0,-2-1-1,0 0 1,-1 0 0,-1 0 0,0-29-1,-4 51-1,0 1 0,0-1 0,0 0-1,0 0 1,-1 1 0,1-1 0,-1 0-1,0 1 1,0-1 0,1 1-1,-2-1 1,1 1 0,0-1 0,0 1-1,-1 0 1,0-1 0,1 1-1,-1 0 1,0 0 0,0 0 0,-2-2-1,1 3-1,0 0 0,1 0-1,-1 0 1,0 0-1,0 1 1,1-1 0,-1 1-1,0-1 1,0 1-1,0 0 1,0 0 0,0 0-1,0 1 1,1-1-1,-1 1 1,0 0 0,0-1-1,0 1 1,1 0-1,-1 1 1,-2 1 0,-7 3-6,1 1 0,1 0 1,0 1-1,0 0 0,0 0 0,1 1 1,-10 12-1,-5 9-11,-23 36 1,46-65 22,-27 48-30,27-46 25,-1 0 0,1 0 0,0 0-1,0 0 1,0 1 0,0-1 0,1 0 0,-1 1 0,1-1 0,0 0 0,0 0-1,0 1 1,1-1 0,0 4 0,0-5-18,0-1 1,0 0-1,0 0 1,0 0-1,0 0 1,0 0-1,0 0 1,0 0-1,1 0 1,-1-1-1,0 1 1,1 0-1,-1-1 1,0 1-1,1-1 1,-1 1-1,1-1 1,-1 0-1,1 0 1,-1 1-1,1-1 1,-1 0-1,3-1 1,43-1-656,-38 2 481,84-16-1457,-73 12 1138,0 0 1,0 1-1,0 0 0,32 2 0,-50 1 559,0 1 0,1-1 0,-1 1 0,0-1 0,0 1 0,1 0-1,-1 0 1,0 0 0,0 0 0,0 0 0,0 0 0,0 1 0,0-1 0,-1 1 0,1-1 0,0 1 0,-1 0 0,1-1-1,-1 1 1,0 0 0,1 0 0,-1 0 0,0 0 0,0 0 0,0 1 0,-1-1 0,1 0 0,0 0 0,-1 1 0,0-1 0,1 0-1,-1 1 1,0 2 0,0 13 293,0-1 0,-1 0 0,-6 30 0,1-1-2296,7-34-1979,6-11-3321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8.503"/>
    </inkml:context>
    <inkml:brush xml:id="br0">
      <inkml:brushProperty name="width" value="0.025" units="cm"/>
      <inkml:brushProperty name="height" value="0.025" units="cm"/>
    </inkml:brush>
  </inkml:definitions>
  <inkml:trace contextRef="#ctx0" brushRef="#br0">185 1 17136,'-11'5'1132,"-79"48"1587,81-48-2314,0 2 0,0 0 0,0 0 0,1 0 0,0 1 0,1 0-1,0 1 1,-10 14 0,17-23-401,0 1-1,0-1 1,-1 0-1,1 1 0,0-1 1,0 0-1,0 0 1,0 1-1,0-1 1,0 0-1,0 1 0,0-1 1,0 0-1,0 0 1,0 1-1,0-1 1,0 0-1,1 1 1,-1-1-1,0 0 0,0 0 1,0 1-1,0-1 1,0 0-1,1 0 1,-1 1-1,0-1 0,0 0 1,0 0-1,1 1 1,-1-1-1,0 0 1,0 0-1,1 0 0,-1 0 1,0 1-1,0-1 1,1 0-1,-1 0 1,0 0-1,1 0 0,-1 0 1,0 0-1,0 0 1,1 0-1,-1 0 1,0 0-1,1 0 0,-1 0 1,1 0-1,19 0-144,-16 0 118,89-8-1167,-74 5 798,0 0 0,1 2 0,-1 0 0,1 1 0,-1 1 0,23 4 0,-40-5 426,-1 1 1,1-1 0,-1 0 0,0 1-1,1-1 1,-1 0 0,0 1-1,0 0 1,1-1 0,-1 1 0,0 0-1,0-1 1,0 1 0,0 0 0,0 0-1,0 0 1,0 0 0,0 0 0,0 0-1,0 0 1,-1 0 0,1 1 0,0-1-1,-1 0 1,1 0 0,-1 1 0,1-1-1,-1 0 1,0 1 0,0-1-1,1 0 1,-1 1 0,0-1 0,0 1-1,0-1 1,0 0 0,-1 1 0,1-1-1,0 0 1,0 1 0,-1-1 0,1 0-1,-1 1 1,0-1 0,1 0 0,-2 2-1,-2 4 440,0 0 0,0-1-1,0 1 1,-1-1 0,0 0 0,-9 9-1,-2-1 267,-3 5-381,-1-2 0,0 0 0,-1-2 0,-1 0 0,-24 12 0,31-22-935,15-5 439,0 0 1,-1-1 0,1 1 0,0 0 0,-1 0-1,1 0 1,0 0 0,-1-1 0,1 1 0,0 0-1,0 0 1,-1 0 0,1-1 0,0 1-1,0 0 1,-1 0 0,1-1 0,0 1 0,0 0-1,0-1 1,-1 1 0,1 0 0,0-1 0,0 1-1,0 0 1,0-1 0,0 1 0,0 0-1,0-1 1,0 1 0,0-1 0,0 1 0,0 0-1,0-1 1,0 1 0,0-1 0,0-19-5790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8.858"/>
    </inkml:context>
    <inkml:brush xml:id="br0">
      <inkml:brushProperty name="width" value="0.025" units="cm"/>
      <inkml:brushProperty name="height" value="0.025" units="cm"/>
    </inkml:brush>
  </inkml:definitions>
  <inkml:trace contextRef="#ctx0" brushRef="#br0">1 131 16047,'0'0'9924,"8"0"-8968,-4 1-919,0-1 0,1 0 0,-1 0 1,0-1-1,0 1 0,0-1 0,0 0 0,0 0 0,0-1 1,0 1-1,0-1 0,-1 0 0,1 0 0,-1 0 0,1 0 1,-1 0-1,0-1 0,1 0 0,-1 1 0,-1-1 1,1-1-1,0 1 0,-1 0 0,1 0 0,-1-1 0,0 0 1,2-4-1,-1 3-13,0-1 0,1 0 0,-2 0 0,1 0 0,-1 0 0,0 0 0,0 0 0,0 0 0,0-13 0,-2 19 12,-1 0 1,1 0-1,-1 0 0,1 0 1,-1-1-1,1 1 0,-1 0 1,1 0-1,-1 0 0,1 0 1,-1 0-1,1 0 0,-1 0 1,1 0-1,-1 0 1,1 1-1,-1-1 0,1 0 1,-1 0-1,1 0 0,-1 0 1,1 1-1,0-1 0,-1 0 1,0 1-1,-6 5 90,-1 1 1,1-1 0,1 1-1,-1 1 1,1-1-1,1 1 1,-1 0-1,-5 13 1,1-2-16,1 1 1,-12 37-1,18-46-108,0 1 1,1-1-1,0 1 0,0 0 0,1 16 0,1-26-6,0 1 0,0-1 0,0 1 0,1-1 1,-1 0-1,1 1 0,-1-1 0,1 0 0,0 0 0,0 1 0,0-1 0,0 0 0,0 0 0,1 0 0,-1 0 1,0 0-1,1 0 0,0 0 0,-1-1 0,1 1 0,0-1 0,0 1 0,0-1 0,0 0 0,0 1 0,0-1 1,0 0-1,0 0 0,1-1 0,-1 1 0,0 0 0,1-1 0,2 1 0,2 0-217,1-1 0,0 1 0,0-2 0,-1 1 0,1-1 0,0 0 0,-1-1 1,1 1-1,-1-1 0,1-1 0,-1 0 0,0 0 0,13-7 0,-13 5-916,0-1 0,1 1 0,-2-1 0,1 0 1,-1-1-1,0 1 0,7-11 0,11-22-9204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9.304"/>
    </inkml:context>
    <inkml:brush xml:id="br0">
      <inkml:brushProperty name="width" value="0.025" units="cm"/>
      <inkml:brushProperty name="height" value="0.025" units="cm"/>
    </inkml:brush>
  </inkml:definitions>
  <inkml:trace contextRef="#ctx0" brushRef="#br0">19 1 13997,'0'0'7864,"2"14"-6300,2 45-294,-2 0 1,-8 93-1,3-127-1218,-13 152 1034,14-59-3852,2-117 2516,0 0-1,1-1 1,-1 1-1,0 0 0,1 0 1,-1-1-1,1 1 1,-1 0-1,0-1 1,1 1-1,0-1 0,-1 1 1,1-1-1,-1 1 1,1-1-1,0 1 1,-1-1-1,1 1 1,0-1-1,-1 0 0,1 1 1,0-1-1,0 0 1,-1 0-1,1 1 1,0-1-1,0 0 0,-1 0 1,1 0-1,0 0 1,0 0-1,0 0 1,-1 0-1,1 0 1,0-1-1,0 1 0,-1 0 1,1 0-1,0-1 1,0 1-1,-1 0 1,1-1-1,0 1 0,-1-1 1,1 1-1,0-1 1,19-15-6760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49.678"/>
    </inkml:context>
    <inkml:brush xml:id="br0">
      <inkml:brushProperty name="width" value="0.025" units="cm"/>
      <inkml:brushProperty name="height" value="0.025" units="cm"/>
    </inkml:brush>
  </inkml:definitions>
  <inkml:trace contextRef="#ctx0" brushRef="#br0">98 0 7399,'0'0'7623,"-6"10"-4809,-9 18-2209,2 0 1,1 1 0,1 0-1,1 0 1,2 1 0,0 1-1,3-1 1,0 1 0,2 0-1,1 38 1,2-68-586,0 1 0,0 0 0,0 0 0,1-1 1,-1 1-1,0 0 0,1 0 0,-1-1 0,1 1 0,0 0 1,0-1-1,0 1 0,-1-1 0,1 1 0,0-1 0,1 1 0,-1-1 1,0 0-1,0 1 0,1-1 0,-1 0 0,0 0 0,1 0 1,2 1-1,-1-1-1,0 0 0,1-1 0,-1 1 0,0-1 0,0 0 0,0 1 0,0-2 0,1 1 0,-1 0 0,0-1-1,0 1 1,6-3 0,5-2-3,0-1-1,0 0 1,-1-1-1,21-14 0,-21 13-75,-5 1-35,0 2 1,1-1 0,-1 1 0,1 0 0,0 1 0,0 0 0,1 0 0,16-3 0,-25 7 86,0 0 0,0 1 1,0-1-1,0 0 0,-1 1 1,1-1-1,0 1 0,0-1 1,0 1-1,0-1 0,0 1 1,-1 0-1,1-1 0,0 1 1,-1 0-1,1 0 0,0-1 1,-1 1-1,1 0 0,-1 0 1,1 0-1,-1 0 0,0 0 1,1 0-1,-1 0 0,0 0 1,1 0-1,-1 0 0,0 0 1,0 0-1,0 0 0,0 0 1,0 0-1,0 0 0,-1 0 1,1 0-1,0 0 0,-1 1 1,-7 44 535,4-37-394,-2 0-1,1 0 1,-1 0-1,0-1 1,-1 0-1,0 0 1,0-1-1,-1 0 1,0 0-1,0-1 1,-1 0-1,-10 6 1,8-5-17,-2-1-1,1 0 1,0 0 0,-1-1 0,0-1 0,-1 0-1,1-1 1,-23 3 0,35-6-213,0 0 1,0 1-1,0-1 0,0 0 1,-1 0-1,1 0 0,0 0 0,0 0 1,0 0-1,0-1 0,-1 1 1,1 0-1,0 0 0,0-1 1,0 1-1,0-1 0,0 1 1,0-1-1,0 1 0,0-1 1,0 0-1,0 0 0,0 1 1,1-1-1,-1 0 0,0 0 0,0 0 1,1 0-1,-1 0 0,0 0 1,1 0-1,-1 0 0,1 0 1,0 0-1,-1 0 0,1 0 1,0 0-1,-1-3 0,1 2-502,1-1 0,-1 0 0,0 0-1,1 0 1,0 1 0,0-1 0,0 0-1,0 1 1,0-1 0,0 0 0,1 1-1,-1 0 1,1-1 0,4-3 0,17-16-6091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50.068"/>
    </inkml:context>
    <inkml:brush xml:id="br0">
      <inkml:brushProperty name="width" value="0.025" units="cm"/>
      <inkml:brushProperty name="height" value="0.025" units="cm"/>
    </inkml:brush>
  </inkml:definitions>
  <inkml:trace contextRef="#ctx0" brushRef="#br0">233 79 13357,'0'0'2028,"-4"-10"465,2 4-2197,0 1 1,0 0-1,-1 0 0,0 0 0,0 0 0,0 0 0,0 0 0,-5-4 0,6 7-146,-1 0 0,1 1 0,-1-1 0,1 0 0,-1 1 0,0-1 0,0 1 0,0 0 0,0 0-1,0 0 1,0 0 0,0 1 0,0-1 0,0 1 0,0 0 0,-1 0 0,1 0 0,0 0 0,0 0-1,0 1 1,-4 0 0,0 2 10,-1 0-1,1 0 1,1 0-1,-1 1 0,0 0 1,1 0-1,0 1 1,0-1-1,0 1 1,0 1-1,-8 10 0,9-10-99,0-1 0,1 1 0,-1-1 0,2 1-1,-1 1 1,1-1 0,-1 0 0,2 1 0,-1 0-1,1-1 1,0 1 0,-2 13 0,4-19-59,1 0 0,-1-1 0,0 1-1,0 0 1,1 0 0,-1 0 0,0-1 0,1 1 0,-1 0 0,1-1 0,-1 1 0,1 0 0,-1-1 0,1 1 0,-1 0 0,1-1 0,0 1 0,-1-1-1,1 1 1,0-1 0,-1 0 0,1 1 0,0-1 0,0 0 0,-1 1 0,1-1 0,0 0 0,0 0 0,0 0 0,0 1 0,-1-1 0,3 0 0,34 0-8,-25-1-49,17-1-577,42-8 0,-50 6-3,1 1 0,-1 0-1,0 2 1,29 1 0,-50 0 633,1 0 1,-1 0 0,1 0-1,-1 0 1,1 1-1,-1-1 1,1 0 0,-1 0-1,1 0 1,-1 0-1,1 1 1,-1-1 0,1 0-1,-1 0 1,0 1-1,1-1 1,-1 0 0,1 1-1,-1-1 1,0 0-1,1 1 1,-1-1 0,0 1-1,0-1 1,1 0-1,-1 1 1,0-1-1,0 1 1,0-1 0,1 1-1,-1-1 1,0 1-1,0-1 1,0 1 0,-6 20 315,-20 16 723,5-16-803,-1-1 0,-1-1 0,-1-1 1,-1-1-1,-31 17 0,47-34-4330,13-12 1303,18-17-1530,-21 28 3922,29-35-5395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50.394"/>
    </inkml:context>
    <inkml:brush xml:id="br0">
      <inkml:brushProperty name="width" value="0.025" units="cm"/>
      <inkml:brushProperty name="height" value="0.025" units="cm"/>
    </inkml:brush>
  </inkml:definitions>
  <inkml:trace contextRef="#ctx0" brushRef="#br0">213 1 14670,'0'0'5317,"-7"10"-3646,-7 11-1358,2 1-1,1 1 1,1 0 0,0 0-1,2 1 1,1 0 0,1 0-1,1 1 1,1 0 0,1 0-1,1 0 1,1 0 0,4 35-1,-2-55-333,0 0-1,0 0 0,1 0 0,-1 0 1,1-1-1,0 1 0,1 0 0,-1-1 1,1 0-1,0 1 0,0-1 0,0 0 1,1 0-1,0-1 0,-1 1 1,1-1-1,0 0 0,1 0 0,-1 0 1,0 0-1,1-1 0,0 0 0,-1 0 1,1 0-1,0 0 0,0-1 0,8 1 1,-13-2-14,0 0 1,1 1-1,-1-1 1,0 0-1,0 0 1,0 0-1,1 0 1,-1 0-1,0 0 0,0 0 1,0 0-1,1 0 1,-1-1-1,0 1 1,0 0-1,0 0 1,1 0-1,-1 0 1,0 0-1,0 0 1,0 0-1,0 0 1,1 0-1,-1-1 1,0 1-1,0 0 1,0 0-1,0 0 1,0 0-1,0-1 0,1 1 1,-1 0-1,0 0 1,0 0-1,0 0 1,0-1-1,0 1 1,0 0-1,0 0 1,0 0-1,0-1 1,0 1-1,0 0 1,0 0-1,0 0 1,0-1-1,0 1 1,-7-12-926,-12-8 91,-42-22 95,40 29 1041,0-2 0,1 0 0,-34-33-1,53 47-213,-1-1 0,0 0-1,1 0 1,-1 0-1,1 0 1,-1 0-1,1 0 1,0 0 0,0 0-1,0 0 1,0-1-1,0 1 1,1 0-1,-1-1 1,0 1 0,1 0-1,0-1 1,0 1-1,0-4 1,0 4-21,1 1 0,0-1 0,0 0 1,0 1-1,0-1 0,0 0 0,0 1 0,0-1 1,0 1-1,1 0 0,-1-1 0,0 1 0,1 0 1,-1 0-1,1 0 0,0 0 0,-1 0 0,1 0 1,2-1-1,11-3-157,1 1 0,-1 0 0,1 0 1,27-1-1,-22 3-594,26-6-2447,0-1-2578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50.892"/>
    </inkml:context>
    <inkml:brush xml:id="br0">
      <inkml:brushProperty name="width" value="0.025" units="cm"/>
      <inkml:brushProperty name="height" value="0.025" units="cm"/>
    </inkml:brush>
  </inkml:definitions>
  <inkml:trace contextRef="#ctx0" brushRef="#br0">1 1 10890,'0'0'10490,"1"8"-9000,-1 81 613,-2-54-1450,6 57 1,-4-84-579,1 0 1,1-1 0,0 1-1,0 0 1,0-1 0,1 1-1,0-1 1,0 1 0,1-1-1,0-1 1,0 1-1,9 10 1,-12-15-60,1-1 1,-1 1-1,1-1 0,0 1 0,0-1 1,0 0-1,0 0 0,0 0 0,0 0 1,0 0-1,0 0 0,0 0 0,0 0 0,0-1 1,1 0-1,-1 1 0,0-1 0,0 0 1,1 0-1,1 0 0,0-1 31,0 0 0,0 0 0,0 0 0,0-1 0,0 1 0,0-1 0,-1 0 0,1 0 0,-1 0-1,5-4 1,6-7 116,-1 0-1,0 0 0,20-29 0,-27 35-184,16-24 93,29-49 0,-43 65-124,-1 0 0,0 0 0,-1 0 0,-1-1 0,7-31 0,-17 45-3077,-7 11 1125,-10 11-2341,-1 5-2605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51.363"/>
    </inkml:context>
    <inkml:brush xml:id="br0">
      <inkml:brushProperty name="width" value="0.025" units="cm"/>
      <inkml:brushProperty name="height" value="0.025" units="cm"/>
    </inkml:brush>
  </inkml:definitions>
  <inkml:trace contextRef="#ctx0" brushRef="#br0">0 204 11627,'0'0'1511,"10"1"843,60-4 1885,-46 0-2906,0 2-1,43 3 1,-65-2-1258,-1 1 0,1-1 0,0 1 0,0 0 0,-1 0 0,1 0-1,-1 0 1,1 0 0,-1 0 0,1 1 0,-1-1 0,1 0 0,-1 1 0,0-1 0,0 1 0,0-1-1,0 1 1,0 0 0,0-1 0,0 1 0,-1 0 0,1 0 0,-1-1 0,1 1 0,-1 0 0,1 0-1,-1 0 1,0 0 0,0 0 0,0 0 0,0 0 0,-1 3 0,1-5 411,0-31 250,0 7-691,-1 7-44,1 1 0,1-1 0,5-30-1,-6 46-4,0 1-1,1-1 0,-1 0 0,0 1 1,1-1-1,-1 0 0,0 1 1,1-1-1,-1 0 0,1 1 1,-1-1-1,1 1 0,-1-1 0,1 1 1,0-1-1,-1 1 0,1 0 1,0-1-1,-1 1 0,1 0 0,0-1 1,-1 1-1,1 0 0,0 0 1,0-1-1,-1 1 0,1 0 0,0 0 1,0 0-1,-1 0 0,1 0 1,0 0-1,0 0 0,-1 1 1,1-1-1,0 0 0,0 0 0,-1 0 1,1 1-1,0-1 0,1 1 1,36 20-43,-25-12 40,-4-6-11,0 0 0,1 0 0,-1-1 1,1 0-1,-1 0 0,1-1 0,-1-1 0,1 1 0,0-1 0,-1-1 0,1 0 0,18-5 0,-24 6 15,0-1 1,0-1-1,0 1 1,0 0-1,0-1 1,-1 0-1,1 0 1,0 0 0,-1 0-1,0-1 1,1 1-1,-1-1 1,0 0-1,0 0 1,-1 0-1,1 0 1,-1 0-1,1-1 1,-1 1-1,0-1 1,0 0 0,-1 1-1,1-1 1,-1 0-1,0 0 1,0 0-1,0 0 1,0 0-1,-1 0 1,0 0-1,0 0 1,0-7-1,0 10 7,0 0 0,0 0 0,-1 0 0,1 0 0,0 0 0,-1-1 0,1 1 0,0 0 0,-1 0 0,1 1 0,-1-1 0,1 0 0,-1 0 0,0 0-1,1 0 1,-1 0 0,0 1 0,0-1 0,0 0 0,1 0 0,-1 1 0,0-1 0,0 1 0,0-1 0,0 1 0,0-1 0,0 1 0,0 0 0,0-1 0,0 1-1,0 0 1,-1 0 0,1 0 0,0 0 0,0 0 0,0 0 0,0 0 0,-2 0 0,0 1 5,0-1 1,1 1-1,-1-1 0,0 1 1,0 0-1,1 0 0,-1 0 1,1 1-1,-1-1 0,1 1 1,-1-1-1,1 1 0,0 0 1,-2 2-1,-6 8 34,2 0 0,0 1 0,0 0 1,-10 25-1,15-32-31,1 1 0,-1-1 0,1 1 0,1 0 0,-1 0 1,1 0-1,0-1 0,1 2 0,0-1 0,0 0 0,0 0 1,2 9-1,-1-15-26,0 1 1,0-1-1,0 0 0,0 0 1,0 0-1,1 0 1,-1 0-1,0 0 1,0-1-1,1 1 1,-1 0-1,0-1 0,1 1 1,-1-1-1,1 1 1,-1-1-1,1 1 1,-1-1-1,1 0 0,-1 0 1,1 0-1,-1 0 1,1 0-1,-1 0 1,1 0-1,1-1 1,41-7-2461,-12-7-1349,1-8-2225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3.694"/>
    </inkml:context>
    <inkml:brush xml:id="br0">
      <inkml:brushProperty name="width" value="0.025" units="cm"/>
      <inkml:brushProperty name="height" value="0.025" units="cm"/>
    </inkml:brush>
  </inkml:definitions>
  <inkml:trace contextRef="#ctx0" brushRef="#br0">33 199 6182,'0'0'2413,"10"-11"-1500,43-41 827,66-70 5461,-112 109-5638,-18 16-651,-17 16-664,5-1-252,0 2 0,2 0 1,0 2-1,1 0 0,2 1 0,-28 45 0,45-66-1,-1 0 0,1 0 0,0 0-1,0 1 1,0-1 0,0 0 0,1 1 0,-1-1-1,1 0 1,-1 1 0,1-1 0,0 1 0,0-1-1,0 1 1,0-1 0,0 1 0,2 3 0,-1-4 2,-1-1 0,1 1 0,0-1 0,1 0 0,-1 1 1,0-1-1,0 0 0,0 0 0,1 0 0,-1 0 1,0 0-1,1 0 0,-1 0 0,1 0 0,-1-1 0,1 1 1,0 0-1,-1-1 0,3 1 0,9 1 11,0-1 0,1 0 1,-1-1-1,0-1 0,17-2 0,47-15 54,-61 13-145,1 0 0,-1 2 0,1 0 0,21-1 1,-75 35 183,-49 20 470,52-33-332,0 3 0,1 0 0,-33 30 0,65-51-284,1 1-1,-1-1 1,0 1 0,0-1-1,0 1 1,0-1 0,1 1 0,-1 0-1,0-1 1,0 1 0,1 0 0,-1 0-1,1 0 1,-1-1 0,1 1 0,-1 0-1,1 0 1,-1 0 0,1 0-1,0 0 1,-1 0 0,1 0 0,0 0-1,0 0 1,0 0 0,0 0 0,0 0-1,0 0 1,0 0 0,0 0 0,0 0-1,1 0 1,-1 1 0,2-1-147,-1-1 0,1 1 0,-1-1 0,1 0 0,0 0 1,-1 1-1,1-1 0,-1 0 0,1 0 0,0-1 0,-1 1 0,1 0 0,-1 0 1,1-1-1,0 1 0,-1-1 0,1 0 0,-1 1 0,0-1 0,1 0 1,1-1-1,7-4-1029,0-1 0,0-1 1,-1 0-1,0 0 0,11-12 0,18-24-5163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52.235"/>
    </inkml:context>
    <inkml:brush xml:id="br0">
      <inkml:brushProperty name="width" value="0.025" units="cm"/>
      <inkml:brushProperty name="height" value="0.025" units="cm"/>
    </inkml:brush>
  </inkml:definitions>
  <inkml:trace contextRef="#ctx0" brushRef="#br0">121 291 17200,'-9'7'1191,"7"-5"-1125,-61 54 3372,58-51-3088,0 0 0,1 0 0,-1 1 0,1 0 0,1 0-1,-1 0 1,1 0 0,0 1 0,0-1 0,1 1 0,-3 10 0,5-16-340,0 0-1,0 1 1,0-1-1,1 0 1,-1 0 0,0 0-1,1 0 1,-1 0-1,1 0 1,-1 0 0,1 0-1,-1 0 1,1 0-1,-1 0 1,1-1 0,0 1-1,0 0 1,0 0-1,-1-1 1,1 1 0,0 0-1,0-1 1,0 1-1,0-1 1,0 1 0,0-1-1,0 1 1,0-1-1,0 0 1,0 0 0,0 1-1,1-1 1,-1 0-1,0 0 1,0 0 0,0 0-1,0 0 1,1-1-1,49-3-57,-40 1 9,-1-2 0,1 1 0,-1-1 0,1-1 0,-2 0 0,1 0 0,-1-1 0,1 0-1,-2-1 1,1 0 0,-1 0 0,-1-1 0,12-17 0,-7 9 23,0-1-1,-2 0 1,0-1-1,-2 0 1,0 0-1,10-36 1,-17 49 33,0 1 0,0-1 1,-1 0-1,1 1 0,-1-1 0,-1-7 1,1 13-14,0-1 1,0 1-1,0 0 1,0-1 0,0 1-1,0 0 1,0-1-1,0 1 1,-1 0 0,1-1-1,0 1 1,0 0-1,0-1 1,0 1 0,-1 0-1,1-1 1,0 1-1,0 0 1,-1 0 0,1-1-1,0 1 1,0 0-1,-1 0 1,1 0 0,0-1-1,-1 1 1,1 0-1,0 0 1,-1 0 0,1 0-1,0 0 1,-1 0-1,1-1 1,0 1 0,-1 0-1,-18 18 169,7-2-39,2 0 1,0 1-1,0 1 0,2 0 1,0 0-1,1 1 0,1-1 1,0 1-1,2 1 0,0-1 1,-1 29-1,5-46-113,-1 0 1,1 0-1,0 0 0,1 0 1,-1 0-1,0 0 1,0 0-1,1 0 0,0 0 1,-1 0-1,1 0 0,0 0 1,0 0-1,0 0 1,0-1-1,0 1 0,0 0 1,0-1-1,1 1 0,-1-1 1,0 1-1,1-1 1,2 2-1,-1-2-8,1 0 0,-1 0 0,0 0 0,1 0 0,-1 0 0,1-1-1,-1 0 1,1 0 0,-1 0 0,1 0 0,-1 0 0,0-1 0,6-1 0,0 0-43,0-1 1,0-1-1,0 1 0,0-2 1,-1 1-1,0-1 0,0 0 0,0-1 1,-1 0-1,0 0 0,9-10 1,-1 0-70,0-1-1,-1 0 1,19-34 0,-31 48 97,-1 0 1,1 1-1,-1-1 0,0 0 0,0 0 0,0 0 1,-1 0-1,1 0 0,-1 0 0,1-4 0,-1 6 2,0 1 0,0 0 0,0 0 0,0 0 0,0 0-1,0-1 1,0 1 0,0 0 0,0 0 0,0 0 0,0 0 0,0-1-1,0 1 1,0 0 0,0 0 0,-1 0 0,1 0 0,0-1 0,0 1-1,0 0 1,0 0 0,0 0 0,0 0 0,0 0 0,-1 0 0,1-1-1,0 1 1,0 0 0,0 0 0,0 0 0,-1 0 0,1 0 0,0 0-1,0 0 1,0 0 0,0 0 0,-1 0 0,1 0 0,0 0 0,0 0-1,0 0 1,0 0 0,-1 0 0,1 0 0,0 0 0,0 0 0,0 0-1,-1 0 1,-14 15 11,9-5 45,0-1 0,0 1-1,1 1 1,0-1 0,1 1-1,0 0 1,1 0 0,0 0-1,1 1 1,0-1 0,1 0-1,0 1 1,1 14 0,0-24-46,0-1 0,0 1 0,0 0 0,0-1 0,0 1 0,0-1 0,1 1 0,-1-1 0,1 1 0,-1-1 0,1 1-1,0-1 1,-1 1 0,1-1 0,0 0 0,0 1 0,0-1 0,0 0 0,0 0 0,0 0 0,0 1 0,1-1 0,-1 0 0,0-1 0,3 3 0,-1-3 1,0 1 0,-1 0 1,1-1-1,0 0 0,0 1 0,0-1 0,0 0 0,0-1 0,0 1 0,0 0 0,0-1 0,5-1 0,3-2 2,-1 0-1,1-1 1,-1 0-1,0 0 1,-1-1-1,13-10 1,-3-2-63,0-1-1,-1-1 1,-1 0 0,-1-1 0,-1-1 0,-1-1 0,-1 0-1,-1-1 1,-1 0 0,-1-1 0,-1 0 0,-1-1-1,-2 1 1,6-40 0,-14 41-27,2 24 76,0 0 1,0 0 0,0 0 0,-1 0 0,1-1 0,0 1 0,0 0 0,0 0-1,-1 0 1,1 0 0,0 0 0,0 0 0,-1 0 0,1 0 0,0 0 0,0 0-1,-1 0 1,1 0 0,0 0 0,0 0 0,-1 0 0,1 0 0,0 0 0,0 0-1,-1 0 1,1 0 0,0 0 0,0 0 0,0 0 0,-1 1 0,1-1 0,0 0-1,0 0 1,-1 0 0,1 0 0,0 1 0,0-1 0,0 0 0,0 0 0,0 0-1,-1 1 1,1-1 0,-23 37 35,14-15 37,0 0-1,2 0 1,1 1 0,1 0-1,1 0 1,0 0-1,2 0 1,1 0 0,1 1-1,1-1 1,7 42 0,-6-57-87,0 1 0,0-1 0,2 0 0,-1-1 0,6 11 0,-8-15 6,1-1 1,-1 0-1,0 0 0,1 0 0,0 0 0,-1 0 1,1 0-1,0 0 0,0-1 0,0 1 0,0-1 1,0 1-1,0-1 0,1 0 0,-1 0 0,0 0 1,1 0-1,-1 0 0,1 0 0,-1-1 0,4 1 1,-4-1-10,-1-1 0,0 1 0,0-1 0,0 0 1,0 1-1,0-1 0,0 0 0,0 0 0,0 0 1,0 0-1,0 0 0,0 0 0,-1 0 0,1 0 0,0 0 1,-1 0-1,1-1 0,-1 1 0,1 0 0,-1 0 1,0 0-1,1-1 0,-1 1 0,0 0 0,0-1 1,0 1-1,0 0 0,0 0 0,0-1 0,0 1 1,0 0-1,-1-3 0,-7-46-478,4 41 107,0 1 0,0 0 0,-1 0 0,1 0 1,-2 1-1,1-1 0,-1 1 0,0 1 0,-1-1 0,0 1 1,-12-9-1,-7-2-943,-1 1 0,-32-14 0,17 9 2104,41 21-608,0 0 1,0-1-1,0 1 1,0-1-1,0 1 1,1-1-1,-1 1 1,0-1-1,0 1 1,0-1-1,1 0 1,-1 1-1,0-1 0,1 0 1,-1 0-1,1 0 1,-1 1-1,1-1 1,-2-2-1,14-5 1794,34 4-789,-44 4-1179,103-1 1085,9 1-3458,-87-4-3062,-9-7-4362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6:52.582"/>
    </inkml:context>
    <inkml:brush xml:id="br0">
      <inkml:brushProperty name="width" value="0.025" units="cm"/>
      <inkml:brushProperty name="height" value="0.025" units="cm"/>
    </inkml:brush>
  </inkml:definitions>
  <inkml:trace contextRef="#ctx0" brushRef="#br0">0 1 22902,'0'0'5765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19.055"/>
    </inkml:context>
    <inkml:brush xml:id="br0">
      <inkml:brushProperty name="width" value="0.025" units="cm"/>
      <inkml:brushProperty name="height" value="0.025" units="cm"/>
    </inkml:brush>
  </inkml:definitions>
  <inkml:trace contextRef="#ctx0" brushRef="#br0">57 1 6822,'0'0'9455,"-9"11"-6076,-27 37-1751,34-46-1475,1-1 0,0 1-1,0 0 1,0 0 0,0 0 0,0 0-1,0 0 1,1 0 0,-1 0-1,1 0 1,-1 0 0,1 0 0,0 0-1,0 0 1,0 3 0,0-4-91,0 0-1,1 0 1,-1-1 0,0 1 0,1 0-1,-1 0 1,1 0 0,-1 0 0,1-1-1,0 1 1,-1 0 0,1-1 0,0 1-1,0 0 1,-1-1 0,1 1 0,0-1 0,0 1-1,0-1 1,0 0 0,-1 1 0,3 0-1,4 0 90,0 0-1,1 0 1,-1-1-1,0 1 0,1-2 1,7 0-1,-6 0-54,10-1 13,1-1-1,-1-1 1,1-1 0,-1 0-1,27-13 1,24-15-1364,-7-2-4772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19.383"/>
    </inkml:context>
    <inkml:brush xml:id="br0">
      <inkml:brushProperty name="width" value="0.025" units="cm"/>
      <inkml:brushProperty name="height" value="0.025" units="cm"/>
    </inkml:brush>
  </inkml:definitions>
  <inkml:trace contextRef="#ctx0" brushRef="#br0">0 0 13196,'0'0'3236,"9"62"-1667,-3-28 513,0 4-801,0 4-832,3 5-193,-1 3-192,1 3-64,1-2-737,-4-4-1121,-1-9-1537,-2-11-1441,-3-13 800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19.757"/>
    </inkml:context>
    <inkml:brush xml:id="br0">
      <inkml:brushProperty name="width" value="0.025" units="cm"/>
      <inkml:brushProperty name="height" value="0.025" units="cm"/>
    </inkml:brush>
  </inkml:definitions>
  <inkml:trace contextRef="#ctx0" brushRef="#br0">68 139 12075,'-9'-11'1303,"2"2"-614,-30-36 1178,35 42-1417,0 0 1,1 0-1,-1-1 0,0 1 1,1-1-1,0 1 0,0-1 1,-1-5-1,2 8-360,0-1 1,0 1-1,1 0 1,-1 0-1,0-1 0,1 1 1,-1 0-1,1 0 0,0 0 1,-1-1-1,1 1 1,0 0-1,0 0 0,-1 0 1,1 0-1,0 0 1,0 1-1,0-1 0,0 0 1,0 0-1,0 0 1,1 1-1,-1-1 0,0 1 1,0-1-1,0 1 1,1-1-1,-1 1 0,0 0 1,0 0-1,1-1 1,1 1-1,52-6 571,-47 6-397,18-1 157,19-2 262,63 5-1,-97-1-652,0 0 0,0 1 0,-1 0 0,1 0 0,0 2 0,-1-1 0,0 1 0,0 0 0,0 1 0,0 0 0,12 10 0,-20-13-25,1 0 0,-1 0 0,0 1 0,0-1 0,0 0 0,0 1 0,0 0 0,-1-1 0,1 1 0,-1 0 0,1 0 0,-1 0 0,0 0 0,-1 0 0,1 0 0,0 0 0,-1 1 0,1-1 0,-1 0 0,0 0 0,0 0 0,-1 1 0,1-1 0,-1 0 0,1 0 0,-1 0 0,0 0 0,0 0 0,0 0 0,-1 0 0,1 0 0,-1 0 0,-3 4 0,-5 8 33,-1 0 0,-1-1 0,0 0 0,-20 17 0,27-26-30,-21 18 15,-35 36 123,57-55-67,0 1 0,0 0 1,1 0-1,-1 0 0,1 0 0,1 0 1,-1 1-1,1-1 0,0 1 1,-3 11-1,5-15-64,0 0 0,0 0 0,0-1 0,0 1 0,1 0 0,-1-1 0,0 1 1,1 0-1,-1-1 0,1 1 0,0-1 0,-1 1 0,1-1 0,0 1 0,0-1 0,0 1 0,0-1 0,0 0 0,1 1 0,-1-1 1,0 0-1,0 0 0,1 0 0,-1 0 0,1 0 0,-1 0 0,1-1 0,-1 1 0,1 0 0,0-1 0,-1 1 0,1-1 0,0 0 1,1 1-1,11 2-8,-1-1-1,0-1 1,20 1 0,-17-2-18,25 3-609,4 1-2075,-16-3-2494,-16-3 636,-3-6-519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0.084"/>
    </inkml:context>
    <inkml:brush xml:id="br0">
      <inkml:brushProperty name="width" value="0.025" units="cm"/>
      <inkml:brushProperty name="height" value="0.025" units="cm"/>
    </inkml:brush>
  </inkml:definitions>
  <inkml:trace contextRef="#ctx0" brushRef="#br0">13 171 10666,'0'0'12294,"0"9"-11466,-12 184 592,15-175-2448,6-21-1008,7-26-1851,-8-2-1932,6-55 1,-8 33-97</inkml:trace>
  <inkml:trace contextRef="#ctx0" brushRef="#br0" timeOffset="1">63 0 7655,'0'0'13613,"-47"3"-12492,38 22-672,7 2-353,2 0-96,0-5-1474,11-4-1825,3-9-3940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0.427"/>
    </inkml:context>
    <inkml:brush xml:id="br0">
      <inkml:brushProperty name="width" value="0.025" units="cm"/>
      <inkml:brushProperty name="height" value="0.025" units="cm"/>
    </inkml:brush>
  </inkml:definitions>
  <inkml:trace contextRef="#ctx0" brushRef="#br0">104 1 7175,'0'0'10693,"-8"4"-8323,3-3-2066,-38 18 1793,40-18-1982,0 1 0,1-1-1,-1 1 1,0 0 0,1 0-1,-1 0 1,1 0-1,0 0 1,0 0 0,0 1-1,0-1 1,0 1 0,0 0-1,-2 3 1,42-3-953,-32-3 759,0-1-1,0 2 1,0-1-1,0 1 1,0 0-1,0 0 1,0 0 0,0 1-1,7 3 1,-10-3 82,-1-1-1,0 1 1,0 0 0,0 0 0,0 0 0,-1 0 0,1 0-1,-1 0 1,1 1 0,-1-1 0,0 0 0,0 1 0,0-1 0,0 1-1,0-1 1,0 1 0,-1 0 0,1-1 0,-1 1 0,0 0-1,0-1 1,0 1 0,0 4 0,0-2 72,-1-1 0,1 1 0,-1-1 0,1 1 0,-1-1 0,-1 1 0,1-1 0,0 1 0,-1-1 0,0 0 0,0 0 0,-1 0 0,1 0 0,-1 0 0,0-1 0,1 1 0,-6 4 0,0-2 140,1 0 0,-1-1 0,0 0 0,0 0 0,-1-1 0,0 0 0,-13 5-1,20-9-470,-14 5 866,8-6-2000,5-5-3974,3-6-1416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0.786"/>
    </inkml:context>
    <inkml:brush xml:id="br0">
      <inkml:brushProperty name="width" value="0.025" units="cm"/>
      <inkml:brushProperty name="height" value="0.025" units="cm"/>
    </inkml:brush>
  </inkml:definitions>
  <inkml:trace contextRef="#ctx0" brushRef="#br0">59 1 18706,'0'0'7559,"-50"69"-6694,42-38-481,8-1-224,0-1-128,0-3 0,4-5-384,6-4-897,0-6-737,-1-7-32,-4-4-288,0 0-1218,-1-15-2209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1.129"/>
    </inkml:context>
    <inkml:brush xml:id="br0">
      <inkml:brushProperty name="width" value="0.025" units="cm"/>
      <inkml:brushProperty name="height" value="0.025" units="cm"/>
    </inkml:brush>
  </inkml:definitions>
  <inkml:trace contextRef="#ctx0" brushRef="#br0">87 0 17521,'0'0'1969,"-4"8"-68,-9 27-273,2 1 0,-13 66 0,-4 85-703,25-163-905,0 68-169,3-92 152,1 0 1,-1 0-1,1 0 1,-1 0-1,1 1 1,-1-1-1,1 0 1,-1 0-1,1 0 1,-1-1-1,1 1 1,-1 0-1,1 0 1,-1 0-1,1 0 1,-1 0-1,1-1 1,-1 1-1,1 0 1,-1 0-1,1-1 0,-1 1 1,1 0-1,-1-1 1,0 1-1,1 0 1,-1-1-1,0 1 1,1-1-1,-1 1 1,0 0-1,0-1 1,1 1-1,-1-1 1,18-17 77,102-138 318,-102 130-324,-1-1 0,-2 0 0,-1-1 0,14-37 0,-25 48-774,-9 17-1100,-16 23-3321,16-17 3529,-16 17-5205</inkml:trace>
  <inkml:trace contextRef="#ctx0" brushRef="#br0" timeOffset="1">87 402 14125,'0'0'5958,"-12"53"-3299,12-41-513,7-5-1314,3 0-704,10-6-224,1-1-1825,4 0-1699,1-13-3106,1-5-3908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1.504"/>
    </inkml:context>
    <inkml:brush xml:id="br0">
      <inkml:brushProperty name="width" value="0.025" units="cm"/>
      <inkml:brushProperty name="height" value="0.025" units="cm"/>
    </inkml:brush>
  </inkml:definitions>
  <inkml:trace contextRef="#ctx0" brushRef="#br0">178 14 9513,'0'0'8445,"-11"8"-6080,-3 2-1593,0 0-1,0 2 0,-21 23 1,31-31-686,0 0 0,0 1 0,1 0 0,0-1 0,0 1 0,0 0 0,0 1 0,1-1 0,0 0 0,0 1 0,1 0 0,-1-1 0,1 1-1,0 0 1,1-1 0,-1 1 0,1 0 0,1 8 0,0-13-82,-1 1-1,1-1 0,0 0 1,0 0-1,0 0 0,0 0 1,0 0-1,0 0 0,0 0 1,0 0-1,1 0 0,-1-1 1,0 1-1,0 0 0,1-1 1,-1 1-1,0-1 0,1 1 1,-1-1-1,1 0 0,-1 1 1,0-1-1,1 0 0,-1 0 1,1 0-1,-1 0 0,1 0 1,-1-1-1,1 1 0,1-1 0,47-11 257,-40 7-81,0 0 0,-1 0 0,0-1-1,0-1 1,0 1 0,-1-2 0,10-9-1,-14 13-57,-1-1 0,1 1 0,-1-1 0,0 0 0,0 0-1,0 0 1,0-1 0,-1 1 0,0 0 0,0-1-1,-1 0 1,0 1 0,0-1 0,0 0 0,0-7 0,-1 11-103,0 1 1,0-1-1,-1 0 1,1 0-1,-1 1 1,1-1 0,-1 0-1,1 1 1,-1-1-1,0 1 1,0-1 0,0 0-1,0 1 1,0 0-1,0-1 1,0 1 0,0 0-1,-1-1 1,1 1-1,-1 0 1,1 0-1,-3-1 1,-1-1 0,0 1-1,0 0 1,0 0 0,0 1-1,-1 0 1,1 0 0,-10-1-1,2 1-36,-1 1-1,0 0 0,0 1 0,1 1 1,-22 5-1,27-4-200,-1 0 0,1 1-1,0 0 1,0 0 0,-8 7 0,0 3-3022,5 0-4060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4.276"/>
    </inkml:context>
    <inkml:brush xml:id="br0">
      <inkml:brushProperty name="width" value="0.025" units="cm"/>
      <inkml:brushProperty name="height" value="0.025" units="cm"/>
    </inkml:brush>
  </inkml:definitions>
  <inkml:trace contextRef="#ctx0" brushRef="#br0">113 0 11371,'0'0'7847,"4"15"-7857,0-2 22,-1 1 1,0 0-1,-1 1 1,0-1 0,-1 0-1,-1 1 1,0-1-1,-1 0 1,0 1 0,-6 22-1,-5-4 105,-2-1 0,-24 43 0,21-42 383,-22 56 0,38-89-503,1 1 0,0-1 0,-1 1 0,1-1 0,0 1 0,0-1 0,0 1 0,0-1 0,-1 1 0,1-1 0,0 1 0,0-1 0,0 1 0,0-1 1,0 1-1,0 0 0,0-1 0,0 1 0,0-1 0,1 1 0,-1-1 0,0 1 0,0-1 0,0 1 0,1-1 0,-1 1 0,1 0 0,12-4-55,16-18 28,12-20-222,50-69 0,-39 46 153,-52 64 95,0 0-1,0 0 1,0-1 0,0 1-1,0 0 1,0 0 0,0 0-1,0-1 1,0 1 0,0 0 0,0 0-1,0-1 1,0 1 0,0 0-1,1 0 1,-1 0 0,0-1-1,0 1 1,0 0 0,0 0 0,1 0-1,-1 0 1,0-1 0,0 1-1,0 0 1,0 0 0,1 0-1,-1 0 1,0 0 0,0 0 0,1 0-1,-1 0 1,0 0 0,0 0-1,0-1 1,1 1 0,-1 0-1,0 0 1,0 0 0,1 0 0,-1 1-1,0-1 1,0 0 0,1 0-1,-1 0 1,0 0 0,0 0 0,0 0-1,1 0 1,-1 0 0,0 0-1,0 0 1,0 1 0,1-1-1,-1 0 1,0 0 0,0 0 0,0 0-1,1 1 1,-3 20-143,-10 28 221,10-45-52,-1 6 10,0-1 0,0 1 0,0 0 0,2-1 0,-1 1 0,1 0 0,1 0 0,0 16 0,0-26-26,1 1 0,-1 0 0,1 0 0,-1-1 0,1 1 1,0 0-1,-1-1 0,1 1 0,0 0 0,-1-1 0,1 1 1,0-1-1,0 1 0,0-1 0,-1 0 0,1 1 0,0-1 1,0 0-1,0 0 0,0 1 0,0-1 0,0 0 0,0 0 1,0 0-1,-1 0 0,1 0 0,0 0 0,0 0 1,0 0-1,1-1 0,29-7 283,-12-2-232,-1-1 0,-1 0 0,0-2 1,-1 0-1,0-1 0,-1 0 0,0-1 0,20-28 0,25-24-11,-63 86-334,-22 42 256,18-47 32,1 0 1,0 0 0,1 0 0,1 1-1,0-1 1,1 1 0,-3 21 0,7-35-2,-1-1 1,0 1 0,0-1-1,0 1 1,1-1 0,-1 1 0,0-1-1,0 1 1,1-1 0,-1 0-1,0 1 1,1-1 0,-1 1 0,1-1-1,-1 0 1,0 1 0,1-1-1,-1 0 1,1 1 0,-1-1 0,1 0-1,-1 0 1,1 0 0,-1 1-1,1-1 1,-1 0 0,1 0 0,-1 0-1,1 0 1,-1 0 0,1 0-1,0 0 1,-1 0 0,1 0 0,-1 0-1,1 0 1,-1 0 0,1-1-1,-1 1 1,1 0 0,-1 0 0,1-1-1,-1 1 1,1-1 0,26-10 189,11-15-142,-2-2 1,-2-2 0,0-1-1,38-46 1,-33 36-201,-34 35 1136,28-28-6128,-25 30 380,-17 21 1435,-10 11 277,1 2-2398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2.659"/>
    </inkml:context>
    <inkml:brush xml:id="br0">
      <inkml:brushProperty name="width" value="0.025" units="cm"/>
      <inkml:brushProperty name="height" value="0.025" units="cm"/>
    </inkml:brush>
  </inkml:definitions>
  <inkml:trace contextRef="#ctx0" brushRef="#br0">37 64 9897,'0'0'6113,"-1"10"-4640,-5 68 341,-24 289 579,46-793-1811,-15 449-578,0 0 1,2-1-1,1 0 1,0 1-1,10 27 0,-13-49-4,-1 0-1,0 0 0,1 0 0,0 0 1,-1 0-1,1 0 0,-1 0 0,1 0 1,0 0-1,0 0 0,0 0 0,-1 0 1,1 0-1,0 0 0,0-1 0,0 1 1,0 0-1,0-1 0,1 1 0,-1-1 1,0 1-1,0-1 0,0 1 0,0-1 1,1 0-1,-1 0 0,0 1 0,0-1 1,1 0-1,-1 0 0,0 0 0,0-1 1,0 1-1,1 0 0,-1 0 1,0-1-1,0 1 0,0 0 0,0-1 1,1 1-1,-1-1 0,0 0 0,0 1 1,0-1-1,0 0 0,1-1 0,5-3 9,-1-1 0,1 0-1,-1 0 1,0-1-1,5-7 1,10-15 5,25-48-1,-40 67 9,-1 0-1,0-1 0,-1 0 1,0 0-1,0 0 0,-2-1 1,1 1-1,0-19 0,-22 105 50,10-3 600,0 125 0,9-193-651,0 0 1,0 0 0,0 0 0,1 0 0,-1 0 0,1 0 0,0 0-1,1 0 1,-1 0 0,1 0 0,-1 0 0,1-1 0,0 1-1,0-1 1,5 6 0,-5-7-15,0 0-1,1-1 0,-1 1 1,1-1-1,-1 1 0,1-1 1,-1 0-1,1 0 1,-1-1-1,1 1 0,0 0 1,-1-1-1,1 0 1,0 1-1,0-1 0,0 0 1,-1 0-1,1-1 0,0 1 1,-1-1-1,1 1 1,0-1-1,-1 0 0,6-2 1,-1 0 9,-1-1 0,1 1 0,0-2 0,-1 1 0,0-1 0,0 0 0,0 0 0,-1 0 0,1-1 0,-1 0 0,-1 0 0,1 0 0,-1-1 0,4-8 0,-2 5-13,-1 0-1,-1-1 0,0 1 1,0-1-1,-1 0 0,0 0 1,-1-1-1,2-21 0,-8 21 44,-5 22-10,-5 21-5,8-3 31,1 0-1,2 0 1,1 0-1,1 1 1,4 32 0,-4-59-57,1-1 0,0 1 0,0 0 1,1-1-1,-1 1 0,0 0 0,0-1 1,1 1-1,-1 0 0,1-1 0,0 1 1,-1-1-1,1 1 0,0-1 0,0 1 1,0-1-1,0 0 0,0 0 0,0 1 0,0-1 1,0 0-1,1 0 0,-1 0 0,0 0 1,1 0-1,-1 0 0,1 0 0,-1-1 1,1 1-1,-1-1 0,1 1 0,-1-1 1,1 1-1,3-1 0,-2 0-7,0 0 0,0-1 0,0 1 0,0-1 0,1 0 1,-1 0-1,0 0 0,0 0 0,-1-1 0,1 1 0,0-1 0,0 0 0,-1 0 0,1 0 0,-1 0 0,1 0 0,2-3 0,6-9-181,0-1-1,-1 1 1,-1-1-1,0-1 0,-1 0 1,0 0-1,-1-1 0,-1 0 1,-1 0-1,-1 0 1,0-1-1,1-18 0,-18 113 489,10-64-161,-1 1-1,2 0 1,0 0 0,1 0-1,0 0 1,1 0 0,2 21-1,-1-34-131,-1 0 0,0 0 0,0-1 0,0 1 0,0 0 0,1-1-1,-1 1 1,0 0 0,1-1 0,-1 1 0,1 0 0,-1-1 0,0 1-1,1-1 1,-1 1 0,1-1 0,0 1 0,-1-1 0,1 1-1,-1-1 1,1 0 0,0 1 0,-1-1 0,1 0 0,0 1 0,-1-1-1,1 0 1,0 0 0,0 0 0,26-5 155,17-24 47,71-84-1509,-114 113 1223,-1-1 1,0 1-1,1-1 1,-1 1-1,1-1 0,0 1 1,-1-1-1,1 1 1,-1 0-1,1-1 1,0 1-1,-1-1 1,1 1-1,0 0 0,-1 0 1,1 0-1,0-1 1,-1 1-1,1 0 1,0 0-1,0 0 0,-1 0 1,1 0-1,0 0 1,-1 0-1,1 0 1,0 1-1,0-1 0,-1 0 1,1 0-1,0 0 1,-1 1-1,1-1 1,0 0-1,-1 1 0,1-1 1,-1 1-1,1-1 1,-1 1-1,1-1 1,-1 1-1,1-1 1,-1 1-1,1-1 0,-1 1 1,1 0-1,-1-1 1,0 1-1,0 0 1,1-1-1,-1 1 0,0 0 1,0-1-1,0 1 1,0 0-1,1 1 1,7 54-4658,-6-38-172,2 1-3526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3.297"/>
    </inkml:context>
    <inkml:brush xml:id="br0">
      <inkml:brushProperty name="width" value="0.025" units="cm"/>
      <inkml:brushProperty name="height" value="0.025" units="cm"/>
    </inkml:brush>
  </inkml:definitions>
  <inkml:trace contextRef="#ctx0" brushRef="#br0">6 142 11082,'0'0'161,"0"0"0,0 0 0,0 0 0,-1 0 0,1 0 0,0 0 0,0 0 0,0 0 0,0 0 0,-1 0 0,1 0 0,0 0 0,0 0 0,0 0 0,-1 0 0,1 0 0,0 0 0,0 0 0,0 0 0,0 0 0,-1 0 0,1-1 0,0 1 0,0 0 0,0 0 0,0 0 0,0 0 0,0 0 0,-1-1 0,1 1 0,0 0 0,0 0 0,0 0 0,0 0 0,0 0 0,0-1 0,0 1 0,0 0 0,0 0 0,0 0 0,0-1 0,0 1 0,0 0 0,0 0 0,0 0 0,0 0 0,0-1 0,6-10 1529,14-10-1605,10-9 419,27-24-41,-54 52-451,0 0 0,1 0 1,-1 0-1,1 0 0,-1 0 0,1 0 0,-1 1 1,1 0-1,0 0 0,0 0 0,-1 0 0,1 0 0,0 1 1,0 0-1,0 0 0,5 0 0,-6 1 18,0 0-1,-1 0 0,1 0 1,0 1-1,-1-1 0,1 1 1,-1-1-1,0 1 1,0 0-1,1 0 0,-1 0 1,0 0-1,0 0 0,-1 0 1,1 1-1,0-1 0,-1 1 1,0-1-1,1 1 1,-1-1-1,0 1 0,0 0 1,0 0-1,-1 0 0,1-1 1,0 6-1,1 11 752,0 0 0,-2 37 0,0-36 82,0-20-1007,17-18-5841,-11 7-373,-1-2-2941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3.917"/>
    </inkml:context>
    <inkml:brush xml:id="br0">
      <inkml:brushProperty name="width" value="0.025" units="cm"/>
      <inkml:brushProperty name="height" value="0.025" units="cm"/>
    </inkml:brush>
  </inkml:definitions>
  <inkml:trace contextRef="#ctx0" brushRef="#br0">164 311 8392,'0'0'5771,"-8"-6"-2803,1 2-2631,0-1 481,0 0 0,-1 1 0,1 0 0,-16-5 0,21 8-732,0 0 1,0 1-1,0-1 0,0 1 1,0 0-1,0-1 1,-1 1-1,1 0 1,0 0-1,0 1 1,0-1-1,0 0 1,0 1-1,0-1 1,0 1-1,0 0 1,0-1-1,0 1 1,0 0-1,0 0 1,0 0-1,1 1 1,-1-1-1,0 0 1,1 1-1,-1-1 1,1 1-1,-2 2 0,-3 5-40,1 0-1,0 1 0,1-1 1,0 1-1,0 1 0,1-1 0,1 0 1,-1 1-1,2 0 0,-1-1 0,2 1 1,0 11-1,0-18-18,0 0-1,0 0 1,1 0 0,0 0-1,0 0 1,0 0-1,0 0 1,1 0 0,-1 0-1,1-1 1,0 1 0,0-1-1,1 1 1,4 5-1,-5-7-13,1 0-1,0 0 0,0-1 0,0 1 0,0 0 1,0-1-1,0 0 0,0 0 0,0 0 0,0 0 0,1 0 1,-1-1-1,0 1 0,1-1 0,-1 0 0,1 0 1,-1 0-1,0-1 0,1 1 0,4-2 0,2-1 9,0 0 0,0-1 0,0 0 0,0 0-1,-1-1 1,1-1 0,-2 0 0,1 0 0,0 0 0,-1-1-1,-1-1 1,1 1 0,10-14 0,-1-2-1,0 0 1,-2-1-1,24-49 1,-30 55-3,0 0 0,-2-1 0,0 0 0,-2-1 0,0 1 0,-1-1 0,0 0 0,-2 0 0,-1 0 0,-1-30-1,0 49-13,0-1-1,0 1 1,0-1-1,0 1 0,0 0 1,-1-1-1,1 1 0,0-1 1,-1 1-1,1 0 0,-1-1 1,0 1-1,1 0 0,-1 0 1,0-1-1,0 1 0,0 0 1,0 0-1,0 0 0,0 0 1,0 0-1,0 0 1,0 0-1,-1 1 0,1-1 1,0 0-1,-1 1 0,1-1 1,0 1-1,-1-1 0,1 1 1,0 0-1,-1-1 0,1 1 1,-1 0-1,1 0 0,-1 0 1,1 0-1,-1 0 0,1 0 1,0 1-1,-1-1 1,1 0-1,-2 1 0,-2 1-7,0 0-1,0 0 1,0 1-1,0-1 1,0 1-1,1 0 1,0 1-1,-1-1 1,1 1-1,-6 7 1,-5 8-4,1 1 0,1 1 0,0 0 0,2 1 0,-11 29 0,17-36 1,0-1-1,0 1 1,2 0-1,0 0 1,0 1-1,2-1 1,0 1-1,0-1 1,3 24-1,-1-38 3,-1 1 0,0-1 0,1 1 0,0 0 0,-1-1 0,1 1 0,0-1 0,0 1 0,0-1 0,0 0 0,0 1 0,0-1 0,0 0 0,0 0 0,0 0 0,1 0 0,-1 0 0,0 0 0,1 0 0,-1 0 0,1 0 0,-1-1 0,1 1 0,-1 0 0,1-1 0,0 0-1,-1 1 1,1-1 0,0 0 0,-1 0 0,1 0 0,0 0 0,-1 0 0,1 0 0,-1 0 0,1-1 0,0 1 0,1-1 0,5 0 4,-1-1 0,1 0 0,-1-1 0,1 0 0,-1 0 0,13-8 0,120-100 44,-140 110-44,1 0 0,0 1 0,-1-1 0,1 1 0,0-1 0,-1 1 0,1-1 0,0 1 0,0-1 0,-1 1 0,1 0 1,0-1-1,0 1 0,0 0 0,0 0 0,0 0 0,-1 0 0,1 0 0,0 0 0,0 0 0,0 0 0,0 0 0,0 0 0,0 0 0,-1 0 0,1 1 0,0-1 0,0 0 0,0 1 0,0-1 0,-1 0 0,1 1 0,1 0 1,-1 1 5,1 1 1,-1-1-1,0 0 1,-1 0-1,1 1 1,0-1-1,-1 0 1,1 1 0,-1-1-1,0 1 1,0-1-1,0 4 1,-1 14-5,0 1 1,-7 23-1,7-38-50,-7 32-3928,3-35-1821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4.427"/>
    </inkml:context>
    <inkml:brush xml:id="br0">
      <inkml:brushProperty name="width" value="0.025" units="cm"/>
      <inkml:brushProperty name="height" value="0.025" units="cm"/>
    </inkml:brush>
  </inkml:definitions>
  <inkml:trace contextRef="#ctx0" brushRef="#br0">1 1 15791,'0'0'6582,"-1"14"-5995,4 106 751,17 119-1,-20-236-1328,1 0 0,-1 0 0,1 0 0,0 0 0,-1 0 0,1 0 0,1 0 0,-1-1 0,0 1 0,1 0 0,-1-1 0,1 1 0,0-1 0,0 1 0,3 3 0,-3-6-3,-1 1-1,1 0 1,0-1 0,-1 1-1,1-1 1,0 1 0,0-1 0,-1 0-1,1 0 1,0 0 0,0 0-1,-1 0 1,1 0 0,0 0 0,0-1-1,-1 1 1,1-1 0,0 1-1,-1-1 1,1 1 0,0-1 0,-1 0-1,1 0 1,-1 0 0,0 0-1,1 0 1,-1 0 0,2-2 0,17-14-14,-2-1 0,0-1 1,-1 0-1,17-26 0,30-32-1357,-63 75 1272,0 0 1,1 1-1,-1-1 1,1 1-1,0-1 1,-1 1 0,1 0-1,0 0 1,0-1-1,0 1 1,0 1 0,0-1-1,0 0 1,2 0-1,-3 1 33,-1 0 0,1 0 0,0 0 0,-1 0 0,1 0-1,-1 1 1,1-1 0,0 0 0,-1 1 0,1-1 0,-1 0-1,1 1 1,-1-1 0,1 0 0,-1 1 0,1-1 0,-1 1-1,0-1 1,1 1 0,-1-1 0,1 1 0,-1-1 0,0 1-1,0 0 1,1-1 0,-1 1 0,0-1 0,0 1 0,1 1-1,0 7-864,0 1-1,0-1 1,0 1 0,-3 16-1,2-7-875,0 47-5011,0-42 2739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5.009"/>
    </inkml:context>
    <inkml:brush xml:id="br0">
      <inkml:brushProperty name="width" value="0.025" units="cm"/>
      <inkml:brushProperty name="height" value="0.025" units="cm"/>
    </inkml:brush>
  </inkml:definitions>
  <inkml:trace contextRef="#ctx0" brushRef="#br0">87 64 9961,'0'0'7068,"-8"-1"-5269,6 0-1736,0 1 0,0 0 0,0 0 0,0 0 0,0 0 0,0 0 0,0 0-1,-1 0 1,1 1 0,0-1 0,0 1 0,0-1 0,1 1 0,-1 0 0,0 0 0,0 0-1,0 0 1,0 0 0,1 0 0,-1 0 0,-2 3 0,0 1 0,1 0 0,1 0 0,-1 0-1,1 0 1,-1 1 0,1-1 0,1 0 0,-1 1 0,0 5 0,-1 4 264,0-1-1,1 1 1,1 0-1,0 0 1,2 19-1,-1-33-295,0 0 0,0 0-1,1 1 1,-1-1 0,0 0-1,0 0 1,1 0 0,-1 0-1,1 1 1,-1-1 0,1 0-1,-1 0 1,1 0 0,0 0-1,-1 0 1,1 0 0,0 0-1,0 0 1,0-1 0,0 1 0,0 0-1,0 0 1,0-1 0,0 1-1,1 0 1,1 0 12,-1-1 0,0 1 0,0-1 0,1 0 0,-1 0 0,0 0 0,1 0 0,-1 0 0,0 0 0,1-1 0,-1 1 0,4-2 0,1-1 61,0 0 0,0 0 0,0 0 0,-1-1 0,1 0 0,-1 0 0,9-9 0,-4 3-93,-2-1 0,1-1 0,-2 0 0,1 0 0,-2-1 0,1 1 0,-2-2 0,0 1 0,-1-1 1,0 0-1,-1 0 0,0 0 0,1-16 0,-27 89-780,16-41 796,1 0 1,2 0-1,-1 0 0,2 1 1,1-1-1,0 1 1,3 24-1,-2-42-18,0-1 1,0 1-1,0-1 1,0 1-1,0-1 1,0 1-1,0-1 1,1 1-1,-1-1 1,0 1-1,0-1 1,1 1-1,-1-1 1,0 1-1,0-1 1,1 0-1,-1 1 1,1-1 0,-1 1-1,0-1 1,1 0-1,-1 1 1,1-1-1,-1 0 1,1 0-1,-1 0 1,1 1-1,-1-1 1,1 0-1,-1 0 1,1 0-1,-1 0 1,1 0-1,20-7 357,12-22 119,-16 8-588,-1-1 0,-1-1 0,0-1 0,-2 0-1,20-51 1,-50 193-473,16-111 607,-2 43 475,3-49-486,0 0-1,0-1 1,0 1 0,0 0 0,0 0-1,0-1 1,0 1 0,0 0 0,1 0-1,-1-1 1,0 1 0,1 0 0,-1 0-1,0-1 1,1 1 0,-1 0-1,1-1 1,-1 1 0,1-1 0,-1 1-1,1-1 1,0 1 0,-1-1 0,1 1-1,0-1 1,-1 1 0,1-1 0,0 0-1,-1 1 1,1-1 0,0 0 0,0 0-1,-1 0 1,1 1 0,0-1 0,0 0-1,0 0 1,-1 0 0,1 0 0,0 0-1,0 0 1,-1-1 0,1 1 0,0 0-1,0 0 1,-1-1 0,1 1 0,0 0-1,0-1 1,-1 1 0,2-1 0,3-2 74,0-1 0,0 1 0,0-1 1,-1 0-1,1 0 0,-1-1 1,0 1-1,0-1 0,-1 0 0,4-5 1,30-57 48,-35 64-138,9-21-519,-1-1-1,13-47 1,-31 101 38,4-15 227,-1 0 1,2 0-1,0 0 1,1 1 0,0-1-1,1 1 1,1-1 0,1 22-1,0-35 91,-1 0 0,1 0 0,-1 0 1,1 0-1,-1 0 0,1 0 0,-1 0 0,1-1 0,0 1 0,0 0 0,-1 0 0,1-1 1,0 1-1,0-1 0,0 1 0,-1-1 0,1 1 0,0-1 0,0 1 0,0-1 0,0 0 1,0 1-1,0-1 0,0 0 0,0 0 0,0 0 0,2 0 0,28-4-6461,-2-16-2685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5.349"/>
    </inkml:context>
    <inkml:brush xml:id="br0">
      <inkml:brushProperty name="width" value="0.025" units="cm"/>
      <inkml:brushProperty name="height" value="0.025" units="cm"/>
    </inkml:brush>
  </inkml:definitions>
  <inkml:trace contextRef="#ctx0" brushRef="#br0">195 0 12492,'-11'11'2407,"-25"26"-491,2 1-1,1 2 0,-37 61 0,68-99-1861,1-1-1,0 1 1,0-1 0,0 1-1,1 0 1,-1 0 0,0-1-1,1 1 1,-1 0 0,1 0-1,-1 0 1,1 0-1,0 0 1,0-1 0,0 1-1,0 4 1,1-6-53,-1 1-1,1-1 1,-1 1 0,1-1-1,-1 1 1,1-1-1,0 1 1,-1-1 0,1 0-1,-1 1 1,1-1 0,0 0-1,0 0 1,-1 0 0,1 1-1,0-1 1,-1 0-1,1 0 1,0 0 0,0 0-1,-1 0 1,1 0 0,0-1-1,-1 1 1,1 0-1,0 0 1,-1 0 0,2-1-1,9-2-276,-1-1-1,1-1 0,18-10 1,1-3-511,-19 10 610,0 0 0,1 1 0,0 1 0,1 0 1,-1 0-1,1 1 0,0 1 0,0 0 0,0 1 0,1 0 0,23-1 0,-36 4 178,0 1-1,0-1 1,0 0-1,-1 1 1,1-1-1,0 0 1,0 1-1,0-1 1,0 1-1,-1 0 1,1-1-1,0 1 0,0-1 1,-1 1-1,1 0 1,0 0-1,-1 0 1,1-1-1,-1 1 1,1 0-1,-1 0 1,0 0-1,1 0 1,-1 0-1,0 0 1,1 0-1,-1-1 0,0 1 1,0 0-1,0 0 1,0 0-1,0 0 1,0 0-1,0 0 1,0 0-1,-1 0 1,1 2-1,-1 1 120,0 1 1,0 0-1,0 0 0,0 0 0,-1 0 1,-4 8-1,-8 8 522,-1-1 1,-1-1-1,0-1 0,-2 0 1,0-1-1,-1-1 1,-1 0-1,-25 15 0,44-30-654,0 0 0,-1 0 0,1 0 0,0 0 0,0-1-1,0 1 1,0 0 0,-1 0 0,1-1 0,0 1 0,-1-1-1,1 1 1,-1-1 0,1 1 0,-1-1 0,1 0-1,0 0 1,-1 0 0,1 0 0,-1 0 0,1 0 0,-1 0-1,1 0 1,-1-1 0,-2 0 0,3-1-479,0 0 1,0 0-1,0-1 0,0 1 1,0 0-1,1-1 0,-1 1 1,1 0-1,0-1 0,-1 1 1,1-1-1,0 1 1,1-5-1,-1-24-7036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5.767"/>
    </inkml:context>
    <inkml:brush xml:id="br0">
      <inkml:brushProperty name="width" value="0.025" units="cm"/>
      <inkml:brushProperty name="height" value="0.025" units="cm"/>
    </inkml:brush>
  </inkml:definitions>
  <inkml:trace contextRef="#ctx0" brushRef="#br0">59 83 14318,'0'0'3507,"11"3"-2520,37 8-421,-44-11-538,-1 0-1,0 1 1,0-1-1,0-1 1,0 1-1,0 0 1,0-1-1,0 1 1,0-1-1,0 0 1,0 0-1,0 0 1,0-1-1,0 1 1,-1-1-1,1 0 1,-1 1-1,1-1 1,-1 0-1,4-4 1,-5 5-20,1-1 1,-1 1-1,1-1 1,-1 0-1,0 1 1,0-1-1,1 0 1,-1 0-1,-1 0 1,1 0-1,0 0 0,0 0 1,-1 0-1,1 0 1,-1 0-1,0 0 1,1 0-1,-1-1 1,0 1-1,0 0 1,-1 0-1,1 0 1,0 0-1,-1 0 0,1 0 1,-2-4-1,0 4 0,1 1 0,-1-1 0,0 1 0,1 0-1,-1-1 1,0 1 0,0 0 0,0 0 0,0 0-1,0 0 1,0 1 0,0-1 0,0 0-1,0 1 1,0 0 0,0-1 0,0 1 0,-1 0-1,1 0 1,0 0 0,0 0 0,-4 1 0,0 0-2,-1 0 0,1 0 1,-1 0-1,1 1 1,0 0-1,-10 4 1,9-2 109,0 0 0,1 1 0,0 0 0,0 0 1,0 0-1,1 1 0,-1 0 0,1 0 0,1 0 0,-1 1 1,1-1-1,0 1 0,1 0 0,-1 0 0,2 1 0,-1-1 1,1 0-1,0 1 0,0 0 0,0 10 0,2-17-74,0 1 0,0-1 0,1 1 0,-1-1 0,1 1 0,-1-1 0,1 1-1,0-1 1,-1 1 0,1-1 0,0 0 0,0 1 0,0-1 0,0 0 0,0 0 0,0 0-1,0 0 1,1 0 0,-1 0 0,0 0 0,1 0 0,-1 0 0,0-1 0,1 1 0,-1 0 0,1-1-1,-1 1 1,1-1 0,-1 0 0,1 0 0,-1 1 0,1-1 0,0 0 0,1 0 0,8 0 29,0 0 1,-1 0 0,1-1 0,10-2 0,-2-2-55,0-1 1,0 0-1,0-2 0,-1 0 1,0-1-1,22-15 0,48-22-239,-88 46 220,1-1 1,-1 1 0,1 0-1,-1 0 1,0 0 0,1 0-1,-1-1 1,1 1 0,-1 0-1,0 0 1,1 0 0,-1 0-1,1 0 1,-1 0 0,0 0-1,1 0 1,-1 0 0,1 0-1,-1 0 1,1 0 0,-1 1-1,0-1 1,1 0 0,-1 0-1,1 0 1,-1 0 0,0 1-1,1-1 1,-1 0 0,0 0-1,1 1 1,-1-1 0,0 0-1,1 1 1,1 17 123,-10 25 474,7-40-509,-1 6 70,-3 6 160,2 0 0,0 1 0,-2 24 0,5-40-306,0 1 0,0-1 0,0 0 0,0 1 0,0-1 0,0 0 0,0 0 0,1 1 0,-1-1 0,0 0 0,0 0 0,0 1 0,0-1 0,0 0 0,0 1 0,1-1 0,-1 0 0,0 0 0,0 0 0,0 1 0,1-1 0,-1 0 0,0 0 0,0 0 0,0 0 0,1 1 0,-1-1 0,0 0 0,1 0 0,-1 0 0,0 0 0,0 0 0,1 0 0,-1 0 0,0 0 0,1 0 0,-1 0 0,0 0 0,0 0 0,1 0-1,-1 0 1,18-5 153,13-13-79,-17 7-102,-7 6-219,-1-1 1,1 1 0,0 0-1,1 1 1,-1 0 0,1 0-1,0 1 1,13-5 0,-21 8 160,1 0-1,-1 0 1,1 0 0,0 0 0,-1 0 0,1 0 0,-1 0 0,1 0 0,0 0-1,-1 0 1,1 0 0,0 1 0,-1-1 0,1 0 0,-1 0 0,1 0 0,-1 1-1,1-1 1,-1 0 0,1 1 0,-1-1 0,1 1 0,-1-1 0,1 1 0,-1-1-1,1 0 1,-1 1 0,0 0 0,1-1 0,-1 1 0,0-1 0,0 1 0,1-1-1,-1 1 1,0-1 0,0 1 0,0 0 0,0-1 0,0 1 0,0 0 0,0-1-1,0 1 1,0-1 0,0 1 0,0 0 0,0-1 0,0 1 0,0-1 0,0 1-1,-1 0 1,1 0 0,-1 1-522,1 1-1,-1-1 0,0 0 1,1 0-1,-1 1 1,0-1-1,-1 0 1,1 0-1,0 0 0,-1 0 1,1 0-1,-3 2 1,-8 2-10400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6.546"/>
    </inkml:context>
    <inkml:brush xml:id="br0">
      <inkml:brushProperty name="width" value="0.025" units="cm"/>
      <inkml:brushProperty name="height" value="0.025" units="cm"/>
    </inkml:brush>
  </inkml:definitions>
  <inkml:trace contextRef="#ctx0" brushRef="#br0">50 90 8072,'4'-11'2050,"1"-4"-815,5-16 46,-4-1 6612,-50 405-3003,32-266-4284,-6 125 657,18-230-1254,0 1 0,0-1 0,0 0 1,0 1-1,0-1 0,0 0 0,1 0 1,-1 1-1,1-1 0,0 0 0,-1 0 0,1 0 1,0 0-1,0 0 0,2 3 0,-2-5-6,-1 0 0,1 1 0,-1-1 0,1 0 0,0 0 1,-1 1-1,1-1 0,0 0 0,-1 0 0,1 0 0,0 0 0,-1 0 0,1 0 0,0 0 0,-1 0 0,1 0 0,0 0 0,-1 0 0,1-1 0,0 1 0,-1 0 0,1 0 0,0-1 0,-1 1 0,1 0 0,-1-1 0,1 1 0,0 0 0,-1-1 0,1 0 0,5-4 18,-1 0 1,-1 0-1,1-1 0,-1 1 0,0-1 1,0 0-1,0 0 0,2-7 0,5-17 13,-1 0 0,-2-1 0,-1-1 0,4-42-1,-1-92-164,-10 175 125,1 1 0,0-1 1,0 1-1,1-1 0,0 1 1,0-1-1,1 0 0,1 0 1,-1 0-1,1 0 0,1-1 1,0 0-1,8 12 0,-10-17 3,0 0-1,0 0 0,1 1 1,-1-2-1,1 1 1,-1 0-1,1-1 0,0 0 1,0 0-1,0 0 0,1 0 1,-1-1-1,0 1 0,1-1 1,-1 0-1,0 0 0,1-1 1,-1 0-1,1 1 1,0-1-1,-1-1 0,1 1 1,-1-1-1,1 0 0,-1 0 1,0 0-1,1 0 0,-1-1 1,0 0-1,7-3 0,3-3-83,-1-1 0,1 0 0,-2-1 0,0 0-1,0-1 1,11-13 0,16-14-61,-39 37 151,1 1 1,-1-1-1,0 0 0,1 1 0,-1-1 0,0 1 0,1-1 0,-1 1 0,1 0 0,-1-1 0,1 1 0,0-1 0,-1 1 0,1 0 0,-1-1 1,1 1-1,-1 0 0,1 0 0,0-1 0,-1 1 0,1 0 0,0 0 0,-1 0 0,1 0 0,0 0 0,-1 0 0,1 0 0,0 0 1,-1 0-1,1 0 0,0 0 0,-1 1 0,1-1 0,-1 0 0,1 0 0,0 1 0,-1-1 0,1 0 0,-1 1 0,1-1 0,-1 0 0,1 1 1,-1-1-1,1 1 0,-1-1 0,1 1 0,-1-1 0,0 1 0,1-1 0,-1 1 0,1 0 0,7 41 280,-5-23-181,-3-16-87,1 0 1,0-1-1,-1 1 1,1 0-1,0-1 1,1 1-1,-1-1 1,0 0-1,1 1 1,-1-1 0,1 0-1,-1 0 1,1 0-1,0 0 1,0 0-1,0 0 1,0-1-1,0 1 1,1-1-1,-1 1 1,0-1-1,5 2 1,-4-3 18,1 1 0,-1-1 0,0 0 0,1 0 0,-1 0 1,1-1-1,-1 1 0,0-1 0,1 0 0,-1 0 0,0 0 1,0 0-1,1 0 0,-1-1 0,0 0 0,0 1 0,4-5 0,51-43 287,-47 39-482,0-1-1,1 2 0,0-1 0,0 2 1,1 0-1,20-10 0,-28 17-1795,-21 9-13639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6.919"/>
    </inkml:context>
    <inkml:brush xml:id="br0">
      <inkml:brushProperty name="width" value="0.025" units="cm"/>
      <inkml:brushProperty name="height" value="0.025" units="cm"/>
    </inkml:brush>
  </inkml:definitions>
  <inkml:trace contextRef="#ctx0" brushRef="#br0">1 14 15503,'0'0'7014,"70"-13"-6918,-38 21-32,-1 1-1089,-2 1-2402,-2 2-5349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7.292"/>
    </inkml:context>
    <inkml:brush xml:id="br0">
      <inkml:brushProperty name="width" value="0.025" units="cm"/>
      <inkml:brushProperty name="height" value="0.025" units="cm"/>
    </inkml:brush>
  </inkml:definitions>
  <inkml:trace contextRef="#ctx0" brushRef="#br0">93 60 15054,'0'0'5461,"-9"-6"-5135,8 5-320,-2-1 13,1 0-1,0 0 0,-1 0 1,1 1-1,-1-1 1,0 1-1,1 0 0,-1-1 1,0 1-1,0 0 1,-4 0-1,5 1-12,0 1 0,1-1 0,-1 1 0,0 0 0,1-1 0,-1 1 0,1 0 0,-1 0 0,1 0 0,-1 0 0,1 0 0,-1 1 0,1-1 0,0 0 0,0 1 0,0-1 0,0 1 0,0-1 0,0 1 0,0-1 0,0 1 0,1 0 0,-1-1 0,1 1 0,-1 0 0,1 0 0,-1 2 0,-2 5 183,0 0 1,1 1-1,0-1 0,0 1 1,1-1-1,0 1 0,1-1 1,1 12-1,-1-19-117,0 0-1,1 0 1,-1 0-1,1 0 1,-1 0 0,1 0-1,0 0 1,0-1 0,0 1-1,0 0 1,0-1-1,0 1 1,0 0 0,1-1-1,-1 0 1,1 1 0,-1-1-1,3 2 1,-2-2-33,1 0-1,-1 0 1,1 0 0,0-1 0,-1 1 0,1-1 0,0 0-1,0 1 1,-1-1 0,1 0 0,0-1 0,0 1 0,-1 0-1,1-1 1,0 0 0,-1 1 0,4-2 0,4-2-3,0-1 1,0 0 0,0 0-1,0-1 1,-1-1 0,0 1 0,0-1-1,-1-1 1,13-13 0,64-86 74,-69 85-61,-26 67-18,6-35-2,0 1-1,1-1 0,1 1 1,0-1-1,1 1 0,-1 0 1,2 21-1,0-31-25,1 0 1,-1-1-1,0 1 0,0 0 1,1 0-1,-1 0 0,1-1 1,-1 1-1,1 0 0,-1-1 1,1 1-1,-1-1 0,1 1 1,-1 0-1,1-1 0,0 1 1,-1-1-1,1 1 0,0-1 1,0 0-1,-1 1 0,1-1 0,0 0 1,0 1-1,0-1 0,-1 0 1,1 0-1,0 0 0,0 0 1,0 0-1,-1 0 0,1 0 1,0 0-1,0 0 0,0 0 1,0 0-1,-1-1 0,1 1 1,0 0-1,0 0 0,1-1 1,35-17 144,54-61-2178,-62 49-2252,-3 1-4100,-20 21 3224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4.599"/>
    </inkml:context>
    <inkml:brush xml:id="br0">
      <inkml:brushProperty name="width" value="0.025" units="cm"/>
      <inkml:brushProperty name="height" value="0.025" units="cm"/>
    </inkml:brush>
  </inkml:definitions>
  <inkml:trace contextRef="#ctx0" brushRef="#br0">183 86 6854,'6'-12'1330,"1"-1"-747,-4 8-299,0 1 0,0-1 1,-1 0-1,0 0 0,0 0 0,0 0 1,-1 0-1,0 0 0,0 0 1,1-7-1,-22 27 2593,-3 13-2759,2 2-1,1 0 1,2 1-1,1 1 1,1 0-1,-16 52 0,21-56-215,1 1 0,2 0-1,1 0 1,2 1 0,0 0-1,0 37 1,5-67 82,0 1 0,0-1 0,0 1 0,0-1 0,0 1 0,0-1 0,0 1 0,0-1 1,0 0-1,1 1 0,-1-1 0,0 1 0,0-1 0,0 1 0,1-1 0,-1 1 0,0-1 0,0 0 0,1 1 1,-1-1-1,0 1 0,1-1 0,-1 0 0,0 1 0,1-1 0,-1 0 0,1 0 0,-1 1 0,1-1 0,-1 0 1,0 0-1,1 0 0,-1 1 0,1-1 0,-1 0 0,1 0 0,-1 0 0,1 0 0,-1 0 0,1 0 0,-1 0 1,1 0-1,-1 0 0,1 0 0,-1 0 0,1 0 0,-1-1 0,1 1 0,-1 0 0,1 0 0,-1 0 0,0-1 1,1 1-1,-1 0 0,1-1 0,-1 1 0,0 0 0,1-1 0,-1 1 0,1-1 0,24-22-342,-19 4-867,-7 5-3642,-1 10 1611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7.635"/>
    </inkml:context>
    <inkml:brush xml:id="br0">
      <inkml:brushProperty name="width" value="0.025" units="cm"/>
      <inkml:brushProperty name="height" value="0.025" units="cm"/>
    </inkml:brush>
  </inkml:definitions>
  <inkml:trace contextRef="#ctx0" brushRef="#br0">0 70 7143,'0'0'3251,"7"-8"347,-4 4-3406,2-3 910,0 0 0,0 1 0,1-1 1,0 1-1,10-8 0,-14 13-986,-1 0 0,1 0-1,0 0 1,0 0 0,-1 0-1,1 0 1,0 0-1,0 1 1,0-1 0,0 1-1,0-1 1,0 1 0,0 0-1,0 0 1,0-1 0,0 2-1,0-1 1,-1 0 0,1 0-1,0 1 1,0-1-1,0 1 1,0-1 0,0 1-1,0 0 1,0 0 0,-1 0-1,1 0 1,0 0 0,-1 0-1,1 0 1,-1 0 0,1 1-1,0 1 1,1-1-111,0 1 0,0 0 0,-1 0 0,0 0 0,1 0 0,-1 1 0,0-1 0,-1 1 0,1-1 0,0 1 0,-1-1 0,0 1 0,0 0 0,0 0 1,-1 0-1,1-1 0,-1 1 0,0 0 0,0 0 0,0 0 0,0 0 0,-1 0 0,1 0 0,-1-1 0,0 1 0,-1 0 0,1 0 0,-4 5 0,-2 4 78,-1 0-1,-1-1 0,0 0 1,-1 0-1,-21 18 0,30-29-59,-1 0 0,1 0 0,0 0-1,0 0 1,0 0 0,0 0 0,-1 1-1,2-1 1,-1 0 0,0 1 0,0-1-1,0 0 1,1 1 0,-1-1 0,0 1-1,0 1 1,2-2 1,0-1-1,-1 0 0,1 1 1,0-1-1,-1 0 1,1 0-1,0 1 1,0-1-1,-1 0 1,1 0-1,0 0 1,0 0-1,-1 0 1,1 0-1,0 0 1,-1 0-1,1 0 1,0-1-1,0 1 1,-1 0-1,1 0 1,0-1-1,0 0 0,62-23 863,-57 21-853,21-9-314,-6 4-1019,-1-1 1,32-20-1,-40 18-2997,-10 0-2793</inkml:trace>
  <inkml:trace contextRef="#ctx0" brushRef="#br0" timeOffset="1">20 120 15182,'0'0'8745,"64"-13"-7784,-23 3-641,0 1-288,3-3-1217,-6 3-1474,-8-4-1184,-7-1-4325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8.162"/>
    </inkml:context>
    <inkml:brush xml:id="br0">
      <inkml:brushProperty name="width" value="0.025" units="cm"/>
      <inkml:brushProperty name="height" value="0.025" units="cm"/>
    </inkml:brush>
  </inkml:definitions>
  <inkml:trace contextRef="#ctx0" brushRef="#br0">15 0 12043,'0'0'6337,"-1"9"-4335,-1 1-1502,-2 10 295,1 0 1,0 1-1,1 21 0,2-37-719,0 0-1,1 0 1,0 0-1,0 0 1,0 0-1,0 0 1,1-1-1,2 8 1,-3-11-118,0 1 0,0 0-1,0-1 1,0 1 0,1-1 0,-1 0-1,0 1 1,1-1 0,-1 0 0,1 0-1,-1 1 1,1-1 0,-1-1 0,1 1 0,0 0-1,0 0 1,-1-1 0,1 1 0,0 0-1,0-1 1,0 0 0,2 1 0,-2-1-51,0-1-1,0 1 1,1 0 0,-1-1-1,0 0 1,0 1 0,0-1-1,-1 0 1,1 0 0,0 0-1,0 0 1,0 0 0,-1 0 0,1-1-1,0 1 1,-1-1 0,1 1-1,-1-1 1,0 1 0,2-3-1,28-46-1320,-8 13 95,-22 36 1344,-1 0 0,0 0 0,1 1 0,-1-1 0,1 0 0,-1 1 0,1-1 0,-1 0 0,1 1 0,-1-1 0,1 1 0,0-1 0,-1 1 0,1-1 0,0 1 0,-1-1 0,1 1 0,0 0 0,0-1 0,-1 1 0,1 0 0,0 0 0,0-1 0,0 1 0,-1 0 0,1 0 0,0 0 0,0 0 0,0 0 0,-1 0 0,1 0 0,0 0 0,0 1 0,0-1 0,1 1 0,11 26 2006,-13-24-1935,0-1 0,1 1-1,0-1 1,-1 1 0,1-1 0,0 0 0,0 1 0,0-1-1,1 0 1,-1 0 0,0 0 0,1 0 0,-1 0 0,1 0 0,0 0-1,0 0 1,0-1 0,0 1 0,0-1 0,4 3 0,2-3-89,0-1 0,1 0 1,-1 0-1,1-1 0,-1 0 0,0 0 1,1-1-1,-1 0 0,0-1 0,0 1 1,0-2-1,-1 1 0,1-1 0,8-5 1,2-3-508,0 0-1,0-1 1,-2-1 0,21-20 0,-41 39 620,1 0-1,0 1 1,0 0-1,0-1 1,1 1-1,0 0 1,0 0-1,0 0 1,1 0 0,0 1-1,0-1 1,1 0-1,0 1 1,0-1-1,0 0 1,1 0-1,0 1 1,0-1-1,0 0 1,1 0-1,0 0 1,0 0 0,0 0-1,1 0 1,0-1-1,0 1 1,8 9-1,5 0-101,0 0 0,2-1-1,-1-1 1,38 21 0,-36-24-490,-1 2 1,0 0-1,-1 0 1,29 29-1,-45-39 463,1 0 0,0 0 0,0 0 0,-1 0 0,1 0 0,-1 0 0,1 0-1,-1 0 1,0 1 0,0-1 0,0 1 0,0-1 0,-1 1 0,1-1 0,-1 1-1,1-1 1,-1 1 0,0-1 0,0 1 0,0 0 0,0-1 0,-1 1 0,0 4-1,-1-3 61,0-1-1,0 1 0,0-1 0,-1 0 0,1 1 0,-1-1 0,0 0 0,0 0 1,0-1-1,0 1 0,0-1 0,-1 1 0,-5 2 0,-4 2 386,-1-1 1,0 0-1,0-1 0,-1-1 0,1 0 0,-1-1 0,-17 2 0,27-4-282,-1-1 1,1 0-1,-1 0 0,0 0 0,1-1 1,-1 0-1,1 0 0,-1 0 0,1 0 1,-1-1-1,1 0 0,-7-4 0,9 4-132,0-1 0,0 1-1,0-1 1,0 0 0,1 0 0,-1 0-1,1-1 1,0 1 0,0 0 0,0-1-1,1 0 1,-1 1 0,1-1 0,0 0 0,-1 0-1,2 1 1,-1-1 0,0-6 0,-1-3-95,1-1 0,1 1 1,0 0-1,0 0 1,1-1-1,1 1 1,1 0-1,-1 0 1,2 0-1,0 1 1,0-1-1,2 1 1,-1 0-1,1 0 1,1 1-1,0-1 1,1 2-1,0-1 0,0 1 1,1 0-1,1 1 1,0 0-1,0 0 1,0 1-1,1 1 1,1 0-1,-1 0 1,16-6-1,-17 9-233,-7 3 40,-1 0 1,1 0 0,0-1 0,-1 1-1,1-1 1,-1 1 0,0-1 0,1 0 0,-1 1-1,2-3 1,-3 2-54,-1 1 1,1 0-1,0 0 1,-1 0-1,1 0 1,-1-1-1,0 1 1,1 0-1,-1 0 1,0-1-1,0 1 1,0 0-1,0-1 1,0 1-1,0 0 0,0 0 1,-1-2-1,-4-19-7437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8.537"/>
    </inkml:context>
    <inkml:brush xml:id="br0">
      <inkml:brushProperty name="width" value="0.025" units="cm"/>
      <inkml:brushProperty name="height" value="0.025" units="cm"/>
    </inkml:brush>
  </inkml:definitions>
  <inkml:trace contextRef="#ctx0" brushRef="#br0">1 0 19538,'0'0'4196,"55"3"-5925,-40 7-6791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7:28.865"/>
    </inkml:context>
    <inkml:brush xml:id="br0">
      <inkml:brushProperty name="width" value="0.025" units="cm"/>
      <inkml:brushProperty name="height" value="0.025" units="cm"/>
    </inkml:brush>
  </inkml:definitions>
  <inkml:trace contextRef="#ctx0" brushRef="#br0">1 0 22742,'0'0'3747,"2"79"-3651,10-27-160,0 3-2883,0 0-3042,-4 3-8073</inkml:trace>
  <inkml:trace contextRef="#ctx0" brushRef="#br0" timeOffset="1">26 878 18097,'0'0'7687,"31"33"-12619,-31-49-4101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8:28.554"/>
    </inkml:context>
    <inkml:brush xml:id="br0">
      <inkml:brushProperty name="width" value="0.025" units="cm"/>
      <inkml:brushProperty name="height" value="0.025" units="cm"/>
    </inkml:brush>
  </inkml:definitions>
  <inkml:trace contextRef="#ctx0" brushRef="#br0">84 18 4452,'0'0'4047,"-9"-2"-2937,2-1-1048,-4 0 152,0 0 0,0 1 0,0 0 0,-12-1 0,23 48-273,4-32 57,1 0-1,0 0 0,1-1 1,0 0-1,1 0 1,0-1-1,1 0 1,1 0-1,14 15 0,6 3 22,62 47-1,57 27 221,177 90-1,-181-112-192,568 301 190,-293-164-125,132 93-40,-374-199 72,167 138 1,-267-187-95,283 213 480,-299-235-372,1-3-1,3-2 1,0-4-1,82 29 1,-131-55-373,-1-1 0,1-1 0,1 0 0,-1-1 0,0-1 0,1 0 1,-1-1-1,30-3 0,-45 2 100,0 0-1,1 0 1,-1-1 0,1 1 0,-1 0-1,1-1 1,-1 0 0,0 1 0,1-1 0,-1 0-1,0 1 1,0-1 0,0 0 0,1 0 0,-1 0-1,0 0 1,0 0 0,0 0 0,-1-1-1,1 1 1,0 0 0,0 0 0,-1-1 0,1 1-1,0-3 1,1-15-2436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8:29.159"/>
    </inkml:context>
    <inkml:brush xml:id="br0">
      <inkml:brushProperty name="width" value="0.025" units="cm"/>
      <inkml:brushProperty name="height" value="0.025" units="cm"/>
    </inkml:brush>
  </inkml:definitions>
  <inkml:trace contextRef="#ctx0" brushRef="#br0">0 793 3203,'0'0'9876,"13"11"-9993,37 31 16,2-3 0,92 52 0,138 60-402,-159-90 110,253 86 1,-299-124 659,0-4 0,2-3 0,0-4-1,140 5 1,-192-17-219,26 1 97,82-10-1,-120 7-133,0-1 0,-1 0 0,1-1 0,-1 0 1,0-1-1,0-1 0,0 0 0,-1-1 0,0-1 0,16-11 0,-23 12 10,0 1 0,0-1 0,0-1-1,-1 1 1,0-1 0,-1 0 0,0 0-1,0 0 1,-1 0 0,1-1 0,-2 0-1,1 0 1,-2 1 0,1-1-1,-1 0 1,0 0 0,-1-18 0,-1-3 65,-1 0 1,-2 0-1,0 0 1,-11-32 0,-2-1 172,-3 0 0,-3 1 0,-3 1 0,-2 1 0,-2 2 0,-4 1 1,-2 1-1,-2 2 0,-2 2 0,-85-84 0,-59-25-40,179 157-462,0-1-1,1 1 1,0-1-1,0 0 1,1-1 0,-1 1-1,-2-7 1,-4-25-5001,8 3-2907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8:43.099"/>
    </inkml:context>
    <inkml:brush xml:id="br0">
      <inkml:brushProperty name="width" value="0.025" units="cm"/>
      <inkml:brushProperty name="height" value="0.025" units="cm"/>
    </inkml:brush>
  </inkml:definitions>
  <inkml:trace contextRef="#ctx0" brushRef="#br0">1928 112 10698,'-28'-15'-409,"0"2"1,-2 0-1,1 2 0,-2 2 0,1 0 0,-1 2 1,0 2-1,-33-3 0,-36 4 437,-121 9 0,143 0 197,1-3 0,-1-4 1,-95-14-1,148 11-190,-1 2 1,0 0 0,-48 3-1,62 1-63,-1 0 0,1 1 0,-1 1 0,1 0-1,0 1 1,0 0 0,0 1 0,1 0 0,-20 13 0,0 4-47,2 1 0,0 2 0,2 1-1,1 1 1,1 2 0,-30 44 0,7-1-233,-64 132-1,68-111 50,5 2 0,3 3 0,-31 138 0,53-174 239,4 1 1,2 0-1,3 1 0,2-1 0,4 1 1,14 111-1,-8-144 29,1 1 0,2-1 0,1 0 0,1-1 0,2-1 0,1 0 0,29 42 0,149 173 109,-191-242-116,53 62 70,4-2-1,96 79 1,-125-118-65,0-1 0,1-2 0,1-2 0,1 0 0,0-3 0,2 0 0,-1-2 0,46 10 0,-35-14 15,0-2 0,0-2 1,1-2-1,0-2 0,-1-2 1,91-14-1,-78 3 44,0-2-1,-2-3 1,0-2-1,104-52 1,-85 30-62,-3-4 0,-1-3 0,-2-3 1,-3-3-1,-2-3 0,-2-3 0,87-110 0,-103 111-21,-4-2 0,-2-2 0,-2-2 0,55-136 0,-75 154 87,-3 0 0,-2-1 0,-2-1 0,-2 1 0,-2-2 0,-3 1 0,-1-1 0,-6-71 0,0 94 23,-1 1 1,-2 0-1,0 0 1,-2 0-1,0 1 0,-2 0 1,-1 0-1,-1 1 1,-1 1-1,0 0 0,-2 0 1,-1 2-1,-1 0 1,-29-28-1,15 21 0,-1 2 1,-1 2-1,-1 1 1,-1 1-1,-1 2 1,-1 1-1,0 3 1,-73-23-1,21 15 6,-1 4-1,0 3 1,-107-4-1,-280 21-33,382 7-66,1 4 0,-136 35 0,177-32-179,2 2 0,0 2 0,1 3 0,1 2 0,-82 51 0,106-56-333,1 1 1,0 1-1,2 1 1,0 1-1,-24 34 1,-12 24-3578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8:55.286"/>
    </inkml:context>
    <inkml:brush xml:id="br0">
      <inkml:brushProperty name="width" value="0.025" units="cm"/>
      <inkml:brushProperty name="height" value="0.025" units="cm"/>
    </inkml:brush>
  </inkml:definitions>
  <inkml:trace contextRef="#ctx0" brushRef="#br0">65 186 5125,'0'0'1425,"-9"0"-656,-29-5-433,37 5-322,0 0 0,0-1 0,0 1 0,0 0 0,1 0-1,-1-1 1,0 1 0,0 0 0,1-1 0,-1 1 0,0-1 0,0 1-1,1-1 1,-1 1 0,1-1 0,-1 0 0,0 1 0,1-1-1,-1 0 1,1 1 0,-1-1 0,1 0 0,0 0 0,-1 0 0,1 1-1,0-1 1,0 0 0,-1 0 0,1 0 0,0 0 0,0 1 0,0-1-1,0 0 1,0 0 0,0 0 0,0 0 0,0 0 0,1 1 0,-1-1-1,0 0 1,0 0 0,1-1 0,0-1 51,0 1 0,1-1-1,-1 0 1,1 0 0,-1 1 0,1-1 0,0 1-1,0-1 1,3-2 0,3-1 144,1 1-1,-1 0 1,1 1-1,0 0 1,0 0-1,0 1 0,1 0 1,14-2-1,84-8-74,-77 10-30,192-20 174,252 8-1,-468 15-269,1 1 0,0 0 0,0 0 0,0 1 0,-1 0 0,1 0 0,-1 0 0,1 1 0,-1 1 0,0-1 0,12 9 0,-19-12-5,1 0 0,-1 0 0,0 1 0,0-1 0,1 0 0,-1 0 0,0 1 0,1-1 0,-1 0 0,0 0 0,0 1 0,0-1 0,0 0 0,1 1 0,-1-1 0,0 0 0,0 1 0,0-1 0,0 1 0,0-1 0,0 0 0,0 1 0,0-1 0,0 0 0,0 1 0,0-1 0,0 1 0,0-1 0,0 0 0,0 1 0,0-1 0,0 0 0,0 1 0,-1-1 0,1 0 0,0 1 0,0-1 0,0 0 0,-1 1 0,1-1 0,0 0 0,0 0 0,-1 1 0,1-1 0,0 0 0,-1 0-1,1 1 1,0-1 0,-1 0 0,1 0 0,0 0 0,-1 0 0,1 0 0,0 1 0,-1-1 0,-27 10 153,21-8-142,-239 90 91,-47 17-65,217-86-107,-152 28-1,196-50-203,33-2 264,-1 1-1,0-1 1,0 1 0,0-1 0,0 1 0,0-1-1,0 1 1,1 0 0,-1-1 0,0 1-1,0-1 1,1 1 0,-1 0 0,0-1-1,0 1 1,1 0 0,-1-1 0,0 1 0,1 0-1,-1-1 1,1 1 0,-1 0 0,0 0-1,1-1 1,-1 1 0,1 0 0,-1 0-1,1 0 1,-1 0 0,1 0 0,59-27-160,542-157-207,-302 100 257,-242 65 117,-33 9-9,1 2 1,0 1-1,1 1 1,53-5 0,-86 12 15,0 0 1,1 1 0,-1 0 0,1 0-1,-1 0 1,-8 6 0,-12 3 44,-81 28 121,-3-5 1,0-4-1,-2-6 0,-1-4 0,0-6 0,-139 1 0,243-15-150,6 0-16,0 1 0,0-1 0,0 0 0,0 0 0,0 0 0,0-1 0,0 1 0,0-1 0,0 0 0,0 0 0,0 0 0,1 0 0,-1 0 0,-3-2 0,6 2-8,0 1 1,0-1-1,0 0 0,1 1 0,-1-1 0,0 1 0,1-1 0,-1 1 1,0-1-1,1 1 0,-1-1 0,1 1 0,-1 0 0,0-1 0,1 1 0,-1-1 1,1 1-1,-1 0 0,1 0 0,-1-1 0,1 1 0,0 0 0,-1 0 1,1 0-1,-1-1 0,1 1 0,0 0 0,-1 0 0,1 0 0,0 0 1,68-15-129,0 2 0,122-5 0,-80 9-467,291-49-1742,-555 98 3877,-169 67-1,218-70-1017,63-23-406,-2 1-36,-64 30-1,96-37-471,20-10-1941,22-17-1286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8:58.536"/>
    </inkml:context>
    <inkml:brush xml:id="br0">
      <inkml:brushProperty name="width" value="0.025" units="cm"/>
      <inkml:brushProperty name="height" value="0.025" units="cm"/>
    </inkml:brush>
  </inkml:definitions>
  <inkml:trace contextRef="#ctx0" brushRef="#br0">62 3790 96,'0'0'3502,"-8"4"-2584,-45 16 1816,54-20-2703,0 0 0,0 0 1,0 0-1,0 0 0,-1 0 1,1 0-1,0 0 1,0 0-1,0 0 0,0 0 1,0 1-1,0-1 1,0 0-1,0 1 0,-1-1 1,1 0-1,0 1 0,0-1 1,0 1-1,-1 0 1,1-1-1,0 1 0,-1 0 1,1-1-1,0 1 0,-1 0 1,1 0-1,-1-1 1,1 1-1,-1 0 0,0 0 1,1 0-1,-1 0 1,0 0-1,1-1 0,-1 1 1,0 0-1,0 0 0,0 0 1,0 0-1,0 0 1,0 0-1,0 0 0,0 0 1,0 0-1,-1 0 1,1 0-1,0-1 0,-1 1 1,1 0-1,0 0 0,-1 0 1,1 0-1,-1-1 1,1 1-1,-1 0 0,0 0 1,1-1-1,-1 1 1,0 0-1,1-1 0,-1 1 1,0-1-1,0 1 0,-1 0 1,12-5 147,0 0 0,-1-1 1,1 0-1,-1 0 0,0-1 0,-1 0 0,11-9 1,23-17 19,150-80 160,212-134 83,982-706 738,-251 175-1084,-26 17 603,2-55-485,-1002 731 619,-86 63-7106,-18 15 3534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3.518"/>
    </inkml:context>
    <inkml:brush xml:id="br0">
      <inkml:brushProperty name="width" value="0.025" units="cm"/>
      <inkml:brushProperty name="height" value="0.025" units="cm"/>
    </inkml:brush>
  </inkml:definitions>
  <inkml:trace contextRef="#ctx0" brushRef="#br0">3 1 8104,'0'0'4553,"-1"16"-3592,0 37-883,2 1-1,2-1 0,10 54 1,294 1097 4844,-184-630-3088,-89-327-8024,-34-236 2250,-6-9-752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4.954"/>
    </inkml:context>
    <inkml:brush xml:id="br0">
      <inkml:brushProperty name="width" value="0.025" units="cm"/>
      <inkml:brushProperty name="height" value="0.025" units="cm"/>
    </inkml:brush>
  </inkml:definitions>
  <inkml:trace contextRef="#ctx0" brushRef="#br0">19 87 3683,'0'0'4901,"-2"10"-3273,-14 49 823,34-82-1432,-3-4-861,38-77-2846,-52 102 1385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3.892"/>
    </inkml:context>
    <inkml:brush xml:id="br0">
      <inkml:brushProperty name="width" value="0.025" units="cm"/>
      <inkml:brushProperty name="height" value="0.025" units="cm"/>
    </inkml:brush>
  </inkml:definitions>
  <inkml:trace contextRef="#ctx0" brushRef="#br0">14 445 7239,'-2'16'3582,"-3"15"-2896,2 0 1,1 1-1,1-1 0,2 1 1,1-1-1,9 48 0,0-43-90,1-1 0,23 46 0,-27-65-449,0-1 1,1 0 0,1-1-1,1 0 1,0 0-1,0-1 1,18 15 0,-26-25-83,0 0-1,1-1 1,-1 1 0,1-1 0,0 0 0,-1 0 0,1 0 0,0 0 0,0 0 0,1-1 0,-1 0 0,0 0 0,0 0 0,1-1-1,-1 1 1,1-1 0,-1 0 0,0 0 0,1 0 0,-1-1 0,0 0 0,1 0 0,-1 0 0,0 0 0,0 0 0,0-1 0,0 0 0,0 0-1,0 0 1,0 0 0,-1-1 0,1 1 0,-1-1 0,0 0 0,0 0 0,5-6 0,6-10 195,-1-1 1,-1 0 0,-1-1-1,0-1 1,7-23 0,34-120 15,-38 116-221,14-48-375,49-157 697,-29 130-2594,11 4-3785,-35 78 498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4.686"/>
    </inkml:context>
    <inkml:brush xml:id="br0">
      <inkml:brushProperty name="width" value="0.025" units="cm"/>
      <inkml:brushProperty name="height" value="0.025" units="cm"/>
    </inkml:brush>
  </inkml:definitions>
  <inkml:trace contextRef="#ctx0" brushRef="#br0">1 90 7559,'2'-11'3598,"2"-6"-2461,5-18 240,-7 9 3375,-3 129-2847,-1-69-1776,2 1 1,1-1 0,7 44-1,-7-74-121,0 0-1,0 0 0,0 0 1,1 0-1,-1 0 0,1 0 1,0 0-1,0 0 0,1-1 0,-1 1 1,1-1-1,3 4 0,-5-6 1,0-1 0,0 1 0,1 0-1,-1 0 1,0-1 0,1 1 0,-1-1 0,0 1-1,1-1 1,-1 0 0,0 1 0,1-1-1,-1 0 1,1 0 0,-1 0 0,1 0-1,-1 0 1,0 0 0,1-1 0,-1 1-1,1 0 1,-1-1 0,0 1 0,1-1 0,-1 1-1,0-1 1,1 0 0,-1 0 0,0 1-1,0-1 1,0 0 0,0 0 0,0 0-1,0 0 1,0 0 0,0-1 0,0 1 0,0 0-1,0-2 1,19-25 214,0-1-1,-3 0 1,26-58 0,8-14-68,-51 101-155,1-1 0,-1 0 1,0 1-1,0-1 0,0 1 0,1-1 0,-1 0 1,0 1-1,0-1 0,1 1 0,-1-1 0,1 1 0,-1-1 1,0 1-1,1-1 0,-1 1 0,1 0 0,-1-1 0,1 1 1,-1-1-1,1 1 0,-1 0 0,1 0 0,0-1 1,-1 1-1,1 0 0,-1 0 0,1 0 0,0 0 0,-1-1 1,1 1-1,0 0 0,0 0 0,6 22 156,-6 55 214,-2-60-363,1-1 26,-1-5-35,1 1 0,0 0 1,1 0-1,4 21 0,-5-31 2,1-1 1,-1 1-1,1-1 0,-1 1 0,1-1 0,0 0 0,0 1 0,-1-1 1,1 0-1,0 1 0,0-1 0,0 0 0,0 0 0,1 0 1,-1 0-1,0 0 0,0 0 0,2 1 0,-1-2 3,0 0-1,0 1 1,0-1-1,0 0 1,0 0 0,0 0-1,-1 0 1,1 0-1,0-1 1,0 1-1,0 0 1,0-1 0,0 0-1,-1 1 1,1-1-1,0 0 1,-1 0-1,4-2 1,9-8 40,0 0 0,-1 0 0,-1-2 0,0 1 0,-1-2 0,0 1-1,-1-2 1,11-19 0,-5 10-17,32-38 0,-45 110-383,-8 23 409,2-53-149,2 1 1,0 0-1,1 0 0,3 26 1,-2-44 31,-1-1 0,0 1 1,0 0-1,1 0 1,-1 0-1,0 0 1,1-1-1,-1 1 0,1 0 1,-1-1-1,1 1 1,0 0-1,-1-1 1,1 1-1,-1 0 1,1-1-1,0 1 0,0-1 1,-1 1-1,1-1 1,0 0-1,0 1 1,0-1-1,-1 0 0,1 1 1,0-1-1,0 0 1,0 0-1,0 0 1,0 0-1,0 0 1,-1 0-1,1 0 0,0 0 1,0 0-1,0 0 1,0-1-1,0 1 1,-1 0-1,1 0 0,0-1 1,0 1-1,0-1 1,-1 1-1,1-1 1,0 1-1,0-1 0,-1 1 1,2-2-1,35-28-3441,-11-6-1019,1-9-2457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5.029"/>
    </inkml:context>
    <inkml:brush xml:id="br0">
      <inkml:brushProperty name="width" value="0.025" units="cm"/>
      <inkml:brushProperty name="height" value="0.025" units="cm"/>
    </inkml:brush>
  </inkml:definitions>
  <inkml:trace contextRef="#ctx0" brushRef="#br0">70 0 5093,'0'0'7474,"-6"11"-4357,-37 86-103,38-86-2729,2 1 0,-1 0 1,1 0-1,1 0 0,0 0 0,1 0 1,0 23-1,1-34-280,0-1 0,1 1 0,-1-1 0,0 1-1,0-1 1,0 1 0,0-1 0,1 1 0,-1-1 0,0 0 0,1 1 0,-1-1 0,0 1 0,1-1 0,-1 0 0,0 1 0,1-1-1,-1 1 1,1-1 0,-1 0 0,0 0 0,1 1 0,-1-1 0,1 0 0,-1 0 0,1 0 0,-1 0 0,1 1 0,-1-1 0,1 0-1,-1 0 1,1 0 0,0 0 0,-1 0 0,1 0 0,-1 0 0,1 0 0,-1-1 0,1 1 0,-1 0 0,1 0 0,-1 0 0,1 0 0,-1-1-1,0 1 1,1 0 0,0-1 0,23-13 181,-15 6-239,0 0 1,0-1-1,-1 0 1,0 0-1,-1-1 1,0 0-1,0 0 1,-1 0 0,-1-1-1,0 0 1,0 0-1,-1-1 1,-1 1-1,0-1 1,0 0 0,1-22-1,-7 21 404,-6 16 65,-6 20 29,9-7-289,2-1 0,0 1 0,1 0 0,0 1 0,2-1 0,0 0 0,0 1 0,4 26 0,-3-41-154,0-1-1,1 1 1,-1-1 0,0 1 0,1 0 0,-1-1-1,1 1 1,0-1 0,-1 1 0,1-1 0,0 1-1,0-1 1,0 0 0,0 0 0,0 1-1,0-1 1,0 0 0,0 0 0,1 0 0,-1 0-1,0 0 1,1 0 0,-1 0 0,1-1 0,1 2-1,0-2-25,0 1-1,0-1 0,0 1 0,1-1 1,-1 0-1,0-1 0,0 1 0,1 0 1,-1-1-1,0 0 0,6-2 0,2-1-362,-1 0-1,0-1 1,0 0-1,0-1 1,-1 0 0,12-11-1,-9 6-1543,-1-1 0,0 0 0,15-25-1,-1-6-3684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5.384"/>
    </inkml:context>
    <inkml:brush xml:id="br0">
      <inkml:brushProperty name="width" value="0.025" units="cm"/>
      <inkml:brushProperty name="height" value="0.025" units="cm"/>
    </inkml:brush>
  </inkml:definitions>
  <inkml:trace contextRef="#ctx0" brushRef="#br0">197 1 11723,'0'0'2920,"-11"5"-453,-13 8-1472,0 2 0,1 0 0,1 2 0,1 0 1,0 2-1,-23 26 0,43-45-1002,1 0-1,-1 1 1,1-1-1,-1 0 1,1 1 0,0-1-1,-1 0 1,1 1-1,0-1 1,-1 1 0,1-1-1,0 1 1,-1-1-1,1 1 1,0-1 0,0 1-1,0-1 1,-1 1-1,1-1 1,0 1 0,0 0-1,0-1 1,0 1-1,0-1 1,0 1 0,0-1-1,0 1 1,0-1-1,1 1 1,-1 0 0,0-1-1,0 1 1,0-1-1,1 1 1,-1-1 0,0 1-1,1 0 1,23 2-391,34-16-359,-12-4-223,-30 10 687,0 1 0,0 0 0,1 2-1,-1 0 1,1 0 0,19 0 0,-35 4 331,1 1 0,-1-1 1,0 1-1,0-1 0,0 1 1,0 0-1,0-1 0,0 1 0,0 0 1,-1 0-1,1 0 0,0 0 1,0 0-1,-1 0 0,1 0 1,0 0-1,-1 0 0,1 0 0,-1 0 1,1 0-1,-1 0 0,0 0 1,0 1-1,1-1 0,-1 0 0,0 0 1,0 0-1,0 0 0,0 1 1,0-1-1,0 0 0,-1 2 0,-4 44 1752,1-34-1495,-1 0 0,0 0-1,-1 0 1,0-1-1,-1 0 1,-1 0 0,0 0-1,-1-1 1,1 0-1,-16 13 1,11-16-861,11-16-2621,15-20-2445,8 1 683,6-4-1718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5.755"/>
    </inkml:context>
    <inkml:brush xml:id="br0">
      <inkml:brushProperty name="width" value="0.025" units="cm"/>
      <inkml:brushProperty name="height" value="0.025" units="cm"/>
    </inkml:brush>
  </inkml:definitions>
  <inkml:trace contextRef="#ctx0" brushRef="#br0">139 1 15407,'0'0'5770,"-10"3"-4141,-1 2-1376,-1 1 0,1 0 1,1 0-1,-1 1 1,-11 10-1,17-14-254,1 1 0,0-1 0,0 1 1,0 0-1,1 0 0,-1 0 0,1 1 0,0-1 0,1 1 1,-1 0-1,1 0 0,0 0 0,0 0 0,0 0 0,0 0 1,1 0-1,-1 9 0,3-14-102,-1 1-1,1-1 1,0 1-1,-1-1 1,1 1-1,0-1 1,-1 1-1,1-1 1,0 0-1,0 1 1,-1-1 0,1 0-1,0 0 1,0 0-1,0 1 1,-1-1-1,1 0 1,0 0-1,0 0 1,0 0-1,-1-1 1,1 1 0,0 0-1,0 0 1,0 0-1,-1-1 1,1 1-1,1-1 1,26-7-597,-19 5 520,1-1-1,0 1 0,0 0 0,18-2 0,-26 5 180,0-1 0,-1 1 0,1 0 0,-1 0-1,1 0 1,0 0 0,-1 0 0,1 0 0,0 0 0,-1 0-1,1 1 1,-1-1 0,1 0 0,0 1 0,-1 0-1,1-1 1,-1 1 0,0 0 0,1 0 0,-1 0 0,0 0-1,1 0 1,-1 0 0,0 0 0,0 0 0,0 0-1,0 0 1,0 1 0,0-1 0,0 1 0,0-1 0,0 1-1,-1-1 1,1 1 0,-1-1 0,1 1 0,-1-1-1,1 3 1,-1 3 210,0-1-1,0 0 0,-1 1 1,0-1-1,0 0 1,-1 1-1,1-1 0,-1 0 1,-1 0-1,1 0 1,-1-1-1,-4 7 0,-5 8 730,-2-2 0,-16 19 0,-10 13-316,67-90-9158,-3 6 2509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6.096"/>
    </inkml:context>
    <inkml:brush xml:id="br0">
      <inkml:brushProperty name="width" value="0.025" units="cm"/>
      <inkml:brushProperty name="height" value="0.025" units="cm"/>
    </inkml:brush>
  </inkml:definitions>
  <inkml:trace contextRef="#ctx0" brushRef="#br0">89 108 10186,'0'0'12844,"-27"70"-11531,13-29-256,2 3-288,4-4-289,8-4-416,0-10-96,5-8-544,8-11-1378,-1-7-609,-2 0 1,-7-20-2178,-3-9-3044</inkml:trace>
  <inkml:trace contextRef="#ctx0" brushRef="#br0" timeOffset="1">1 1 6374,'0'0'13068,"34"41"-19089,-19-27-4005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6.470"/>
    </inkml:context>
    <inkml:brush xml:id="br0">
      <inkml:brushProperty name="width" value="0.025" units="cm"/>
      <inkml:brushProperty name="height" value="0.025" units="cm"/>
    </inkml:brush>
  </inkml:definitions>
  <inkml:trace contextRef="#ctx0" brushRef="#br0">0 138 14734,'0'0'5248,"9"-5"-4122,28-13-475,-36 18-636,0-1 1,0 1-1,-1 0 0,1 0 0,0-1 0,0 1 0,0 0 0,0 0 0,0 0 1,0 0-1,-1 0 0,1 0 0,0 0 0,0 0 0,0 0 0,0 0 1,0 1-1,-1-1 0,1 0 0,0 1 0,0-1 0,0 0 0,-1 1 0,1-1 1,0 1-1,-1-1 0,1 1 0,0-1 0,-1 1 0,1 0 0,0-1 0,-1 1 1,1 0-1,-1 0 0,0-1 0,1 1 0,-1 0 0,1 0 0,-1-1 1,0 1-1,0 0 0,1 0 0,-1 0 0,0 0 0,0 0 0,0 1 1,1 47 221,-1-41-86,-8 120 79,8-128-231,0 0 1,0 1 0,0-1 0,0 0 0,0 0 0,0 0-1,0 0 1,0 1 0,0-1 0,0 0 0,0 0 0,0 0 0,0 0-1,0 1 1,0-1 0,1 0 0,-1 0 0,0 0 0,0 0 0,0 1-1,0-1 1,0 0 0,0 0 0,0 0 0,0 0 0,1 0-1,-1 1 1,0-1 0,0 0 0,0 0 0,0 0 0,0 0 0,1 0-1,-1 0 1,0 0 0,0 0 0,0 0 0,1 0 0,-1 0-1,0 0 1,0 0 0,0 0 0,0 0 0,1 0 0,-1 0 0,0 0-1,0 0 1,0 0 0,0 0 0,1 0 0,-1 0 0,0 0 0,0 0-1,14-9 221,8-14 289,-3-1-501,-1-1-1,-1-1 1,-1-1 0,-2 0-1,0-1 1,9-30 0,-25 67-94,0 0 0,1 0 1,1 0-1,0 13 1,-1-20 88,1 0 0,0 0 0,0 0 0,0 0 0,0 0 0,1 0 0,-1 0 1,1 0-1,-1 0 0,1 0 0,-1 0 0,1 0 0,0 0 0,0-1 1,0 1-1,0 0 0,0-1 0,1 1 0,-1 0 0,0-1 0,1 0 0,-1 1 1,1-1-1,-1 0 0,1 0 0,0 1 0,0-1 0,-1-1 0,1 1 0,3 1 1,3-2 50,0 0 1,0-1-1,0 0 1,-1 0-1,1 0 1,0-1-1,0 0 1,-1-1-1,1 0 1,-1 0-1,0-1 1,0 0-1,0 0 1,10-8 0,-7 5-45,-1 0-1,1-2 1,-1 1 0,-1-1 0,1 0 0,-1-1 0,-1 0 0,12-20 0,-18 29 4,0 0 0,-1 0 0,1 0-1,0 0 1,-1 0 0,1 0 0,-1-1-1,1 1 1,-1 0 0,1 0 0,-1 0 0,0-1-1,0 1 1,0 0 0,1 0 0,-1-1 0,0 1-1,-1 0 1,1 0 0,0-1 0,0 1 0,0 0-1,-1 0 1,1-1 0,-1 1 0,1 0-1,-1 0 1,1 0 0,-1 0 0,0 0 0,1 0-1,-1 0 1,0 0 0,0 0 0,0 0 0,0 0-1,-1 0 1,0 0 14,0 1-1,0-1 0,0 1 1,0 0-1,0 0 0,0 0 1,0 0-1,0 0 0,-1 1 1,1-1-1,0 1 0,0-1 1,0 1-1,1 0 0,-1-1 1,0 1-1,0 0 0,0 0 1,0 1-1,1-1 1,-1 0-1,-1 3 0,-4 2 77,1 0 0,-1 1 1,2 0-1,-1 0 0,1 0 0,0 1 0,1 0 0,-1 0 0,2 0 0,-1 1 0,1-1 0,0 1 0,1 0 1,0-1-1,1 1 0,-1 0 0,2 0 0,-1 0 0,2 15 0,1-21-103,-1 0 1,1 0-1,-1 0 0,1 0 0,0-1 0,0 1 1,1-1-1,-1 1 0,0-1 0,1 0 0,-1 0 1,1 0-1,0 0 0,0 0 0,0-1 1,0 1-1,0-1 0,0 0 0,0 0 0,0 0 1,1 0-1,-1 0 0,6 0 0,40 3-2012,-9-9-4212,-12-9-4694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7.435"/>
    </inkml:context>
    <inkml:brush xml:id="br0">
      <inkml:brushProperty name="width" value="0.025" units="cm"/>
      <inkml:brushProperty name="height" value="0.025" units="cm"/>
    </inkml:brush>
  </inkml:definitions>
  <inkml:trace contextRef="#ctx0" brushRef="#br0">72 97 9929,'0'-11'1917,"7"-48"2009,-4 33 3129,-6 52-7008,-1 0 1,-1 1-1,-1-2 0,-17 44 0,13-41 171,1 1-1,1 1 0,-5 40 0,13-69-216,0-1 1,0 1-1,0-1 1,-1 1-1,1-1 1,0 0-1,0 1 0,0-1 1,0 1-1,0-1 1,0 1-1,0-1 1,0 1-1,0-1 1,0 1-1,1-1 0,-1 0 1,0 1-1,0-1 1,0 1-1,0-1 1,1 0-1,-1 1 0,0-1 1,0 1-1,1-1 1,-1 0-1,0 1 1,1-1-1,-1 0 1,0 0-1,1 1 0,-1-1 1,0 0-1,1 0 1,-1 1-1,1-1 1,-1 0-1,1 0 0,-1 0 1,1 0-1,21-10 123,19-27 114,-17 10-444,-1-1-1,24-39 1,-39 55 63,-1-1 0,0 0 0,-1-1 0,0 0 0,-1 0 0,-1 0 0,0 0 0,2-20 0,-5 34 136,-1-1 1,0 1-1,0-1 1,0 1-1,0-1 1,0 1-1,0-1 1,0 1-1,0-1 1,0 1-1,0-1 1,0 1-1,0-1 1,0 1-1,0-1 1,0 1-1,0-1 1,0 1-1,-1-1 1,1 1-1,0-1 1,0 1-1,-1-1 1,1 1-1,0 0 1,-1-1-1,1 1 1,0-1-1,-1 1 1,-11 7-343,-10 22 7,9-5 380,2 1-1,1 0 1,1 1 0,1 0 0,1 1 0,1 0 0,2 0 0,0 0-1,2 0 1,2 33 0,-1-59-31,1 0-1,0 0 1,0 0 0,0 0-1,0 0 1,0 1 0,0-1-1,1 0 1,-1-1 0,0 1-1,0 0 1,1 0 0,-1 0-1,0 0 1,1 0 0,-1 0-1,1 0 1,-1 0 0,1 0-1,0-1 1,-1 1 0,1 0-1,0 0 1,0-1 0,-1 1-1,1-1 1,0 1 0,0-1-1,0 1 1,0-1 0,0 1-1,0-1 1,0 0 0,0 1 0,-1-1-1,1 0 1,0 0 0,0 0-1,1 0 1,-1 1 0,0-2-1,0 1 1,0 0 0,0 0-1,0 0 1,0 0 0,0-1-1,2 0 16,0 0-1,-1 0 0,0 0 1,1-1-1,-1 1 0,0-1 1,0 1-1,1-1 0,-1 0 1,-1 0-1,1 0 1,0 0-1,0 0 0,-1 0 1,1-1-1,1-2 0,0-5-2,-1 1 0,1-1 0,-2 1-1,1-1 1,-1 0 0,-1 0 0,0 0-1,-1-11 1,1 15-9,0 0 0,-1 1-1,0-1 1,-1 0 0,1 0 0,-1 0-1,0 1 1,0-1 0,-1 1 0,0 0-1,0 0 1,0 0 0,0 0 0,-7-7-1,10 12-9,0 0 0,0 0 0,0 0-1,0 0 1,0-1 0,0 1 0,0 0 0,-1 0-1,1 0 1,0 0 0,0 0 0,0 0-1,0 0 1,0 0 0,-1-1 0,1 1-1,0 0 1,0 0 0,0 0 0,0 0 0,-1 0-1,1 0 1,0 0 0,0 0 0,0 0-1,0 0 1,-1 0 0,1 0 0,0 0-1,0 0 1,0 0 0,0 0 0,-1 1 0,1-1-1,0 0 1,0 0 0,0 0 0,0 0-1,0 0 1,-1 0 0,1 0 0,0 0-1,0 1 1,0-1 0,0 0 0,0 0-1,0 0 1,0 0 0,-1 0 0,1 1 0,0-1-1,0 0 1,0 0 0,0 0 0,-2 16-70,9 19 8,-5-31 66,2 0-1,-1 0 0,0 0 0,1-1 1,0 1-1,0-1 0,0 0 1,0 0-1,0 0 0,1-1 0,-1 0 1,1 1-1,-1-2 0,1 1 1,0 0-1,0-1 0,0 0 0,0 0 1,0 0-1,0-1 0,0 0 1,0 0-1,0 0 0,1-1 0,-1 1 1,0-1-1,0 0 0,-1-1 1,7-2-1,-5 3 15,0 0 1,-1-1-1,1 0 0,-1 0 1,1-1-1,-1 1 1,0-1-1,0-1 0,0 1 1,-1 0-1,1-1 0,-1 0 1,0 0-1,0-1 1,0 1-1,-1-1 0,1 1 1,-1-1-1,0 0 1,0-1-1,-1 1 0,0 0 1,0-1-1,0 1 0,1-10 1,-13 49-235,8-30 227,0 1-1,-1 0 1,2 0-1,-1 0 1,1 0-1,-1 0 1,1 0-1,1 0 1,-1 0-1,1 1 0,0-1 1,0 0-1,1 0 1,-1 0-1,3 8 1,-3-13 8,1 1 0,-1-1 0,1 1 0,0-1 1,-1 1-1,1-1 0,0 1 0,0-1 0,-1 1 0,1-1 0,0 0 1,0 0-1,0 1 0,-1-1 0,1 0 0,0 0 0,0 0 1,0 0-1,0 0 0,-1 0 0,1 0 0,0 0 0,0 0 1,0 0-1,0 0 0,-1-1 0,1 1 0,0 0 0,0-1 0,0 1 1,-1 0-1,1-1 0,0 1 0,-1-1 0,1 1 0,0-1 1,-1 0-1,2 0 0,25-24 574,46-83-220,-73 107-463,1 1-1,-1 0 0,0 0 0,0 0 0,1 0 0,-1 0 1,0 0-1,0 0 0,1 0 0,-1 0 0,0 0 0,0 0 1,1 0-1,-1 0 0,0 0 0,0 0 0,1 0 0,-1 0 1,0 0-1,0 0 0,0 0 0,1 0 0,-1 0 1,0 0-1,0 1 0,1-1 0,-1 0 0,0 0 0,0 0 1,0 0-1,1 1 0,-1-1 0,0 0 0,0 0 0,0 0 1,0 1-1,0-1 0,1 0 0,-1 0 0,0 0 0,0 1 1,0-1-1,0 0 0,0 0 0,0 1 0,0-1 1,0 0-1,0 0 0,0 1 0,0-1 0,0 0 0,8 25-2800,-1-4-2825,2-12 859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7.805"/>
    </inkml:context>
    <inkml:brush xml:id="br0">
      <inkml:brushProperty name="width" value="0.025" units="cm"/>
      <inkml:brushProperty name="height" value="0.025" units="cm"/>
    </inkml:brush>
  </inkml:definitions>
  <inkml:trace contextRef="#ctx0" brushRef="#br0">130 0 8360,'0'0'6967,"-12"7"-4090,1-2-2421,0 1 0,0 1-1,1 0 1,0 1 0,-12 11 0,18-15-346,0 1 1,0-1 0,0 1 0,1 0 0,-1 0-1,1 0 1,1 0 0,-1 0 0,1 1-1,0-1 1,0 1 0,0 0 0,1 0-1,0-1 1,0 1 0,0 7 0,1-12-112,0-1 0,0 1 0,0-1 0,1 1 0,-1 0 0,0-1 0,0 0 0,0 1 0,1-1 0,-1 1 0,0-1 0,0 1 0,1-1 0,-1 1 0,0-1 0,1 0 0,-1 1 0,1-1 0,-1 0 0,0 1 0,1-1 0,-1 0 0,1 1 0,-1-1 0,1 0 0,-1 0 0,1 0 0,-1 1 0,1-1 0,-1 0 0,1 0 0,0 0 0,26-1 0,24-13-569,-37 7 312,1 1 0,0 0 0,0 0-1,0 2 1,1 0 0,-1 0 0,31-1-1,-46 5 262,0 0-1,0 0 1,1 0-1,-1 0 1,0 0-1,0 0 0,1 0 1,-1 0-1,0 0 1,0 0-1,1 0 1,-1 0-1,0 0 0,0 0 1,0 0-1,1 1 1,-1-1-1,0 0 1,0 0-1,0 0 0,1 0 1,-1 0-1,0 1 1,0-1-1,0 0 1,0 0-1,1 0 0,-1 1 1,0-1-1,0 0 1,0 0-1,0 1 1,0-1-1,0 0 1,0 0-1,0 0 0,0 1 1,0-1-1,0 0 1,0 1-1,-4 12 493,-13 10 480,1-8-978,-53 42 1195,63-53-1959,1-1 0,-1 0 0,0 0 0,0 0 0,-1-1 0,-8 3 0,1-4-9600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9.049"/>
    </inkml:context>
    <inkml:brush xml:id="br0">
      <inkml:brushProperty name="width" value="0.025" units="cm"/>
      <inkml:brushProperty name="height" value="0.025" units="cm"/>
    </inkml:brush>
  </inkml:definitions>
  <inkml:trace contextRef="#ctx0" brushRef="#br0">73 414 10218,'0'0'8162,"-9"1"-6507,7-1-1633,-1 0 1,1 0-1,0 0 1,-1 0-1,1 0 1,0 1-1,0-1 1,-1 1-1,1-1 1,0 1-1,0 0 1,0 0-1,0 0 1,0 0-1,0 0 1,0 1-1,0-1 1,0 0-1,1 1 1,-1 0-1,1-1 0,-1 1 1,1 0-1,-1 0 1,1 0-1,0 0 1,0 0-1,0 0 1,0 0-1,0 0 1,0 0-1,1 1 1,-1-1-1,1 0 1,0 0-1,-1 1 1,1 1-1,-1 4 1,0 1-21,0 0-1,0 0 0,1 0 1,0 1-1,1 9 1,-1-18 1,0 0 0,1 0 0,-1 1 0,0-1 0,0 0 0,1 0 0,-1 1 0,1-1 0,0 0 1,-1 0-1,1 0 0,0 0 0,-1 0 0,1 0 0,0 0 0,0 0 0,0 0 0,0 0 0,0 0 1,0-1-1,0 1 0,0 0 0,0-1 0,1 1 0,-1-1 0,0 1 0,0-1 0,0 1 0,1-1 0,-1 0 1,0 0-1,1 0 0,-1 0 0,0 0 0,0 0 0,1 0 0,-1 0 0,0 0 0,1 0 0,-1-1 1,0 1-1,0-1 0,1 1 0,0-1 0,7-3 96,-1 0 1,-1 0-1,1-1 0,0 0 1,-1 0-1,0-1 0,-1 0 1,1 0-1,-1-1 0,0 0 1,7-10-1,0-1-6,-1-1 0,-1 0 0,14-31 0,-18 30 17,-2 6 208,-4 28-420,-4 34 117,0-23-35,2 1 1,3 27 0,-3-52 21,1 1 0,0-1-1,1 0 1,-1 0 0,0 1 0,0-1-1,0 0 1,1 0 0,-1 0 0,1 0-1,-1 1 1,1-1 0,-1 0 0,1 0-1,-1 0 1,1 0 0,0 0 0,0 0-1,0 0 1,0-1 0,-1 1 0,1 0-1,0 0 1,0-1 0,0 1 0,1 0-1,-1-1 1,0 1 0,0-1 0,0 1-1,0-1 1,0 0 0,1 0 0,-1 1-1,0-1 1,0 0 0,2 0 0,0-1 50,0 1 1,-1-1-1,1 1 1,0-1-1,-1 0 1,1 0 0,-1-1-1,1 1 1,-1 0-1,0-1 1,1 1-1,-1-1 1,0 0-1,0 0 1,3-4 0,4-4 21,-1 0 1,-1-1 0,0 0-1,0 0 1,-1-1 0,-1 0 0,0 0-1,0 0 1,-1-1 0,-1 1 0,0-1-1,2-25 1,-14 69-566,9-25 473,0 0 0,0 0 0,0 0 0,0 0 1,1 0-1,0-1 0,1 1 0,-1 0 0,1 0 0,3 7 0,-3-11 19,-1 0 0,0-1 0,1 1 0,0 0-1,-1-1 1,1 1 0,0-1 0,-1 0 0,1 1-1,0-1 1,0 0 0,0 0 0,0 0 0,0-1-1,1 1 1,-1 0 0,0-1 0,0 1 0,0-1-1,1 0 1,-1 0 0,0 0 0,0 0 0,1 0 0,-1 0-1,0-1 1,0 1 0,0-1 0,0 1 0,1-1-1,1-1 1,0 0 19,1 0 0,-1 0 0,0-1-1,0 1 1,0-1 0,-1 0 0,1 0 0,-1 0 0,0-1-1,1 1 1,-1-1 0,-1 0 0,1 1 0,-1-1-1,1-1 1,-1 1 0,2-7 0,0 2 27,0-1 1,-1 1-1,0-1 1,-1 0-1,0 0 0,1-20 1,-3 30-50,0 0-1,0 0 1,0-1 0,0 1 0,0 0 0,0 0-1,0 0 1,0 0 0,-1-1 0,1 1 0,0 0 0,0 0-1,0 0 1,0 0 0,0 0 0,0-1 0,0 1-1,0 0 1,0 0 0,0 0 0,-1 0 0,1 0-1,0 0 1,0 0 0,0 0 0,0-1 0,0 1-1,0 0 1,-1 0 0,1 0 0,0 0 0,0 0-1,0 0 1,0 0 0,-1 0 0,1 0 0,0 0 0,0 0-1,0 0 1,0 0 0,0 0 0,-1 0 0,1 0-1,0 0 1,0 0 0,0 0 0,0 0 0,-1 0-1,1 0 1,0 0 0,0 1 0,0-1 0,0 0-1,0 0 1,0 0 0,-1 0 0,1 0 0,0 0 0,0 0-1,0 1 1,0-1 0,0 0 0,0 0 0,0 0-1,0 0 1,0 1 0,-9 9-171,3 4 142,2-1 0,0 1 0,0 1 1,1-1-1,1 0 0,1 1 1,0 24-1,0-38 30,1 0 0,1 0 0,-1 0 0,0 0 0,0 0 0,0 0 0,0 0 0,1 0 0,-1 0 0,0 0 0,1 0 0,-1 0 0,1 0 1,-1 0-1,1 0 0,0-1 0,-1 1 0,1 0 0,0 0 0,0 0 0,-1-1 0,1 1 0,0 0 0,0-1 0,0 1 0,0-1 0,0 1 0,0-1 0,0 0 0,0 1 0,0-1 0,0 0 0,0 0 0,0 1 0,0-1 0,0 0 0,0 0 1,0 0-1,0 0 0,0 0 0,0-1 0,0 1 0,0 0 0,0 0 0,0-1 0,0 1 0,0-1 0,1 0 0,5 0 31,-1-2-1,0 1 1,0-1-1,0 0 1,0 0 0,7-6-1,-1 0-75,-1-1 0,0 0 0,0 0 0,-1-1 1,-1 0-1,0-1 0,0 0 0,-1-1 0,11-22 0,-21 40-282,-10 37-93,12-41 419,0 0 0,0-1 0,0 1 1,0 0-1,0 0 0,0 0 0,0 0 1,0-1-1,1 1 0,-1 0 0,0 0 0,1 0 1,-1-1-1,0 1 0,1 0 0,-1-1 1,1 1-1,-1 0 0,1-1 0,-1 1 0,1 0 1,0-1-1,-1 1 0,1-1 0,0 1 1,-1-1-1,1 0 0,0 1 0,-1-1 0,1 0 1,0 1-1,0-1 0,0 0 0,-1 0 1,1 1-1,0-1 0,0 0 0,0 0 0,0 0 1,-1 0-1,1 0 0,0-1 0,0 1 1,0 0-1,-1 0 0,1 0 0,0-1 0,0 1 1,0 0-1,-1-1 0,1 1 0,1-1 1,5-2 56,0 0 1,-1-1 0,1 1 0,-1-1-1,1 0 1,-1-1 0,0 1 0,-1-1-1,7-7 1,46-56 86,-50 57-126,15-18 1,-2-1 1,18-36-1,-31 51-12,0 0-1,-2-1 1,0 0 0,0 0 0,-2-1 0,5-26-1,-9 43-9,0 0-1,0 0 1,0 0-1,0 0 1,0 0-1,0 0 1,0 0-1,-1 0 1,1 0-1,0 0 1,0 0-1,0 1 1,0-1 0,0 0-1,0 0 1,0 0-1,0 0 1,0 0-1,0 0 1,0 0-1,-1 0 1,1 0-1,0 0 1,0 0-1,0 0 1,0 0-1,0 0 1,0 0-1,0 0 1,0 0-1,0 0 1,0 0-1,-1 0 1,1 0-1,0 0 1,0 0-1,0 0 1,0 0-1,0-1 1,0 1 0,0 0-1,0 0 1,0 0-1,0 0 1,-1 0-1,-8 16-92,-10 25 112,7-7 71,1 1 1,1 0-1,3 1 1,0 0-1,3 0 0,-1 66 1,13-55-22,-7-45-79,-1-1 1,1 1 0,-1-1 0,1 1 0,0-1 0,0 1 0,0-1-1,0 1 1,0-1 0,0 0 0,0 1 0,0-1 0,0 0-1,1 0 1,-1 0 0,0 0 0,1 0 0,-1 0 0,1 0 0,-1-1-1,1 1 1,0 0 0,-1-1 0,1 1 0,1-1 0,-2 0-4,-1 0 1,0 0-1,0 0 0,1 0 1,-1 0-1,0 0 1,0 0-1,1 0 1,-1 0-1,0 0 1,0 0-1,1 0 1,-1-1-1,0 1 1,0 0-1,0 0 1,1 0-1,-1 0 1,0 0-1,0-1 1,0 1-1,1 0 0,-1 0 1,0 0-1,0-1 1,0 1-1,0 0 1,0 0-1,0-1 1,1 1-1,-1 0 1,0 0-1,0-1 1,0 1-1,0 0 1,0 0-1,0-1 1,0 1-1,0 0 1,0 0-1,0-1 0,-4-17-481,-11-13-171,-45-35-641,43 50 1373,2-1-1,-21-26 0,36 42-4,-1 1-1,1-1 0,0 1 0,-1-1 0,1 0 0,0 1 0,0-1 0,-1 1 1,1-1-1,0 0 0,0 1 0,0-1 0,0 0 0,0 1 0,0-1 1,0 1-1,0-1 0,0 0 0,0 1 0,0-1 0,1 0 0,-1 1 0,0-1 1,0 1-1,1-1 0,-1 0 0,0 1 0,1-1 0,-1 1 0,0-1 0,1 1 1,-1-1-1,1 1 0,-1 0 0,1-1 0,-1 1 0,1-1 0,-1 1 1,1 0-1,-1-1 0,1 1 0,0 0 0,-1 0 0,1 0 0,-1-1 0,1 1 1,0 0-1,-1 0 0,1 0 0,0 0 0,-1 0 0,2 0 0,43-4 175,-36 4-4,133-3-1172,-142 3 848,0 0 1,-1 0-1,1-1 0,0 1 0,0 0 0,-1 0 1,1 0-1,0-1 0,0 1 0,0 0 1,-1 0-1,1-1 0,0 1 0,0 0 0,0 0 1,0-1-1,0 1 0,0 0 0,-1 0 1,1-1-1,0 1 0,0 0 0,0-1 0,0 1 1,0 0-1,0-1 0,0 1 0,0 0 1,0 0-1,0-1 0,0 1 0,1 0 0,-1-1 1,0 1-1,0 0 0,0 0 0,0-1 1,0 1-1,0 0 0,1 0 0,-1-1 0,0 1 1,0 0-1,0 0 0,1 0 0,-1-1 1,0 1-1,0 0 0,1 0 0,-1 0 0,0 0 1,0-1-1,1 1 0,-1 0 0,0 0 1,1 0-1,-1 0 0,0 0 0,0 0 0,1 0 1,-1 0-1,0 0 0,1 0 0,-1 0 1,0 0-1,1 0 0,-1 0 0,0 0 0,1 0 1,-16-9-5269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5.297"/>
    </inkml:context>
    <inkml:brush xml:id="br0">
      <inkml:brushProperty name="width" value="0.025" units="cm"/>
      <inkml:brushProperty name="height" value="0.025" units="cm"/>
    </inkml:brush>
  </inkml:definitions>
  <inkml:trace contextRef="#ctx0" brushRef="#br0">2 0 8840,'0'0'9449,"-1"7"-8872,2 4-466,0 0 1,0 0-1,1-1 1,1 1-1,0-1 1,0 1-1,1-1 1,0 0-1,1 0 1,0-1-1,1 0 1,-1 0 0,2 0-1,-1 0 1,2-1-1,-1 0 1,17 13-1,-11-15-1612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9.422"/>
    </inkml:context>
    <inkml:brush xml:id="br0">
      <inkml:brushProperty name="width" value="0.025" units="cm"/>
      <inkml:brushProperty name="height" value="0.025" units="cm"/>
    </inkml:brush>
  </inkml:definitions>
  <inkml:trace contextRef="#ctx0" brushRef="#br0">18 8 10025,'-13'-3'1506,"9"0"448,4 2-577,4 1-1313,10 0-1153,2 0-2851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09.935"/>
    </inkml:context>
    <inkml:brush xml:id="br0">
      <inkml:brushProperty name="width" value="0.025" units="cm"/>
      <inkml:brushProperty name="height" value="0.025" units="cm"/>
    </inkml:brush>
  </inkml:definitions>
  <inkml:trace contextRef="#ctx0" brushRef="#br0">0 98 15150,'0'0'4575,"10"3"-4206,1 0-303,1 0-1,0-1 1,0 0 0,0 0 0,0-2 0,0 1 0,0-2-1,0 1 1,0-2 0,0 1 0,0-2 0,0 0 0,-1 0-1,16-7 1,-11 1-167,-1-1 0,27-23 0,-1 1-263,-42 62 754,-6 10-247,3-20-102,1 0 0,-2 31 1,5-50-41,0 0 1,0 0-1,0-1 1,0 1 0,0 0-1,0 0 1,0 0-1,0-1 1,0 1 0,1 0-1,-1 0 1,0 0-1,1-1 1,-1 1 0,0 0-1,1-1 1,-1 1-1,1 0 1,-1-1 0,1 1-1,-1 0 1,1-1-1,-1 1 1,1-1 0,0 1-1,-1-1 1,1 1-1,1 0 1,0-1 8,0 0 0,-1 0 0,1 1 0,0-1 0,0-1 0,0 1 0,-1 0 0,1 0-1,0-1 1,0 1 0,0-1 0,2 0 0,51-31-61,-48 28-111,-6 3 148,0 0 0,0 0 0,1 0-1,-1 0 1,0 0 0,0 0 0,1 0 0,-1 1-1,0-1 1,1 1 0,-1-1 0,1 1 0,-1-1-1,1 1 1,-1 0 0,1 0 0,-1-1 0,1 1-1,-1 0 1,1 1 0,-1-1 0,1 0-1,-1 0 1,1 1 0,-1-1 0,1 1 0,-1-1-1,0 1 1,1-1 0,-1 1 0,0 0 0,1 0-1,-1 0 1,0 0 0,0 0 0,0 0 0,0 0-1,0 0 1,0 0 0,0 0 0,0 0 0,0 1-1,-1-1 1,1 0 0,0 1 0,-1-1 0,1 1-1,-1-1 1,1 1 0,-1-1 0,0 3-1,3 11 93,-1 1-1,0-1 0,-2 0 0,0 19 1,-1-19-62,2-1-201,-1-1 455,0 0 1,-1 0-1,0 0 1,-3 15 0,3-26-203,1 0 1,-1 0-1,1 0 1,-1 0-1,0 0 0,1 0 1,-1 0-1,0-1 1,0 1-1,0 0 1,-1 0-1,1-1 1,0 1-1,-1-1 1,1 1-1,-1-1 1,1 1-1,-1-1 1,0 0-1,0 0 1,1 0-1,-1 0 0,0 0 1,0 0-1,0 0 1,0-1-1,0 1 1,0-1-1,0 0 1,0 1-1,0-1 1,-5 0-1,6-1-47,-1 1 1,0-1-1,1 1 0,-1-1 0,0 0 0,1 0 1,-1 0-1,1 0 0,-1 0 0,1 0 0,-1 0 1,1-1-1,0 1 0,0 0 0,0-1 0,0 1 1,0-1-1,0 1 0,0-1 0,0 0 0,0 1 1,0-4-1,-13-45 84,12 45-100,-1-9-10,0-1 0,1 1 0,1 0 0,0-1-1,1 0 1,0 1 0,1-1 0,6-25 0,-5 32-81,1 0 0,0 0 0,0 1 1,0-1-1,1 1 0,0 0 0,1 0 0,0 0 0,0 1 0,0-1 1,1 1-1,0 0 0,0 1 0,0 0 0,1 0 0,12-8 1,49-22-4720,-36 15-1339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11.059"/>
    </inkml:context>
    <inkml:brush xml:id="br0">
      <inkml:brushProperty name="width" value="0.025" units="cm"/>
      <inkml:brushProperty name="height" value="0.025" units="cm"/>
    </inkml:brush>
  </inkml:definitions>
  <inkml:trace contextRef="#ctx0" brushRef="#br0">147 180 12588,'0'0'9283,"-9"-3"-8941,6 2-334,0 0 0,0 0 0,0 1-1,0-1 1,0 0 0,0 1 0,0 0 0,0 0 0,0 0-1,1 0 1,-1 0 0,0 1 0,0-1 0,0 1 0,-3 1 0,2 0 6,-1 1 0,1 0 0,0-1 0,1 2 0,-1-1 0,0 0 0,1 1 0,0-1 0,0 1 0,0 0 0,-3 6 0,1-4 21,0 0 1,1 1 0,0 0 0,0 0 0,1 0 0,0 0 0,0 0-1,0 1 1,1-1 0,0 1 0,1 0 0,0-1 0,-1 14-1,2-20-34,1 0 0,-1-1 0,0 1 1,0 0-1,1-1 0,-1 1 0,0 0 0,1-1 0,-1 1 0,1-1 0,-1 1 0,1-1 0,-1 1 0,1-1 0,-1 1 0,1-1 0,0 0 0,-1 1 0,1-1 0,0 0 0,-1 1 0,1-1 0,0 0 0,-1 0 0,1 0 0,0 0 0,-1 1 0,1-1 0,0 0 0,-1 0 0,1 0 0,0 0 0,0-1 0,-1 1 0,1 0 0,0 0 0,-1 0 0,1-1 0,0 1 0,-1 0 0,1 0 0,-1-1 0,1 1 0,0-1 0,0 0 0,31-19 134,-10-2-106,-1-2 1,0 0-1,-2-1 0,-1-1 1,-2 0-1,0-2 0,-2 0 1,0 0-1,10-37 1,-15 40 4,-12 31-208,-13 45-65,6-9 253,2 0 0,2 0 0,1 1 0,3-1 1,3 53-1,-1-91 1,1-1 0,-1 1-1,1 0 1,0 0 0,0 0 0,0 0 0,1-1 0,-1 1-1,1-1 1,0 1 0,0-1 0,0 0 0,0 1 0,1-1-1,5 5 1,-6-7-3,0 1 0,0-1-1,0 1 1,1-1 0,-1 0-1,1 0 1,-1 0-1,1 0 1,-1 0 0,1-1-1,0 1 1,-1-1 0,1 0-1,0 1 1,-1-1 0,1 0-1,0-1 1,-1 1 0,1-1-1,0 1 1,-1-1 0,1 0-1,-1 1 1,3-3-1,6-2 15,-1-1-1,0 0 0,0 0 1,-1-1-1,0-1 1,0 1-1,0-2 0,-1 1 1,-1-1-1,14-19 0,-13 16-20,0-1-1,-1 0 1,-1 0 0,0 0-1,0-1 1,-1 1 0,-1-1-1,4-22 1,-8 34-14,0 0 0,1-1-1,-1 1 1,0 0 0,0-1 0,0 1 0,-1 0 0,1-1 0,0 1 0,-1 0 0,0 0 0,1 0 0,-1-1 0,0 1-1,0 0 1,0 0 0,0 0 0,-1 0 0,1 0 0,0 1 0,-1-1 0,1 0 0,-3-1 0,2 2-6,0 0-1,1 1 1,-1-1 0,0 1 0,0-1 0,1 1-1,-1 0 1,0 0 0,0 0 0,0 0 0,1 0 0,-1 0-1,0 0 1,0 1 0,1-1 0,-1 1 0,0-1-1,1 1 1,-1 0 0,0 0 0,1-1 0,-1 1 0,1 0-1,-1 0 1,1 1 0,0-1 0,-1 0 0,1 0-1,0 1 1,-2 2 0,-7 7-1,1 0 1,1 1-1,0 1 0,0-1 0,-10 25 1,15-30 47,0 0 0,1 0-1,0 0 1,0 0 0,0 0 0,1 1 0,0-1 0,0 0 0,1 1 0,0-1 0,0 0 0,1 1 0,1 10-1,-1-17-23,1 1-1,-1-1 1,0 1-1,0-1 1,0 0-1,1 1 1,-1-1-1,1 0 0,-1 0 1,1 0-1,-1 0 1,1-1-1,0 1 1,-1 0-1,1-1 0,0 1 1,-1-1-1,1 1 1,0-1-1,0 0 1,0 0-1,-1 0 1,1 0-1,0 0 0,0 0 1,0 0-1,-1-1 1,1 1-1,0-1 1,0 1-1,1-2 1,7 0 8,-1-1 0,1 0 1,-1 0-1,14-8 1,-5 2-87,-1-2 1,0 0 0,0-1-1,-1-1 1,-1 0-1,0-1 1,-1-1 0,16-20-1,-29 33 74,0 1 0,-1 0 0,1 0 0,0-1 0,0 1 0,-1 0 1,1-1-1,-1 1 0,1 0 0,-1-1 0,0 1 0,1-1 0,-1 1 0,0-1 0,0 1 0,0-1 0,0 1 0,0-1 0,-1 1 0,1-1 0,0 1 0,-1-1 0,1 1 0,-1 0 1,1-1-1,-1 1 0,0 0 0,1-1 0,-1 1 0,0 0 0,0 0 0,0 0 0,0 0 0,0 0 0,0 0 0,0 0 0,0 0 0,-1 0 0,1 0 0,0 0 0,-1 1 1,1-1-1,0 1 0,-1-1 0,1 1 0,-1-1 0,1 1 0,-1 0 0,1 0 0,-3-1 0,-3 0 14,1 0 1,-1 0-1,0 0 0,0 1 0,0 0 1,0 1-1,1-1 0,-1 1 1,-13 4-1,19-5-19,1 0 0,0 0 0,-1 0 0,1 0 0,0 0 1,-1 0-1,1 0 0,0 0 0,-1 0 0,1 0 0,0 0 0,-1 0 0,1 0 0,0 0 1,-1 0-1,1 0 0,0 1 0,0-1 0,-1 0 0,1 0 0,0 0 0,-1 1 1,1-1-1,0 0 0,0 0 0,0 1 0,-1-1 0,1 0 0,0 1 0,0-1 0,0 0 1,0 0-1,-1 1 0,1-1 0,0 0 0,0 1 0,0-1 0,0 0 0,0 1 1,0-1-1,0 0 0,0 1 0,0-1 0,0 0 0,0 1 0,0-1 0,0 0 0,0 1 1,0-1-1,1 0 0,-1 1 0,0-1 0,0 0 0,0 1 0,0-1 0,1 0 1,-1 0-1,0 1 0,0-1 0,1 0 0,-1 1 0,23 6-78,-2-6-489,0-1-1,0 0 1,0-2-1,0-1 1,-1 0-1,1-1 1,21-8-1,14-12-4219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11.401"/>
    </inkml:context>
    <inkml:brush xml:id="br0">
      <inkml:brushProperty name="width" value="0.025" units="cm"/>
      <inkml:brushProperty name="height" value="0.025" units="cm"/>
    </inkml:brush>
  </inkml:definitions>
  <inkml:trace contextRef="#ctx0" brushRef="#br0">0 1 13004,'0'0'-1889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11.731"/>
    </inkml:context>
    <inkml:brush xml:id="br0">
      <inkml:brushProperty name="width" value="0.025" units="cm"/>
      <inkml:brushProperty name="height" value="0.025" units="cm"/>
    </inkml:brush>
  </inkml:definitions>
  <inkml:trace contextRef="#ctx0" brushRef="#br0">201 1 13453,'0'0'3187,"-10"0"-1810,6 0-1318,0 0 0,0 0 0,1 0 0,-1 1 0,0 0 0,0-1 0,0 1 0,1 1 0,-1-1 0,0 0 1,1 1-1,0 0 0,-5 3 0,2-1 15,1 1 1,0 0 0,0 0 0,1 0 0,-1 1 0,1 0-1,0-1 1,-5 12 0,-5 10 230,1 1 1,1 1-1,1 0 1,2 1-1,1 0 0,1 0 1,2 1-1,1-1 0,0 53 1,3-80-292,1 1 0,1-1 0,-1 0 0,0 0 0,1 0 1,0 1-1,-1-1 0,1 0 0,1 0 0,-1 0 0,0 0 0,1-1 1,-1 1-1,1 0 0,0 0 0,0-1 0,0 1 0,0-1 1,0 0-1,1 0 0,-1 0 0,5 3 0,-3-3 6,0 0 1,-1-1-1,1 0 0,0 0 0,0 0 1,0-1-1,0 1 0,0-1 0,0 0 1,0 0-1,0 0 0,0-1 0,0 1 0,0-1 1,0 0-1,0 0 0,0 0 0,5-3 1,3-3 58,0 1 1,-1-1-1,0-1 1,0 0-1,0-1 1,-1 0-1,-1-1 0,1 0 1,8-13-1,-10 14-53,-1-1 0,0 0 0,-1 0 0,0 0-1,-1-1 1,0 0 0,-1 0 0,0-1-1,-1 1 1,4-21 0,-7 32-20,0-1-1,1 1 1,-1-1-1,0 0 1,0 1 0,0-1-1,0 1 1,0-1-1,0 0 1,0 1 0,0-1-1,0 1 1,0-1-1,0 0 1,0 1 0,-1-1-1,1 1 1,0-1-1,0 0 1,-1 1 0,1-1-1,0 1 1,-1-1-1,1 1 1,0-1 0,-1 1-1,1 0 1,-1-1-1,1 1 1,-1-1 0,0 0-1,-16 10-26,-14 28-62,27-31 69,1 0 0,1 0 1,-1 1-1,1-1 0,-2 12 0,4-17 10,0 0 0,-1-1 0,1 1 0,0 0 0,0 0 0,0 0 0,0 0 0,0 0 0,0 0-1,1 0 1,-1 0 0,0-1 0,0 1 0,1 0 0,-1 0 0,0 0 0,1 0 0,-1-1 0,1 1 0,-1 0 0,1 0-1,-1-1 1,1 1 0,0 0 0,-1-1 0,1 1 0,0-1 0,-1 1 0,1-1 0,0 1 0,0-1 0,0 1 0,-1-1-1,1 0 1,0 1 0,0-1 0,0 0 0,0 0 0,0 0 0,0 0 0,-1 0 0,1 0 0,0 0 0,0 0-1,0 0 1,0 0 0,0 0 0,0 0 0,0-1 0,-1 1 0,1 0 0,1-1 0,9-3-124,0 0 1,-1-1-1,1 0 1,-1-1-1,0 0 1,0-1-1,-1 0 1,0 0 0,0-1-1,-1 0 1,9-11-1,38-32-275,-55 66 633,-5 6-39,-1 0-1,-17 38 1,16-44-88,0 1 0,1 0-1,1 0 1,1 1 0,0-1 0,-2 26 0,6-42-133,0 1 0,-1-1 0,1 1 0,0-1 0,0 1 0,0-1 0,0 0 0,0 1 0,0-1 0,0 1 0,0-1 1,0 1-1,0-1 0,0 1 0,0-1 0,0 1 0,0-1 0,0 1 0,0-1 0,0 0 0,1 1 0,-1-1 0,0 1 0,0-1 0,1 1 0,-1-1 0,0 0 1,0 1-1,1-1 0,-1 0 0,0 1 0,1-1 0,-1 0 0,1 0 0,-1 1 0,0-1 0,1 0 0,-1 0 0,1 0 0,-1 1 0,1-1 0,-1 0 1,1 0-1,-1 0 0,0 0 0,1 0 0,-1 0 0,1 0 0,-1 0 0,1 0 0,-1 0 0,1 0 0,-1 0 0,1 0 0,-1-1 0,1 1 0,-1 0 0,0 0 1,1 0-1,-1-1 0,1 1 0,-1 0 0,0 0 0,1-1 0,23-21-4046,-5-7-1102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12.181"/>
    </inkml:context>
    <inkml:brush xml:id="br0">
      <inkml:brushProperty name="width" value="0.025" units="cm"/>
      <inkml:brushProperty name="height" value="0.025" units="cm"/>
    </inkml:brush>
  </inkml:definitions>
  <inkml:trace contextRef="#ctx0" brushRef="#br0">40 356 16047,'-5'8'1522,"1"-1"-1127,-1-1 25,1 0-1,1 0 0,-1 1 1,1-1-1,0 1 0,0 0 0,1 0 1,-2 9-1,4-15-399,0-1-1,0 1 1,0-1 0,0 1 0,0-1 0,0 1-1,1-1 1,-1 0 0,0 1 0,0-1-1,0 1 1,0-1 0,1 0 0,-1 1 0,0-1-1,1 1 1,-1-1 0,0 0 0,0 1-1,1-1 1,-1 0 0,0 0 0,1 1 0,-1-1-1,1 0 1,-1 0 0,0 0 0,1 1-1,-1-1 1,1 0 0,-1 0 0,1 0 0,-1 0-1,0 0 1,1 0 0,-1 0 0,1 0-1,-1 0 1,1 0 0,-1 0 0,1 0 0,-1 0-1,0 0 1,1 0 0,0-1 0,23-6 234,-8-2-225,-1 0 1,-1-1-1,1-1 1,-2 0-1,0-1 1,0-1 0,-1 1-1,0-2 1,-1 0-1,-1 0 1,0-1-1,10-23 1,-18 33-17,-1 1-1,0-1 1,0 0-1,0 0 1,0 0-1,-1 0 1,0 0-1,0 0 1,-1-8-1,1 13-9,0-1 0,0 0-1,-1 0 1,1 0-1,0 0 1,0 0 0,-1 1-1,1-1 1,0 0-1,-1 0 1,1 0 0,-1 1-1,1-1 1,-1 0 0,0 1-1,1-1 1,-1 0-1,1 1 1,-1-1 0,0 1-1,0-1 1,-1 0-1,1 1-5,-1 0 0,1 0-1,0 0 1,-1 0-1,1 1 1,-1-1 0,1 0-1,0 1 1,-1-1-1,1 1 1,0-1 0,-1 1-1,1 0 1,0-1-1,0 1 1,0 0 0,0 0-1,0 0 1,-2 2-1,-4 4-16,0 1-1,1 0 1,0 1-1,0-1 1,1 1-1,0 0 0,1 1 1,0-1-1,-5 19 1,2-4 22,1 0 1,-5 49 0,10-71 0,1-1 0,0 1 0,-1 0 0,1 0 0,0 0 0,0 0 0,0 0 0,0 0 0,0 0 0,0 0 0,1 0 0,-1-1 0,1 1 0,-1 0 1,1 0-1,0 0 0,0-1 0,-1 1 0,1 0 0,1-1 0,-1 1 0,0-1 0,0 1 0,0-1 0,1 1 0,2 1 0,-2-3 1,1 0 1,-1 0 0,0 0-1,1 0 1,-1 0-1,0-1 1,1 1-1,-1-1 1,0 0-1,1 1 1,-1-1-1,0 0 1,0 0-1,0-1 1,0 1-1,0 0 1,0-1-1,0 1 1,-1-1-1,1 1 1,2-5-1,13-12-37,0 0 0,-2-1-1,-1-1 1,0-1 0,-1 0 0,-1-1-1,-2 0 1,10-26 0,-10 20 79,-1-2 1,-1 0 0,-1 0-1,-2 0 1,-1 0 0,0-33-1,-18 79 104,-2 17-124,2 1 1,1 1 0,2 0-1,1 1 1,2 0 0,1 1-1,-1 37 1,7-69-14,1 0 0,0 0 0,0 1 0,0-1-1,1 0 1,-1 0 0,1 0 0,1 0 0,-1 0 0,1 0 0,2 5-1,-2-8-65,-1 0-1,1 0 0,0 0 0,0 0 0,0 0 1,0 0-1,0-1 0,1 1 0,-1-1 0,0 0 0,1 0 1,-1 1-1,1-2 0,-1 1 0,1 0 0,-1 0 0,1-1 1,0 1-1,-1-1 0,1 0 0,0 0 0,4-1 0,-1 1-510,0 0 0,-1 0 0,1-1 0,-1 0-1,1-1 1,0 1 0,-1-1 0,0 0-1,1 0 1,-1-1 0,0 1 0,7-6 0,24-20-5859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13.518"/>
    </inkml:context>
    <inkml:brush xml:id="br0">
      <inkml:brushProperty name="width" value="0.025" units="cm"/>
      <inkml:brushProperty name="height" value="0.025" units="cm"/>
    </inkml:brush>
  </inkml:definitions>
  <inkml:trace contextRef="#ctx0" brushRef="#br0">145 180 14510,'-9'11'1041,"-7"6"-452,-58 70 1675,68-81-2069,1 1 0,0 0-1,1 0 1,0 1-1,0-1 1,0 1 0,1 0-1,0 0 1,1 0-1,0 0 1,-1 12 0,3-20-195,0 1 1,0-1 0,0 0-1,0 1 1,0-1 0,0 1 0,0-1-1,0 1 1,0-1 0,0 0-1,1 1 1,-1-1 0,0 1 0,0-1-1,1 0 1,-1 1 0,0-1-1,0 0 1,1 1 0,-1-1 0,0 0-1,1 0 1,-1 1 0,1-1-1,-1 0 1,0 0 0,1 0 0,-1 1-1,0-1 1,1 0 0,-1 0-1,1 0 1,-1 0 0,1 0 0,-1 0-1,1 0 1,23-4 68,20-16-10,-26 6-58,-1-1 0,-1-1-1,-1-1 1,0 0 0,-1-1-1,-1 0 1,-1-1-1,-1 0 1,0-1 0,-1 0-1,-2-1 1,0 0 0,-1-1-1,-1 1 1,-1-1-1,5-43 1,-10 65 17,0-1 0,0 1 0,0-1 0,1 0 0,-1 1 0,0-1 0,0 1 0,0-1 0,0 1 0,0-1 0,0 0 0,0 1 0,0-1 0,0 1 0,0-1 0,0 1 0,-1-1 0,1 0 0,0 1 0,0-1 0,-1 1 0,1-1 0,0 1 0,0-1 0,-1 1 0,1-1 0,-1 1 0,1 0 0,0-1 0,-1 1 0,1-1 0,-1 1 0,-14 12 171,-11 30-139,15-23 14,2 1 0,0 0 0,1 1 0,0 0 0,2 0 0,1 1 0,0-1 0,2 1 0,-1 36 1,4-56-80,0 0 0,0 0 1,1 0-1,-1 0 0,1 1 1,-1-1-1,1 0 0,0-1 1,0 1-1,0 0 1,0 0-1,0 0 0,0 0 1,1-1-1,-1 1 0,1-1 1,-1 1-1,1-1 0,-1 1 1,1-1-1,0 0 1,0 0-1,-1 0 0,1 0 1,0 0-1,0 0 0,0 0 1,0-1-1,0 1 1,0-1-1,0 1 0,1-1 1,-1 0-1,0 0 0,0 0 1,0 0-1,0 0 0,3-1 1,1 1-43,-1-1-1,1 0 1,0 0 0,0-1 0,-1 1-1,1-1 1,-1 0 0,0-1 0,0 0-1,1 1 1,-2-1 0,1-1 0,6-4 0,-1-3 7,-9 10 75,0-1 0,0 0 0,0 1-1,0-1 1,0 1 0,1-1 0,-1 1 0,0 0 0,1-1 0,-1 1-1,1 0 1,0 0 0,-1 0 0,1 0 0,0 0 0,0 1 0,0-1-1,-1 0 1,1 1 0,0-1 0,0 1 0,0 0 0,0 0-1,0 0 1,0 0 0,0 0 0,0 0 0,0 0 0,0 1 0,0-1-1,-1 1 1,1-1 0,3 2 0,-1 0-13,0-1 0,0 0-1,0 0 1,0 0 0,0 0 0,0-1 0,0 1 0,1-1-1,-1 0 1,0-1 0,0 1 0,0-1 0,0 1-1,4-3 1,56-24-279,-56 22 92,1 0 0,-1 1 0,1 0 0,0 1 0,1 0 0,-1 1 0,14-3 1,-22 5 171,0 0 0,0 0 0,0 0 1,0 1-1,0-1 0,0 0 1,0 0-1,0 1 0,0-1 0,0 1 1,-1-1-1,1 1 0,0-1 1,0 1-1,0-1 0,-1 1 0,1 0 1,0 0-1,0-1 0,-1 1 1,1 0-1,-1 0 0,1 0 1,-1 0-1,1-1 0,-1 1 0,1 0 1,-1 0-1,0 0 0,0 0 1,1 0-1,-1 0 0,0 0 0,0 0 1,0 0-1,0 2 0,-2 52 1080,1-12-404,1-42-657,0-1 0,1 1 1,-1-1-1,1 1 0,-1-1 0,1 1 0,-1-1 0,1 0 1,-1 1-1,1-1 0,-1 0 0,1 1 0,0-1 0,-1 0 0,1 0 1,-1 0-1,1 1 0,0-1 0,-1 0 0,1 0 0,0 0 1,-1 0-1,1 0 0,-1 0 0,1 0 0,0 0 0,-1-1 0,1 1 1,0 0-1,-1 0 0,2-1 0,19-7 300,-9 0-367,0-1 1,-1 0-1,0 0 0,12-14 1,-13 12-346,1 0 0,0 1 0,21-14 1,-31 23 382,-1 1 0,0 0 1,0 0-1,1 0 0,-1 0 1,0-1-1,1 1 0,-1 0 0,0 0 1,0 0-1,1 0 0,-1 0 1,0 0-1,1 0 0,-1 0 1,0 0-1,1 0 0,-1 0 1,0 0-1,1 0 0,-1 0 1,0 0-1,0 0 0,1 0 1,-1 1-1,0-1 0,1 0 1,-1 0-1,0 0 0,0 0 1,1 1-1,-1-1 0,0 0 1,0 0-1,0 0 0,1 1 1,-1-1-1,0 0 0,0 1 1,0-1-1,5 20 130,-4 33 671,-2-39-736,1-13-26,0 0-1,0 0 0,0 0 1,0 0-1,0 0 0,0 0 1,0 0-1,0 0 0,0 0 1,1 0-1,-1 0 0,0 0 1,1 0-1,-1 0 0,1 0 1,-1 0-1,1 0 0,-1 0 1,1 0-1,0-1 0,0 1 1,-1 0-1,1 0 0,0-1 1,0 1-1,0 0 0,0-1 1,-1 1-1,1-1 0,0 1 1,2 0-1,0-1 24,0 0 1,0 0-1,0 0 0,0 0 1,0-1-1,-1 1 0,1-1 1,0 0-1,0 0 0,0 0 1,-1 0-1,4-2 0,7-4-159,-1 0-1,1-1 0,-2 0 0,1-1 0,-1-1 1,0 0-1,-1 0 0,0-1 0,-1 0 1,0-1-1,9-17 0,-17 28 109,-1 1 1,1-1-1,-1 1 0,1-1 0,-1 1 1,0-1-1,1 1 0,-1-1 0,0 0 1,1 1-1,-1-1 0,0 1 1,0-1-1,0 0 0,0 1 0,1-1 1,-1 0-1,0 1 0,0-1 0,0 0 1,0 1-1,-1-1 0,1 0 1,0 1-1,0-1 0,0 0 0,0 1 1,-1-1-1,1 1 0,0-1 0,-1 0 1,1 1-1,0-1 0,-1 1 1,1-1-1,-1 1 0,1-1 0,-1 1 1,1-1-1,-1 1 0,1 0 0,-1-1 1,1 1-1,-1 0 0,0-1 1,1 1-1,-1 0 0,1 0 0,-1 0 1,0-1-1,0 1 0,-2 0 25,1 0-1,-1 1 1,1-1-1,-1 1 1,1-1-1,-1 1 1,1 0-1,0 0 1,-1 0-1,1 0 1,0 0-1,-5 3 1,2 1 55,0 0 1,0 0-1,1 0 0,-1 0 1,1 1-1,-6 10 0,8-13 3,0 0 0,1 0 0,0 0 1,-1 0-1,1 0 0,0 0 0,1 0 0,-1 0 0,0 0 0,1 0 0,0 1 0,-1-1 0,1 0 0,1 0 0,-1 0 0,0 1 0,2 2 0,-1-4-57,0-1 0,0 0 0,1 1 0,-1-1-1,1 0 1,-1 0 0,1 0 0,-1-1 0,1 1 0,0 0 0,-1 0-1,1-1 1,0 1 0,-1-1 0,1 0 0,0 1 0,0-1 0,0 0-1,-1 0 1,1 0 0,0 0 0,0 0 0,0-1 0,3 0 0,45-10 175,-32 4-370,-1-1 0,27-18 0,-32 18-257,1 0 0,0 2 0,0-1 0,0 1 0,21-5 0,-34 10 419,1 1 1,-1 0-1,0 0 0,1 0 0,-1 0 0,0 0 0,1 0 0,-1 0 0,1 0 0,-1 0 0,0 0 1,1 0-1,-1 0 0,0 0 0,1 1 0,-1-1 0,0 0 0,1 0 0,-1 0 0,0 0 1,1 1-1,-1-1 0,0 0 0,1 0 0,-1 1 0,0-1 0,0 0 0,1 0 0,-1 1 0,0-1 1,0 0-1,0 1 0,0-1 0,1 0 0,-1 1 0,0 0 0,2 18 242,-2-18-218,0 1 0,-1-1-1,1 0 1,0 1-1,0-1 1,0 1 0,1-1-1,-1 0 1,0 1-1,0-1 1,1 1 0,-1-1-1,1 0 1,-1 0 0,1 1-1,0-1 1,-1 0-1,1 0 1,0 0 0,0 1-1,0-1 1,1 1 0,5-1-21,-1 0 0,1 0 0,0-1 0,0 1 1,-1-2-1,1 1 0,0-1 0,-1 0 0,1 0 1,0-1-1,-1 1 0,0-2 0,1 1 0,-1-1 0,0 0 1,7-4-1,-5 2-351,1 1-1,0 1 1,0-1-1,1 1 1,-1 1 0,1 0-1,11-1 1,-19 3 345,-1 1 0,0-1 1,0 0-1,0 1 0,0 0 0,0-1 1,0 1-1,0 0 0,0-1 0,0 1 0,0 0 1,0 0-1,0 0 0,-1 0 0,1 0 0,0 0 1,0 0-1,-1 0 0,1 0 0,-1 0 0,1 0 1,-1 1-1,0-1 0,1 0 0,-1 0 0,0 0 1,0 1-1,0-1 0,0 0 0,0 0 1,0 2-1,1 50 261,-2-39-174,0 1 368,-2-1 1,1 1-1,-2 0 0,0 0 1,0-1-1,-2 0 1,0 0-1,0-1 0,-1 1 1,-1-1-1,0-1 1,-1 1-1,0-1 1,-1-1-1,-21 19 0,30-29-446,1 0 1,-1 0-1,0 0 0,0 0 0,0 0 0,0-1 0,0 1 0,0 0 0,0-1 0,0 1 1,-1 0-1,1-1 0,0 0 0,0 1 0,0-1 0,-1 0 0,1 1 0,0-1 0,0 0 1,-3 0-1,4-1-70,-1 1 0,0-1 0,1 1 0,-1-1 0,0 1 0,1-1 0,-1 1 0,1-1 0,-1 0 0,1 1 0,0-1 0,-1 0 0,1 1 0,0-1 0,-1 0 0,1 0 0,0 1 0,0-1 0,0 0 0,-1 0 0,1 0 0,0 1 0,0-2 0,0-4-293,0 0 0,1 0 0,-1 0 0,1 0 0,0 0 0,1 0 0,2-7 0,7-7 286,0 1 0,1 1-1,2 0 1,-1 0 0,2 2 0,0 0 0,26-21 0,19-21 806,-58 55-676,24-23 599,-1-1-1,-1-1 0,-2-2 0,-1 0 1,27-51-1,-43 55-255,-5 26-386,0-1 1,0 1-1,0-1 1,0 1-1,-1-1 1,1 1-1,0-1 0,0 1 1,-1-1-1,1 1 1,0 0-1,0-1 1,-1 1-1,1-1 1,0 1-1,-1 0 1,1-1-1,-1 1 1,1 0-1,0 0 1,-1-1-1,1 1 1,-1 0-1,1 0 1,-1 0-1,1-1 1,-1 1-1,0 0 1,-2 0-10,1 1 0,-1-1 0,0 0 0,1 1 0,-1 0 0,1-1 1,-1 1-1,0 0 0,1 0 0,0 1 0,-1-1 0,1 0 1,0 1-1,-5 3 0,-5 5 1,0 1 1,0 1-1,1 0 1,-15 21-1,22-27 2,0 0 0,0 0 0,1 0 0,0 0 0,0 1 0,1-1 0,-1 1 0,1 0 0,1 0 0,-1-1 0,1 1 0,1 0 0,-1 9 0,1-14-29,1 0 0,-1 0 0,1 0 0,-1 0 0,1 0 0,0 0 0,0 0 0,-1 0 1,1 0-1,1 0 0,-1-1 0,0 1 0,0-1 0,1 1 0,-1 0 0,1-1 0,-1 0 1,1 1-1,-1-1 0,1 0 0,0 0 0,0 0 0,0 0 0,-1 0 0,1-1 1,0 1-1,0 0 0,4 0 0,4 0-624,0 1 0,0-1 0,0-1 1,19-1-1,20-4-5744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1.681"/>
    </inkml:context>
    <inkml:brush xml:id="br0">
      <inkml:brushProperty name="width" value="0.025" units="cm"/>
      <inkml:brushProperty name="height" value="0.025" units="cm"/>
    </inkml:brush>
  </inkml:definitions>
  <inkml:trace contextRef="#ctx0" brushRef="#br0">1 16 10954,'0'0'12428,"59"0"-12076,-25 0-320,4 0 1,4 0-194,-2 0-1504,4-2-1090,-4-2-2594,-7-6-1666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2.054"/>
    </inkml:context>
    <inkml:brush xml:id="br0">
      <inkml:brushProperty name="width" value="0.025" units="cm"/>
      <inkml:brushProperty name="height" value="0.025" units="cm"/>
    </inkml:brush>
  </inkml:definitions>
  <inkml:trace contextRef="#ctx0" brushRef="#br0">1 9 6182,'0'0'13554,"13"0"-13463,200-9-1447,-212 9 1362,0 0 0,1 0 0,-1 1 1,0-1-1,0 0 0,0 0 0,1 1 0,-1-1 1,0 1-1,0-1 0,0 1 0,0 0 1,0-1-1,0 1 0,0 0 0,0 0 0,0-1 1,0 1-1,-1 0 0,1 0 0,0 0 0,0 0 1,-1 0-1,1 0 0,-1 0 0,1 0 1,-1 1-1,1-1 0,-1 0 0,0 0 0,0 0 1,1 1-1,-1-1 0,0 0 0,0 0 0,0 0 1,0 1-1,0-1 0,-1 0 0,1 0 0,0 0 1,0 1-1,-2 1 0,0 6 259,0-1-1,0 1 1,-1-1-1,-8 16 1,-11 12 1124,-45 59 0,20-31-809,47-64-630,-1 1 0,1-1 0,-1 1 1,1-1-1,-1 0 0,1 1 0,-1 0 0,1-1 1,0 1-1,-1-1 0,1 1 0,0-1 0,-1 1 0,1 0 1,0-1-1,0 1 0,0 0 0,0-1 0,0 1 1,-1 0-1,1-1 0,0 1 0,0 0 0,1-1 1,-1 1-1,0 0 0,0-1 0,0 2 0,20-11-6780,4-11-2587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2.382"/>
    </inkml:context>
    <inkml:brush xml:id="br0">
      <inkml:brushProperty name="width" value="0.025" units="cm"/>
      <inkml:brushProperty name="height" value="0.025" units="cm"/>
    </inkml:brush>
  </inkml:definitions>
  <inkml:trace contextRef="#ctx0" brushRef="#br0">207 20 8488,'0'0'9769,"-12"-3"-8573,8 2-1103,1 0-65,0 0-1,-1 0 1,1 0-1,0 0 1,0 1 0,0 0-1,0-1 1,-1 1 0,1 0-1,0 1 1,0-1 0,0 0-1,-1 1 1,1 0-1,0 0 1,0 0 0,0 0-1,0 0 1,0 0 0,1 1-1,-1 0 1,0-1 0,1 1-1,-1 0 1,-3 5 0,-9 9 86,2 1 1,0 0-1,1 1 1,-17 36 0,25-46-13,0 2 0,0-1 0,1 0 0,0 1 0,0 0 0,1 0 0,0 0 1,1 0-1,1 0 0,-1 0 0,1 0 0,3 15 0,-3-23-73,1 0 1,0 0-1,0 0 0,0 0 1,0 0-1,0-1 0,0 1 0,1 0 1,-1-1-1,0 1 0,1-1 1,-1 0-1,1 1 0,0-1 1,-1 0-1,1 0 0,0 0 1,0 0-1,0 0 0,0 0 1,0-1-1,0 1 0,0 0 0,0-1 1,0 0-1,0 1 0,0-1 1,0 0-1,0 0 0,0 0 1,0-1-1,0 1 0,0 0 1,3-2-1,5 1 245,-1-1-1,0-1 1,0 0-1,0 0 1,0 0 0,12-8-1,-5 1-37,-1 0 0,0-2 1,-1 1-1,0-2 0,-1 0 0,0 0 0,12-19 0,-18 23-106,-1-1 1,0 1 0,0-2 0,-1 1-1,0 0 1,-1-1 0,0 0-1,-1 0 1,-1 0 0,1 0-1,-2-1 1,2-19 0,-3 30-131,0-1-1,0 1 1,0 0 0,0 0-1,-1-1 1,1 1 0,0 0-1,-1 0 1,1 0 0,0 0-1,-1-1 1,1 1 0,-1 0-1,0 0 1,1 0 0,-1 0-1,0 0 1,0 0 0,0 0 0,0 1-1,1-1 1,-1 0 0,0 0-1,0 1 1,0-1 0,-1 0-1,1 1 1,0-1 0,0 1-1,0 0 1,0-1 0,-1 1-1,1 0 1,0 0 0,0-1 0,0 1-1,-1 0 1,1 0 0,-1 1-1,-1-1-92,0 0-1,-1 1 1,1-1-1,0 1 1,0 0-1,0 0 1,0 0-1,1 0 1,-1 1 0,0-1-1,0 1 1,1 0-1,-1-1 1,-3 5-1,0 1-493,1 0 1,0 0-1,0 0 0,1 0 1,-6 13-1,-3 22-6329,10-25 419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5.670"/>
    </inkml:context>
    <inkml:brush xml:id="br0">
      <inkml:brushProperty name="width" value="0.025" units="cm"/>
      <inkml:brushProperty name="height" value="0.025" units="cm"/>
    </inkml:brush>
  </inkml:definitions>
  <inkml:trace contextRef="#ctx0" brushRef="#br0">1 193 7911,'0'0'9065,"22"-61"-8136,-7 48-288,5-1-417,-1 1-192,1 0 0,2 2 0,3-2-32,-2-4-705,-2-1-1985,-5-2-2884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2.772"/>
    </inkml:context>
    <inkml:brush xml:id="br0">
      <inkml:brushProperty name="width" value="0.025" units="cm"/>
      <inkml:brushProperty name="height" value="0.025" units="cm"/>
    </inkml:brush>
  </inkml:definitions>
  <inkml:trace contextRef="#ctx0" brushRef="#br0">38 1 5926,'-5'9'7399,"2"-2"-6756,-2 0-225,2 0 1,-1 0-1,1 0 1,0 1-1,0-1 1,1 1-1,0 0 1,0 0-1,1 0 1,0 0-1,1 0 1,-1 0-1,2 8 1,0-14-369,0-1 0,0 1 0,0-1-1,0 0 1,0 1 0,0-1 0,0 0 0,1 1 0,-1-1 0,1 0 0,-1 0 0,1 0 0,-1 0 0,1 0 0,-1-1 0,1 1 0,0 0 0,-1-1-1,1 1 1,0-1 0,0 0 0,-1 1 0,1-1 0,0 0 0,0 0 0,0 0 0,-1 0 0,1-1 0,0 1 0,0 0 0,-1-1 0,1 1-1,0-1 1,1 0 0,5-1 92,-1 0-1,1-1 1,-1 1 0,0-2-1,0 1 1,10-7-1,-8 3-5,-1-1 0,1 0-1,-1 0 1,-1-1-1,1 0 1,-1-1 0,-1 0-1,0 0 1,8-18-1,-16 32-139,-2 4-7,-1 1 0,2 0 1,-1 0-1,1 0 0,1 0 0,0 0 1,0 1-1,1-1 0,0 1 0,0 12 1,2-21 19,-1 0 1,1-1 0,0 1 0,-1 0-1,1 0 1,0 0 0,0-1 0,-1 1-1,1-1 1,0 1 0,0 0 0,0-1-1,0 1 1,0-1 0,0 0 0,0 1-1,0-1 1,0 0 0,0 0 0,0 0-1,0 1 1,0-1 0,0 0 0,0 0-1,1-1 1,-1 1 0,0 0 0,0 0-1,0 0 1,0-1 0,0 1 0,0-1 0,1 0-1,39-13 402,15-23-281,-45 28-170,1 1-1,0 0 1,1 0-1,0 1 1,19-7-1,-32 15 40,1-1-1,0 0 1,-1 1-1,1-1 1,-1 1-1,1-1 1,-1 1-1,1-1 1,-1 1-1,1-1 1,-1 1-1,1-1 1,-1 1-1,0 0 0,1-1 1,-1 1-1,0 0 1,0-1-1,1 1 1,-1 0-1,0-1 1,0 1-1,0 0 1,0-1-1,0 1 1,0 0-1,0-1 1,0 1-1,0 0 1,0 0-1,0-1 0,-1 2 1,-1 38-56,1-28 47,1-11-68,0 0 0,0-1 0,1 1 0,-1 0 1,0 0-1,0-1 0,0 1 0,1 0 0,-1-1 0,0 1 0,1 0 0,-1-1 1,0 1-1,1-1 0,-1 1 0,1 0 0,-1-1 0,1 1 0,-1-1 0,1 0 0,0 1 1,-1-1-1,1 1 0,-1-1 0,1 0 0,0 1 0,-1-1 0,1 0 0,0 0 1,0 0-1,-1 1 0,1-1 0,0 0 0,-1 0 0,1 0 0,0 0 0,0 0 0,-1 0 1,1 0-1,0-1 0,1 1 0,32-11-7589,-12-2-2823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3.720"/>
    </inkml:context>
    <inkml:brush xml:id="br0">
      <inkml:brushProperty name="width" value="0.025" units="cm"/>
      <inkml:brushProperty name="height" value="0.025" units="cm"/>
    </inkml:brush>
  </inkml:definitions>
  <inkml:trace contextRef="#ctx0" brushRef="#br0">164 209 7527,'0'0'11179,"-8"-6"-9055,3 3-1943,0 0 0,1 0-1,-1 0 1,-1 1 0,1-1-1,0 1 1,-7-1 0,9 2-153,1 1 1,-1-1-1,0 1 1,1 0-1,-1 0 1,0 1-1,0-1 0,1 1 1,-1-1-1,1 1 1,-1 0-1,0 0 1,1 0-1,-1 0 1,1 0-1,0 0 0,-1 1 1,1-1-1,0 1 1,0 0-1,-4 4 1,-30 41 81,34-44-103,0-1 0,1 1-1,0 0 1,-1 0-1,1 0 1,0 0 0,0 0-1,1 0 1,-1 0-1,1 0 1,-1 0 0,1 0-1,0 0 1,0 0-1,0 0 1,1 0 0,0 4-1,0-6 1,-1 0 0,1 0 0,0 0 0,0 0 0,0 0 0,0-1 0,0 1-1,0 0 1,0-1 0,1 1 0,-1-1 0,0 1 0,0-1 0,0 1 0,1-1 0,-1 0 0,0 0 0,0 1-1,1-1 1,-1 0 0,0 0 0,0 0 0,1-1 0,-1 1 0,0 0 0,0 0 0,1-1 0,-1 1 0,0 0-1,2-2 1,37-14 270,-30 8-242,0-1 0,-1 0-1,0 0 1,0-1 0,-1 0 0,0 0-1,8-16 1,-20 33-124,-27 57-137,29-60 220,1 0 0,-1 0 1,1 0-1,0 1 0,0-1 1,1 0-1,-1 1 0,1-1 0,0 0 1,0 1-1,0-1 0,1 1 1,1 7-1,-1-11 6,-1 0-1,1 0 1,0 0 0,0-1 0,0 1-1,0 0 1,0 0 0,0 0 0,0-1-1,0 1 1,0 0 0,0-1-1,0 1 1,0-1 0,1 1 0,-1-1-1,0 0 1,0 1 0,1-1 0,-1 0-1,0 0 1,0 0 0,1 0-1,-1 0 1,0 0 0,0 0 0,1-1-1,-1 1 1,0 0 0,0-1 0,0 1-1,1-1 1,-1 1 0,0-1 0,1 0-1,42-23-315,-23 6 20,-1-1-1,-1-1 0,-1 0 0,0-1 1,-2-1-1,-1-1 0,0 0 0,-2-1 1,0-1-1,-2 0 0,16-50 1,-27 75 303,0 0 0,0-1 0,1 1 0,-1 0 1,0 0-1,0 0 0,0-1 0,1 1 0,-1 0 0,0-1 1,0 1-1,0 0 0,0-1 0,0 1 0,0 0 1,0 0-1,0-1 0,1 1 0,-1 0 0,0-1 1,0 1-1,0 0 0,0-1 0,-1 1 0,1 0 1,0-1-1,0 1 0,0 0 0,0-1 0,0 1 0,0 0 1,0 0-1,-1-1 0,1 1 0,0 0 0,0-1 1,0 1-1,-1 0 0,1 0 0,0 0 0,0-1 1,-1 1-1,1 0 0,0 0 0,0 0 0,-1 0 1,1-1-1,0 1 0,-1 0 0,1 0 0,-17 14 294,-17 29 110,16-17 201,-25 50 0,38-65-458,0 0 0,1 0 0,0 1 0,1-1 0,0 1 0,0 0 0,0 22 0,3-33-148,0 0 1,-1 0 0,1 0-1,0 0 1,1 0 0,-1-1 0,0 1-1,0 0 1,0 0 0,0 0-1,1 0 1,-1 0 0,0 0-1,1-1 1,-1 1 0,1 0 0,-1 0-1,1 0 1,-1-1 0,1 1-1,0 0 1,-1-1 0,1 1 0,0-1-1,0 1 1,-1-1 0,1 1-1,0-1 1,0 1 0,0-1 0,-1 0-1,1 1 1,0-1 0,0 0-1,0 0 1,0 1 0,0-1 0,0 0-1,0 0 1,0 0 0,0 0-1,-1 0 1,1-1 0,0 1-1,0 0 1,0 0 0,0-1 0,0 1-1,0 0 1,0-1 0,3 0-12,-1 0 1,-1-1 0,1 1 0,0-1-1,0 1 1,0-1 0,-1 0-1,1 0 1,-1 0 0,0 0-1,1-1 1,-1 1 0,0-1-1,2-2 1,-2-3-13,1-1 0,-2 1 0,1-1 0,0-14 1,0 8 379,1 20 789,-3-3-1151,1 0 0,0 0 0,0 0 0,0 0 0,0-1 0,0 1 0,0 0 0,1 0 0,-1-1 0,0 1 0,1-1 0,-1 1 0,1-1 0,0 0 0,0 1 0,-1-1 0,1 0 0,0 0 0,0 0 0,0 0 0,0-1 0,0 1 0,0-1 0,0 1 0,4 0 0,59 3 128,-55-4-97,1-1-46,0 1 1,0-2 0,0 0-1,19-5 1,-26 6 5,1-1 1,-1 1-1,0-1 0,0 0 1,0 0-1,0 0 0,0-1 1,0 1-1,-1-1 0,1 0 1,-1 0-1,0 0 1,0-1-1,4-4 0,-42 40 152,32-28-144,0-1-1,0 0 0,1 1 1,-1-1-1,1 1 1,0-1-1,0 1 0,0 0 1,1 0-1,-1 0 0,1 0 1,0 0-1,0 1 1,1-1-1,-1 0 0,1 6 1,0-9-46,0-1 0,1 1 0,-1-1 1,0 1-1,1-1 0,-1 0 0,1 1 1,-1-1-1,1 0 0,-1 0 0,0 1 1,1-1-1,-1 0 0,1 0 0,0 0 1,-1 1-1,1-1 0,-1 0 0,1 0 1,-1 0-1,1 0 0,-1 0 0,1 0 1,-1 0-1,1 0 0,-1 0 0,1-1 1,-1 1-1,1 0 0,-1 0 1,1 0-1,-1-1 0,1 1 0,-1 0 1,1 0-1,-1-1 0,1 1 0,-1 0 1,1-1-1,-1 0 0,20-12-4484,-7-6-1604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4.948"/>
    </inkml:context>
    <inkml:brush xml:id="br0">
      <inkml:brushProperty name="width" value="0.025" units="cm"/>
      <inkml:brushProperty name="height" value="0.025" units="cm"/>
    </inkml:brush>
  </inkml:definitions>
  <inkml:trace contextRef="#ctx0" brushRef="#br0">168 1 5894,'0'0'11018,"-5"9"-10831,-148 355 6625,144-320-5814,9-43-811,6-29 427,0-21-460,-5 35-235,1 0 0,0 0 0,0 0 0,7-17 0,-9 30 73,1 1 0,-1-1 0,0 1 0,0-1 0,0 1 0,1-1 0,-1 1 0,0 0 0,1-1 0,-1 1 0,0-1 1,1 1-1,-1 0 0,0-1 0,1 1 0,-1 0 0,1-1 0,-1 1 0,1 0 0,-1 0 0,1-1 0,-1 1 0,1 0 0,-1 0 0,1 0 1,-1 0-1,1 0 0,-1 0 0,1 0 0,-1 0 0,1 0 0,-1 0 0,1 0 0,-1 0 0,1 0 0,-1 0 0,1 0 0,-1 0 0,1 1 0,-1-1 1,1 0-1,-1 0 0,1 1 0,-1-1 0,1 0 0,-1 1 0,24 20-382,-15-13 325,-5-4-173,2 0 0,-1-1 0,0 0-1,1 0 1,-1 0 0,1-1-1,0 0 1,0 0 0,0-1 0,0 1-1,0-1 1,0 0 0,0-1 0,0 1-1,0-1 1,9-2 0,-11 2 74,0-1 0,1 0 1,-1 0-1,0 0 0,1 0 0,-1-1 0,0 0 1,0 0-1,0 0 0,-1 0 0,1-1 1,0 1-1,-1-1 0,0 0 0,1 0 1,-1 0-1,-1-1 0,1 1 0,0-1 0,-1 1 1,1-1-1,-1 0 0,2-7 0,-9 12 3308,-11 14-2218,-16 22-303,30-34-562,0 0 0,0 0 0,0 1 0,0-1 0,1 1 0,0-1-1,-1 1 1,1 0 0,1-1 0,-1 1 0,0 6 0,30-10 276,-20-3-442,-1 0 0,0-1 1,0 0-1,0 0 1,-1-1-1,1 0 1,-1 0-1,0-1 1,-1 0-1,0 0 1,12-14-1,-18 19 308,3 12 613,-3-10-808,0-1 0,0 1 0,0-1 0,0 0 0,0 1 0,1-1 0,-1 1 0,0-1 0,0 0 1,0 1-1,1-1 0,-1 1 0,0-1 0,0 0 0,1 1 0,-1-1 0,0 0 0,1 1 0,-1-1 0,1 0 0,-1 0 1,0 1-1,1-1 0,-1 0 0,1 0 0,-1 0 0,0 0 0,1 0 0,-1 1 0,1-1 0,-1 0 0,1 0 1,-1 0-1,1 0 0,-1 0 0,0 0 0,1 0 0,-1-1 0,1 1 0,-1 0 0,1 0 0,-1 0 0,0 0 0,1 0 1,-1-1-1,1 1 0,6-1 121,-1 0 1,1 0-1,-1-1 1,1 0-1,-1 0 1,0-1-1,0 0 1,0 0-1,0 0 1,10-8-1,54-46 48,-52 40-128,1-1-1,24-33 0,-38 44-42,0 0 0,0 0-1,-1 0 1,0 0 0,0 0-1,-1-1 1,0 0 0,-1 0 0,1 0-1,-1 0 1,1-16 0,-20 48-417,2 0 514,2 1 0,0 0 0,2 1 0,1 0 0,1 1 0,1 0 0,1 1 0,2-1 0,-3 35 0,11-53 243,1-16-28,3-19-64,-8 22-243,1-1 0,0 1 0,-1-1 0,0 0 0,0 1 0,0 0 0,-1-1 0,1 1-1,-1 0 1,-5-8 0,3 3-8,2 3-167,1-1-1,0 1 1,0-1-1,0 0 1,1 1-1,0-1 1,0 0 0,2-8-1,-1-10-218,44 39 303,8-7-427,-16-7-4949,-19 0-1361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5.303"/>
    </inkml:context>
    <inkml:brush xml:id="br0">
      <inkml:brushProperty name="width" value="0.025" units="cm"/>
      <inkml:brushProperty name="height" value="0.025" units="cm"/>
    </inkml:brush>
  </inkml:definitions>
  <inkml:trace contextRef="#ctx0" brushRef="#br0">151 0 16592,'-26'6'2668,"15"-5"-2044,0 1 0,0 1 0,0 0 0,0 0 0,1 1 1,0 0-1,0 1 0,-16 10 0,25-15-637,0 1 1,0-1-1,1 1 1,-1-1-1,0 1 0,0-1 1,1 1-1,-1 0 1,1-1-1,-1 1 1,0 0-1,1-1 1,-1 1-1,1 0 0,-1 0 1,1-1-1,0 1 1,-1 0-1,1 0 1,0 0-1,0 0 0,-1-1 1,1 1-1,0 0 1,0 0-1,0 0 1,0 0-1,0 1 0,1-1-26,0 0 0,0 0 0,0 0 0,0-1-1,0 1 1,0 0 0,0 0 0,1-1-1,-1 1 1,0-1 0,0 1 0,0-1 0,1 0-1,-1 1 1,0-1 0,3 0 0,63 3-1587,-59-3 1325,17 0-277,-14-1 389,1 0 1,-1 2-1,0-1 0,0 1 0,1 1 0,13 4 0,-24-6 213,0 0 0,0 0 1,-1 0-1,1 0 0,0 1 0,-1-1 1,1 0-1,0 1 0,0-1 0,-1 0 1,1 1-1,-1-1 0,1 1 0,0-1 1,-1 1-1,1-1 0,-1 1 0,1 0 1,-1-1-1,1 1 0,-1-1 0,0 1 1,1 0-1,-1 0 0,0-1 0,0 1 1,1 0-1,-1-1 0,0 1 0,0 1 0,0 0 68,-1-1-1,0 1 0,1-1 0,-1 0 0,0 0 0,0 1 0,0-1 0,0 0 0,0 0 0,0 0 0,0 0 0,0 0 0,0 0 0,-2 1 0,-43 23 1337,29-18-1256,1-1 0,-1 0 0,0-2 1,-25 5-1,-4-12-2742,30-5-3142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6.140"/>
    </inkml:context>
    <inkml:brush xml:id="br0">
      <inkml:brushProperty name="width" value="0.025" units="cm"/>
      <inkml:brushProperty name="height" value="0.025" units="cm"/>
    </inkml:brush>
  </inkml:definitions>
  <inkml:trace contextRef="#ctx0" brushRef="#br0">109 99 3011,'6'-12'4068,"0"2"-2941,17-32 379,-16 7 3954,-12 42-726,-2 1-4162,-14 28-62,0 0-1,3 2 0,-18 48 1,26-59-307,2 1 0,1 0 0,1 0 0,1 0 0,-1 48 0,6-75-197,0-1-1,0 1 1,0 0-1,0-1 1,0 1-1,0-1 1,0 1-1,0 0 1,0-1-1,0 1 0,0-1 1,1 1-1,-1-1 1,0 1-1,0 0 1,1-1-1,-1 1 1,0-1-1,1 0 1,-1 1-1,1-1 0,-1 1 1,0-1-1,1 1 1,-1-1-1,1 0 1,-1 1-1,1-1 1,-1 0-1,1 0 1,-1 1-1,1-1 0,0 0 1,-1 0-1,1 0 1,-1 0-1,1 1 1,-1-1-1,1 0 1,0 0-1,-1 0 0,1 0 1,-1-1-1,1 1 1,0 0-1,-1 0 1,1 0-1,-1 0 1,1-1-1,-1 1 1,1 0-1,-1 0 0,1-1 1,-1 1-1,1 0 1,-1-1-1,1 1 1,-1-1-1,1 0 1,31-25 318,-21 10-321,-1-1-1,-1 0 1,0 0 0,-1-1 0,-1 0 0,-1 0-1,0 0 1,3-26 0,-2 17-199,-4 34-40,0 0 0,0 0 1,1-1-1,0 1 0,6 6 0,-7-9 232,1 0 0,0-1 0,-1 0 1,1 0-1,1 0 0,-1 0 0,0-1 0,0 1 0,1-1 0,0 0 0,-1-1 0,1 1 0,0-1 0,0 0 0,0 0 1,0 0-1,0-1 0,0 0 0,0 0 0,0 0 0,0 0 0,0-1 0,-1 0 0,1 0 0,0 0 0,0-1 1,0 1-1,8-6 0,-4 3 22,0-1 0,0 0 1,-1 0-1,0-1 1,0 0-1,0-1 1,-1 1-1,1-2 0,-2 1 1,1-1-1,-1 0 1,0 0-1,7-15 0,-9 14 33,-1 0-1,0 0 0,0 0 0,-1-1 1,0 0-1,-1 1 0,0-1 1,0 0-1,-1 0 0,0 1 0,-3-15 1,3 23-53,0 0 1,0 0 0,0 0-1,-1 0 1,1-1-1,0 1 1,-1 0 0,1 0-1,-1 0 1,1 0 0,-1 0-1,1 1 1,-1-1 0,0 0-1,1 0 1,-1 0 0,0 0-1,0 1 1,0-1-1,0 0 1,1 1 0,-1-1-1,0 1 1,0-1 0,0 1-1,-2-1 1,1 1-12,0 0 0,0 0-1,0 0 1,0 0 0,0 1 0,0-1 0,1 1-1,-1-1 1,0 1 0,0 0 0,0-1 0,1 1-1,-4 2 1,-3 3-21,1 0 1,-1 0-1,1 0 1,-11 15-1,5-6-6,-44 64 127,52-72-56,1 0 1,1-1-1,0 1 0,0 0 0,0 1 0,1-1 0,-1 1 0,2-1 0,-1 1 1,1 8-1,1-15-27,1 0 0,0 0 1,-1 0-1,1 0 0,0 0 0,0 0 1,0 0-1,0 0 0,0 0 1,0 0-1,0 0 0,0 0 1,0-1-1,0 1 0,1-1 1,-1 1-1,0-1 0,0 1 1,1-1-1,-1 1 0,0-1 0,1 0 1,-1 0-1,0 0 0,1 0 1,-1 0-1,0 0 0,1 0 1,1-1-1,48 0 167,-47 0-167,52-8-32,17-1-195,-73 10 218,1 0 1,0 0-1,0 0 1,-1 0-1,1 0 1,0 0-1,-1 0 1,1 0-1,0 0 0,0 1 1,-1-1-1,1 0 1,0 0-1,-1 1 1,1-1-1,-1 1 1,1-1-1,0 0 0,-1 1 1,1-1-1,-1 1 1,1-1-1,-1 1 1,1-1-1,-1 1 1,0 0-1,1-1 0,-1 1 1,0 0-1,1-1 1,-1 2-1,-3 27 229,-27 32 222,26-54-511,0 3 437,3-5-1097,4-6-3529,8-12-721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6.465"/>
    </inkml:context>
    <inkml:brush xml:id="br0">
      <inkml:brushProperty name="width" value="0.025" units="cm"/>
      <inkml:brushProperty name="height" value="0.025" units="cm"/>
    </inkml:brush>
  </inkml:definitions>
  <inkml:trace contextRef="#ctx0" brushRef="#br0">20 146 13997,'0'0'8189,"9"0"-6278,-1-1-1849,-1 1-1,0-1 1,1-1-1,-1 0 0,0 0 1,0 0-1,0-1 1,0 0-1,-1 0 0,1-1 1,-1 1-1,0-1 1,1-1-1,-2 1 0,1-1 1,-1 0-1,0-1 0,0 1 1,0-1-1,-1 0 1,1 0-1,-2-1 0,5-7 1,-7 12-66,0 0 1,-1 1 0,1-1-1,0 1 1,-1-1 0,1 0-1,-1 0 1,0 1 0,0-1-1,0 0 1,0 0-1,0 0 1,0 1 0,0-1-1,0 0 1,-1 0 0,1 1-1,-1-1 1,1 0-1,-2-1 1,1 2-4,0 0 0,0 0-1,0 0 1,0 1 0,0-1 0,0 0 0,0 1-1,0-1 1,0 1 0,0 0 0,0-1 0,-1 1-1,1 0 1,0 0 0,0-1 0,0 1-1,-1 0 1,1 0 0,0 1 0,0-1 0,-3 0-1,-2 2-15,0-1-1,1 1 0,-1 0 0,0 0 0,1 0 1,-1 1-1,1 0 0,0 0 0,0 0 1,-7 6-1,4-1 5,0-1 1,1 1-1,0 0 1,0 1-1,1 0 1,0 0-1,1 0 1,0 0-1,0 1 1,1 0-1,0 0 1,1 0-1,0 1 1,-3 20-1,6-30-10,0 1 1,1-1-1,-1 0 0,0 1 1,1-1-1,-1 0 0,1 0 1,-1 1-1,1-1 0,0 0 1,-1 0-1,1 0 0,0 0 1,0 0-1,0 0 0,0 0 0,0 0 1,0 0-1,0 0 0,0-1 1,0 1-1,0 0 0,1-1 1,-1 1-1,0-1 0,0 1 1,1-1-1,-1 0 0,0 1 1,1-1-1,-1 0 0,0 0 0,2 0 1,4 1-1421,0-1 0,0 0 1,0 0-1,-1-1 0,13-2 0,7-6-7599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7.195"/>
    </inkml:context>
    <inkml:brush xml:id="br0">
      <inkml:brushProperty name="width" value="0.025" units="cm"/>
      <inkml:brushProperty name="height" value="0.025" units="cm"/>
    </inkml:brush>
  </inkml:definitions>
  <inkml:trace contextRef="#ctx0" brushRef="#br0">167 63 10090,'0'0'8445,"-8"-3"-6988,4 1-1321,0 0-51,1 1 1,-1-1 0,0 1-1,0 0 1,0 0-1,0 0 1,0 1-1,0-1 1,1 1 0,-1 0-1,0 0 1,0 0-1,0 1 1,0-1-1,0 1 1,0 0 0,0 0-1,0 0 1,-6 4-1,5-2-87,-36 26 693,39-27-633,-1 0 0,1 0-1,1 0 1,-1 0 0,0 0 0,0 0-1,1 0 1,-1 0 0,1 1-1,0-1 1,0 1 0,0-1-1,0 1 1,0-1 0,-1 5 0,3-6-55,-1-1 1,0 1-1,1-1 1,-1 1 0,0 0-1,1-1 1,-1 1 0,1-1-1,-1 1 1,1-1 0,-1 1-1,1-1 1,0 0 0,-1 1-1,1-1 1,-1 0 0,1 1-1,0-1 1,-1 0-1,1 0 1,0 0 0,-1 0-1,1 1 1,0-1 0,-1 0-1,1 0 1,0 0 0,0 0-1,1-1 1,31 1 257,-24 0-172,32-2 41,-28 1-145,0 0 1,0 1-1,0 0 1,0 1-1,25 5 0,-19 4-106,-8-5 570,1-26 184,7-44-148,-10 26-425,-7 39-104,0 1 1,-1-1-1,1 0 1,0 1-1,0 0 1,0-1 0,-1 1-1,1 0 1,0 0-1,-1 0 1,1 0-1,0 0 1,-1 0-1,2 2 1,-2-2 33,8 3 3,-1 1-1,1-1 1,0 0 0,0-1 0,0 0 0,0 0-1,0-1 1,1 0 0,11 0 0,0-1 15,0 0 1,0-1 0,25-5-1,-10-8 52,-36 13-53,1 0 0,0-1 0,0 1-1,0 0 1,0 0 0,-1-1 0,1 1 0,0 0 0,0-1 0,-1 1 0,1-1 0,0 1 0,-1-1 0,1 1 0,0-1 0,-1 0-1,1 1 1,-1-1 0,1 0 0,-1 1 0,1-1 0,-1 0 0,0 0 0,1 1 0,-1-1 0,0 0 0,0 0 0,1 0 0,-1 1-1,0-1 1,0 0 0,0 0 0,0 0 0,0 0 0,0 1 0,0-1 0,0 0 0,-1 0 0,1-1 0,-1 2-16,0-1 0,0 0 1,-1 0-1,1 1 0,0-1 1,0 1-1,-1-1 0,1 1 1,0 0-1,-1 0 0,1-1 1,0 1-1,-1 0 0,1 0 1,0 0-1,-1 0 0,1 0 1,0 1-1,-1-1 0,1 0 1,0 1-1,0-1 0,-1 1 1,1-1-1,0 1 0,-2 1 1,-30 19-153,31-19 152,0 0 1,1 0 0,-1 0 0,0 0-1,1 1 1,-1-1 0,1 0 0,0 1-1,-1-1 1,1 1 0,0-1 0,0 4-1,1-5 11,0 0-1,0 0 1,0 0-1,0-1 1,1 1-1,-1 0 0,0 0 1,1-1-1,-1 1 1,1 0-1,-1 0 1,1-1-1,-1 1 1,1-1-1,-1 1 0,1 0 1,0-1-1,-1 1 1,1-1-1,0 1 1,-1-1-1,1 0 1,0 1-1,0-1 0,-1 0 1,1 1-1,0-1 1,0 0-1,0 0 1,-1 0-1,1 1 1,0-1-1,0 0 0,0 0 1,0 0-1,-1-1 1,1 1-1,0 0 1,0 0-1,0-1 1,12 0 22,-1 0 0,0-1 0,0-1 0,0 0 1,0-1-1,0 0 0,-1-1 0,14-7 1,-3 0-412,-1-1 0,0 0 0,21-19 0,-48 40 326,1 0 0,0 0 0,1 1-1,-5 11 1,4-11 106,3-4 44,0 0-1,0-1 1,0 1 0,1 0-1,0 0 1,0 0 0,0 0-1,0 10 1,1-13-61,0-1 1,0 0-1,1 1 0,-1-1 1,0 0-1,1 1 0,-1-1 1,1 0-1,-1 1 0,1-1 1,0 0-1,-1 0 1,1 0-1,0 0 0,0 0 1,0 0-1,0 0 0,0 0 1,0 0-1,0 0 0,0 0 1,0 0-1,0-1 0,0 1 1,1 0-1,-1-1 0,0 1 1,1-1-1,-1 0 0,0 1 1,1-1-1,-1 0 0,0 0 1,1 0-1,-1 0 1,3 0-1,7 0-45,-1 0 0,1 0 1,0-1-1,0-1 0,13-3 0,9-13-2385,-31 16 1872,1 0 1,-1-1-1,0 1 1,0-1-1,0 0 1,0 1-1,-1-1 1,1 0-1,-1 0 1,2-4-1,2-20-7211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7.536"/>
    </inkml:context>
    <inkml:brush xml:id="br0">
      <inkml:brushProperty name="width" value="0.025" units="cm"/>
      <inkml:brushProperty name="height" value="0.025" units="cm"/>
    </inkml:brush>
  </inkml:definitions>
  <inkml:trace contextRef="#ctx0" brushRef="#br0">0 1 13741,'0'0'9033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8.325"/>
    </inkml:context>
    <inkml:brush xml:id="br0">
      <inkml:brushProperty name="width" value="0.025" units="cm"/>
      <inkml:brushProperty name="height" value="0.025" units="cm"/>
    </inkml:brush>
  </inkml:definitions>
  <inkml:trace contextRef="#ctx0" brushRef="#br0">1 0 8520,'0'0'6235,"10"0"-4996,3 2-852,1 1 0,-1 0 1,0 1-1,0 0 0,0 1 0,0 0 1,-1 1-1,0 1 0,0 0 1,18 14-1,-6-2-3,0 0 0,-2 2 1,0 1-1,-1 1 0,-1 0 1,-1 2-1,26 45 0,-33-47-278,-1-1 0,-2 2-1,0-1 1,-2 1 0,0 0 0,-2 1-1,0-1 1,-2 1 0,0 48 0,-4-63 120,0-1 1,0 1-1,-2-1 0,1 0 1,-1 0-1,0 0 1,-1 0-1,0 0 1,0 0-1,-1-1 1,-10 13-1,-1 0-50,0-2 0,-2 0 0,-22 19 1,38-36-460,-1 1 0,0-1 0,0 0 1,0 0-1,0 0 0,0-1 0,0 1 1,-1-1-1,-4 2 0,-19-4-10449,12-7-3036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8.669"/>
    </inkml:context>
    <inkml:brush xml:id="br0">
      <inkml:brushProperty name="width" value="0.025" units="cm"/>
      <inkml:brushProperty name="height" value="0.025" units="cm"/>
    </inkml:brush>
  </inkml:definitions>
  <inkml:trace contextRef="#ctx0" brushRef="#br0">1 18 14318,'6'9'870,"65"102"3606,-54-81-3982,-2 1-1,-1 0 1,-1 1-1,-2 0 0,-1 1 1,-2 0-1,7 53 1,-15-69 118,0-9-270,1 0 0,-1 0-1,1 0 1,1 0 0,1 8 0,-2-15-305,-1 0 0,1 0 0,-1 0 0,0 0 0,1 0 0,0 0 0,-1 0 0,1 0 0,-1 0 0,1 0 0,0-1 0,0 1 0,0 0 0,-1 0 0,1-1 0,0 1 0,0 0 0,0-1 0,0 1 0,0-1 0,0 1 0,0-1 0,1 0 0,-1 1 0,0-1 0,0 0 0,0 0 0,0 0 0,0 0 0,0 0 0,1 0 0,-1 0 0,0 0 0,0 0 0,0 0 0,0-1 0,0 1 0,0 0 0,0-1 0,0 1 0,2-2 0,7-3 70,-1 0-1,1-1 1,-1-1 0,-1 1-1,1-1 1,-1-1 0,10-11-1,53-69-44,-53 64-37,114-165-595,-95 121-3428,-5-2-5288,-21 39-3515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40:16.307"/>
    </inkml:context>
    <inkml:brush xml:id="br0">
      <inkml:brushProperty name="width" value="0.025" units="cm"/>
      <inkml:brushProperty name="height" value="0.025" units="cm"/>
    </inkml:brush>
  </inkml:definitions>
  <inkml:trace contextRef="#ctx0" brushRef="#br0">112 1 13229,'0'0'2247,"-1"10"-1729,-8 57 323,-2-1-1,-35 110 1,1-5-651,103-440-324,-55 268-21,4 10 131,10 25 178,1 2-59,-17-34-77,1 1 0,0 0 0,0-1 1,0 1-1,0-1 0,1 0 0,-1 0 1,1 0-1,-1 0 0,1 0 1,0 0-1,0-1 0,0 0 0,0 1 1,0-1-1,0 0 0,0 0 0,0-1 1,0 1-1,0-1 0,0 1 0,1-1 1,-1 0-1,0 0 0,0 0 0,1-1 1,-1 1-1,0-1 0,0 0 1,0 0-1,0 0 0,0 0 0,0 0 1,0-1-1,4-2 0,-3 2 6,1-1 0,-1 0 0,0 0 0,0-1 0,0 1 0,0-1 0,0 0 0,-1 0 0,0 0 0,1-1 0,-2 1 0,1-1 0,0 1 0,-1-1 0,0 0 0,0 0 0,-1 0 0,1 0 0,-1 0 0,0-1 0,0-4 0,-1 10-23,0-1 0,0 1 0,0 0 0,-1 0 0,1 0 0,0 0 0,0 0 1,0 0-1,-1 0 0,1-1 0,0 1 0,0 0 0,0 0 0,-1 0 0,1 0 0,0 0 0,0 0 1,-1 0-1,1 0 0,0 0 0,0 0 0,0 0 0,-1 0 0,1 0 0,0 0 0,0 1 0,0-1 0,-1 0 1,1 0-1,0 0 0,0 0 0,0 0 0,-1 0 0,1 0 0,0 1 0,0-1 0,0 0 0,0 0 1,0 0-1,-1 0 0,1 1 0,0-1 0,0 0 0,0 0 0,0 0 0,0 1 0,0-1 0,0 0 1,0 1-1,-10 9-19,5-2 38,1-1 1,0 1-1,1 0 0,0 0 0,0 1 0,1-1 1,0 1-1,0-1 0,1 1 0,0 0 0,0-1 1,1 1-1,2 14 0,-1-21-14,-1-1 0,1 1 0,0-1 0,0 0 0,0 0 0,0 1 0,0-1 1,0 0-1,0 0 0,0 0 0,0 0 0,1 0 0,-1 0 0,0 0 0,1-1 0,-1 1 0,0 0 0,1-1 0,-1 1 0,1-1 0,-1 0 0,1 1 0,-1-1 1,1 0-1,0 0 0,-1 0 0,1 0 0,-1 0 0,3-1 0,48-7 335,-35 0-289,0 0-1,-1-1 1,0 0 0,0-2-1,-1 0 1,26-24-1,-3 4-17,-42 60-119,-1-11 94,2-10-10,1 0 1,-1 0-1,1 1 0,1-1 0,0 1 0,0-1 0,1 1 0,0-1 1,0 1-1,3 15 0,-2-22 5,0 0 1,0-1-1,0 1 0,0-1 1,0 0-1,0 1 1,1-1-1,-1 0 1,0 0-1,1 1 0,-1-1 1,1 0-1,0-1 1,-1 1-1,1 0 0,0 0 1,-1-1-1,1 1 1,0-1-1,0 1 0,-1-1 1,1 0-1,0 0 1,0 0-1,0 0 0,-1 0 1,1 0-1,0 0 1,0 0-1,0-1 0,-1 1 1,1-1-1,2 0 1,0 0 32,1-1 0,-1 1 1,1-1-1,-1 0 0,0 0 1,0-1-1,1 1 0,-2-1 1,1 0-1,0 0 0,5-6 1,-7 6 4,0 0 1,-1 0 0,0 0-1,0 0 1,0-1-1,0 1 1,0 0 0,0-1-1,-1 1 1,0-1 0,0 1-1,0-1 1,0 1-1,0-1 1,-1 1 0,1 0-1,-1-1 1,0 1 0,0 0-1,-1-1 1,1 1-1,0 0 1,-3-4 0,2 2-84,1 4-76,4 2 74,0-1 1,0 0-1,-1 1 1,1-1-1,0 1 1,0 0-1,-1 0 1,1 0-1,4 3 1,1-1-73,7 1-712,1 0-1,1-1 1,-1-1 0,0 0-1,28-2 1,8-1-5382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9.117"/>
    </inkml:context>
    <inkml:brush xml:id="br0">
      <inkml:brushProperty name="width" value="0.025" units="cm"/>
      <inkml:brushProperty name="height" value="0.025" units="cm"/>
    </inkml:brush>
  </inkml:definitions>
  <inkml:trace contextRef="#ctx0" brushRef="#br0">1 1 3459,'0'0'14734,"4"48"-12812,-4-12 640,0 6-640,2 6-1025,3 3-513,2-1-319,4-3-33,4-5 0,3-8-833,-3-9-833,-2-9-640,-9-9-512,-12-7-6888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9.444"/>
    </inkml:context>
    <inkml:brush xml:id="br0">
      <inkml:brushProperty name="width" value="0.025" units="cm"/>
      <inkml:brushProperty name="height" value="0.025" units="cm"/>
    </inkml:brush>
  </inkml:definitions>
  <inkml:trace contextRef="#ctx0" brushRef="#br0">1 125 4068,'0'0'8552,"15"50"-6694,12-43 31,10-6-383,10-1-193,14-9-544,6-13-321,8-4-95,-2-2-225,-6 0-64,-11 4 0,-20 4-577,-18 6-1505,-18 2-5252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29.785"/>
    </inkml:context>
    <inkml:brush xml:id="br0">
      <inkml:brushProperty name="width" value="0.025" units="cm"/>
      <inkml:brushProperty name="height" value="0.025" units="cm"/>
    </inkml:brush>
  </inkml:definitions>
  <inkml:trace contextRef="#ctx0" brushRef="#br0">13 192 12588,'0'0'3715,"-12"-47"-1857,12 20-256,7 0-513,14 0-545,4 4-31,7 3-161,1 6-288,7 7-192,3 7-1121,-1 0-1218,-2 2-2465,-4 9-3140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30.129"/>
    </inkml:context>
    <inkml:brush xml:id="br0">
      <inkml:brushProperty name="width" value="0.025" units="cm"/>
      <inkml:brushProperty name="height" value="0.025" units="cm"/>
    </inkml:brush>
  </inkml:definitions>
  <inkml:trace contextRef="#ctx0" brushRef="#br0">1 0 5862,'0'0'9288,"0"11"-6410,0-6-2751,3 43 1806,-3-46-1875,0 0 0,1 0 0,-1 0 0,1 0 0,0-1 0,0 1 0,0 0-1,-1 0 1,1-1 0,1 1 0,-1 0 0,0-1 0,0 1 0,1-1 0,-1 0 0,1 1 0,-1-1 0,1 0 0,-1 0 0,1 0 0,0 0 0,-1 0 0,1 0 0,0-1 0,0 1 0,2 0-1,3 0-30,-1-1 0,0 1 0,0-1 0,1-1 0,-1 1 0,0-1-1,0 0 1,0 0 0,0-1 0,0 0 0,0 0 0,6-3-1,6-4 33,-1-1-1,23-18 0,2-1-5,-42 28-22,1 1 1,-1-1-1,1 1 0,-1 0 1,1-1-1,0 1 0,-1 0 1,1-1-1,0 1 0,-1 0 1,1 0-1,-1 0 0,1-1 1,0 1-1,0 0 0,-1 0 1,1 0-1,0 0 0,-1 0 1,1 0-1,0 1 0,-1-1 1,1 0-1,0 0 0,-1 0 1,1 1-1,-1-1 0,1 0 1,0 1-1,-1-1 0,1 0 1,-1 1-1,1-1 0,-1 1 1,1-1-1,-1 1 0,1-1 1,-1 1-1,0-1 0,1 1 1,-1-1-1,1 1 0,-1 0 1,0-1-1,0 1 0,0 0 1,1-1-1,-1 1 0,0 0 1,0-1-1,0 1 0,0 0 1,0-1-1,0 1 0,0 0 1,0 0-1,-1 55 1144,0-36-960,0 15 14,0-21-185,0 0 1,2 1-1,2 25 0,-3-39-49,0-1-1,1 1 1,-1-1 0,0 1-1,0-1 1,0 1 0,0-1-1,0 1 1,1-1 0,-1 0-1,0 1 1,0-1 0,1 1-1,-1-1 1,0 1 0,1-1-1,-1 0 1,0 1 0,1-1-1,-1 0 1,1 1 0,-1-1-1,0 0 1,1 0 0,-1 1-1,1-1 1,-1 0 0,1 0-1,-1 0 1,1 1 0,-1-1-1,2 0 1,15-9-461,9-20-979,-17 13-945,-1 0 0,12-33 0,-3-4-3978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30.488"/>
    </inkml:context>
    <inkml:brush xml:id="br0">
      <inkml:brushProperty name="width" value="0.025" units="cm"/>
      <inkml:brushProperty name="height" value="0.025" units="cm"/>
    </inkml:brush>
  </inkml:definitions>
  <inkml:trace contextRef="#ctx0" brushRef="#br0">40 26 6854,'0'0'5723,"-3"13"-3022,-30 234 4220,30-179-6151,9 127 1,4-34-291,-9-261-288,23-172 1,-24 268-202,1 0 1,0 0-1,0 0 1,0 0-1,1 0 1,0 0-1,-1 0 1,1 0-1,0 1 1,1-1 0,-1 1-1,1 0 1,-1 0-1,1-1 1,0 2-1,0-1 1,1 0-1,-1 1 1,0-1-1,1 1 1,0 0-1,-1 0 1,1 0-1,6-1 1,16-11-10,-13 6 23,0-1-1,0 0 1,0-1 0,-1 0-1,-1-1 1,0-1 0,11-14-1,-17 20 4,-1 0 0,1 0 0,-1-1 0,-1 0 0,1 0 0,-1 0-1,0 0 1,-1 0 0,0-1 0,0 1 0,0-1 0,-1 1-1,0-1 1,-1 0 0,1 1 0,-3-14 0,2 21-1,0-1 0,0 0-1,0 1 1,0-1 0,0 0 0,0 1 0,-1-1 0,1 0-1,0 1 1,-1-1 0,1 1 0,0-1 0,-1 1 0,1-1-1,-1 1 1,1-1 0,-1 1 0,1-1 0,-1 1 0,1-1-1,-1 1 1,1 0 0,-1-1 0,1 1 0,-1 0 0,0-1-1,1 1 1,-1 0 0,0 0 0,1 0 0,-1 0 0,0 0-1,1-1 1,-1 1 0,0 0 0,1 1 0,-1-1 0,0 0-1,1 0 1,-1 0 0,0 0 0,1 0 0,-1 1 0,0-1-1,1 0 1,-1 1 0,1-1 0,-1 0 0,1 1 0,-1-1 0,1 1-1,-1-1 1,1 0 0,-1 1 0,0 1 0,-28 28 197,18-8 41,1 1 0,1 0 0,1 1 0,1 0 1,1 0-1,1 1 0,1-1 0,2 1 0,0 0 0,3 42 0,0-62-229,-1 0-1,1-1 1,0 1-1,0-1 1,0 0-1,1 1 1,-1-1-1,1 0 1,0 0 0,0 0-1,1 0 1,-1 0-1,1 0 1,0-1-1,0 1 1,0-1 0,0 0-1,1 0 1,-1 0-1,1 0 1,0-1-1,0 1 1,0-1-1,0 0 1,0 0 0,0-1-1,8 3 1,-6-3-360,-1 0 1,1 0 0,-1-1-1,1 0 1,-1 0 0,1 0-1,-1 0 1,1-1-1,10-3 1,-11 3-723,1-1-1,-1-1 1,0 1-1,0-1 1,0 1 0,0-1-1,0-1 1,-1 1-1,1-1 1,5-6-1,11-14-10912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31.188"/>
    </inkml:context>
    <inkml:brush xml:id="br0">
      <inkml:brushProperty name="width" value="0.025" units="cm"/>
      <inkml:brushProperty name="height" value="0.025" units="cm"/>
    </inkml:brush>
  </inkml:definitions>
  <inkml:trace contextRef="#ctx0" brushRef="#br0">59 344 14926,'0'0'2338,"-8"8"81,-29 26-748,36-33-1596,0-1 0,0 1 0,0 0 0,0 0 0,0 0 0,0 0 0,0 0 0,1 1 0,-1-1 0,0 0 0,1 0 0,-1 0 0,0 1 0,1-1 0,0 0 0,-1 3 0,1-4-67,0 0 0,1 1 1,-1-1-1,0 0 0,1 1 0,-1-1 1,0 0-1,1 1 0,-1-1 1,0 0-1,1 0 0,-1 0 1,1 1-1,-1-1 0,0 0 0,1 0 1,-1 0-1,1 0 0,-1 0 1,1 1-1,-1-1 0,0 0 1,1 0-1,-1 0 0,1 0 0,-1-1 1,1 1-1,-1 0 0,1 0 1,35-9-359,-30 4 332,0 1-1,-1-1 1,1-1-1,-1 1 1,0 0-1,0-1 1,-1 0-1,0-1 1,0 1-1,0 0 1,-1-1-1,4-9 1,-17 87 418,10-69-384,-1-1 0,1 0 0,0 1 0,-1-1 0,1 0 0,0 1 1,0-1-1,0 0 0,0 1 0,0-1 0,0 1 0,0-1 0,0 0 0,1 1 0,-1-1 0,1 0 0,-1 1 0,1-1 0,-1 0 0,1 0 0,0 1 0,-1-1 0,1 0 0,0 0 1,0 0-1,0 0 0,0 0 0,0 0 0,0 0 0,0 0 0,0 0 0,0-1 0,1 1 0,-1 0 0,0-1 0,0 1 0,1-1 0,1 1 0,0-1 1,1 0-1,0 0 0,0-1 0,-1 0 1,1 0-1,0 0 0,-1 0 1,1 0-1,-1 0 0,1-1 0,-1 0 1,0 0-1,6-4 0,8-7 14,0 0-1,-1-1 0,0-1 0,-2 0 0,0-1 1,0-1-1,-2 0 0,0-1 0,-1 0 1,0-1-1,-2 0 0,0-1 0,-1 1 1,-2-2-1,0 1 0,-1-1 0,0 0 1,-2 0-1,-1 0 0,0-34 0,-2 55 105,2 0-92,-2 0-52,-6 8 2,1 0 0,1 1 1,-1-1-1,1 1 0,1 0 1,0 0-1,0 1 1,0-1-1,1 1 0,1-1 1,-1 13-1,-4 15-7,-12 39 98,8-40 322,2 0 0,1 0 0,-2 55 0,9-91-402,0 0 1,-1 1 0,1-1-1,0 0 1,0 0-1,0 1 1,0-1-1,0 0 1,0 1 0,0-1-1,0 0 1,0 1-1,0-1 1,0 0-1,0 1 1,0-1-1,0 0 1,0 1 0,0-1-1,0 0 1,0 1-1,1-1 1,-1 0-1,0 1 1,0-1 0,0 0-1,1 0 1,-1 1-1,0-1 1,0 0-1,0 0 1,1 1 0,-1-1-1,0 0 1,1 0-1,-1 0 1,0 0-1,0 1 1,1-1 0,-1 0-1,0 0 1,1 0-1,11-12 140,9-27-17,-16 20-113,0-1 0,-2 0-1,0 1 1,-1-1 0,-1 0 0,-3-36 0,1 74-251,1-11 220,-1-1 0,1 1 0,0-1-1,1 1 1,0-1 0,1 7 0,-1-11 18,0 1 0,0-1 0,-1 0 0,1 0 0,0-1 0,1 1 0,-1 0 0,0 0 1,1 0-1,-1-1 0,1 1 0,-1-1 0,1 1 0,0-1 0,-1 0 0,1 1 0,0-1 1,0 0-1,0 0 0,0 0 0,0-1 0,0 1 0,0 0 0,5 0 0,-1 0 7,1-1 0,0 0-1,-1 0 1,1-1 0,0 1-1,-1-2 1,1 1 0,-1-1-1,1 1 1,-1-2 0,0 1-1,1-1 1,-2 0 0,1 0 0,0-1-1,0 1 1,-1-1 0,0-1-1,8-7 1,-7 6 6,0 1 0,-1-2 0,0 1 0,0-1 0,0 1 0,-1-1 0,0-1 0,0 1 0,-1 0 0,0-1 0,0 0 0,-1 0 0,0 0 0,-1 0 0,2-14 0,-3 22-12,0 0 0,0 0-1,0-1 1,-1 1 0,1 0 0,0 0-1,0 0 1,0 0 0,-1-1 0,1 1 0,0 0-1,0 0 1,0 0 0,-1 0 0,1 0-1,0 0 1,0 0 0,-1 0 0,1-1 0,0 1-1,0 0 1,-1 0 0,1 0 0,0 0-1,0 0 1,-1 0 0,1 0 0,0 1 0,0-1-1,-1 0 1,1 0 0,0 0 0,0 0-1,-1 0 1,1 0 0,0 0 0,0 0 0,0 1-1,-1-1 1,1 0 0,0 0 0,0 0-1,0 1 1,-1-1 0,1 0 0,0 0 0,0 1-1,-11 13 219,0 1-1,1 0 0,1 0 0,0 1 1,1 1-1,1-1 0,0 1 1,-5 24-1,10-35-96,1 1 0,-1 0-1,1 0 1,0 0 0,1 0 0,-1-1 0,2 12 0,-1-17-114,0 1 1,1-1 0,-1 0-1,0 0 1,1 0 0,-1 0-1,1 0 1,-1 0 0,1 0-1,-1 0 1,1 0 0,0 0-1,-1 0 1,1 0 0,0 0-1,0-1 1,0 1 0,0 0-1,-1 0 1,3 0 0,-1-1-13,-1 1 1,1-1-1,0 0 1,0 1-1,0-1 1,-1 0-1,1 0 1,0 0 0,0-1-1,0 1 1,0 0-1,-1-1 1,1 1-1,0-1 1,0 0-1,-1 1 1,3-2-1,0 0-263,-1 0 0,0-1 0,1 1 0,-1-1 0,0 0 0,0 1 0,0-1 0,0 0 0,-1-1 0,1 1 0,-1 0 0,0-1 0,0 0 0,2-4 0,0-2-1640,0 0 1,-1 0-1,0 0 1,2-17-1,0-23-8038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31.530"/>
    </inkml:context>
    <inkml:brush xml:id="br0">
      <inkml:brushProperty name="width" value="0.025" units="cm"/>
      <inkml:brushProperty name="height" value="0.025" units="cm"/>
    </inkml:brush>
  </inkml:definitions>
  <inkml:trace contextRef="#ctx0" brushRef="#br0">14 0 14894,'0'0'3780,"-14"61"-2819,14-36-641,0-3-288,12-3-641,3-1-2914,6-5-4997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31.886"/>
    </inkml:context>
    <inkml:brush xml:id="br0">
      <inkml:brushProperty name="width" value="0.025" units="cm"/>
      <inkml:brushProperty name="height" value="0.025" units="cm"/>
    </inkml:brush>
  </inkml:definitions>
  <inkml:trace contextRef="#ctx0" brushRef="#br0">88 1 15407,'0'0'2445,"-8"8"-198,0 1-1987,-36 43 3144,40-48-3073,1 1-1,0-1 0,1 1 1,-1-1-1,1 1 0,0 0 1,0 0-1,0 0 0,1 0 1,-1 0-1,0 7 1,3-11-324,-1 0 0,0-1 1,1 1-1,-1 0 1,0-1-1,1 1 1,-1 0-1,1-1 0,0 1 1,-1 0-1,1-1 1,-1 1-1,1-1 1,0 1-1,-1-1 0,1 0 1,0 1-1,0-1 1,-1 1-1,1-1 0,0 0 1,0 0-1,-1 0 1,1 1-1,0-1 1,0 0-1,0 0 0,0 0 1,-1 0-1,1 0 1,0 0-1,0-1 1,0 1-1,-1 0 0,2-1 1,33-6 45,-22 1-281,-1 0 1,-1-1 0,1 0-1,13-12 1,-17 11 75,1 2 0,0-1-1,0 2 1,1-1 0,-1 1 0,1 0 0,12-3 0,-21 8 166,-1-1 0,0 1 0,1 0 0,-1 0 0,1 0 0,-1 0 1,0 0-1,1 0 0,-1 0 0,0 0 0,1 0 0,-1 0 0,1 0 0,-1 0 1,0 0-1,1 0 0,-1 1 0,1-1 0,-1 0 0,0 0 0,1 0 0,-1 0 1,0 1-1,1-1 0,-1 0 0,0 0 0,0 1 0,1-1 0,-1 0 0,0 1 1,0-1-1,1 0 0,-1 1 0,0-1 0,0 0 0,1 1 0,-2 20 686,-11 20 244,12-41-943,-3 7 81,0-1 6,0 0 0,1 0 0,0 1 1,0-1-1,0 1 0,1-1 0,0 1 0,0 0 0,1 0 1,0 10-1,1-16-79,0 0 0,-1 0 0,1-1 0,0 1 0,-1-1 0,1 1-1,0-1 1,0 1 0,0-1 0,0 1 0,-1-1 0,1 0 0,0 1 0,0-1 0,0 0 0,0 0 0,0 0 0,0 1 0,0-1 0,0 0 0,0 0 0,0-1 0,0 1 0,0 0 0,0 0 0,1-1 0,26-5 149,-9-3-407,0-1 0,0-1 0,-1 0 0,0-1 0,16-15 0,-14 10-1196,1 2 0,36-21 0,-56 36 1426,-1-1 0,1 1 0,-1 0 0,0-1 1,1 1-1,-1 0 0,1-1 0,-1 1 0,1 0 0,-1 0 1,1 0-1,-1 0 0,1 0 0,-1-1 0,1 1 1,-1 0-1,1 0 0,-1 0 0,1 0 0,-1 0 1,1 0-1,-1 1 0,1-1 0,-1 0 0,1 0 1,-1 0-1,1 0 0,-1 1 0,1-1 0,-1 0 0,1 0 1,-1 1-1,1-1 0,-1 1 0,0 18 98,-16 25 282,3-12-376,-8 16-332,3-21-3327,3-13-3928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49:32.258"/>
    </inkml:context>
    <inkml:brush xml:id="br0">
      <inkml:brushProperty name="width" value="0.025" units="cm"/>
      <inkml:brushProperty name="height" value="0.025" units="cm"/>
    </inkml:brush>
  </inkml:definitions>
  <inkml:trace contextRef="#ctx0" brushRef="#br0">0 958 17873,'0'0'1719,"16"-4"-689,760-204 1931,-15 6-6024,-7-30-8755,-578 170 17165,250-80 4972,-309 109-7950,199-30-1,-303 61-2509,21-2 435,0 0 0,47 2 0,-70 3-533,1 0 1,-1 1-1,0 1 1,15 4-1,-19-5-323,-1 1-1,1 0 1,-1 0-1,0 1 1,0 0-1,-1 0 0,1 0 1,5 6-1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10:50:04.005"/>
    </inkml:context>
    <inkml:brush xml:id="br0">
      <inkml:brushProperty name="width" value="0.025" units="cm"/>
      <inkml:brushProperty name="height" value="0.025" units="cm"/>
    </inkml:brush>
  </inkml:definitions>
  <inkml:trace contextRef="#ctx0" brushRef="#br0">4747 505 7623,'-9'-10'582,"-19"-19"-297,-95-93 425,102 103-678,-1 2-1,0 1 1,-1 1 0,-40-21-1,15 17 47,-1 1 1,-86-20-1,-111-7 258,85 18-240,-483-52 221,-5 64 23,516 21-324,0 6 0,0 6 0,2 5 0,0 6 0,3 6 0,0 5 0,-144 68 0,4 11-355,-302 184 0,527-276 387,1 1-1,2 2 0,1 2 0,1 2 1,2 1-1,-37 47 0,53-56-23,1 1 1,1 1-1,2 0 0,1 1 1,1 1-1,1 0 0,2 1 0,1 1 1,2-1-1,-7 51 0,11-54-20,2 0-1,1 0 1,1 1 0,2-1-1,1 0 1,6 30 0,-4-37-1,1-1 1,1 0 0,1 0-1,1-1 1,0 0 0,2 0-1,0-1 1,24 29 0,-8-16-5,2-2 0,1-2 1,1 0-1,1-2 0,1-1 0,1-2 1,1-2-1,44 20 0,2-6-16,0-4-1,154 36 1,-79-35 10,1-7-1,178 4 1,321-27 34,-320-18 214,-1-15 0,413-93-1,-381 38 221,629-241 1,-674 191-378,-232 93-118,120-79 0,-191 111 28,0-2-1,-1-1 1,0 0 0,-2-1 0,1-1 0,-2 0 0,26-39 0,-36 49-5,-1 0 1,0-1 0,-1 1 0,0-1 0,0 0-1,0 0 1,-1 0 0,0 0 0,-1-1 0,0 1-1,0 0 1,-1-1 0,0 1 0,0 0 0,-1-1-1,0 1 1,-1 0 0,1 0 0,-2-1-1,1 1 1,-1 1 0,0-1 0,-1 0 0,-8-13-1,5 11-55,-1 1-1,1-1 0,-1 2 0,-1-1 0,0 1 0,0 0 0,-1 1 0,0 0 0,-16-8 0,3 3-351,-1 2-1,0 0 1,-39-9-1,-68-9-2090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14.11.2024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s>
</file>

<file path=ppt/slides/_rels/slide10.xml.rels><?xml version="1.0" encoding="UTF-8" standalone="yes"?>
<Relationships xmlns="http://schemas.openxmlformats.org/package/2006/relationships"><Relationship Id="rId13" Type="http://schemas.openxmlformats.org/officeDocument/2006/relationships/customXml" Target="../ink/ink61.xml"/><Relationship Id="rId18" Type="http://schemas.openxmlformats.org/officeDocument/2006/relationships/image" Target="../media/image27.png"/><Relationship Id="rId26" Type="http://schemas.openxmlformats.org/officeDocument/2006/relationships/customXml" Target="../ink/ink68.xml"/><Relationship Id="rId39" Type="http://schemas.openxmlformats.org/officeDocument/2006/relationships/customXml" Target="../ink/ink75.xml"/><Relationship Id="rId21" Type="http://schemas.openxmlformats.org/officeDocument/2006/relationships/customXml" Target="../ink/ink65.xml"/><Relationship Id="rId34" Type="http://schemas.openxmlformats.org/officeDocument/2006/relationships/image" Target="../media/image34.png"/><Relationship Id="rId42" Type="http://schemas.openxmlformats.org/officeDocument/2006/relationships/image" Target="../media/image38.png"/><Relationship Id="rId47" Type="http://schemas.openxmlformats.org/officeDocument/2006/relationships/customXml" Target="../ink/ink79.xml"/><Relationship Id="rId50" Type="http://schemas.openxmlformats.org/officeDocument/2006/relationships/image" Target="../media/image42.png"/><Relationship Id="rId55" Type="http://schemas.openxmlformats.org/officeDocument/2006/relationships/customXml" Target="../ink/ink83.xml"/><Relationship Id="rId7" Type="http://schemas.openxmlformats.org/officeDocument/2006/relationships/customXml" Target="../ink/ink58.xml"/><Relationship Id="rId2" Type="http://schemas.openxmlformats.org/officeDocument/2006/relationships/notesSlide" Target="../notesSlides/notesSlide8.xml"/><Relationship Id="rId16" Type="http://schemas.openxmlformats.org/officeDocument/2006/relationships/image" Target="../media/image26.png"/><Relationship Id="rId29" Type="http://schemas.openxmlformats.org/officeDocument/2006/relationships/customXml" Target="../ink/ink70.xml"/><Relationship Id="rId11" Type="http://schemas.openxmlformats.org/officeDocument/2006/relationships/customXml" Target="../ink/ink60.xml"/><Relationship Id="rId24" Type="http://schemas.openxmlformats.org/officeDocument/2006/relationships/customXml" Target="../ink/ink67.xml"/><Relationship Id="rId32" Type="http://schemas.openxmlformats.org/officeDocument/2006/relationships/image" Target="../media/image33.png"/><Relationship Id="rId37" Type="http://schemas.openxmlformats.org/officeDocument/2006/relationships/customXml" Target="../ink/ink74.xml"/><Relationship Id="rId40" Type="http://schemas.openxmlformats.org/officeDocument/2006/relationships/image" Target="../media/image37.png"/><Relationship Id="rId45" Type="http://schemas.openxmlformats.org/officeDocument/2006/relationships/customXml" Target="../ink/ink78.xml"/><Relationship Id="rId53" Type="http://schemas.openxmlformats.org/officeDocument/2006/relationships/customXml" Target="../ink/ink82.xml"/><Relationship Id="rId58" Type="http://schemas.openxmlformats.org/officeDocument/2006/relationships/image" Target="../media/image46.png"/><Relationship Id="rId5" Type="http://schemas.openxmlformats.org/officeDocument/2006/relationships/customXml" Target="../ink/ink57.xml"/><Relationship Id="rId19" Type="http://schemas.openxmlformats.org/officeDocument/2006/relationships/customXml" Target="../ink/ink64.xml"/><Relationship Id="rId4" Type="http://schemas.openxmlformats.org/officeDocument/2006/relationships/image" Target="../media/image103.png"/><Relationship Id="rId9" Type="http://schemas.openxmlformats.org/officeDocument/2006/relationships/customXml" Target="../ink/ink59.xml"/><Relationship Id="rId14" Type="http://schemas.openxmlformats.org/officeDocument/2006/relationships/image" Target="../media/image25.png"/><Relationship Id="rId22" Type="http://schemas.openxmlformats.org/officeDocument/2006/relationships/customXml" Target="../ink/ink66.xml"/><Relationship Id="rId27" Type="http://schemas.openxmlformats.org/officeDocument/2006/relationships/image" Target="../media/image31.png"/><Relationship Id="rId30" Type="http://schemas.openxmlformats.org/officeDocument/2006/relationships/image" Target="../media/image32.png"/><Relationship Id="rId35" Type="http://schemas.openxmlformats.org/officeDocument/2006/relationships/customXml" Target="../ink/ink73.xml"/><Relationship Id="rId43" Type="http://schemas.openxmlformats.org/officeDocument/2006/relationships/customXml" Target="../ink/ink77.xml"/><Relationship Id="rId48" Type="http://schemas.openxmlformats.org/officeDocument/2006/relationships/image" Target="../media/image41.png"/><Relationship Id="rId56" Type="http://schemas.openxmlformats.org/officeDocument/2006/relationships/image" Target="../media/image45.png"/><Relationship Id="rId8" Type="http://schemas.openxmlformats.org/officeDocument/2006/relationships/image" Target="../media/image22.png"/><Relationship Id="rId51" Type="http://schemas.openxmlformats.org/officeDocument/2006/relationships/customXml" Target="../ink/ink81.xml"/><Relationship Id="rId3" Type="http://schemas.openxmlformats.org/officeDocument/2006/relationships/customXml" Target="../ink/ink56.xml"/><Relationship Id="rId12" Type="http://schemas.openxmlformats.org/officeDocument/2006/relationships/image" Target="../media/image24.png"/><Relationship Id="rId17" Type="http://schemas.openxmlformats.org/officeDocument/2006/relationships/customXml" Target="../ink/ink63.xml"/><Relationship Id="rId25" Type="http://schemas.openxmlformats.org/officeDocument/2006/relationships/image" Target="../media/image30.png"/><Relationship Id="rId33" Type="http://schemas.openxmlformats.org/officeDocument/2006/relationships/customXml" Target="../ink/ink72.xml"/><Relationship Id="rId38" Type="http://schemas.openxmlformats.org/officeDocument/2006/relationships/image" Target="../media/image36.png"/><Relationship Id="rId46" Type="http://schemas.openxmlformats.org/officeDocument/2006/relationships/image" Target="../media/image40.png"/><Relationship Id="rId59" Type="http://schemas.openxmlformats.org/officeDocument/2006/relationships/customXml" Target="../ink/ink85.xml"/><Relationship Id="rId20" Type="http://schemas.openxmlformats.org/officeDocument/2006/relationships/image" Target="../media/image28.png"/><Relationship Id="rId41" Type="http://schemas.openxmlformats.org/officeDocument/2006/relationships/customXml" Target="../ink/ink76.xml"/><Relationship Id="rId54"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1.png"/><Relationship Id="rId15" Type="http://schemas.openxmlformats.org/officeDocument/2006/relationships/customXml" Target="../ink/ink62.xml"/><Relationship Id="rId23" Type="http://schemas.openxmlformats.org/officeDocument/2006/relationships/image" Target="../media/image29.png"/><Relationship Id="rId28" Type="http://schemas.openxmlformats.org/officeDocument/2006/relationships/customXml" Target="../ink/ink69.xml"/><Relationship Id="rId36" Type="http://schemas.openxmlformats.org/officeDocument/2006/relationships/image" Target="../media/image35.png"/><Relationship Id="rId49" Type="http://schemas.openxmlformats.org/officeDocument/2006/relationships/customXml" Target="../ink/ink80.xml"/><Relationship Id="rId57" Type="http://schemas.openxmlformats.org/officeDocument/2006/relationships/customXml" Target="../ink/ink84.xml"/><Relationship Id="rId10" Type="http://schemas.openxmlformats.org/officeDocument/2006/relationships/image" Target="../media/image23.png"/><Relationship Id="rId31" Type="http://schemas.openxmlformats.org/officeDocument/2006/relationships/customXml" Target="../ink/ink71.xml"/><Relationship Id="rId44" Type="http://schemas.openxmlformats.org/officeDocument/2006/relationships/image" Target="../media/image39.png"/><Relationship Id="rId52" Type="http://schemas.openxmlformats.org/officeDocument/2006/relationships/image" Target="../media/image43.png"/><Relationship Id="rId60" Type="http://schemas.openxmlformats.org/officeDocument/2006/relationships/image" Target="../media/image47.png"/></Relationships>
</file>

<file path=ppt/slides/_rels/slide11.xml.rels><?xml version="1.0" encoding="UTF-8" standalone="yes"?>
<Relationships xmlns="http://schemas.openxmlformats.org/package/2006/relationships"><Relationship Id="rId26" Type="http://schemas.openxmlformats.org/officeDocument/2006/relationships/image" Target="../media/image59.png"/><Relationship Id="rId21" Type="http://schemas.openxmlformats.org/officeDocument/2006/relationships/customXml" Target="../ink/ink94.xml"/><Relationship Id="rId34" Type="http://schemas.openxmlformats.org/officeDocument/2006/relationships/image" Target="../media/image63.png"/><Relationship Id="rId42" Type="http://schemas.openxmlformats.org/officeDocument/2006/relationships/image" Target="../media/image105.png"/><Relationship Id="rId47" Type="http://schemas.openxmlformats.org/officeDocument/2006/relationships/customXml" Target="../ink/ink107.xml"/><Relationship Id="rId50" Type="http://schemas.openxmlformats.org/officeDocument/2006/relationships/image" Target="../media/image109.png"/><Relationship Id="rId55" Type="http://schemas.openxmlformats.org/officeDocument/2006/relationships/customXml" Target="../ink/ink111.xml"/><Relationship Id="rId63" Type="http://schemas.openxmlformats.org/officeDocument/2006/relationships/customXml" Target="../ink/ink115.xml"/><Relationship Id="rId7" Type="http://schemas.openxmlformats.org/officeDocument/2006/relationships/customXml" Target="../ink/ink87.xml"/><Relationship Id="rId2" Type="http://schemas.openxmlformats.org/officeDocument/2006/relationships/notesSlide" Target="../notesSlides/notesSlide9.xml"/><Relationship Id="rId16" Type="http://schemas.openxmlformats.org/officeDocument/2006/relationships/image" Target="../media/image54.png"/><Relationship Id="rId29" Type="http://schemas.openxmlformats.org/officeDocument/2006/relationships/customXml" Target="../ink/ink98.xml"/><Relationship Id="rId11" Type="http://schemas.openxmlformats.org/officeDocument/2006/relationships/customXml" Target="../ink/ink89.xml"/><Relationship Id="rId24" Type="http://schemas.openxmlformats.org/officeDocument/2006/relationships/image" Target="../media/image58.png"/><Relationship Id="rId32" Type="http://schemas.openxmlformats.org/officeDocument/2006/relationships/image" Target="../media/image62.png"/><Relationship Id="rId37" Type="http://schemas.openxmlformats.org/officeDocument/2006/relationships/customXml" Target="../ink/ink102.xml"/><Relationship Id="rId40" Type="http://schemas.openxmlformats.org/officeDocument/2006/relationships/image" Target="../media/image104.png"/><Relationship Id="rId45" Type="http://schemas.openxmlformats.org/officeDocument/2006/relationships/customXml" Target="../ink/ink106.xml"/><Relationship Id="rId53" Type="http://schemas.openxmlformats.org/officeDocument/2006/relationships/customXml" Target="../ink/ink110.xml"/><Relationship Id="rId58" Type="http://schemas.openxmlformats.org/officeDocument/2006/relationships/image" Target="../media/image113.png"/><Relationship Id="rId66" Type="http://schemas.openxmlformats.org/officeDocument/2006/relationships/image" Target="../media/image117.png"/><Relationship Id="rId5" Type="http://schemas.openxmlformats.org/officeDocument/2006/relationships/customXml" Target="../ink/ink86.xml"/><Relationship Id="rId61" Type="http://schemas.openxmlformats.org/officeDocument/2006/relationships/customXml" Target="../ink/ink114.xml"/><Relationship Id="rId19" Type="http://schemas.openxmlformats.org/officeDocument/2006/relationships/customXml" Target="../ink/ink93.xm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customXml" Target="../ink/ink97.xml"/><Relationship Id="rId30" Type="http://schemas.openxmlformats.org/officeDocument/2006/relationships/image" Target="../media/image61.png"/><Relationship Id="rId35" Type="http://schemas.openxmlformats.org/officeDocument/2006/relationships/customXml" Target="../ink/ink101.xml"/><Relationship Id="rId43" Type="http://schemas.openxmlformats.org/officeDocument/2006/relationships/customXml" Target="../ink/ink105.xml"/><Relationship Id="rId48" Type="http://schemas.openxmlformats.org/officeDocument/2006/relationships/image" Target="../media/image108.png"/><Relationship Id="rId56" Type="http://schemas.openxmlformats.org/officeDocument/2006/relationships/image" Target="../media/image112.png"/><Relationship Id="rId64" Type="http://schemas.openxmlformats.org/officeDocument/2006/relationships/image" Target="../media/image116.png"/><Relationship Id="rId8" Type="http://schemas.openxmlformats.org/officeDocument/2006/relationships/image" Target="../media/image50.png"/><Relationship Id="rId51" Type="http://schemas.openxmlformats.org/officeDocument/2006/relationships/customXml" Target="../ink/ink109.xml"/><Relationship Id="rId3" Type="http://schemas.openxmlformats.org/officeDocument/2006/relationships/image" Target="../media/image48.png"/><Relationship Id="rId12" Type="http://schemas.openxmlformats.org/officeDocument/2006/relationships/image" Target="../media/image52.png"/><Relationship Id="rId17" Type="http://schemas.openxmlformats.org/officeDocument/2006/relationships/customXml" Target="../ink/ink92.xml"/><Relationship Id="rId25" Type="http://schemas.openxmlformats.org/officeDocument/2006/relationships/customXml" Target="../ink/ink96.xml"/><Relationship Id="rId33" Type="http://schemas.openxmlformats.org/officeDocument/2006/relationships/customXml" Target="../ink/ink100.xml"/><Relationship Id="rId38" Type="http://schemas.openxmlformats.org/officeDocument/2006/relationships/image" Target="../media/image72.png"/><Relationship Id="rId46" Type="http://schemas.openxmlformats.org/officeDocument/2006/relationships/image" Target="../media/image107.png"/><Relationship Id="rId59" Type="http://schemas.openxmlformats.org/officeDocument/2006/relationships/customXml" Target="../ink/ink113.xml"/><Relationship Id="rId20" Type="http://schemas.openxmlformats.org/officeDocument/2006/relationships/image" Target="../media/image56.png"/><Relationship Id="rId41" Type="http://schemas.openxmlformats.org/officeDocument/2006/relationships/customXml" Target="../ink/ink104.xml"/><Relationship Id="rId54" Type="http://schemas.openxmlformats.org/officeDocument/2006/relationships/image" Target="../media/image111.png"/><Relationship Id="rId6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49.png"/><Relationship Id="rId15" Type="http://schemas.openxmlformats.org/officeDocument/2006/relationships/customXml" Target="../ink/ink91.xml"/><Relationship Id="rId23" Type="http://schemas.openxmlformats.org/officeDocument/2006/relationships/customXml" Target="../ink/ink95.xml"/><Relationship Id="rId28" Type="http://schemas.openxmlformats.org/officeDocument/2006/relationships/image" Target="../media/image60.png"/><Relationship Id="rId36" Type="http://schemas.openxmlformats.org/officeDocument/2006/relationships/image" Target="../media/image64.png"/><Relationship Id="rId49" Type="http://schemas.openxmlformats.org/officeDocument/2006/relationships/customXml" Target="../ink/ink108.xml"/><Relationship Id="rId57" Type="http://schemas.openxmlformats.org/officeDocument/2006/relationships/customXml" Target="../ink/ink112.xml"/><Relationship Id="rId10" Type="http://schemas.openxmlformats.org/officeDocument/2006/relationships/image" Target="../media/image51.png"/><Relationship Id="rId31" Type="http://schemas.openxmlformats.org/officeDocument/2006/relationships/customXml" Target="../ink/ink99.xml"/><Relationship Id="rId44" Type="http://schemas.openxmlformats.org/officeDocument/2006/relationships/image" Target="../media/image106.png"/><Relationship Id="rId52" Type="http://schemas.openxmlformats.org/officeDocument/2006/relationships/image" Target="../media/image110.png"/><Relationship Id="rId60" Type="http://schemas.openxmlformats.org/officeDocument/2006/relationships/image" Target="../media/image114.png"/><Relationship Id="rId65" Type="http://schemas.openxmlformats.org/officeDocument/2006/relationships/customXml" Target="../ink/ink116.xml"/><Relationship Id="rId4" Type="http://schemas.openxmlformats.org/officeDocument/2006/relationships/hyperlink" Target="https://www.youtube.com/watch?v=l-XIaQxD1h4&amp;t=1s" TargetMode="External"/><Relationship Id="rId9" Type="http://schemas.openxmlformats.org/officeDocument/2006/relationships/customXml" Target="../ink/ink88.xml"/><Relationship Id="rId13" Type="http://schemas.openxmlformats.org/officeDocument/2006/relationships/customXml" Target="../ink/ink90.xml"/><Relationship Id="rId18" Type="http://schemas.openxmlformats.org/officeDocument/2006/relationships/image" Target="../media/image55.png"/><Relationship Id="rId39" Type="http://schemas.openxmlformats.org/officeDocument/2006/relationships/customXml" Target="../ink/ink103.xml"/></Relationships>
</file>

<file path=ppt/slides/_rels/slide12.xml.rels><?xml version="1.0" encoding="UTF-8" standalone="yes"?>
<Relationships xmlns="http://schemas.openxmlformats.org/package/2006/relationships"><Relationship Id="rId117" Type="http://schemas.openxmlformats.org/officeDocument/2006/relationships/image" Target="../media/image173.png"/><Relationship Id="rId21" Type="http://schemas.openxmlformats.org/officeDocument/2006/relationships/customXml" Target="../ink/ink126.xml"/><Relationship Id="rId42" Type="http://schemas.openxmlformats.org/officeDocument/2006/relationships/customXml" Target="../ink/ink137.xml"/><Relationship Id="rId63" Type="http://schemas.openxmlformats.org/officeDocument/2006/relationships/image" Target="../media/image146.png"/><Relationship Id="rId84" Type="http://schemas.openxmlformats.org/officeDocument/2006/relationships/customXml" Target="../ink/ink158.xml"/><Relationship Id="rId138" Type="http://schemas.openxmlformats.org/officeDocument/2006/relationships/customXml" Target="../ink/ink185.xml"/><Relationship Id="rId159" Type="http://schemas.openxmlformats.org/officeDocument/2006/relationships/image" Target="../media/image194.png"/><Relationship Id="rId170" Type="http://schemas.openxmlformats.org/officeDocument/2006/relationships/customXml" Target="../ink/ink201.xml"/><Relationship Id="rId191" Type="http://schemas.openxmlformats.org/officeDocument/2006/relationships/image" Target="../media/image210.png"/><Relationship Id="rId205" Type="http://schemas.openxmlformats.org/officeDocument/2006/relationships/image" Target="../media/image217.png"/><Relationship Id="rId226" Type="http://schemas.openxmlformats.org/officeDocument/2006/relationships/customXml" Target="../ink/ink229.xml"/><Relationship Id="rId107" Type="http://schemas.openxmlformats.org/officeDocument/2006/relationships/image" Target="../media/image168.png"/><Relationship Id="rId11" Type="http://schemas.openxmlformats.org/officeDocument/2006/relationships/customXml" Target="../ink/ink121.xml"/><Relationship Id="rId32" Type="http://schemas.openxmlformats.org/officeDocument/2006/relationships/image" Target="../media/image131.png"/><Relationship Id="rId53" Type="http://schemas.openxmlformats.org/officeDocument/2006/relationships/image" Target="../media/image141.png"/><Relationship Id="rId74" Type="http://schemas.openxmlformats.org/officeDocument/2006/relationships/customXml" Target="../ink/ink153.xml"/><Relationship Id="rId128" Type="http://schemas.openxmlformats.org/officeDocument/2006/relationships/customXml" Target="../ink/ink180.xml"/><Relationship Id="rId149" Type="http://schemas.openxmlformats.org/officeDocument/2006/relationships/image" Target="../media/image189.png"/><Relationship Id="rId5" Type="http://schemas.openxmlformats.org/officeDocument/2006/relationships/customXml" Target="../ink/ink118.xml"/><Relationship Id="rId95" Type="http://schemas.openxmlformats.org/officeDocument/2006/relationships/image" Target="../media/image162.png"/><Relationship Id="rId160" Type="http://schemas.openxmlformats.org/officeDocument/2006/relationships/customXml" Target="../ink/ink196.xml"/><Relationship Id="rId181" Type="http://schemas.openxmlformats.org/officeDocument/2006/relationships/image" Target="../media/image205.png"/><Relationship Id="rId216" Type="http://schemas.openxmlformats.org/officeDocument/2006/relationships/customXml" Target="../ink/ink224.xml"/><Relationship Id="rId22" Type="http://schemas.openxmlformats.org/officeDocument/2006/relationships/image" Target="../media/image127.png"/><Relationship Id="rId43" Type="http://schemas.openxmlformats.org/officeDocument/2006/relationships/image" Target="../media/image136.png"/><Relationship Id="rId64" Type="http://schemas.openxmlformats.org/officeDocument/2006/relationships/customXml" Target="../ink/ink148.xml"/><Relationship Id="rId118" Type="http://schemas.openxmlformats.org/officeDocument/2006/relationships/customXml" Target="../ink/ink175.xml"/><Relationship Id="rId139" Type="http://schemas.openxmlformats.org/officeDocument/2006/relationships/image" Target="../media/image184.png"/><Relationship Id="rId85" Type="http://schemas.openxmlformats.org/officeDocument/2006/relationships/image" Target="../media/image157.png"/><Relationship Id="rId150" Type="http://schemas.openxmlformats.org/officeDocument/2006/relationships/customXml" Target="../ink/ink191.xml"/><Relationship Id="rId171" Type="http://schemas.openxmlformats.org/officeDocument/2006/relationships/image" Target="../media/image200.png"/><Relationship Id="rId192" Type="http://schemas.openxmlformats.org/officeDocument/2006/relationships/customXml" Target="../ink/ink212.xml"/><Relationship Id="rId206" Type="http://schemas.openxmlformats.org/officeDocument/2006/relationships/customXml" Target="../ink/ink219.xml"/><Relationship Id="rId227" Type="http://schemas.openxmlformats.org/officeDocument/2006/relationships/image" Target="../media/image228.png"/><Relationship Id="rId12" Type="http://schemas.openxmlformats.org/officeDocument/2006/relationships/image" Target="../media/image122.png"/><Relationship Id="rId33" Type="http://schemas.openxmlformats.org/officeDocument/2006/relationships/customXml" Target="../ink/ink132.xml"/><Relationship Id="rId108" Type="http://schemas.openxmlformats.org/officeDocument/2006/relationships/customXml" Target="../ink/ink170.xml"/><Relationship Id="rId129" Type="http://schemas.openxmlformats.org/officeDocument/2006/relationships/image" Target="../media/image179.png"/><Relationship Id="rId54" Type="http://schemas.openxmlformats.org/officeDocument/2006/relationships/customXml" Target="../ink/ink143.xml"/><Relationship Id="rId75" Type="http://schemas.openxmlformats.org/officeDocument/2006/relationships/image" Target="../media/image152.png"/><Relationship Id="rId96" Type="http://schemas.openxmlformats.org/officeDocument/2006/relationships/customXml" Target="../ink/ink164.xml"/><Relationship Id="rId140" Type="http://schemas.openxmlformats.org/officeDocument/2006/relationships/customXml" Target="../ink/ink186.xml"/><Relationship Id="rId161" Type="http://schemas.openxmlformats.org/officeDocument/2006/relationships/image" Target="../media/image195.png"/><Relationship Id="rId182" Type="http://schemas.openxmlformats.org/officeDocument/2006/relationships/customXml" Target="../ink/ink207.xml"/><Relationship Id="rId217" Type="http://schemas.openxmlformats.org/officeDocument/2006/relationships/image" Target="../media/image223.png"/><Relationship Id="rId6" Type="http://schemas.openxmlformats.org/officeDocument/2006/relationships/image" Target="../media/image119.png"/><Relationship Id="rId23" Type="http://schemas.openxmlformats.org/officeDocument/2006/relationships/customXml" Target="../ink/ink127.xml"/><Relationship Id="rId119" Type="http://schemas.openxmlformats.org/officeDocument/2006/relationships/image" Target="../media/image174.png"/><Relationship Id="rId44" Type="http://schemas.openxmlformats.org/officeDocument/2006/relationships/customXml" Target="../ink/ink138.xml"/><Relationship Id="rId65" Type="http://schemas.openxmlformats.org/officeDocument/2006/relationships/image" Target="../media/image147.png"/><Relationship Id="rId86" Type="http://schemas.openxmlformats.org/officeDocument/2006/relationships/customXml" Target="../ink/ink159.xml"/><Relationship Id="rId130" Type="http://schemas.openxmlformats.org/officeDocument/2006/relationships/customXml" Target="../ink/ink181.xml"/><Relationship Id="rId151" Type="http://schemas.openxmlformats.org/officeDocument/2006/relationships/image" Target="../media/image190.png"/><Relationship Id="rId172" Type="http://schemas.openxmlformats.org/officeDocument/2006/relationships/customXml" Target="../ink/ink202.xml"/><Relationship Id="rId193" Type="http://schemas.openxmlformats.org/officeDocument/2006/relationships/image" Target="../media/image211.png"/><Relationship Id="rId207" Type="http://schemas.openxmlformats.org/officeDocument/2006/relationships/image" Target="../media/image218.png"/><Relationship Id="rId228" Type="http://schemas.openxmlformats.org/officeDocument/2006/relationships/customXml" Target="../ink/ink230.xml"/><Relationship Id="rId13" Type="http://schemas.openxmlformats.org/officeDocument/2006/relationships/customXml" Target="../ink/ink122.xml"/><Relationship Id="rId109" Type="http://schemas.openxmlformats.org/officeDocument/2006/relationships/image" Target="../media/image169.png"/><Relationship Id="rId34" Type="http://schemas.openxmlformats.org/officeDocument/2006/relationships/image" Target="../media/image132.png"/><Relationship Id="rId55" Type="http://schemas.openxmlformats.org/officeDocument/2006/relationships/image" Target="../media/image142.png"/><Relationship Id="rId76" Type="http://schemas.openxmlformats.org/officeDocument/2006/relationships/customXml" Target="../ink/ink154.xml"/><Relationship Id="rId97" Type="http://schemas.openxmlformats.org/officeDocument/2006/relationships/image" Target="../media/image163.png"/><Relationship Id="rId120" Type="http://schemas.openxmlformats.org/officeDocument/2006/relationships/customXml" Target="../ink/ink176.xml"/><Relationship Id="rId141" Type="http://schemas.openxmlformats.org/officeDocument/2006/relationships/image" Target="../media/image185.png"/><Relationship Id="rId7" Type="http://schemas.openxmlformats.org/officeDocument/2006/relationships/customXml" Target="../ink/ink119.xml"/><Relationship Id="rId162" Type="http://schemas.openxmlformats.org/officeDocument/2006/relationships/customXml" Target="../ink/ink197.xml"/><Relationship Id="rId183" Type="http://schemas.openxmlformats.org/officeDocument/2006/relationships/image" Target="../media/image206.png"/><Relationship Id="rId218" Type="http://schemas.openxmlformats.org/officeDocument/2006/relationships/customXml" Target="../ink/ink225.xml"/><Relationship Id="rId24" Type="http://schemas.openxmlformats.org/officeDocument/2006/relationships/image" Target="../media/image128.png"/><Relationship Id="rId45" Type="http://schemas.openxmlformats.org/officeDocument/2006/relationships/image" Target="../media/image137.png"/><Relationship Id="rId66" Type="http://schemas.openxmlformats.org/officeDocument/2006/relationships/customXml" Target="../ink/ink149.xml"/><Relationship Id="rId87" Type="http://schemas.openxmlformats.org/officeDocument/2006/relationships/image" Target="../media/image158.png"/><Relationship Id="rId110" Type="http://schemas.openxmlformats.org/officeDocument/2006/relationships/customXml" Target="../ink/ink171.xml"/><Relationship Id="rId131" Type="http://schemas.openxmlformats.org/officeDocument/2006/relationships/image" Target="../media/image180.png"/><Relationship Id="rId152" Type="http://schemas.openxmlformats.org/officeDocument/2006/relationships/customXml" Target="../ink/ink192.xml"/><Relationship Id="rId173" Type="http://schemas.openxmlformats.org/officeDocument/2006/relationships/image" Target="../media/image201.png"/><Relationship Id="rId194" Type="http://schemas.openxmlformats.org/officeDocument/2006/relationships/customXml" Target="../ink/ink213.xml"/><Relationship Id="rId208" Type="http://schemas.openxmlformats.org/officeDocument/2006/relationships/customXml" Target="../ink/ink220.xml"/><Relationship Id="rId229" Type="http://schemas.openxmlformats.org/officeDocument/2006/relationships/image" Target="../media/image229.png"/><Relationship Id="rId14" Type="http://schemas.openxmlformats.org/officeDocument/2006/relationships/image" Target="../media/image123.png"/><Relationship Id="rId35" Type="http://schemas.openxmlformats.org/officeDocument/2006/relationships/customXml" Target="../ink/ink133.xml"/><Relationship Id="rId56" Type="http://schemas.openxmlformats.org/officeDocument/2006/relationships/customXml" Target="../ink/ink144.xml"/><Relationship Id="rId77" Type="http://schemas.openxmlformats.org/officeDocument/2006/relationships/image" Target="../media/image153.png"/><Relationship Id="rId100" Type="http://schemas.openxmlformats.org/officeDocument/2006/relationships/customXml" Target="../ink/ink166.xml"/><Relationship Id="rId8" Type="http://schemas.openxmlformats.org/officeDocument/2006/relationships/image" Target="../media/image120.png"/><Relationship Id="rId98" Type="http://schemas.openxmlformats.org/officeDocument/2006/relationships/customXml" Target="../ink/ink165.xml"/><Relationship Id="rId121" Type="http://schemas.openxmlformats.org/officeDocument/2006/relationships/image" Target="../media/image175.png"/><Relationship Id="rId142" Type="http://schemas.openxmlformats.org/officeDocument/2006/relationships/customXml" Target="../ink/ink187.xml"/><Relationship Id="rId163" Type="http://schemas.openxmlformats.org/officeDocument/2006/relationships/image" Target="../media/image196.png"/><Relationship Id="rId184" Type="http://schemas.openxmlformats.org/officeDocument/2006/relationships/customXml" Target="../ink/ink208.xml"/><Relationship Id="rId219" Type="http://schemas.openxmlformats.org/officeDocument/2006/relationships/image" Target="../media/image224.png"/><Relationship Id="rId230" Type="http://schemas.openxmlformats.org/officeDocument/2006/relationships/customXml" Target="../ink/ink231.xml"/><Relationship Id="rId25" Type="http://schemas.openxmlformats.org/officeDocument/2006/relationships/customXml" Target="../ink/ink128.xml"/><Relationship Id="rId46" Type="http://schemas.openxmlformats.org/officeDocument/2006/relationships/customXml" Target="../ink/ink139.xml"/><Relationship Id="rId67" Type="http://schemas.openxmlformats.org/officeDocument/2006/relationships/image" Target="../media/image148.png"/><Relationship Id="rId20" Type="http://schemas.openxmlformats.org/officeDocument/2006/relationships/image" Target="../media/image126.png"/><Relationship Id="rId41" Type="http://schemas.openxmlformats.org/officeDocument/2006/relationships/customXml" Target="../ink/ink136.xml"/><Relationship Id="rId62" Type="http://schemas.openxmlformats.org/officeDocument/2006/relationships/customXml" Target="../ink/ink147.xml"/><Relationship Id="rId83" Type="http://schemas.openxmlformats.org/officeDocument/2006/relationships/image" Target="../media/image156.png"/><Relationship Id="rId88" Type="http://schemas.openxmlformats.org/officeDocument/2006/relationships/customXml" Target="../ink/ink160.xml"/><Relationship Id="rId111" Type="http://schemas.openxmlformats.org/officeDocument/2006/relationships/image" Target="../media/image170.png"/><Relationship Id="rId132" Type="http://schemas.openxmlformats.org/officeDocument/2006/relationships/customXml" Target="../ink/ink182.xml"/><Relationship Id="rId153" Type="http://schemas.openxmlformats.org/officeDocument/2006/relationships/image" Target="../media/image191.png"/><Relationship Id="rId174" Type="http://schemas.openxmlformats.org/officeDocument/2006/relationships/customXml" Target="../ink/ink203.xml"/><Relationship Id="rId179" Type="http://schemas.openxmlformats.org/officeDocument/2006/relationships/image" Target="../media/image204.png"/><Relationship Id="rId195" Type="http://schemas.openxmlformats.org/officeDocument/2006/relationships/image" Target="../media/image212.png"/><Relationship Id="rId209" Type="http://schemas.openxmlformats.org/officeDocument/2006/relationships/image" Target="../media/image219.png"/><Relationship Id="rId190" Type="http://schemas.openxmlformats.org/officeDocument/2006/relationships/customXml" Target="../ink/ink211.xml"/><Relationship Id="rId204" Type="http://schemas.openxmlformats.org/officeDocument/2006/relationships/customXml" Target="../ink/ink218.xml"/><Relationship Id="rId220" Type="http://schemas.openxmlformats.org/officeDocument/2006/relationships/customXml" Target="../ink/ink226.xml"/><Relationship Id="rId225" Type="http://schemas.openxmlformats.org/officeDocument/2006/relationships/image" Target="../media/image227.png"/><Relationship Id="rId15" Type="http://schemas.openxmlformats.org/officeDocument/2006/relationships/customXml" Target="../ink/ink123.xml"/><Relationship Id="rId36" Type="http://schemas.openxmlformats.org/officeDocument/2006/relationships/image" Target="../media/image133.png"/><Relationship Id="rId57" Type="http://schemas.openxmlformats.org/officeDocument/2006/relationships/image" Target="../media/image143.png"/><Relationship Id="rId106" Type="http://schemas.openxmlformats.org/officeDocument/2006/relationships/customXml" Target="../ink/ink169.xml"/><Relationship Id="rId127" Type="http://schemas.openxmlformats.org/officeDocument/2006/relationships/image" Target="../media/image178.png"/><Relationship Id="rId10" Type="http://schemas.openxmlformats.org/officeDocument/2006/relationships/image" Target="../media/image121.png"/><Relationship Id="rId31" Type="http://schemas.openxmlformats.org/officeDocument/2006/relationships/customXml" Target="../ink/ink131.xml"/><Relationship Id="rId52" Type="http://schemas.openxmlformats.org/officeDocument/2006/relationships/customXml" Target="../ink/ink142.xml"/><Relationship Id="rId73" Type="http://schemas.openxmlformats.org/officeDocument/2006/relationships/image" Target="../media/image151.png"/><Relationship Id="rId78" Type="http://schemas.openxmlformats.org/officeDocument/2006/relationships/customXml" Target="../ink/ink155.xml"/><Relationship Id="rId94" Type="http://schemas.openxmlformats.org/officeDocument/2006/relationships/customXml" Target="../ink/ink163.xml"/><Relationship Id="rId99" Type="http://schemas.openxmlformats.org/officeDocument/2006/relationships/image" Target="../media/image164.png"/><Relationship Id="rId101" Type="http://schemas.openxmlformats.org/officeDocument/2006/relationships/image" Target="../media/image165.png"/><Relationship Id="rId122" Type="http://schemas.openxmlformats.org/officeDocument/2006/relationships/customXml" Target="../ink/ink177.xml"/><Relationship Id="rId143" Type="http://schemas.openxmlformats.org/officeDocument/2006/relationships/image" Target="../media/image186.png"/><Relationship Id="rId148" Type="http://schemas.openxmlformats.org/officeDocument/2006/relationships/customXml" Target="../ink/ink190.xml"/><Relationship Id="rId164" Type="http://schemas.openxmlformats.org/officeDocument/2006/relationships/customXml" Target="../ink/ink198.xml"/><Relationship Id="rId169" Type="http://schemas.openxmlformats.org/officeDocument/2006/relationships/image" Target="../media/image199.png"/><Relationship Id="rId185" Type="http://schemas.openxmlformats.org/officeDocument/2006/relationships/image" Target="../media/image207.png"/><Relationship Id="rId4" Type="http://schemas.openxmlformats.org/officeDocument/2006/relationships/image" Target="../media/image118.png"/><Relationship Id="rId9" Type="http://schemas.openxmlformats.org/officeDocument/2006/relationships/customXml" Target="../ink/ink120.xml"/><Relationship Id="rId180" Type="http://schemas.openxmlformats.org/officeDocument/2006/relationships/customXml" Target="../ink/ink206.xml"/><Relationship Id="rId210" Type="http://schemas.openxmlformats.org/officeDocument/2006/relationships/customXml" Target="../ink/ink221.xml"/><Relationship Id="rId215" Type="http://schemas.openxmlformats.org/officeDocument/2006/relationships/image" Target="../media/image222.png"/><Relationship Id="rId26" Type="http://schemas.openxmlformats.org/officeDocument/2006/relationships/image" Target="../media/image129.png"/><Relationship Id="rId231" Type="http://schemas.openxmlformats.org/officeDocument/2006/relationships/image" Target="../media/image230.png"/><Relationship Id="rId47" Type="http://schemas.openxmlformats.org/officeDocument/2006/relationships/image" Target="../media/image138.png"/><Relationship Id="rId68" Type="http://schemas.openxmlformats.org/officeDocument/2006/relationships/customXml" Target="../ink/ink150.xml"/><Relationship Id="rId89" Type="http://schemas.openxmlformats.org/officeDocument/2006/relationships/image" Target="../media/image159.png"/><Relationship Id="rId112" Type="http://schemas.openxmlformats.org/officeDocument/2006/relationships/customXml" Target="../ink/ink172.xml"/><Relationship Id="rId133" Type="http://schemas.openxmlformats.org/officeDocument/2006/relationships/image" Target="../media/image181.png"/><Relationship Id="rId154" Type="http://schemas.openxmlformats.org/officeDocument/2006/relationships/customXml" Target="../ink/ink193.xml"/><Relationship Id="rId175" Type="http://schemas.openxmlformats.org/officeDocument/2006/relationships/image" Target="../media/image202.png"/><Relationship Id="rId196" Type="http://schemas.openxmlformats.org/officeDocument/2006/relationships/customXml" Target="../ink/ink214.xml"/><Relationship Id="rId200" Type="http://schemas.openxmlformats.org/officeDocument/2006/relationships/customXml" Target="../ink/ink216.xml"/><Relationship Id="rId16" Type="http://schemas.openxmlformats.org/officeDocument/2006/relationships/image" Target="../media/image124.png"/><Relationship Id="rId221" Type="http://schemas.openxmlformats.org/officeDocument/2006/relationships/image" Target="../media/image225.png"/><Relationship Id="rId37" Type="http://schemas.openxmlformats.org/officeDocument/2006/relationships/customXml" Target="../ink/ink134.xml"/><Relationship Id="rId58" Type="http://schemas.openxmlformats.org/officeDocument/2006/relationships/customXml" Target="../ink/ink145.xml"/><Relationship Id="rId79" Type="http://schemas.openxmlformats.org/officeDocument/2006/relationships/image" Target="../media/image154.png"/><Relationship Id="rId102" Type="http://schemas.openxmlformats.org/officeDocument/2006/relationships/customXml" Target="../ink/ink167.xml"/><Relationship Id="rId123" Type="http://schemas.openxmlformats.org/officeDocument/2006/relationships/image" Target="../media/image176.png"/><Relationship Id="rId144" Type="http://schemas.openxmlformats.org/officeDocument/2006/relationships/customXml" Target="../ink/ink188.xml"/><Relationship Id="rId90" Type="http://schemas.openxmlformats.org/officeDocument/2006/relationships/customXml" Target="../ink/ink161.xml"/><Relationship Id="rId165" Type="http://schemas.openxmlformats.org/officeDocument/2006/relationships/image" Target="../media/image197.png"/><Relationship Id="rId186" Type="http://schemas.openxmlformats.org/officeDocument/2006/relationships/customXml" Target="../ink/ink209.xml"/><Relationship Id="rId211" Type="http://schemas.openxmlformats.org/officeDocument/2006/relationships/image" Target="../media/image220.png"/><Relationship Id="rId232" Type="http://schemas.openxmlformats.org/officeDocument/2006/relationships/customXml" Target="../ink/ink232.xml"/><Relationship Id="rId27" Type="http://schemas.openxmlformats.org/officeDocument/2006/relationships/customXml" Target="../ink/ink129.xml"/><Relationship Id="rId48" Type="http://schemas.openxmlformats.org/officeDocument/2006/relationships/customXml" Target="../ink/ink140.xml"/><Relationship Id="rId69" Type="http://schemas.openxmlformats.org/officeDocument/2006/relationships/image" Target="../media/image149.png"/><Relationship Id="rId113" Type="http://schemas.openxmlformats.org/officeDocument/2006/relationships/image" Target="../media/image171.png"/><Relationship Id="rId134" Type="http://schemas.openxmlformats.org/officeDocument/2006/relationships/customXml" Target="../ink/ink183.xml"/><Relationship Id="rId80" Type="http://schemas.openxmlformats.org/officeDocument/2006/relationships/customXml" Target="../ink/ink156.xml"/><Relationship Id="rId155" Type="http://schemas.openxmlformats.org/officeDocument/2006/relationships/image" Target="../media/image192.png"/><Relationship Id="rId176" Type="http://schemas.openxmlformats.org/officeDocument/2006/relationships/customXml" Target="../ink/ink204.xml"/><Relationship Id="rId197" Type="http://schemas.openxmlformats.org/officeDocument/2006/relationships/image" Target="../media/image213.png"/><Relationship Id="rId201" Type="http://schemas.openxmlformats.org/officeDocument/2006/relationships/image" Target="../media/image215.png"/><Relationship Id="rId222" Type="http://schemas.openxmlformats.org/officeDocument/2006/relationships/customXml" Target="../ink/ink227.xml"/><Relationship Id="rId17" Type="http://schemas.openxmlformats.org/officeDocument/2006/relationships/customXml" Target="../ink/ink124.xml"/><Relationship Id="rId38" Type="http://schemas.openxmlformats.org/officeDocument/2006/relationships/image" Target="../media/image134.png"/><Relationship Id="rId59" Type="http://schemas.openxmlformats.org/officeDocument/2006/relationships/image" Target="../media/image144.png"/><Relationship Id="rId103" Type="http://schemas.openxmlformats.org/officeDocument/2006/relationships/image" Target="../media/image166.png"/><Relationship Id="rId124" Type="http://schemas.openxmlformats.org/officeDocument/2006/relationships/customXml" Target="../ink/ink178.xml"/><Relationship Id="rId70" Type="http://schemas.openxmlformats.org/officeDocument/2006/relationships/customXml" Target="../ink/ink151.xml"/><Relationship Id="rId91" Type="http://schemas.openxmlformats.org/officeDocument/2006/relationships/image" Target="../media/image160.png"/><Relationship Id="rId145" Type="http://schemas.openxmlformats.org/officeDocument/2006/relationships/image" Target="../media/image187.png"/><Relationship Id="rId166" Type="http://schemas.openxmlformats.org/officeDocument/2006/relationships/customXml" Target="../ink/ink199.xml"/><Relationship Id="rId187" Type="http://schemas.openxmlformats.org/officeDocument/2006/relationships/image" Target="../media/image208.png"/><Relationship Id="rId1" Type="http://schemas.openxmlformats.org/officeDocument/2006/relationships/slideLayout" Target="../slideLayouts/slideLayout7.xml"/><Relationship Id="rId212" Type="http://schemas.openxmlformats.org/officeDocument/2006/relationships/customXml" Target="../ink/ink222.xml"/><Relationship Id="rId233" Type="http://schemas.openxmlformats.org/officeDocument/2006/relationships/image" Target="../media/image231.png"/><Relationship Id="rId28" Type="http://schemas.openxmlformats.org/officeDocument/2006/relationships/image" Target="../media/image130.png"/><Relationship Id="rId49" Type="http://schemas.openxmlformats.org/officeDocument/2006/relationships/image" Target="../media/image139.png"/><Relationship Id="rId114" Type="http://schemas.openxmlformats.org/officeDocument/2006/relationships/customXml" Target="../ink/ink173.xml"/><Relationship Id="rId60" Type="http://schemas.openxmlformats.org/officeDocument/2006/relationships/customXml" Target="../ink/ink146.xml"/><Relationship Id="rId81" Type="http://schemas.openxmlformats.org/officeDocument/2006/relationships/image" Target="../media/image155.png"/><Relationship Id="rId135" Type="http://schemas.openxmlformats.org/officeDocument/2006/relationships/image" Target="../media/image182.png"/><Relationship Id="rId156" Type="http://schemas.openxmlformats.org/officeDocument/2006/relationships/customXml" Target="../ink/ink194.xml"/><Relationship Id="rId177" Type="http://schemas.openxmlformats.org/officeDocument/2006/relationships/image" Target="../media/image203.png"/><Relationship Id="rId198" Type="http://schemas.openxmlformats.org/officeDocument/2006/relationships/customXml" Target="../ink/ink215.xml"/><Relationship Id="rId202" Type="http://schemas.openxmlformats.org/officeDocument/2006/relationships/customXml" Target="../ink/ink217.xml"/><Relationship Id="rId223" Type="http://schemas.openxmlformats.org/officeDocument/2006/relationships/image" Target="../media/image226.png"/><Relationship Id="rId18" Type="http://schemas.openxmlformats.org/officeDocument/2006/relationships/image" Target="../media/image125.png"/><Relationship Id="rId39" Type="http://schemas.openxmlformats.org/officeDocument/2006/relationships/customXml" Target="../ink/ink135.xml"/><Relationship Id="rId50" Type="http://schemas.openxmlformats.org/officeDocument/2006/relationships/customXml" Target="../ink/ink141.xml"/><Relationship Id="rId104" Type="http://schemas.openxmlformats.org/officeDocument/2006/relationships/customXml" Target="../ink/ink168.xml"/><Relationship Id="rId125" Type="http://schemas.openxmlformats.org/officeDocument/2006/relationships/image" Target="../media/image177.png"/><Relationship Id="rId146" Type="http://schemas.openxmlformats.org/officeDocument/2006/relationships/customXml" Target="../ink/ink189.xml"/><Relationship Id="rId167" Type="http://schemas.openxmlformats.org/officeDocument/2006/relationships/image" Target="../media/image198.png"/><Relationship Id="rId188" Type="http://schemas.openxmlformats.org/officeDocument/2006/relationships/customXml" Target="../ink/ink210.xml"/><Relationship Id="rId71" Type="http://schemas.openxmlformats.org/officeDocument/2006/relationships/image" Target="../media/image150.png"/><Relationship Id="rId92" Type="http://schemas.openxmlformats.org/officeDocument/2006/relationships/customXml" Target="../ink/ink162.xml"/><Relationship Id="rId213" Type="http://schemas.openxmlformats.org/officeDocument/2006/relationships/image" Target="../media/image221.png"/><Relationship Id="rId234" Type="http://schemas.openxmlformats.org/officeDocument/2006/relationships/customXml" Target="../ink/ink233.xml"/><Relationship Id="rId2" Type="http://schemas.openxmlformats.org/officeDocument/2006/relationships/notesSlide" Target="../notesSlides/notesSlide10.xml"/><Relationship Id="rId29" Type="http://schemas.openxmlformats.org/officeDocument/2006/relationships/customXml" Target="../ink/ink130.xml"/><Relationship Id="rId40" Type="http://schemas.openxmlformats.org/officeDocument/2006/relationships/image" Target="../media/image135.png"/><Relationship Id="rId115" Type="http://schemas.openxmlformats.org/officeDocument/2006/relationships/image" Target="../media/image172.png"/><Relationship Id="rId136" Type="http://schemas.openxmlformats.org/officeDocument/2006/relationships/customXml" Target="../ink/ink184.xml"/><Relationship Id="rId157" Type="http://schemas.openxmlformats.org/officeDocument/2006/relationships/image" Target="../media/image193.png"/><Relationship Id="rId178" Type="http://schemas.openxmlformats.org/officeDocument/2006/relationships/customXml" Target="../ink/ink205.xml"/><Relationship Id="rId61" Type="http://schemas.openxmlformats.org/officeDocument/2006/relationships/image" Target="../media/image145.png"/><Relationship Id="rId82" Type="http://schemas.openxmlformats.org/officeDocument/2006/relationships/customXml" Target="../ink/ink157.xml"/><Relationship Id="rId199" Type="http://schemas.openxmlformats.org/officeDocument/2006/relationships/image" Target="../media/image214.png"/><Relationship Id="rId203" Type="http://schemas.openxmlformats.org/officeDocument/2006/relationships/image" Target="../media/image216.png"/><Relationship Id="rId19" Type="http://schemas.openxmlformats.org/officeDocument/2006/relationships/customXml" Target="../ink/ink125.xml"/><Relationship Id="rId224" Type="http://schemas.openxmlformats.org/officeDocument/2006/relationships/customXml" Target="../ink/ink228.xml"/><Relationship Id="rId30" Type="http://schemas.openxmlformats.org/officeDocument/2006/relationships/image" Target="../media/image28.png"/><Relationship Id="rId105" Type="http://schemas.openxmlformats.org/officeDocument/2006/relationships/image" Target="../media/image167.png"/><Relationship Id="rId126" Type="http://schemas.openxmlformats.org/officeDocument/2006/relationships/customXml" Target="../ink/ink179.xml"/><Relationship Id="rId147" Type="http://schemas.openxmlformats.org/officeDocument/2006/relationships/image" Target="../media/image188.png"/><Relationship Id="rId168" Type="http://schemas.openxmlformats.org/officeDocument/2006/relationships/customXml" Target="../ink/ink200.xml"/><Relationship Id="rId51" Type="http://schemas.openxmlformats.org/officeDocument/2006/relationships/image" Target="../media/image140.png"/><Relationship Id="rId72" Type="http://schemas.openxmlformats.org/officeDocument/2006/relationships/customXml" Target="../ink/ink152.xml"/><Relationship Id="rId93" Type="http://schemas.openxmlformats.org/officeDocument/2006/relationships/image" Target="../media/image161.png"/><Relationship Id="rId189" Type="http://schemas.openxmlformats.org/officeDocument/2006/relationships/image" Target="../media/image209.png"/><Relationship Id="rId3" Type="http://schemas.openxmlformats.org/officeDocument/2006/relationships/customXml" Target="../ink/ink117.xml"/><Relationship Id="rId214" Type="http://schemas.openxmlformats.org/officeDocument/2006/relationships/customXml" Target="../ink/ink223.xml"/><Relationship Id="rId235" Type="http://schemas.openxmlformats.org/officeDocument/2006/relationships/image" Target="../media/image232.png"/><Relationship Id="rId116" Type="http://schemas.openxmlformats.org/officeDocument/2006/relationships/customXml" Target="../ink/ink174.xml"/><Relationship Id="rId137" Type="http://schemas.openxmlformats.org/officeDocument/2006/relationships/image" Target="../media/image183.png"/><Relationship Id="rId158" Type="http://schemas.openxmlformats.org/officeDocument/2006/relationships/customXml" Target="../ink/ink195.xml"/></Relationships>
</file>

<file path=ppt/slides/_rels/slide13.xml.rels><?xml version="1.0" encoding="UTF-8" standalone="yes"?>
<Relationships xmlns="http://schemas.openxmlformats.org/package/2006/relationships"><Relationship Id="rId117" Type="http://schemas.openxmlformats.org/officeDocument/2006/relationships/image" Target="../media/image288.png"/><Relationship Id="rId21" Type="http://schemas.openxmlformats.org/officeDocument/2006/relationships/customXml" Target="../ink/ink243.xml"/><Relationship Id="rId42" Type="http://schemas.openxmlformats.org/officeDocument/2006/relationships/image" Target="../media/image252.png"/><Relationship Id="rId63" Type="http://schemas.openxmlformats.org/officeDocument/2006/relationships/customXml" Target="../ink/ink264.xml"/><Relationship Id="rId84" Type="http://schemas.openxmlformats.org/officeDocument/2006/relationships/image" Target="../media/image272.png"/><Relationship Id="rId138" Type="http://schemas.openxmlformats.org/officeDocument/2006/relationships/customXml" Target="../ink/ink302.xml"/><Relationship Id="rId159" Type="http://schemas.openxmlformats.org/officeDocument/2006/relationships/image" Target="../media/image309.png"/><Relationship Id="rId170" Type="http://schemas.openxmlformats.org/officeDocument/2006/relationships/customXml" Target="../ink/ink318.xml"/><Relationship Id="rId191" Type="http://schemas.openxmlformats.org/officeDocument/2006/relationships/customXml" Target="../ink/ink329.xml"/><Relationship Id="rId205" Type="http://schemas.openxmlformats.org/officeDocument/2006/relationships/image" Target="../media/image331.png"/><Relationship Id="rId226" Type="http://schemas.openxmlformats.org/officeDocument/2006/relationships/customXml" Target="../ink/ink347.xml"/><Relationship Id="rId107" Type="http://schemas.openxmlformats.org/officeDocument/2006/relationships/image" Target="../media/image283.png"/><Relationship Id="rId11" Type="http://schemas.openxmlformats.org/officeDocument/2006/relationships/customXml" Target="../ink/ink238.xml"/><Relationship Id="rId32" Type="http://schemas.openxmlformats.org/officeDocument/2006/relationships/image" Target="../media/image247.png"/><Relationship Id="rId53" Type="http://schemas.openxmlformats.org/officeDocument/2006/relationships/customXml" Target="../ink/ink259.xml"/><Relationship Id="rId74" Type="http://schemas.openxmlformats.org/officeDocument/2006/relationships/image" Target="../media/image268.png"/><Relationship Id="rId128" Type="http://schemas.openxmlformats.org/officeDocument/2006/relationships/customXml" Target="../ink/ink297.xml"/><Relationship Id="rId149" Type="http://schemas.openxmlformats.org/officeDocument/2006/relationships/image" Target="../media/image304.png"/><Relationship Id="rId5" Type="http://schemas.openxmlformats.org/officeDocument/2006/relationships/customXml" Target="../ink/ink235.xml"/><Relationship Id="rId95" Type="http://schemas.openxmlformats.org/officeDocument/2006/relationships/image" Target="../media/image277.png"/><Relationship Id="rId160" Type="http://schemas.openxmlformats.org/officeDocument/2006/relationships/customXml" Target="../ink/ink313.xml"/><Relationship Id="rId181" Type="http://schemas.openxmlformats.org/officeDocument/2006/relationships/customXml" Target="../ink/ink324.xml"/><Relationship Id="rId216" Type="http://schemas.openxmlformats.org/officeDocument/2006/relationships/customXml" Target="../ink/ink342.xml"/><Relationship Id="rId22" Type="http://schemas.openxmlformats.org/officeDocument/2006/relationships/image" Target="../media/image242.png"/><Relationship Id="rId43" Type="http://schemas.openxmlformats.org/officeDocument/2006/relationships/customXml" Target="../ink/ink254.xml"/><Relationship Id="rId64" Type="http://schemas.openxmlformats.org/officeDocument/2006/relationships/image" Target="../media/image263.png"/><Relationship Id="rId118" Type="http://schemas.openxmlformats.org/officeDocument/2006/relationships/customXml" Target="../ink/ink292.xml"/><Relationship Id="rId139" Type="http://schemas.openxmlformats.org/officeDocument/2006/relationships/image" Target="../media/image299.png"/><Relationship Id="rId85" Type="http://schemas.openxmlformats.org/officeDocument/2006/relationships/customXml" Target="../ink/ink275.xml"/><Relationship Id="rId150" Type="http://schemas.openxmlformats.org/officeDocument/2006/relationships/customXml" Target="../ink/ink308.xml"/><Relationship Id="rId171" Type="http://schemas.openxmlformats.org/officeDocument/2006/relationships/image" Target="../media/image315.png"/><Relationship Id="rId192" Type="http://schemas.openxmlformats.org/officeDocument/2006/relationships/image" Target="../media/image325.png"/><Relationship Id="rId206" Type="http://schemas.openxmlformats.org/officeDocument/2006/relationships/customXml" Target="../ink/ink337.xml"/><Relationship Id="rId227" Type="http://schemas.openxmlformats.org/officeDocument/2006/relationships/image" Target="../media/image342.png"/><Relationship Id="rId12" Type="http://schemas.openxmlformats.org/officeDocument/2006/relationships/image" Target="../media/image237.png"/><Relationship Id="rId33" Type="http://schemas.openxmlformats.org/officeDocument/2006/relationships/customXml" Target="../ink/ink249.xml"/><Relationship Id="rId108" Type="http://schemas.openxmlformats.org/officeDocument/2006/relationships/customXml" Target="../ink/ink287.xml"/><Relationship Id="rId129" Type="http://schemas.openxmlformats.org/officeDocument/2006/relationships/image" Target="../media/image294.png"/><Relationship Id="rId54" Type="http://schemas.openxmlformats.org/officeDocument/2006/relationships/image" Target="../media/image258.png"/><Relationship Id="rId75" Type="http://schemas.openxmlformats.org/officeDocument/2006/relationships/customXml" Target="../ink/ink270.xml"/><Relationship Id="rId96" Type="http://schemas.openxmlformats.org/officeDocument/2006/relationships/customXml" Target="../ink/ink281.xml"/><Relationship Id="rId140" Type="http://schemas.openxmlformats.org/officeDocument/2006/relationships/customXml" Target="../ink/ink303.xml"/><Relationship Id="rId161" Type="http://schemas.openxmlformats.org/officeDocument/2006/relationships/image" Target="../media/image310.png"/><Relationship Id="rId182" Type="http://schemas.openxmlformats.org/officeDocument/2006/relationships/image" Target="../media/image320.png"/><Relationship Id="rId217" Type="http://schemas.openxmlformats.org/officeDocument/2006/relationships/image" Target="../media/image337.png"/><Relationship Id="rId6" Type="http://schemas.openxmlformats.org/officeDocument/2006/relationships/image" Target="../media/image234.png"/><Relationship Id="rId23" Type="http://schemas.openxmlformats.org/officeDocument/2006/relationships/customXml" Target="../ink/ink244.xml"/><Relationship Id="rId119" Type="http://schemas.openxmlformats.org/officeDocument/2006/relationships/image" Target="../media/image289.png"/><Relationship Id="rId44" Type="http://schemas.openxmlformats.org/officeDocument/2006/relationships/image" Target="../media/image253.png"/><Relationship Id="rId65" Type="http://schemas.openxmlformats.org/officeDocument/2006/relationships/customXml" Target="../ink/ink265.xml"/><Relationship Id="rId86" Type="http://schemas.openxmlformats.org/officeDocument/2006/relationships/customXml" Target="../ink/ink276.xml"/><Relationship Id="rId130" Type="http://schemas.openxmlformats.org/officeDocument/2006/relationships/customXml" Target="../ink/ink298.xml"/><Relationship Id="rId151" Type="http://schemas.openxmlformats.org/officeDocument/2006/relationships/image" Target="../media/image305.png"/><Relationship Id="rId172" Type="http://schemas.openxmlformats.org/officeDocument/2006/relationships/customXml" Target="../ink/ink319.xml"/><Relationship Id="rId193" Type="http://schemas.openxmlformats.org/officeDocument/2006/relationships/customXml" Target="../ink/ink330.xml"/><Relationship Id="rId207" Type="http://schemas.openxmlformats.org/officeDocument/2006/relationships/image" Target="../media/image332.png"/><Relationship Id="rId228" Type="http://schemas.openxmlformats.org/officeDocument/2006/relationships/customXml" Target="../ink/ink348.xml"/><Relationship Id="rId13" Type="http://schemas.openxmlformats.org/officeDocument/2006/relationships/customXml" Target="../ink/ink239.xml"/><Relationship Id="rId109" Type="http://schemas.openxmlformats.org/officeDocument/2006/relationships/image" Target="../media/image284.png"/><Relationship Id="rId34" Type="http://schemas.openxmlformats.org/officeDocument/2006/relationships/image" Target="../media/image248.png"/><Relationship Id="rId55" Type="http://schemas.openxmlformats.org/officeDocument/2006/relationships/customXml" Target="../ink/ink260.xml"/><Relationship Id="rId76" Type="http://schemas.openxmlformats.org/officeDocument/2006/relationships/image" Target="../media/image269.png"/><Relationship Id="rId97" Type="http://schemas.openxmlformats.org/officeDocument/2006/relationships/image" Target="../media/image278.png"/><Relationship Id="rId120" Type="http://schemas.openxmlformats.org/officeDocument/2006/relationships/customXml" Target="../ink/ink293.xml"/><Relationship Id="rId141" Type="http://schemas.openxmlformats.org/officeDocument/2006/relationships/image" Target="../media/image300.png"/><Relationship Id="rId7" Type="http://schemas.openxmlformats.org/officeDocument/2006/relationships/customXml" Target="../ink/ink236.xml"/><Relationship Id="rId162" Type="http://schemas.openxmlformats.org/officeDocument/2006/relationships/customXml" Target="../ink/ink314.xml"/><Relationship Id="rId183" Type="http://schemas.openxmlformats.org/officeDocument/2006/relationships/customXml" Target="../ink/ink325.xml"/><Relationship Id="rId218" Type="http://schemas.openxmlformats.org/officeDocument/2006/relationships/customXml" Target="../ink/ink343.xml"/><Relationship Id="rId24" Type="http://schemas.openxmlformats.org/officeDocument/2006/relationships/image" Target="../media/image243.png"/><Relationship Id="rId45" Type="http://schemas.openxmlformats.org/officeDocument/2006/relationships/customXml" Target="../ink/ink255.xml"/><Relationship Id="rId66" Type="http://schemas.openxmlformats.org/officeDocument/2006/relationships/image" Target="../media/image264.png"/><Relationship Id="rId87" Type="http://schemas.openxmlformats.org/officeDocument/2006/relationships/image" Target="../media/image273.png"/><Relationship Id="rId110" Type="http://schemas.openxmlformats.org/officeDocument/2006/relationships/customXml" Target="../ink/ink288.xml"/><Relationship Id="rId131" Type="http://schemas.openxmlformats.org/officeDocument/2006/relationships/image" Target="../media/image295.png"/><Relationship Id="rId152" Type="http://schemas.openxmlformats.org/officeDocument/2006/relationships/customXml" Target="../ink/ink309.xml"/><Relationship Id="rId173" Type="http://schemas.openxmlformats.org/officeDocument/2006/relationships/image" Target="../media/image316.png"/><Relationship Id="rId194" Type="http://schemas.openxmlformats.org/officeDocument/2006/relationships/customXml" Target="../ink/ink331.xml"/><Relationship Id="rId208" Type="http://schemas.openxmlformats.org/officeDocument/2006/relationships/customXml" Target="../ink/ink338.xml"/><Relationship Id="rId229" Type="http://schemas.openxmlformats.org/officeDocument/2006/relationships/image" Target="../media/image343.png"/><Relationship Id="rId14" Type="http://schemas.openxmlformats.org/officeDocument/2006/relationships/image" Target="../media/image238.png"/><Relationship Id="rId35" Type="http://schemas.openxmlformats.org/officeDocument/2006/relationships/customXml" Target="../ink/ink250.xml"/><Relationship Id="rId56" Type="http://schemas.openxmlformats.org/officeDocument/2006/relationships/image" Target="../media/image259.png"/><Relationship Id="rId77" Type="http://schemas.openxmlformats.org/officeDocument/2006/relationships/customXml" Target="../ink/ink271.xml"/><Relationship Id="rId100" Type="http://schemas.openxmlformats.org/officeDocument/2006/relationships/customXml" Target="../ink/ink283.xml"/><Relationship Id="rId8" Type="http://schemas.openxmlformats.org/officeDocument/2006/relationships/image" Target="../media/image235.png"/><Relationship Id="rId98" Type="http://schemas.openxmlformats.org/officeDocument/2006/relationships/customXml" Target="../ink/ink282.xml"/><Relationship Id="rId121" Type="http://schemas.openxmlformats.org/officeDocument/2006/relationships/image" Target="../media/image290.png"/><Relationship Id="rId142" Type="http://schemas.openxmlformats.org/officeDocument/2006/relationships/customXml" Target="../ink/ink304.xml"/><Relationship Id="rId163" Type="http://schemas.openxmlformats.org/officeDocument/2006/relationships/image" Target="../media/image311.png"/><Relationship Id="rId184" Type="http://schemas.openxmlformats.org/officeDocument/2006/relationships/image" Target="../media/image321.png"/><Relationship Id="rId219" Type="http://schemas.openxmlformats.org/officeDocument/2006/relationships/image" Target="../media/image338.png"/><Relationship Id="rId230" Type="http://schemas.openxmlformats.org/officeDocument/2006/relationships/customXml" Target="../ink/ink349.xml"/><Relationship Id="rId25" Type="http://schemas.openxmlformats.org/officeDocument/2006/relationships/customXml" Target="../ink/ink245.xml"/><Relationship Id="rId46" Type="http://schemas.openxmlformats.org/officeDocument/2006/relationships/image" Target="../media/image254.png"/><Relationship Id="rId67" Type="http://schemas.openxmlformats.org/officeDocument/2006/relationships/customXml" Target="../ink/ink266.xml"/><Relationship Id="rId20" Type="http://schemas.openxmlformats.org/officeDocument/2006/relationships/image" Target="../media/image241.png"/><Relationship Id="rId41" Type="http://schemas.openxmlformats.org/officeDocument/2006/relationships/customXml" Target="../ink/ink253.xml"/><Relationship Id="rId62" Type="http://schemas.openxmlformats.org/officeDocument/2006/relationships/image" Target="../media/image262.png"/><Relationship Id="rId83" Type="http://schemas.openxmlformats.org/officeDocument/2006/relationships/customXml" Target="../ink/ink274.xml"/><Relationship Id="rId88" Type="http://schemas.openxmlformats.org/officeDocument/2006/relationships/customXml" Target="../ink/ink277.xml"/><Relationship Id="rId111" Type="http://schemas.openxmlformats.org/officeDocument/2006/relationships/image" Target="../media/image285.png"/><Relationship Id="rId132" Type="http://schemas.openxmlformats.org/officeDocument/2006/relationships/customXml" Target="../ink/ink299.xml"/><Relationship Id="rId153" Type="http://schemas.openxmlformats.org/officeDocument/2006/relationships/image" Target="../media/image306.png"/><Relationship Id="rId174" Type="http://schemas.openxmlformats.org/officeDocument/2006/relationships/customXml" Target="../ink/ink320.xml"/><Relationship Id="rId179" Type="http://schemas.openxmlformats.org/officeDocument/2006/relationships/customXml" Target="../ink/ink323.xml"/><Relationship Id="rId195" Type="http://schemas.openxmlformats.org/officeDocument/2006/relationships/image" Target="../media/image326.png"/><Relationship Id="rId209" Type="http://schemas.openxmlformats.org/officeDocument/2006/relationships/image" Target="../media/image333.png"/><Relationship Id="rId190" Type="http://schemas.openxmlformats.org/officeDocument/2006/relationships/image" Target="../media/image324.png"/><Relationship Id="rId204" Type="http://schemas.openxmlformats.org/officeDocument/2006/relationships/customXml" Target="../ink/ink336.xml"/><Relationship Id="rId220" Type="http://schemas.openxmlformats.org/officeDocument/2006/relationships/customXml" Target="../ink/ink344.xml"/><Relationship Id="rId225" Type="http://schemas.openxmlformats.org/officeDocument/2006/relationships/image" Target="../media/image341.png"/><Relationship Id="rId15" Type="http://schemas.openxmlformats.org/officeDocument/2006/relationships/customXml" Target="../ink/ink240.xml"/><Relationship Id="rId36" Type="http://schemas.openxmlformats.org/officeDocument/2006/relationships/image" Target="../media/image249.png"/><Relationship Id="rId57" Type="http://schemas.openxmlformats.org/officeDocument/2006/relationships/customXml" Target="../ink/ink261.xml"/><Relationship Id="rId106" Type="http://schemas.openxmlformats.org/officeDocument/2006/relationships/customXml" Target="../ink/ink286.xml"/><Relationship Id="rId127" Type="http://schemas.openxmlformats.org/officeDocument/2006/relationships/image" Target="../media/image293.png"/><Relationship Id="rId10" Type="http://schemas.openxmlformats.org/officeDocument/2006/relationships/image" Target="../media/image236.png"/><Relationship Id="rId31" Type="http://schemas.openxmlformats.org/officeDocument/2006/relationships/customXml" Target="../ink/ink248.xml"/><Relationship Id="rId52" Type="http://schemas.openxmlformats.org/officeDocument/2006/relationships/image" Target="../media/image257.png"/><Relationship Id="rId73" Type="http://schemas.openxmlformats.org/officeDocument/2006/relationships/customXml" Target="../ink/ink269.xml"/><Relationship Id="rId78" Type="http://schemas.openxmlformats.org/officeDocument/2006/relationships/image" Target="../media/image270.png"/><Relationship Id="rId94" Type="http://schemas.openxmlformats.org/officeDocument/2006/relationships/customXml" Target="../ink/ink280.xml"/><Relationship Id="rId99" Type="http://schemas.openxmlformats.org/officeDocument/2006/relationships/image" Target="../media/image279.png"/><Relationship Id="rId101" Type="http://schemas.openxmlformats.org/officeDocument/2006/relationships/image" Target="../media/image280.png"/><Relationship Id="rId122" Type="http://schemas.openxmlformats.org/officeDocument/2006/relationships/customXml" Target="../ink/ink294.xml"/><Relationship Id="rId143" Type="http://schemas.openxmlformats.org/officeDocument/2006/relationships/image" Target="../media/image301.png"/><Relationship Id="rId148" Type="http://schemas.openxmlformats.org/officeDocument/2006/relationships/customXml" Target="../ink/ink307.xml"/><Relationship Id="rId164" Type="http://schemas.openxmlformats.org/officeDocument/2006/relationships/customXml" Target="../ink/ink315.xml"/><Relationship Id="rId169" Type="http://schemas.openxmlformats.org/officeDocument/2006/relationships/image" Target="../media/image314.png"/><Relationship Id="rId185" Type="http://schemas.openxmlformats.org/officeDocument/2006/relationships/customXml" Target="../ink/ink326.xml"/><Relationship Id="rId4" Type="http://schemas.openxmlformats.org/officeDocument/2006/relationships/image" Target="../media/image233.png"/><Relationship Id="rId9" Type="http://schemas.openxmlformats.org/officeDocument/2006/relationships/customXml" Target="../ink/ink237.xml"/><Relationship Id="rId180" Type="http://schemas.openxmlformats.org/officeDocument/2006/relationships/image" Target="../media/image319.png"/><Relationship Id="rId210" Type="http://schemas.openxmlformats.org/officeDocument/2006/relationships/customXml" Target="../ink/ink339.xml"/><Relationship Id="rId215" Type="http://schemas.openxmlformats.org/officeDocument/2006/relationships/image" Target="../media/image336.png"/><Relationship Id="rId26" Type="http://schemas.openxmlformats.org/officeDocument/2006/relationships/image" Target="../media/image244.png"/><Relationship Id="rId231" Type="http://schemas.openxmlformats.org/officeDocument/2006/relationships/image" Target="../media/image344.png"/><Relationship Id="rId47" Type="http://schemas.openxmlformats.org/officeDocument/2006/relationships/customXml" Target="../ink/ink256.xml"/><Relationship Id="rId68" Type="http://schemas.openxmlformats.org/officeDocument/2006/relationships/image" Target="../media/image265.png"/><Relationship Id="rId89" Type="http://schemas.openxmlformats.org/officeDocument/2006/relationships/image" Target="../media/image274.png"/><Relationship Id="rId112" Type="http://schemas.openxmlformats.org/officeDocument/2006/relationships/customXml" Target="../ink/ink289.xml"/><Relationship Id="rId133" Type="http://schemas.openxmlformats.org/officeDocument/2006/relationships/image" Target="../media/image296.png"/><Relationship Id="rId154" Type="http://schemas.openxmlformats.org/officeDocument/2006/relationships/customXml" Target="../ink/ink310.xml"/><Relationship Id="rId175" Type="http://schemas.openxmlformats.org/officeDocument/2006/relationships/image" Target="../media/image317.png"/><Relationship Id="rId196" Type="http://schemas.openxmlformats.org/officeDocument/2006/relationships/customXml" Target="../ink/ink332.xml"/><Relationship Id="rId200" Type="http://schemas.openxmlformats.org/officeDocument/2006/relationships/customXml" Target="../ink/ink334.xml"/><Relationship Id="rId16" Type="http://schemas.openxmlformats.org/officeDocument/2006/relationships/image" Target="../media/image239.png"/><Relationship Id="rId221" Type="http://schemas.openxmlformats.org/officeDocument/2006/relationships/image" Target="../media/image339.png"/><Relationship Id="rId37" Type="http://schemas.openxmlformats.org/officeDocument/2006/relationships/customXml" Target="../ink/ink251.xml"/><Relationship Id="rId58" Type="http://schemas.openxmlformats.org/officeDocument/2006/relationships/image" Target="../media/image260.png"/><Relationship Id="rId79" Type="http://schemas.openxmlformats.org/officeDocument/2006/relationships/customXml" Target="../ink/ink272.xml"/><Relationship Id="rId102" Type="http://schemas.openxmlformats.org/officeDocument/2006/relationships/customXml" Target="../ink/ink284.xml"/><Relationship Id="rId123" Type="http://schemas.openxmlformats.org/officeDocument/2006/relationships/image" Target="../media/image291.png"/><Relationship Id="rId144" Type="http://schemas.openxmlformats.org/officeDocument/2006/relationships/customXml" Target="../ink/ink305.xml"/><Relationship Id="rId90" Type="http://schemas.openxmlformats.org/officeDocument/2006/relationships/customXml" Target="../ink/ink278.xml"/><Relationship Id="rId165" Type="http://schemas.openxmlformats.org/officeDocument/2006/relationships/image" Target="../media/image312.png"/><Relationship Id="rId186" Type="http://schemas.openxmlformats.org/officeDocument/2006/relationships/image" Target="../media/image322.png"/><Relationship Id="rId211" Type="http://schemas.openxmlformats.org/officeDocument/2006/relationships/image" Target="../media/image334.png"/><Relationship Id="rId232" Type="http://schemas.openxmlformats.org/officeDocument/2006/relationships/customXml" Target="../ink/ink350.xml"/><Relationship Id="rId27" Type="http://schemas.openxmlformats.org/officeDocument/2006/relationships/customXml" Target="../ink/ink246.xml"/><Relationship Id="rId48" Type="http://schemas.openxmlformats.org/officeDocument/2006/relationships/image" Target="../media/image255.png"/><Relationship Id="rId69" Type="http://schemas.openxmlformats.org/officeDocument/2006/relationships/customXml" Target="../ink/ink267.xml"/><Relationship Id="rId113" Type="http://schemas.openxmlformats.org/officeDocument/2006/relationships/image" Target="../media/image286.png"/><Relationship Id="rId134" Type="http://schemas.openxmlformats.org/officeDocument/2006/relationships/customXml" Target="../ink/ink300.xml"/><Relationship Id="rId80" Type="http://schemas.openxmlformats.org/officeDocument/2006/relationships/image" Target="../media/image271.png"/><Relationship Id="rId155" Type="http://schemas.openxmlformats.org/officeDocument/2006/relationships/image" Target="../media/image307.png"/><Relationship Id="rId176" Type="http://schemas.openxmlformats.org/officeDocument/2006/relationships/customXml" Target="../ink/ink321.xml"/><Relationship Id="rId197" Type="http://schemas.openxmlformats.org/officeDocument/2006/relationships/image" Target="../media/image327.png"/><Relationship Id="rId201" Type="http://schemas.openxmlformats.org/officeDocument/2006/relationships/image" Target="../media/image329.png"/><Relationship Id="rId222" Type="http://schemas.openxmlformats.org/officeDocument/2006/relationships/customXml" Target="../ink/ink345.xml"/><Relationship Id="rId17" Type="http://schemas.openxmlformats.org/officeDocument/2006/relationships/customXml" Target="../ink/ink241.xml"/><Relationship Id="rId38" Type="http://schemas.openxmlformats.org/officeDocument/2006/relationships/image" Target="../media/image250.png"/><Relationship Id="rId59" Type="http://schemas.openxmlformats.org/officeDocument/2006/relationships/customXml" Target="../ink/ink262.xml"/><Relationship Id="rId103" Type="http://schemas.openxmlformats.org/officeDocument/2006/relationships/image" Target="../media/image281.png"/><Relationship Id="rId124" Type="http://schemas.openxmlformats.org/officeDocument/2006/relationships/customXml" Target="../ink/ink295.xml"/><Relationship Id="rId70" Type="http://schemas.openxmlformats.org/officeDocument/2006/relationships/image" Target="../media/image266.png"/><Relationship Id="rId91" Type="http://schemas.openxmlformats.org/officeDocument/2006/relationships/image" Target="../media/image275.png"/><Relationship Id="rId145" Type="http://schemas.openxmlformats.org/officeDocument/2006/relationships/image" Target="../media/image302.png"/><Relationship Id="rId166" Type="http://schemas.openxmlformats.org/officeDocument/2006/relationships/customXml" Target="../ink/ink316.xml"/><Relationship Id="rId187" Type="http://schemas.openxmlformats.org/officeDocument/2006/relationships/customXml" Target="../ink/ink327.xml"/><Relationship Id="rId1" Type="http://schemas.openxmlformats.org/officeDocument/2006/relationships/slideLayout" Target="../slideLayouts/slideLayout7.xml"/><Relationship Id="rId212" Type="http://schemas.openxmlformats.org/officeDocument/2006/relationships/customXml" Target="../ink/ink340.xml"/><Relationship Id="rId233" Type="http://schemas.openxmlformats.org/officeDocument/2006/relationships/image" Target="../media/image345.png"/><Relationship Id="rId28" Type="http://schemas.openxmlformats.org/officeDocument/2006/relationships/image" Target="../media/image245.png"/><Relationship Id="rId49" Type="http://schemas.openxmlformats.org/officeDocument/2006/relationships/customXml" Target="../ink/ink257.xml"/><Relationship Id="rId114" Type="http://schemas.openxmlformats.org/officeDocument/2006/relationships/customXml" Target="../ink/ink290.xml"/><Relationship Id="rId60" Type="http://schemas.openxmlformats.org/officeDocument/2006/relationships/image" Target="../media/image261.png"/><Relationship Id="rId81" Type="http://schemas.openxmlformats.org/officeDocument/2006/relationships/customXml" Target="../ink/ink273.xml"/><Relationship Id="rId135" Type="http://schemas.openxmlformats.org/officeDocument/2006/relationships/image" Target="../media/image297.png"/><Relationship Id="rId156" Type="http://schemas.openxmlformats.org/officeDocument/2006/relationships/customXml" Target="../ink/ink311.xml"/><Relationship Id="rId177" Type="http://schemas.openxmlformats.org/officeDocument/2006/relationships/image" Target="../media/image318.png"/><Relationship Id="rId198" Type="http://schemas.openxmlformats.org/officeDocument/2006/relationships/customXml" Target="../ink/ink333.xml"/><Relationship Id="rId202" Type="http://schemas.openxmlformats.org/officeDocument/2006/relationships/customXml" Target="../ink/ink335.xml"/><Relationship Id="rId223" Type="http://schemas.openxmlformats.org/officeDocument/2006/relationships/image" Target="../media/image340.png"/><Relationship Id="rId18" Type="http://schemas.openxmlformats.org/officeDocument/2006/relationships/image" Target="../media/image240.png"/><Relationship Id="rId39" Type="http://schemas.openxmlformats.org/officeDocument/2006/relationships/customXml" Target="../ink/ink252.xml"/><Relationship Id="rId50" Type="http://schemas.openxmlformats.org/officeDocument/2006/relationships/image" Target="../media/image256.png"/><Relationship Id="rId104" Type="http://schemas.openxmlformats.org/officeDocument/2006/relationships/customXml" Target="../ink/ink285.xml"/><Relationship Id="rId125" Type="http://schemas.openxmlformats.org/officeDocument/2006/relationships/image" Target="../media/image292.png"/><Relationship Id="rId146" Type="http://schemas.openxmlformats.org/officeDocument/2006/relationships/customXml" Target="../ink/ink306.xml"/><Relationship Id="rId167" Type="http://schemas.openxmlformats.org/officeDocument/2006/relationships/image" Target="../media/image313.png"/><Relationship Id="rId188" Type="http://schemas.openxmlformats.org/officeDocument/2006/relationships/image" Target="../media/image323.png"/><Relationship Id="rId71" Type="http://schemas.openxmlformats.org/officeDocument/2006/relationships/customXml" Target="../ink/ink268.xml"/><Relationship Id="rId92" Type="http://schemas.openxmlformats.org/officeDocument/2006/relationships/customXml" Target="../ink/ink279.xml"/><Relationship Id="rId213" Type="http://schemas.openxmlformats.org/officeDocument/2006/relationships/image" Target="../media/image335.png"/><Relationship Id="rId2" Type="http://schemas.openxmlformats.org/officeDocument/2006/relationships/notesSlide" Target="../notesSlides/notesSlide11.xml"/><Relationship Id="rId29" Type="http://schemas.openxmlformats.org/officeDocument/2006/relationships/customXml" Target="../ink/ink247.xml"/><Relationship Id="rId40" Type="http://schemas.openxmlformats.org/officeDocument/2006/relationships/image" Target="../media/image251.png"/><Relationship Id="rId115" Type="http://schemas.openxmlformats.org/officeDocument/2006/relationships/image" Target="../media/image287.png"/><Relationship Id="rId136" Type="http://schemas.openxmlformats.org/officeDocument/2006/relationships/customXml" Target="../ink/ink301.xml"/><Relationship Id="rId157" Type="http://schemas.openxmlformats.org/officeDocument/2006/relationships/image" Target="../media/image308.png"/><Relationship Id="rId178" Type="http://schemas.openxmlformats.org/officeDocument/2006/relationships/customXml" Target="../ink/ink322.xml"/><Relationship Id="rId61" Type="http://schemas.openxmlformats.org/officeDocument/2006/relationships/customXml" Target="../ink/ink263.xml"/><Relationship Id="rId82" Type="http://schemas.openxmlformats.org/officeDocument/2006/relationships/image" Target="../media/image28.png"/><Relationship Id="rId199" Type="http://schemas.openxmlformats.org/officeDocument/2006/relationships/image" Target="../media/image328.png"/><Relationship Id="rId203" Type="http://schemas.openxmlformats.org/officeDocument/2006/relationships/image" Target="../media/image330.png"/><Relationship Id="rId19" Type="http://schemas.openxmlformats.org/officeDocument/2006/relationships/customXml" Target="../ink/ink242.xml"/><Relationship Id="rId224" Type="http://schemas.openxmlformats.org/officeDocument/2006/relationships/customXml" Target="../ink/ink346.xml"/><Relationship Id="rId30" Type="http://schemas.openxmlformats.org/officeDocument/2006/relationships/image" Target="../media/image246.png"/><Relationship Id="rId105" Type="http://schemas.openxmlformats.org/officeDocument/2006/relationships/image" Target="../media/image282.png"/><Relationship Id="rId126" Type="http://schemas.openxmlformats.org/officeDocument/2006/relationships/customXml" Target="../ink/ink296.xml"/><Relationship Id="rId147" Type="http://schemas.openxmlformats.org/officeDocument/2006/relationships/image" Target="../media/image303.png"/><Relationship Id="rId168" Type="http://schemas.openxmlformats.org/officeDocument/2006/relationships/customXml" Target="../ink/ink317.xml"/><Relationship Id="rId51" Type="http://schemas.openxmlformats.org/officeDocument/2006/relationships/customXml" Target="../ink/ink258.xml"/><Relationship Id="rId72" Type="http://schemas.openxmlformats.org/officeDocument/2006/relationships/image" Target="../media/image267.png"/><Relationship Id="rId93" Type="http://schemas.openxmlformats.org/officeDocument/2006/relationships/image" Target="../media/image276.png"/><Relationship Id="rId189" Type="http://schemas.openxmlformats.org/officeDocument/2006/relationships/customXml" Target="../ink/ink328.xml"/><Relationship Id="rId3" Type="http://schemas.openxmlformats.org/officeDocument/2006/relationships/customXml" Target="../ink/ink234.xml"/><Relationship Id="rId214" Type="http://schemas.openxmlformats.org/officeDocument/2006/relationships/customXml" Target="../ink/ink341.xml"/><Relationship Id="rId116" Type="http://schemas.openxmlformats.org/officeDocument/2006/relationships/customXml" Target="../ink/ink291.xml"/><Relationship Id="rId137" Type="http://schemas.openxmlformats.org/officeDocument/2006/relationships/image" Target="../media/image298.png"/><Relationship Id="rId158" Type="http://schemas.openxmlformats.org/officeDocument/2006/relationships/customXml" Target="../ink/ink312.xml"/></Relationships>
</file>

<file path=ppt/slides/_rels/slide14.xml.rels><?xml version="1.0" encoding="UTF-8" standalone="yes"?>
<Relationships xmlns="http://schemas.openxmlformats.org/package/2006/relationships"><Relationship Id="rId117" Type="http://schemas.openxmlformats.org/officeDocument/2006/relationships/image" Target="../media/image402.png"/><Relationship Id="rId299" Type="http://schemas.openxmlformats.org/officeDocument/2006/relationships/image" Target="../media/image490.png"/><Relationship Id="rId21" Type="http://schemas.openxmlformats.org/officeDocument/2006/relationships/image" Target="../media/image355.png"/><Relationship Id="rId63" Type="http://schemas.openxmlformats.org/officeDocument/2006/relationships/image" Target="../media/image376.png"/><Relationship Id="rId159" Type="http://schemas.openxmlformats.org/officeDocument/2006/relationships/image" Target="../media/image422.png"/><Relationship Id="rId324" Type="http://schemas.openxmlformats.org/officeDocument/2006/relationships/customXml" Target="../ink/ink513.xml"/><Relationship Id="rId366" Type="http://schemas.openxmlformats.org/officeDocument/2006/relationships/customXml" Target="../ink/ink534.xml"/><Relationship Id="rId170" Type="http://schemas.openxmlformats.org/officeDocument/2006/relationships/customXml" Target="../ink/ink435.xml"/><Relationship Id="rId226" Type="http://schemas.openxmlformats.org/officeDocument/2006/relationships/image" Target="../media/image455.png"/><Relationship Id="rId433" Type="http://schemas.openxmlformats.org/officeDocument/2006/relationships/image" Target="../media/image556.png"/><Relationship Id="rId268" Type="http://schemas.openxmlformats.org/officeDocument/2006/relationships/image" Target="../media/image476.png"/><Relationship Id="rId32" Type="http://schemas.openxmlformats.org/officeDocument/2006/relationships/customXml" Target="../ink/ink365.xml"/><Relationship Id="rId74" Type="http://schemas.openxmlformats.org/officeDocument/2006/relationships/customXml" Target="../ink/ink386.xml"/><Relationship Id="rId128" Type="http://schemas.openxmlformats.org/officeDocument/2006/relationships/customXml" Target="../ink/ink413.xml"/><Relationship Id="rId335" Type="http://schemas.openxmlformats.org/officeDocument/2006/relationships/image" Target="../media/image508.png"/><Relationship Id="rId377" Type="http://schemas.openxmlformats.org/officeDocument/2006/relationships/image" Target="../media/image529.png"/><Relationship Id="rId5" Type="http://schemas.openxmlformats.org/officeDocument/2006/relationships/image" Target="../media/image347.png"/><Relationship Id="rId181" Type="http://schemas.openxmlformats.org/officeDocument/2006/relationships/customXml" Target="../ink/ink441.xml"/><Relationship Id="rId237" Type="http://schemas.openxmlformats.org/officeDocument/2006/relationships/customXml" Target="../ink/ink469.xml"/><Relationship Id="rId402" Type="http://schemas.openxmlformats.org/officeDocument/2006/relationships/customXml" Target="../ink/ink552.xml"/><Relationship Id="rId279" Type="http://schemas.openxmlformats.org/officeDocument/2006/relationships/image" Target="../media/image480.png"/><Relationship Id="rId444" Type="http://schemas.openxmlformats.org/officeDocument/2006/relationships/customXml" Target="../ink/ink574.xml"/><Relationship Id="rId43" Type="http://schemas.openxmlformats.org/officeDocument/2006/relationships/image" Target="../media/image366.png"/><Relationship Id="rId139" Type="http://schemas.openxmlformats.org/officeDocument/2006/relationships/customXml" Target="../ink/ink419.xml"/><Relationship Id="rId290" Type="http://schemas.openxmlformats.org/officeDocument/2006/relationships/customXml" Target="../ink/ink496.xml"/><Relationship Id="rId304" Type="http://schemas.openxmlformats.org/officeDocument/2006/relationships/customXml" Target="../ink/ink503.xml"/><Relationship Id="rId346" Type="http://schemas.openxmlformats.org/officeDocument/2006/relationships/customXml" Target="../ink/ink524.xml"/><Relationship Id="rId388" Type="http://schemas.openxmlformats.org/officeDocument/2006/relationships/customXml" Target="../ink/ink545.xml"/><Relationship Id="rId85" Type="http://schemas.openxmlformats.org/officeDocument/2006/relationships/image" Target="../media/image386.png"/><Relationship Id="rId150" Type="http://schemas.openxmlformats.org/officeDocument/2006/relationships/image" Target="../media/image418.png"/><Relationship Id="rId192" Type="http://schemas.openxmlformats.org/officeDocument/2006/relationships/image" Target="../media/image438.png"/><Relationship Id="rId206" Type="http://schemas.openxmlformats.org/officeDocument/2006/relationships/image" Target="../media/image445.png"/><Relationship Id="rId413" Type="http://schemas.openxmlformats.org/officeDocument/2006/relationships/image" Target="../media/image547.png"/><Relationship Id="rId248" Type="http://schemas.openxmlformats.org/officeDocument/2006/relationships/image" Target="../media/image466.png"/><Relationship Id="rId455" Type="http://schemas.openxmlformats.org/officeDocument/2006/relationships/image" Target="../media/image567.png"/><Relationship Id="rId12" Type="http://schemas.openxmlformats.org/officeDocument/2006/relationships/customXml" Target="../ink/ink355.xml"/><Relationship Id="rId108" Type="http://schemas.openxmlformats.org/officeDocument/2006/relationships/customXml" Target="../ink/ink403.xml"/><Relationship Id="rId315" Type="http://schemas.openxmlformats.org/officeDocument/2006/relationships/image" Target="../media/image498.png"/><Relationship Id="rId357" Type="http://schemas.openxmlformats.org/officeDocument/2006/relationships/image" Target="../media/image519.png"/><Relationship Id="rId54" Type="http://schemas.openxmlformats.org/officeDocument/2006/relationships/customXml" Target="../ink/ink376.xml"/><Relationship Id="rId96" Type="http://schemas.openxmlformats.org/officeDocument/2006/relationships/customXml" Target="../ink/ink397.xml"/><Relationship Id="rId161" Type="http://schemas.openxmlformats.org/officeDocument/2006/relationships/image" Target="../media/image423.png"/><Relationship Id="rId217" Type="http://schemas.openxmlformats.org/officeDocument/2006/relationships/customXml" Target="../ink/ink459.xml"/><Relationship Id="rId399" Type="http://schemas.openxmlformats.org/officeDocument/2006/relationships/image" Target="../media/image540.png"/><Relationship Id="rId259" Type="http://schemas.openxmlformats.org/officeDocument/2006/relationships/customXml" Target="../ink/ink480.xml"/><Relationship Id="rId424" Type="http://schemas.openxmlformats.org/officeDocument/2006/relationships/image" Target="../media/image552.png"/><Relationship Id="rId23" Type="http://schemas.openxmlformats.org/officeDocument/2006/relationships/image" Target="../media/image356.png"/><Relationship Id="rId119" Type="http://schemas.openxmlformats.org/officeDocument/2006/relationships/image" Target="../media/image403.png"/><Relationship Id="rId270" Type="http://schemas.openxmlformats.org/officeDocument/2006/relationships/image" Target="../media/image477.png"/><Relationship Id="rId326" Type="http://schemas.openxmlformats.org/officeDocument/2006/relationships/customXml" Target="../ink/ink514.xml"/><Relationship Id="rId65" Type="http://schemas.openxmlformats.org/officeDocument/2006/relationships/image" Target="../media/image377.png"/><Relationship Id="rId130" Type="http://schemas.openxmlformats.org/officeDocument/2006/relationships/customXml" Target="../ink/ink414.xml"/><Relationship Id="rId368" Type="http://schemas.openxmlformats.org/officeDocument/2006/relationships/customXml" Target="../ink/ink535.xml"/><Relationship Id="rId172" Type="http://schemas.openxmlformats.org/officeDocument/2006/relationships/image" Target="../media/image428.png"/><Relationship Id="rId228" Type="http://schemas.openxmlformats.org/officeDocument/2006/relationships/image" Target="../media/image456.png"/><Relationship Id="rId435" Type="http://schemas.openxmlformats.org/officeDocument/2006/relationships/image" Target="../media/image557.png"/><Relationship Id="rId281" Type="http://schemas.openxmlformats.org/officeDocument/2006/relationships/image" Target="../media/image481.png"/><Relationship Id="rId337" Type="http://schemas.openxmlformats.org/officeDocument/2006/relationships/image" Target="../media/image509.png"/><Relationship Id="rId34" Type="http://schemas.openxmlformats.org/officeDocument/2006/relationships/customXml" Target="../ink/ink366.xml"/><Relationship Id="rId76" Type="http://schemas.openxmlformats.org/officeDocument/2006/relationships/customXml" Target="../ink/ink387.xml"/><Relationship Id="rId141" Type="http://schemas.openxmlformats.org/officeDocument/2006/relationships/customXml" Target="../ink/ink420.xml"/><Relationship Id="rId379" Type="http://schemas.openxmlformats.org/officeDocument/2006/relationships/image" Target="../media/image530.png"/><Relationship Id="rId7" Type="http://schemas.openxmlformats.org/officeDocument/2006/relationships/image" Target="../media/image348.png"/><Relationship Id="rId183" Type="http://schemas.openxmlformats.org/officeDocument/2006/relationships/customXml" Target="../ink/ink442.xml"/><Relationship Id="rId239" Type="http://schemas.openxmlformats.org/officeDocument/2006/relationships/customXml" Target="../ink/ink470.xml"/><Relationship Id="rId390" Type="http://schemas.openxmlformats.org/officeDocument/2006/relationships/customXml" Target="../ink/ink546.xml"/><Relationship Id="rId404" Type="http://schemas.openxmlformats.org/officeDocument/2006/relationships/customXml" Target="../ink/ink553.xml"/><Relationship Id="rId446" Type="http://schemas.openxmlformats.org/officeDocument/2006/relationships/customXml" Target="../ink/ink575.xml"/><Relationship Id="rId250" Type="http://schemas.openxmlformats.org/officeDocument/2006/relationships/image" Target="../media/image467.png"/><Relationship Id="rId292" Type="http://schemas.openxmlformats.org/officeDocument/2006/relationships/customXml" Target="../ink/ink497.xml"/><Relationship Id="rId306" Type="http://schemas.openxmlformats.org/officeDocument/2006/relationships/customXml" Target="../ink/ink504.xml"/><Relationship Id="rId45" Type="http://schemas.openxmlformats.org/officeDocument/2006/relationships/image" Target="../media/image367.png"/><Relationship Id="rId87" Type="http://schemas.openxmlformats.org/officeDocument/2006/relationships/image" Target="../media/image387.png"/><Relationship Id="rId110" Type="http://schemas.openxmlformats.org/officeDocument/2006/relationships/customXml" Target="../ink/ink404.xml"/><Relationship Id="rId348" Type="http://schemas.openxmlformats.org/officeDocument/2006/relationships/customXml" Target="../ink/ink525.xml"/><Relationship Id="rId152" Type="http://schemas.openxmlformats.org/officeDocument/2006/relationships/customXml" Target="../ink/ink426.xml"/><Relationship Id="rId194" Type="http://schemas.openxmlformats.org/officeDocument/2006/relationships/image" Target="../media/image439.png"/><Relationship Id="rId208" Type="http://schemas.openxmlformats.org/officeDocument/2006/relationships/image" Target="../media/image446.png"/><Relationship Id="rId415" Type="http://schemas.openxmlformats.org/officeDocument/2006/relationships/image" Target="../media/image548.png"/><Relationship Id="rId261" Type="http://schemas.openxmlformats.org/officeDocument/2006/relationships/customXml" Target="../ink/ink481.xml"/><Relationship Id="rId14" Type="http://schemas.openxmlformats.org/officeDocument/2006/relationships/customXml" Target="../ink/ink356.xml"/><Relationship Id="rId56" Type="http://schemas.openxmlformats.org/officeDocument/2006/relationships/customXml" Target="../ink/ink377.xml"/><Relationship Id="rId317" Type="http://schemas.openxmlformats.org/officeDocument/2006/relationships/image" Target="../media/image499.png"/><Relationship Id="rId359" Type="http://schemas.openxmlformats.org/officeDocument/2006/relationships/image" Target="../media/image520.png"/><Relationship Id="rId98" Type="http://schemas.openxmlformats.org/officeDocument/2006/relationships/customXml" Target="../ink/ink398.xml"/><Relationship Id="rId121" Type="http://schemas.openxmlformats.org/officeDocument/2006/relationships/image" Target="../media/image404.png"/><Relationship Id="rId163" Type="http://schemas.openxmlformats.org/officeDocument/2006/relationships/image" Target="../media/image424.png"/><Relationship Id="rId219" Type="http://schemas.openxmlformats.org/officeDocument/2006/relationships/customXml" Target="../ink/ink460.xml"/><Relationship Id="rId370" Type="http://schemas.openxmlformats.org/officeDocument/2006/relationships/customXml" Target="../ink/ink536.xml"/><Relationship Id="rId426" Type="http://schemas.openxmlformats.org/officeDocument/2006/relationships/customXml" Target="../ink/ink565.xml"/><Relationship Id="rId230" Type="http://schemas.openxmlformats.org/officeDocument/2006/relationships/image" Target="../media/image457.png"/><Relationship Id="rId25" Type="http://schemas.openxmlformats.org/officeDocument/2006/relationships/image" Target="../media/image357.png"/><Relationship Id="rId67" Type="http://schemas.openxmlformats.org/officeDocument/2006/relationships/image" Target="../media/image378.png"/><Relationship Id="rId272" Type="http://schemas.openxmlformats.org/officeDocument/2006/relationships/customXml" Target="../ink/ink487.xml"/><Relationship Id="rId328" Type="http://schemas.openxmlformats.org/officeDocument/2006/relationships/customXml" Target="../ink/ink515.xml"/><Relationship Id="rId132" Type="http://schemas.openxmlformats.org/officeDocument/2006/relationships/customXml" Target="../ink/ink415.xml"/><Relationship Id="rId174" Type="http://schemas.openxmlformats.org/officeDocument/2006/relationships/image" Target="../media/image429.png"/><Relationship Id="rId381" Type="http://schemas.openxmlformats.org/officeDocument/2006/relationships/image" Target="../media/image531.png"/><Relationship Id="rId241" Type="http://schemas.openxmlformats.org/officeDocument/2006/relationships/customXml" Target="../ink/ink471.xml"/><Relationship Id="rId437" Type="http://schemas.openxmlformats.org/officeDocument/2006/relationships/image" Target="../media/image558.png"/><Relationship Id="rId36" Type="http://schemas.openxmlformats.org/officeDocument/2006/relationships/customXml" Target="../ink/ink367.xml"/><Relationship Id="rId283" Type="http://schemas.openxmlformats.org/officeDocument/2006/relationships/image" Target="../media/image482.png"/><Relationship Id="rId339" Type="http://schemas.openxmlformats.org/officeDocument/2006/relationships/image" Target="../media/image510.png"/><Relationship Id="rId78" Type="http://schemas.openxmlformats.org/officeDocument/2006/relationships/customXml" Target="../ink/ink388.xml"/><Relationship Id="rId101" Type="http://schemas.openxmlformats.org/officeDocument/2006/relationships/image" Target="../media/image394.png"/><Relationship Id="rId143" Type="http://schemas.openxmlformats.org/officeDocument/2006/relationships/customXml" Target="../ink/ink421.xml"/><Relationship Id="rId185" Type="http://schemas.openxmlformats.org/officeDocument/2006/relationships/customXml" Target="../ink/ink443.xml"/><Relationship Id="rId350" Type="http://schemas.openxmlformats.org/officeDocument/2006/relationships/customXml" Target="../ink/ink526.xml"/><Relationship Id="rId406" Type="http://schemas.openxmlformats.org/officeDocument/2006/relationships/customXml" Target="../ink/ink554.xml"/><Relationship Id="rId9" Type="http://schemas.openxmlformats.org/officeDocument/2006/relationships/image" Target="../media/image349.png"/><Relationship Id="rId210" Type="http://schemas.openxmlformats.org/officeDocument/2006/relationships/image" Target="../media/image447.png"/><Relationship Id="rId392" Type="http://schemas.openxmlformats.org/officeDocument/2006/relationships/customXml" Target="../ink/ink547.xml"/><Relationship Id="rId448" Type="http://schemas.openxmlformats.org/officeDocument/2006/relationships/customXml" Target="../ink/ink576.xml"/><Relationship Id="rId252" Type="http://schemas.openxmlformats.org/officeDocument/2006/relationships/image" Target="../media/image468.png"/><Relationship Id="rId294" Type="http://schemas.openxmlformats.org/officeDocument/2006/relationships/customXml" Target="../ink/ink498.xml"/><Relationship Id="rId308" Type="http://schemas.openxmlformats.org/officeDocument/2006/relationships/customXml" Target="../ink/ink505.xml"/><Relationship Id="rId47" Type="http://schemas.openxmlformats.org/officeDocument/2006/relationships/image" Target="../media/image368.png"/><Relationship Id="rId89" Type="http://schemas.openxmlformats.org/officeDocument/2006/relationships/image" Target="../media/image388.png"/><Relationship Id="rId112" Type="http://schemas.openxmlformats.org/officeDocument/2006/relationships/customXml" Target="../ink/ink405.xml"/><Relationship Id="rId154" Type="http://schemas.openxmlformats.org/officeDocument/2006/relationships/customXml" Target="../ink/ink427.xml"/><Relationship Id="rId361" Type="http://schemas.openxmlformats.org/officeDocument/2006/relationships/image" Target="../media/image521.png"/><Relationship Id="rId196" Type="http://schemas.openxmlformats.org/officeDocument/2006/relationships/image" Target="../media/image440.png"/><Relationship Id="rId417" Type="http://schemas.openxmlformats.org/officeDocument/2006/relationships/image" Target="../media/image549.png"/><Relationship Id="rId16" Type="http://schemas.openxmlformats.org/officeDocument/2006/relationships/customXml" Target="../ink/ink357.xml"/><Relationship Id="rId221" Type="http://schemas.openxmlformats.org/officeDocument/2006/relationships/customXml" Target="../ink/ink461.xml"/><Relationship Id="rId263" Type="http://schemas.openxmlformats.org/officeDocument/2006/relationships/customXml" Target="../ink/ink482.xml"/><Relationship Id="rId319" Type="http://schemas.openxmlformats.org/officeDocument/2006/relationships/image" Target="../media/image500.png"/><Relationship Id="rId58" Type="http://schemas.openxmlformats.org/officeDocument/2006/relationships/customXml" Target="../ink/ink378.xml"/><Relationship Id="rId123" Type="http://schemas.openxmlformats.org/officeDocument/2006/relationships/image" Target="../media/image405.png"/><Relationship Id="rId330" Type="http://schemas.openxmlformats.org/officeDocument/2006/relationships/customXml" Target="../ink/ink516.xml"/><Relationship Id="rId165" Type="http://schemas.openxmlformats.org/officeDocument/2006/relationships/image" Target="../media/image425.png"/><Relationship Id="rId372" Type="http://schemas.openxmlformats.org/officeDocument/2006/relationships/customXml" Target="../ink/ink537.xml"/><Relationship Id="rId428" Type="http://schemas.openxmlformats.org/officeDocument/2006/relationships/customXml" Target="../ink/ink566.xml"/><Relationship Id="rId232" Type="http://schemas.openxmlformats.org/officeDocument/2006/relationships/image" Target="../media/image458.png"/><Relationship Id="rId274" Type="http://schemas.openxmlformats.org/officeDocument/2006/relationships/customXml" Target="../ink/ink488.xml"/><Relationship Id="rId27" Type="http://schemas.openxmlformats.org/officeDocument/2006/relationships/image" Target="../media/image358.png"/><Relationship Id="rId69" Type="http://schemas.openxmlformats.org/officeDocument/2006/relationships/image" Target="../media/image379.png"/><Relationship Id="rId134" Type="http://schemas.openxmlformats.org/officeDocument/2006/relationships/customXml" Target="../ink/ink416.xml"/><Relationship Id="rId80" Type="http://schemas.openxmlformats.org/officeDocument/2006/relationships/customXml" Target="../ink/ink389.xml"/><Relationship Id="rId176" Type="http://schemas.openxmlformats.org/officeDocument/2006/relationships/image" Target="../media/image430.png"/><Relationship Id="rId341" Type="http://schemas.openxmlformats.org/officeDocument/2006/relationships/image" Target="../media/image511.png"/><Relationship Id="rId383" Type="http://schemas.openxmlformats.org/officeDocument/2006/relationships/image" Target="../media/image532.png"/><Relationship Id="rId439" Type="http://schemas.openxmlformats.org/officeDocument/2006/relationships/image" Target="../media/image559.png"/><Relationship Id="rId201" Type="http://schemas.openxmlformats.org/officeDocument/2006/relationships/customXml" Target="../ink/ink451.xml"/><Relationship Id="rId243" Type="http://schemas.openxmlformats.org/officeDocument/2006/relationships/customXml" Target="../ink/ink472.xml"/><Relationship Id="rId285" Type="http://schemas.openxmlformats.org/officeDocument/2006/relationships/image" Target="../media/image483.png"/><Relationship Id="rId450" Type="http://schemas.openxmlformats.org/officeDocument/2006/relationships/customXml" Target="../ink/ink577.xml"/><Relationship Id="rId38" Type="http://schemas.openxmlformats.org/officeDocument/2006/relationships/customXml" Target="../ink/ink368.xml"/><Relationship Id="rId103" Type="http://schemas.openxmlformats.org/officeDocument/2006/relationships/image" Target="../media/image395.png"/><Relationship Id="rId310" Type="http://schemas.openxmlformats.org/officeDocument/2006/relationships/customXml" Target="../ink/ink506.xml"/><Relationship Id="rId91" Type="http://schemas.openxmlformats.org/officeDocument/2006/relationships/image" Target="../media/image389.png"/><Relationship Id="rId145" Type="http://schemas.openxmlformats.org/officeDocument/2006/relationships/customXml" Target="../ink/ink422.xml"/><Relationship Id="rId187" Type="http://schemas.openxmlformats.org/officeDocument/2006/relationships/customXml" Target="../ink/ink444.xml"/><Relationship Id="rId352" Type="http://schemas.openxmlformats.org/officeDocument/2006/relationships/customXml" Target="../ink/ink527.xml"/><Relationship Id="rId394" Type="http://schemas.openxmlformats.org/officeDocument/2006/relationships/customXml" Target="../ink/ink548.xml"/><Relationship Id="rId408" Type="http://schemas.openxmlformats.org/officeDocument/2006/relationships/customXml" Target="../ink/ink555.xml"/><Relationship Id="rId212" Type="http://schemas.openxmlformats.org/officeDocument/2006/relationships/image" Target="../media/image448.png"/><Relationship Id="rId254" Type="http://schemas.openxmlformats.org/officeDocument/2006/relationships/image" Target="../media/image469.png"/><Relationship Id="rId49" Type="http://schemas.openxmlformats.org/officeDocument/2006/relationships/image" Target="../media/image369.png"/><Relationship Id="rId114" Type="http://schemas.openxmlformats.org/officeDocument/2006/relationships/customXml" Target="../ink/ink406.xml"/><Relationship Id="rId296" Type="http://schemas.openxmlformats.org/officeDocument/2006/relationships/customXml" Target="../ink/ink499.xml"/><Relationship Id="rId60" Type="http://schemas.openxmlformats.org/officeDocument/2006/relationships/customXml" Target="../ink/ink379.xml"/><Relationship Id="rId156" Type="http://schemas.openxmlformats.org/officeDocument/2006/relationships/customXml" Target="../ink/ink428.xml"/><Relationship Id="rId198" Type="http://schemas.openxmlformats.org/officeDocument/2006/relationships/image" Target="../media/image441.png"/><Relationship Id="rId321" Type="http://schemas.openxmlformats.org/officeDocument/2006/relationships/image" Target="../media/image501.png"/><Relationship Id="rId363" Type="http://schemas.openxmlformats.org/officeDocument/2006/relationships/image" Target="../media/image522.png"/><Relationship Id="rId419" Type="http://schemas.openxmlformats.org/officeDocument/2006/relationships/customXml" Target="../ink/ink561.xml"/><Relationship Id="rId223" Type="http://schemas.openxmlformats.org/officeDocument/2006/relationships/customXml" Target="../ink/ink462.xml"/><Relationship Id="rId430" Type="http://schemas.openxmlformats.org/officeDocument/2006/relationships/customXml" Target="../ink/ink567.xml"/><Relationship Id="rId18" Type="http://schemas.openxmlformats.org/officeDocument/2006/relationships/customXml" Target="../ink/ink358.xml"/><Relationship Id="rId265" Type="http://schemas.openxmlformats.org/officeDocument/2006/relationships/customXml" Target="../ink/ink483.xml"/><Relationship Id="rId125" Type="http://schemas.openxmlformats.org/officeDocument/2006/relationships/image" Target="../media/image406.png"/><Relationship Id="rId167" Type="http://schemas.openxmlformats.org/officeDocument/2006/relationships/image" Target="../media/image426.png"/><Relationship Id="rId332" Type="http://schemas.openxmlformats.org/officeDocument/2006/relationships/customXml" Target="../ink/ink517.xml"/><Relationship Id="rId374" Type="http://schemas.openxmlformats.org/officeDocument/2006/relationships/customXml" Target="../ink/ink538.xml"/><Relationship Id="rId71" Type="http://schemas.openxmlformats.org/officeDocument/2006/relationships/image" Target="../media/image380.png"/><Relationship Id="rId92" Type="http://schemas.openxmlformats.org/officeDocument/2006/relationships/customXml" Target="../ink/ink395.xml"/><Relationship Id="rId213" Type="http://schemas.openxmlformats.org/officeDocument/2006/relationships/customXml" Target="../ink/ink457.xml"/><Relationship Id="rId234" Type="http://schemas.openxmlformats.org/officeDocument/2006/relationships/image" Target="../media/image459.png"/><Relationship Id="rId420" Type="http://schemas.openxmlformats.org/officeDocument/2006/relationships/image" Target="../media/image550.png"/><Relationship Id="rId2" Type="http://schemas.openxmlformats.org/officeDocument/2006/relationships/notesSlide" Target="../notesSlides/notesSlide12.xml"/><Relationship Id="rId29" Type="http://schemas.openxmlformats.org/officeDocument/2006/relationships/image" Target="../media/image359.png"/><Relationship Id="rId255" Type="http://schemas.openxmlformats.org/officeDocument/2006/relationships/customXml" Target="../ink/ink478.xml"/><Relationship Id="rId276" Type="http://schemas.openxmlformats.org/officeDocument/2006/relationships/customXml" Target="../ink/ink489.xml"/><Relationship Id="rId297" Type="http://schemas.openxmlformats.org/officeDocument/2006/relationships/image" Target="../media/image489.png"/><Relationship Id="rId441" Type="http://schemas.openxmlformats.org/officeDocument/2006/relationships/image" Target="../media/image560.png"/><Relationship Id="rId40" Type="http://schemas.openxmlformats.org/officeDocument/2006/relationships/customXml" Target="../ink/ink369.xml"/><Relationship Id="rId115" Type="http://schemas.openxmlformats.org/officeDocument/2006/relationships/image" Target="../media/image401.png"/><Relationship Id="rId136" Type="http://schemas.openxmlformats.org/officeDocument/2006/relationships/customXml" Target="../ink/ink417.xml"/><Relationship Id="rId157" Type="http://schemas.openxmlformats.org/officeDocument/2006/relationships/image" Target="../media/image421.png"/><Relationship Id="rId178" Type="http://schemas.openxmlformats.org/officeDocument/2006/relationships/image" Target="../media/image431.png"/><Relationship Id="rId301" Type="http://schemas.openxmlformats.org/officeDocument/2006/relationships/image" Target="../media/image491.png"/><Relationship Id="rId322" Type="http://schemas.openxmlformats.org/officeDocument/2006/relationships/customXml" Target="../ink/ink512.xml"/><Relationship Id="rId343" Type="http://schemas.openxmlformats.org/officeDocument/2006/relationships/image" Target="../media/image512.png"/><Relationship Id="rId364" Type="http://schemas.openxmlformats.org/officeDocument/2006/relationships/customXml" Target="../ink/ink533.xml"/><Relationship Id="rId61" Type="http://schemas.openxmlformats.org/officeDocument/2006/relationships/image" Target="../media/image375.png"/><Relationship Id="rId82" Type="http://schemas.openxmlformats.org/officeDocument/2006/relationships/customXml" Target="../ink/ink390.xml"/><Relationship Id="rId199" Type="http://schemas.openxmlformats.org/officeDocument/2006/relationships/customXml" Target="../ink/ink450.xml"/><Relationship Id="rId203" Type="http://schemas.openxmlformats.org/officeDocument/2006/relationships/customXml" Target="../ink/ink452.xml"/><Relationship Id="rId385" Type="http://schemas.openxmlformats.org/officeDocument/2006/relationships/image" Target="../media/image533.png"/><Relationship Id="rId19" Type="http://schemas.openxmlformats.org/officeDocument/2006/relationships/image" Target="../media/image354.png"/><Relationship Id="rId224" Type="http://schemas.openxmlformats.org/officeDocument/2006/relationships/image" Target="../media/image454.png"/><Relationship Id="rId245" Type="http://schemas.openxmlformats.org/officeDocument/2006/relationships/customXml" Target="../ink/ink473.xml"/><Relationship Id="rId266" Type="http://schemas.openxmlformats.org/officeDocument/2006/relationships/image" Target="../media/image475.png"/><Relationship Id="rId287" Type="http://schemas.openxmlformats.org/officeDocument/2006/relationships/image" Target="../media/image484.png"/><Relationship Id="rId410" Type="http://schemas.openxmlformats.org/officeDocument/2006/relationships/customXml" Target="../ink/ink556.xml"/><Relationship Id="rId431" Type="http://schemas.openxmlformats.org/officeDocument/2006/relationships/image" Target="../media/image555.png"/><Relationship Id="rId452" Type="http://schemas.openxmlformats.org/officeDocument/2006/relationships/customXml" Target="../ink/ink578.xml"/><Relationship Id="rId30" Type="http://schemas.openxmlformats.org/officeDocument/2006/relationships/customXml" Target="../ink/ink364.xml"/><Relationship Id="rId105" Type="http://schemas.openxmlformats.org/officeDocument/2006/relationships/image" Target="../media/image396.png"/><Relationship Id="rId126" Type="http://schemas.openxmlformats.org/officeDocument/2006/relationships/customXml" Target="../ink/ink412.xml"/><Relationship Id="rId147" Type="http://schemas.openxmlformats.org/officeDocument/2006/relationships/customXml" Target="../ink/ink423.xml"/><Relationship Id="rId168" Type="http://schemas.openxmlformats.org/officeDocument/2006/relationships/customXml" Target="../ink/ink434.xml"/><Relationship Id="rId312" Type="http://schemas.openxmlformats.org/officeDocument/2006/relationships/customXml" Target="../ink/ink507.xml"/><Relationship Id="rId333" Type="http://schemas.openxmlformats.org/officeDocument/2006/relationships/image" Target="../media/image507.png"/><Relationship Id="rId354" Type="http://schemas.openxmlformats.org/officeDocument/2006/relationships/customXml" Target="../ink/ink528.xml"/><Relationship Id="rId51" Type="http://schemas.openxmlformats.org/officeDocument/2006/relationships/image" Target="../media/image370.png"/><Relationship Id="rId72" Type="http://schemas.openxmlformats.org/officeDocument/2006/relationships/customXml" Target="../ink/ink385.xml"/><Relationship Id="rId93" Type="http://schemas.openxmlformats.org/officeDocument/2006/relationships/image" Target="../media/image390.png"/><Relationship Id="rId189" Type="http://schemas.openxmlformats.org/officeDocument/2006/relationships/customXml" Target="../ink/ink445.xml"/><Relationship Id="rId375" Type="http://schemas.openxmlformats.org/officeDocument/2006/relationships/image" Target="../media/image528.png"/><Relationship Id="rId396" Type="http://schemas.openxmlformats.org/officeDocument/2006/relationships/customXml" Target="../ink/ink549.xml"/><Relationship Id="rId3" Type="http://schemas.openxmlformats.org/officeDocument/2006/relationships/image" Target="../media/image346.png"/><Relationship Id="rId214" Type="http://schemas.openxmlformats.org/officeDocument/2006/relationships/image" Target="../media/image449.png"/><Relationship Id="rId235" Type="http://schemas.openxmlformats.org/officeDocument/2006/relationships/customXml" Target="../ink/ink468.xml"/><Relationship Id="rId256" Type="http://schemas.openxmlformats.org/officeDocument/2006/relationships/image" Target="../media/image470.png"/><Relationship Id="rId277" Type="http://schemas.openxmlformats.org/officeDocument/2006/relationships/image" Target="../media/image303.png"/><Relationship Id="rId298" Type="http://schemas.openxmlformats.org/officeDocument/2006/relationships/customXml" Target="../ink/ink500.xml"/><Relationship Id="rId400" Type="http://schemas.openxmlformats.org/officeDocument/2006/relationships/customXml" Target="../ink/ink551.xml"/><Relationship Id="rId421" Type="http://schemas.openxmlformats.org/officeDocument/2006/relationships/customXml" Target="../ink/ink562.xml"/><Relationship Id="rId442" Type="http://schemas.openxmlformats.org/officeDocument/2006/relationships/customXml" Target="../ink/ink573.xml"/><Relationship Id="rId116" Type="http://schemas.openxmlformats.org/officeDocument/2006/relationships/customXml" Target="../ink/ink407.xml"/><Relationship Id="rId137" Type="http://schemas.openxmlformats.org/officeDocument/2006/relationships/customXml" Target="../ink/ink418.xml"/><Relationship Id="rId158" Type="http://schemas.openxmlformats.org/officeDocument/2006/relationships/customXml" Target="../ink/ink429.xml"/><Relationship Id="rId302" Type="http://schemas.openxmlformats.org/officeDocument/2006/relationships/customXml" Target="../ink/ink502.xml"/><Relationship Id="rId323" Type="http://schemas.openxmlformats.org/officeDocument/2006/relationships/image" Target="../media/image502.png"/><Relationship Id="rId344" Type="http://schemas.openxmlformats.org/officeDocument/2006/relationships/customXml" Target="../ink/ink523.xml"/><Relationship Id="rId20" Type="http://schemas.openxmlformats.org/officeDocument/2006/relationships/customXml" Target="../ink/ink359.xml"/><Relationship Id="rId41" Type="http://schemas.openxmlformats.org/officeDocument/2006/relationships/image" Target="../media/image365.png"/><Relationship Id="rId62" Type="http://schemas.openxmlformats.org/officeDocument/2006/relationships/customXml" Target="../ink/ink380.xml"/><Relationship Id="rId83" Type="http://schemas.openxmlformats.org/officeDocument/2006/relationships/image" Target="../media/image385.png"/><Relationship Id="rId179" Type="http://schemas.openxmlformats.org/officeDocument/2006/relationships/customXml" Target="../ink/ink440.xml"/><Relationship Id="rId365" Type="http://schemas.openxmlformats.org/officeDocument/2006/relationships/image" Target="../media/image523.png"/><Relationship Id="rId386" Type="http://schemas.openxmlformats.org/officeDocument/2006/relationships/customXml" Target="../ink/ink544.xml"/><Relationship Id="rId190" Type="http://schemas.openxmlformats.org/officeDocument/2006/relationships/image" Target="../media/image437.png"/><Relationship Id="rId204" Type="http://schemas.openxmlformats.org/officeDocument/2006/relationships/image" Target="../media/image444.png"/><Relationship Id="rId225" Type="http://schemas.openxmlformats.org/officeDocument/2006/relationships/customXml" Target="../ink/ink463.xml"/><Relationship Id="rId246" Type="http://schemas.openxmlformats.org/officeDocument/2006/relationships/image" Target="../media/image465.png"/><Relationship Id="rId267" Type="http://schemas.openxmlformats.org/officeDocument/2006/relationships/customXml" Target="../ink/ink484.xml"/><Relationship Id="rId288" Type="http://schemas.openxmlformats.org/officeDocument/2006/relationships/customXml" Target="../ink/ink495.xml"/><Relationship Id="rId411" Type="http://schemas.openxmlformats.org/officeDocument/2006/relationships/image" Target="../media/image546.png"/><Relationship Id="rId432" Type="http://schemas.openxmlformats.org/officeDocument/2006/relationships/customXml" Target="../ink/ink568.xml"/><Relationship Id="rId453" Type="http://schemas.openxmlformats.org/officeDocument/2006/relationships/image" Target="../media/image566.png"/><Relationship Id="rId106" Type="http://schemas.openxmlformats.org/officeDocument/2006/relationships/customXml" Target="../ink/ink402.xml"/><Relationship Id="rId127" Type="http://schemas.openxmlformats.org/officeDocument/2006/relationships/image" Target="../media/image407.png"/><Relationship Id="rId313" Type="http://schemas.openxmlformats.org/officeDocument/2006/relationships/image" Target="../media/image497.png"/><Relationship Id="rId10" Type="http://schemas.openxmlformats.org/officeDocument/2006/relationships/customXml" Target="../ink/ink354.xml"/><Relationship Id="rId31" Type="http://schemas.openxmlformats.org/officeDocument/2006/relationships/image" Target="../media/image360.png"/><Relationship Id="rId52" Type="http://schemas.openxmlformats.org/officeDocument/2006/relationships/customXml" Target="../ink/ink375.xml"/><Relationship Id="rId73" Type="http://schemas.openxmlformats.org/officeDocument/2006/relationships/image" Target="../media/image28.png"/><Relationship Id="rId94" Type="http://schemas.openxmlformats.org/officeDocument/2006/relationships/customXml" Target="../ink/ink396.xml"/><Relationship Id="rId148" Type="http://schemas.openxmlformats.org/officeDocument/2006/relationships/image" Target="../media/image417.png"/><Relationship Id="rId169" Type="http://schemas.openxmlformats.org/officeDocument/2006/relationships/image" Target="../media/image427.png"/><Relationship Id="rId334" Type="http://schemas.openxmlformats.org/officeDocument/2006/relationships/customXml" Target="../ink/ink518.xml"/><Relationship Id="rId355" Type="http://schemas.openxmlformats.org/officeDocument/2006/relationships/image" Target="../media/image518.png"/><Relationship Id="rId376" Type="http://schemas.openxmlformats.org/officeDocument/2006/relationships/customXml" Target="../ink/ink539.xml"/><Relationship Id="rId397" Type="http://schemas.openxmlformats.org/officeDocument/2006/relationships/image" Target="../media/image539.png"/><Relationship Id="rId4" Type="http://schemas.openxmlformats.org/officeDocument/2006/relationships/customXml" Target="../ink/ink351.xml"/><Relationship Id="rId180" Type="http://schemas.openxmlformats.org/officeDocument/2006/relationships/image" Target="../media/image432.png"/><Relationship Id="rId215" Type="http://schemas.openxmlformats.org/officeDocument/2006/relationships/customXml" Target="../ink/ink458.xml"/><Relationship Id="rId236" Type="http://schemas.openxmlformats.org/officeDocument/2006/relationships/image" Target="../media/image460.png"/><Relationship Id="rId257" Type="http://schemas.openxmlformats.org/officeDocument/2006/relationships/customXml" Target="../ink/ink479.xml"/><Relationship Id="rId278" Type="http://schemas.openxmlformats.org/officeDocument/2006/relationships/customXml" Target="../ink/ink490.xml"/><Relationship Id="rId401" Type="http://schemas.openxmlformats.org/officeDocument/2006/relationships/image" Target="../media/image541.png"/><Relationship Id="rId422" Type="http://schemas.openxmlformats.org/officeDocument/2006/relationships/image" Target="../media/image551.png"/><Relationship Id="rId443" Type="http://schemas.openxmlformats.org/officeDocument/2006/relationships/image" Target="../media/image561.png"/><Relationship Id="rId303" Type="http://schemas.openxmlformats.org/officeDocument/2006/relationships/image" Target="../media/image492.png"/><Relationship Id="rId42" Type="http://schemas.openxmlformats.org/officeDocument/2006/relationships/customXml" Target="../ink/ink370.xml"/><Relationship Id="rId84" Type="http://schemas.openxmlformats.org/officeDocument/2006/relationships/customXml" Target="../ink/ink391.xml"/><Relationship Id="rId138" Type="http://schemas.openxmlformats.org/officeDocument/2006/relationships/image" Target="../media/image412.png"/><Relationship Id="rId345" Type="http://schemas.openxmlformats.org/officeDocument/2006/relationships/image" Target="../media/image513.png"/><Relationship Id="rId387" Type="http://schemas.openxmlformats.org/officeDocument/2006/relationships/image" Target="../media/image534.png"/><Relationship Id="rId191" Type="http://schemas.openxmlformats.org/officeDocument/2006/relationships/customXml" Target="../ink/ink446.xml"/><Relationship Id="rId205" Type="http://schemas.openxmlformats.org/officeDocument/2006/relationships/customXml" Target="../ink/ink453.xml"/><Relationship Id="rId247" Type="http://schemas.openxmlformats.org/officeDocument/2006/relationships/customXml" Target="../ink/ink474.xml"/><Relationship Id="rId412" Type="http://schemas.openxmlformats.org/officeDocument/2006/relationships/customXml" Target="../ink/ink557.xml"/><Relationship Id="rId107" Type="http://schemas.openxmlformats.org/officeDocument/2006/relationships/image" Target="../media/image397.png"/><Relationship Id="rId289" Type="http://schemas.openxmlformats.org/officeDocument/2006/relationships/image" Target="../media/image485.png"/><Relationship Id="rId454" Type="http://schemas.openxmlformats.org/officeDocument/2006/relationships/customXml" Target="../ink/ink579.xml"/><Relationship Id="rId11" Type="http://schemas.openxmlformats.org/officeDocument/2006/relationships/image" Target="../media/image350.png"/><Relationship Id="rId53" Type="http://schemas.openxmlformats.org/officeDocument/2006/relationships/image" Target="../media/image371.png"/><Relationship Id="rId149" Type="http://schemas.openxmlformats.org/officeDocument/2006/relationships/customXml" Target="../ink/ink424.xml"/><Relationship Id="rId314" Type="http://schemas.openxmlformats.org/officeDocument/2006/relationships/customXml" Target="../ink/ink508.xml"/><Relationship Id="rId356" Type="http://schemas.openxmlformats.org/officeDocument/2006/relationships/customXml" Target="../ink/ink529.xml"/><Relationship Id="rId398" Type="http://schemas.openxmlformats.org/officeDocument/2006/relationships/customXml" Target="../ink/ink550.xml"/><Relationship Id="rId95" Type="http://schemas.openxmlformats.org/officeDocument/2006/relationships/image" Target="../media/image391.png"/><Relationship Id="rId160" Type="http://schemas.openxmlformats.org/officeDocument/2006/relationships/customXml" Target="../ink/ink430.xml"/><Relationship Id="rId216" Type="http://schemas.openxmlformats.org/officeDocument/2006/relationships/image" Target="../media/image450.png"/><Relationship Id="rId423" Type="http://schemas.openxmlformats.org/officeDocument/2006/relationships/customXml" Target="../ink/ink563.xml"/><Relationship Id="rId258" Type="http://schemas.openxmlformats.org/officeDocument/2006/relationships/image" Target="../media/image471.png"/><Relationship Id="rId22" Type="http://schemas.openxmlformats.org/officeDocument/2006/relationships/customXml" Target="../ink/ink360.xml"/><Relationship Id="rId64" Type="http://schemas.openxmlformats.org/officeDocument/2006/relationships/customXml" Target="../ink/ink381.xml"/><Relationship Id="rId118" Type="http://schemas.openxmlformats.org/officeDocument/2006/relationships/customXml" Target="../ink/ink408.xml"/><Relationship Id="rId325" Type="http://schemas.openxmlformats.org/officeDocument/2006/relationships/image" Target="../media/image503.png"/><Relationship Id="rId367" Type="http://schemas.openxmlformats.org/officeDocument/2006/relationships/image" Target="../media/image524.png"/><Relationship Id="rId171" Type="http://schemas.openxmlformats.org/officeDocument/2006/relationships/customXml" Target="../ink/ink436.xml"/><Relationship Id="rId227" Type="http://schemas.openxmlformats.org/officeDocument/2006/relationships/customXml" Target="../ink/ink464.xml"/><Relationship Id="rId269" Type="http://schemas.openxmlformats.org/officeDocument/2006/relationships/customXml" Target="../ink/ink485.xml"/><Relationship Id="rId434" Type="http://schemas.openxmlformats.org/officeDocument/2006/relationships/customXml" Target="../ink/ink569.xml"/><Relationship Id="rId33" Type="http://schemas.openxmlformats.org/officeDocument/2006/relationships/image" Target="../media/image361.png"/><Relationship Id="rId129" Type="http://schemas.openxmlformats.org/officeDocument/2006/relationships/image" Target="../media/image408.png"/><Relationship Id="rId280" Type="http://schemas.openxmlformats.org/officeDocument/2006/relationships/customXml" Target="../ink/ink491.xml"/><Relationship Id="rId336" Type="http://schemas.openxmlformats.org/officeDocument/2006/relationships/customXml" Target="../ink/ink519.xml"/><Relationship Id="rId75" Type="http://schemas.openxmlformats.org/officeDocument/2006/relationships/image" Target="../media/image381.png"/><Relationship Id="rId140" Type="http://schemas.openxmlformats.org/officeDocument/2006/relationships/image" Target="../media/image413.png"/><Relationship Id="rId182" Type="http://schemas.openxmlformats.org/officeDocument/2006/relationships/image" Target="../media/image433.png"/><Relationship Id="rId378" Type="http://schemas.openxmlformats.org/officeDocument/2006/relationships/customXml" Target="../ink/ink540.xml"/><Relationship Id="rId403" Type="http://schemas.openxmlformats.org/officeDocument/2006/relationships/image" Target="../media/image542.png"/><Relationship Id="rId6" Type="http://schemas.openxmlformats.org/officeDocument/2006/relationships/customXml" Target="../ink/ink352.xml"/><Relationship Id="rId238" Type="http://schemas.openxmlformats.org/officeDocument/2006/relationships/image" Target="../media/image461.png"/><Relationship Id="rId445" Type="http://schemas.openxmlformats.org/officeDocument/2006/relationships/image" Target="../media/image562.png"/><Relationship Id="rId291" Type="http://schemas.openxmlformats.org/officeDocument/2006/relationships/image" Target="../media/image486.png"/><Relationship Id="rId305" Type="http://schemas.openxmlformats.org/officeDocument/2006/relationships/image" Target="../media/image493.png"/><Relationship Id="rId347" Type="http://schemas.openxmlformats.org/officeDocument/2006/relationships/image" Target="../media/image514.png"/><Relationship Id="rId44" Type="http://schemas.openxmlformats.org/officeDocument/2006/relationships/customXml" Target="../ink/ink371.xml"/><Relationship Id="rId86" Type="http://schemas.openxmlformats.org/officeDocument/2006/relationships/customXml" Target="../ink/ink392.xml"/><Relationship Id="rId151" Type="http://schemas.openxmlformats.org/officeDocument/2006/relationships/customXml" Target="../ink/ink425.xml"/><Relationship Id="rId389" Type="http://schemas.openxmlformats.org/officeDocument/2006/relationships/image" Target="../media/image535.png"/><Relationship Id="rId193" Type="http://schemas.openxmlformats.org/officeDocument/2006/relationships/customXml" Target="../ink/ink447.xml"/><Relationship Id="rId207" Type="http://schemas.openxmlformats.org/officeDocument/2006/relationships/customXml" Target="../ink/ink454.xml"/><Relationship Id="rId249" Type="http://schemas.openxmlformats.org/officeDocument/2006/relationships/customXml" Target="../ink/ink475.xml"/><Relationship Id="rId414" Type="http://schemas.openxmlformats.org/officeDocument/2006/relationships/customXml" Target="../ink/ink558.xml"/><Relationship Id="rId13" Type="http://schemas.openxmlformats.org/officeDocument/2006/relationships/image" Target="../media/image351.png"/><Relationship Id="rId109" Type="http://schemas.openxmlformats.org/officeDocument/2006/relationships/image" Target="../media/image398.png"/><Relationship Id="rId260" Type="http://schemas.openxmlformats.org/officeDocument/2006/relationships/image" Target="../media/image472.png"/><Relationship Id="rId316" Type="http://schemas.openxmlformats.org/officeDocument/2006/relationships/customXml" Target="../ink/ink509.xml"/><Relationship Id="rId55" Type="http://schemas.openxmlformats.org/officeDocument/2006/relationships/image" Target="../media/image372.png"/><Relationship Id="rId97" Type="http://schemas.openxmlformats.org/officeDocument/2006/relationships/image" Target="../media/image392.png"/><Relationship Id="rId120" Type="http://schemas.openxmlformats.org/officeDocument/2006/relationships/customXml" Target="../ink/ink409.xml"/><Relationship Id="rId358" Type="http://schemas.openxmlformats.org/officeDocument/2006/relationships/customXml" Target="../ink/ink530.xml"/><Relationship Id="rId162" Type="http://schemas.openxmlformats.org/officeDocument/2006/relationships/customXml" Target="../ink/ink431.xml"/><Relationship Id="rId218" Type="http://schemas.openxmlformats.org/officeDocument/2006/relationships/image" Target="../media/image451.png"/><Relationship Id="rId425" Type="http://schemas.openxmlformats.org/officeDocument/2006/relationships/customXml" Target="../ink/ink564.xml"/><Relationship Id="rId271" Type="http://schemas.openxmlformats.org/officeDocument/2006/relationships/customXml" Target="../ink/ink486.xml"/><Relationship Id="rId24" Type="http://schemas.openxmlformats.org/officeDocument/2006/relationships/customXml" Target="../ink/ink361.xml"/><Relationship Id="rId66" Type="http://schemas.openxmlformats.org/officeDocument/2006/relationships/customXml" Target="../ink/ink382.xml"/><Relationship Id="rId131" Type="http://schemas.openxmlformats.org/officeDocument/2006/relationships/image" Target="../media/image409.png"/><Relationship Id="rId327" Type="http://schemas.openxmlformats.org/officeDocument/2006/relationships/image" Target="../media/image504.png"/><Relationship Id="rId369" Type="http://schemas.openxmlformats.org/officeDocument/2006/relationships/image" Target="../media/image525.png"/><Relationship Id="rId173" Type="http://schemas.openxmlformats.org/officeDocument/2006/relationships/customXml" Target="../ink/ink437.xml"/><Relationship Id="rId229" Type="http://schemas.openxmlformats.org/officeDocument/2006/relationships/customXml" Target="../ink/ink465.xml"/><Relationship Id="rId380" Type="http://schemas.openxmlformats.org/officeDocument/2006/relationships/customXml" Target="../ink/ink541.xml"/><Relationship Id="rId436" Type="http://schemas.openxmlformats.org/officeDocument/2006/relationships/customXml" Target="../ink/ink570.xml"/><Relationship Id="rId240" Type="http://schemas.openxmlformats.org/officeDocument/2006/relationships/image" Target="../media/image462.png"/><Relationship Id="rId35" Type="http://schemas.openxmlformats.org/officeDocument/2006/relationships/image" Target="../media/image362.png"/><Relationship Id="rId77" Type="http://schemas.openxmlformats.org/officeDocument/2006/relationships/image" Target="../media/image382.png"/><Relationship Id="rId100" Type="http://schemas.openxmlformats.org/officeDocument/2006/relationships/customXml" Target="../ink/ink399.xml"/><Relationship Id="rId282" Type="http://schemas.openxmlformats.org/officeDocument/2006/relationships/customXml" Target="../ink/ink492.xml"/><Relationship Id="rId338" Type="http://schemas.openxmlformats.org/officeDocument/2006/relationships/customXml" Target="../ink/ink520.xml"/><Relationship Id="rId8" Type="http://schemas.openxmlformats.org/officeDocument/2006/relationships/customXml" Target="../ink/ink353.xml"/><Relationship Id="rId142" Type="http://schemas.openxmlformats.org/officeDocument/2006/relationships/image" Target="../media/image414.png"/><Relationship Id="rId184" Type="http://schemas.openxmlformats.org/officeDocument/2006/relationships/image" Target="../media/image434.png"/><Relationship Id="rId391" Type="http://schemas.openxmlformats.org/officeDocument/2006/relationships/image" Target="../media/image536.png"/><Relationship Id="rId405" Type="http://schemas.openxmlformats.org/officeDocument/2006/relationships/image" Target="../media/image543.png"/><Relationship Id="rId447" Type="http://schemas.openxmlformats.org/officeDocument/2006/relationships/image" Target="../media/image563.png"/><Relationship Id="rId251" Type="http://schemas.openxmlformats.org/officeDocument/2006/relationships/customXml" Target="../ink/ink476.xml"/><Relationship Id="rId46" Type="http://schemas.openxmlformats.org/officeDocument/2006/relationships/customXml" Target="../ink/ink372.xml"/><Relationship Id="rId293" Type="http://schemas.openxmlformats.org/officeDocument/2006/relationships/image" Target="../media/image487.png"/><Relationship Id="rId307" Type="http://schemas.openxmlformats.org/officeDocument/2006/relationships/image" Target="../media/image494.png"/><Relationship Id="rId349" Type="http://schemas.openxmlformats.org/officeDocument/2006/relationships/image" Target="../media/image515.png"/><Relationship Id="rId88" Type="http://schemas.openxmlformats.org/officeDocument/2006/relationships/customXml" Target="../ink/ink393.xml"/><Relationship Id="rId111" Type="http://schemas.openxmlformats.org/officeDocument/2006/relationships/image" Target="../media/image399.png"/><Relationship Id="rId153" Type="http://schemas.openxmlformats.org/officeDocument/2006/relationships/image" Target="../media/image419.png"/><Relationship Id="rId195" Type="http://schemas.openxmlformats.org/officeDocument/2006/relationships/customXml" Target="../ink/ink448.xml"/><Relationship Id="rId209" Type="http://schemas.openxmlformats.org/officeDocument/2006/relationships/customXml" Target="../ink/ink455.xml"/><Relationship Id="rId360" Type="http://schemas.openxmlformats.org/officeDocument/2006/relationships/customXml" Target="../ink/ink531.xml"/><Relationship Id="rId416" Type="http://schemas.openxmlformats.org/officeDocument/2006/relationships/customXml" Target="../ink/ink559.xml"/><Relationship Id="rId220" Type="http://schemas.openxmlformats.org/officeDocument/2006/relationships/image" Target="../media/image452.png"/><Relationship Id="rId15" Type="http://schemas.openxmlformats.org/officeDocument/2006/relationships/image" Target="../media/image352.png"/><Relationship Id="rId57" Type="http://schemas.openxmlformats.org/officeDocument/2006/relationships/image" Target="../media/image373.png"/><Relationship Id="rId262" Type="http://schemas.openxmlformats.org/officeDocument/2006/relationships/image" Target="../media/image473.png"/><Relationship Id="rId318" Type="http://schemas.openxmlformats.org/officeDocument/2006/relationships/customXml" Target="../ink/ink510.xml"/><Relationship Id="rId99" Type="http://schemas.openxmlformats.org/officeDocument/2006/relationships/image" Target="../media/image393.png"/><Relationship Id="rId122" Type="http://schemas.openxmlformats.org/officeDocument/2006/relationships/customXml" Target="../ink/ink410.xml"/><Relationship Id="rId164" Type="http://schemas.openxmlformats.org/officeDocument/2006/relationships/customXml" Target="../ink/ink432.xml"/><Relationship Id="rId371" Type="http://schemas.openxmlformats.org/officeDocument/2006/relationships/image" Target="../media/image526.png"/><Relationship Id="rId427" Type="http://schemas.openxmlformats.org/officeDocument/2006/relationships/image" Target="../media/image553.png"/><Relationship Id="rId26" Type="http://schemas.openxmlformats.org/officeDocument/2006/relationships/customXml" Target="../ink/ink362.xml"/><Relationship Id="rId231" Type="http://schemas.openxmlformats.org/officeDocument/2006/relationships/customXml" Target="../ink/ink466.xml"/><Relationship Id="rId273" Type="http://schemas.openxmlformats.org/officeDocument/2006/relationships/image" Target="../media/image478.png"/><Relationship Id="rId329" Type="http://schemas.openxmlformats.org/officeDocument/2006/relationships/image" Target="../media/image505.png"/><Relationship Id="rId68" Type="http://schemas.openxmlformats.org/officeDocument/2006/relationships/customXml" Target="../ink/ink383.xml"/><Relationship Id="rId133" Type="http://schemas.openxmlformats.org/officeDocument/2006/relationships/image" Target="../media/image410.png"/><Relationship Id="rId175" Type="http://schemas.openxmlformats.org/officeDocument/2006/relationships/customXml" Target="../ink/ink438.xml"/><Relationship Id="rId340" Type="http://schemas.openxmlformats.org/officeDocument/2006/relationships/customXml" Target="../ink/ink521.xml"/><Relationship Id="rId200" Type="http://schemas.openxmlformats.org/officeDocument/2006/relationships/image" Target="../media/image442.png"/><Relationship Id="rId382" Type="http://schemas.openxmlformats.org/officeDocument/2006/relationships/customXml" Target="../ink/ink542.xml"/><Relationship Id="rId438" Type="http://schemas.openxmlformats.org/officeDocument/2006/relationships/customXml" Target="../ink/ink571.xml"/><Relationship Id="rId242" Type="http://schemas.openxmlformats.org/officeDocument/2006/relationships/image" Target="../media/image463.png"/><Relationship Id="rId284" Type="http://schemas.openxmlformats.org/officeDocument/2006/relationships/customXml" Target="../ink/ink493.xml"/><Relationship Id="rId37" Type="http://schemas.openxmlformats.org/officeDocument/2006/relationships/image" Target="../media/image363.png"/><Relationship Id="rId79" Type="http://schemas.openxmlformats.org/officeDocument/2006/relationships/image" Target="../media/image383.png"/><Relationship Id="rId102" Type="http://schemas.openxmlformats.org/officeDocument/2006/relationships/customXml" Target="../ink/ink400.xml"/><Relationship Id="rId144" Type="http://schemas.openxmlformats.org/officeDocument/2006/relationships/image" Target="../media/image415.png"/><Relationship Id="rId90" Type="http://schemas.openxmlformats.org/officeDocument/2006/relationships/customXml" Target="../ink/ink394.xml"/><Relationship Id="rId186" Type="http://schemas.openxmlformats.org/officeDocument/2006/relationships/image" Target="../media/image435.png"/><Relationship Id="rId351" Type="http://schemas.openxmlformats.org/officeDocument/2006/relationships/image" Target="../media/image516.png"/><Relationship Id="rId393" Type="http://schemas.openxmlformats.org/officeDocument/2006/relationships/image" Target="../media/image537.png"/><Relationship Id="rId407" Type="http://schemas.openxmlformats.org/officeDocument/2006/relationships/image" Target="../media/image544.png"/><Relationship Id="rId449" Type="http://schemas.openxmlformats.org/officeDocument/2006/relationships/image" Target="../media/image564.png"/><Relationship Id="rId211" Type="http://schemas.openxmlformats.org/officeDocument/2006/relationships/customXml" Target="../ink/ink456.xml"/><Relationship Id="rId253" Type="http://schemas.openxmlformats.org/officeDocument/2006/relationships/customXml" Target="../ink/ink477.xml"/><Relationship Id="rId295" Type="http://schemas.openxmlformats.org/officeDocument/2006/relationships/image" Target="../media/image488.png"/><Relationship Id="rId309" Type="http://schemas.openxmlformats.org/officeDocument/2006/relationships/image" Target="../media/image495.png"/><Relationship Id="rId48" Type="http://schemas.openxmlformats.org/officeDocument/2006/relationships/customXml" Target="../ink/ink373.xml"/><Relationship Id="rId113" Type="http://schemas.openxmlformats.org/officeDocument/2006/relationships/image" Target="../media/image400.png"/><Relationship Id="rId320" Type="http://schemas.openxmlformats.org/officeDocument/2006/relationships/customXml" Target="../ink/ink511.xml"/><Relationship Id="rId155" Type="http://schemas.openxmlformats.org/officeDocument/2006/relationships/image" Target="../media/image420.png"/><Relationship Id="rId197" Type="http://schemas.openxmlformats.org/officeDocument/2006/relationships/customXml" Target="../ink/ink449.xml"/><Relationship Id="rId362" Type="http://schemas.openxmlformats.org/officeDocument/2006/relationships/customXml" Target="../ink/ink532.xml"/><Relationship Id="rId418" Type="http://schemas.openxmlformats.org/officeDocument/2006/relationships/customXml" Target="../ink/ink560.xml"/><Relationship Id="rId222" Type="http://schemas.openxmlformats.org/officeDocument/2006/relationships/image" Target="../media/image453.png"/><Relationship Id="rId264" Type="http://schemas.openxmlformats.org/officeDocument/2006/relationships/image" Target="../media/image474.png"/><Relationship Id="rId17" Type="http://schemas.openxmlformats.org/officeDocument/2006/relationships/image" Target="../media/image353.png"/><Relationship Id="rId59" Type="http://schemas.openxmlformats.org/officeDocument/2006/relationships/image" Target="../media/image374.png"/><Relationship Id="rId124" Type="http://schemas.openxmlformats.org/officeDocument/2006/relationships/customXml" Target="../ink/ink411.xml"/><Relationship Id="rId70" Type="http://schemas.openxmlformats.org/officeDocument/2006/relationships/customXml" Target="../ink/ink384.xml"/><Relationship Id="rId166" Type="http://schemas.openxmlformats.org/officeDocument/2006/relationships/customXml" Target="../ink/ink433.xml"/><Relationship Id="rId331" Type="http://schemas.openxmlformats.org/officeDocument/2006/relationships/image" Target="../media/image506.png"/><Relationship Id="rId373" Type="http://schemas.openxmlformats.org/officeDocument/2006/relationships/image" Target="../media/image527.png"/><Relationship Id="rId429" Type="http://schemas.openxmlformats.org/officeDocument/2006/relationships/image" Target="../media/image554.png"/><Relationship Id="rId1" Type="http://schemas.openxmlformats.org/officeDocument/2006/relationships/slideLayout" Target="../slideLayouts/slideLayout7.xml"/><Relationship Id="rId233" Type="http://schemas.openxmlformats.org/officeDocument/2006/relationships/customXml" Target="../ink/ink467.xml"/><Relationship Id="rId440" Type="http://schemas.openxmlformats.org/officeDocument/2006/relationships/customXml" Target="../ink/ink572.xml"/><Relationship Id="rId28" Type="http://schemas.openxmlformats.org/officeDocument/2006/relationships/customXml" Target="../ink/ink363.xml"/><Relationship Id="rId275" Type="http://schemas.openxmlformats.org/officeDocument/2006/relationships/image" Target="../media/image479.png"/><Relationship Id="rId300" Type="http://schemas.openxmlformats.org/officeDocument/2006/relationships/customXml" Target="../ink/ink501.xml"/><Relationship Id="rId81" Type="http://schemas.openxmlformats.org/officeDocument/2006/relationships/image" Target="../media/image384.png"/><Relationship Id="rId135" Type="http://schemas.openxmlformats.org/officeDocument/2006/relationships/image" Target="../media/image411.png"/><Relationship Id="rId177" Type="http://schemas.openxmlformats.org/officeDocument/2006/relationships/customXml" Target="../ink/ink439.xml"/><Relationship Id="rId342" Type="http://schemas.openxmlformats.org/officeDocument/2006/relationships/customXml" Target="../ink/ink522.xml"/><Relationship Id="rId384" Type="http://schemas.openxmlformats.org/officeDocument/2006/relationships/customXml" Target="../ink/ink543.xml"/><Relationship Id="rId202" Type="http://schemas.openxmlformats.org/officeDocument/2006/relationships/image" Target="../media/image443.png"/><Relationship Id="rId244" Type="http://schemas.openxmlformats.org/officeDocument/2006/relationships/image" Target="../media/image464.png"/><Relationship Id="rId39" Type="http://schemas.openxmlformats.org/officeDocument/2006/relationships/image" Target="../media/image364.png"/><Relationship Id="rId286" Type="http://schemas.openxmlformats.org/officeDocument/2006/relationships/customXml" Target="../ink/ink494.xml"/><Relationship Id="rId451" Type="http://schemas.openxmlformats.org/officeDocument/2006/relationships/image" Target="../media/image565.png"/><Relationship Id="rId50" Type="http://schemas.openxmlformats.org/officeDocument/2006/relationships/customXml" Target="../ink/ink374.xml"/><Relationship Id="rId104" Type="http://schemas.openxmlformats.org/officeDocument/2006/relationships/customXml" Target="../ink/ink401.xml"/><Relationship Id="rId146" Type="http://schemas.openxmlformats.org/officeDocument/2006/relationships/image" Target="../media/image416.png"/><Relationship Id="rId188" Type="http://schemas.openxmlformats.org/officeDocument/2006/relationships/image" Target="../media/image436.png"/><Relationship Id="rId311" Type="http://schemas.openxmlformats.org/officeDocument/2006/relationships/image" Target="../media/image496.png"/><Relationship Id="rId353" Type="http://schemas.openxmlformats.org/officeDocument/2006/relationships/image" Target="../media/image517.png"/><Relationship Id="rId395" Type="http://schemas.openxmlformats.org/officeDocument/2006/relationships/image" Target="../media/image538.png"/><Relationship Id="rId409" Type="http://schemas.openxmlformats.org/officeDocument/2006/relationships/image" Target="../media/image545.png"/></Relationships>
</file>

<file path=ppt/slides/_rels/slide15.xml.rels><?xml version="1.0" encoding="UTF-8" standalone="yes"?>
<Relationships xmlns="http://schemas.openxmlformats.org/package/2006/relationships"><Relationship Id="rId8" Type="http://schemas.openxmlformats.org/officeDocument/2006/relationships/image" Target="../media/image570.png"/><Relationship Id="rId13" Type="http://schemas.openxmlformats.org/officeDocument/2006/relationships/customXml" Target="../ink/ink585.xml"/><Relationship Id="rId3" Type="http://schemas.openxmlformats.org/officeDocument/2006/relationships/customXml" Target="../ink/ink580.xml"/><Relationship Id="rId7" Type="http://schemas.openxmlformats.org/officeDocument/2006/relationships/customXml" Target="../ink/ink582.xml"/><Relationship Id="rId12" Type="http://schemas.openxmlformats.org/officeDocument/2006/relationships/image" Target="../media/image57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69.png"/><Relationship Id="rId11" Type="http://schemas.openxmlformats.org/officeDocument/2006/relationships/customXml" Target="../ink/ink584.xml"/><Relationship Id="rId5" Type="http://schemas.openxmlformats.org/officeDocument/2006/relationships/customXml" Target="../ink/ink581.xml"/><Relationship Id="rId10" Type="http://schemas.openxmlformats.org/officeDocument/2006/relationships/image" Target="../media/image571.png"/><Relationship Id="rId4" Type="http://schemas.openxmlformats.org/officeDocument/2006/relationships/image" Target="../media/image568.png"/><Relationship Id="rId9" Type="http://schemas.openxmlformats.org/officeDocument/2006/relationships/customXml" Target="../ink/ink583.xml"/><Relationship Id="rId14" Type="http://schemas.openxmlformats.org/officeDocument/2006/relationships/image" Target="../media/image573.png"/></Relationships>
</file>

<file path=ppt/slides/_rels/slide16.xml.rels><?xml version="1.0" encoding="UTF-8" standalone="yes"?>
<Relationships xmlns="http://schemas.openxmlformats.org/package/2006/relationships"><Relationship Id="rId117" Type="http://schemas.openxmlformats.org/officeDocument/2006/relationships/customXml" Target="../ink/ink643.xml"/><Relationship Id="rId21" Type="http://schemas.openxmlformats.org/officeDocument/2006/relationships/image" Target="../media/image582.png"/><Relationship Id="rId42" Type="http://schemas.openxmlformats.org/officeDocument/2006/relationships/customXml" Target="../ink/ink605.xml"/><Relationship Id="rId63" Type="http://schemas.openxmlformats.org/officeDocument/2006/relationships/customXml" Target="../ink/ink616.xml"/><Relationship Id="rId84" Type="http://schemas.openxmlformats.org/officeDocument/2006/relationships/image" Target="../media/image612.png"/><Relationship Id="rId138" Type="http://schemas.openxmlformats.org/officeDocument/2006/relationships/image" Target="../media/image639.png"/><Relationship Id="rId159" Type="http://schemas.openxmlformats.org/officeDocument/2006/relationships/customXml" Target="../ink/ink664.xml"/><Relationship Id="rId170" Type="http://schemas.openxmlformats.org/officeDocument/2006/relationships/image" Target="../media/image655.png"/><Relationship Id="rId191" Type="http://schemas.openxmlformats.org/officeDocument/2006/relationships/customXml" Target="../ink/ink680.xml"/><Relationship Id="rId107" Type="http://schemas.openxmlformats.org/officeDocument/2006/relationships/customXml" Target="../ink/ink638.xml"/><Relationship Id="rId11" Type="http://schemas.openxmlformats.org/officeDocument/2006/relationships/image" Target="../media/image577.png"/><Relationship Id="rId32" Type="http://schemas.openxmlformats.org/officeDocument/2006/relationships/customXml" Target="../ink/ink600.xml"/><Relationship Id="rId53" Type="http://schemas.openxmlformats.org/officeDocument/2006/relationships/customXml" Target="../ink/ink611.xml"/><Relationship Id="rId74" Type="http://schemas.openxmlformats.org/officeDocument/2006/relationships/image" Target="../media/image607.png"/><Relationship Id="rId128" Type="http://schemas.openxmlformats.org/officeDocument/2006/relationships/image" Target="../media/image634.png"/><Relationship Id="rId149" Type="http://schemas.openxmlformats.org/officeDocument/2006/relationships/customXml" Target="../ink/ink659.xml"/><Relationship Id="rId5" Type="http://schemas.openxmlformats.org/officeDocument/2006/relationships/image" Target="../media/image574.png"/><Relationship Id="rId95" Type="http://schemas.openxmlformats.org/officeDocument/2006/relationships/customXml" Target="../ink/ink632.xml"/><Relationship Id="rId160" Type="http://schemas.openxmlformats.org/officeDocument/2006/relationships/image" Target="../media/image650.png"/><Relationship Id="rId181" Type="http://schemas.openxmlformats.org/officeDocument/2006/relationships/customXml" Target="../ink/ink675.xml"/><Relationship Id="rId22" Type="http://schemas.openxmlformats.org/officeDocument/2006/relationships/customXml" Target="../ink/ink595.xml"/><Relationship Id="rId43" Type="http://schemas.openxmlformats.org/officeDocument/2006/relationships/image" Target="../media/image592.png"/><Relationship Id="rId64" Type="http://schemas.openxmlformats.org/officeDocument/2006/relationships/image" Target="../media/image602.png"/><Relationship Id="rId118" Type="http://schemas.openxmlformats.org/officeDocument/2006/relationships/image" Target="../media/image629.png"/><Relationship Id="rId139" Type="http://schemas.openxmlformats.org/officeDocument/2006/relationships/customXml" Target="../ink/ink654.xml"/><Relationship Id="rId85" Type="http://schemas.openxmlformats.org/officeDocument/2006/relationships/customXml" Target="../ink/ink627.xml"/><Relationship Id="rId150" Type="http://schemas.openxmlformats.org/officeDocument/2006/relationships/image" Target="../media/image645.png"/><Relationship Id="rId171" Type="http://schemas.openxmlformats.org/officeDocument/2006/relationships/customXml" Target="../ink/ink670.xml"/><Relationship Id="rId192" Type="http://schemas.openxmlformats.org/officeDocument/2006/relationships/image" Target="../media/image666.png"/><Relationship Id="rId12" Type="http://schemas.openxmlformats.org/officeDocument/2006/relationships/customXml" Target="../ink/ink590.xml"/><Relationship Id="rId33" Type="http://schemas.openxmlformats.org/officeDocument/2006/relationships/image" Target="../media/image28.png"/><Relationship Id="rId108" Type="http://schemas.openxmlformats.org/officeDocument/2006/relationships/image" Target="../media/image624.png"/><Relationship Id="rId129" Type="http://schemas.openxmlformats.org/officeDocument/2006/relationships/customXml" Target="../ink/ink649.xml"/><Relationship Id="rId54" Type="http://schemas.openxmlformats.org/officeDocument/2006/relationships/image" Target="../media/image597.png"/><Relationship Id="rId75" Type="http://schemas.openxmlformats.org/officeDocument/2006/relationships/customXml" Target="../ink/ink622.xml"/><Relationship Id="rId96" Type="http://schemas.openxmlformats.org/officeDocument/2006/relationships/image" Target="../media/image618.png"/><Relationship Id="rId140" Type="http://schemas.openxmlformats.org/officeDocument/2006/relationships/image" Target="../media/image640.png"/><Relationship Id="rId161" Type="http://schemas.openxmlformats.org/officeDocument/2006/relationships/customXml" Target="../ink/ink665.xml"/><Relationship Id="rId182" Type="http://schemas.openxmlformats.org/officeDocument/2006/relationships/image" Target="../media/image661.png"/><Relationship Id="rId6" Type="http://schemas.openxmlformats.org/officeDocument/2006/relationships/customXml" Target="../ink/ink587.xml"/><Relationship Id="rId23" Type="http://schemas.openxmlformats.org/officeDocument/2006/relationships/image" Target="../media/image583.png"/><Relationship Id="rId119" Type="http://schemas.openxmlformats.org/officeDocument/2006/relationships/customXml" Target="../ink/ink644.xml"/><Relationship Id="rId44" Type="http://schemas.openxmlformats.org/officeDocument/2006/relationships/customXml" Target="../ink/ink606.xml"/><Relationship Id="rId65" Type="http://schemas.openxmlformats.org/officeDocument/2006/relationships/customXml" Target="../ink/ink617.xml"/><Relationship Id="rId86" Type="http://schemas.openxmlformats.org/officeDocument/2006/relationships/image" Target="../media/image613.png"/><Relationship Id="rId130" Type="http://schemas.openxmlformats.org/officeDocument/2006/relationships/image" Target="../media/image635.png"/><Relationship Id="rId151" Type="http://schemas.openxmlformats.org/officeDocument/2006/relationships/customXml" Target="../ink/ink660.xml"/><Relationship Id="rId172" Type="http://schemas.openxmlformats.org/officeDocument/2006/relationships/image" Target="../media/image656.png"/><Relationship Id="rId13" Type="http://schemas.openxmlformats.org/officeDocument/2006/relationships/image" Target="../media/image578.png"/><Relationship Id="rId18" Type="http://schemas.openxmlformats.org/officeDocument/2006/relationships/customXml" Target="../ink/ink593.xml"/><Relationship Id="rId39" Type="http://schemas.openxmlformats.org/officeDocument/2006/relationships/image" Target="../media/image590.png"/><Relationship Id="rId109" Type="http://schemas.openxmlformats.org/officeDocument/2006/relationships/customXml" Target="../ink/ink639.xml"/><Relationship Id="rId34" Type="http://schemas.openxmlformats.org/officeDocument/2006/relationships/customXml" Target="../ink/ink601.xml"/><Relationship Id="rId50" Type="http://schemas.openxmlformats.org/officeDocument/2006/relationships/image" Target="../media/image595.png"/><Relationship Id="rId55" Type="http://schemas.openxmlformats.org/officeDocument/2006/relationships/customXml" Target="../ink/ink612.xml"/><Relationship Id="rId76" Type="http://schemas.openxmlformats.org/officeDocument/2006/relationships/image" Target="../media/image608.png"/><Relationship Id="rId97" Type="http://schemas.openxmlformats.org/officeDocument/2006/relationships/customXml" Target="../ink/ink633.xml"/><Relationship Id="rId104" Type="http://schemas.openxmlformats.org/officeDocument/2006/relationships/image" Target="../media/image622.png"/><Relationship Id="rId120" Type="http://schemas.openxmlformats.org/officeDocument/2006/relationships/image" Target="../media/image630.png"/><Relationship Id="rId125" Type="http://schemas.openxmlformats.org/officeDocument/2006/relationships/customXml" Target="../ink/ink647.xml"/><Relationship Id="rId141" Type="http://schemas.openxmlformats.org/officeDocument/2006/relationships/customXml" Target="../ink/ink655.xml"/><Relationship Id="rId146" Type="http://schemas.openxmlformats.org/officeDocument/2006/relationships/image" Target="../media/image643.png"/><Relationship Id="rId167" Type="http://schemas.openxmlformats.org/officeDocument/2006/relationships/customXml" Target="../ink/ink668.xml"/><Relationship Id="rId188" Type="http://schemas.openxmlformats.org/officeDocument/2006/relationships/image" Target="../media/image664.png"/><Relationship Id="rId7" Type="http://schemas.openxmlformats.org/officeDocument/2006/relationships/image" Target="../media/image575.png"/><Relationship Id="rId71" Type="http://schemas.openxmlformats.org/officeDocument/2006/relationships/customXml" Target="../ink/ink620.xml"/><Relationship Id="rId92" Type="http://schemas.openxmlformats.org/officeDocument/2006/relationships/image" Target="../media/image616.png"/><Relationship Id="rId162" Type="http://schemas.openxmlformats.org/officeDocument/2006/relationships/image" Target="../media/image651.png"/><Relationship Id="rId183" Type="http://schemas.openxmlformats.org/officeDocument/2006/relationships/customXml" Target="../ink/ink676.xml"/><Relationship Id="rId2" Type="http://schemas.openxmlformats.org/officeDocument/2006/relationships/notesSlide" Target="../notesSlides/notesSlide14.xml"/><Relationship Id="rId29" Type="http://schemas.openxmlformats.org/officeDocument/2006/relationships/image" Target="../media/image586.png"/><Relationship Id="rId24" Type="http://schemas.openxmlformats.org/officeDocument/2006/relationships/customXml" Target="../ink/ink596.xml"/><Relationship Id="rId40" Type="http://schemas.openxmlformats.org/officeDocument/2006/relationships/customXml" Target="../ink/ink604.xml"/><Relationship Id="rId45" Type="http://schemas.openxmlformats.org/officeDocument/2006/relationships/customXml" Target="../ink/ink607.xml"/><Relationship Id="rId66" Type="http://schemas.openxmlformats.org/officeDocument/2006/relationships/image" Target="../media/image603.png"/><Relationship Id="rId87" Type="http://schemas.openxmlformats.org/officeDocument/2006/relationships/customXml" Target="../ink/ink628.xml"/><Relationship Id="rId110" Type="http://schemas.openxmlformats.org/officeDocument/2006/relationships/image" Target="../media/image625.png"/><Relationship Id="rId115" Type="http://schemas.openxmlformats.org/officeDocument/2006/relationships/customXml" Target="../ink/ink642.xml"/><Relationship Id="rId131" Type="http://schemas.openxmlformats.org/officeDocument/2006/relationships/customXml" Target="../ink/ink650.xml"/><Relationship Id="rId136" Type="http://schemas.openxmlformats.org/officeDocument/2006/relationships/image" Target="../media/image638.png"/><Relationship Id="rId157" Type="http://schemas.openxmlformats.org/officeDocument/2006/relationships/customXml" Target="../ink/ink663.xml"/><Relationship Id="rId178" Type="http://schemas.openxmlformats.org/officeDocument/2006/relationships/image" Target="../media/image659.png"/><Relationship Id="rId61" Type="http://schemas.openxmlformats.org/officeDocument/2006/relationships/customXml" Target="../ink/ink615.xml"/><Relationship Id="rId82" Type="http://schemas.openxmlformats.org/officeDocument/2006/relationships/image" Target="../media/image611.png"/><Relationship Id="rId152" Type="http://schemas.openxmlformats.org/officeDocument/2006/relationships/image" Target="../media/image646.png"/><Relationship Id="rId173" Type="http://schemas.openxmlformats.org/officeDocument/2006/relationships/customXml" Target="../ink/ink671.xml"/><Relationship Id="rId19" Type="http://schemas.openxmlformats.org/officeDocument/2006/relationships/image" Target="../media/image581.png"/><Relationship Id="rId14" Type="http://schemas.openxmlformats.org/officeDocument/2006/relationships/customXml" Target="../ink/ink591.xml"/><Relationship Id="rId30" Type="http://schemas.openxmlformats.org/officeDocument/2006/relationships/customXml" Target="../ink/ink599.xml"/><Relationship Id="rId35" Type="http://schemas.openxmlformats.org/officeDocument/2006/relationships/image" Target="../media/image588.png"/><Relationship Id="rId56" Type="http://schemas.openxmlformats.org/officeDocument/2006/relationships/image" Target="../media/image598.png"/><Relationship Id="rId77" Type="http://schemas.openxmlformats.org/officeDocument/2006/relationships/customXml" Target="../ink/ink623.xml"/><Relationship Id="rId100" Type="http://schemas.openxmlformats.org/officeDocument/2006/relationships/image" Target="../media/image620.png"/><Relationship Id="rId105" Type="http://schemas.openxmlformats.org/officeDocument/2006/relationships/customXml" Target="../ink/ink637.xml"/><Relationship Id="rId126" Type="http://schemas.openxmlformats.org/officeDocument/2006/relationships/image" Target="../media/image633.png"/><Relationship Id="rId147" Type="http://schemas.openxmlformats.org/officeDocument/2006/relationships/customXml" Target="../ink/ink658.xml"/><Relationship Id="rId168" Type="http://schemas.openxmlformats.org/officeDocument/2006/relationships/image" Target="../media/image654.png"/><Relationship Id="rId8" Type="http://schemas.openxmlformats.org/officeDocument/2006/relationships/customXml" Target="../ink/ink588.xml"/><Relationship Id="rId51" Type="http://schemas.openxmlformats.org/officeDocument/2006/relationships/customXml" Target="../ink/ink610.xml"/><Relationship Id="rId72" Type="http://schemas.openxmlformats.org/officeDocument/2006/relationships/image" Target="../media/image606.png"/><Relationship Id="rId93" Type="http://schemas.openxmlformats.org/officeDocument/2006/relationships/customXml" Target="../ink/ink631.xml"/><Relationship Id="rId98" Type="http://schemas.openxmlformats.org/officeDocument/2006/relationships/image" Target="../media/image619.png"/><Relationship Id="rId121" Type="http://schemas.openxmlformats.org/officeDocument/2006/relationships/customXml" Target="../ink/ink645.xml"/><Relationship Id="rId142" Type="http://schemas.openxmlformats.org/officeDocument/2006/relationships/image" Target="../media/image641.png"/><Relationship Id="rId163" Type="http://schemas.openxmlformats.org/officeDocument/2006/relationships/customXml" Target="../ink/ink666.xml"/><Relationship Id="rId184" Type="http://schemas.openxmlformats.org/officeDocument/2006/relationships/image" Target="../media/image662.png"/><Relationship Id="rId189" Type="http://schemas.openxmlformats.org/officeDocument/2006/relationships/customXml" Target="../ink/ink679.xml"/><Relationship Id="rId3" Type="http://schemas.openxmlformats.org/officeDocument/2006/relationships/hyperlink" Target="https://qz.com/1038954/whatever-it-takes-five-years-ago-today-mario-draghi-saved-the-euro-with-a-momentous-speech/" TargetMode="External"/><Relationship Id="rId25" Type="http://schemas.openxmlformats.org/officeDocument/2006/relationships/image" Target="../media/image584.png"/><Relationship Id="rId46" Type="http://schemas.openxmlformats.org/officeDocument/2006/relationships/image" Target="../media/image593.png"/><Relationship Id="rId67" Type="http://schemas.openxmlformats.org/officeDocument/2006/relationships/customXml" Target="../ink/ink618.xml"/><Relationship Id="rId116" Type="http://schemas.openxmlformats.org/officeDocument/2006/relationships/image" Target="../media/image628.png"/><Relationship Id="rId137" Type="http://schemas.openxmlformats.org/officeDocument/2006/relationships/customXml" Target="../ink/ink653.xml"/><Relationship Id="rId158" Type="http://schemas.openxmlformats.org/officeDocument/2006/relationships/image" Target="../media/image649.png"/><Relationship Id="rId20" Type="http://schemas.openxmlformats.org/officeDocument/2006/relationships/customXml" Target="../ink/ink594.xml"/><Relationship Id="rId41" Type="http://schemas.openxmlformats.org/officeDocument/2006/relationships/image" Target="../media/image591.png"/><Relationship Id="rId62" Type="http://schemas.openxmlformats.org/officeDocument/2006/relationships/image" Target="../media/image601.png"/><Relationship Id="rId83" Type="http://schemas.openxmlformats.org/officeDocument/2006/relationships/customXml" Target="../ink/ink626.xml"/><Relationship Id="rId88" Type="http://schemas.openxmlformats.org/officeDocument/2006/relationships/image" Target="../media/image614.png"/><Relationship Id="rId111" Type="http://schemas.openxmlformats.org/officeDocument/2006/relationships/customXml" Target="../ink/ink640.xml"/><Relationship Id="rId132" Type="http://schemas.openxmlformats.org/officeDocument/2006/relationships/image" Target="../media/image636.png"/><Relationship Id="rId153" Type="http://schemas.openxmlformats.org/officeDocument/2006/relationships/customXml" Target="../ink/ink661.xml"/><Relationship Id="rId174" Type="http://schemas.openxmlformats.org/officeDocument/2006/relationships/image" Target="../media/image657.png"/><Relationship Id="rId179" Type="http://schemas.openxmlformats.org/officeDocument/2006/relationships/customXml" Target="../ink/ink674.xml"/><Relationship Id="rId190" Type="http://schemas.openxmlformats.org/officeDocument/2006/relationships/image" Target="../media/image665.png"/><Relationship Id="rId15" Type="http://schemas.openxmlformats.org/officeDocument/2006/relationships/image" Target="../media/image579.png"/><Relationship Id="rId36" Type="http://schemas.openxmlformats.org/officeDocument/2006/relationships/customXml" Target="../ink/ink602.xml"/><Relationship Id="rId57" Type="http://schemas.openxmlformats.org/officeDocument/2006/relationships/customXml" Target="../ink/ink613.xml"/><Relationship Id="rId106" Type="http://schemas.openxmlformats.org/officeDocument/2006/relationships/image" Target="../media/image623.png"/><Relationship Id="rId127" Type="http://schemas.openxmlformats.org/officeDocument/2006/relationships/customXml" Target="../ink/ink648.xml"/><Relationship Id="rId10" Type="http://schemas.openxmlformats.org/officeDocument/2006/relationships/customXml" Target="../ink/ink589.xml"/><Relationship Id="rId31" Type="http://schemas.openxmlformats.org/officeDocument/2006/relationships/image" Target="../media/image587.png"/><Relationship Id="rId52" Type="http://schemas.openxmlformats.org/officeDocument/2006/relationships/image" Target="../media/image596.png"/><Relationship Id="rId73" Type="http://schemas.openxmlformats.org/officeDocument/2006/relationships/customXml" Target="../ink/ink621.xml"/><Relationship Id="rId78" Type="http://schemas.openxmlformats.org/officeDocument/2006/relationships/image" Target="../media/image609.png"/><Relationship Id="rId94" Type="http://schemas.openxmlformats.org/officeDocument/2006/relationships/image" Target="../media/image617.png"/><Relationship Id="rId99" Type="http://schemas.openxmlformats.org/officeDocument/2006/relationships/customXml" Target="../ink/ink634.xml"/><Relationship Id="rId101" Type="http://schemas.openxmlformats.org/officeDocument/2006/relationships/customXml" Target="../ink/ink635.xml"/><Relationship Id="rId122" Type="http://schemas.openxmlformats.org/officeDocument/2006/relationships/image" Target="../media/image631.png"/><Relationship Id="rId143" Type="http://schemas.openxmlformats.org/officeDocument/2006/relationships/customXml" Target="../ink/ink656.xml"/><Relationship Id="rId148" Type="http://schemas.openxmlformats.org/officeDocument/2006/relationships/image" Target="../media/image644.png"/><Relationship Id="rId164" Type="http://schemas.openxmlformats.org/officeDocument/2006/relationships/image" Target="../media/image652.png"/><Relationship Id="rId169" Type="http://schemas.openxmlformats.org/officeDocument/2006/relationships/customXml" Target="../ink/ink669.xml"/><Relationship Id="rId185" Type="http://schemas.openxmlformats.org/officeDocument/2006/relationships/customXml" Target="../ink/ink677.xml"/><Relationship Id="rId4" Type="http://schemas.openxmlformats.org/officeDocument/2006/relationships/customXml" Target="../ink/ink586.xml"/><Relationship Id="rId9" Type="http://schemas.openxmlformats.org/officeDocument/2006/relationships/image" Target="../media/image576.png"/><Relationship Id="rId180" Type="http://schemas.openxmlformats.org/officeDocument/2006/relationships/image" Target="../media/image660.png"/><Relationship Id="rId26" Type="http://schemas.openxmlformats.org/officeDocument/2006/relationships/customXml" Target="../ink/ink597.xml"/><Relationship Id="rId47" Type="http://schemas.openxmlformats.org/officeDocument/2006/relationships/customXml" Target="../ink/ink608.xml"/><Relationship Id="rId68" Type="http://schemas.openxmlformats.org/officeDocument/2006/relationships/image" Target="../media/image604.png"/><Relationship Id="rId89" Type="http://schemas.openxmlformats.org/officeDocument/2006/relationships/customXml" Target="../ink/ink629.xml"/><Relationship Id="rId112" Type="http://schemas.openxmlformats.org/officeDocument/2006/relationships/image" Target="../media/image626.png"/><Relationship Id="rId133" Type="http://schemas.openxmlformats.org/officeDocument/2006/relationships/customXml" Target="../ink/ink651.xml"/><Relationship Id="rId154" Type="http://schemas.openxmlformats.org/officeDocument/2006/relationships/image" Target="../media/image647.png"/><Relationship Id="rId175" Type="http://schemas.openxmlformats.org/officeDocument/2006/relationships/customXml" Target="../ink/ink672.xml"/><Relationship Id="rId16" Type="http://schemas.openxmlformats.org/officeDocument/2006/relationships/customXml" Target="../ink/ink592.xml"/><Relationship Id="rId37" Type="http://schemas.openxmlformats.org/officeDocument/2006/relationships/image" Target="../media/image589.png"/><Relationship Id="rId58" Type="http://schemas.openxmlformats.org/officeDocument/2006/relationships/image" Target="../media/image599.png"/><Relationship Id="rId79" Type="http://schemas.openxmlformats.org/officeDocument/2006/relationships/customXml" Target="../ink/ink624.xml"/><Relationship Id="rId102" Type="http://schemas.openxmlformats.org/officeDocument/2006/relationships/image" Target="../media/image621.png"/><Relationship Id="rId123" Type="http://schemas.openxmlformats.org/officeDocument/2006/relationships/customXml" Target="../ink/ink646.xml"/><Relationship Id="rId144" Type="http://schemas.openxmlformats.org/officeDocument/2006/relationships/image" Target="../media/image642.png"/><Relationship Id="rId90" Type="http://schemas.openxmlformats.org/officeDocument/2006/relationships/image" Target="../media/image615.png"/><Relationship Id="rId165" Type="http://schemas.openxmlformats.org/officeDocument/2006/relationships/customXml" Target="../ink/ink667.xml"/><Relationship Id="rId186" Type="http://schemas.openxmlformats.org/officeDocument/2006/relationships/image" Target="../media/image663.png"/><Relationship Id="rId27" Type="http://schemas.openxmlformats.org/officeDocument/2006/relationships/image" Target="../media/image585.png"/><Relationship Id="rId48" Type="http://schemas.openxmlformats.org/officeDocument/2006/relationships/image" Target="../media/image594.png"/><Relationship Id="rId69" Type="http://schemas.openxmlformats.org/officeDocument/2006/relationships/customXml" Target="../ink/ink619.xml"/><Relationship Id="rId113" Type="http://schemas.openxmlformats.org/officeDocument/2006/relationships/customXml" Target="../ink/ink641.xml"/><Relationship Id="rId134" Type="http://schemas.openxmlformats.org/officeDocument/2006/relationships/image" Target="../media/image637.png"/><Relationship Id="rId80" Type="http://schemas.openxmlformats.org/officeDocument/2006/relationships/image" Target="../media/image610.png"/><Relationship Id="rId155" Type="http://schemas.openxmlformats.org/officeDocument/2006/relationships/customXml" Target="../ink/ink662.xml"/><Relationship Id="rId176" Type="http://schemas.openxmlformats.org/officeDocument/2006/relationships/image" Target="../media/image658.png"/><Relationship Id="rId17" Type="http://schemas.openxmlformats.org/officeDocument/2006/relationships/image" Target="../media/image580.png"/><Relationship Id="rId38" Type="http://schemas.openxmlformats.org/officeDocument/2006/relationships/customXml" Target="../ink/ink603.xml"/><Relationship Id="rId59" Type="http://schemas.openxmlformats.org/officeDocument/2006/relationships/customXml" Target="../ink/ink614.xml"/><Relationship Id="rId103" Type="http://schemas.openxmlformats.org/officeDocument/2006/relationships/customXml" Target="../ink/ink636.xml"/><Relationship Id="rId124" Type="http://schemas.openxmlformats.org/officeDocument/2006/relationships/image" Target="../media/image632.png"/><Relationship Id="rId70" Type="http://schemas.openxmlformats.org/officeDocument/2006/relationships/image" Target="../media/image605.png"/><Relationship Id="rId91" Type="http://schemas.openxmlformats.org/officeDocument/2006/relationships/customXml" Target="../ink/ink630.xml"/><Relationship Id="rId145" Type="http://schemas.openxmlformats.org/officeDocument/2006/relationships/customXml" Target="../ink/ink657.xml"/><Relationship Id="rId166" Type="http://schemas.openxmlformats.org/officeDocument/2006/relationships/image" Target="../media/image653.png"/><Relationship Id="rId187" Type="http://schemas.openxmlformats.org/officeDocument/2006/relationships/customXml" Target="../ink/ink678.xml"/><Relationship Id="rId1" Type="http://schemas.openxmlformats.org/officeDocument/2006/relationships/slideLayout" Target="../slideLayouts/slideLayout7.xml"/><Relationship Id="rId28" Type="http://schemas.openxmlformats.org/officeDocument/2006/relationships/customXml" Target="../ink/ink598.xml"/><Relationship Id="rId49" Type="http://schemas.openxmlformats.org/officeDocument/2006/relationships/customXml" Target="../ink/ink609.xml"/><Relationship Id="rId114" Type="http://schemas.openxmlformats.org/officeDocument/2006/relationships/image" Target="../media/image627.png"/><Relationship Id="rId60" Type="http://schemas.openxmlformats.org/officeDocument/2006/relationships/image" Target="../media/image600.png"/><Relationship Id="rId81" Type="http://schemas.openxmlformats.org/officeDocument/2006/relationships/customXml" Target="../ink/ink625.xml"/><Relationship Id="rId135" Type="http://schemas.openxmlformats.org/officeDocument/2006/relationships/customXml" Target="../ink/ink652.xml"/><Relationship Id="rId156" Type="http://schemas.openxmlformats.org/officeDocument/2006/relationships/image" Target="../media/image648.png"/><Relationship Id="rId177" Type="http://schemas.openxmlformats.org/officeDocument/2006/relationships/customXml" Target="../ink/ink673.xml"/></Relationships>
</file>

<file path=ppt/slides/_rels/slide17.xml.rels><?xml version="1.0" encoding="UTF-8" standalone="yes"?>
<Relationships xmlns="http://schemas.openxmlformats.org/package/2006/relationships"><Relationship Id="rId117" Type="http://schemas.openxmlformats.org/officeDocument/2006/relationships/customXml" Target="../ink/ink738.xml"/><Relationship Id="rId21" Type="http://schemas.openxmlformats.org/officeDocument/2006/relationships/image" Target="../media/image676.png"/><Relationship Id="rId63" Type="http://schemas.openxmlformats.org/officeDocument/2006/relationships/image" Target="../media/image697.png"/><Relationship Id="rId159" Type="http://schemas.openxmlformats.org/officeDocument/2006/relationships/customXml" Target="../ink/ink759.xml"/><Relationship Id="rId170" Type="http://schemas.openxmlformats.org/officeDocument/2006/relationships/image" Target="../media/image749.png"/><Relationship Id="rId226" Type="http://schemas.openxmlformats.org/officeDocument/2006/relationships/image" Target="../media/image777.png"/><Relationship Id="rId268" Type="http://schemas.openxmlformats.org/officeDocument/2006/relationships/customXml" Target="../ink/ink814.xml"/><Relationship Id="rId32" Type="http://schemas.openxmlformats.org/officeDocument/2006/relationships/customXml" Target="../ink/ink695.xml"/><Relationship Id="rId74" Type="http://schemas.openxmlformats.org/officeDocument/2006/relationships/customXml" Target="../ink/ink716.xml"/><Relationship Id="rId128" Type="http://schemas.openxmlformats.org/officeDocument/2006/relationships/image" Target="../media/image728.png"/><Relationship Id="rId5" Type="http://schemas.openxmlformats.org/officeDocument/2006/relationships/image" Target="../media/image668.png"/><Relationship Id="rId181" Type="http://schemas.openxmlformats.org/officeDocument/2006/relationships/customXml" Target="../ink/ink770.xml"/><Relationship Id="rId237" Type="http://schemas.openxmlformats.org/officeDocument/2006/relationships/image" Target="../media/image782.png"/><Relationship Id="rId279" Type="http://schemas.openxmlformats.org/officeDocument/2006/relationships/image" Target="../media/image803.png"/><Relationship Id="rId43" Type="http://schemas.openxmlformats.org/officeDocument/2006/relationships/image" Target="../media/image687.png"/><Relationship Id="rId139" Type="http://schemas.openxmlformats.org/officeDocument/2006/relationships/customXml" Target="../ink/ink749.xml"/><Relationship Id="rId290" Type="http://schemas.openxmlformats.org/officeDocument/2006/relationships/customXml" Target="../ink/ink825.xml"/><Relationship Id="rId85" Type="http://schemas.openxmlformats.org/officeDocument/2006/relationships/image" Target="../media/image707.png"/><Relationship Id="rId150" Type="http://schemas.openxmlformats.org/officeDocument/2006/relationships/image" Target="../media/image739.png"/><Relationship Id="rId192" Type="http://schemas.openxmlformats.org/officeDocument/2006/relationships/image" Target="../media/image760.png"/><Relationship Id="rId206" Type="http://schemas.openxmlformats.org/officeDocument/2006/relationships/image" Target="../media/image767.png"/><Relationship Id="rId248" Type="http://schemas.openxmlformats.org/officeDocument/2006/relationships/customXml" Target="../ink/ink804.xml"/><Relationship Id="rId12" Type="http://schemas.openxmlformats.org/officeDocument/2006/relationships/customXml" Target="../ink/ink685.xml"/><Relationship Id="rId33" Type="http://schemas.openxmlformats.org/officeDocument/2006/relationships/image" Target="../media/image682.png"/><Relationship Id="rId108" Type="http://schemas.openxmlformats.org/officeDocument/2006/relationships/image" Target="../media/image718.png"/><Relationship Id="rId129" Type="http://schemas.openxmlformats.org/officeDocument/2006/relationships/customXml" Target="../ink/ink744.xml"/><Relationship Id="rId280" Type="http://schemas.openxmlformats.org/officeDocument/2006/relationships/customXml" Target="../ink/ink820.xml"/><Relationship Id="rId54" Type="http://schemas.openxmlformats.org/officeDocument/2006/relationships/customXml" Target="../ink/ink706.xml"/><Relationship Id="rId75" Type="http://schemas.openxmlformats.org/officeDocument/2006/relationships/image" Target="../media/image28.png"/><Relationship Id="rId96" Type="http://schemas.openxmlformats.org/officeDocument/2006/relationships/customXml" Target="../ink/ink727.xml"/><Relationship Id="rId140" Type="http://schemas.openxmlformats.org/officeDocument/2006/relationships/image" Target="../media/image734.png"/><Relationship Id="rId161" Type="http://schemas.openxmlformats.org/officeDocument/2006/relationships/customXml" Target="../ink/ink760.xml"/><Relationship Id="rId182" Type="http://schemas.openxmlformats.org/officeDocument/2006/relationships/image" Target="../media/image755.png"/><Relationship Id="rId217" Type="http://schemas.openxmlformats.org/officeDocument/2006/relationships/customXml" Target="../ink/ink788.xml"/><Relationship Id="rId6" Type="http://schemas.openxmlformats.org/officeDocument/2006/relationships/customXml" Target="../ink/ink682.xml"/><Relationship Id="rId238" Type="http://schemas.openxmlformats.org/officeDocument/2006/relationships/customXml" Target="../ink/ink799.xml"/><Relationship Id="rId259" Type="http://schemas.openxmlformats.org/officeDocument/2006/relationships/image" Target="../media/image793.png"/><Relationship Id="rId23" Type="http://schemas.openxmlformats.org/officeDocument/2006/relationships/image" Target="../media/image677.png"/><Relationship Id="rId119" Type="http://schemas.openxmlformats.org/officeDocument/2006/relationships/customXml" Target="../ink/ink739.xml"/><Relationship Id="rId270" Type="http://schemas.openxmlformats.org/officeDocument/2006/relationships/customXml" Target="../ink/ink815.xml"/><Relationship Id="rId291" Type="http://schemas.openxmlformats.org/officeDocument/2006/relationships/image" Target="../media/image809.png"/><Relationship Id="rId44" Type="http://schemas.openxmlformats.org/officeDocument/2006/relationships/customXml" Target="../ink/ink701.xml"/><Relationship Id="rId65" Type="http://schemas.openxmlformats.org/officeDocument/2006/relationships/image" Target="../media/image698.png"/><Relationship Id="rId86" Type="http://schemas.openxmlformats.org/officeDocument/2006/relationships/customXml" Target="../ink/ink722.xml"/><Relationship Id="rId130" Type="http://schemas.openxmlformats.org/officeDocument/2006/relationships/image" Target="../media/image729.png"/><Relationship Id="rId151" Type="http://schemas.openxmlformats.org/officeDocument/2006/relationships/customXml" Target="../ink/ink755.xml"/><Relationship Id="rId172" Type="http://schemas.openxmlformats.org/officeDocument/2006/relationships/image" Target="../media/image750.png"/><Relationship Id="rId193" Type="http://schemas.openxmlformats.org/officeDocument/2006/relationships/customXml" Target="../ink/ink776.xml"/><Relationship Id="rId207" Type="http://schemas.openxmlformats.org/officeDocument/2006/relationships/customXml" Target="../ink/ink783.xml"/><Relationship Id="rId228" Type="http://schemas.openxmlformats.org/officeDocument/2006/relationships/customXml" Target="../ink/ink794.xml"/><Relationship Id="rId249" Type="http://schemas.openxmlformats.org/officeDocument/2006/relationships/image" Target="../media/image788.png"/><Relationship Id="rId13" Type="http://schemas.openxmlformats.org/officeDocument/2006/relationships/image" Target="../media/image672.png"/><Relationship Id="rId109" Type="http://schemas.openxmlformats.org/officeDocument/2006/relationships/customXml" Target="../ink/ink734.xml"/><Relationship Id="rId260" Type="http://schemas.openxmlformats.org/officeDocument/2006/relationships/customXml" Target="../ink/ink810.xml"/><Relationship Id="rId281" Type="http://schemas.openxmlformats.org/officeDocument/2006/relationships/image" Target="../media/image804.png"/><Relationship Id="rId34" Type="http://schemas.openxmlformats.org/officeDocument/2006/relationships/customXml" Target="../ink/ink696.xml"/><Relationship Id="rId55" Type="http://schemas.openxmlformats.org/officeDocument/2006/relationships/image" Target="../media/image693.png"/><Relationship Id="rId76" Type="http://schemas.openxmlformats.org/officeDocument/2006/relationships/customXml" Target="../ink/ink717.xml"/><Relationship Id="rId97" Type="http://schemas.openxmlformats.org/officeDocument/2006/relationships/image" Target="../media/image713.png"/><Relationship Id="rId120" Type="http://schemas.openxmlformats.org/officeDocument/2006/relationships/image" Target="../media/image724.png"/><Relationship Id="rId141" Type="http://schemas.openxmlformats.org/officeDocument/2006/relationships/customXml" Target="../ink/ink750.xml"/><Relationship Id="rId7" Type="http://schemas.openxmlformats.org/officeDocument/2006/relationships/image" Target="../media/image669.png"/><Relationship Id="rId162" Type="http://schemas.openxmlformats.org/officeDocument/2006/relationships/image" Target="../media/image745.png"/><Relationship Id="rId183" Type="http://schemas.openxmlformats.org/officeDocument/2006/relationships/customXml" Target="../ink/ink771.xml"/><Relationship Id="rId218" Type="http://schemas.openxmlformats.org/officeDocument/2006/relationships/image" Target="../media/image773.png"/><Relationship Id="rId239" Type="http://schemas.openxmlformats.org/officeDocument/2006/relationships/image" Target="../media/image783.png"/><Relationship Id="rId250" Type="http://schemas.openxmlformats.org/officeDocument/2006/relationships/customXml" Target="../ink/ink805.xml"/><Relationship Id="rId271" Type="http://schemas.openxmlformats.org/officeDocument/2006/relationships/image" Target="../media/image799.png"/><Relationship Id="rId292" Type="http://schemas.openxmlformats.org/officeDocument/2006/relationships/customXml" Target="../ink/ink826.xml"/><Relationship Id="rId24" Type="http://schemas.openxmlformats.org/officeDocument/2006/relationships/customXml" Target="../ink/ink691.xml"/><Relationship Id="rId45" Type="http://schemas.openxmlformats.org/officeDocument/2006/relationships/image" Target="../media/image688.png"/><Relationship Id="rId66" Type="http://schemas.openxmlformats.org/officeDocument/2006/relationships/customXml" Target="../ink/ink712.xml"/><Relationship Id="rId87" Type="http://schemas.openxmlformats.org/officeDocument/2006/relationships/image" Target="../media/image708.png"/><Relationship Id="rId110" Type="http://schemas.openxmlformats.org/officeDocument/2006/relationships/image" Target="../media/image719.png"/><Relationship Id="rId131" Type="http://schemas.openxmlformats.org/officeDocument/2006/relationships/customXml" Target="../ink/ink745.xml"/><Relationship Id="rId152" Type="http://schemas.openxmlformats.org/officeDocument/2006/relationships/image" Target="../media/image740.png"/><Relationship Id="rId173" Type="http://schemas.openxmlformats.org/officeDocument/2006/relationships/customXml" Target="../ink/ink766.xml"/><Relationship Id="rId194" Type="http://schemas.openxmlformats.org/officeDocument/2006/relationships/image" Target="../media/image761.png"/><Relationship Id="rId208" Type="http://schemas.openxmlformats.org/officeDocument/2006/relationships/image" Target="../media/image768.png"/><Relationship Id="rId229" Type="http://schemas.openxmlformats.org/officeDocument/2006/relationships/image" Target="../media/image778.png"/><Relationship Id="rId240" Type="http://schemas.openxmlformats.org/officeDocument/2006/relationships/customXml" Target="../ink/ink800.xml"/><Relationship Id="rId261" Type="http://schemas.openxmlformats.org/officeDocument/2006/relationships/image" Target="../media/image794.png"/><Relationship Id="rId14" Type="http://schemas.openxmlformats.org/officeDocument/2006/relationships/customXml" Target="../ink/ink686.xml"/><Relationship Id="rId35" Type="http://schemas.openxmlformats.org/officeDocument/2006/relationships/image" Target="../media/image683.png"/><Relationship Id="rId56" Type="http://schemas.openxmlformats.org/officeDocument/2006/relationships/customXml" Target="../ink/ink707.xml"/><Relationship Id="rId77" Type="http://schemas.openxmlformats.org/officeDocument/2006/relationships/image" Target="../media/image703.png"/><Relationship Id="rId100" Type="http://schemas.openxmlformats.org/officeDocument/2006/relationships/image" Target="../media/image714.png"/><Relationship Id="rId282" Type="http://schemas.openxmlformats.org/officeDocument/2006/relationships/customXml" Target="../ink/ink821.xml"/><Relationship Id="rId8" Type="http://schemas.openxmlformats.org/officeDocument/2006/relationships/customXml" Target="../ink/ink683.xml"/><Relationship Id="rId98" Type="http://schemas.openxmlformats.org/officeDocument/2006/relationships/customXml" Target="../ink/ink728.xml"/><Relationship Id="rId121" Type="http://schemas.openxmlformats.org/officeDocument/2006/relationships/customXml" Target="../ink/ink740.xml"/><Relationship Id="rId142" Type="http://schemas.openxmlformats.org/officeDocument/2006/relationships/image" Target="../media/image735.png"/><Relationship Id="rId163" Type="http://schemas.openxmlformats.org/officeDocument/2006/relationships/customXml" Target="../ink/ink761.xml"/><Relationship Id="rId184" Type="http://schemas.openxmlformats.org/officeDocument/2006/relationships/image" Target="../media/image756.png"/><Relationship Id="rId219" Type="http://schemas.openxmlformats.org/officeDocument/2006/relationships/customXml" Target="../ink/ink789.xml"/><Relationship Id="rId230" Type="http://schemas.openxmlformats.org/officeDocument/2006/relationships/customXml" Target="../ink/ink795.xml"/><Relationship Id="rId251" Type="http://schemas.openxmlformats.org/officeDocument/2006/relationships/image" Target="../media/image789.png"/><Relationship Id="rId25" Type="http://schemas.openxmlformats.org/officeDocument/2006/relationships/image" Target="../media/image678.png"/><Relationship Id="rId46" Type="http://schemas.openxmlformats.org/officeDocument/2006/relationships/customXml" Target="../ink/ink702.xml"/><Relationship Id="rId67" Type="http://schemas.openxmlformats.org/officeDocument/2006/relationships/image" Target="../media/image699.png"/><Relationship Id="rId272" Type="http://schemas.openxmlformats.org/officeDocument/2006/relationships/customXml" Target="../ink/ink816.xml"/><Relationship Id="rId293" Type="http://schemas.openxmlformats.org/officeDocument/2006/relationships/image" Target="../media/image810.png"/><Relationship Id="rId88" Type="http://schemas.openxmlformats.org/officeDocument/2006/relationships/customXml" Target="../ink/ink723.xml"/><Relationship Id="rId111" Type="http://schemas.openxmlformats.org/officeDocument/2006/relationships/customXml" Target="../ink/ink735.xml"/><Relationship Id="rId132" Type="http://schemas.openxmlformats.org/officeDocument/2006/relationships/image" Target="../media/image730.png"/><Relationship Id="rId153" Type="http://schemas.openxmlformats.org/officeDocument/2006/relationships/customXml" Target="../ink/ink756.xml"/><Relationship Id="rId174" Type="http://schemas.openxmlformats.org/officeDocument/2006/relationships/image" Target="../media/image751.png"/><Relationship Id="rId195" Type="http://schemas.openxmlformats.org/officeDocument/2006/relationships/customXml" Target="../ink/ink777.xml"/><Relationship Id="rId209" Type="http://schemas.openxmlformats.org/officeDocument/2006/relationships/customXml" Target="../ink/ink784.xml"/><Relationship Id="rId220" Type="http://schemas.openxmlformats.org/officeDocument/2006/relationships/image" Target="../media/image774.png"/><Relationship Id="rId241" Type="http://schemas.openxmlformats.org/officeDocument/2006/relationships/image" Target="../media/image784.png"/><Relationship Id="rId15" Type="http://schemas.openxmlformats.org/officeDocument/2006/relationships/image" Target="../media/image673.png"/><Relationship Id="rId36" Type="http://schemas.openxmlformats.org/officeDocument/2006/relationships/customXml" Target="../ink/ink697.xml"/><Relationship Id="rId57" Type="http://schemas.openxmlformats.org/officeDocument/2006/relationships/image" Target="../media/image694.png"/><Relationship Id="rId262" Type="http://schemas.openxmlformats.org/officeDocument/2006/relationships/customXml" Target="../ink/ink811.xml"/><Relationship Id="rId283" Type="http://schemas.openxmlformats.org/officeDocument/2006/relationships/image" Target="../media/image805.png"/><Relationship Id="rId78" Type="http://schemas.openxmlformats.org/officeDocument/2006/relationships/customXml" Target="../ink/ink718.xml"/><Relationship Id="rId99" Type="http://schemas.openxmlformats.org/officeDocument/2006/relationships/customXml" Target="../ink/ink729.xml"/><Relationship Id="rId101" Type="http://schemas.openxmlformats.org/officeDocument/2006/relationships/customXml" Target="../ink/ink730.xml"/><Relationship Id="rId122" Type="http://schemas.openxmlformats.org/officeDocument/2006/relationships/image" Target="../media/image725.png"/><Relationship Id="rId143" Type="http://schemas.openxmlformats.org/officeDocument/2006/relationships/customXml" Target="../ink/ink751.xml"/><Relationship Id="rId164" Type="http://schemas.openxmlformats.org/officeDocument/2006/relationships/image" Target="../media/image746.png"/><Relationship Id="rId185" Type="http://schemas.openxmlformats.org/officeDocument/2006/relationships/customXml" Target="../ink/ink772.xml"/><Relationship Id="rId9" Type="http://schemas.openxmlformats.org/officeDocument/2006/relationships/image" Target="../media/image670.png"/><Relationship Id="rId210" Type="http://schemas.openxmlformats.org/officeDocument/2006/relationships/image" Target="../media/image769.png"/><Relationship Id="rId26" Type="http://schemas.openxmlformats.org/officeDocument/2006/relationships/customXml" Target="../ink/ink692.xml"/><Relationship Id="rId231" Type="http://schemas.openxmlformats.org/officeDocument/2006/relationships/image" Target="../media/image779.png"/><Relationship Id="rId252" Type="http://schemas.openxmlformats.org/officeDocument/2006/relationships/customXml" Target="../ink/ink806.xml"/><Relationship Id="rId273" Type="http://schemas.openxmlformats.org/officeDocument/2006/relationships/image" Target="../media/image800.png"/><Relationship Id="rId47" Type="http://schemas.openxmlformats.org/officeDocument/2006/relationships/image" Target="../media/image689.png"/><Relationship Id="rId68" Type="http://schemas.openxmlformats.org/officeDocument/2006/relationships/customXml" Target="../ink/ink713.xml"/><Relationship Id="rId89" Type="http://schemas.openxmlformats.org/officeDocument/2006/relationships/image" Target="../media/image709.png"/><Relationship Id="rId112" Type="http://schemas.openxmlformats.org/officeDocument/2006/relationships/image" Target="../media/image720.png"/><Relationship Id="rId133" Type="http://schemas.openxmlformats.org/officeDocument/2006/relationships/customXml" Target="../ink/ink746.xml"/><Relationship Id="rId154" Type="http://schemas.openxmlformats.org/officeDocument/2006/relationships/image" Target="../media/image741.png"/><Relationship Id="rId175" Type="http://schemas.openxmlformats.org/officeDocument/2006/relationships/customXml" Target="../ink/ink767.xml"/><Relationship Id="rId196" Type="http://schemas.openxmlformats.org/officeDocument/2006/relationships/image" Target="../media/image762.png"/><Relationship Id="rId200" Type="http://schemas.openxmlformats.org/officeDocument/2006/relationships/image" Target="../media/image764.png"/><Relationship Id="rId16" Type="http://schemas.openxmlformats.org/officeDocument/2006/relationships/customXml" Target="../ink/ink687.xml"/><Relationship Id="rId221" Type="http://schemas.openxmlformats.org/officeDocument/2006/relationships/customXml" Target="../ink/ink790.xml"/><Relationship Id="rId242" Type="http://schemas.openxmlformats.org/officeDocument/2006/relationships/customXml" Target="../ink/ink801.xml"/><Relationship Id="rId263" Type="http://schemas.openxmlformats.org/officeDocument/2006/relationships/image" Target="../media/image795.png"/><Relationship Id="rId284" Type="http://schemas.openxmlformats.org/officeDocument/2006/relationships/customXml" Target="../ink/ink822.xml"/><Relationship Id="rId37" Type="http://schemas.openxmlformats.org/officeDocument/2006/relationships/image" Target="../media/image684.png"/><Relationship Id="rId58" Type="http://schemas.openxmlformats.org/officeDocument/2006/relationships/customXml" Target="../ink/ink708.xml"/><Relationship Id="rId79" Type="http://schemas.openxmlformats.org/officeDocument/2006/relationships/image" Target="../media/image704.png"/><Relationship Id="rId102" Type="http://schemas.openxmlformats.org/officeDocument/2006/relationships/image" Target="../media/image715.png"/><Relationship Id="rId123" Type="http://schemas.openxmlformats.org/officeDocument/2006/relationships/customXml" Target="../ink/ink741.xml"/><Relationship Id="rId144" Type="http://schemas.openxmlformats.org/officeDocument/2006/relationships/image" Target="../media/image736.png"/><Relationship Id="rId90" Type="http://schemas.openxmlformats.org/officeDocument/2006/relationships/customXml" Target="../ink/ink724.xml"/><Relationship Id="rId165" Type="http://schemas.openxmlformats.org/officeDocument/2006/relationships/customXml" Target="../ink/ink762.xml"/><Relationship Id="rId186" Type="http://schemas.openxmlformats.org/officeDocument/2006/relationships/image" Target="../media/image757.png"/><Relationship Id="rId211" Type="http://schemas.openxmlformats.org/officeDocument/2006/relationships/customXml" Target="../ink/ink785.xml"/><Relationship Id="rId232" Type="http://schemas.openxmlformats.org/officeDocument/2006/relationships/customXml" Target="../ink/ink796.xml"/><Relationship Id="rId253" Type="http://schemas.openxmlformats.org/officeDocument/2006/relationships/image" Target="../media/image790.png"/><Relationship Id="rId274" Type="http://schemas.openxmlformats.org/officeDocument/2006/relationships/customXml" Target="../ink/ink817.xml"/><Relationship Id="rId27" Type="http://schemas.openxmlformats.org/officeDocument/2006/relationships/image" Target="../media/image679.png"/><Relationship Id="rId48" Type="http://schemas.openxmlformats.org/officeDocument/2006/relationships/customXml" Target="../ink/ink703.xml"/><Relationship Id="rId69" Type="http://schemas.openxmlformats.org/officeDocument/2006/relationships/image" Target="../media/image700.png"/><Relationship Id="rId113" Type="http://schemas.openxmlformats.org/officeDocument/2006/relationships/customXml" Target="../ink/ink736.xml"/><Relationship Id="rId134" Type="http://schemas.openxmlformats.org/officeDocument/2006/relationships/image" Target="../media/image731.png"/><Relationship Id="rId80" Type="http://schemas.openxmlformats.org/officeDocument/2006/relationships/customXml" Target="../ink/ink719.xml"/><Relationship Id="rId155" Type="http://schemas.openxmlformats.org/officeDocument/2006/relationships/customXml" Target="../ink/ink757.xml"/><Relationship Id="rId176" Type="http://schemas.openxmlformats.org/officeDocument/2006/relationships/image" Target="../media/image752.png"/><Relationship Id="rId197" Type="http://schemas.openxmlformats.org/officeDocument/2006/relationships/customXml" Target="../ink/ink778.xml"/><Relationship Id="rId201" Type="http://schemas.openxmlformats.org/officeDocument/2006/relationships/customXml" Target="../ink/ink780.xml"/><Relationship Id="rId222" Type="http://schemas.openxmlformats.org/officeDocument/2006/relationships/image" Target="../media/image775.png"/><Relationship Id="rId243" Type="http://schemas.openxmlformats.org/officeDocument/2006/relationships/image" Target="../media/image785.png"/><Relationship Id="rId264" Type="http://schemas.openxmlformats.org/officeDocument/2006/relationships/customXml" Target="../ink/ink812.xml"/><Relationship Id="rId285" Type="http://schemas.openxmlformats.org/officeDocument/2006/relationships/image" Target="../media/image806.png"/><Relationship Id="rId17" Type="http://schemas.openxmlformats.org/officeDocument/2006/relationships/image" Target="../media/image674.png"/><Relationship Id="rId38" Type="http://schemas.openxmlformats.org/officeDocument/2006/relationships/customXml" Target="../ink/ink698.xml"/><Relationship Id="rId59" Type="http://schemas.openxmlformats.org/officeDocument/2006/relationships/image" Target="../media/image695.png"/><Relationship Id="rId103" Type="http://schemas.openxmlformats.org/officeDocument/2006/relationships/customXml" Target="../ink/ink731.xml"/><Relationship Id="rId124" Type="http://schemas.openxmlformats.org/officeDocument/2006/relationships/image" Target="../media/image726.png"/><Relationship Id="rId70" Type="http://schemas.openxmlformats.org/officeDocument/2006/relationships/customXml" Target="../ink/ink714.xml"/><Relationship Id="rId91" Type="http://schemas.openxmlformats.org/officeDocument/2006/relationships/image" Target="../media/image710.png"/><Relationship Id="rId145" Type="http://schemas.openxmlformats.org/officeDocument/2006/relationships/customXml" Target="../ink/ink752.xml"/><Relationship Id="rId166" Type="http://schemas.openxmlformats.org/officeDocument/2006/relationships/image" Target="../media/image747.png"/><Relationship Id="rId187" Type="http://schemas.openxmlformats.org/officeDocument/2006/relationships/customXml" Target="../ink/ink773.xml"/><Relationship Id="rId1" Type="http://schemas.openxmlformats.org/officeDocument/2006/relationships/slideLayout" Target="../slideLayouts/slideLayout7.xml"/><Relationship Id="rId212" Type="http://schemas.openxmlformats.org/officeDocument/2006/relationships/image" Target="../media/image770.png"/><Relationship Id="rId233" Type="http://schemas.openxmlformats.org/officeDocument/2006/relationships/image" Target="../media/image780.png"/><Relationship Id="rId254" Type="http://schemas.openxmlformats.org/officeDocument/2006/relationships/customXml" Target="../ink/ink807.xml"/><Relationship Id="rId28" Type="http://schemas.openxmlformats.org/officeDocument/2006/relationships/customXml" Target="../ink/ink693.xml"/><Relationship Id="rId49" Type="http://schemas.openxmlformats.org/officeDocument/2006/relationships/image" Target="../media/image690.png"/><Relationship Id="rId114" Type="http://schemas.openxmlformats.org/officeDocument/2006/relationships/image" Target="../media/image721.png"/><Relationship Id="rId275" Type="http://schemas.openxmlformats.org/officeDocument/2006/relationships/image" Target="../media/image801.png"/><Relationship Id="rId60" Type="http://schemas.openxmlformats.org/officeDocument/2006/relationships/customXml" Target="../ink/ink709.xml"/><Relationship Id="rId81" Type="http://schemas.openxmlformats.org/officeDocument/2006/relationships/image" Target="../media/image705.png"/><Relationship Id="rId135" Type="http://schemas.openxmlformats.org/officeDocument/2006/relationships/customXml" Target="../ink/ink747.xml"/><Relationship Id="rId156" Type="http://schemas.openxmlformats.org/officeDocument/2006/relationships/image" Target="../media/image742.png"/><Relationship Id="rId177" Type="http://schemas.openxmlformats.org/officeDocument/2006/relationships/customXml" Target="../ink/ink768.xml"/><Relationship Id="rId198" Type="http://schemas.openxmlformats.org/officeDocument/2006/relationships/image" Target="../media/image763.png"/><Relationship Id="rId202" Type="http://schemas.openxmlformats.org/officeDocument/2006/relationships/image" Target="../media/image765.png"/><Relationship Id="rId223" Type="http://schemas.openxmlformats.org/officeDocument/2006/relationships/customXml" Target="../ink/ink791.xml"/><Relationship Id="rId244" Type="http://schemas.openxmlformats.org/officeDocument/2006/relationships/customXml" Target="../ink/ink802.xml"/><Relationship Id="rId18" Type="http://schemas.openxmlformats.org/officeDocument/2006/relationships/customXml" Target="../ink/ink688.xml"/><Relationship Id="rId39" Type="http://schemas.openxmlformats.org/officeDocument/2006/relationships/image" Target="../media/image685.png"/><Relationship Id="rId265" Type="http://schemas.openxmlformats.org/officeDocument/2006/relationships/image" Target="../media/image796.png"/><Relationship Id="rId286" Type="http://schemas.openxmlformats.org/officeDocument/2006/relationships/customXml" Target="../ink/ink823.xml"/><Relationship Id="rId50" Type="http://schemas.openxmlformats.org/officeDocument/2006/relationships/customXml" Target="../ink/ink704.xml"/><Relationship Id="rId104" Type="http://schemas.openxmlformats.org/officeDocument/2006/relationships/image" Target="../media/image716.png"/><Relationship Id="rId125" Type="http://schemas.openxmlformats.org/officeDocument/2006/relationships/customXml" Target="../ink/ink742.xml"/><Relationship Id="rId146" Type="http://schemas.openxmlformats.org/officeDocument/2006/relationships/image" Target="../media/image737.png"/><Relationship Id="rId167" Type="http://schemas.openxmlformats.org/officeDocument/2006/relationships/customXml" Target="../ink/ink763.xml"/><Relationship Id="rId188" Type="http://schemas.openxmlformats.org/officeDocument/2006/relationships/image" Target="../media/image758.png"/><Relationship Id="rId71" Type="http://schemas.openxmlformats.org/officeDocument/2006/relationships/image" Target="../media/image701.png"/><Relationship Id="rId92" Type="http://schemas.openxmlformats.org/officeDocument/2006/relationships/customXml" Target="../ink/ink725.xml"/><Relationship Id="rId213" Type="http://schemas.openxmlformats.org/officeDocument/2006/relationships/customXml" Target="../ink/ink786.xml"/><Relationship Id="rId234" Type="http://schemas.openxmlformats.org/officeDocument/2006/relationships/customXml" Target="../ink/ink797.xml"/><Relationship Id="rId2" Type="http://schemas.openxmlformats.org/officeDocument/2006/relationships/notesSlide" Target="../notesSlides/notesSlide15.xml"/><Relationship Id="rId29" Type="http://schemas.openxmlformats.org/officeDocument/2006/relationships/image" Target="../media/image680.png"/><Relationship Id="rId255" Type="http://schemas.openxmlformats.org/officeDocument/2006/relationships/image" Target="../media/image791.png"/><Relationship Id="rId276" Type="http://schemas.openxmlformats.org/officeDocument/2006/relationships/customXml" Target="../ink/ink818.xml"/><Relationship Id="rId40" Type="http://schemas.openxmlformats.org/officeDocument/2006/relationships/customXml" Target="../ink/ink699.xml"/><Relationship Id="rId115" Type="http://schemas.openxmlformats.org/officeDocument/2006/relationships/customXml" Target="../ink/ink737.xml"/><Relationship Id="rId136" Type="http://schemas.openxmlformats.org/officeDocument/2006/relationships/image" Target="../media/image732.png"/><Relationship Id="rId157" Type="http://schemas.openxmlformats.org/officeDocument/2006/relationships/customXml" Target="../ink/ink758.xml"/><Relationship Id="rId178" Type="http://schemas.openxmlformats.org/officeDocument/2006/relationships/image" Target="../media/image753.png"/><Relationship Id="rId61" Type="http://schemas.openxmlformats.org/officeDocument/2006/relationships/image" Target="../media/image696.png"/><Relationship Id="rId82" Type="http://schemas.openxmlformats.org/officeDocument/2006/relationships/customXml" Target="../ink/ink720.xml"/><Relationship Id="rId199" Type="http://schemas.openxmlformats.org/officeDocument/2006/relationships/customXml" Target="../ink/ink779.xml"/><Relationship Id="rId203" Type="http://schemas.openxmlformats.org/officeDocument/2006/relationships/customXml" Target="../ink/ink781.xml"/><Relationship Id="rId19" Type="http://schemas.openxmlformats.org/officeDocument/2006/relationships/image" Target="../media/image675.png"/><Relationship Id="rId224" Type="http://schemas.openxmlformats.org/officeDocument/2006/relationships/image" Target="../media/image776.png"/><Relationship Id="rId245" Type="http://schemas.openxmlformats.org/officeDocument/2006/relationships/image" Target="../media/image786.png"/><Relationship Id="rId266" Type="http://schemas.openxmlformats.org/officeDocument/2006/relationships/customXml" Target="../ink/ink813.xml"/><Relationship Id="rId287" Type="http://schemas.openxmlformats.org/officeDocument/2006/relationships/image" Target="../media/image807.png"/><Relationship Id="rId30" Type="http://schemas.openxmlformats.org/officeDocument/2006/relationships/customXml" Target="../ink/ink694.xml"/><Relationship Id="rId105" Type="http://schemas.openxmlformats.org/officeDocument/2006/relationships/customXml" Target="../ink/ink732.xml"/><Relationship Id="rId126" Type="http://schemas.openxmlformats.org/officeDocument/2006/relationships/image" Target="../media/image727.png"/><Relationship Id="rId147" Type="http://schemas.openxmlformats.org/officeDocument/2006/relationships/customXml" Target="../ink/ink753.xml"/><Relationship Id="rId168" Type="http://schemas.openxmlformats.org/officeDocument/2006/relationships/image" Target="../media/image748.png"/><Relationship Id="rId51" Type="http://schemas.openxmlformats.org/officeDocument/2006/relationships/image" Target="../media/image691.png"/><Relationship Id="rId72" Type="http://schemas.openxmlformats.org/officeDocument/2006/relationships/customXml" Target="../ink/ink715.xml"/><Relationship Id="rId93" Type="http://schemas.openxmlformats.org/officeDocument/2006/relationships/image" Target="../media/image711.png"/><Relationship Id="rId189" Type="http://schemas.openxmlformats.org/officeDocument/2006/relationships/customXml" Target="../ink/ink774.xml"/><Relationship Id="rId3" Type="http://schemas.openxmlformats.org/officeDocument/2006/relationships/image" Target="../media/image667.png"/><Relationship Id="rId214" Type="http://schemas.openxmlformats.org/officeDocument/2006/relationships/image" Target="../media/image771.png"/><Relationship Id="rId235" Type="http://schemas.openxmlformats.org/officeDocument/2006/relationships/image" Target="../media/image781.png"/><Relationship Id="rId256" Type="http://schemas.openxmlformats.org/officeDocument/2006/relationships/customXml" Target="../ink/ink808.xml"/><Relationship Id="rId277" Type="http://schemas.openxmlformats.org/officeDocument/2006/relationships/image" Target="../media/image802.png"/><Relationship Id="rId116" Type="http://schemas.openxmlformats.org/officeDocument/2006/relationships/image" Target="../media/image722.png"/><Relationship Id="rId137" Type="http://schemas.openxmlformats.org/officeDocument/2006/relationships/customXml" Target="../ink/ink748.xml"/><Relationship Id="rId158" Type="http://schemas.openxmlformats.org/officeDocument/2006/relationships/image" Target="../media/image743.png"/><Relationship Id="rId20" Type="http://schemas.openxmlformats.org/officeDocument/2006/relationships/customXml" Target="../ink/ink689.xml"/><Relationship Id="rId41" Type="http://schemas.openxmlformats.org/officeDocument/2006/relationships/image" Target="../media/image686.png"/><Relationship Id="rId62" Type="http://schemas.openxmlformats.org/officeDocument/2006/relationships/customXml" Target="../ink/ink710.xml"/><Relationship Id="rId83" Type="http://schemas.openxmlformats.org/officeDocument/2006/relationships/image" Target="../media/image706.png"/><Relationship Id="rId179" Type="http://schemas.openxmlformats.org/officeDocument/2006/relationships/customXml" Target="../ink/ink769.xml"/><Relationship Id="rId190" Type="http://schemas.openxmlformats.org/officeDocument/2006/relationships/image" Target="../media/image759.png"/><Relationship Id="rId204" Type="http://schemas.openxmlformats.org/officeDocument/2006/relationships/image" Target="../media/image766.png"/><Relationship Id="rId225" Type="http://schemas.openxmlformats.org/officeDocument/2006/relationships/customXml" Target="../ink/ink792.xml"/><Relationship Id="rId246" Type="http://schemas.openxmlformats.org/officeDocument/2006/relationships/customXml" Target="../ink/ink803.xml"/><Relationship Id="rId267" Type="http://schemas.openxmlformats.org/officeDocument/2006/relationships/image" Target="../media/image797.png"/><Relationship Id="rId288" Type="http://schemas.openxmlformats.org/officeDocument/2006/relationships/customXml" Target="../ink/ink824.xml"/><Relationship Id="rId106" Type="http://schemas.openxmlformats.org/officeDocument/2006/relationships/image" Target="../media/image717.png"/><Relationship Id="rId127" Type="http://schemas.openxmlformats.org/officeDocument/2006/relationships/customXml" Target="../ink/ink743.xml"/><Relationship Id="rId10" Type="http://schemas.openxmlformats.org/officeDocument/2006/relationships/customXml" Target="../ink/ink684.xml"/><Relationship Id="rId31" Type="http://schemas.openxmlformats.org/officeDocument/2006/relationships/image" Target="../media/image681.png"/><Relationship Id="rId52" Type="http://schemas.openxmlformats.org/officeDocument/2006/relationships/customXml" Target="../ink/ink705.xml"/><Relationship Id="rId73" Type="http://schemas.openxmlformats.org/officeDocument/2006/relationships/image" Target="../media/image702.png"/><Relationship Id="rId94" Type="http://schemas.openxmlformats.org/officeDocument/2006/relationships/customXml" Target="../ink/ink726.xml"/><Relationship Id="rId148" Type="http://schemas.openxmlformats.org/officeDocument/2006/relationships/image" Target="../media/image738.png"/><Relationship Id="rId169" Type="http://schemas.openxmlformats.org/officeDocument/2006/relationships/customXml" Target="../ink/ink764.xml"/><Relationship Id="rId4" Type="http://schemas.openxmlformats.org/officeDocument/2006/relationships/customXml" Target="../ink/ink681.xml"/><Relationship Id="rId180" Type="http://schemas.openxmlformats.org/officeDocument/2006/relationships/image" Target="../media/image754.png"/><Relationship Id="rId215" Type="http://schemas.openxmlformats.org/officeDocument/2006/relationships/customXml" Target="../ink/ink787.xml"/><Relationship Id="rId236" Type="http://schemas.openxmlformats.org/officeDocument/2006/relationships/customXml" Target="../ink/ink798.xml"/><Relationship Id="rId257" Type="http://schemas.openxmlformats.org/officeDocument/2006/relationships/image" Target="../media/image792.png"/><Relationship Id="rId278" Type="http://schemas.openxmlformats.org/officeDocument/2006/relationships/customXml" Target="../ink/ink819.xml"/><Relationship Id="rId42" Type="http://schemas.openxmlformats.org/officeDocument/2006/relationships/customXml" Target="../ink/ink700.xml"/><Relationship Id="rId84" Type="http://schemas.openxmlformats.org/officeDocument/2006/relationships/customXml" Target="../ink/ink721.xml"/><Relationship Id="rId138" Type="http://schemas.openxmlformats.org/officeDocument/2006/relationships/image" Target="../media/image733.png"/><Relationship Id="rId191" Type="http://schemas.openxmlformats.org/officeDocument/2006/relationships/customXml" Target="../ink/ink775.xml"/><Relationship Id="rId205" Type="http://schemas.openxmlformats.org/officeDocument/2006/relationships/customXml" Target="../ink/ink782.xml"/><Relationship Id="rId247" Type="http://schemas.openxmlformats.org/officeDocument/2006/relationships/image" Target="../media/image787.png"/><Relationship Id="rId107" Type="http://schemas.openxmlformats.org/officeDocument/2006/relationships/customXml" Target="../ink/ink733.xml"/><Relationship Id="rId289" Type="http://schemas.openxmlformats.org/officeDocument/2006/relationships/image" Target="../media/image808.png"/><Relationship Id="rId11" Type="http://schemas.openxmlformats.org/officeDocument/2006/relationships/image" Target="../media/image671.png"/><Relationship Id="rId53" Type="http://schemas.openxmlformats.org/officeDocument/2006/relationships/image" Target="../media/image692.png"/><Relationship Id="rId149" Type="http://schemas.openxmlformats.org/officeDocument/2006/relationships/customXml" Target="../ink/ink754.xml"/><Relationship Id="rId95" Type="http://schemas.openxmlformats.org/officeDocument/2006/relationships/image" Target="../media/image712.png"/><Relationship Id="rId160" Type="http://schemas.openxmlformats.org/officeDocument/2006/relationships/image" Target="../media/image744.png"/><Relationship Id="rId216" Type="http://schemas.openxmlformats.org/officeDocument/2006/relationships/image" Target="../media/image772.png"/><Relationship Id="rId258" Type="http://schemas.openxmlformats.org/officeDocument/2006/relationships/customXml" Target="../ink/ink809.xml"/><Relationship Id="rId22" Type="http://schemas.openxmlformats.org/officeDocument/2006/relationships/customXml" Target="../ink/ink690.xml"/><Relationship Id="rId64" Type="http://schemas.openxmlformats.org/officeDocument/2006/relationships/customXml" Target="../ink/ink711.xml"/><Relationship Id="rId118" Type="http://schemas.openxmlformats.org/officeDocument/2006/relationships/image" Target="../media/image723.png"/><Relationship Id="rId171" Type="http://schemas.openxmlformats.org/officeDocument/2006/relationships/customXml" Target="../ink/ink765.xml"/><Relationship Id="rId227" Type="http://schemas.openxmlformats.org/officeDocument/2006/relationships/customXml" Target="../ink/ink793.xml"/><Relationship Id="rId269" Type="http://schemas.openxmlformats.org/officeDocument/2006/relationships/image" Target="../media/image798.png"/></Relationships>
</file>

<file path=ppt/slides/_rels/slide18.xml.rels><?xml version="1.0" encoding="UTF-8" standalone="yes"?>
<Relationships xmlns="http://schemas.openxmlformats.org/package/2006/relationships"><Relationship Id="rId117" Type="http://schemas.openxmlformats.org/officeDocument/2006/relationships/customXml" Target="../ink/ink883.xml"/><Relationship Id="rId21" Type="http://schemas.openxmlformats.org/officeDocument/2006/relationships/customXml" Target="../ink/ink835.xml"/><Relationship Id="rId63" Type="http://schemas.openxmlformats.org/officeDocument/2006/relationships/customXml" Target="../ink/ink856.xml"/><Relationship Id="rId159" Type="http://schemas.openxmlformats.org/officeDocument/2006/relationships/customXml" Target="../ink/ink904.xml"/><Relationship Id="rId170" Type="http://schemas.openxmlformats.org/officeDocument/2006/relationships/image" Target="../media/image893.png"/><Relationship Id="rId191" Type="http://schemas.openxmlformats.org/officeDocument/2006/relationships/customXml" Target="../ink/ink920.xml"/><Relationship Id="rId205" Type="http://schemas.openxmlformats.org/officeDocument/2006/relationships/customXml" Target="../ink/ink927.xml"/><Relationship Id="rId226" Type="http://schemas.openxmlformats.org/officeDocument/2006/relationships/customXml" Target="../ink/ink938.xml"/><Relationship Id="rId247" Type="http://schemas.openxmlformats.org/officeDocument/2006/relationships/image" Target="../media/image931.png"/><Relationship Id="rId107" Type="http://schemas.openxmlformats.org/officeDocument/2006/relationships/customXml" Target="../ink/ink878.xml"/><Relationship Id="rId11" Type="http://schemas.openxmlformats.org/officeDocument/2006/relationships/customXml" Target="../ink/ink830.xml"/><Relationship Id="rId32" Type="http://schemas.openxmlformats.org/officeDocument/2006/relationships/image" Target="../media/image824.png"/><Relationship Id="rId53" Type="http://schemas.openxmlformats.org/officeDocument/2006/relationships/customXml" Target="../ink/ink851.xml"/><Relationship Id="rId74" Type="http://schemas.openxmlformats.org/officeDocument/2006/relationships/image" Target="../media/image845.png"/><Relationship Id="rId128" Type="http://schemas.openxmlformats.org/officeDocument/2006/relationships/image" Target="../media/image872.png"/><Relationship Id="rId149" Type="http://schemas.openxmlformats.org/officeDocument/2006/relationships/customXml" Target="../ink/ink899.xml"/><Relationship Id="rId5" Type="http://schemas.openxmlformats.org/officeDocument/2006/relationships/customXml" Target="../ink/ink827.xml"/><Relationship Id="rId95" Type="http://schemas.openxmlformats.org/officeDocument/2006/relationships/customXml" Target="../ink/ink872.xml"/><Relationship Id="rId160" Type="http://schemas.openxmlformats.org/officeDocument/2006/relationships/image" Target="../media/image888.png"/><Relationship Id="rId181" Type="http://schemas.openxmlformats.org/officeDocument/2006/relationships/customXml" Target="../ink/ink915.xml"/><Relationship Id="rId216" Type="http://schemas.openxmlformats.org/officeDocument/2006/relationships/customXml" Target="../ink/ink933.xml"/><Relationship Id="rId237" Type="http://schemas.openxmlformats.org/officeDocument/2006/relationships/image" Target="../media/image926.png"/><Relationship Id="rId258" Type="http://schemas.openxmlformats.org/officeDocument/2006/relationships/customXml" Target="../ink/ink954.xml"/><Relationship Id="rId22" Type="http://schemas.openxmlformats.org/officeDocument/2006/relationships/image" Target="../media/image820.png"/><Relationship Id="rId43" Type="http://schemas.openxmlformats.org/officeDocument/2006/relationships/customXml" Target="../ink/ink846.xml"/><Relationship Id="rId64" Type="http://schemas.openxmlformats.org/officeDocument/2006/relationships/image" Target="../media/image840.png"/><Relationship Id="rId118" Type="http://schemas.openxmlformats.org/officeDocument/2006/relationships/image" Target="../media/image867.png"/><Relationship Id="rId139" Type="http://schemas.openxmlformats.org/officeDocument/2006/relationships/customXml" Target="../ink/ink894.xml"/><Relationship Id="rId85" Type="http://schemas.openxmlformats.org/officeDocument/2006/relationships/customXml" Target="../ink/ink867.xml"/><Relationship Id="rId150" Type="http://schemas.openxmlformats.org/officeDocument/2006/relationships/image" Target="../media/image883.png"/><Relationship Id="rId171" Type="http://schemas.openxmlformats.org/officeDocument/2006/relationships/customXml" Target="../ink/ink910.xml"/><Relationship Id="rId192" Type="http://schemas.openxmlformats.org/officeDocument/2006/relationships/image" Target="../media/image904.png"/><Relationship Id="rId206" Type="http://schemas.openxmlformats.org/officeDocument/2006/relationships/image" Target="../media/image911.png"/><Relationship Id="rId227" Type="http://schemas.openxmlformats.org/officeDocument/2006/relationships/image" Target="../media/image921.png"/><Relationship Id="rId248" Type="http://schemas.openxmlformats.org/officeDocument/2006/relationships/customXml" Target="../ink/ink949.xml"/><Relationship Id="rId12" Type="http://schemas.openxmlformats.org/officeDocument/2006/relationships/image" Target="../media/image815.png"/><Relationship Id="rId33" Type="http://schemas.openxmlformats.org/officeDocument/2006/relationships/customXml" Target="../ink/ink841.xml"/><Relationship Id="rId108" Type="http://schemas.openxmlformats.org/officeDocument/2006/relationships/image" Target="../media/image862.png"/><Relationship Id="rId129" Type="http://schemas.openxmlformats.org/officeDocument/2006/relationships/customXml" Target="../ink/ink889.xml"/><Relationship Id="rId54" Type="http://schemas.openxmlformats.org/officeDocument/2006/relationships/image" Target="../media/image835.png"/><Relationship Id="rId75" Type="http://schemas.openxmlformats.org/officeDocument/2006/relationships/customXml" Target="../ink/ink862.xml"/><Relationship Id="rId96" Type="http://schemas.openxmlformats.org/officeDocument/2006/relationships/image" Target="../media/image856.png"/><Relationship Id="rId140" Type="http://schemas.openxmlformats.org/officeDocument/2006/relationships/image" Target="../media/image878.png"/><Relationship Id="rId161" Type="http://schemas.openxmlformats.org/officeDocument/2006/relationships/customXml" Target="../ink/ink905.xml"/><Relationship Id="rId182" Type="http://schemas.openxmlformats.org/officeDocument/2006/relationships/image" Target="../media/image899.png"/><Relationship Id="rId217" Type="http://schemas.openxmlformats.org/officeDocument/2006/relationships/image" Target="../media/image916.png"/><Relationship Id="rId6" Type="http://schemas.openxmlformats.org/officeDocument/2006/relationships/image" Target="../media/image812.png"/><Relationship Id="rId238" Type="http://schemas.openxmlformats.org/officeDocument/2006/relationships/customXml" Target="../ink/ink944.xml"/><Relationship Id="rId259" Type="http://schemas.openxmlformats.org/officeDocument/2006/relationships/image" Target="../media/image937.png"/><Relationship Id="rId23" Type="http://schemas.openxmlformats.org/officeDocument/2006/relationships/customXml" Target="../ink/ink836.xml"/><Relationship Id="rId119" Type="http://schemas.openxmlformats.org/officeDocument/2006/relationships/customXml" Target="../ink/ink884.xml"/><Relationship Id="rId44" Type="http://schemas.openxmlformats.org/officeDocument/2006/relationships/image" Target="../media/image830.png"/><Relationship Id="rId65" Type="http://schemas.openxmlformats.org/officeDocument/2006/relationships/customXml" Target="../ink/ink857.xml"/><Relationship Id="rId86" Type="http://schemas.openxmlformats.org/officeDocument/2006/relationships/image" Target="../media/image851.png"/><Relationship Id="rId130" Type="http://schemas.openxmlformats.org/officeDocument/2006/relationships/image" Target="../media/image873.png"/><Relationship Id="rId151" Type="http://schemas.openxmlformats.org/officeDocument/2006/relationships/customXml" Target="../ink/ink900.xml"/><Relationship Id="rId172" Type="http://schemas.openxmlformats.org/officeDocument/2006/relationships/image" Target="../media/image894.png"/><Relationship Id="rId193" Type="http://schemas.openxmlformats.org/officeDocument/2006/relationships/customXml" Target="../ink/ink921.xml"/><Relationship Id="rId207" Type="http://schemas.openxmlformats.org/officeDocument/2006/relationships/customXml" Target="../ink/ink928.xml"/><Relationship Id="rId228" Type="http://schemas.openxmlformats.org/officeDocument/2006/relationships/customXml" Target="../ink/ink939.xml"/><Relationship Id="rId249" Type="http://schemas.openxmlformats.org/officeDocument/2006/relationships/image" Target="../media/image932.png"/><Relationship Id="rId13" Type="http://schemas.openxmlformats.org/officeDocument/2006/relationships/customXml" Target="../ink/ink831.xml"/><Relationship Id="rId109" Type="http://schemas.openxmlformats.org/officeDocument/2006/relationships/customXml" Target="../ink/ink879.xml"/><Relationship Id="rId260" Type="http://schemas.openxmlformats.org/officeDocument/2006/relationships/customXml" Target="../ink/ink955.xml"/><Relationship Id="rId34" Type="http://schemas.openxmlformats.org/officeDocument/2006/relationships/image" Target="../media/image825.png"/><Relationship Id="rId55" Type="http://schemas.openxmlformats.org/officeDocument/2006/relationships/customXml" Target="../ink/ink852.xml"/><Relationship Id="rId76" Type="http://schemas.openxmlformats.org/officeDocument/2006/relationships/image" Target="../media/image846.png"/><Relationship Id="rId97" Type="http://schemas.openxmlformats.org/officeDocument/2006/relationships/customXml" Target="../ink/ink873.xml"/><Relationship Id="rId120" Type="http://schemas.openxmlformats.org/officeDocument/2006/relationships/image" Target="../media/image868.png"/><Relationship Id="rId141" Type="http://schemas.openxmlformats.org/officeDocument/2006/relationships/customXml" Target="../ink/ink895.xml"/><Relationship Id="rId7" Type="http://schemas.openxmlformats.org/officeDocument/2006/relationships/customXml" Target="../ink/ink828.xml"/><Relationship Id="rId162" Type="http://schemas.openxmlformats.org/officeDocument/2006/relationships/image" Target="../media/image889.png"/><Relationship Id="rId183" Type="http://schemas.openxmlformats.org/officeDocument/2006/relationships/customXml" Target="../ink/ink916.xml"/><Relationship Id="rId218" Type="http://schemas.openxmlformats.org/officeDocument/2006/relationships/customXml" Target="../ink/ink934.xml"/><Relationship Id="rId239" Type="http://schemas.openxmlformats.org/officeDocument/2006/relationships/image" Target="../media/image927.png"/><Relationship Id="rId250" Type="http://schemas.openxmlformats.org/officeDocument/2006/relationships/customXml" Target="../ink/ink950.xml"/><Relationship Id="rId24" Type="http://schemas.openxmlformats.org/officeDocument/2006/relationships/image" Target="../media/image821.png"/><Relationship Id="rId45" Type="http://schemas.openxmlformats.org/officeDocument/2006/relationships/customXml" Target="../ink/ink847.xml"/><Relationship Id="rId66" Type="http://schemas.openxmlformats.org/officeDocument/2006/relationships/image" Target="../media/image841.png"/><Relationship Id="rId87" Type="http://schemas.openxmlformats.org/officeDocument/2006/relationships/customXml" Target="../ink/ink868.xml"/><Relationship Id="rId110" Type="http://schemas.openxmlformats.org/officeDocument/2006/relationships/image" Target="../media/image863.png"/><Relationship Id="rId131" Type="http://schemas.openxmlformats.org/officeDocument/2006/relationships/customXml" Target="../ink/ink890.xml"/><Relationship Id="rId152" Type="http://schemas.openxmlformats.org/officeDocument/2006/relationships/image" Target="../media/image884.png"/><Relationship Id="rId173" Type="http://schemas.openxmlformats.org/officeDocument/2006/relationships/customXml" Target="../ink/ink911.xml"/><Relationship Id="rId194" Type="http://schemas.openxmlformats.org/officeDocument/2006/relationships/image" Target="../media/image905.png"/><Relationship Id="rId208" Type="http://schemas.openxmlformats.org/officeDocument/2006/relationships/image" Target="../media/image912.png"/><Relationship Id="rId229" Type="http://schemas.openxmlformats.org/officeDocument/2006/relationships/image" Target="../media/image922.png"/><Relationship Id="rId240" Type="http://schemas.openxmlformats.org/officeDocument/2006/relationships/customXml" Target="../ink/ink945.xml"/><Relationship Id="rId261" Type="http://schemas.openxmlformats.org/officeDocument/2006/relationships/image" Target="../media/image938.png"/><Relationship Id="rId14" Type="http://schemas.openxmlformats.org/officeDocument/2006/relationships/image" Target="../media/image816.png"/><Relationship Id="rId35" Type="http://schemas.openxmlformats.org/officeDocument/2006/relationships/customXml" Target="../ink/ink842.xml"/><Relationship Id="rId56" Type="http://schemas.openxmlformats.org/officeDocument/2006/relationships/image" Target="../media/image836.png"/><Relationship Id="rId77" Type="http://schemas.openxmlformats.org/officeDocument/2006/relationships/customXml" Target="../ink/ink863.xml"/><Relationship Id="rId100" Type="http://schemas.openxmlformats.org/officeDocument/2006/relationships/image" Target="../media/image858.png"/><Relationship Id="rId8" Type="http://schemas.openxmlformats.org/officeDocument/2006/relationships/image" Target="../media/image813.png"/><Relationship Id="rId98" Type="http://schemas.openxmlformats.org/officeDocument/2006/relationships/image" Target="../media/image857.png"/><Relationship Id="rId121" Type="http://schemas.openxmlformats.org/officeDocument/2006/relationships/customXml" Target="../ink/ink885.xml"/><Relationship Id="rId142" Type="http://schemas.openxmlformats.org/officeDocument/2006/relationships/image" Target="../media/image879.png"/><Relationship Id="rId163" Type="http://schemas.openxmlformats.org/officeDocument/2006/relationships/customXml" Target="../ink/ink906.xml"/><Relationship Id="rId184" Type="http://schemas.openxmlformats.org/officeDocument/2006/relationships/image" Target="../media/image900.png"/><Relationship Id="rId219" Type="http://schemas.openxmlformats.org/officeDocument/2006/relationships/image" Target="../media/image917.png"/><Relationship Id="rId230" Type="http://schemas.openxmlformats.org/officeDocument/2006/relationships/customXml" Target="../ink/ink940.xml"/><Relationship Id="rId251" Type="http://schemas.openxmlformats.org/officeDocument/2006/relationships/image" Target="../media/image933.png"/><Relationship Id="rId25" Type="http://schemas.openxmlformats.org/officeDocument/2006/relationships/customXml" Target="../ink/ink837.xml"/><Relationship Id="rId46" Type="http://schemas.openxmlformats.org/officeDocument/2006/relationships/image" Target="../media/image831.png"/><Relationship Id="rId67" Type="http://schemas.openxmlformats.org/officeDocument/2006/relationships/customXml" Target="../ink/ink858.xml"/><Relationship Id="rId88" Type="http://schemas.openxmlformats.org/officeDocument/2006/relationships/image" Target="../media/image852.png"/><Relationship Id="rId111" Type="http://schemas.openxmlformats.org/officeDocument/2006/relationships/customXml" Target="../ink/ink880.xml"/><Relationship Id="rId132" Type="http://schemas.openxmlformats.org/officeDocument/2006/relationships/image" Target="../media/image874.png"/><Relationship Id="rId153" Type="http://schemas.openxmlformats.org/officeDocument/2006/relationships/customXml" Target="../ink/ink901.xml"/><Relationship Id="rId174" Type="http://schemas.openxmlformats.org/officeDocument/2006/relationships/image" Target="../media/image895.png"/><Relationship Id="rId195" Type="http://schemas.openxmlformats.org/officeDocument/2006/relationships/customXml" Target="../ink/ink922.xml"/><Relationship Id="rId209" Type="http://schemas.openxmlformats.org/officeDocument/2006/relationships/customXml" Target="../ink/ink929.xml"/><Relationship Id="rId220" Type="http://schemas.openxmlformats.org/officeDocument/2006/relationships/customXml" Target="../ink/ink935.xml"/><Relationship Id="rId241" Type="http://schemas.openxmlformats.org/officeDocument/2006/relationships/image" Target="../media/image928.png"/><Relationship Id="rId15" Type="http://schemas.openxmlformats.org/officeDocument/2006/relationships/customXml" Target="../ink/ink832.xml"/><Relationship Id="rId36" Type="http://schemas.openxmlformats.org/officeDocument/2006/relationships/image" Target="../media/image826.png"/><Relationship Id="rId57" Type="http://schemas.openxmlformats.org/officeDocument/2006/relationships/customXml" Target="../ink/ink853.xml"/><Relationship Id="rId262" Type="http://schemas.openxmlformats.org/officeDocument/2006/relationships/customXml" Target="../ink/ink956.xml"/><Relationship Id="rId78" Type="http://schemas.openxmlformats.org/officeDocument/2006/relationships/image" Target="../media/image847.png"/><Relationship Id="rId99" Type="http://schemas.openxmlformats.org/officeDocument/2006/relationships/customXml" Target="../ink/ink874.xml"/><Relationship Id="rId101" Type="http://schemas.openxmlformats.org/officeDocument/2006/relationships/customXml" Target="../ink/ink875.xml"/><Relationship Id="rId122" Type="http://schemas.openxmlformats.org/officeDocument/2006/relationships/image" Target="../media/image869.png"/><Relationship Id="rId143" Type="http://schemas.openxmlformats.org/officeDocument/2006/relationships/customXml" Target="../ink/ink896.xml"/><Relationship Id="rId164" Type="http://schemas.openxmlformats.org/officeDocument/2006/relationships/image" Target="../media/image890.png"/><Relationship Id="rId185" Type="http://schemas.openxmlformats.org/officeDocument/2006/relationships/customXml" Target="../ink/ink917.xml"/><Relationship Id="rId9" Type="http://schemas.openxmlformats.org/officeDocument/2006/relationships/customXml" Target="../ink/ink829.xml"/><Relationship Id="rId210" Type="http://schemas.openxmlformats.org/officeDocument/2006/relationships/image" Target="../media/image913.png"/><Relationship Id="rId26" Type="http://schemas.openxmlformats.org/officeDocument/2006/relationships/image" Target="../media/image28.png"/><Relationship Id="rId231" Type="http://schemas.openxmlformats.org/officeDocument/2006/relationships/image" Target="../media/image923.png"/><Relationship Id="rId252" Type="http://schemas.openxmlformats.org/officeDocument/2006/relationships/customXml" Target="../ink/ink951.xml"/><Relationship Id="rId47" Type="http://schemas.openxmlformats.org/officeDocument/2006/relationships/customXml" Target="../ink/ink848.xml"/><Relationship Id="rId68" Type="http://schemas.openxmlformats.org/officeDocument/2006/relationships/image" Target="../media/image842.png"/><Relationship Id="rId89" Type="http://schemas.openxmlformats.org/officeDocument/2006/relationships/customXml" Target="../ink/ink869.xml"/><Relationship Id="rId112" Type="http://schemas.openxmlformats.org/officeDocument/2006/relationships/image" Target="../media/image864.png"/><Relationship Id="rId133" Type="http://schemas.openxmlformats.org/officeDocument/2006/relationships/customXml" Target="../ink/ink891.xml"/><Relationship Id="rId154" Type="http://schemas.openxmlformats.org/officeDocument/2006/relationships/image" Target="../media/image885.png"/><Relationship Id="rId175" Type="http://schemas.openxmlformats.org/officeDocument/2006/relationships/customXml" Target="../ink/ink912.xml"/><Relationship Id="rId196" Type="http://schemas.openxmlformats.org/officeDocument/2006/relationships/image" Target="../media/image906.png"/><Relationship Id="rId200" Type="http://schemas.openxmlformats.org/officeDocument/2006/relationships/image" Target="../media/image908.png"/><Relationship Id="rId16" Type="http://schemas.openxmlformats.org/officeDocument/2006/relationships/image" Target="../media/image817.png"/><Relationship Id="rId221" Type="http://schemas.openxmlformats.org/officeDocument/2006/relationships/image" Target="../media/image918.png"/><Relationship Id="rId242" Type="http://schemas.openxmlformats.org/officeDocument/2006/relationships/customXml" Target="../ink/ink946.xml"/><Relationship Id="rId263" Type="http://schemas.openxmlformats.org/officeDocument/2006/relationships/image" Target="../media/image939.png"/><Relationship Id="rId37" Type="http://schemas.openxmlformats.org/officeDocument/2006/relationships/customXml" Target="../ink/ink843.xml"/><Relationship Id="rId58" Type="http://schemas.openxmlformats.org/officeDocument/2006/relationships/image" Target="../media/image837.png"/><Relationship Id="rId79" Type="http://schemas.openxmlformats.org/officeDocument/2006/relationships/customXml" Target="../ink/ink864.xml"/><Relationship Id="rId102" Type="http://schemas.openxmlformats.org/officeDocument/2006/relationships/image" Target="../media/image859.png"/><Relationship Id="rId123" Type="http://schemas.openxmlformats.org/officeDocument/2006/relationships/customXml" Target="../ink/ink886.xml"/><Relationship Id="rId144" Type="http://schemas.openxmlformats.org/officeDocument/2006/relationships/image" Target="../media/image880.png"/><Relationship Id="rId90" Type="http://schemas.openxmlformats.org/officeDocument/2006/relationships/image" Target="../media/image853.png"/><Relationship Id="rId165" Type="http://schemas.openxmlformats.org/officeDocument/2006/relationships/customXml" Target="../ink/ink907.xml"/><Relationship Id="rId186" Type="http://schemas.openxmlformats.org/officeDocument/2006/relationships/image" Target="../media/image901.png"/><Relationship Id="rId211" Type="http://schemas.openxmlformats.org/officeDocument/2006/relationships/customXml" Target="../ink/ink930.xml"/><Relationship Id="rId232" Type="http://schemas.openxmlformats.org/officeDocument/2006/relationships/customXml" Target="../ink/ink941.xml"/><Relationship Id="rId253" Type="http://schemas.openxmlformats.org/officeDocument/2006/relationships/image" Target="../media/image934.png"/><Relationship Id="rId27" Type="http://schemas.openxmlformats.org/officeDocument/2006/relationships/customXml" Target="../ink/ink838.xml"/><Relationship Id="rId48" Type="http://schemas.openxmlformats.org/officeDocument/2006/relationships/image" Target="../media/image832.png"/><Relationship Id="rId69" Type="http://schemas.openxmlformats.org/officeDocument/2006/relationships/customXml" Target="../ink/ink859.xml"/><Relationship Id="rId113" Type="http://schemas.openxmlformats.org/officeDocument/2006/relationships/customXml" Target="../ink/ink881.xml"/><Relationship Id="rId134" Type="http://schemas.openxmlformats.org/officeDocument/2006/relationships/image" Target="../media/image875.png"/><Relationship Id="rId80" Type="http://schemas.openxmlformats.org/officeDocument/2006/relationships/image" Target="../media/image848.png"/><Relationship Id="rId155" Type="http://schemas.openxmlformats.org/officeDocument/2006/relationships/customXml" Target="../ink/ink902.xml"/><Relationship Id="rId176" Type="http://schemas.openxmlformats.org/officeDocument/2006/relationships/image" Target="../media/image896.png"/><Relationship Id="rId197" Type="http://schemas.openxmlformats.org/officeDocument/2006/relationships/customXml" Target="../ink/ink923.xml"/><Relationship Id="rId201" Type="http://schemas.openxmlformats.org/officeDocument/2006/relationships/customXml" Target="../ink/ink925.xml"/><Relationship Id="rId222" Type="http://schemas.openxmlformats.org/officeDocument/2006/relationships/customXml" Target="../ink/ink936.xml"/><Relationship Id="rId243" Type="http://schemas.openxmlformats.org/officeDocument/2006/relationships/image" Target="../media/image929.png"/><Relationship Id="rId17" Type="http://schemas.openxmlformats.org/officeDocument/2006/relationships/customXml" Target="../ink/ink833.xml"/><Relationship Id="rId38" Type="http://schemas.openxmlformats.org/officeDocument/2006/relationships/image" Target="../media/image827.png"/><Relationship Id="rId59" Type="http://schemas.openxmlformats.org/officeDocument/2006/relationships/customXml" Target="../ink/ink854.xml"/><Relationship Id="rId103" Type="http://schemas.openxmlformats.org/officeDocument/2006/relationships/customXml" Target="../ink/ink876.xml"/><Relationship Id="rId124" Type="http://schemas.openxmlformats.org/officeDocument/2006/relationships/image" Target="../media/image870.png"/><Relationship Id="rId70" Type="http://schemas.openxmlformats.org/officeDocument/2006/relationships/image" Target="../media/image843.png"/><Relationship Id="rId91" Type="http://schemas.openxmlformats.org/officeDocument/2006/relationships/customXml" Target="../ink/ink870.xml"/><Relationship Id="rId145" Type="http://schemas.openxmlformats.org/officeDocument/2006/relationships/customXml" Target="../ink/ink897.xml"/><Relationship Id="rId166" Type="http://schemas.openxmlformats.org/officeDocument/2006/relationships/image" Target="../media/image891.png"/><Relationship Id="rId187" Type="http://schemas.openxmlformats.org/officeDocument/2006/relationships/customXml" Target="../ink/ink918.xml"/><Relationship Id="rId1" Type="http://schemas.openxmlformats.org/officeDocument/2006/relationships/slideLayout" Target="../slideLayouts/slideLayout7.xml"/><Relationship Id="rId212" Type="http://schemas.openxmlformats.org/officeDocument/2006/relationships/image" Target="../media/image914.png"/><Relationship Id="rId233" Type="http://schemas.openxmlformats.org/officeDocument/2006/relationships/image" Target="../media/image924.png"/><Relationship Id="rId254" Type="http://schemas.openxmlformats.org/officeDocument/2006/relationships/customXml" Target="../ink/ink952.xml"/><Relationship Id="rId28" Type="http://schemas.openxmlformats.org/officeDocument/2006/relationships/image" Target="../media/image822.png"/><Relationship Id="rId49" Type="http://schemas.openxmlformats.org/officeDocument/2006/relationships/customXml" Target="../ink/ink849.xml"/><Relationship Id="rId114" Type="http://schemas.openxmlformats.org/officeDocument/2006/relationships/image" Target="../media/image865.png"/><Relationship Id="rId60" Type="http://schemas.openxmlformats.org/officeDocument/2006/relationships/image" Target="../media/image838.png"/><Relationship Id="rId81" Type="http://schemas.openxmlformats.org/officeDocument/2006/relationships/customXml" Target="../ink/ink865.xml"/><Relationship Id="rId135" Type="http://schemas.openxmlformats.org/officeDocument/2006/relationships/customXml" Target="../ink/ink892.xml"/><Relationship Id="rId156" Type="http://schemas.openxmlformats.org/officeDocument/2006/relationships/image" Target="../media/image886.png"/><Relationship Id="rId177" Type="http://schemas.openxmlformats.org/officeDocument/2006/relationships/customXml" Target="../ink/ink913.xml"/><Relationship Id="rId198" Type="http://schemas.openxmlformats.org/officeDocument/2006/relationships/image" Target="../media/image907.png"/><Relationship Id="rId202" Type="http://schemas.openxmlformats.org/officeDocument/2006/relationships/image" Target="../media/image909.png"/><Relationship Id="rId223" Type="http://schemas.openxmlformats.org/officeDocument/2006/relationships/image" Target="../media/image919.png"/><Relationship Id="rId244" Type="http://schemas.openxmlformats.org/officeDocument/2006/relationships/customXml" Target="../ink/ink947.xml"/><Relationship Id="rId18" Type="http://schemas.openxmlformats.org/officeDocument/2006/relationships/image" Target="../media/image818.png"/><Relationship Id="rId39" Type="http://schemas.openxmlformats.org/officeDocument/2006/relationships/customXml" Target="../ink/ink844.xml"/><Relationship Id="rId50" Type="http://schemas.openxmlformats.org/officeDocument/2006/relationships/image" Target="../media/image833.png"/><Relationship Id="rId104" Type="http://schemas.openxmlformats.org/officeDocument/2006/relationships/image" Target="../media/image860.png"/><Relationship Id="rId125" Type="http://schemas.openxmlformats.org/officeDocument/2006/relationships/customXml" Target="../ink/ink887.xml"/><Relationship Id="rId146" Type="http://schemas.openxmlformats.org/officeDocument/2006/relationships/image" Target="../media/image881.png"/><Relationship Id="rId167" Type="http://schemas.openxmlformats.org/officeDocument/2006/relationships/customXml" Target="../ink/ink908.xml"/><Relationship Id="rId188" Type="http://schemas.openxmlformats.org/officeDocument/2006/relationships/image" Target="../media/image902.png"/><Relationship Id="rId71" Type="http://schemas.openxmlformats.org/officeDocument/2006/relationships/customXml" Target="../ink/ink860.xml"/><Relationship Id="rId92" Type="http://schemas.openxmlformats.org/officeDocument/2006/relationships/image" Target="../media/image854.png"/><Relationship Id="rId213" Type="http://schemas.openxmlformats.org/officeDocument/2006/relationships/customXml" Target="../ink/ink931.xml"/><Relationship Id="rId234" Type="http://schemas.openxmlformats.org/officeDocument/2006/relationships/customXml" Target="../ink/ink942.xml"/><Relationship Id="rId2" Type="http://schemas.openxmlformats.org/officeDocument/2006/relationships/notesSlide" Target="../notesSlides/notesSlide16.xml"/><Relationship Id="rId29" Type="http://schemas.openxmlformats.org/officeDocument/2006/relationships/customXml" Target="../ink/ink839.xml"/><Relationship Id="rId255" Type="http://schemas.openxmlformats.org/officeDocument/2006/relationships/image" Target="../media/image935.png"/><Relationship Id="rId40" Type="http://schemas.openxmlformats.org/officeDocument/2006/relationships/image" Target="../media/image828.png"/><Relationship Id="rId115" Type="http://schemas.openxmlformats.org/officeDocument/2006/relationships/customXml" Target="../ink/ink882.xml"/><Relationship Id="rId136" Type="http://schemas.openxmlformats.org/officeDocument/2006/relationships/image" Target="../media/image876.png"/><Relationship Id="rId157" Type="http://schemas.openxmlformats.org/officeDocument/2006/relationships/customXml" Target="../ink/ink903.xml"/><Relationship Id="rId178" Type="http://schemas.openxmlformats.org/officeDocument/2006/relationships/image" Target="../media/image897.png"/><Relationship Id="rId61" Type="http://schemas.openxmlformats.org/officeDocument/2006/relationships/customXml" Target="../ink/ink855.xml"/><Relationship Id="rId82" Type="http://schemas.openxmlformats.org/officeDocument/2006/relationships/image" Target="../media/image849.png"/><Relationship Id="rId199" Type="http://schemas.openxmlformats.org/officeDocument/2006/relationships/customXml" Target="../ink/ink924.xml"/><Relationship Id="rId203" Type="http://schemas.openxmlformats.org/officeDocument/2006/relationships/customXml" Target="../ink/ink926.xml"/><Relationship Id="rId19" Type="http://schemas.openxmlformats.org/officeDocument/2006/relationships/customXml" Target="../ink/ink834.xml"/><Relationship Id="rId224" Type="http://schemas.openxmlformats.org/officeDocument/2006/relationships/customXml" Target="../ink/ink937.xml"/><Relationship Id="rId245" Type="http://schemas.openxmlformats.org/officeDocument/2006/relationships/image" Target="../media/image930.png"/><Relationship Id="rId30" Type="http://schemas.openxmlformats.org/officeDocument/2006/relationships/image" Target="../media/image823.png"/><Relationship Id="rId105" Type="http://schemas.openxmlformats.org/officeDocument/2006/relationships/customXml" Target="../ink/ink877.xml"/><Relationship Id="rId126" Type="http://schemas.openxmlformats.org/officeDocument/2006/relationships/image" Target="../media/image871.png"/><Relationship Id="rId147" Type="http://schemas.openxmlformats.org/officeDocument/2006/relationships/customXml" Target="../ink/ink898.xml"/><Relationship Id="rId168" Type="http://schemas.openxmlformats.org/officeDocument/2006/relationships/image" Target="../media/image892.png"/><Relationship Id="rId51" Type="http://schemas.openxmlformats.org/officeDocument/2006/relationships/customXml" Target="../ink/ink850.xml"/><Relationship Id="rId72" Type="http://schemas.openxmlformats.org/officeDocument/2006/relationships/image" Target="../media/image844.png"/><Relationship Id="rId93" Type="http://schemas.openxmlformats.org/officeDocument/2006/relationships/customXml" Target="../ink/ink871.xml"/><Relationship Id="rId189" Type="http://schemas.openxmlformats.org/officeDocument/2006/relationships/customXml" Target="../ink/ink919.xml"/><Relationship Id="rId3" Type="http://schemas.openxmlformats.org/officeDocument/2006/relationships/hyperlink" Target="https://www.ecb.europa.eu/mopo/implement/omt/html/index.en.html" TargetMode="External"/><Relationship Id="rId214" Type="http://schemas.openxmlformats.org/officeDocument/2006/relationships/customXml" Target="../ink/ink932.xml"/><Relationship Id="rId235" Type="http://schemas.openxmlformats.org/officeDocument/2006/relationships/image" Target="../media/image925.png"/><Relationship Id="rId256" Type="http://schemas.openxmlformats.org/officeDocument/2006/relationships/customXml" Target="../ink/ink953.xml"/><Relationship Id="rId116" Type="http://schemas.openxmlformats.org/officeDocument/2006/relationships/image" Target="../media/image866.png"/><Relationship Id="rId137" Type="http://schemas.openxmlformats.org/officeDocument/2006/relationships/customXml" Target="../ink/ink893.xml"/><Relationship Id="rId158" Type="http://schemas.openxmlformats.org/officeDocument/2006/relationships/image" Target="../media/image887.png"/><Relationship Id="rId20" Type="http://schemas.openxmlformats.org/officeDocument/2006/relationships/image" Target="../media/image819.png"/><Relationship Id="rId41" Type="http://schemas.openxmlformats.org/officeDocument/2006/relationships/customXml" Target="../ink/ink845.xml"/><Relationship Id="rId62" Type="http://schemas.openxmlformats.org/officeDocument/2006/relationships/image" Target="../media/image839.png"/><Relationship Id="rId83" Type="http://schemas.openxmlformats.org/officeDocument/2006/relationships/customXml" Target="../ink/ink866.xml"/><Relationship Id="rId179" Type="http://schemas.openxmlformats.org/officeDocument/2006/relationships/customXml" Target="../ink/ink914.xml"/><Relationship Id="rId190" Type="http://schemas.openxmlformats.org/officeDocument/2006/relationships/image" Target="../media/image903.png"/><Relationship Id="rId204" Type="http://schemas.openxmlformats.org/officeDocument/2006/relationships/image" Target="../media/image910.png"/><Relationship Id="rId225" Type="http://schemas.openxmlformats.org/officeDocument/2006/relationships/image" Target="../media/image920.png"/><Relationship Id="rId246" Type="http://schemas.openxmlformats.org/officeDocument/2006/relationships/customXml" Target="../ink/ink948.xml"/><Relationship Id="rId106" Type="http://schemas.openxmlformats.org/officeDocument/2006/relationships/image" Target="../media/image861.png"/><Relationship Id="rId127" Type="http://schemas.openxmlformats.org/officeDocument/2006/relationships/customXml" Target="../ink/ink888.xml"/><Relationship Id="rId10" Type="http://schemas.openxmlformats.org/officeDocument/2006/relationships/image" Target="../media/image814.png"/><Relationship Id="rId31" Type="http://schemas.openxmlformats.org/officeDocument/2006/relationships/customXml" Target="../ink/ink840.xml"/><Relationship Id="rId52" Type="http://schemas.openxmlformats.org/officeDocument/2006/relationships/image" Target="../media/image834.png"/><Relationship Id="rId73" Type="http://schemas.openxmlformats.org/officeDocument/2006/relationships/customXml" Target="../ink/ink861.xml"/><Relationship Id="rId94" Type="http://schemas.openxmlformats.org/officeDocument/2006/relationships/image" Target="../media/image855.png"/><Relationship Id="rId148" Type="http://schemas.openxmlformats.org/officeDocument/2006/relationships/image" Target="../media/image882.png"/><Relationship Id="rId169" Type="http://schemas.openxmlformats.org/officeDocument/2006/relationships/customXml" Target="../ink/ink909.xml"/><Relationship Id="rId4" Type="http://schemas.openxmlformats.org/officeDocument/2006/relationships/image" Target="../media/image811.png"/><Relationship Id="rId180" Type="http://schemas.openxmlformats.org/officeDocument/2006/relationships/image" Target="../media/image898.png"/><Relationship Id="rId215" Type="http://schemas.openxmlformats.org/officeDocument/2006/relationships/image" Target="../media/image915.png"/><Relationship Id="rId236" Type="http://schemas.openxmlformats.org/officeDocument/2006/relationships/customXml" Target="../ink/ink943.xml"/><Relationship Id="rId257" Type="http://schemas.openxmlformats.org/officeDocument/2006/relationships/image" Target="../media/image936.png"/><Relationship Id="rId42" Type="http://schemas.openxmlformats.org/officeDocument/2006/relationships/image" Target="../media/image829.png"/><Relationship Id="rId84" Type="http://schemas.openxmlformats.org/officeDocument/2006/relationships/image" Target="../media/image850.png"/><Relationship Id="rId138" Type="http://schemas.openxmlformats.org/officeDocument/2006/relationships/image" Target="../media/image877.png"/></Relationships>
</file>

<file path=ppt/slides/_rels/slide19.xml.rels><?xml version="1.0" encoding="UTF-8" standalone="yes"?>
<Relationships xmlns="http://schemas.openxmlformats.org/package/2006/relationships"><Relationship Id="rId26" Type="http://schemas.openxmlformats.org/officeDocument/2006/relationships/customXml" Target="../ink/ink968.xml"/><Relationship Id="rId21" Type="http://schemas.openxmlformats.org/officeDocument/2006/relationships/image" Target="../media/image949.png"/><Relationship Id="rId42" Type="http://schemas.openxmlformats.org/officeDocument/2006/relationships/customXml" Target="../ink/ink976.xml"/><Relationship Id="rId47" Type="http://schemas.openxmlformats.org/officeDocument/2006/relationships/image" Target="../media/image961.png"/><Relationship Id="rId63" Type="http://schemas.openxmlformats.org/officeDocument/2006/relationships/image" Target="../media/image969.png"/><Relationship Id="rId68" Type="http://schemas.openxmlformats.org/officeDocument/2006/relationships/image" Target="../media/image971.png"/><Relationship Id="rId84" Type="http://schemas.openxmlformats.org/officeDocument/2006/relationships/image" Target="../media/image979.png"/><Relationship Id="rId89" Type="http://schemas.openxmlformats.org/officeDocument/2006/relationships/customXml" Target="../ink/ink1000.xml"/><Relationship Id="rId16" Type="http://schemas.openxmlformats.org/officeDocument/2006/relationships/customXml" Target="../ink/ink963.xml"/><Relationship Id="rId11" Type="http://schemas.openxmlformats.org/officeDocument/2006/relationships/image" Target="../media/image944.png"/><Relationship Id="rId32" Type="http://schemas.openxmlformats.org/officeDocument/2006/relationships/customXml" Target="../ink/ink971.xml"/><Relationship Id="rId37" Type="http://schemas.openxmlformats.org/officeDocument/2006/relationships/image" Target="../media/image28.png"/><Relationship Id="rId53" Type="http://schemas.openxmlformats.org/officeDocument/2006/relationships/image" Target="../media/image964.png"/><Relationship Id="rId58" Type="http://schemas.openxmlformats.org/officeDocument/2006/relationships/customXml" Target="../ink/ink984.xml"/><Relationship Id="rId74" Type="http://schemas.openxmlformats.org/officeDocument/2006/relationships/image" Target="../media/image974.png"/><Relationship Id="rId79" Type="http://schemas.openxmlformats.org/officeDocument/2006/relationships/customXml" Target="../ink/ink995.xml"/><Relationship Id="rId5" Type="http://schemas.openxmlformats.org/officeDocument/2006/relationships/image" Target="../media/image941.png"/><Relationship Id="rId90" Type="http://schemas.openxmlformats.org/officeDocument/2006/relationships/image" Target="../media/image982.png"/><Relationship Id="rId22" Type="http://schemas.openxmlformats.org/officeDocument/2006/relationships/customXml" Target="../ink/ink966.xml"/><Relationship Id="rId27" Type="http://schemas.openxmlformats.org/officeDocument/2006/relationships/image" Target="../media/image952.png"/><Relationship Id="rId43" Type="http://schemas.openxmlformats.org/officeDocument/2006/relationships/image" Target="../media/image959.png"/><Relationship Id="rId48" Type="http://schemas.openxmlformats.org/officeDocument/2006/relationships/customXml" Target="../ink/ink979.xml"/><Relationship Id="rId64" Type="http://schemas.openxmlformats.org/officeDocument/2006/relationships/customXml" Target="../ink/ink987.xml"/><Relationship Id="rId69" Type="http://schemas.openxmlformats.org/officeDocument/2006/relationships/customXml" Target="../ink/ink990.xml"/><Relationship Id="rId8" Type="http://schemas.openxmlformats.org/officeDocument/2006/relationships/customXml" Target="../ink/ink959.xml"/><Relationship Id="rId51" Type="http://schemas.openxmlformats.org/officeDocument/2006/relationships/image" Target="../media/image963.png"/><Relationship Id="rId72" Type="http://schemas.openxmlformats.org/officeDocument/2006/relationships/image" Target="../media/image973.png"/><Relationship Id="rId80" Type="http://schemas.openxmlformats.org/officeDocument/2006/relationships/image" Target="../media/image977.png"/><Relationship Id="rId85" Type="http://schemas.openxmlformats.org/officeDocument/2006/relationships/customXml" Target="../ink/ink998.xml"/><Relationship Id="rId93" Type="http://schemas.openxmlformats.org/officeDocument/2006/relationships/customXml" Target="../ink/ink1002.xml"/><Relationship Id="rId3" Type="http://schemas.openxmlformats.org/officeDocument/2006/relationships/image" Target="../media/image940.png"/><Relationship Id="rId12" Type="http://schemas.openxmlformats.org/officeDocument/2006/relationships/customXml" Target="../ink/ink961.xml"/><Relationship Id="rId17" Type="http://schemas.openxmlformats.org/officeDocument/2006/relationships/image" Target="../media/image947.png"/><Relationship Id="rId25" Type="http://schemas.openxmlformats.org/officeDocument/2006/relationships/image" Target="../media/image951.png"/><Relationship Id="rId33" Type="http://schemas.openxmlformats.org/officeDocument/2006/relationships/image" Target="../media/image955.png"/><Relationship Id="rId38" Type="http://schemas.openxmlformats.org/officeDocument/2006/relationships/customXml" Target="../ink/ink974.xml"/><Relationship Id="rId46" Type="http://schemas.openxmlformats.org/officeDocument/2006/relationships/customXml" Target="../ink/ink978.xml"/><Relationship Id="rId59" Type="http://schemas.openxmlformats.org/officeDocument/2006/relationships/image" Target="../media/image967.png"/><Relationship Id="rId67" Type="http://schemas.openxmlformats.org/officeDocument/2006/relationships/customXml" Target="../ink/ink989.xml"/><Relationship Id="rId20" Type="http://schemas.openxmlformats.org/officeDocument/2006/relationships/customXml" Target="../ink/ink965.xml"/><Relationship Id="rId41" Type="http://schemas.openxmlformats.org/officeDocument/2006/relationships/image" Target="../media/image958.png"/><Relationship Id="rId54" Type="http://schemas.openxmlformats.org/officeDocument/2006/relationships/customXml" Target="../ink/ink982.xml"/><Relationship Id="rId62" Type="http://schemas.openxmlformats.org/officeDocument/2006/relationships/customXml" Target="../ink/ink986.xml"/><Relationship Id="rId70" Type="http://schemas.openxmlformats.org/officeDocument/2006/relationships/image" Target="../media/image972.png"/><Relationship Id="rId75" Type="http://schemas.openxmlformats.org/officeDocument/2006/relationships/customXml" Target="../ink/ink993.xml"/><Relationship Id="rId83" Type="http://schemas.openxmlformats.org/officeDocument/2006/relationships/customXml" Target="../ink/ink997.xml"/><Relationship Id="rId88" Type="http://schemas.openxmlformats.org/officeDocument/2006/relationships/image" Target="../media/image981.png"/><Relationship Id="rId91" Type="http://schemas.openxmlformats.org/officeDocument/2006/relationships/customXml" Target="../ink/ink1001.xml"/><Relationship Id="rId1" Type="http://schemas.openxmlformats.org/officeDocument/2006/relationships/slideLayout" Target="../slideLayouts/slideLayout7.xml"/><Relationship Id="rId6" Type="http://schemas.openxmlformats.org/officeDocument/2006/relationships/customXml" Target="../ink/ink958.xml"/><Relationship Id="rId15" Type="http://schemas.openxmlformats.org/officeDocument/2006/relationships/image" Target="../media/image946.png"/><Relationship Id="rId23" Type="http://schemas.openxmlformats.org/officeDocument/2006/relationships/image" Target="../media/image950.png"/><Relationship Id="rId28" Type="http://schemas.openxmlformats.org/officeDocument/2006/relationships/customXml" Target="../ink/ink969.xml"/><Relationship Id="rId36" Type="http://schemas.openxmlformats.org/officeDocument/2006/relationships/customXml" Target="../ink/ink973.xml"/><Relationship Id="rId49" Type="http://schemas.openxmlformats.org/officeDocument/2006/relationships/image" Target="../media/image962.png"/><Relationship Id="rId57" Type="http://schemas.openxmlformats.org/officeDocument/2006/relationships/image" Target="../media/image966.png"/><Relationship Id="rId10" Type="http://schemas.openxmlformats.org/officeDocument/2006/relationships/customXml" Target="../ink/ink960.xml"/><Relationship Id="rId31" Type="http://schemas.openxmlformats.org/officeDocument/2006/relationships/image" Target="../media/image954.png"/><Relationship Id="rId44" Type="http://schemas.openxmlformats.org/officeDocument/2006/relationships/customXml" Target="../ink/ink977.xml"/><Relationship Id="rId52" Type="http://schemas.openxmlformats.org/officeDocument/2006/relationships/customXml" Target="../ink/ink981.xml"/><Relationship Id="rId60" Type="http://schemas.openxmlformats.org/officeDocument/2006/relationships/customXml" Target="../ink/ink985.xml"/><Relationship Id="rId65" Type="http://schemas.openxmlformats.org/officeDocument/2006/relationships/customXml" Target="../ink/ink988.xml"/><Relationship Id="rId73" Type="http://schemas.openxmlformats.org/officeDocument/2006/relationships/customXml" Target="../ink/ink992.xml"/><Relationship Id="rId78" Type="http://schemas.openxmlformats.org/officeDocument/2006/relationships/image" Target="../media/image976.png"/><Relationship Id="rId81" Type="http://schemas.openxmlformats.org/officeDocument/2006/relationships/customXml" Target="../ink/ink996.xml"/><Relationship Id="rId86" Type="http://schemas.openxmlformats.org/officeDocument/2006/relationships/image" Target="../media/image980.png"/><Relationship Id="rId94" Type="http://schemas.openxmlformats.org/officeDocument/2006/relationships/image" Target="../media/image984.png"/><Relationship Id="rId4" Type="http://schemas.openxmlformats.org/officeDocument/2006/relationships/customXml" Target="../ink/ink957.xml"/><Relationship Id="rId9" Type="http://schemas.openxmlformats.org/officeDocument/2006/relationships/image" Target="../media/image943.png"/><Relationship Id="rId13" Type="http://schemas.openxmlformats.org/officeDocument/2006/relationships/image" Target="../media/image945.png"/><Relationship Id="rId18" Type="http://schemas.openxmlformats.org/officeDocument/2006/relationships/customXml" Target="../ink/ink964.xml"/><Relationship Id="rId39" Type="http://schemas.openxmlformats.org/officeDocument/2006/relationships/image" Target="../media/image957.png"/><Relationship Id="rId34" Type="http://schemas.openxmlformats.org/officeDocument/2006/relationships/customXml" Target="../ink/ink972.xml"/><Relationship Id="rId50" Type="http://schemas.openxmlformats.org/officeDocument/2006/relationships/customXml" Target="../ink/ink980.xml"/><Relationship Id="rId55" Type="http://schemas.openxmlformats.org/officeDocument/2006/relationships/image" Target="../media/image965.png"/><Relationship Id="rId76" Type="http://schemas.openxmlformats.org/officeDocument/2006/relationships/image" Target="../media/image975.png"/><Relationship Id="rId7" Type="http://schemas.openxmlformats.org/officeDocument/2006/relationships/image" Target="../media/image942.png"/><Relationship Id="rId71" Type="http://schemas.openxmlformats.org/officeDocument/2006/relationships/customXml" Target="../ink/ink991.xml"/><Relationship Id="rId92" Type="http://schemas.openxmlformats.org/officeDocument/2006/relationships/image" Target="../media/image983.png"/><Relationship Id="rId2" Type="http://schemas.openxmlformats.org/officeDocument/2006/relationships/notesSlide" Target="../notesSlides/notesSlide17.xml"/><Relationship Id="rId29" Type="http://schemas.openxmlformats.org/officeDocument/2006/relationships/image" Target="../media/image953.png"/><Relationship Id="rId24" Type="http://schemas.openxmlformats.org/officeDocument/2006/relationships/customXml" Target="../ink/ink967.xml"/><Relationship Id="rId40" Type="http://schemas.openxmlformats.org/officeDocument/2006/relationships/customXml" Target="../ink/ink975.xml"/><Relationship Id="rId45" Type="http://schemas.openxmlformats.org/officeDocument/2006/relationships/image" Target="../media/image960.png"/><Relationship Id="rId66" Type="http://schemas.openxmlformats.org/officeDocument/2006/relationships/image" Target="../media/image970.png"/><Relationship Id="rId87" Type="http://schemas.openxmlformats.org/officeDocument/2006/relationships/customXml" Target="../ink/ink999.xml"/><Relationship Id="rId61" Type="http://schemas.openxmlformats.org/officeDocument/2006/relationships/image" Target="../media/image968.png"/><Relationship Id="rId82" Type="http://schemas.openxmlformats.org/officeDocument/2006/relationships/image" Target="../media/image978.png"/><Relationship Id="rId19" Type="http://schemas.openxmlformats.org/officeDocument/2006/relationships/image" Target="../media/image948.png"/><Relationship Id="rId14" Type="http://schemas.openxmlformats.org/officeDocument/2006/relationships/customXml" Target="../ink/ink962.xml"/><Relationship Id="rId30" Type="http://schemas.openxmlformats.org/officeDocument/2006/relationships/customXml" Target="../ink/ink970.xml"/><Relationship Id="rId35" Type="http://schemas.openxmlformats.org/officeDocument/2006/relationships/image" Target="../media/image956.png"/><Relationship Id="rId56" Type="http://schemas.openxmlformats.org/officeDocument/2006/relationships/customXml" Target="../ink/ink983.xml"/><Relationship Id="rId77" Type="http://schemas.openxmlformats.org/officeDocument/2006/relationships/customXml" Target="../ink/ink99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17" Type="http://schemas.openxmlformats.org/officeDocument/2006/relationships/image" Target="../media/image1042.png"/><Relationship Id="rId299" Type="http://schemas.openxmlformats.org/officeDocument/2006/relationships/image" Target="../media/image1133.png"/><Relationship Id="rId21" Type="http://schemas.openxmlformats.org/officeDocument/2006/relationships/image" Target="../media/image994.png"/><Relationship Id="rId63" Type="http://schemas.openxmlformats.org/officeDocument/2006/relationships/image" Target="../media/image1015.png"/><Relationship Id="rId159" Type="http://schemas.openxmlformats.org/officeDocument/2006/relationships/image" Target="../media/image1063.png"/><Relationship Id="rId324" Type="http://schemas.openxmlformats.org/officeDocument/2006/relationships/customXml" Target="../ink/ink1163.xml"/><Relationship Id="rId366" Type="http://schemas.openxmlformats.org/officeDocument/2006/relationships/customXml" Target="../ink/ink1184.xml"/><Relationship Id="rId170" Type="http://schemas.openxmlformats.org/officeDocument/2006/relationships/customXml" Target="../ink/ink1086.xml"/><Relationship Id="rId226" Type="http://schemas.openxmlformats.org/officeDocument/2006/relationships/customXml" Target="../ink/ink1114.xml"/><Relationship Id="rId268" Type="http://schemas.openxmlformats.org/officeDocument/2006/relationships/customXml" Target="../ink/ink1135.xml"/><Relationship Id="rId32" Type="http://schemas.openxmlformats.org/officeDocument/2006/relationships/customXml" Target="../ink/ink1017.xml"/><Relationship Id="rId74" Type="http://schemas.openxmlformats.org/officeDocument/2006/relationships/customXml" Target="../ink/ink1038.xml"/><Relationship Id="rId128" Type="http://schemas.openxmlformats.org/officeDocument/2006/relationships/customXml" Target="../ink/ink1065.xml"/><Relationship Id="rId335" Type="http://schemas.openxmlformats.org/officeDocument/2006/relationships/image" Target="../media/image1151.png"/><Relationship Id="rId5" Type="http://schemas.openxmlformats.org/officeDocument/2006/relationships/image" Target="../media/image986.png"/><Relationship Id="rId181" Type="http://schemas.openxmlformats.org/officeDocument/2006/relationships/image" Target="../media/image1074.png"/><Relationship Id="rId237" Type="http://schemas.openxmlformats.org/officeDocument/2006/relationships/image" Target="../media/image1102.png"/><Relationship Id="rId279" Type="http://schemas.openxmlformats.org/officeDocument/2006/relationships/image" Target="../media/image1123.png"/><Relationship Id="rId43" Type="http://schemas.openxmlformats.org/officeDocument/2006/relationships/image" Target="../media/image1005.png"/><Relationship Id="rId139" Type="http://schemas.openxmlformats.org/officeDocument/2006/relationships/image" Target="../media/image1053.png"/><Relationship Id="rId290" Type="http://schemas.openxmlformats.org/officeDocument/2006/relationships/customXml" Target="../ink/ink1146.xml"/><Relationship Id="rId304" Type="http://schemas.openxmlformats.org/officeDocument/2006/relationships/customXml" Target="../ink/ink1153.xml"/><Relationship Id="rId346" Type="http://schemas.openxmlformats.org/officeDocument/2006/relationships/customXml" Target="../ink/ink1174.xml"/><Relationship Id="rId85" Type="http://schemas.openxmlformats.org/officeDocument/2006/relationships/image" Target="../media/image1026.png"/><Relationship Id="rId150" Type="http://schemas.openxmlformats.org/officeDocument/2006/relationships/customXml" Target="../ink/ink1076.xml"/><Relationship Id="rId192" Type="http://schemas.openxmlformats.org/officeDocument/2006/relationships/customXml" Target="../ink/ink1097.xml"/><Relationship Id="rId206" Type="http://schemas.openxmlformats.org/officeDocument/2006/relationships/customXml" Target="../ink/ink1104.xml"/><Relationship Id="rId248" Type="http://schemas.openxmlformats.org/officeDocument/2006/relationships/customXml" Target="../ink/ink1125.xml"/><Relationship Id="rId12" Type="http://schemas.openxmlformats.org/officeDocument/2006/relationships/customXml" Target="../ink/ink1007.xml"/><Relationship Id="rId108" Type="http://schemas.openxmlformats.org/officeDocument/2006/relationships/customXml" Target="../ink/ink1055.xml"/><Relationship Id="rId315" Type="http://schemas.openxmlformats.org/officeDocument/2006/relationships/image" Target="../media/image1141.png"/><Relationship Id="rId357" Type="http://schemas.openxmlformats.org/officeDocument/2006/relationships/image" Target="../media/image1162.png"/><Relationship Id="rId54" Type="http://schemas.openxmlformats.org/officeDocument/2006/relationships/customXml" Target="../ink/ink1028.xml"/><Relationship Id="rId96" Type="http://schemas.openxmlformats.org/officeDocument/2006/relationships/customXml" Target="../ink/ink1049.xml"/><Relationship Id="rId161" Type="http://schemas.openxmlformats.org/officeDocument/2006/relationships/image" Target="../media/image1064.png"/><Relationship Id="rId217" Type="http://schemas.openxmlformats.org/officeDocument/2006/relationships/image" Target="../media/image1092.png"/><Relationship Id="rId259" Type="http://schemas.openxmlformats.org/officeDocument/2006/relationships/image" Target="../media/image1113.png"/><Relationship Id="rId23" Type="http://schemas.openxmlformats.org/officeDocument/2006/relationships/image" Target="../media/image995.png"/><Relationship Id="rId119" Type="http://schemas.openxmlformats.org/officeDocument/2006/relationships/image" Target="../media/image1043.png"/><Relationship Id="rId270" Type="http://schemas.openxmlformats.org/officeDocument/2006/relationships/customXml" Target="../ink/ink1136.xml"/><Relationship Id="rId326" Type="http://schemas.openxmlformats.org/officeDocument/2006/relationships/customXml" Target="../ink/ink1164.xml"/><Relationship Id="rId65" Type="http://schemas.openxmlformats.org/officeDocument/2006/relationships/image" Target="../media/image1016.png"/><Relationship Id="rId130" Type="http://schemas.openxmlformats.org/officeDocument/2006/relationships/customXml" Target="../ink/ink1066.xml"/><Relationship Id="rId368" Type="http://schemas.openxmlformats.org/officeDocument/2006/relationships/customXml" Target="../ink/ink1185.xml"/><Relationship Id="rId172" Type="http://schemas.openxmlformats.org/officeDocument/2006/relationships/customXml" Target="../ink/ink1087.xml"/><Relationship Id="rId228" Type="http://schemas.openxmlformats.org/officeDocument/2006/relationships/customXml" Target="../ink/ink1115.xml"/><Relationship Id="rId281" Type="http://schemas.openxmlformats.org/officeDocument/2006/relationships/image" Target="../media/image1124.png"/><Relationship Id="rId337" Type="http://schemas.openxmlformats.org/officeDocument/2006/relationships/image" Target="../media/image1152.png"/><Relationship Id="rId34" Type="http://schemas.openxmlformats.org/officeDocument/2006/relationships/customXml" Target="../ink/ink1018.xml"/><Relationship Id="rId76" Type="http://schemas.openxmlformats.org/officeDocument/2006/relationships/customXml" Target="../ink/ink1039.xml"/><Relationship Id="rId141" Type="http://schemas.openxmlformats.org/officeDocument/2006/relationships/image" Target="../media/image1054.png"/><Relationship Id="rId7" Type="http://schemas.openxmlformats.org/officeDocument/2006/relationships/image" Target="../media/image987.png"/><Relationship Id="rId183" Type="http://schemas.openxmlformats.org/officeDocument/2006/relationships/image" Target="../media/image1075.png"/><Relationship Id="rId239" Type="http://schemas.openxmlformats.org/officeDocument/2006/relationships/image" Target="../media/image1103.png"/><Relationship Id="rId250" Type="http://schemas.openxmlformats.org/officeDocument/2006/relationships/customXml" Target="../ink/ink1126.xml"/><Relationship Id="rId292" Type="http://schemas.openxmlformats.org/officeDocument/2006/relationships/customXml" Target="../ink/ink1147.xml"/><Relationship Id="rId306" Type="http://schemas.openxmlformats.org/officeDocument/2006/relationships/customXml" Target="../ink/ink1154.xml"/><Relationship Id="rId45" Type="http://schemas.openxmlformats.org/officeDocument/2006/relationships/image" Target="../media/image1006.png"/><Relationship Id="rId87" Type="http://schemas.openxmlformats.org/officeDocument/2006/relationships/image" Target="../media/image1027.png"/><Relationship Id="rId110" Type="http://schemas.openxmlformats.org/officeDocument/2006/relationships/customXml" Target="../ink/ink1056.xml"/><Relationship Id="rId348" Type="http://schemas.openxmlformats.org/officeDocument/2006/relationships/customXml" Target="../ink/ink1175.xml"/><Relationship Id="rId152" Type="http://schemas.openxmlformats.org/officeDocument/2006/relationships/customXml" Target="../ink/ink1077.xml"/><Relationship Id="rId194" Type="http://schemas.openxmlformats.org/officeDocument/2006/relationships/customXml" Target="../ink/ink1098.xml"/><Relationship Id="rId208" Type="http://schemas.openxmlformats.org/officeDocument/2006/relationships/customXml" Target="../ink/ink1105.xml"/><Relationship Id="rId261" Type="http://schemas.openxmlformats.org/officeDocument/2006/relationships/image" Target="../media/image1114.png"/><Relationship Id="rId14" Type="http://schemas.openxmlformats.org/officeDocument/2006/relationships/customXml" Target="../ink/ink1008.xml"/><Relationship Id="rId56" Type="http://schemas.openxmlformats.org/officeDocument/2006/relationships/customXml" Target="../ink/ink1029.xml"/><Relationship Id="rId317" Type="http://schemas.openxmlformats.org/officeDocument/2006/relationships/image" Target="../media/image1142.png"/><Relationship Id="rId359" Type="http://schemas.openxmlformats.org/officeDocument/2006/relationships/image" Target="../media/image1163.png"/><Relationship Id="rId98" Type="http://schemas.openxmlformats.org/officeDocument/2006/relationships/customXml" Target="../ink/ink1050.xml"/><Relationship Id="rId121" Type="http://schemas.openxmlformats.org/officeDocument/2006/relationships/image" Target="../media/image1044.png"/><Relationship Id="rId163" Type="http://schemas.openxmlformats.org/officeDocument/2006/relationships/image" Target="../media/image1065.png"/><Relationship Id="rId219" Type="http://schemas.openxmlformats.org/officeDocument/2006/relationships/image" Target="../media/image1093.png"/><Relationship Id="rId370" Type="http://schemas.openxmlformats.org/officeDocument/2006/relationships/customXml" Target="../ink/ink1186.xml"/><Relationship Id="rId230" Type="http://schemas.openxmlformats.org/officeDocument/2006/relationships/customXml" Target="../ink/ink1116.xml"/><Relationship Id="rId25" Type="http://schemas.openxmlformats.org/officeDocument/2006/relationships/image" Target="../media/image996.png"/><Relationship Id="rId67" Type="http://schemas.openxmlformats.org/officeDocument/2006/relationships/image" Target="../media/image1017.png"/><Relationship Id="rId272" Type="http://schemas.openxmlformats.org/officeDocument/2006/relationships/customXml" Target="../ink/ink1137.xml"/><Relationship Id="rId328" Type="http://schemas.openxmlformats.org/officeDocument/2006/relationships/customXml" Target="../ink/ink1165.xml"/><Relationship Id="rId132" Type="http://schemas.openxmlformats.org/officeDocument/2006/relationships/customXml" Target="../ink/ink1067.xml"/><Relationship Id="rId174" Type="http://schemas.openxmlformats.org/officeDocument/2006/relationships/customXml" Target="../ink/ink1088.xml"/><Relationship Id="rId241" Type="http://schemas.openxmlformats.org/officeDocument/2006/relationships/image" Target="../media/image1104.png"/><Relationship Id="rId36" Type="http://schemas.openxmlformats.org/officeDocument/2006/relationships/customXml" Target="../ink/ink1019.xml"/><Relationship Id="rId283" Type="http://schemas.openxmlformats.org/officeDocument/2006/relationships/image" Target="../media/image1125.png"/><Relationship Id="rId339" Type="http://schemas.openxmlformats.org/officeDocument/2006/relationships/image" Target="../media/image1153.png"/><Relationship Id="rId78" Type="http://schemas.openxmlformats.org/officeDocument/2006/relationships/customXml" Target="../ink/ink1040.xml"/><Relationship Id="rId99" Type="http://schemas.openxmlformats.org/officeDocument/2006/relationships/image" Target="../media/image1033.png"/><Relationship Id="rId101" Type="http://schemas.openxmlformats.org/officeDocument/2006/relationships/image" Target="../media/image1034.png"/><Relationship Id="rId122" Type="http://schemas.openxmlformats.org/officeDocument/2006/relationships/customXml" Target="../ink/ink1062.xml"/><Relationship Id="rId143" Type="http://schemas.openxmlformats.org/officeDocument/2006/relationships/image" Target="../media/image1055.png"/><Relationship Id="rId164" Type="http://schemas.openxmlformats.org/officeDocument/2006/relationships/customXml" Target="../ink/ink1083.xml"/><Relationship Id="rId185" Type="http://schemas.openxmlformats.org/officeDocument/2006/relationships/image" Target="../media/image1076.png"/><Relationship Id="rId350" Type="http://schemas.openxmlformats.org/officeDocument/2006/relationships/customXml" Target="../ink/ink1176.xml"/><Relationship Id="rId371" Type="http://schemas.openxmlformats.org/officeDocument/2006/relationships/image" Target="../media/image1169.png"/><Relationship Id="rId9" Type="http://schemas.openxmlformats.org/officeDocument/2006/relationships/image" Target="../media/image988.png"/><Relationship Id="rId210" Type="http://schemas.openxmlformats.org/officeDocument/2006/relationships/customXml" Target="../ink/ink1106.xml"/><Relationship Id="rId26" Type="http://schemas.openxmlformats.org/officeDocument/2006/relationships/customXml" Target="../ink/ink1014.xml"/><Relationship Id="rId231" Type="http://schemas.openxmlformats.org/officeDocument/2006/relationships/image" Target="../media/image1099.png"/><Relationship Id="rId252" Type="http://schemas.openxmlformats.org/officeDocument/2006/relationships/customXml" Target="../ink/ink1127.xml"/><Relationship Id="rId273" Type="http://schemas.openxmlformats.org/officeDocument/2006/relationships/image" Target="../media/image1120.png"/><Relationship Id="rId294" Type="http://schemas.openxmlformats.org/officeDocument/2006/relationships/customXml" Target="../ink/ink1148.xml"/><Relationship Id="rId308" Type="http://schemas.openxmlformats.org/officeDocument/2006/relationships/customXml" Target="../ink/ink1155.xml"/><Relationship Id="rId329" Type="http://schemas.openxmlformats.org/officeDocument/2006/relationships/image" Target="../media/image1148.png"/><Relationship Id="rId47" Type="http://schemas.openxmlformats.org/officeDocument/2006/relationships/image" Target="../media/image1007.png"/><Relationship Id="rId68" Type="http://schemas.openxmlformats.org/officeDocument/2006/relationships/customXml" Target="../ink/ink1035.xml"/><Relationship Id="rId89" Type="http://schemas.openxmlformats.org/officeDocument/2006/relationships/image" Target="../media/image1028.png"/><Relationship Id="rId112" Type="http://schemas.openxmlformats.org/officeDocument/2006/relationships/customXml" Target="../ink/ink1057.xml"/><Relationship Id="rId133" Type="http://schemas.openxmlformats.org/officeDocument/2006/relationships/image" Target="../media/image1050.png"/><Relationship Id="rId154" Type="http://schemas.openxmlformats.org/officeDocument/2006/relationships/customXml" Target="../ink/ink1078.xml"/><Relationship Id="rId175" Type="http://schemas.openxmlformats.org/officeDocument/2006/relationships/image" Target="../media/image1071.png"/><Relationship Id="rId340" Type="http://schemas.openxmlformats.org/officeDocument/2006/relationships/customXml" Target="../ink/ink1171.xml"/><Relationship Id="rId361" Type="http://schemas.openxmlformats.org/officeDocument/2006/relationships/image" Target="../media/image1164.png"/><Relationship Id="rId196" Type="http://schemas.openxmlformats.org/officeDocument/2006/relationships/customXml" Target="../ink/ink1099.xml"/><Relationship Id="rId200" Type="http://schemas.openxmlformats.org/officeDocument/2006/relationships/customXml" Target="../ink/ink1101.xml"/><Relationship Id="rId16" Type="http://schemas.openxmlformats.org/officeDocument/2006/relationships/customXml" Target="../ink/ink1009.xml"/><Relationship Id="rId221" Type="http://schemas.openxmlformats.org/officeDocument/2006/relationships/image" Target="../media/image1094.png"/><Relationship Id="rId242" Type="http://schemas.openxmlformats.org/officeDocument/2006/relationships/customXml" Target="../ink/ink1122.xml"/><Relationship Id="rId263" Type="http://schemas.openxmlformats.org/officeDocument/2006/relationships/image" Target="../media/image1115.png"/><Relationship Id="rId284" Type="http://schemas.openxmlformats.org/officeDocument/2006/relationships/customXml" Target="../ink/ink1143.xml"/><Relationship Id="rId319" Type="http://schemas.openxmlformats.org/officeDocument/2006/relationships/image" Target="../media/image1143.png"/><Relationship Id="rId37" Type="http://schemas.openxmlformats.org/officeDocument/2006/relationships/image" Target="../media/image1002.png"/><Relationship Id="rId58" Type="http://schemas.openxmlformats.org/officeDocument/2006/relationships/customXml" Target="../ink/ink1030.xml"/><Relationship Id="rId79" Type="http://schemas.openxmlformats.org/officeDocument/2006/relationships/image" Target="../media/image1023.png"/><Relationship Id="rId102" Type="http://schemas.openxmlformats.org/officeDocument/2006/relationships/customXml" Target="../ink/ink1052.xml"/><Relationship Id="rId123" Type="http://schemas.openxmlformats.org/officeDocument/2006/relationships/image" Target="../media/image1045.png"/><Relationship Id="rId144" Type="http://schemas.openxmlformats.org/officeDocument/2006/relationships/customXml" Target="../ink/ink1073.xml"/><Relationship Id="rId330" Type="http://schemas.openxmlformats.org/officeDocument/2006/relationships/customXml" Target="../ink/ink1166.xml"/><Relationship Id="rId90" Type="http://schemas.openxmlformats.org/officeDocument/2006/relationships/customXml" Target="../ink/ink1046.xml"/><Relationship Id="rId165" Type="http://schemas.openxmlformats.org/officeDocument/2006/relationships/image" Target="../media/image1066.png"/><Relationship Id="rId186" Type="http://schemas.openxmlformats.org/officeDocument/2006/relationships/customXml" Target="../ink/ink1094.xml"/><Relationship Id="rId351" Type="http://schemas.openxmlformats.org/officeDocument/2006/relationships/image" Target="../media/image1159.png"/><Relationship Id="rId372" Type="http://schemas.openxmlformats.org/officeDocument/2006/relationships/customXml" Target="../ink/ink1187.xml"/><Relationship Id="rId211" Type="http://schemas.openxmlformats.org/officeDocument/2006/relationships/image" Target="../media/image1089.png"/><Relationship Id="rId232" Type="http://schemas.openxmlformats.org/officeDocument/2006/relationships/customXml" Target="../ink/ink1117.xml"/><Relationship Id="rId253" Type="http://schemas.openxmlformats.org/officeDocument/2006/relationships/image" Target="../media/image1110.png"/><Relationship Id="rId274" Type="http://schemas.openxmlformats.org/officeDocument/2006/relationships/customXml" Target="../ink/ink1138.xml"/><Relationship Id="rId295" Type="http://schemas.openxmlformats.org/officeDocument/2006/relationships/image" Target="../media/image1131.png"/><Relationship Id="rId309" Type="http://schemas.openxmlformats.org/officeDocument/2006/relationships/image" Target="../media/image1138.png"/><Relationship Id="rId27" Type="http://schemas.openxmlformats.org/officeDocument/2006/relationships/image" Target="../media/image997.png"/><Relationship Id="rId48" Type="http://schemas.openxmlformats.org/officeDocument/2006/relationships/customXml" Target="../ink/ink1025.xml"/><Relationship Id="rId69" Type="http://schemas.openxmlformats.org/officeDocument/2006/relationships/image" Target="../media/image1018.png"/><Relationship Id="rId113" Type="http://schemas.openxmlformats.org/officeDocument/2006/relationships/image" Target="../media/image1040.png"/><Relationship Id="rId134" Type="http://schemas.openxmlformats.org/officeDocument/2006/relationships/customXml" Target="../ink/ink1068.xml"/><Relationship Id="rId320" Type="http://schemas.openxmlformats.org/officeDocument/2006/relationships/customXml" Target="../ink/ink1161.xml"/><Relationship Id="rId80" Type="http://schemas.openxmlformats.org/officeDocument/2006/relationships/customXml" Target="../ink/ink1041.xml"/><Relationship Id="rId155" Type="http://schemas.openxmlformats.org/officeDocument/2006/relationships/image" Target="../media/image1061.png"/><Relationship Id="rId176" Type="http://schemas.openxmlformats.org/officeDocument/2006/relationships/customXml" Target="../ink/ink1089.xml"/><Relationship Id="rId197" Type="http://schemas.openxmlformats.org/officeDocument/2006/relationships/image" Target="../media/image1082.png"/><Relationship Id="rId341" Type="http://schemas.openxmlformats.org/officeDocument/2006/relationships/image" Target="../media/image1154.png"/><Relationship Id="rId362" Type="http://schemas.openxmlformats.org/officeDocument/2006/relationships/customXml" Target="../ink/ink1182.xml"/><Relationship Id="rId201" Type="http://schemas.openxmlformats.org/officeDocument/2006/relationships/image" Target="../media/image1084.png"/><Relationship Id="rId222" Type="http://schemas.openxmlformats.org/officeDocument/2006/relationships/customXml" Target="../ink/ink1112.xml"/><Relationship Id="rId243" Type="http://schemas.openxmlformats.org/officeDocument/2006/relationships/image" Target="../media/image1105.png"/><Relationship Id="rId264" Type="http://schemas.openxmlformats.org/officeDocument/2006/relationships/customXml" Target="../ink/ink1133.xml"/><Relationship Id="rId285" Type="http://schemas.openxmlformats.org/officeDocument/2006/relationships/image" Target="../media/image1126.png"/><Relationship Id="rId17" Type="http://schemas.openxmlformats.org/officeDocument/2006/relationships/image" Target="../media/image992.png"/><Relationship Id="rId38" Type="http://schemas.openxmlformats.org/officeDocument/2006/relationships/customXml" Target="../ink/ink1020.xml"/><Relationship Id="rId59" Type="http://schemas.openxmlformats.org/officeDocument/2006/relationships/image" Target="../media/image1013.png"/><Relationship Id="rId103" Type="http://schemas.openxmlformats.org/officeDocument/2006/relationships/image" Target="../media/image1035.png"/><Relationship Id="rId124" Type="http://schemas.openxmlformats.org/officeDocument/2006/relationships/customXml" Target="../ink/ink1063.xml"/><Relationship Id="rId310" Type="http://schemas.openxmlformats.org/officeDocument/2006/relationships/customXml" Target="../ink/ink1156.xml"/><Relationship Id="rId70" Type="http://schemas.openxmlformats.org/officeDocument/2006/relationships/customXml" Target="../ink/ink1036.xml"/><Relationship Id="rId91" Type="http://schemas.openxmlformats.org/officeDocument/2006/relationships/image" Target="../media/image1029.png"/><Relationship Id="rId145" Type="http://schemas.openxmlformats.org/officeDocument/2006/relationships/image" Target="../media/image1056.png"/><Relationship Id="rId166" Type="http://schemas.openxmlformats.org/officeDocument/2006/relationships/customXml" Target="../ink/ink1084.xml"/><Relationship Id="rId187" Type="http://schemas.openxmlformats.org/officeDocument/2006/relationships/image" Target="../media/image1077.png"/><Relationship Id="rId331" Type="http://schemas.openxmlformats.org/officeDocument/2006/relationships/image" Target="../media/image1149.png"/><Relationship Id="rId352" Type="http://schemas.openxmlformats.org/officeDocument/2006/relationships/customXml" Target="../ink/ink1177.xml"/><Relationship Id="rId373" Type="http://schemas.openxmlformats.org/officeDocument/2006/relationships/image" Target="../media/image1170.png"/><Relationship Id="rId1" Type="http://schemas.openxmlformats.org/officeDocument/2006/relationships/slideLayout" Target="../slideLayouts/slideLayout7.xml"/><Relationship Id="rId212" Type="http://schemas.openxmlformats.org/officeDocument/2006/relationships/customXml" Target="../ink/ink1107.xml"/><Relationship Id="rId233" Type="http://schemas.openxmlformats.org/officeDocument/2006/relationships/image" Target="../media/image1100.png"/><Relationship Id="rId254" Type="http://schemas.openxmlformats.org/officeDocument/2006/relationships/customXml" Target="../ink/ink1128.xml"/><Relationship Id="rId28" Type="http://schemas.openxmlformats.org/officeDocument/2006/relationships/customXml" Target="../ink/ink1015.xml"/><Relationship Id="rId49" Type="http://schemas.openxmlformats.org/officeDocument/2006/relationships/image" Target="../media/image1008.png"/><Relationship Id="rId114" Type="http://schemas.openxmlformats.org/officeDocument/2006/relationships/customXml" Target="../ink/ink1058.xml"/><Relationship Id="rId275" Type="http://schemas.openxmlformats.org/officeDocument/2006/relationships/image" Target="../media/image1121.png"/><Relationship Id="rId296" Type="http://schemas.openxmlformats.org/officeDocument/2006/relationships/customXml" Target="../ink/ink1149.xml"/><Relationship Id="rId300" Type="http://schemas.openxmlformats.org/officeDocument/2006/relationships/customXml" Target="../ink/ink1151.xml"/><Relationship Id="rId60" Type="http://schemas.openxmlformats.org/officeDocument/2006/relationships/customXml" Target="../ink/ink1031.xml"/><Relationship Id="rId81" Type="http://schemas.openxmlformats.org/officeDocument/2006/relationships/image" Target="../media/image1024.png"/><Relationship Id="rId135" Type="http://schemas.openxmlformats.org/officeDocument/2006/relationships/image" Target="../media/image1051.png"/><Relationship Id="rId156" Type="http://schemas.openxmlformats.org/officeDocument/2006/relationships/customXml" Target="../ink/ink1079.xml"/><Relationship Id="rId177" Type="http://schemas.openxmlformats.org/officeDocument/2006/relationships/image" Target="../media/image1072.png"/><Relationship Id="rId198" Type="http://schemas.openxmlformats.org/officeDocument/2006/relationships/customXml" Target="../ink/ink1100.xml"/><Relationship Id="rId321" Type="http://schemas.openxmlformats.org/officeDocument/2006/relationships/image" Target="../media/image1144.png"/><Relationship Id="rId342" Type="http://schemas.openxmlformats.org/officeDocument/2006/relationships/customXml" Target="../ink/ink1172.xml"/><Relationship Id="rId363" Type="http://schemas.openxmlformats.org/officeDocument/2006/relationships/image" Target="../media/image1165.png"/><Relationship Id="rId202" Type="http://schemas.openxmlformats.org/officeDocument/2006/relationships/customXml" Target="../ink/ink1102.xml"/><Relationship Id="rId223" Type="http://schemas.openxmlformats.org/officeDocument/2006/relationships/image" Target="../media/image1095.png"/><Relationship Id="rId244" Type="http://schemas.openxmlformats.org/officeDocument/2006/relationships/customXml" Target="../ink/ink1123.xml"/><Relationship Id="rId18" Type="http://schemas.openxmlformats.org/officeDocument/2006/relationships/customXml" Target="../ink/ink1010.xml"/><Relationship Id="rId39" Type="http://schemas.openxmlformats.org/officeDocument/2006/relationships/image" Target="../media/image1003.png"/><Relationship Id="rId265" Type="http://schemas.openxmlformats.org/officeDocument/2006/relationships/image" Target="../media/image1116.png"/><Relationship Id="rId286" Type="http://schemas.openxmlformats.org/officeDocument/2006/relationships/customXml" Target="../ink/ink1144.xml"/><Relationship Id="rId50" Type="http://schemas.openxmlformats.org/officeDocument/2006/relationships/customXml" Target="../ink/ink1026.xml"/><Relationship Id="rId104" Type="http://schemas.openxmlformats.org/officeDocument/2006/relationships/customXml" Target="../ink/ink1053.xml"/><Relationship Id="rId125" Type="http://schemas.openxmlformats.org/officeDocument/2006/relationships/image" Target="../media/image1046.png"/><Relationship Id="rId146" Type="http://schemas.openxmlformats.org/officeDocument/2006/relationships/customXml" Target="../ink/ink1074.xml"/><Relationship Id="rId167" Type="http://schemas.openxmlformats.org/officeDocument/2006/relationships/image" Target="../media/image1067.png"/><Relationship Id="rId188" Type="http://schemas.openxmlformats.org/officeDocument/2006/relationships/customXml" Target="../ink/ink1095.xml"/><Relationship Id="rId311" Type="http://schemas.openxmlformats.org/officeDocument/2006/relationships/image" Target="../media/image1139.png"/><Relationship Id="rId332" Type="http://schemas.openxmlformats.org/officeDocument/2006/relationships/customXml" Target="../ink/ink1167.xml"/><Relationship Id="rId353" Type="http://schemas.openxmlformats.org/officeDocument/2006/relationships/image" Target="../media/image1160.png"/><Relationship Id="rId71" Type="http://schemas.openxmlformats.org/officeDocument/2006/relationships/image" Target="../media/image1019.png"/><Relationship Id="rId92" Type="http://schemas.openxmlformats.org/officeDocument/2006/relationships/customXml" Target="../ink/ink1047.xml"/><Relationship Id="rId213" Type="http://schemas.openxmlformats.org/officeDocument/2006/relationships/image" Target="../media/image1090.png"/><Relationship Id="rId234" Type="http://schemas.openxmlformats.org/officeDocument/2006/relationships/customXml" Target="../ink/ink1118.xml"/><Relationship Id="rId2" Type="http://schemas.openxmlformats.org/officeDocument/2006/relationships/notesSlide" Target="../notesSlides/notesSlide18.xml"/><Relationship Id="rId29" Type="http://schemas.openxmlformats.org/officeDocument/2006/relationships/image" Target="../media/image998.png"/><Relationship Id="rId255" Type="http://schemas.openxmlformats.org/officeDocument/2006/relationships/image" Target="../media/image1111.png"/><Relationship Id="rId276" Type="http://schemas.openxmlformats.org/officeDocument/2006/relationships/customXml" Target="../ink/ink1139.xml"/><Relationship Id="rId297" Type="http://schemas.openxmlformats.org/officeDocument/2006/relationships/image" Target="../media/image1132.png"/><Relationship Id="rId40" Type="http://schemas.openxmlformats.org/officeDocument/2006/relationships/customXml" Target="../ink/ink1021.xml"/><Relationship Id="rId115" Type="http://schemas.openxmlformats.org/officeDocument/2006/relationships/image" Target="../media/image1041.png"/><Relationship Id="rId136" Type="http://schemas.openxmlformats.org/officeDocument/2006/relationships/customXml" Target="../ink/ink1069.xml"/><Relationship Id="rId157" Type="http://schemas.openxmlformats.org/officeDocument/2006/relationships/image" Target="../media/image1062.png"/><Relationship Id="rId178" Type="http://schemas.openxmlformats.org/officeDocument/2006/relationships/customXml" Target="../ink/ink1090.xml"/><Relationship Id="rId301" Type="http://schemas.openxmlformats.org/officeDocument/2006/relationships/image" Target="../media/image1134.png"/><Relationship Id="rId322" Type="http://schemas.openxmlformats.org/officeDocument/2006/relationships/customXml" Target="../ink/ink1162.xml"/><Relationship Id="rId343" Type="http://schemas.openxmlformats.org/officeDocument/2006/relationships/image" Target="../media/image1155.png"/><Relationship Id="rId364" Type="http://schemas.openxmlformats.org/officeDocument/2006/relationships/customXml" Target="../ink/ink1183.xml"/><Relationship Id="rId61" Type="http://schemas.openxmlformats.org/officeDocument/2006/relationships/image" Target="../media/image1014.png"/><Relationship Id="rId82" Type="http://schemas.openxmlformats.org/officeDocument/2006/relationships/customXml" Target="../ink/ink1042.xml"/><Relationship Id="rId199" Type="http://schemas.openxmlformats.org/officeDocument/2006/relationships/image" Target="../media/image1083.png"/><Relationship Id="rId203" Type="http://schemas.openxmlformats.org/officeDocument/2006/relationships/image" Target="../media/image1085.png"/><Relationship Id="rId19" Type="http://schemas.openxmlformats.org/officeDocument/2006/relationships/image" Target="../media/image993.png"/><Relationship Id="rId224" Type="http://schemas.openxmlformats.org/officeDocument/2006/relationships/customXml" Target="../ink/ink1113.xml"/><Relationship Id="rId245" Type="http://schemas.openxmlformats.org/officeDocument/2006/relationships/image" Target="../media/image1106.png"/><Relationship Id="rId266" Type="http://schemas.openxmlformats.org/officeDocument/2006/relationships/customXml" Target="../ink/ink1134.xml"/><Relationship Id="rId287" Type="http://schemas.openxmlformats.org/officeDocument/2006/relationships/image" Target="../media/image1127.png"/><Relationship Id="rId30" Type="http://schemas.openxmlformats.org/officeDocument/2006/relationships/customXml" Target="../ink/ink1016.xml"/><Relationship Id="rId105" Type="http://schemas.openxmlformats.org/officeDocument/2006/relationships/image" Target="../media/image1036.png"/><Relationship Id="rId126" Type="http://schemas.openxmlformats.org/officeDocument/2006/relationships/customXml" Target="../ink/ink1064.xml"/><Relationship Id="rId147" Type="http://schemas.openxmlformats.org/officeDocument/2006/relationships/image" Target="../media/image1057.png"/><Relationship Id="rId168" Type="http://schemas.openxmlformats.org/officeDocument/2006/relationships/customXml" Target="../ink/ink1085.xml"/><Relationship Id="rId312" Type="http://schemas.openxmlformats.org/officeDocument/2006/relationships/customXml" Target="../ink/ink1157.xml"/><Relationship Id="rId333" Type="http://schemas.openxmlformats.org/officeDocument/2006/relationships/image" Target="../media/image1150.png"/><Relationship Id="rId354" Type="http://schemas.openxmlformats.org/officeDocument/2006/relationships/customXml" Target="../ink/ink1178.xml"/><Relationship Id="rId51" Type="http://schemas.openxmlformats.org/officeDocument/2006/relationships/image" Target="../media/image1009.png"/><Relationship Id="rId72" Type="http://schemas.openxmlformats.org/officeDocument/2006/relationships/customXml" Target="../ink/ink1037.xml"/><Relationship Id="rId93" Type="http://schemas.openxmlformats.org/officeDocument/2006/relationships/image" Target="../media/image1030.png"/><Relationship Id="rId189" Type="http://schemas.openxmlformats.org/officeDocument/2006/relationships/image" Target="../media/image1078.png"/><Relationship Id="rId3" Type="http://schemas.openxmlformats.org/officeDocument/2006/relationships/image" Target="../media/image985.png"/><Relationship Id="rId214" Type="http://schemas.openxmlformats.org/officeDocument/2006/relationships/customXml" Target="../ink/ink1108.xml"/><Relationship Id="rId235" Type="http://schemas.openxmlformats.org/officeDocument/2006/relationships/image" Target="../media/image1101.png"/><Relationship Id="rId256" Type="http://schemas.openxmlformats.org/officeDocument/2006/relationships/customXml" Target="../ink/ink1129.xml"/><Relationship Id="rId277" Type="http://schemas.openxmlformats.org/officeDocument/2006/relationships/image" Target="../media/image1122.png"/><Relationship Id="rId298" Type="http://schemas.openxmlformats.org/officeDocument/2006/relationships/customXml" Target="../ink/ink1150.xml"/><Relationship Id="rId116" Type="http://schemas.openxmlformats.org/officeDocument/2006/relationships/customXml" Target="../ink/ink1059.xml"/><Relationship Id="rId137" Type="http://schemas.openxmlformats.org/officeDocument/2006/relationships/image" Target="../media/image1052.png"/><Relationship Id="rId158" Type="http://schemas.openxmlformats.org/officeDocument/2006/relationships/customXml" Target="../ink/ink1080.xml"/><Relationship Id="rId302" Type="http://schemas.openxmlformats.org/officeDocument/2006/relationships/customXml" Target="../ink/ink1152.xml"/><Relationship Id="rId323" Type="http://schemas.openxmlformats.org/officeDocument/2006/relationships/image" Target="../media/image1145.png"/><Relationship Id="rId344" Type="http://schemas.openxmlformats.org/officeDocument/2006/relationships/customXml" Target="../ink/ink1173.xml"/><Relationship Id="rId20" Type="http://schemas.openxmlformats.org/officeDocument/2006/relationships/customXml" Target="../ink/ink1011.xml"/><Relationship Id="rId41" Type="http://schemas.openxmlformats.org/officeDocument/2006/relationships/image" Target="../media/image1004.png"/><Relationship Id="rId62" Type="http://schemas.openxmlformats.org/officeDocument/2006/relationships/customXml" Target="../ink/ink1032.xml"/><Relationship Id="rId83" Type="http://schemas.openxmlformats.org/officeDocument/2006/relationships/image" Target="../media/image1025.png"/><Relationship Id="rId179" Type="http://schemas.openxmlformats.org/officeDocument/2006/relationships/image" Target="../media/image1073.png"/><Relationship Id="rId365" Type="http://schemas.openxmlformats.org/officeDocument/2006/relationships/image" Target="../media/image1166.png"/><Relationship Id="rId190" Type="http://schemas.openxmlformats.org/officeDocument/2006/relationships/customXml" Target="../ink/ink1096.xml"/><Relationship Id="rId204" Type="http://schemas.openxmlformats.org/officeDocument/2006/relationships/customXml" Target="../ink/ink1103.xml"/><Relationship Id="rId225" Type="http://schemas.openxmlformats.org/officeDocument/2006/relationships/image" Target="../media/image1096.png"/><Relationship Id="rId246" Type="http://schemas.openxmlformats.org/officeDocument/2006/relationships/customXml" Target="../ink/ink1124.xml"/><Relationship Id="rId267" Type="http://schemas.openxmlformats.org/officeDocument/2006/relationships/image" Target="../media/image1117.png"/><Relationship Id="rId288" Type="http://schemas.openxmlformats.org/officeDocument/2006/relationships/customXml" Target="../ink/ink1145.xml"/><Relationship Id="rId106" Type="http://schemas.openxmlformats.org/officeDocument/2006/relationships/customXml" Target="../ink/ink1054.xml"/><Relationship Id="rId127" Type="http://schemas.openxmlformats.org/officeDocument/2006/relationships/image" Target="../media/image1047.png"/><Relationship Id="rId313" Type="http://schemas.openxmlformats.org/officeDocument/2006/relationships/image" Target="../media/image1140.png"/><Relationship Id="rId10" Type="http://schemas.openxmlformats.org/officeDocument/2006/relationships/customXml" Target="../ink/ink1006.xml"/><Relationship Id="rId31" Type="http://schemas.openxmlformats.org/officeDocument/2006/relationships/image" Target="../media/image999.png"/><Relationship Id="rId52" Type="http://schemas.openxmlformats.org/officeDocument/2006/relationships/customXml" Target="../ink/ink1027.xml"/><Relationship Id="rId73" Type="http://schemas.openxmlformats.org/officeDocument/2006/relationships/image" Target="../media/image1020.png"/><Relationship Id="rId94" Type="http://schemas.openxmlformats.org/officeDocument/2006/relationships/customXml" Target="../ink/ink1048.xml"/><Relationship Id="rId148" Type="http://schemas.openxmlformats.org/officeDocument/2006/relationships/customXml" Target="../ink/ink1075.xml"/><Relationship Id="rId169" Type="http://schemas.openxmlformats.org/officeDocument/2006/relationships/image" Target="../media/image1068.png"/><Relationship Id="rId334" Type="http://schemas.openxmlformats.org/officeDocument/2006/relationships/customXml" Target="../ink/ink1168.xml"/><Relationship Id="rId355" Type="http://schemas.openxmlformats.org/officeDocument/2006/relationships/image" Target="../media/image1161.png"/><Relationship Id="rId4" Type="http://schemas.openxmlformats.org/officeDocument/2006/relationships/customXml" Target="../ink/ink1003.xml"/><Relationship Id="rId180" Type="http://schemas.openxmlformats.org/officeDocument/2006/relationships/customXml" Target="../ink/ink1091.xml"/><Relationship Id="rId215" Type="http://schemas.openxmlformats.org/officeDocument/2006/relationships/image" Target="../media/image1091.png"/><Relationship Id="rId236" Type="http://schemas.openxmlformats.org/officeDocument/2006/relationships/customXml" Target="../ink/ink1119.xml"/><Relationship Id="rId257" Type="http://schemas.openxmlformats.org/officeDocument/2006/relationships/image" Target="../media/image1112.png"/><Relationship Id="rId278" Type="http://schemas.openxmlformats.org/officeDocument/2006/relationships/customXml" Target="../ink/ink1140.xml"/><Relationship Id="rId303" Type="http://schemas.openxmlformats.org/officeDocument/2006/relationships/image" Target="../media/image1135.png"/><Relationship Id="rId42" Type="http://schemas.openxmlformats.org/officeDocument/2006/relationships/customXml" Target="../ink/ink1022.xml"/><Relationship Id="rId84" Type="http://schemas.openxmlformats.org/officeDocument/2006/relationships/customXml" Target="../ink/ink1043.xml"/><Relationship Id="rId138" Type="http://schemas.openxmlformats.org/officeDocument/2006/relationships/customXml" Target="../ink/ink1070.xml"/><Relationship Id="rId345" Type="http://schemas.openxmlformats.org/officeDocument/2006/relationships/image" Target="../media/image1156.png"/><Relationship Id="rId191" Type="http://schemas.openxmlformats.org/officeDocument/2006/relationships/image" Target="../media/image1079.png"/><Relationship Id="rId205" Type="http://schemas.openxmlformats.org/officeDocument/2006/relationships/image" Target="../media/image1086.png"/><Relationship Id="rId247" Type="http://schemas.openxmlformats.org/officeDocument/2006/relationships/image" Target="../media/image1107.png"/><Relationship Id="rId107" Type="http://schemas.openxmlformats.org/officeDocument/2006/relationships/image" Target="../media/image1037.png"/><Relationship Id="rId289" Type="http://schemas.openxmlformats.org/officeDocument/2006/relationships/image" Target="../media/image1128.png"/><Relationship Id="rId11" Type="http://schemas.openxmlformats.org/officeDocument/2006/relationships/image" Target="../media/image989.png"/><Relationship Id="rId53" Type="http://schemas.openxmlformats.org/officeDocument/2006/relationships/image" Target="../media/image1010.png"/><Relationship Id="rId149" Type="http://schemas.openxmlformats.org/officeDocument/2006/relationships/image" Target="../media/image1058.png"/><Relationship Id="rId314" Type="http://schemas.openxmlformats.org/officeDocument/2006/relationships/customXml" Target="../ink/ink1158.xml"/><Relationship Id="rId356" Type="http://schemas.openxmlformats.org/officeDocument/2006/relationships/customXml" Target="../ink/ink1179.xml"/><Relationship Id="rId95" Type="http://schemas.openxmlformats.org/officeDocument/2006/relationships/image" Target="../media/image1031.png"/><Relationship Id="rId160" Type="http://schemas.openxmlformats.org/officeDocument/2006/relationships/customXml" Target="../ink/ink1081.xml"/><Relationship Id="rId216" Type="http://schemas.openxmlformats.org/officeDocument/2006/relationships/customXml" Target="../ink/ink1109.xml"/><Relationship Id="rId258" Type="http://schemas.openxmlformats.org/officeDocument/2006/relationships/customXml" Target="../ink/ink1130.xml"/><Relationship Id="rId22" Type="http://schemas.openxmlformats.org/officeDocument/2006/relationships/customXml" Target="../ink/ink1012.xml"/><Relationship Id="rId64" Type="http://schemas.openxmlformats.org/officeDocument/2006/relationships/customXml" Target="../ink/ink1033.xml"/><Relationship Id="rId118" Type="http://schemas.openxmlformats.org/officeDocument/2006/relationships/customXml" Target="../ink/ink1060.xml"/><Relationship Id="rId325" Type="http://schemas.openxmlformats.org/officeDocument/2006/relationships/image" Target="../media/image1146.png"/><Relationship Id="rId367" Type="http://schemas.openxmlformats.org/officeDocument/2006/relationships/image" Target="../media/image1167.png"/><Relationship Id="rId171" Type="http://schemas.openxmlformats.org/officeDocument/2006/relationships/image" Target="../media/image1069.png"/><Relationship Id="rId227" Type="http://schemas.openxmlformats.org/officeDocument/2006/relationships/image" Target="../media/image1097.png"/><Relationship Id="rId269" Type="http://schemas.openxmlformats.org/officeDocument/2006/relationships/image" Target="../media/image1118.png"/><Relationship Id="rId33" Type="http://schemas.openxmlformats.org/officeDocument/2006/relationships/image" Target="../media/image1000.png"/><Relationship Id="rId129" Type="http://schemas.openxmlformats.org/officeDocument/2006/relationships/image" Target="../media/image1048.png"/><Relationship Id="rId280" Type="http://schemas.openxmlformats.org/officeDocument/2006/relationships/customXml" Target="../ink/ink1141.xml"/><Relationship Id="rId336" Type="http://schemas.openxmlformats.org/officeDocument/2006/relationships/customXml" Target="../ink/ink1169.xml"/><Relationship Id="rId75" Type="http://schemas.openxmlformats.org/officeDocument/2006/relationships/image" Target="../media/image1021.png"/><Relationship Id="rId140" Type="http://schemas.openxmlformats.org/officeDocument/2006/relationships/customXml" Target="../ink/ink1071.xml"/><Relationship Id="rId182" Type="http://schemas.openxmlformats.org/officeDocument/2006/relationships/customXml" Target="../ink/ink1092.xml"/><Relationship Id="rId6" Type="http://schemas.openxmlformats.org/officeDocument/2006/relationships/customXml" Target="../ink/ink1004.xml"/><Relationship Id="rId238" Type="http://schemas.openxmlformats.org/officeDocument/2006/relationships/customXml" Target="../ink/ink1120.xml"/><Relationship Id="rId291" Type="http://schemas.openxmlformats.org/officeDocument/2006/relationships/image" Target="../media/image1129.png"/><Relationship Id="rId305" Type="http://schemas.openxmlformats.org/officeDocument/2006/relationships/image" Target="../media/image1136.png"/><Relationship Id="rId347" Type="http://schemas.openxmlformats.org/officeDocument/2006/relationships/image" Target="../media/image1157.png"/><Relationship Id="rId44" Type="http://schemas.openxmlformats.org/officeDocument/2006/relationships/customXml" Target="../ink/ink1023.xml"/><Relationship Id="rId86" Type="http://schemas.openxmlformats.org/officeDocument/2006/relationships/customXml" Target="../ink/ink1044.xml"/><Relationship Id="rId151" Type="http://schemas.openxmlformats.org/officeDocument/2006/relationships/image" Target="../media/image1059.png"/><Relationship Id="rId193" Type="http://schemas.openxmlformats.org/officeDocument/2006/relationships/image" Target="../media/image1080.png"/><Relationship Id="rId207" Type="http://schemas.openxmlformats.org/officeDocument/2006/relationships/image" Target="../media/image1087.png"/><Relationship Id="rId249" Type="http://schemas.openxmlformats.org/officeDocument/2006/relationships/image" Target="../media/image1108.png"/><Relationship Id="rId13" Type="http://schemas.openxmlformats.org/officeDocument/2006/relationships/image" Target="../media/image990.png"/><Relationship Id="rId109" Type="http://schemas.openxmlformats.org/officeDocument/2006/relationships/image" Target="../media/image1038.png"/><Relationship Id="rId260" Type="http://schemas.openxmlformats.org/officeDocument/2006/relationships/customXml" Target="../ink/ink1131.xml"/><Relationship Id="rId316" Type="http://schemas.openxmlformats.org/officeDocument/2006/relationships/customXml" Target="../ink/ink1159.xml"/><Relationship Id="rId55" Type="http://schemas.openxmlformats.org/officeDocument/2006/relationships/image" Target="../media/image1011.png"/><Relationship Id="rId97" Type="http://schemas.openxmlformats.org/officeDocument/2006/relationships/image" Target="../media/image1032.png"/><Relationship Id="rId120" Type="http://schemas.openxmlformats.org/officeDocument/2006/relationships/customXml" Target="../ink/ink1061.xml"/><Relationship Id="rId358" Type="http://schemas.openxmlformats.org/officeDocument/2006/relationships/customXml" Target="../ink/ink1180.xml"/><Relationship Id="rId162" Type="http://schemas.openxmlformats.org/officeDocument/2006/relationships/customXml" Target="../ink/ink1082.xml"/><Relationship Id="rId218" Type="http://schemas.openxmlformats.org/officeDocument/2006/relationships/customXml" Target="../ink/ink1110.xml"/><Relationship Id="rId271" Type="http://schemas.openxmlformats.org/officeDocument/2006/relationships/image" Target="../media/image1119.png"/><Relationship Id="rId24" Type="http://schemas.openxmlformats.org/officeDocument/2006/relationships/customXml" Target="../ink/ink1013.xml"/><Relationship Id="rId66" Type="http://schemas.openxmlformats.org/officeDocument/2006/relationships/customXml" Target="../ink/ink1034.xml"/><Relationship Id="rId131" Type="http://schemas.openxmlformats.org/officeDocument/2006/relationships/image" Target="../media/image1049.png"/><Relationship Id="rId327" Type="http://schemas.openxmlformats.org/officeDocument/2006/relationships/image" Target="../media/image1147.png"/><Relationship Id="rId369" Type="http://schemas.openxmlformats.org/officeDocument/2006/relationships/image" Target="../media/image1168.png"/><Relationship Id="rId173" Type="http://schemas.openxmlformats.org/officeDocument/2006/relationships/image" Target="../media/image1070.png"/><Relationship Id="rId229" Type="http://schemas.openxmlformats.org/officeDocument/2006/relationships/image" Target="../media/image1098.png"/><Relationship Id="rId240" Type="http://schemas.openxmlformats.org/officeDocument/2006/relationships/customXml" Target="../ink/ink1121.xml"/><Relationship Id="rId35" Type="http://schemas.openxmlformats.org/officeDocument/2006/relationships/image" Target="../media/image1001.png"/><Relationship Id="rId77" Type="http://schemas.openxmlformats.org/officeDocument/2006/relationships/image" Target="../media/image1022.png"/><Relationship Id="rId100" Type="http://schemas.openxmlformats.org/officeDocument/2006/relationships/customXml" Target="../ink/ink1051.xml"/><Relationship Id="rId282" Type="http://schemas.openxmlformats.org/officeDocument/2006/relationships/customXml" Target="../ink/ink1142.xml"/><Relationship Id="rId338" Type="http://schemas.openxmlformats.org/officeDocument/2006/relationships/customXml" Target="../ink/ink1170.xml"/><Relationship Id="rId8" Type="http://schemas.openxmlformats.org/officeDocument/2006/relationships/customXml" Target="../ink/ink1005.xml"/><Relationship Id="rId142" Type="http://schemas.openxmlformats.org/officeDocument/2006/relationships/customXml" Target="../ink/ink1072.xml"/><Relationship Id="rId184" Type="http://schemas.openxmlformats.org/officeDocument/2006/relationships/customXml" Target="../ink/ink1093.xml"/><Relationship Id="rId251" Type="http://schemas.openxmlformats.org/officeDocument/2006/relationships/image" Target="../media/image1109.png"/><Relationship Id="rId46" Type="http://schemas.openxmlformats.org/officeDocument/2006/relationships/customXml" Target="../ink/ink1024.xml"/><Relationship Id="rId293" Type="http://schemas.openxmlformats.org/officeDocument/2006/relationships/image" Target="../media/image1130.png"/><Relationship Id="rId307" Type="http://schemas.openxmlformats.org/officeDocument/2006/relationships/image" Target="../media/image1137.png"/><Relationship Id="rId349" Type="http://schemas.openxmlformats.org/officeDocument/2006/relationships/image" Target="../media/image1158.png"/><Relationship Id="rId88" Type="http://schemas.openxmlformats.org/officeDocument/2006/relationships/customXml" Target="../ink/ink1045.xml"/><Relationship Id="rId111" Type="http://schemas.openxmlformats.org/officeDocument/2006/relationships/image" Target="../media/image1039.png"/><Relationship Id="rId153" Type="http://schemas.openxmlformats.org/officeDocument/2006/relationships/image" Target="../media/image1060.png"/><Relationship Id="rId195" Type="http://schemas.openxmlformats.org/officeDocument/2006/relationships/image" Target="../media/image1081.png"/><Relationship Id="rId209" Type="http://schemas.openxmlformats.org/officeDocument/2006/relationships/image" Target="../media/image1088.png"/><Relationship Id="rId360" Type="http://schemas.openxmlformats.org/officeDocument/2006/relationships/customXml" Target="../ink/ink1181.xml"/><Relationship Id="rId220" Type="http://schemas.openxmlformats.org/officeDocument/2006/relationships/customXml" Target="../ink/ink1111.xml"/><Relationship Id="rId15" Type="http://schemas.openxmlformats.org/officeDocument/2006/relationships/image" Target="../media/image991.png"/><Relationship Id="rId57" Type="http://schemas.openxmlformats.org/officeDocument/2006/relationships/image" Target="../media/image1012.png"/><Relationship Id="rId262" Type="http://schemas.openxmlformats.org/officeDocument/2006/relationships/customXml" Target="../ink/ink1132.xml"/><Relationship Id="rId318" Type="http://schemas.openxmlformats.org/officeDocument/2006/relationships/customXml" Target="../ink/ink11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media/image117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72.png"/></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customXml" Target="../ink/ink15.xml"/><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customXml" Target="../ink/ink17.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NUL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customXml" Target="../ink/ink19.xml"/><Relationship Id="rId10" Type="http://schemas.openxmlformats.org/officeDocument/2006/relationships/image" Target="../media/image16.png"/><Relationship Id="rId4" Type="http://schemas.openxmlformats.org/officeDocument/2006/relationships/image" Target="../media/image69.png"/><Relationship Id="rId9" Type="http://schemas.openxmlformats.org/officeDocument/2006/relationships/customXml" Target="../ink/ink21.xml"/></Relationships>
</file>

<file path=ppt/slides/_rels/slide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customXml" Target="../ink/ink23.xml"/><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customXml" Target="../ink/ink25.xml"/></Relationships>
</file>

<file path=ppt/slides/_rels/slide7.xml.rels><?xml version="1.0" encoding="UTF-8" standalone="yes"?>
<Relationships xmlns="http://schemas.openxmlformats.org/package/2006/relationships"><Relationship Id="rId13" Type="http://schemas.openxmlformats.org/officeDocument/2006/relationships/customXml" Target="../ink/ink31.xml"/><Relationship Id="rId18" Type="http://schemas.openxmlformats.org/officeDocument/2006/relationships/image" Target="../media/image84.png"/><Relationship Id="rId26" Type="http://schemas.openxmlformats.org/officeDocument/2006/relationships/image" Target="../media/image88.png"/><Relationship Id="rId39" Type="http://schemas.openxmlformats.org/officeDocument/2006/relationships/customXml" Target="../ink/ink44.xml"/><Relationship Id="rId21" Type="http://schemas.openxmlformats.org/officeDocument/2006/relationships/customXml" Target="../ink/ink35.xml"/><Relationship Id="rId34" Type="http://schemas.openxmlformats.org/officeDocument/2006/relationships/image" Target="../media/image17.png"/><Relationship Id="rId7" Type="http://schemas.openxmlformats.org/officeDocument/2006/relationships/customXml" Target="../ink/ink28.xml"/><Relationship Id="rId12" Type="http://schemas.openxmlformats.org/officeDocument/2006/relationships/image" Target="../media/image81.png"/><Relationship Id="rId17" Type="http://schemas.openxmlformats.org/officeDocument/2006/relationships/customXml" Target="../ink/ink33.xml"/><Relationship Id="rId25" Type="http://schemas.openxmlformats.org/officeDocument/2006/relationships/customXml" Target="../ink/ink37.xml"/><Relationship Id="rId33" Type="http://schemas.openxmlformats.org/officeDocument/2006/relationships/customXml" Target="../ink/ink41.xml"/><Relationship Id="rId38"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83.png"/><Relationship Id="rId20" Type="http://schemas.openxmlformats.org/officeDocument/2006/relationships/image" Target="../media/image85.png"/><Relationship Id="rId29" Type="http://schemas.openxmlformats.org/officeDocument/2006/relationships/customXml" Target="../ink/ink39.xml"/><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customXml" Target="../ink/ink30.xml"/><Relationship Id="rId24" Type="http://schemas.openxmlformats.org/officeDocument/2006/relationships/image" Target="../media/image87.png"/><Relationship Id="rId32" Type="http://schemas.openxmlformats.org/officeDocument/2006/relationships/image" Target="../media/image91.png"/><Relationship Id="rId37" Type="http://schemas.openxmlformats.org/officeDocument/2006/relationships/customXml" Target="../ink/ink43.xml"/><Relationship Id="rId40" Type="http://schemas.openxmlformats.org/officeDocument/2006/relationships/image" Target="../media/image20.png"/><Relationship Id="rId5" Type="http://schemas.openxmlformats.org/officeDocument/2006/relationships/customXml" Target="../ink/ink27.xml"/><Relationship Id="rId15" Type="http://schemas.openxmlformats.org/officeDocument/2006/relationships/customXml" Target="../ink/ink32.xml"/><Relationship Id="rId23" Type="http://schemas.openxmlformats.org/officeDocument/2006/relationships/customXml" Target="../ink/ink36.xml"/><Relationship Id="rId28" Type="http://schemas.openxmlformats.org/officeDocument/2006/relationships/image" Target="../media/image89.png"/><Relationship Id="rId36" Type="http://schemas.openxmlformats.org/officeDocument/2006/relationships/image" Target="../media/image18.png"/><Relationship Id="rId10" Type="http://schemas.openxmlformats.org/officeDocument/2006/relationships/image" Target="../media/image80.png"/><Relationship Id="rId19" Type="http://schemas.openxmlformats.org/officeDocument/2006/relationships/customXml" Target="../ink/ink34.xml"/><Relationship Id="rId31" Type="http://schemas.openxmlformats.org/officeDocument/2006/relationships/customXml" Target="../ink/ink40.xml"/><Relationship Id="rId4" Type="http://schemas.openxmlformats.org/officeDocument/2006/relationships/image" Target="../media/image77.png"/><Relationship Id="rId9" Type="http://schemas.openxmlformats.org/officeDocument/2006/relationships/customXml" Target="../ink/ink29.xml"/><Relationship Id="rId14" Type="http://schemas.openxmlformats.org/officeDocument/2006/relationships/image" Target="../media/image82.png"/><Relationship Id="rId22" Type="http://schemas.openxmlformats.org/officeDocument/2006/relationships/image" Target="../media/image86.png"/><Relationship Id="rId27" Type="http://schemas.openxmlformats.org/officeDocument/2006/relationships/customXml" Target="../ink/ink38.xml"/><Relationship Id="rId30" Type="http://schemas.openxmlformats.org/officeDocument/2006/relationships/image" Target="../media/image90.png"/><Relationship Id="rId35" Type="http://schemas.openxmlformats.org/officeDocument/2006/relationships/customXml" Target="../ink/ink42.xml"/><Relationship Id="rId8" Type="http://schemas.openxmlformats.org/officeDocument/2006/relationships/image" Target="../media/image79.png"/><Relationship Id="rId3" Type="http://schemas.openxmlformats.org/officeDocument/2006/relationships/customXml" Target="../ink/ink26.xml"/></Relationships>
</file>

<file path=ppt/slides/_rels/slide8.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customXml" Target="../ink/ink46.xml"/><Relationship Id="rId4" Type="http://schemas.openxmlformats.org/officeDocument/2006/relationships/image" Target="../media/image92.png"/></Relationships>
</file>

<file path=ppt/slides/_rels/slide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customXml" Target="../ink/ink52.xml"/><Relationship Id="rId18" Type="http://schemas.openxmlformats.org/officeDocument/2006/relationships/image" Target="../media/image101.png"/><Relationship Id="rId3" Type="http://schemas.openxmlformats.org/officeDocument/2006/relationships/customXml" Target="../ink/ink47.xml"/><Relationship Id="rId7" Type="http://schemas.openxmlformats.org/officeDocument/2006/relationships/customXml" Target="../ink/ink49.xml"/><Relationship Id="rId12" Type="http://schemas.openxmlformats.org/officeDocument/2006/relationships/image" Target="../media/image98.png"/><Relationship Id="rId17" Type="http://schemas.openxmlformats.org/officeDocument/2006/relationships/customXml" Target="../ink/ink54.xml"/><Relationship Id="rId2" Type="http://schemas.openxmlformats.org/officeDocument/2006/relationships/notesSlide" Target="../notesSlides/notesSlide7.xml"/><Relationship Id="rId16" Type="http://schemas.openxmlformats.org/officeDocument/2006/relationships/image" Target="../media/image100.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customXml" Target="../ink/ink51.xml"/><Relationship Id="rId5" Type="http://schemas.openxmlformats.org/officeDocument/2006/relationships/customXml" Target="../ink/ink48.xml"/><Relationship Id="rId15" Type="http://schemas.openxmlformats.org/officeDocument/2006/relationships/customXml" Target="../ink/ink53.xml"/><Relationship Id="rId10" Type="http://schemas.openxmlformats.org/officeDocument/2006/relationships/image" Target="../media/image97.png"/><Relationship Id="rId19" Type="http://schemas.openxmlformats.org/officeDocument/2006/relationships/customXml" Target="../ink/ink55.xml"/><Relationship Id="rId4" Type="http://schemas.openxmlformats.org/officeDocument/2006/relationships/image" Target="../media/image94.png"/><Relationship Id="rId9" Type="http://schemas.openxmlformats.org/officeDocument/2006/relationships/customXml" Target="../ink/ink50.xml"/><Relationship Id="rId14" Type="http://schemas.openxmlformats.org/officeDocument/2006/relationships/image" Target="../media/image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xmlns="">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xmlns="">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grpSp>
        <p:nvGrpSpPr>
          <p:cNvPr id="21" name="Gruppieren 20">
            <a:extLst>
              <a:ext uri="{FF2B5EF4-FFF2-40B4-BE49-F238E27FC236}">
                <a16:creationId xmlns:a16="http://schemas.microsoft.com/office/drawing/2014/main" id="{DF25637C-43C3-4B7A-863D-796B82EBDBC1}"/>
              </a:ext>
            </a:extLst>
          </p:cNvPr>
          <p:cNvGrpSpPr/>
          <p:nvPr/>
        </p:nvGrpSpPr>
        <p:grpSpPr>
          <a:xfrm>
            <a:off x="2431813" y="775272"/>
            <a:ext cx="252720" cy="224280"/>
            <a:chOff x="2431813" y="775272"/>
            <a:chExt cx="252720" cy="22428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AC29E37C-344C-44F1-A90C-68450447943F}"/>
                    </a:ext>
                  </a:extLst>
                </p14:cNvPr>
                <p14:cNvContentPartPr/>
                <p14:nvPr/>
              </p14:nvContentPartPr>
              <p14:xfrm>
                <a:off x="2455573" y="808032"/>
                <a:ext cx="106200" cy="168840"/>
              </p14:xfrm>
            </p:contentPart>
          </mc:Choice>
          <mc:Fallback xmlns="">
            <p:pic>
              <p:nvPicPr>
                <p:cNvPr id="19" name="Freihand 18">
                  <a:extLst>
                    <a:ext uri="{FF2B5EF4-FFF2-40B4-BE49-F238E27FC236}">
                      <a16:creationId xmlns:a16="http://schemas.microsoft.com/office/drawing/2014/main" id="{AC29E37C-344C-44F1-A90C-68450447943F}"/>
                    </a:ext>
                  </a:extLst>
                </p:cNvPr>
                <p:cNvPicPr/>
                <p:nvPr/>
              </p:nvPicPr>
              <p:blipFill>
                <a:blip r:embed="rId20"/>
                <a:stretch>
                  <a:fillRect/>
                </a:stretch>
              </p:blipFill>
              <p:spPr>
                <a:xfrm>
                  <a:off x="2451253" y="803712"/>
                  <a:ext cx="114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79618F-9808-4845-853B-DF06BE387748}"/>
                    </a:ext>
                  </a:extLst>
                </p14:cNvPr>
                <p14:cNvContentPartPr/>
                <p14:nvPr/>
              </p14:nvContentPartPr>
              <p14:xfrm>
                <a:off x="2431813" y="775272"/>
                <a:ext cx="252720" cy="224280"/>
              </p14:xfrm>
            </p:contentPart>
          </mc:Choice>
          <mc:Fallback xmlns="">
            <p:pic>
              <p:nvPicPr>
                <p:cNvPr id="20" name="Freihand 19">
                  <a:extLst>
                    <a:ext uri="{FF2B5EF4-FFF2-40B4-BE49-F238E27FC236}">
                      <a16:creationId xmlns:a16="http://schemas.microsoft.com/office/drawing/2014/main" id="{8B79618F-9808-4845-853B-DF06BE387748}"/>
                    </a:ext>
                  </a:extLst>
                </p:cNvPr>
                <p:cNvPicPr/>
                <p:nvPr/>
              </p:nvPicPr>
              <p:blipFill>
                <a:blip r:embed="rId22"/>
                <a:stretch>
                  <a:fillRect/>
                </a:stretch>
              </p:blipFill>
              <p:spPr>
                <a:xfrm>
                  <a:off x="2427493" y="770952"/>
                  <a:ext cx="261360" cy="232920"/>
                </a:xfrm>
                <a:prstGeom prst="rect">
                  <a:avLst/>
                </a:prstGeom>
              </p:spPr>
            </p:pic>
          </mc:Fallback>
        </mc:AlternateContent>
      </p:grpSp>
      <p:grpSp>
        <p:nvGrpSpPr>
          <p:cNvPr id="24" name="Gruppieren 23">
            <a:extLst>
              <a:ext uri="{FF2B5EF4-FFF2-40B4-BE49-F238E27FC236}">
                <a16:creationId xmlns:a16="http://schemas.microsoft.com/office/drawing/2014/main" id="{5CC2D35B-5ACE-4AAC-AD38-BD3D2D28CB65}"/>
              </a:ext>
            </a:extLst>
          </p:cNvPr>
          <p:cNvGrpSpPr/>
          <p:nvPr/>
        </p:nvGrpSpPr>
        <p:grpSpPr>
          <a:xfrm>
            <a:off x="2495893" y="1796592"/>
            <a:ext cx="339120" cy="423000"/>
            <a:chOff x="2495893" y="1796592"/>
            <a:chExt cx="339120" cy="42300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0C1E6D30-E99D-41BE-B7CB-1A44A835D6A8}"/>
                    </a:ext>
                  </a:extLst>
                </p14:cNvPr>
                <p14:cNvContentPartPr/>
                <p14:nvPr/>
              </p14:nvContentPartPr>
              <p14:xfrm>
                <a:off x="2570773" y="1868232"/>
                <a:ext cx="151560" cy="351360"/>
              </p14:xfrm>
            </p:contentPart>
          </mc:Choice>
          <mc:Fallback xmlns="">
            <p:pic>
              <p:nvPicPr>
                <p:cNvPr id="22" name="Freihand 21">
                  <a:extLst>
                    <a:ext uri="{FF2B5EF4-FFF2-40B4-BE49-F238E27FC236}">
                      <a16:creationId xmlns:a16="http://schemas.microsoft.com/office/drawing/2014/main" id="{0C1E6D30-E99D-41BE-B7CB-1A44A835D6A8}"/>
                    </a:ext>
                  </a:extLst>
                </p:cNvPr>
                <p:cNvPicPr/>
                <p:nvPr/>
              </p:nvPicPr>
              <p:blipFill>
                <a:blip r:embed="rId24"/>
                <a:stretch>
                  <a:fillRect/>
                </a:stretch>
              </p:blipFill>
              <p:spPr>
                <a:xfrm>
                  <a:off x="2566453" y="1863912"/>
                  <a:ext cx="160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85841B7A-EBAB-480F-BBB0-6EFED0AF5E39}"/>
                    </a:ext>
                  </a:extLst>
                </p14:cNvPr>
                <p14:cNvContentPartPr/>
                <p14:nvPr/>
              </p14:nvContentPartPr>
              <p14:xfrm>
                <a:off x="2495893" y="1796592"/>
                <a:ext cx="339120" cy="355680"/>
              </p14:xfrm>
            </p:contentPart>
          </mc:Choice>
          <mc:Fallback xmlns="">
            <p:pic>
              <p:nvPicPr>
                <p:cNvPr id="23" name="Freihand 22">
                  <a:extLst>
                    <a:ext uri="{FF2B5EF4-FFF2-40B4-BE49-F238E27FC236}">
                      <a16:creationId xmlns:a16="http://schemas.microsoft.com/office/drawing/2014/main" id="{85841B7A-EBAB-480F-BBB0-6EFED0AF5E39}"/>
                    </a:ext>
                  </a:extLst>
                </p:cNvPr>
                <p:cNvPicPr/>
                <p:nvPr/>
              </p:nvPicPr>
              <p:blipFill>
                <a:blip r:embed="rId26"/>
                <a:stretch>
                  <a:fillRect/>
                </a:stretch>
              </p:blipFill>
              <p:spPr>
                <a:xfrm>
                  <a:off x="2491573" y="1792272"/>
                  <a:ext cx="347760" cy="364320"/>
                </a:xfrm>
                <a:prstGeom prst="rect">
                  <a:avLst/>
                </a:prstGeom>
              </p:spPr>
            </p:pic>
          </mc:Fallback>
        </mc:AlternateContent>
      </p:grpSp>
      <p:grpSp>
        <p:nvGrpSpPr>
          <p:cNvPr id="27" name="Gruppieren 26">
            <a:extLst>
              <a:ext uri="{FF2B5EF4-FFF2-40B4-BE49-F238E27FC236}">
                <a16:creationId xmlns:a16="http://schemas.microsoft.com/office/drawing/2014/main" id="{FAB43D9D-C57E-47C4-9686-55AA7B438999}"/>
              </a:ext>
            </a:extLst>
          </p:cNvPr>
          <p:cNvGrpSpPr/>
          <p:nvPr/>
        </p:nvGrpSpPr>
        <p:grpSpPr>
          <a:xfrm>
            <a:off x="2241013" y="1994952"/>
            <a:ext cx="362520" cy="499320"/>
            <a:chOff x="2241013" y="1994952"/>
            <a:chExt cx="362520" cy="49932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037F96CE-ADDC-451B-BF6C-B185D45B7C0E}"/>
                    </a:ext>
                  </a:extLst>
                </p14:cNvPr>
                <p14:cNvContentPartPr/>
                <p14:nvPr/>
              </p14:nvContentPartPr>
              <p14:xfrm>
                <a:off x="2265493" y="2107632"/>
                <a:ext cx="156240" cy="386640"/>
              </p14:xfrm>
            </p:contentPart>
          </mc:Choice>
          <mc:Fallback xmlns="">
            <p:pic>
              <p:nvPicPr>
                <p:cNvPr id="25" name="Freihand 24">
                  <a:extLst>
                    <a:ext uri="{FF2B5EF4-FFF2-40B4-BE49-F238E27FC236}">
                      <a16:creationId xmlns:a16="http://schemas.microsoft.com/office/drawing/2014/main" id="{037F96CE-ADDC-451B-BF6C-B185D45B7C0E}"/>
                    </a:ext>
                  </a:extLst>
                </p:cNvPr>
                <p:cNvPicPr/>
                <p:nvPr/>
              </p:nvPicPr>
              <p:blipFill>
                <a:blip r:embed="rId28"/>
                <a:stretch>
                  <a:fillRect/>
                </a:stretch>
              </p:blipFill>
              <p:spPr>
                <a:xfrm>
                  <a:off x="2261173" y="2103312"/>
                  <a:ext cx="1648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929928FB-ED74-478D-AF1E-7E70CFA5F07D}"/>
                    </a:ext>
                  </a:extLst>
                </p14:cNvPr>
                <p14:cNvContentPartPr/>
                <p14:nvPr/>
              </p14:nvContentPartPr>
              <p14:xfrm>
                <a:off x="2241013" y="1994952"/>
                <a:ext cx="362520" cy="481680"/>
              </p14:xfrm>
            </p:contentPart>
          </mc:Choice>
          <mc:Fallback xmlns="">
            <p:pic>
              <p:nvPicPr>
                <p:cNvPr id="26" name="Freihand 25">
                  <a:extLst>
                    <a:ext uri="{FF2B5EF4-FFF2-40B4-BE49-F238E27FC236}">
                      <a16:creationId xmlns:a16="http://schemas.microsoft.com/office/drawing/2014/main" id="{929928FB-ED74-478D-AF1E-7E70CFA5F07D}"/>
                    </a:ext>
                  </a:extLst>
                </p:cNvPr>
                <p:cNvPicPr/>
                <p:nvPr/>
              </p:nvPicPr>
              <p:blipFill>
                <a:blip r:embed="rId30"/>
                <a:stretch>
                  <a:fillRect/>
                </a:stretch>
              </p:blipFill>
              <p:spPr>
                <a:xfrm>
                  <a:off x="2236693" y="1990632"/>
                  <a:ext cx="371160" cy="490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11405" name="Freihand 211404">
                <a:extLst>
                  <a:ext uri="{FF2B5EF4-FFF2-40B4-BE49-F238E27FC236}">
                    <a16:creationId xmlns:a16="http://schemas.microsoft.com/office/drawing/2014/main" id="{C064613F-8A1F-4FE0-BC4D-3EE8D9384B18}"/>
                  </a:ext>
                </a:extLst>
              </p14:cNvPr>
              <p14:cNvContentPartPr/>
              <p14:nvPr/>
            </p14:nvContentPartPr>
            <p14:xfrm>
              <a:off x="592398" y="84603"/>
              <a:ext cx="11443320" cy="6495840"/>
            </p14:xfrm>
          </p:contentPart>
        </mc:Choice>
        <mc:Fallback xmlns="">
          <p:pic>
            <p:nvPicPr>
              <p:cNvPr id="211405" name="Freihand 211404">
                <a:extLst>
                  <a:ext uri="{FF2B5EF4-FFF2-40B4-BE49-F238E27FC236}">
                    <a16:creationId xmlns:a16="http://schemas.microsoft.com/office/drawing/2014/main" id="{C064613F-8A1F-4FE0-BC4D-3EE8D9384B18}"/>
                  </a:ext>
                </a:extLst>
              </p:cNvPr>
              <p:cNvPicPr/>
              <p:nvPr/>
            </p:nvPicPr>
            <p:blipFill>
              <a:blip r:embed="rId4"/>
              <a:stretch>
                <a:fillRect/>
              </a:stretch>
            </p:blipFill>
            <p:spPr>
              <a:xfrm>
                <a:off x="588078" y="80283"/>
                <a:ext cx="11451960" cy="6504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F174652-ABF8-4D04-A9E4-3F6DA8FCAA1B}"/>
                  </a:ext>
                </a:extLst>
              </p14:cNvPr>
              <p14:cNvContentPartPr/>
              <p14:nvPr/>
            </p14:nvContentPartPr>
            <p14:xfrm>
              <a:off x="5325853" y="71472"/>
              <a:ext cx="3182760" cy="397800"/>
            </p14:xfrm>
          </p:contentPart>
        </mc:Choice>
        <mc:Fallback>
          <p:pic>
            <p:nvPicPr>
              <p:cNvPr id="5" name="Freihand 4">
                <a:extLst>
                  <a:ext uri="{FF2B5EF4-FFF2-40B4-BE49-F238E27FC236}">
                    <a16:creationId xmlns:a16="http://schemas.microsoft.com/office/drawing/2014/main" id="{AF174652-ABF8-4D04-A9E4-3F6DA8FCAA1B}"/>
                  </a:ext>
                </a:extLst>
              </p:cNvPr>
              <p:cNvPicPr/>
              <p:nvPr/>
            </p:nvPicPr>
            <p:blipFill>
              <a:blip r:embed="rId6"/>
              <a:stretch>
                <a:fillRect/>
              </a:stretch>
            </p:blipFill>
            <p:spPr>
              <a:xfrm>
                <a:off x="5321533" y="67152"/>
                <a:ext cx="319140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3DBA8BF1-04B7-4468-886A-80B429054A8B}"/>
                  </a:ext>
                </a:extLst>
              </p14:cNvPr>
              <p14:cNvContentPartPr/>
              <p14:nvPr/>
            </p14:nvContentPartPr>
            <p14:xfrm>
              <a:off x="2925373" y="4283112"/>
              <a:ext cx="3099240" cy="723240"/>
            </p14:xfrm>
          </p:contentPart>
        </mc:Choice>
        <mc:Fallback>
          <p:pic>
            <p:nvPicPr>
              <p:cNvPr id="10" name="Freihand 9">
                <a:extLst>
                  <a:ext uri="{FF2B5EF4-FFF2-40B4-BE49-F238E27FC236}">
                    <a16:creationId xmlns:a16="http://schemas.microsoft.com/office/drawing/2014/main" id="{3DBA8BF1-04B7-4468-886A-80B429054A8B}"/>
                  </a:ext>
                </a:extLst>
              </p:cNvPr>
              <p:cNvPicPr/>
              <p:nvPr/>
            </p:nvPicPr>
            <p:blipFill>
              <a:blip r:embed="rId8"/>
              <a:stretch>
                <a:fillRect/>
              </a:stretch>
            </p:blipFill>
            <p:spPr>
              <a:xfrm>
                <a:off x="2921053" y="4278792"/>
                <a:ext cx="310788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46470546-4640-4472-B658-383ADC133E97}"/>
                  </a:ext>
                </a:extLst>
              </p14:cNvPr>
              <p14:cNvContentPartPr/>
              <p14:nvPr/>
            </p14:nvContentPartPr>
            <p14:xfrm>
              <a:off x="3849133" y="4289592"/>
              <a:ext cx="2043000" cy="610200"/>
            </p14:xfrm>
          </p:contentPart>
        </mc:Choice>
        <mc:Fallback>
          <p:pic>
            <p:nvPicPr>
              <p:cNvPr id="13" name="Freihand 12">
                <a:extLst>
                  <a:ext uri="{FF2B5EF4-FFF2-40B4-BE49-F238E27FC236}">
                    <a16:creationId xmlns:a16="http://schemas.microsoft.com/office/drawing/2014/main" id="{46470546-4640-4472-B658-383ADC133E97}"/>
                  </a:ext>
                </a:extLst>
              </p:cNvPr>
              <p:cNvPicPr/>
              <p:nvPr/>
            </p:nvPicPr>
            <p:blipFill>
              <a:blip r:embed="rId10"/>
              <a:stretch>
                <a:fillRect/>
              </a:stretch>
            </p:blipFill>
            <p:spPr>
              <a:xfrm>
                <a:off x="3844813" y="4285272"/>
                <a:ext cx="2051640" cy="61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571D8FA3-CAF0-416B-A0BF-6376A035BFB8}"/>
                  </a:ext>
                </a:extLst>
              </p14:cNvPr>
              <p14:cNvContentPartPr/>
              <p14:nvPr/>
            </p14:nvContentPartPr>
            <p14:xfrm>
              <a:off x="2876773" y="4404792"/>
              <a:ext cx="641160" cy="616320"/>
            </p14:xfrm>
          </p:contentPart>
        </mc:Choice>
        <mc:Fallback>
          <p:pic>
            <p:nvPicPr>
              <p:cNvPr id="14" name="Freihand 13">
                <a:extLst>
                  <a:ext uri="{FF2B5EF4-FFF2-40B4-BE49-F238E27FC236}">
                    <a16:creationId xmlns:a16="http://schemas.microsoft.com/office/drawing/2014/main" id="{571D8FA3-CAF0-416B-A0BF-6376A035BFB8}"/>
                  </a:ext>
                </a:extLst>
              </p:cNvPr>
              <p:cNvPicPr/>
              <p:nvPr/>
            </p:nvPicPr>
            <p:blipFill>
              <a:blip r:embed="rId12"/>
              <a:stretch>
                <a:fillRect/>
              </a:stretch>
            </p:blipFill>
            <p:spPr>
              <a:xfrm>
                <a:off x="2872453" y="4400472"/>
                <a:ext cx="64980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724BED45-0FFB-4F03-895A-5E11F5784F57}"/>
                  </a:ext>
                </a:extLst>
              </p14:cNvPr>
              <p14:cNvContentPartPr/>
              <p14:nvPr/>
            </p14:nvContentPartPr>
            <p14:xfrm>
              <a:off x="2972533" y="4492992"/>
              <a:ext cx="544320" cy="511560"/>
            </p14:xfrm>
          </p:contentPart>
        </mc:Choice>
        <mc:Fallback>
          <p:pic>
            <p:nvPicPr>
              <p:cNvPr id="15" name="Freihand 14">
                <a:extLst>
                  <a:ext uri="{FF2B5EF4-FFF2-40B4-BE49-F238E27FC236}">
                    <a16:creationId xmlns:a16="http://schemas.microsoft.com/office/drawing/2014/main" id="{724BED45-0FFB-4F03-895A-5E11F5784F57}"/>
                  </a:ext>
                </a:extLst>
              </p:cNvPr>
              <p:cNvPicPr/>
              <p:nvPr/>
            </p:nvPicPr>
            <p:blipFill>
              <a:blip r:embed="rId14"/>
              <a:stretch>
                <a:fillRect/>
              </a:stretch>
            </p:blipFill>
            <p:spPr>
              <a:xfrm>
                <a:off x="2968213" y="4488672"/>
                <a:ext cx="55296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EDBC4B9C-72DA-4BA2-98DA-7FEE085ECA58}"/>
                  </a:ext>
                </a:extLst>
              </p14:cNvPr>
              <p14:cNvContentPartPr/>
              <p14:nvPr/>
            </p14:nvContentPartPr>
            <p14:xfrm>
              <a:off x="4435573" y="4229112"/>
              <a:ext cx="1323720" cy="629640"/>
            </p14:xfrm>
          </p:contentPart>
        </mc:Choice>
        <mc:Fallback>
          <p:pic>
            <p:nvPicPr>
              <p:cNvPr id="17" name="Freihand 16">
                <a:extLst>
                  <a:ext uri="{FF2B5EF4-FFF2-40B4-BE49-F238E27FC236}">
                    <a16:creationId xmlns:a16="http://schemas.microsoft.com/office/drawing/2014/main" id="{EDBC4B9C-72DA-4BA2-98DA-7FEE085ECA58}"/>
                  </a:ext>
                </a:extLst>
              </p:cNvPr>
              <p:cNvPicPr/>
              <p:nvPr/>
            </p:nvPicPr>
            <p:blipFill>
              <a:blip r:embed="rId16"/>
              <a:stretch>
                <a:fillRect/>
              </a:stretch>
            </p:blipFill>
            <p:spPr>
              <a:xfrm>
                <a:off x="4431253" y="4224792"/>
                <a:ext cx="133236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91C843DF-DA59-44F4-8F7A-1B7470E7B366}"/>
                  </a:ext>
                </a:extLst>
              </p14:cNvPr>
              <p14:cNvContentPartPr/>
              <p14:nvPr/>
            </p14:nvContentPartPr>
            <p14:xfrm>
              <a:off x="2661853" y="333912"/>
              <a:ext cx="379440" cy="763920"/>
            </p14:xfrm>
          </p:contentPart>
        </mc:Choice>
        <mc:Fallback>
          <p:pic>
            <p:nvPicPr>
              <p:cNvPr id="22" name="Freihand 21">
                <a:extLst>
                  <a:ext uri="{FF2B5EF4-FFF2-40B4-BE49-F238E27FC236}">
                    <a16:creationId xmlns:a16="http://schemas.microsoft.com/office/drawing/2014/main" id="{91C843DF-DA59-44F4-8F7A-1B7470E7B366}"/>
                  </a:ext>
                </a:extLst>
              </p:cNvPr>
              <p:cNvPicPr/>
              <p:nvPr/>
            </p:nvPicPr>
            <p:blipFill>
              <a:blip r:embed="rId18"/>
              <a:stretch>
                <a:fillRect/>
              </a:stretch>
            </p:blipFill>
            <p:spPr>
              <a:xfrm>
                <a:off x="2657533" y="329592"/>
                <a:ext cx="388080" cy="772560"/>
              </a:xfrm>
              <a:prstGeom prst="rect">
                <a:avLst/>
              </a:prstGeom>
            </p:spPr>
          </p:pic>
        </mc:Fallback>
      </mc:AlternateContent>
      <p:grpSp>
        <p:nvGrpSpPr>
          <p:cNvPr id="40" name="Gruppieren 39">
            <a:extLst>
              <a:ext uri="{FF2B5EF4-FFF2-40B4-BE49-F238E27FC236}">
                <a16:creationId xmlns:a16="http://schemas.microsoft.com/office/drawing/2014/main" id="{67499195-0C8E-400A-A13D-04C64AE6C629}"/>
              </a:ext>
            </a:extLst>
          </p:cNvPr>
          <p:cNvGrpSpPr/>
          <p:nvPr/>
        </p:nvGrpSpPr>
        <p:grpSpPr>
          <a:xfrm>
            <a:off x="3751213" y="4230192"/>
            <a:ext cx="1975680" cy="1213560"/>
            <a:chOff x="3751213" y="4230192"/>
            <a:chExt cx="1975680" cy="1213560"/>
          </a:xfrm>
        </p:grpSpPr>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E1339BD1-8CC6-4E9D-8D23-855F52BF1454}"/>
                    </a:ext>
                  </a:extLst>
                </p14:cNvPr>
                <p14:cNvContentPartPr/>
                <p14:nvPr/>
              </p14:nvContentPartPr>
              <p14:xfrm>
                <a:off x="5459413" y="4333512"/>
                <a:ext cx="360" cy="360"/>
              </p14:xfrm>
            </p:contentPart>
          </mc:Choice>
          <mc:Fallback>
            <p:pic>
              <p:nvPicPr>
                <p:cNvPr id="18" name="Freihand 17">
                  <a:extLst>
                    <a:ext uri="{FF2B5EF4-FFF2-40B4-BE49-F238E27FC236}">
                      <a16:creationId xmlns:a16="http://schemas.microsoft.com/office/drawing/2014/main" id="{E1339BD1-8CC6-4E9D-8D23-855F52BF1454}"/>
                    </a:ext>
                  </a:extLst>
                </p:cNvPr>
                <p:cNvPicPr/>
                <p:nvPr/>
              </p:nvPicPr>
              <p:blipFill>
                <a:blip r:embed="rId20"/>
                <a:stretch>
                  <a:fillRect/>
                </a:stretch>
              </p:blipFill>
              <p:spPr>
                <a:xfrm>
                  <a:off x="5455093" y="4329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216214E1-B22E-4DDE-906A-66CD4DF3F77B}"/>
                    </a:ext>
                  </a:extLst>
                </p14:cNvPr>
                <p14:cNvContentPartPr/>
                <p14:nvPr/>
              </p14:nvContentPartPr>
              <p14:xfrm>
                <a:off x="5473453" y="4362672"/>
                <a:ext cx="360" cy="360"/>
              </p14:xfrm>
            </p:contentPart>
          </mc:Choice>
          <mc:Fallback>
            <p:pic>
              <p:nvPicPr>
                <p:cNvPr id="19" name="Freihand 18">
                  <a:extLst>
                    <a:ext uri="{FF2B5EF4-FFF2-40B4-BE49-F238E27FC236}">
                      <a16:creationId xmlns:a16="http://schemas.microsoft.com/office/drawing/2014/main" id="{216214E1-B22E-4DDE-906A-66CD4DF3F77B}"/>
                    </a:ext>
                  </a:extLst>
                </p:cNvPr>
                <p:cNvPicPr/>
                <p:nvPr/>
              </p:nvPicPr>
              <p:blipFill>
                <a:blip r:embed="rId20"/>
                <a:stretch>
                  <a:fillRect/>
                </a:stretch>
              </p:blipFill>
              <p:spPr>
                <a:xfrm>
                  <a:off x="5469133" y="4358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7FB5F005-E0A1-4BE2-A055-C1EE9139A104}"/>
                    </a:ext>
                  </a:extLst>
                </p14:cNvPr>
                <p14:cNvContentPartPr/>
                <p14:nvPr/>
              </p14:nvContentPartPr>
              <p14:xfrm>
                <a:off x="4460053" y="4230192"/>
                <a:ext cx="1266840" cy="516240"/>
              </p14:xfrm>
            </p:contentPart>
          </mc:Choice>
          <mc:Fallback>
            <p:pic>
              <p:nvPicPr>
                <p:cNvPr id="20" name="Freihand 19">
                  <a:extLst>
                    <a:ext uri="{FF2B5EF4-FFF2-40B4-BE49-F238E27FC236}">
                      <a16:creationId xmlns:a16="http://schemas.microsoft.com/office/drawing/2014/main" id="{7FB5F005-E0A1-4BE2-A055-C1EE9139A104}"/>
                    </a:ext>
                  </a:extLst>
                </p:cNvPr>
                <p:cNvPicPr/>
                <p:nvPr/>
              </p:nvPicPr>
              <p:blipFill>
                <a:blip r:embed="rId23"/>
                <a:stretch>
                  <a:fillRect/>
                </a:stretch>
              </p:blipFill>
              <p:spPr>
                <a:xfrm>
                  <a:off x="4455733" y="4225872"/>
                  <a:ext cx="1275480" cy="524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5" name="Freihand 34">
                  <a:extLst>
                    <a:ext uri="{FF2B5EF4-FFF2-40B4-BE49-F238E27FC236}">
                      <a16:creationId xmlns:a16="http://schemas.microsoft.com/office/drawing/2014/main" id="{5FE86097-22BC-44DB-A669-C50D4C40ACF4}"/>
                    </a:ext>
                  </a:extLst>
                </p14:cNvPr>
                <p14:cNvContentPartPr/>
                <p14:nvPr/>
              </p14:nvContentPartPr>
              <p14:xfrm>
                <a:off x="3751213" y="4357632"/>
                <a:ext cx="530640" cy="513360"/>
              </p14:xfrm>
            </p:contentPart>
          </mc:Choice>
          <mc:Fallback>
            <p:pic>
              <p:nvPicPr>
                <p:cNvPr id="35" name="Freihand 34">
                  <a:extLst>
                    <a:ext uri="{FF2B5EF4-FFF2-40B4-BE49-F238E27FC236}">
                      <a16:creationId xmlns:a16="http://schemas.microsoft.com/office/drawing/2014/main" id="{5FE86097-22BC-44DB-A669-C50D4C40ACF4}"/>
                    </a:ext>
                  </a:extLst>
                </p:cNvPr>
                <p:cNvPicPr/>
                <p:nvPr/>
              </p:nvPicPr>
              <p:blipFill>
                <a:blip r:embed="rId25"/>
                <a:stretch>
                  <a:fillRect/>
                </a:stretch>
              </p:blipFill>
              <p:spPr>
                <a:xfrm>
                  <a:off x="3746893" y="4353312"/>
                  <a:ext cx="53928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6" name="Freihand 35">
                  <a:extLst>
                    <a:ext uri="{FF2B5EF4-FFF2-40B4-BE49-F238E27FC236}">
                      <a16:creationId xmlns:a16="http://schemas.microsoft.com/office/drawing/2014/main" id="{3951EF25-AB27-4101-A6EB-37A51E5DD053}"/>
                    </a:ext>
                  </a:extLst>
                </p14:cNvPr>
                <p14:cNvContentPartPr/>
                <p14:nvPr/>
              </p14:nvContentPartPr>
              <p14:xfrm>
                <a:off x="4350613" y="4555632"/>
                <a:ext cx="37440" cy="71280"/>
              </p14:xfrm>
            </p:contentPart>
          </mc:Choice>
          <mc:Fallback>
            <p:pic>
              <p:nvPicPr>
                <p:cNvPr id="36" name="Freihand 35">
                  <a:extLst>
                    <a:ext uri="{FF2B5EF4-FFF2-40B4-BE49-F238E27FC236}">
                      <a16:creationId xmlns:a16="http://schemas.microsoft.com/office/drawing/2014/main" id="{3951EF25-AB27-4101-A6EB-37A51E5DD053}"/>
                    </a:ext>
                  </a:extLst>
                </p:cNvPr>
                <p:cNvPicPr/>
                <p:nvPr/>
              </p:nvPicPr>
              <p:blipFill>
                <a:blip r:embed="rId27"/>
                <a:stretch>
                  <a:fillRect/>
                </a:stretch>
              </p:blipFill>
              <p:spPr>
                <a:xfrm>
                  <a:off x="4346293" y="4551312"/>
                  <a:ext cx="46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7" name="Freihand 36">
                  <a:extLst>
                    <a:ext uri="{FF2B5EF4-FFF2-40B4-BE49-F238E27FC236}">
                      <a16:creationId xmlns:a16="http://schemas.microsoft.com/office/drawing/2014/main" id="{F609DDB7-E38A-4A60-8946-290576CEE642}"/>
                    </a:ext>
                  </a:extLst>
                </p14:cNvPr>
                <p14:cNvContentPartPr/>
                <p14:nvPr/>
              </p14:nvContentPartPr>
              <p14:xfrm>
                <a:off x="4525933" y="4609272"/>
                <a:ext cx="360" cy="360"/>
              </p14:xfrm>
            </p:contentPart>
          </mc:Choice>
          <mc:Fallback>
            <p:pic>
              <p:nvPicPr>
                <p:cNvPr id="37" name="Freihand 36">
                  <a:extLst>
                    <a:ext uri="{FF2B5EF4-FFF2-40B4-BE49-F238E27FC236}">
                      <a16:creationId xmlns:a16="http://schemas.microsoft.com/office/drawing/2014/main" id="{F609DDB7-E38A-4A60-8946-290576CEE642}"/>
                    </a:ext>
                  </a:extLst>
                </p:cNvPr>
                <p:cNvPicPr/>
                <p:nvPr/>
              </p:nvPicPr>
              <p:blipFill>
                <a:blip r:embed="rId20"/>
                <a:stretch>
                  <a:fillRect/>
                </a:stretch>
              </p:blipFill>
              <p:spPr>
                <a:xfrm>
                  <a:off x="4521613" y="4604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9" name="Freihand 38">
                  <a:extLst>
                    <a:ext uri="{FF2B5EF4-FFF2-40B4-BE49-F238E27FC236}">
                      <a16:creationId xmlns:a16="http://schemas.microsoft.com/office/drawing/2014/main" id="{5AC54D95-697E-427C-A86A-FC31816F6F74}"/>
                    </a:ext>
                  </a:extLst>
                </p14:cNvPr>
                <p14:cNvContentPartPr/>
                <p14:nvPr/>
              </p14:nvContentPartPr>
              <p14:xfrm>
                <a:off x="3833293" y="4801872"/>
                <a:ext cx="1012680" cy="641880"/>
              </p14:xfrm>
            </p:contentPart>
          </mc:Choice>
          <mc:Fallback>
            <p:pic>
              <p:nvPicPr>
                <p:cNvPr id="39" name="Freihand 38">
                  <a:extLst>
                    <a:ext uri="{FF2B5EF4-FFF2-40B4-BE49-F238E27FC236}">
                      <a16:creationId xmlns:a16="http://schemas.microsoft.com/office/drawing/2014/main" id="{5AC54D95-697E-427C-A86A-FC31816F6F74}"/>
                    </a:ext>
                  </a:extLst>
                </p:cNvPr>
                <p:cNvPicPr/>
                <p:nvPr/>
              </p:nvPicPr>
              <p:blipFill>
                <a:blip r:embed="rId30"/>
                <a:stretch>
                  <a:fillRect/>
                </a:stretch>
              </p:blipFill>
              <p:spPr>
                <a:xfrm>
                  <a:off x="3828973" y="4797552"/>
                  <a:ext cx="1021320" cy="65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41" name="Freihand 40">
                <a:extLst>
                  <a:ext uri="{FF2B5EF4-FFF2-40B4-BE49-F238E27FC236}">
                    <a16:creationId xmlns:a16="http://schemas.microsoft.com/office/drawing/2014/main" id="{F648E1E0-1996-4E54-9641-80C4B131B0BB}"/>
                  </a:ext>
                </a:extLst>
              </p14:cNvPr>
              <p14:cNvContentPartPr/>
              <p14:nvPr/>
            </p14:nvContentPartPr>
            <p14:xfrm>
              <a:off x="3138133" y="427152"/>
              <a:ext cx="630000" cy="303480"/>
            </p14:xfrm>
          </p:contentPart>
        </mc:Choice>
        <mc:Fallback>
          <p:pic>
            <p:nvPicPr>
              <p:cNvPr id="41" name="Freihand 40">
                <a:extLst>
                  <a:ext uri="{FF2B5EF4-FFF2-40B4-BE49-F238E27FC236}">
                    <a16:creationId xmlns:a16="http://schemas.microsoft.com/office/drawing/2014/main" id="{F648E1E0-1996-4E54-9641-80C4B131B0BB}"/>
                  </a:ext>
                </a:extLst>
              </p:cNvPr>
              <p:cNvPicPr/>
              <p:nvPr/>
            </p:nvPicPr>
            <p:blipFill>
              <a:blip r:embed="rId32"/>
              <a:stretch>
                <a:fillRect/>
              </a:stretch>
            </p:blipFill>
            <p:spPr>
              <a:xfrm>
                <a:off x="3133813" y="422832"/>
                <a:ext cx="6386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 name="Freihand 42">
                <a:extLst>
                  <a:ext uri="{FF2B5EF4-FFF2-40B4-BE49-F238E27FC236}">
                    <a16:creationId xmlns:a16="http://schemas.microsoft.com/office/drawing/2014/main" id="{14B5AC44-0E81-4875-919B-03F0B723FEE4}"/>
                  </a:ext>
                </a:extLst>
              </p14:cNvPr>
              <p14:cNvContentPartPr/>
              <p14:nvPr/>
            </p14:nvContentPartPr>
            <p14:xfrm>
              <a:off x="3264853" y="405552"/>
              <a:ext cx="497160" cy="321840"/>
            </p14:xfrm>
          </p:contentPart>
        </mc:Choice>
        <mc:Fallback>
          <p:pic>
            <p:nvPicPr>
              <p:cNvPr id="43" name="Freihand 42">
                <a:extLst>
                  <a:ext uri="{FF2B5EF4-FFF2-40B4-BE49-F238E27FC236}">
                    <a16:creationId xmlns:a16="http://schemas.microsoft.com/office/drawing/2014/main" id="{14B5AC44-0E81-4875-919B-03F0B723FEE4}"/>
                  </a:ext>
                </a:extLst>
              </p:cNvPr>
              <p:cNvPicPr/>
              <p:nvPr/>
            </p:nvPicPr>
            <p:blipFill>
              <a:blip r:embed="rId34"/>
              <a:stretch>
                <a:fillRect/>
              </a:stretch>
            </p:blipFill>
            <p:spPr>
              <a:xfrm>
                <a:off x="3260533" y="401232"/>
                <a:ext cx="505800" cy="330480"/>
              </a:xfrm>
              <a:prstGeom prst="rect">
                <a:avLst/>
              </a:prstGeom>
            </p:spPr>
          </p:pic>
        </mc:Fallback>
      </mc:AlternateContent>
      <p:grpSp>
        <p:nvGrpSpPr>
          <p:cNvPr id="46" name="Gruppieren 45">
            <a:extLst>
              <a:ext uri="{FF2B5EF4-FFF2-40B4-BE49-F238E27FC236}">
                <a16:creationId xmlns:a16="http://schemas.microsoft.com/office/drawing/2014/main" id="{1B47C417-C899-48F0-92B6-DCA87DA8915C}"/>
              </a:ext>
            </a:extLst>
          </p:cNvPr>
          <p:cNvGrpSpPr/>
          <p:nvPr/>
        </p:nvGrpSpPr>
        <p:grpSpPr>
          <a:xfrm>
            <a:off x="2602093" y="395112"/>
            <a:ext cx="8704080" cy="949680"/>
            <a:chOff x="2602093" y="395112"/>
            <a:chExt cx="8704080" cy="949680"/>
          </a:xfrm>
        </p:grpSpPr>
        <mc:AlternateContent xmlns:mc="http://schemas.openxmlformats.org/markup-compatibility/2006">
          <mc:Choice xmlns:p14="http://schemas.microsoft.com/office/powerpoint/2010/main" Requires="p14">
            <p:contentPart p14:bwMode="auto" r:id="rId35">
              <p14:nvContentPartPr>
                <p14:cNvPr id="6" name="Freihand 5">
                  <a:extLst>
                    <a:ext uri="{FF2B5EF4-FFF2-40B4-BE49-F238E27FC236}">
                      <a16:creationId xmlns:a16="http://schemas.microsoft.com/office/drawing/2014/main" id="{CC9BCC2D-B470-4CE1-A578-9F0D5B5A09D9}"/>
                    </a:ext>
                  </a:extLst>
                </p14:cNvPr>
                <p14:cNvContentPartPr/>
                <p14:nvPr/>
              </p14:nvContentPartPr>
              <p14:xfrm>
                <a:off x="2602093" y="646032"/>
                <a:ext cx="547560" cy="86400"/>
              </p14:xfrm>
            </p:contentPart>
          </mc:Choice>
          <mc:Fallback>
            <p:pic>
              <p:nvPicPr>
                <p:cNvPr id="6" name="Freihand 5">
                  <a:extLst>
                    <a:ext uri="{FF2B5EF4-FFF2-40B4-BE49-F238E27FC236}">
                      <a16:creationId xmlns:a16="http://schemas.microsoft.com/office/drawing/2014/main" id="{CC9BCC2D-B470-4CE1-A578-9F0D5B5A09D9}"/>
                    </a:ext>
                  </a:extLst>
                </p:cNvPr>
                <p:cNvPicPr/>
                <p:nvPr/>
              </p:nvPicPr>
              <p:blipFill>
                <a:blip r:embed="rId36"/>
                <a:stretch>
                  <a:fillRect/>
                </a:stretch>
              </p:blipFill>
              <p:spPr>
                <a:xfrm>
                  <a:off x="2597773" y="641712"/>
                  <a:ext cx="556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 name="Freihand 8">
                  <a:extLst>
                    <a:ext uri="{FF2B5EF4-FFF2-40B4-BE49-F238E27FC236}">
                      <a16:creationId xmlns:a16="http://schemas.microsoft.com/office/drawing/2014/main" id="{CD7DA9DC-765E-4E7C-88D7-EA840626825D}"/>
                    </a:ext>
                  </a:extLst>
                </p14:cNvPr>
                <p14:cNvContentPartPr/>
                <p14:nvPr/>
              </p14:nvContentPartPr>
              <p14:xfrm>
                <a:off x="2706853" y="953832"/>
                <a:ext cx="573840" cy="67320"/>
              </p14:xfrm>
            </p:contentPart>
          </mc:Choice>
          <mc:Fallback>
            <p:pic>
              <p:nvPicPr>
                <p:cNvPr id="9" name="Freihand 8">
                  <a:extLst>
                    <a:ext uri="{FF2B5EF4-FFF2-40B4-BE49-F238E27FC236}">
                      <a16:creationId xmlns:a16="http://schemas.microsoft.com/office/drawing/2014/main" id="{CD7DA9DC-765E-4E7C-88D7-EA840626825D}"/>
                    </a:ext>
                  </a:extLst>
                </p:cNvPr>
                <p:cNvPicPr/>
                <p:nvPr/>
              </p:nvPicPr>
              <p:blipFill>
                <a:blip r:embed="rId38"/>
                <a:stretch>
                  <a:fillRect/>
                </a:stretch>
              </p:blipFill>
              <p:spPr>
                <a:xfrm>
                  <a:off x="2702533" y="949512"/>
                  <a:ext cx="582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2104DD5E-FF37-4749-BFDE-79B1FB7A012C}"/>
                    </a:ext>
                  </a:extLst>
                </p14:cNvPr>
                <p14:cNvContentPartPr/>
                <p14:nvPr/>
              </p14:nvContentPartPr>
              <p14:xfrm>
                <a:off x="3336133" y="498072"/>
                <a:ext cx="104400" cy="94680"/>
              </p14:xfrm>
            </p:contentPart>
          </mc:Choice>
          <mc:Fallback>
            <p:pic>
              <p:nvPicPr>
                <p:cNvPr id="24" name="Freihand 23">
                  <a:extLst>
                    <a:ext uri="{FF2B5EF4-FFF2-40B4-BE49-F238E27FC236}">
                      <a16:creationId xmlns:a16="http://schemas.microsoft.com/office/drawing/2014/main" id="{2104DD5E-FF37-4749-BFDE-79B1FB7A012C}"/>
                    </a:ext>
                  </a:extLst>
                </p:cNvPr>
                <p:cNvPicPr/>
                <p:nvPr/>
              </p:nvPicPr>
              <p:blipFill>
                <a:blip r:embed="rId40"/>
                <a:stretch>
                  <a:fillRect/>
                </a:stretch>
              </p:blipFill>
              <p:spPr>
                <a:xfrm>
                  <a:off x="3331813" y="493752"/>
                  <a:ext cx="113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69386DAF-D1C8-4C3C-BD09-694C2C4678C7}"/>
                    </a:ext>
                  </a:extLst>
                </p14:cNvPr>
                <p14:cNvContentPartPr/>
                <p14:nvPr/>
              </p14:nvContentPartPr>
              <p14:xfrm>
                <a:off x="3416413" y="499152"/>
                <a:ext cx="199080" cy="127440"/>
              </p14:xfrm>
            </p:contentPart>
          </mc:Choice>
          <mc:Fallback>
            <p:pic>
              <p:nvPicPr>
                <p:cNvPr id="25" name="Freihand 24">
                  <a:extLst>
                    <a:ext uri="{FF2B5EF4-FFF2-40B4-BE49-F238E27FC236}">
                      <a16:creationId xmlns:a16="http://schemas.microsoft.com/office/drawing/2014/main" id="{69386DAF-D1C8-4C3C-BD09-694C2C4678C7}"/>
                    </a:ext>
                  </a:extLst>
                </p:cNvPr>
                <p:cNvPicPr/>
                <p:nvPr/>
              </p:nvPicPr>
              <p:blipFill>
                <a:blip r:embed="rId42"/>
                <a:stretch>
                  <a:fillRect/>
                </a:stretch>
              </p:blipFill>
              <p:spPr>
                <a:xfrm>
                  <a:off x="3412093" y="494832"/>
                  <a:ext cx="207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91745510-1176-44CB-886E-A70FD71A03E1}"/>
                    </a:ext>
                  </a:extLst>
                </p14:cNvPr>
                <p14:cNvContentPartPr/>
                <p14:nvPr/>
              </p14:nvContentPartPr>
              <p14:xfrm>
                <a:off x="3472573" y="431832"/>
                <a:ext cx="83160" cy="111240"/>
              </p14:xfrm>
            </p:contentPart>
          </mc:Choice>
          <mc:Fallback>
            <p:pic>
              <p:nvPicPr>
                <p:cNvPr id="26" name="Freihand 25">
                  <a:extLst>
                    <a:ext uri="{FF2B5EF4-FFF2-40B4-BE49-F238E27FC236}">
                      <a16:creationId xmlns:a16="http://schemas.microsoft.com/office/drawing/2014/main" id="{91745510-1176-44CB-886E-A70FD71A03E1}"/>
                    </a:ext>
                  </a:extLst>
                </p:cNvPr>
                <p:cNvPicPr/>
                <p:nvPr/>
              </p:nvPicPr>
              <p:blipFill>
                <a:blip r:embed="rId44"/>
                <a:stretch>
                  <a:fillRect/>
                </a:stretch>
              </p:blipFill>
              <p:spPr>
                <a:xfrm>
                  <a:off x="3468253" y="427512"/>
                  <a:ext cx="91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85883200-AEA9-416D-A0F9-F993642AAC54}"/>
                    </a:ext>
                  </a:extLst>
                </p14:cNvPr>
                <p14:cNvContentPartPr/>
                <p14:nvPr/>
              </p14:nvContentPartPr>
              <p14:xfrm>
                <a:off x="3638893" y="490872"/>
                <a:ext cx="84600" cy="104040"/>
              </p14:xfrm>
            </p:contentPart>
          </mc:Choice>
          <mc:Fallback>
            <p:pic>
              <p:nvPicPr>
                <p:cNvPr id="27" name="Freihand 26">
                  <a:extLst>
                    <a:ext uri="{FF2B5EF4-FFF2-40B4-BE49-F238E27FC236}">
                      <a16:creationId xmlns:a16="http://schemas.microsoft.com/office/drawing/2014/main" id="{85883200-AEA9-416D-A0F9-F993642AAC54}"/>
                    </a:ext>
                  </a:extLst>
                </p:cNvPr>
                <p:cNvPicPr/>
                <p:nvPr/>
              </p:nvPicPr>
              <p:blipFill>
                <a:blip r:embed="rId46"/>
                <a:stretch>
                  <a:fillRect/>
                </a:stretch>
              </p:blipFill>
              <p:spPr>
                <a:xfrm>
                  <a:off x="3634573" y="486552"/>
                  <a:ext cx="93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64D16419-741F-41F3-9F99-9477A13A0E8C}"/>
                    </a:ext>
                  </a:extLst>
                </p14:cNvPr>
                <p14:cNvContentPartPr/>
                <p14:nvPr/>
              </p14:nvContentPartPr>
              <p14:xfrm>
                <a:off x="3438373" y="761232"/>
                <a:ext cx="139680" cy="104400"/>
              </p14:xfrm>
            </p:contentPart>
          </mc:Choice>
          <mc:Fallback>
            <p:pic>
              <p:nvPicPr>
                <p:cNvPr id="28" name="Freihand 27">
                  <a:extLst>
                    <a:ext uri="{FF2B5EF4-FFF2-40B4-BE49-F238E27FC236}">
                      <a16:creationId xmlns:a16="http://schemas.microsoft.com/office/drawing/2014/main" id="{64D16419-741F-41F3-9F99-9477A13A0E8C}"/>
                    </a:ext>
                  </a:extLst>
                </p:cNvPr>
                <p:cNvPicPr/>
                <p:nvPr/>
              </p:nvPicPr>
              <p:blipFill>
                <a:blip r:embed="rId48"/>
                <a:stretch>
                  <a:fillRect/>
                </a:stretch>
              </p:blipFill>
              <p:spPr>
                <a:xfrm>
                  <a:off x="3434053" y="756912"/>
                  <a:ext cx="148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1CEE204F-D651-4240-AF3E-3ECBCE557B32}"/>
                    </a:ext>
                  </a:extLst>
                </p14:cNvPr>
                <p14:cNvContentPartPr/>
                <p14:nvPr/>
              </p14:nvContentPartPr>
              <p14:xfrm>
                <a:off x="3640693" y="774192"/>
                <a:ext cx="21600" cy="97920"/>
              </p14:xfrm>
            </p:contentPart>
          </mc:Choice>
          <mc:Fallback>
            <p:pic>
              <p:nvPicPr>
                <p:cNvPr id="30" name="Freihand 29">
                  <a:extLst>
                    <a:ext uri="{FF2B5EF4-FFF2-40B4-BE49-F238E27FC236}">
                      <a16:creationId xmlns:a16="http://schemas.microsoft.com/office/drawing/2014/main" id="{1CEE204F-D651-4240-AF3E-3ECBCE557B32}"/>
                    </a:ext>
                  </a:extLst>
                </p:cNvPr>
                <p:cNvPicPr/>
                <p:nvPr/>
              </p:nvPicPr>
              <p:blipFill>
                <a:blip r:embed="rId50"/>
                <a:stretch>
                  <a:fillRect/>
                </a:stretch>
              </p:blipFill>
              <p:spPr>
                <a:xfrm>
                  <a:off x="3636373" y="769872"/>
                  <a:ext cx="30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553F22C4-B46E-433A-9158-C9C39132EDEB}"/>
                    </a:ext>
                  </a:extLst>
                </p14:cNvPr>
                <p14:cNvContentPartPr/>
                <p14:nvPr/>
              </p14:nvContentPartPr>
              <p14:xfrm>
                <a:off x="3573733" y="741792"/>
                <a:ext cx="42480" cy="89280"/>
              </p14:xfrm>
            </p:contentPart>
          </mc:Choice>
          <mc:Fallback>
            <p:pic>
              <p:nvPicPr>
                <p:cNvPr id="31" name="Freihand 30">
                  <a:extLst>
                    <a:ext uri="{FF2B5EF4-FFF2-40B4-BE49-F238E27FC236}">
                      <a16:creationId xmlns:a16="http://schemas.microsoft.com/office/drawing/2014/main" id="{553F22C4-B46E-433A-9158-C9C39132EDEB}"/>
                    </a:ext>
                  </a:extLst>
                </p:cNvPr>
                <p:cNvPicPr/>
                <p:nvPr/>
              </p:nvPicPr>
              <p:blipFill>
                <a:blip r:embed="rId52"/>
                <a:stretch>
                  <a:fillRect/>
                </a:stretch>
              </p:blipFill>
              <p:spPr>
                <a:xfrm>
                  <a:off x="3569413" y="737472"/>
                  <a:ext cx="51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46C4BA1A-885F-44D2-81B9-C8B0C1CB2A59}"/>
                    </a:ext>
                  </a:extLst>
                </p14:cNvPr>
                <p14:cNvContentPartPr/>
                <p14:nvPr/>
              </p14:nvContentPartPr>
              <p14:xfrm>
                <a:off x="3678133" y="797592"/>
                <a:ext cx="77400" cy="89280"/>
              </p14:xfrm>
            </p:contentPart>
          </mc:Choice>
          <mc:Fallback>
            <p:pic>
              <p:nvPicPr>
                <p:cNvPr id="32" name="Freihand 31">
                  <a:extLst>
                    <a:ext uri="{FF2B5EF4-FFF2-40B4-BE49-F238E27FC236}">
                      <a16:creationId xmlns:a16="http://schemas.microsoft.com/office/drawing/2014/main" id="{46C4BA1A-885F-44D2-81B9-C8B0C1CB2A59}"/>
                    </a:ext>
                  </a:extLst>
                </p:cNvPr>
                <p:cNvPicPr/>
                <p:nvPr/>
              </p:nvPicPr>
              <p:blipFill>
                <a:blip r:embed="rId54"/>
                <a:stretch>
                  <a:fillRect/>
                </a:stretch>
              </p:blipFill>
              <p:spPr>
                <a:xfrm>
                  <a:off x="3673813" y="793272"/>
                  <a:ext cx="86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5" name="Freihand 44">
                  <a:extLst>
                    <a:ext uri="{FF2B5EF4-FFF2-40B4-BE49-F238E27FC236}">
                      <a16:creationId xmlns:a16="http://schemas.microsoft.com/office/drawing/2014/main" id="{5B5FC03D-F135-4014-9EFA-E7946770572E}"/>
                    </a:ext>
                  </a:extLst>
                </p14:cNvPr>
                <p14:cNvContentPartPr/>
                <p14:nvPr/>
              </p14:nvContentPartPr>
              <p14:xfrm>
                <a:off x="4978093" y="395112"/>
                <a:ext cx="6328080" cy="949680"/>
              </p14:xfrm>
            </p:contentPart>
          </mc:Choice>
          <mc:Fallback>
            <p:pic>
              <p:nvPicPr>
                <p:cNvPr id="45" name="Freihand 44">
                  <a:extLst>
                    <a:ext uri="{FF2B5EF4-FFF2-40B4-BE49-F238E27FC236}">
                      <a16:creationId xmlns:a16="http://schemas.microsoft.com/office/drawing/2014/main" id="{5B5FC03D-F135-4014-9EFA-E7946770572E}"/>
                    </a:ext>
                  </a:extLst>
                </p:cNvPr>
                <p:cNvPicPr/>
                <p:nvPr/>
              </p:nvPicPr>
              <p:blipFill>
                <a:blip r:embed="rId56"/>
                <a:stretch>
                  <a:fillRect/>
                </a:stretch>
              </p:blipFill>
              <p:spPr>
                <a:xfrm>
                  <a:off x="4973773" y="390792"/>
                  <a:ext cx="6336720" cy="95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7334CC1A-8168-494C-8B68-E91B74866A87}"/>
                  </a:ext>
                </a:extLst>
              </p14:cNvPr>
              <p14:cNvContentPartPr/>
              <p14:nvPr/>
            </p14:nvContentPartPr>
            <p14:xfrm>
              <a:off x="5455813" y="583752"/>
              <a:ext cx="1911960" cy="858600"/>
            </p14:xfrm>
          </p:contentPart>
        </mc:Choice>
        <mc:Fallback>
          <p:pic>
            <p:nvPicPr>
              <p:cNvPr id="47" name="Freihand 46">
                <a:extLst>
                  <a:ext uri="{FF2B5EF4-FFF2-40B4-BE49-F238E27FC236}">
                    <a16:creationId xmlns:a16="http://schemas.microsoft.com/office/drawing/2014/main" id="{7334CC1A-8168-494C-8B68-E91B74866A87}"/>
                  </a:ext>
                </a:extLst>
              </p:cNvPr>
              <p:cNvPicPr/>
              <p:nvPr/>
            </p:nvPicPr>
            <p:blipFill>
              <a:blip r:embed="rId58"/>
              <a:stretch>
                <a:fillRect/>
              </a:stretch>
            </p:blipFill>
            <p:spPr>
              <a:xfrm>
                <a:off x="5451493" y="579432"/>
                <a:ext cx="1920600" cy="867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FF5B71A0-4581-4574-9C39-5B21E2EBC02A}"/>
                  </a:ext>
                </a:extLst>
              </p14:cNvPr>
              <p14:cNvContentPartPr/>
              <p14:nvPr/>
            </p14:nvContentPartPr>
            <p14:xfrm>
              <a:off x="5855773" y="329952"/>
              <a:ext cx="2924640" cy="672480"/>
            </p14:xfrm>
          </p:contentPart>
        </mc:Choice>
        <mc:Fallback>
          <p:pic>
            <p:nvPicPr>
              <p:cNvPr id="48" name="Freihand 47">
                <a:extLst>
                  <a:ext uri="{FF2B5EF4-FFF2-40B4-BE49-F238E27FC236}">
                    <a16:creationId xmlns:a16="http://schemas.microsoft.com/office/drawing/2014/main" id="{FF5B71A0-4581-4574-9C39-5B21E2EBC02A}"/>
                  </a:ext>
                </a:extLst>
              </p:cNvPr>
              <p:cNvPicPr/>
              <p:nvPr/>
            </p:nvPicPr>
            <p:blipFill>
              <a:blip r:embed="rId60"/>
              <a:stretch>
                <a:fillRect/>
              </a:stretch>
            </p:blipFill>
            <p:spPr>
              <a:xfrm>
                <a:off x="5851453" y="325632"/>
                <a:ext cx="2933280" cy="681120"/>
              </a:xfrm>
              <a:prstGeom prst="rect">
                <a:avLst/>
              </a:prstGeom>
            </p:spPr>
          </p:pic>
        </mc:Fallback>
      </mc:AlternateContent>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24F1E102-2828-4776-90AA-48DE24330F17}"/>
                  </a:ext>
                </a:extLst>
              </p14:cNvPr>
              <p14:cNvContentPartPr/>
              <p14:nvPr/>
            </p14:nvContentPartPr>
            <p14:xfrm>
              <a:off x="903253" y="826032"/>
              <a:ext cx="4375440" cy="84600"/>
            </p14:xfrm>
          </p:contentPart>
        </mc:Choice>
        <mc:Fallback>
          <p:pic>
            <p:nvPicPr>
              <p:cNvPr id="4" name="Freihand 3">
                <a:extLst>
                  <a:ext uri="{FF2B5EF4-FFF2-40B4-BE49-F238E27FC236}">
                    <a16:creationId xmlns:a16="http://schemas.microsoft.com/office/drawing/2014/main" id="{24F1E102-2828-4776-90AA-48DE24330F17}"/>
                  </a:ext>
                </a:extLst>
              </p:cNvPr>
              <p:cNvPicPr/>
              <p:nvPr/>
            </p:nvPicPr>
            <p:blipFill>
              <a:blip r:embed="rId6"/>
              <a:stretch>
                <a:fillRect/>
              </a:stretch>
            </p:blipFill>
            <p:spPr>
              <a:xfrm>
                <a:off x="898933" y="821712"/>
                <a:ext cx="4384080" cy="93240"/>
              </a:xfrm>
              <a:prstGeom prst="rect">
                <a:avLst/>
              </a:prstGeom>
            </p:spPr>
          </p:pic>
        </mc:Fallback>
      </mc:AlternateContent>
      <p:grpSp>
        <p:nvGrpSpPr>
          <p:cNvPr id="33" name="Gruppieren 32">
            <a:extLst>
              <a:ext uri="{FF2B5EF4-FFF2-40B4-BE49-F238E27FC236}">
                <a16:creationId xmlns:a16="http://schemas.microsoft.com/office/drawing/2014/main" id="{75A97A7E-0F95-4997-A8D7-FE8AB7E6BC1A}"/>
              </a:ext>
            </a:extLst>
          </p:cNvPr>
          <p:cNvGrpSpPr/>
          <p:nvPr/>
        </p:nvGrpSpPr>
        <p:grpSpPr>
          <a:xfrm>
            <a:off x="5664253" y="639912"/>
            <a:ext cx="536760" cy="203400"/>
            <a:chOff x="5664253" y="639912"/>
            <a:chExt cx="536760" cy="20340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6F9F8DE-CC97-4740-82FE-FAA9C76449B9}"/>
                    </a:ext>
                  </a:extLst>
                </p14:cNvPr>
                <p14:cNvContentPartPr/>
                <p14:nvPr/>
              </p14:nvContentPartPr>
              <p14:xfrm>
                <a:off x="5664253" y="707592"/>
                <a:ext cx="379800" cy="24480"/>
              </p14:xfrm>
            </p:contentPart>
          </mc:Choice>
          <mc:Fallback>
            <p:pic>
              <p:nvPicPr>
                <p:cNvPr id="5" name="Freihand 4">
                  <a:extLst>
                    <a:ext uri="{FF2B5EF4-FFF2-40B4-BE49-F238E27FC236}">
                      <a16:creationId xmlns:a16="http://schemas.microsoft.com/office/drawing/2014/main" id="{16F9F8DE-CC97-4740-82FE-FAA9C76449B9}"/>
                    </a:ext>
                  </a:extLst>
                </p:cNvPr>
                <p:cNvPicPr/>
                <p:nvPr/>
              </p:nvPicPr>
              <p:blipFill>
                <a:blip r:embed="rId8"/>
                <a:stretch>
                  <a:fillRect/>
                </a:stretch>
              </p:blipFill>
              <p:spPr>
                <a:xfrm>
                  <a:off x="5659933" y="703272"/>
                  <a:ext cx="388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C88915E2-0235-44C5-B3BA-4FD650BB1956}"/>
                    </a:ext>
                  </a:extLst>
                </p14:cNvPr>
                <p14:cNvContentPartPr/>
                <p14:nvPr/>
              </p14:nvContentPartPr>
              <p14:xfrm>
                <a:off x="6018133" y="639912"/>
                <a:ext cx="182880" cy="203400"/>
              </p14:xfrm>
            </p:contentPart>
          </mc:Choice>
          <mc:Fallback>
            <p:pic>
              <p:nvPicPr>
                <p:cNvPr id="6" name="Freihand 5">
                  <a:extLst>
                    <a:ext uri="{FF2B5EF4-FFF2-40B4-BE49-F238E27FC236}">
                      <a16:creationId xmlns:a16="http://schemas.microsoft.com/office/drawing/2014/main" id="{C88915E2-0235-44C5-B3BA-4FD650BB1956}"/>
                    </a:ext>
                  </a:extLst>
                </p:cNvPr>
                <p:cNvPicPr/>
                <p:nvPr/>
              </p:nvPicPr>
              <p:blipFill>
                <a:blip r:embed="rId10"/>
                <a:stretch>
                  <a:fillRect/>
                </a:stretch>
              </p:blipFill>
              <p:spPr>
                <a:xfrm>
                  <a:off x="6013813" y="635592"/>
                  <a:ext cx="191520" cy="212040"/>
                </a:xfrm>
                <a:prstGeom prst="rect">
                  <a:avLst/>
                </a:prstGeom>
              </p:spPr>
            </p:pic>
          </mc:Fallback>
        </mc:AlternateContent>
      </p:grpSp>
      <p:grpSp>
        <p:nvGrpSpPr>
          <p:cNvPr id="38" name="Gruppieren 37">
            <a:extLst>
              <a:ext uri="{FF2B5EF4-FFF2-40B4-BE49-F238E27FC236}">
                <a16:creationId xmlns:a16="http://schemas.microsoft.com/office/drawing/2014/main" id="{64EAA358-EA5B-4A85-A648-58D89B1BD876}"/>
              </a:ext>
            </a:extLst>
          </p:cNvPr>
          <p:cNvGrpSpPr/>
          <p:nvPr/>
        </p:nvGrpSpPr>
        <p:grpSpPr>
          <a:xfrm>
            <a:off x="6545533" y="449472"/>
            <a:ext cx="3885840" cy="747360"/>
            <a:chOff x="6545533" y="449472"/>
            <a:chExt cx="3885840" cy="74736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3E6F943-3A28-4C87-BA8A-AF2AFAF08A52}"/>
                    </a:ext>
                  </a:extLst>
                </p14:cNvPr>
                <p14:cNvContentPartPr/>
                <p14:nvPr/>
              </p14:nvContentPartPr>
              <p14:xfrm>
                <a:off x="6556693" y="536952"/>
                <a:ext cx="139320" cy="220320"/>
              </p14:xfrm>
            </p:contentPart>
          </mc:Choice>
          <mc:Fallback>
            <p:pic>
              <p:nvPicPr>
                <p:cNvPr id="7" name="Freihand 6">
                  <a:extLst>
                    <a:ext uri="{FF2B5EF4-FFF2-40B4-BE49-F238E27FC236}">
                      <a16:creationId xmlns:a16="http://schemas.microsoft.com/office/drawing/2014/main" id="{73E6F943-3A28-4C87-BA8A-AF2AFAF08A52}"/>
                    </a:ext>
                  </a:extLst>
                </p:cNvPr>
                <p:cNvPicPr/>
                <p:nvPr/>
              </p:nvPicPr>
              <p:blipFill>
                <a:blip r:embed="rId12"/>
                <a:stretch>
                  <a:fillRect/>
                </a:stretch>
              </p:blipFill>
              <p:spPr>
                <a:xfrm>
                  <a:off x="6552373" y="532632"/>
                  <a:ext cx="147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CA27F81F-BB9A-4B34-BCAE-FC5B4E816236}"/>
                    </a:ext>
                  </a:extLst>
                </p14:cNvPr>
                <p14:cNvContentPartPr/>
                <p14:nvPr/>
              </p14:nvContentPartPr>
              <p14:xfrm>
                <a:off x="6545533" y="622992"/>
                <a:ext cx="344520" cy="93960"/>
              </p14:xfrm>
            </p:contentPart>
          </mc:Choice>
          <mc:Fallback>
            <p:pic>
              <p:nvPicPr>
                <p:cNvPr id="8" name="Freihand 7">
                  <a:extLst>
                    <a:ext uri="{FF2B5EF4-FFF2-40B4-BE49-F238E27FC236}">
                      <a16:creationId xmlns:a16="http://schemas.microsoft.com/office/drawing/2014/main" id="{CA27F81F-BB9A-4B34-BCAE-FC5B4E816236}"/>
                    </a:ext>
                  </a:extLst>
                </p:cNvPr>
                <p:cNvPicPr/>
                <p:nvPr/>
              </p:nvPicPr>
              <p:blipFill>
                <a:blip r:embed="rId14"/>
                <a:stretch>
                  <a:fillRect/>
                </a:stretch>
              </p:blipFill>
              <p:spPr>
                <a:xfrm>
                  <a:off x="6541213" y="618672"/>
                  <a:ext cx="353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E1A349E5-9F4E-4BB6-9C06-14AA66F31DFA}"/>
                    </a:ext>
                  </a:extLst>
                </p14:cNvPr>
                <p14:cNvContentPartPr/>
                <p14:nvPr/>
              </p14:nvContentPartPr>
              <p14:xfrm>
                <a:off x="6876013" y="545952"/>
                <a:ext cx="27000" cy="68760"/>
              </p14:xfrm>
            </p:contentPart>
          </mc:Choice>
          <mc:Fallback>
            <p:pic>
              <p:nvPicPr>
                <p:cNvPr id="9" name="Freihand 8">
                  <a:extLst>
                    <a:ext uri="{FF2B5EF4-FFF2-40B4-BE49-F238E27FC236}">
                      <a16:creationId xmlns:a16="http://schemas.microsoft.com/office/drawing/2014/main" id="{E1A349E5-9F4E-4BB6-9C06-14AA66F31DFA}"/>
                    </a:ext>
                  </a:extLst>
                </p:cNvPr>
                <p:cNvPicPr/>
                <p:nvPr/>
              </p:nvPicPr>
              <p:blipFill>
                <a:blip r:embed="rId16"/>
                <a:stretch>
                  <a:fillRect/>
                </a:stretch>
              </p:blipFill>
              <p:spPr>
                <a:xfrm>
                  <a:off x="6871693" y="541632"/>
                  <a:ext cx="35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C17C9025-33D6-4C7D-A606-041FCFB77E15}"/>
                    </a:ext>
                  </a:extLst>
                </p14:cNvPr>
                <p14:cNvContentPartPr/>
                <p14:nvPr/>
              </p14:nvContentPartPr>
              <p14:xfrm>
                <a:off x="6968533" y="597072"/>
                <a:ext cx="58320" cy="126360"/>
              </p14:xfrm>
            </p:contentPart>
          </mc:Choice>
          <mc:Fallback>
            <p:pic>
              <p:nvPicPr>
                <p:cNvPr id="10" name="Freihand 9">
                  <a:extLst>
                    <a:ext uri="{FF2B5EF4-FFF2-40B4-BE49-F238E27FC236}">
                      <a16:creationId xmlns:a16="http://schemas.microsoft.com/office/drawing/2014/main" id="{C17C9025-33D6-4C7D-A606-041FCFB77E15}"/>
                    </a:ext>
                  </a:extLst>
                </p:cNvPr>
                <p:cNvPicPr/>
                <p:nvPr/>
              </p:nvPicPr>
              <p:blipFill>
                <a:blip r:embed="rId18"/>
                <a:stretch>
                  <a:fillRect/>
                </a:stretch>
              </p:blipFill>
              <p:spPr>
                <a:xfrm>
                  <a:off x="6964213" y="592752"/>
                  <a:ext cx="66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8F6F08E6-93F3-444F-BBB5-001076F4670E}"/>
                    </a:ext>
                  </a:extLst>
                </p14:cNvPr>
                <p14:cNvContentPartPr/>
                <p14:nvPr/>
              </p14:nvContentPartPr>
              <p14:xfrm>
                <a:off x="7048093" y="583752"/>
                <a:ext cx="111240" cy="169200"/>
              </p14:xfrm>
            </p:contentPart>
          </mc:Choice>
          <mc:Fallback>
            <p:pic>
              <p:nvPicPr>
                <p:cNvPr id="11" name="Freihand 10">
                  <a:extLst>
                    <a:ext uri="{FF2B5EF4-FFF2-40B4-BE49-F238E27FC236}">
                      <a16:creationId xmlns:a16="http://schemas.microsoft.com/office/drawing/2014/main" id="{8F6F08E6-93F3-444F-BBB5-001076F4670E}"/>
                    </a:ext>
                  </a:extLst>
                </p:cNvPr>
                <p:cNvPicPr/>
                <p:nvPr/>
              </p:nvPicPr>
              <p:blipFill>
                <a:blip r:embed="rId20"/>
                <a:stretch>
                  <a:fillRect/>
                </a:stretch>
              </p:blipFill>
              <p:spPr>
                <a:xfrm>
                  <a:off x="7043773" y="579432"/>
                  <a:ext cx="1198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2237FEA9-EAFA-411A-838D-5B88D5DAF8EA}"/>
                    </a:ext>
                  </a:extLst>
                </p14:cNvPr>
                <p14:cNvContentPartPr/>
                <p14:nvPr/>
              </p14:nvContentPartPr>
              <p14:xfrm>
                <a:off x="7152853" y="540552"/>
                <a:ext cx="276840" cy="169920"/>
              </p14:xfrm>
            </p:contentPart>
          </mc:Choice>
          <mc:Fallback>
            <p:pic>
              <p:nvPicPr>
                <p:cNvPr id="12" name="Freihand 11">
                  <a:extLst>
                    <a:ext uri="{FF2B5EF4-FFF2-40B4-BE49-F238E27FC236}">
                      <a16:creationId xmlns:a16="http://schemas.microsoft.com/office/drawing/2014/main" id="{2237FEA9-EAFA-411A-838D-5B88D5DAF8EA}"/>
                    </a:ext>
                  </a:extLst>
                </p:cNvPr>
                <p:cNvPicPr/>
                <p:nvPr/>
              </p:nvPicPr>
              <p:blipFill>
                <a:blip r:embed="rId22"/>
                <a:stretch>
                  <a:fillRect/>
                </a:stretch>
              </p:blipFill>
              <p:spPr>
                <a:xfrm>
                  <a:off x="7148533" y="536232"/>
                  <a:ext cx="285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4A106297-AE17-434D-B8F8-B9172B74579B}"/>
                    </a:ext>
                  </a:extLst>
                </p14:cNvPr>
                <p14:cNvContentPartPr/>
                <p14:nvPr/>
              </p14:nvContentPartPr>
              <p14:xfrm>
                <a:off x="7452733" y="461712"/>
                <a:ext cx="78840" cy="193680"/>
              </p14:xfrm>
            </p:contentPart>
          </mc:Choice>
          <mc:Fallback>
            <p:pic>
              <p:nvPicPr>
                <p:cNvPr id="13" name="Freihand 12">
                  <a:extLst>
                    <a:ext uri="{FF2B5EF4-FFF2-40B4-BE49-F238E27FC236}">
                      <a16:creationId xmlns:a16="http://schemas.microsoft.com/office/drawing/2014/main" id="{4A106297-AE17-434D-B8F8-B9172B74579B}"/>
                    </a:ext>
                  </a:extLst>
                </p:cNvPr>
                <p:cNvPicPr/>
                <p:nvPr/>
              </p:nvPicPr>
              <p:blipFill>
                <a:blip r:embed="rId24"/>
                <a:stretch>
                  <a:fillRect/>
                </a:stretch>
              </p:blipFill>
              <p:spPr>
                <a:xfrm>
                  <a:off x="7448413" y="457392"/>
                  <a:ext cx="87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3D337C7D-3D18-4DA7-ACD0-2E674D663AE5}"/>
                    </a:ext>
                  </a:extLst>
                </p14:cNvPr>
                <p14:cNvContentPartPr/>
                <p14:nvPr/>
              </p14:nvContentPartPr>
              <p14:xfrm>
                <a:off x="7460653" y="603912"/>
                <a:ext cx="31680" cy="56520"/>
              </p14:xfrm>
            </p:contentPart>
          </mc:Choice>
          <mc:Fallback>
            <p:pic>
              <p:nvPicPr>
                <p:cNvPr id="14" name="Freihand 13">
                  <a:extLst>
                    <a:ext uri="{FF2B5EF4-FFF2-40B4-BE49-F238E27FC236}">
                      <a16:creationId xmlns:a16="http://schemas.microsoft.com/office/drawing/2014/main" id="{3D337C7D-3D18-4DA7-ACD0-2E674D663AE5}"/>
                    </a:ext>
                  </a:extLst>
                </p:cNvPr>
                <p:cNvPicPr/>
                <p:nvPr/>
              </p:nvPicPr>
              <p:blipFill>
                <a:blip r:embed="rId26"/>
                <a:stretch>
                  <a:fillRect/>
                </a:stretch>
              </p:blipFill>
              <p:spPr>
                <a:xfrm>
                  <a:off x="7456333" y="599592"/>
                  <a:ext cx="40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C7A9460A-F3CA-43F6-8306-E73E9E1FE664}"/>
                    </a:ext>
                  </a:extLst>
                </p14:cNvPr>
                <p14:cNvContentPartPr/>
                <p14:nvPr/>
              </p14:nvContentPartPr>
              <p14:xfrm>
                <a:off x="7475053" y="584472"/>
                <a:ext cx="39240" cy="72000"/>
              </p14:xfrm>
            </p:contentPart>
          </mc:Choice>
          <mc:Fallback>
            <p:pic>
              <p:nvPicPr>
                <p:cNvPr id="15" name="Freihand 14">
                  <a:extLst>
                    <a:ext uri="{FF2B5EF4-FFF2-40B4-BE49-F238E27FC236}">
                      <a16:creationId xmlns:a16="http://schemas.microsoft.com/office/drawing/2014/main" id="{C7A9460A-F3CA-43F6-8306-E73E9E1FE664}"/>
                    </a:ext>
                  </a:extLst>
                </p:cNvPr>
                <p:cNvPicPr/>
                <p:nvPr/>
              </p:nvPicPr>
              <p:blipFill>
                <a:blip r:embed="rId28"/>
                <a:stretch>
                  <a:fillRect/>
                </a:stretch>
              </p:blipFill>
              <p:spPr>
                <a:xfrm>
                  <a:off x="7470733" y="580152"/>
                  <a:ext cx="47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5116E633-35A6-4161-B440-8D95A7E0CF74}"/>
                    </a:ext>
                  </a:extLst>
                </p14:cNvPr>
                <p14:cNvContentPartPr/>
                <p14:nvPr/>
              </p14:nvContentPartPr>
              <p14:xfrm>
                <a:off x="7484773" y="567912"/>
                <a:ext cx="73440" cy="69840"/>
              </p14:xfrm>
            </p:contentPart>
          </mc:Choice>
          <mc:Fallback>
            <p:pic>
              <p:nvPicPr>
                <p:cNvPr id="16" name="Freihand 15">
                  <a:extLst>
                    <a:ext uri="{FF2B5EF4-FFF2-40B4-BE49-F238E27FC236}">
                      <a16:creationId xmlns:a16="http://schemas.microsoft.com/office/drawing/2014/main" id="{5116E633-35A6-4161-B440-8D95A7E0CF74}"/>
                    </a:ext>
                  </a:extLst>
                </p:cNvPr>
                <p:cNvPicPr/>
                <p:nvPr/>
              </p:nvPicPr>
              <p:blipFill>
                <a:blip r:embed="rId30"/>
                <a:stretch>
                  <a:fillRect/>
                </a:stretch>
              </p:blipFill>
              <p:spPr>
                <a:xfrm>
                  <a:off x="7480453" y="563592"/>
                  <a:ext cx="82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BB2467F7-E9C4-480C-B518-4C5F2014FAD5}"/>
                    </a:ext>
                  </a:extLst>
                </p14:cNvPr>
                <p14:cNvContentPartPr/>
                <p14:nvPr/>
              </p14:nvContentPartPr>
              <p14:xfrm>
                <a:off x="7603933" y="476832"/>
                <a:ext cx="286560" cy="176760"/>
              </p14:xfrm>
            </p:contentPart>
          </mc:Choice>
          <mc:Fallback>
            <p:pic>
              <p:nvPicPr>
                <p:cNvPr id="17" name="Freihand 16">
                  <a:extLst>
                    <a:ext uri="{FF2B5EF4-FFF2-40B4-BE49-F238E27FC236}">
                      <a16:creationId xmlns:a16="http://schemas.microsoft.com/office/drawing/2014/main" id="{BB2467F7-E9C4-480C-B518-4C5F2014FAD5}"/>
                    </a:ext>
                  </a:extLst>
                </p:cNvPr>
                <p:cNvPicPr/>
                <p:nvPr/>
              </p:nvPicPr>
              <p:blipFill>
                <a:blip r:embed="rId32"/>
                <a:stretch>
                  <a:fillRect/>
                </a:stretch>
              </p:blipFill>
              <p:spPr>
                <a:xfrm>
                  <a:off x="7599613" y="472512"/>
                  <a:ext cx="295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D90E0706-A110-4FB2-9957-97F1BC7E3774}"/>
                    </a:ext>
                  </a:extLst>
                </p14:cNvPr>
                <p14:cNvContentPartPr/>
                <p14:nvPr/>
              </p14:nvContentPartPr>
              <p14:xfrm>
                <a:off x="7887973" y="449472"/>
                <a:ext cx="140040" cy="220320"/>
              </p14:xfrm>
            </p:contentPart>
          </mc:Choice>
          <mc:Fallback>
            <p:pic>
              <p:nvPicPr>
                <p:cNvPr id="18" name="Freihand 17">
                  <a:extLst>
                    <a:ext uri="{FF2B5EF4-FFF2-40B4-BE49-F238E27FC236}">
                      <a16:creationId xmlns:a16="http://schemas.microsoft.com/office/drawing/2014/main" id="{D90E0706-A110-4FB2-9957-97F1BC7E3774}"/>
                    </a:ext>
                  </a:extLst>
                </p:cNvPr>
                <p:cNvPicPr/>
                <p:nvPr/>
              </p:nvPicPr>
              <p:blipFill>
                <a:blip r:embed="rId34"/>
                <a:stretch>
                  <a:fillRect/>
                </a:stretch>
              </p:blipFill>
              <p:spPr>
                <a:xfrm>
                  <a:off x="7883653" y="445152"/>
                  <a:ext cx="1486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84BE370E-E63F-4876-A566-D49CB197B3D0}"/>
                    </a:ext>
                  </a:extLst>
                </p14:cNvPr>
                <p14:cNvContentPartPr/>
                <p14:nvPr/>
              </p14:nvContentPartPr>
              <p14:xfrm>
                <a:off x="7981933" y="554592"/>
                <a:ext cx="326520" cy="107640"/>
              </p14:xfrm>
            </p:contentPart>
          </mc:Choice>
          <mc:Fallback>
            <p:pic>
              <p:nvPicPr>
                <p:cNvPr id="19" name="Freihand 18">
                  <a:extLst>
                    <a:ext uri="{FF2B5EF4-FFF2-40B4-BE49-F238E27FC236}">
                      <a16:creationId xmlns:a16="http://schemas.microsoft.com/office/drawing/2014/main" id="{84BE370E-E63F-4876-A566-D49CB197B3D0}"/>
                    </a:ext>
                  </a:extLst>
                </p:cNvPr>
                <p:cNvPicPr/>
                <p:nvPr/>
              </p:nvPicPr>
              <p:blipFill>
                <a:blip r:embed="rId36"/>
                <a:stretch>
                  <a:fillRect/>
                </a:stretch>
              </p:blipFill>
              <p:spPr>
                <a:xfrm>
                  <a:off x="7977613" y="550272"/>
                  <a:ext cx="335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FB3711EA-A02D-405A-9827-E07BFFC3B251}"/>
                    </a:ext>
                  </a:extLst>
                </p14:cNvPr>
                <p14:cNvContentPartPr/>
                <p14:nvPr/>
              </p14:nvContentPartPr>
              <p14:xfrm>
                <a:off x="8537053" y="468192"/>
                <a:ext cx="246600" cy="192600"/>
              </p14:xfrm>
            </p:contentPart>
          </mc:Choice>
          <mc:Fallback>
            <p:pic>
              <p:nvPicPr>
                <p:cNvPr id="20" name="Freihand 19">
                  <a:extLst>
                    <a:ext uri="{FF2B5EF4-FFF2-40B4-BE49-F238E27FC236}">
                      <a16:creationId xmlns:a16="http://schemas.microsoft.com/office/drawing/2014/main" id="{FB3711EA-A02D-405A-9827-E07BFFC3B251}"/>
                    </a:ext>
                  </a:extLst>
                </p:cNvPr>
                <p:cNvPicPr/>
                <p:nvPr/>
              </p:nvPicPr>
              <p:blipFill>
                <a:blip r:embed="rId38"/>
                <a:stretch>
                  <a:fillRect/>
                </a:stretch>
              </p:blipFill>
              <p:spPr>
                <a:xfrm>
                  <a:off x="8532733" y="463872"/>
                  <a:ext cx="255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D7A01A02-55FA-4A1F-92BA-35CB9A4730FF}"/>
                    </a:ext>
                  </a:extLst>
                </p14:cNvPr>
                <p14:cNvContentPartPr/>
                <p14:nvPr/>
              </p14:nvContentPartPr>
              <p14:xfrm>
                <a:off x="8778253" y="512472"/>
                <a:ext cx="115200" cy="135360"/>
              </p14:xfrm>
            </p:contentPart>
          </mc:Choice>
          <mc:Fallback>
            <p:pic>
              <p:nvPicPr>
                <p:cNvPr id="21" name="Freihand 20">
                  <a:extLst>
                    <a:ext uri="{FF2B5EF4-FFF2-40B4-BE49-F238E27FC236}">
                      <a16:creationId xmlns:a16="http://schemas.microsoft.com/office/drawing/2014/main" id="{D7A01A02-55FA-4A1F-92BA-35CB9A4730FF}"/>
                    </a:ext>
                  </a:extLst>
                </p:cNvPr>
                <p:cNvPicPr/>
                <p:nvPr/>
              </p:nvPicPr>
              <p:blipFill>
                <a:blip r:embed="rId40"/>
                <a:stretch>
                  <a:fillRect/>
                </a:stretch>
              </p:blipFill>
              <p:spPr>
                <a:xfrm>
                  <a:off x="8773933" y="508152"/>
                  <a:ext cx="123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A49B161E-7273-4EEA-B4D0-D20A3E3B51E8}"/>
                    </a:ext>
                  </a:extLst>
                </p14:cNvPr>
                <p14:cNvContentPartPr/>
                <p14:nvPr/>
              </p14:nvContentPartPr>
              <p14:xfrm>
                <a:off x="8197933" y="765912"/>
                <a:ext cx="206280" cy="249120"/>
              </p14:xfrm>
            </p:contentPart>
          </mc:Choice>
          <mc:Fallback>
            <p:pic>
              <p:nvPicPr>
                <p:cNvPr id="23" name="Freihand 22">
                  <a:extLst>
                    <a:ext uri="{FF2B5EF4-FFF2-40B4-BE49-F238E27FC236}">
                      <a16:creationId xmlns:a16="http://schemas.microsoft.com/office/drawing/2014/main" id="{A49B161E-7273-4EEA-B4D0-D20A3E3B51E8}"/>
                    </a:ext>
                  </a:extLst>
                </p:cNvPr>
                <p:cNvPicPr/>
                <p:nvPr/>
              </p:nvPicPr>
              <p:blipFill>
                <a:blip r:embed="rId42"/>
                <a:stretch>
                  <a:fillRect/>
                </a:stretch>
              </p:blipFill>
              <p:spPr>
                <a:xfrm>
                  <a:off x="8193613" y="761592"/>
                  <a:ext cx="2149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9C994492-80DF-4089-BC0A-D98AC3980AC0}"/>
                    </a:ext>
                  </a:extLst>
                </p14:cNvPr>
                <p14:cNvContentPartPr/>
                <p14:nvPr/>
              </p14:nvContentPartPr>
              <p14:xfrm>
                <a:off x="8273893" y="854472"/>
                <a:ext cx="252720" cy="103320"/>
              </p14:xfrm>
            </p:contentPart>
          </mc:Choice>
          <mc:Fallback>
            <p:pic>
              <p:nvPicPr>
                <p:cNvPr id="24" name="Freihand 23">
                  <a:extLst>
                    <a:ext uri="{FF2B5EF4-FFF2-40B4-BE49-F238E27FC236}">
                      <a16:creationId xmlns:a16="http://schemas.microsoft.com/office/drawing/2014/main" id="{9C994492-80DF-4089-BC0A-D98AC3980AC0}"/>
                    </a:ext>
                  </a:extLst>
                </p:cNvPr>
                <p:cNvPicPr/>
                <p:nvPr/>
              </p:nvPicPr>
              <p:blipFill>
                <a:blip r:embed="rId44"/>
                <a:stretch>
                  <a:fillRect/>
                </a:stretch>
              </p:blipFill>
              <p:spPr>
                <a:xfrm>
                  <a:off x="8269573" y="850152"/>
                  <a:ext cx="261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DE04892E-E8E8-400E-9870-8B930F7C9A64}"/>
                    </a:ext>
                  </a:extLst>
                </p14:cNvPr>
                <p14:cNvContentPartPr/>
                <p14:nvPr/>
              </p14:nvContentPartPr>
              <p14:xfrm>
                <a:off x="8541733" y="759072"/>
                <a:ext cx="14040" cy="76320"/>
              </p14:xfrm>
            </p:contentPart>
          </mc:Choice>
          <mc:Fallback>
            <p:pic>
              <p:nvPicPr>
                <p:cNvPr id="25" name="Freihand 24">
                  <a:extLst>
                    <a:ext uri="{FF2B5EF4-FFF2-40B4-BE49-F238E27FC236}">
                      <a16:creationId xmlns:a16="http://schemas.microsoft.com/office/drawing/2014/main" id="{DE04892E-E8E8-400E-9870-8B930F7C9A64}"/>
                    </a:ext>
                  </a:extLst>
                </p:cNvPr>
                <p:cNvPicPr/>
                <p:nvPr/>
              </p:nvPicPr>
              <p:blipFill>
                <a:blip r:embed="rId46"/>
                <a:stretch>
                  <a:fillRect/>
                </a:stretch>
              </p:blipFill>
              <p:spPr>
                <a:xfrm>
                  <a:off x="8537413" y="754752"/>
                  <a:ext cx="22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01F3C852-CE06-4C2D-9E7A-853ADF052CB5}"/>
                    </a:ext>
                  </a:extLst>
                </p14:cNvPr>
                <p14:cNvContentPartPr/>
                <p14:nvPr/>
              </p14:nvContentPartPr>
              <p14:xfrm>
                <a:off x="8554693" y="832152"/>
                <a:ext cx="101160" cy="119160"/>
              </p14:xfrm>
            </p:contentPart>
          </mc:Choice>
          <mc:Fallback>
            <p:pic>
              <p:nvPicPr>
                <p:cNvPr id="26" name="Freihand 25">
                  <a:extLst>
                    <a:ext uri="{FF2B5EF4-FFF2-40B4-BE49-F238E27FC236}">
                      <a16:creationId xmlns:a16="http://schemas.microsoft.com/office/drawing/2014/main" id="{01F3C852-CE06-4C2D-9E7A-853ADF052CB5}"/>
                    </a:ext>
                  </a:extLst>
                </p:cNvPr>
                <p:cNvPicPr/>
                <p:nvPr/>
              </p:nvPicPr>
              <p:blipFill>
                <a:blip r:embed="rId48"/>
                <a:stretch>
                  <a:fillRect/>
                </a:stretch>
              </p:blipFill>
              <p:spPr>
                <a:xfrm>
                  <a:off x="8550373" y="827832"/>
                  <a:ext cx="10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96E3B75D-4CBD-4ED6-A371-B2A6BFD22017}"/>
                    </a:ext>
                  </a:extLst>
                </p14:cNvPr>
                <p14:cNvContentPartPr/>
                <p14:nvPr/>
              </p14:nvContentPartPr>
              <p14:xfrm>
                <a:off x="8690053" y="815952"/>
                <a:ext cx="262080" cy="139320"/>
              </p14:xfrm>
            </p:contentPart>
          </mc:Choice>
          <mc:Fallback>
            <p:pic>
              <p:nvPicPr>
                <p:cNvPr id="27" name="Freihand 26">
                  <a:extLst>
                    <a:ext uri="{FF2B5EF4-FFF2-40B4-BE49-F238E27FC236}">
                      <a16:creationId xmlns:a16="http://schemas.microsoft.com/office/drawing/2014/main" id="{96E3B75D-4CBD-4ED6-A371-B2A6BFD22017}"/>
                    </a:ext>
                  </a:extLst>
                </p:cNvPr>
                <p:cNvPicPr/>
                <p:nvPr/>
              </p:nvPicPr>
              <p:blipFill>
                <a:blip r:embed="rId50"/>
                <a:stretch>
                  <a:fillRect/>
                </a:stretch>
              </p:blipFill>
              <p:spPr>
                <a:xfrm>
                  <a:off x="8685733" y="811632"/>
                  <a:ext cx="270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0057F9DA-A8B7-4AB3-91DF-074507157B38}"/>
                    </a:ext>
                  </a:extLst>
                </p14:cNvPr>
                <p14:cNvContentPartPr/>
                <p14:nvPr/>
              </p14:nvContentPartPr>
              <p14:xfrm>
                <a:off x="9029893" y="841152"/>
                <a:ext cx="176760" cy="70200"/>
              </p14:xfrm>
            </p:contentPart>
          </mc:Choice>
          <mc:Fallback>
            <p:pic>
              <p:nvPicPr>
                <p:cNvPr id="28" name="Freihand 27">
                  <a:extLst>
                    <a:ext uri="{FF2B5EF4-FFF2-40B4-BE49-F238E27FC236}">
                      <a16:creationId xmlns:a16="http://schemas.microsoft.com/office/drawing/2014/main" id="{0057F9DA-A8B7-4AB3-91DF-074507157B38}"/>
                    </a:ext>
                  </a:extLst>
                </p:cNvPr>
                <p:cNvPicPr/>
                <p:nvPr/>
              </p:nvPicPr>
              <p:blipFill>
                <a:blip r:embed="rId52"/>
                <a:stretch>
                  <a:fillRect/>
                </a:stretch>
              </p:blipFill>
              <p:spPr>
                <a:xfrm>
                  <a:off x="9025573" y="836832"/>
                  <a:ext cx="185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F35C2215-7349-4689-A02E-A1CAA3D91586}"/>
                    </a:ext>
                  </a:extLst>
                </p14:cNvPr>
                <p14:cNvContentPartPr/>
                <p14:nvPr/>
              </p14:nvContentPartPr>
              <p14:xfrm>
                <a:off x="9212413" y="759072"/>
                <a:ext cx="7200" cy="34560"/>
              </p14:xfrm>
            </p:contentPart>
          </mc:Choice>
          <mc:Fallback>
            <p:pic>
              <p:nvPicPr>
                <p:cNvPr id="29" name="Freihand 28">
                  <a:extLst>
                    <a:ext uri="{FF2B5EF4-FFF2-40B4-BE49-F238E27FC236}">
                      <a16:creationId xmlns:a16="http://schemas.microsoft.com/office/drawing/2014/main" id="{F35C2215-7349-4689-A02E-A1CAA3D91586}"/>
                    </a:ext>
                  </a:extLst>
                </p:cNvPr>
                <p:cNvPicPr/>
                <p:nvPr/>
              </p:nvPicPr>
              <p:blipFill>
                <a:blip r:embed="rId54"/>
                <a:stretch>
                  <a:fillRect/>
                </a:stretch>
              </p:blipFill>
              <p:spPr>
                <a:xfrm>
                  <a:off x="9208093" y="754752"/>
                  <a:ext cx="15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EFE23428-C90B-477D-840B-524A372F2679}"/>
                    </a:ext>
                  </a:extLst>
                </p14:cNvPr>
                <p14:cNvContentPartPr/>
                <p14:nvPr/>
              </p14:nvContentPartPr>
              <p14:xfrm>
                <a:off x="9255973" y="738552"/>
                <a:ext cx="225720" cy="180000"/>
              </p14:xfrm>
            </p:contentPart>
          </mc:Choice>
          <mc:Fallback>
            <p:pic>
              <p:nvPicPr>
                <p:cNvPr id="30" name="Freihand 29">
                  <a:extLst>
                    <a:ext uri="{FF2B5EF4-FFF2-40B4-BE49-F238E27FC236}">
                      <a16:creationId xmlns:a16="http://schemas.microsoft.com/office/drawing/2014/main" id="{EFE23428-C90B-477D-840B-524A372F2679}"/>
                    </a:ext>
                  </a:extLst>
                </p:cNvPr>
                <p:cNvPicPr/>
                <p:nvPr/>
              </p:nvPicPr>
              <p:blipFill>
                <a:blip r:embed="rId56"/>
                <a:stretch>
                  <a:fillRect/>
                </a:stretch>
              </p:blipFill>
              <p:spPr>
                <a:xfrm>
                  <a:off x="9251653" y="734232"/>
                  <a:ext cx="234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FE6ACA57-E698-4430-997E-37A5C3E7873A}"/>
                    </a:ext>
                  </a:extLst>
                </p14:cNvPr>
                <p14:cNvContentPartPr/>
                <p14:nvPr/>
              </p14:nvContentPartPr>
              <p14:xfrm>
                <a:off x="9518773" y="662592"/>
                <a:ext cx="219960" cy="222840"/>
              </p14:xfrm>
            </p:contentPart>
          </mc:Choice>
          <mc:Fallback>
            <p:pic>
              <p:nvPicPr>
                <p:cNvPr id="31" name="Freihand 30">
                  <a:extLst>
                    <a:ext uri="{FF2B5EF4-FFF2-40B4-BE49-F238E27FC236}">
                      <a16:creationId xmlns:a16="http://schemas.microsoft.com/office/drawing/2014/main" id="{FE6ACA57-E698-4430-997E-37A5C3E7873A}"/>
                    </a:ext>
                  </a:extLst>
                </p:cNvPr>
                <p:cNvPicPr/>
                <p:nvPr/>
              </p:nvPicPr>
              <p:blipFill>
                <a:blip r:embed="rId58"/>
                <a:stretch>
                  <a:fillRect/>
                </a:stretch>
              </p:blipFill>
              <p:spPr>
                <a:xfrm>
                  <a:off x="9514453" y="658272"/>
                  <a:ext cx="2286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A4FE7AB2-564A-4960-B836-9B784216ABCF}"/>
                    </a:ext>
                  </a:extLst>
                </p14:cNvPr>
                <p14:cNvContentPartPr/>
                <p14:nvPr/>
              </p14:nvContentPartPr>
              <p14:xfrm>
                <a:off x="9626413" y="634152"/>
                <a:ext cx="333360" cy="239040"/>
              </p14:xfrm>
            </p:contentPart>
          </mc:Choice>
          <mc:Fallback>
            <p:pic>
              <p:nvPicPr>
                <p:cNvPr id="34" name="Freihand 33">
                  <a:extLst>
                    <a:ext uri="{FF2B5EF4-FFF2-40B4-BE49-F238E27FC236}">
                      <a16:creationId xmlns:a16="http://schemas.microsoft.com/office/drawing/2014/main" id="{A4FE7AB2-564A-4960-B836-9B784216ABCF}"/>
                    </a:ext>
                  </a:extLst>
                </p:cNvPr>
                <p:cNvPicPr/>
                <p:nvPr/>
              </p:nvPicPr>
              <p:blipFill>
                <a:blip r:embed="rId60"/>
                <a:stretch>
                  <a:fillRect/>
                </a:stretch>
              </p:blipFill>
              <p:spPr>
                <a:xfrm>
                  <a:off x="9622093" y="629832"/>
                  <a:ext cx="3420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34624DAB-7058-4650-A719-6510598C8D01}"/>
                    </a:ext>
                  </a:extLst>
                </p14:cNvPr>
                <p14:cNvContentPartPr/>
                <p14:nvPr/>
              </p14:nvContentPartPr>
              <p14:xfrm>
                <a:off x="9959773" y="675552"/>
                <a:ext cx="231840" cy="138960"/>
              </p14:xfrm>
            </p:contentPart>
          </mc:Choice>
          <mc:Fallback>
            <p:pic>
              <p:nvPicPr>
                <p:cNvPr id="35" name="Freihand 34">
                  <a:extLst>
                    <a:ext uri="{FF2B5EF4-FFF2-40B4-BE49-F238E27FC236}">
                      <a16:creationId xmlns:a16="http://schemas.microsoft.com/office/drawing/2014/main" id="{34624DAB-7058-4650-A719-6510598C8D01}"/>
                    </a:ext>
                  </a:extLst>
                </p:cNvPr>
                <p:cNvPicPr/>
                <p:nvPr/>
              </p:nvPicPr>
              <p:blipFill>
                <a:blip r:embed="rId62"/>
                <a:stretch>
                  <a:fillRect/>
                </a:stretch>
              </p:blipFill>
              <p:spPr>
                <a:xfrm>
                  <a:off x="9955453" y="671232"/>
                  <a:ext cx="240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50FC61EE-DF48-470E-A768-1480F7E0BCAB}"/>
                    </a:ext>
                  </a:extLst>
                </p14:cNvPr>
                <p14:cNvContentPartPr/>
                <p14:nvPr/>
              </p14:nvContentPartPr>
              <p14:xfrm>
                <a:off x="7820293" y="497712"/>
                <a:ext cx="2611080" cy="699120"/>
              </p14:xfrm>
            </p:contentPart>
          </mc:Choice>
          <mc:Fallback>
            <p:pic>
              <p:nvPicPr>
                <p:cNvPr id="36" name="Freihand 35">
                  <a:extLst>
                    <a:ext uri="{FF2B5EF4-FFF2-40B4-BE49-F238E27FC236}">
                      <a16:creationId xmlns:a16="http://schemas.microsoft.com/office/drawing/2014/main" id="{50FC61EE-DF48-470E-A768-1480F7E0BCAB}"/>
                    </a:ext>
                  </a:extLst>
                </p:cNvPr>
                <p:cNvPicPr/>
                <p:nvPr/>
              </p:nvPicPr>
              <p:blipFill>
                <a:blip r:embed="rId64"/>
                <a:stretch>
                  <a:fillRect/>
                </a:stretch>
              </p:blipFill>
              <p:spPr>
                <a:xfrm>
                  <a:off x="7815973" y="493392"/>
                  <a:ext cx="2619720" cy="70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EBC0E3A7-BEE5-41EE-8A2B-7F459F13610E}"/>
                  </a:ext>
                </a:extLst>
              </p14:cNvPr>
              <p14:cNvContentPartPr/>
              <p14:nvPr/>
            </p14:nvContentPartPr>
            <p14:xfrm>
              <a:off x="221413" y="5297592"/>
              <a:ext cx="5611680" cy="1134000"/>
            </p14:xfrm>
          </p:contentPart>
        </mc:Choice>
        <mc:Fallback>
          <p:pic>
            <p:nvPicPr>
              <p:cNvPr id="37" name="Freihand 36">
                <a:extLst>
                  <a:ext uri="{FF2B5EF4-FFF2-40B4-BE49-F238E27FC236}">
                    <a16:creationId xmlns:a16="http://schemas.microsoft.com/office/drawing/2014/main" id="{EBC0E3A7-BEE5-41EE-8A2B-7F459F13610E}"/>
                  </a:ext>
                </a:extLst>
              </p:cNvPr>
              <p:cNvPicPr/>
              <p:nvPr/>
            </p:nvPicPr>
            <p:blipFill>
              <a:blip r:embed="rId66"/>
              <a:stretch>
                <a:fillRect/>
              </a:stretch>
            </p:blipFill>
            <p:spPr>
              <a:xfrm>
                <a:off x="217093" y="5293272"/>
                <a:ext cx="5620320" cy="1142640"/>
              </a:xfrm>
              <a:prstGeom prst="rect">
                <a:avLst/>
              </a:prstGeom>
            </p:spPr>
          </p:pic>
        </mc:Fallback>
      </mc:AlternateContent>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10944" name="Freihand 210943">
                <a:extLst>
                  <a:ext uri="{FF2B5EF4-FFF2-40B4-BE49-F238E27FC236}">
                    <a16:creationId xmlns:a16="http://schemas.microsoft.com/office/drawing/2014/main" id="{BAA36FBD-59C6-4F2F-AE31-530B1C79794B}"/>
                  </a:ext>
                </a:extLst>
              </p14:cNvPr>
              <p14:cNvContentPartPr/>
              <p14:nvPr/>
            </p14:nvContentPartPr>
            <p14:xfrm>
              <a:off x="10141213" y="162912"/>
              <a:ext cx="1889280" cy="998280"/>
            </p14:xfrm>
          </p:contentPart>
        </mc:Choice>
        <mc:Fallback>
          <p:pic>
            <p:nvPicPr>
              <p:cNvPr id="210944" name="Freihand 210943">
                <a:extLst>
                  <a:ext uri="{FF2B5EF4-FFF2-40B4-BE49-F238E27FC236}">
                    <a16:creationId xmlns:a16="http://schemas.microsoft.com/office/drawing/2014/main" id="{BAA36FBD-59C6-4F2F-AE31-530B1C79794B}"/>
                  </a:ext>
                </a:extLst>
              </p:cNvPr>
              <p:cNvPicPr/>
              <p:nvPr/>
            </p:nvPicPr>
            <p:blipFill>
              <a:blip r:embed="rId4"/>
              <a:stretch>
                <a:fillRect/>
              </a:stretch>
            </p:blipFill>
            <p:spPr>
              <a:xfrm>
                <a:off x="10136893" y="158592"/>
                <a:ext cx="1897920" cy="1006920"/>
              </a:xfrm>
              <a:prstGeom prst="rect">
                <a:avLst/>
              </a:prstGeom>
            </p:spPr>
          </p:pic>
        </mc:Fallback>
      </mc:AlternateContent>
      <p:grpSp>
        <p:nvGrpSpPr>
          <p:cNvPr id="210957" name="Gruppieren 210956">
            <a:extLst>
              <a:ext uri="{FF2B5EF4-FFF2-40B4-BE49-F238E27FC236}">
                <a16:creationId xmlns:a16="http://schemas.microsoft.com/office/drawing/2014/main" id="{6905410E-E1A5-43E8-9AC4-26B0DF4F5B03}"/>
              </a:ext>
            </a:extLst>
          </p:cNvPr>
          <p:cNvGrpSpPr/>
          <p:nvPr/>
        </p:nvGrpSpPr>
        <p:grpSpPr>
          <a:xfrm>
            <a:off x="414373" y="113592"/>
            <a:ext cx="1114200" cy="248760"/>
            <a:chOff x="414373" y="113592"/>
            <a:chExt cx="1114200" cy="248760"/>
          </a:xfrm>
        </p:grpSpPr>
        <mc:AlternateContent xmlns:mc="http://schemas.openxmlformats.org/markup-compatibility/2006">
          <mc:Choice xmlns:p14="http://schemas.microsoft.com/office/powerpoint/2010/main" Requires="p14">
            <p:contentPart p14:bwMode="auto" r:id="rId5">
              <p14:nvContentPartPr>
                <p14:cNvPr id="210946" name="Freihand 210945">
                  <a:extLst>
                    <a:ext uri="{FF2B5EF4-FFF2-40B4-BE49-F238E27FC236}">
                      <a16:creationId xmlns:a16="http://schemas.microsoft.com/office/drawing/2014/main" id="{43F3BE63-7427-4D16-A00D-615CFFD1A2AF}"/>
                    </a:ext>
                  </a:extLst>
                </p14:cNvPr>
                <p14:cNvContentPartPr/>
                <p14:nvPr/>
              </p14:nvContentPartPr>
              <p14:xfrm>
                <a:off x="414373" y="163272"/>
                <a:ext cx="128160" cy="199080"/>
              </p14:xfrm>
            </p:contentPart>
          </mc:Choice>
          <mc:Fallback>
            <p:pic>
              <p:nvPicPr>
                <p:cNvPr id="210946" name="Freihand 210945">
                  <a:extLst>
                    <a:ext uri="{FF2B5EF4-FFF2-40B4-BE49-F238E27FC236}">
                      <a16:creationId xmlns:a16="http://schemas.microsoft.com/office/drawing/2014/main" id="{43F3BE63-7427-4D16-A00D-615CFFD1A2AF}"/>
                    </a:ext>
                  </a:extLst>
                </p:cNvPr>
                <p:cNvPicPr/>
                <p:nvPr/>
              </p:nvPicPr>
              <p:blipFill>
                <a:blip r:embed="rId6"/>
                <a:stretch>
                  <a:fillRect/>
                </a:stretch>
              </p:blipFill>
              <p:spPr>
                <a:xfrm>
                  <a:off x="410053" y="158952"/>
                  <a:ext cx="136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0949" name="Freihand 210948">
                  <a:extLst>
                    <a:ext uri="{FF2B5EF4-FFF2-40B4-BE49-F238E27FC236}">
                      <a16:creationId xmlns:a16="http://schemas.microsoft.com/office/drawing/2014/main" id="{4E9E4921-D5BF-4220-A35D-801033B4FD13}"/>
                    </a:ext>
                  </a:extLst>
                </p14:cNvPr>
                <p14:cNvContentPartPr/>
                <p14:nvPr/>
              </p14:nvContentPartPr>
              <p14:xfrm>
                <a:off x="484933" y="145992"/>
                <a:ext cx="239040" cy="184680"/>
              </p14:xfrm>
            </p:contentPart>
          </mc:Choice>
          <mc:Fallback>
            <p:pic>
              <p:nvPicPr>
                <p:cNvPr id="210949" name="Freihand 210948">
                  <a:extLst>
                    <a:ext uri="{FF2B5EF4-FFF2-40B4-BE49-F238E27FC236}">
                      <a16:creationId xmlns:a16="http://schemas.microsoft.com/office/drawing/2014/main" id="{4E9E4921-D5BF-4220-A35D-801033B4FD13}"/>
                    </a:ext>
                  </a:extLst>
                </p:cNvPr>
                <p:cNvPicPr/>
                <p:nvPr/>
              </p:nvPicPr>
              <p:blipFill>
                <a:blip r:embed="rId8"/>
                <a:stretch>
                  <a:fillRect/>
                </a:stretch>
              </p:blipFill>
              <p:spPr>
                <a:xfrm>
                  <a:off x="480613" y="141672"/>
                  <a:ext cx="2476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0950" name="Freihand 210949">
                  <a:extLst>
                    <a:ext uri="{FF2B5EF4-FFF2-40B4-BE49-F238E27FC236}">
                      <a16:creationId xmlns:a16="http://schemas.microsoft.com/office/drawing/2014/main" id="{42DDDFA9-DC31-4156-9D1D-7EF1D762E4E2}"/>
                    </a:ext>
                  </a:extLst>
                </p14:cNvPr>
                <p14:cNvContentPartPr/>
                <p14:nvPr/>
              </p14:nvContentPartPr>
              <p14:xfrm>
                <a:off x="759613" y="206112"/>
                <a:ext cx="91800" cy="105840"/>
              </p14:xfrm>
            </p:contentPart>
          </mc:Choice>
          <mc:Fallback>
            <p:pic>
              <p:nvPicPr>
                <p:cNvPr id="210950" name="Freihand 210949">
                  <a:extLst>
                    <a:ext uri="{FF2B5EF4-FFF2-40B4-BE49-F238E27FC236}">
                      <a16:creationId xmlns:a16="http://schemas.microsoft.com/office/drawing/2014/main" id="{42DDDFA9-DC31-4156-9D1D-7EF1D762E4E2}"/>
                    </a:ext>
                  </a:extLst>
                </p:cNvPr>
                <p:cNvPicPr/>
                <p:nvPr/>
              </p:nvPicPr>
              <p:blipFill>
                <a:blip r:embed="rId10"/>
                <a:stretch>
                  <a:fillRect/>
                </a:stretch>
              </p:blipFill>
              <p:spPr>
                <a:xfrm>
                  <a:off x="755293" y="201792"/>
                  <a:ext cx="100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0951" name="Freihand 210950">
                  <a:extLst>
                    <a:ext uri="{FF2B5EF4-FFF2-40B4-BE49-F238E27FC236}">
                      <a16:creationId xmlns:a16="http://schemas.microsoft.com/office/drawing/2014/main" id="{25DF5C23-CCE0-4284-ACC2-EC3F4FCA6885}"/>
                    </a:ext>
                  </a:extLst>
                </p14:cNvPr>
                <p14:cNvContentPartPr/>
                <p14:nvPr/>
              </p14:nvContentPartPr>
              <p14:xfrm>
                <a:off x="903973" y="215832"/>
                <a:ext cx="75240" cy="87120"/>
              </p14:xfrm>
            </p:contentPart>
          </mc:Choice>
          <mc:Fallback>
            <p:pic>
              <p:nvPicPr>
                <p:cNvPr id="210951" name="Freihand 210950">
                  <a:extLst>
                    <a:ext uri="{FF2B5EF4-FFF2-40B4-BE49-F238E27FC236}">
                      <a16:creationId xmlns:a16="http://schemas.microsoft.com/office/drawing/2014/main" id="{25DF5C23-CCE0-4284-ACC2-EC3F4FCA6885}"/>
                    </a:ext>
                  </a:extLst>
                </p:cNvPr>
                <p:cNvPicPr/>
                <p:nvPr/>
              </p:nvPicPr>
              <p:blipFill>
                <a:blip r:embed="rId12"/>
                <a:stretch>
                  <a:fillRect/>
                </a:stretch>
              </p:blipFill>
              <p:spPr>
                <a:xfrm>
                  <a:off x="899653" y="211512"/>
                  <a:ext cx="83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0952" name="Freihand 210951">
                  <a:extLst>
                    <a:ext uri="{FF2B5EF4-FFF2-40B4-BE49-F238E27FC236}">
                      <a16:creationId xmlns:a16="http://schemas.microsoft.com/office/drawing/2014/main" id="{B2E489E7-4CC1-406E-A9F1-A7FB89DF816A}"/>
                    </a:ext>
                  </a:extLst>
                </p14:cNvPr>
                <p14:cNvContentPartPr/>
                <p14:nvPr/>
              </p14:nvContentPartPr>
              <p14:xfrm>
                <a:off x="1026733" y="113592"/>
                <a:ext cx="219960" cy="171360"/>
              </p14:xfrm>
            </p:contentPart>
          </mc:Choice>
          <mc:Fallback>
            <p:pic>
              <p:nvPicPr>
                <p:cNvPr id="210952" name="Freihand 210951">
                  <a:extLst>
                    <a:ext uri="{FF2B5EF4-FFF2-40B4-BE49-F238E27FC236}">
                      <a16:creationId xmlns:a16="http://schemas.microsoft.com/office/drawing/2014/main" id="{B2E489E7-4CC1-406E-A9F1-A7FB89DF816A}"/>
                    </a:ext>
                  </a:extLst>
                </p:cNvPr>
                <p:cNvPicPr/>
                <p:nvPr/>
              </p:nvPicPr>
              <p:blipFill>
                <a:blip r:embed="rId14"/>
                <a:stretch>
                  <a:fillRect/>
                </a:stretch>
              </p:blipFill>
              <p:spPr>
                <a:xfrm>
                  <a:off x="1022413" y="109272"/>
                  <a:ext cx="228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0953" name="Freihand 210952">
                  <a:extLst>
                    <a:ext uri="{FF2B5EF4-FFF2-40B4-BE49-F238E27FC236}">
                      <a16:creationId xmlns:a16="http://schemas.microsoft.com/office/drawing/2014/main" id="{EFD0399E-163D-4B22-A4F7-400AFE579F07}"/>
                    </a:ext>
                  </a:extLst>
                </p14:cNvPr>
                <p14:cNvContentPartPr/>
                <p14:nvPr/>
              </p14:nvContentPartPr>
              <p14:xfrm>
                <a:off x="1299973" y="224832"/>
                <a:ext cx="66240" cy="69840"/>
              </p14:xfrm>
            </p:contentPart>
          </mc:Choice>
          <mc:Fallback>
            <p:pic>
              <p:nvPicPr>
                <p:cNvPr id="210953" name="Freihand 210952">
                  <a:extLst>
                    <a:ext uri="{FF2B5EF4-FFF2-40B4-BE49-F238E27FC236}">
                      <a16:creationId xmlns:a16="http://schemas.microsoft.com/office/drawing/2014/main" id="{EFD0399E-163D-4B22-A4F7-400AFE579F07}"/>
                    </a:ext>
                  </a:extLst>
                </p:cNvPr>
                <p:cNvPicPr/>
                <p:nvPr/>
              </p:nvPicPr>
              <p:blipFill>
                <a:blip r:embed="rId16"/>
                <a:stretch>
                  <a:fillRect/>
                </a:stretch>
              </p:blipFill>
              <p:spPr>
                <a:xfrm>
                  <a:off x="1295653" y="220512"/>
                  <a:ext cx="74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0955" name="Freihand 210954">
                  <a:extLst>
                    <a:ext uri="{FF2B5EF4-FFF2-40B4-BE49-F238E27FC236}">
                      <a16:creationId xmlns:a16="http://schemas.microsoft.com/office/drawing/2014/main" id="{82031E80-C771-46E7-BAF3-CF00DD8D31C8}"/>
                    </a:ext>
                  </a:extLst>
                </p14:cNvPr>
                <p14:cNvContentPartPr/>
                <p14:nvPr/>
              </p14:nvContentPartPr>
              <p14:xfrm>
                <a:off x="1489333" y="203592"/>
                <a:ext cx="19080" cy="14760"/>
              </p14:xfrm>
            </p:contentPart>
          </mc:Choice>
          <mc:Fallback>
            <p:pic>
              <p:nvPicPr>
                <p:cNvPr id="210955" name="Freihand 210954">
                  <a:extLst>
                    <a:ext uri="{FF2B5EF4-FFF2-40B4-BE49-F238E27FC236}">
                      <a16:creationId xmlns:a16="http://schemas.microsoft.com/office/drawing/2014/main" id="{82031E80-C771-46E7-BAF3-CF00DD8D31C8}"/>
                    </a:ext>
                  </a:extLst>
                </p:cNvPr>
                <p:cNvPicPr/>
                <p:nvPr/>
              </p:nvPicPr>
              <p:blipFill>
                <a:blip r:embed="rId18"/>
                <a:stretch>
                  <a:fillRect/>
                </a:stretch>
              </p:blipFill>
              <p:spPr>
                <a:xfrm>
                  <a:off x="1485013" y="199272"/>
                  <a:ext cx="27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0956" name="Freihand 210955">
                  <a:extLst>
                    <a:ext uri="{FF2B5EF4-FFF2-40B4-BE49-F238E27FC236}">
                      <a16:creationId xmlns:a16="http://schemas.microsoft.com/office/drawing/2014/main" id="{2677DC40-D102-44DA-BF93-C45479C6E43B}"/>
                    </a:ext>
                  </a:extLst>
                </p14:cNvPr>
                <p14:cNvContentPartPr/>
                <p14:nvPr/>
              </p14:nvContentPartPr>
              <p14:xfrm>
                <a:off x="1518493" y="269472"/>
                <a:ext cx="10080" cy="20160"/>
              </p14:xfrm>
            </p:contentPart>
          </mc:Choice>
          <mc:Fallback>
            <p:pic>
              <p:nvPicPr>
                <p:cNvPr id="210956" name="Freihand 210955">
                  <a:extLst>
                    <a:ext uri="{FF2B5EF4-FFF2-40B4-BE49-F238E27FC236}">
                      <a16:creationId xmlns:a16="http://schemas.microsoft.com/office/drawing/2014/main" id="{2677DC40-D102-44DA-BF93-C45479C6E43B}"/>
                    </a:ext>
                  </a:extLst>
                </p:cNvPr>
                <p:cNvPicPr/>
                <p:nvPr/>
              </p:nvPicPr>
              <p:blipFill>
                <a:blip r:embed="rId20"/>
                <a:stretch>
                  <a:fillRect/>
                </a:stretch>
              </p:blipFill>
              <p:spPr>
                <a:xfrm>
                  <a:off x="1514173" y="265152"/>
                  <a:ext cx="18720" cy="28800"/>
                </a:xfrm>
                <a:prstGeom prst="rect">
                  <a:avLst/>
                </a:prstGeom>
              </p:spPr>
            </p:pic>
          </mc:Fallback>
        </mc:AlternateContent>
      </p:grpSp>
      <p:grpSp>
        <p:nvGrpSpPr>
          <p:cNvPr id="210982" name="Gruppieren 210981">
            <a:extLst>
              <a:ext uri="{FF2B5EF4-FFF2-40B4-BE49-F238E27FC236}">
                <a16:creationId xmlns:a16="http://schemas.microsoft.com/office/drawing/2014/main" id="{8FD748E6-3BA0-4F9C-9668-8D8D781048C6}"/>
              </a:ext>
            </a:extLst>
          </p:cNvPr>
          <p:cNvGrpSpPr/>
          <p:nvPr/>
        </p:nvGrpSpPr>
        <p:grpSpPr>
          <a:xfrm>
            <a:off x="1744573" y="95592"/>
            <a:ext cx="1630080" cy="261720"/>
            <a:chOff x="1744573" y="95592"/>
            <a:chExt cx="1630080" cy="261720"/>
          </a:xfrm>
        </p:grpSpPr>
        <mc:AlternateContent xmlns:mc="http://schemas.openxmlformats.org/markup-compatibility/2006">
          <mc:Choice xmlns:p14="http://schemas.microsoft.com/office/powerpoint/2010/main" Requires="p14">
            <p:contentPart p14:bwMode="auto" r:id="rId21">
              <p14:nvContentPartPr>
                <p14:cNvPr id="210958" name="Freihand 210957">
                  <a:extLst>
                    <a:ext uri="{FF2B5EF4-FFF2-40B4-BE49-F238E27FC236}">
                      <a16:creationId xmlns:a16="http://schemas.microsoft.com/office/drawing/2014/main" id="{DBCDCBE7-0ED4-44AF-A849-BBBB1EA93948}"/>
                    </a:ext>
                  </a:extLst>
                </p14:cNvPr>
                <p14:cNvContentPartPr/>
                <p14:nvPr/>
              </p14:nvContentPartPr>
              <p14:xfrm>
                <a:off x="1744573" y="111792"/>
                <a:ext cx="121680" cy="144360"/>
              </p14:xfrm>
            </p:contentPart>
          </mc:Choice>
          <mc:Fallback>
            <p:pic>
              <p:nvPicPr>
                <p:cNvPr id="210958" name="Freihand 210957">
                  <a:extLst>
                    <a:ext uri="{FF2B5EF4-FFF2-40B4-BE49-F238E27FC236}">
                      <a16:creationId xmlns:a16="http://schemas.microsoft.com/office/drawing/2014/main" id="{DBCDCBE7-0ED4-44AF-A849-BBBB1EA93948}"/>
                    </a:ext>
                  </a:extLst>
                </p:cNvPr>
                <p:cNvPicPr/>
                <p:nvPr/>
              </p:nvPicPr>
              <p:blipFill>
                <a:blip r:embed="rId22"/>
                <a:stretch>
                  <a:fillRect/>
                </a:stretch>
              </p:blipFill>
              <p:spPr>
                <a:xfrm>
                  <a:off x="1740253" y="107472"/>
                  <a:ext cx="130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0959" name="Freihand 210958">
                  <a:extLst>
                    <a:ext uri="{FF2B5EF4-FFF2-40B4-BE49-F238E27FC236}">
                      <a16:creationId xmlns:a16="http://schemas.microsoft.com/office/drawing/2014/main" id="{2239FD66-B696-456F-92BF-CDAF82E00870}"/>
                    </a:ext>
                  </a:extLst>
                </p14:cNvPr>
                <p14:cNvContentPartPr/>
                <p14:nvPr/>
              </p14:nvContentPartPr>
              <p14:xfrm>
                <a:off x="1811893" y="172992"/>
                <a:ext cx="46080" cy="71280"/>
              </p14:xfrm>
            </p:contentPart>
          </mc:Choice>
          <mc:Fallback>
            <p:pic>
              <p:nvPicPr>
                <p:cNvPr id="210959" name="Freihand 210958">
                  <a:extLst>
                    <a:ext uri="{FF2B5EF4-FFF2-40B4-BE49-F238E27FC236}">
                      <a16:creationId xmlns:a16="http://schemas.microsoft.com/office/drawing/2014/main" id="{2239FD66-B696-456F-92BF-CDAF82E00870}"/>
                    </a:ext>
                  </a:extLst>
                </p:cNvPr>
                <p:cNvPicPr/>
                <p:nvPr/>
              </p:nvPicPr>
              <p:blipFill>
                <a:blip r:embed="rId24"/>
                <a:stretch>
                  <a:fillRect/>
                </a:stretch>
              </p:blipFill>
              <p:spPr>
                <a:xfrm>
                  <a:off x="1807573" y="168672"/>
                  <a:ext cx="54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0960" name="Freihand 210959">
                  <a:extLst>
                    <a:ext uri="{FF2B5EF4-FFF2-40B4-BE49-F238E27FC236}">
                      <a16:creationId xmlns:a16="http://schemas.microsoft.com/office/drawing/2014/main" id="{DFD299BB-D6D9-4EB6-B080-29B0678718F9}"/>
                    </a:ext>
                  </a:extLst>
                </p14:cNvPr>
                <p14:cNvContentPartPr/>
                <p14:nvPr/>
              </p14:nvContentPartPr>
              <p14:xfrm>
                <a:off x="1891813" y="173352"/>
                <a:ext cx="122040" cy="74520"/>
              </p14:xfrm>
            </p:contentPart>
          </mc:Choice>
          <mc:Fallback>
            <p:pic>
              <p:nvPicPr>
                <p:cNvPr id="210960" name="Freihand 210959">
                  <a:extLst>
                    <a:ext uri="{FF2B5EF4-FFF2-40B4-BE49-F238E27FC236}">
                      <a16:creationId xmlns:a16="http://schemas.microsoft.com/office/drawing/2014/main" id="{DFD299BB-D6D9-4EB6-B080-29B0678718F9}"/>
                    </a:ext>
                  </a:extLst>
                </p:cNvPr>
                <p:cNvPicPr/>
                <p:nvPr/>
              </p:nvPicPr>
              <p:blipFill>
                <a:blip r:embed="rId26"/>
                <a:stretch>
                  <a:fillRect/>
                </a:stretch>
              </p:blipFill>
              <p:spPr>
                <a:xfrm>
                  <a:off x="1887493" y="169032"/>
                  <a:ext cx="130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0961" name="Freihand 210960">
                  <a:extLst>
                    <a:ext uri="{FF2B5EF4-FFF2-40B4-BE49-F238E27FC236}">
                      <a16:creationId xmlns:a16="http://schemas.microsoft.com/office/drawing/2014/main" id="{020B4015-90F6-4931-916C-6B1DDD434303}"/>
                    </a:ext>
                  </a:extLst>
                </p14:cNvPr>
                <p14:cNvContentPartPr/>
                <p14:nvPr/>
              </p14:nvContentPartPr>
              <p14:xfrm>
                <a:off x="2019613" y="95592"/>
                <a:ext cx="245520" cy="154080"/>
              </p14:xfrm>
            </p:contentPart>
          </mc:Choice>
          <mc:Fallback>
            <p:pic>
              <p:nvPicPr>
                <p:cNvPr id="210961" name="Freihand 210960">
                  <a:extLst>
                    <a:ext uri="{FF2B5EF4-FFF2-40B4-BE49-F238E27FC236}">
                      <a16:creationId xmlns:a16="http://schemas.microsoft.com/office/drawing/2014/main" id="{020B4015-90F6-4931-916C-6B1DDD434303}"/>
                    </a:ext>
                  </a:extLst>
                </p:cNvPr>
                <p:cNvPicPr/>
                <p:nvPr/>
              </p:nvPicPr>
              <p:blipFill>
                <a:blip r:embed="rId28"/>
                <a:stretch>
                  <a:fillRect/>
                </a:stretch>
              </p:blipFill>
              <p:spPr>
                <a:xfrm>
                  <a:off x="2015293" y="91272"/>
                  <a:ext cx="254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0962" name="Freihand 210961">
                  <a:extLst>
                    <a:ext uri="{FF2B5EF4-FFF2-40B4-BE49-F238E27FC236}">
                      <a16:creationId xmlns:a16="http://schemas.microsoft.com/office/drawing/2014/main" id="{CCBE4086-17C8-464A-9C97-F2F3FEF24E7C}"/>
                    </a:ext>
                  </a:extLst>
                </p14:cNvPr>
                <p14:cNvContentPartPr/>
                <p14:nvPr/>
              </p14:nvContentPartPr>
              <p14:xfrm>
                <a:off x="2194933" y="102072"/>
                <a:ext cx="360" cy="360"/>
              </p14:xfrm>
            </p:contentPart>
          </mc:Choice>
          <mc:Fallback>
            <p:pic>
              <p:nvPicPr>
                <p:cNvPr id="210962" name="Freihand 210961">
                  <a:extLst>
                    <a:ext uri="{FF2B5EF4-FFF2-40B4-BE49-F238E27FC236}">
                      <a16:creationId xmlns:a16="http://schemas.microsoft.com/office/drawing/2014/main" id="{CCBE4086-17C8-464A-9C97-F2F3FEF24E7C}"/>
                    </a:ext>
                  </a:extLst>
                </p:cNvPr>
                <p:cNvPicPr/>
                <p:nvPr/>
              </p:nvPicPr>
              <p:blipFill>
                <a:blip r:embed="rId30"/>
                <a:stretch>
                  <a:fillRect/>
                </a:stretch>
              </p:blipFill>
              <p:spPr>
                <a:xfrm>
                  <a:off x="2190613" y="97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0963" name="Freihand 210962">
                  <a:extLst>
                    <a:ext uri="{FF2B5EF4-FFF2-40B4-BE49-F238E27FC236}">
                      <a16:creationId xmlns:a16="http://schemas.microsoft.com/office/drawing/2014/main" id="{70C99CED-A009-4C78-B4DE-1B07BFB34F48}"/>
                    </a:ext>
                  </a:extLst>
                </p14:cNvPr>
                <p14:cNvContentPartPr/>
                <p14:nvPr/>
              </p14:nvContentPartPr>
              <p14:xfrm>
                <a:off x="2333893" y="171192"/>
                <a:ext cx="172440" cy="186120"/>
              </p14:xfrm>
            </p:contentPart>
          </mc:Choice>
          <mc:Fallback>
            <p:pic>
              <p:nvPicPr>
                <p:cNvPr id="210963" name="Freihand 210962">
                  <a:extLst>
                    <a:ext uri="{FF2B5EF4-FFF2-40B4-BE49-F238E27FC236}">
                      <a16:creationId xmlns:a16="http://schemas.microsoft.com/office/drawing/2014/main" id="{70C99CED-A009-4C78-B4DE-1B07BFB34F48}"/>
                    </a:ext>
                  </a:extLst>
                </p:cNvPr>
                <p:cNvPicPr/>
                <p:nvPr/>
              </p:nvPicPr>
              <p:blipFill>
                <a:blip r:embed="rId32"/>
                <a:stretch>
                  <a:fillRect/>
                </a:stretch>
              </p:blipFill>
              <p:spPr>
                <a:xfrm>
                  <a:off x="2329573" y="166872"/>
                  <a:ext cx="181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0964" name="Freihand 210963">
                  <a:extLst>
                    <a:ext uri="{FF2B5EF4-FFF2-40B4-BE49-F238E27FC236}">
                      <a16:creationId xmlns:a16="http://schemas.microsoft.com/office/drawing/2014/main" id="{04B6494E-50DA-46BC-A1CF-3E4F9346EEC1}"/>
                    </a:ext>
                  </a:extLst>
                </p14:cNvPr>
                <p14:cNvContentPartPr/>
                <p14:nvPr/>
              </p14:nvContentPartPr>
              <p14:xfrm>
                <a:off x="2497333" y="121872"/>
                <a:ext cx="82440" cy="132120"/>
              </p14:xfrm>
            </p:contentPart>
          </mc:Choice>
          <mc:Fallback>
            <p:pic>
              <p:nvPicPr>
                <p:cNvPr id="210964" name="Freihand 210963">
                  <a:extLst>
                    <a:ext uri="{FF2B5EF4-FFF2-40B4-BE49-F238E27FC236}">
                      <a16:creationId xmlns:a16="http://schemas.microsoft.com/office/drawing/2014/main" id="{04B6494E-50DA-46BC-A1CF-3E4F9346EEC1}"/>
                    </a:ext>
                  </a:extLst>
                </p:cNvPr>
                <p:cNvPicPr/>
                <p:nvPr/>
              </p:nvPicPr>
              <p:blipFill>
                <a:blip r:embed="rId34"/>
                <a:stretch>
                  <a:fillRect/>
                </a:stretch>
              </p:blipFill>
              <p:spPr>
                <a:xfrm>
                  <a:off x="2493013" y="117552"/>
                  <a:ext cx="91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0965" name="Freihand 210964">
                  <a:extLst>
                    <a:ext uri="{FF2B5EF4-FFF2-40B4-BE49-F238E27FC236}">
                      <a16:creationId xmlns:a16="http://schemas.microsoft.com/office/drawing/2014/main" id="{E90975D3-3A7A-402F-9F37-701A194FFF44}"/>
                    </a:ext>
                  </a:extLst>
                </p14:cNvPr>
                <p14:cNvContentPartPr/>
                <p14:nvPr/>
              </p14:nvContentPartPr>
              <p14:xfrm>
                <a:off x="2581573" y="161472"/>
                <a:ext cx="132480" cy="70920"/>
              </p14:xfrm>
            </p:contentPart>
          </mc:Choice>
          <mc:Fallback>
            <p:pic>
              <p:nvPicPr>
                <p:cNvPr id="210965" name="Freihand 210964">
                  <a:extLst>
                    <a:ext uri="{FF2B5EF4-FFF2-40B4-BE49-F238E27FC236}">
                      <a16:creationId xmlns:a16="http://schemas.microsoft.com/office/drawing/2014/main" id="{E90975D3-3A7A-402F-9F37-701A194FFF44}"/>
                    </a:ext>
                  </a:extLst>
                </p:cNvPr>
                <p:cNvPicPr/>
                <p:nvPr/>
              </p:nvPicPr>
              <p:blipFill>
                <a:blip r:embed="rId36"/>
                <a:stretch>
                  <a:fillRect/>
                </a:stretch>
              </p:blipFill>
              <p:spPr>
                <a:xfrm>
                  <a:off x="2577253" y="157152"/>
                  <a:ext cx="141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0966" name="Freihand 210965">
                  <a:extLst>
                    <a:ext uri="{FF2B5EF4-FFF2-40B4-BE49-F238E27FC236}">
                      <a16:creationId xmlns:a16="http://schemas.microsoft.com/office/drawing/2014/main" id="{AC7A26F1-143F-4645-A20B-3D542E264BF8}"/>
                    </a:ext>
                  </a:extLst>
                </p14:cNvPr>
                <p14:cNvContentPartPr/>
                <p14:nvPr/>
              </p14:nvContentPartPr>
              <p14:xfrm>
                <a:off x="2851213" y="154992"/>
                <a:ext cx="88200" cy="116280"/>
              </p14:xfrm>
            </p:contentPart>
          </mc:Choice>
          <mc:Fallback>
            <p:pic>
              <p:nvPicPr>
                <p:cNvPr id="210966" name="Freihand 210965">
                  <a:extLst>
                    <a:ext uri="{FF2B5EF4-FFF2-40B4-BE49-F238E27FC236}">
                      <a16:creationId xmlns:a16="http://schemas.microsoft.com/office/drawing/2014/main" id="{AC7A26F1-143F-4645-A20B-3D542E264BF8}"/>
                    </a:ext>
                  </a:extLst>
                </p:cNvPr>
                <p:cNvPicPr/>
                <p:nvPr/>
              </p:nvPicPr>
              <p:blipFill>
                <a:blip r:embed="rId38"/>
                <a:stretch>
                  <a:fillRect/>
                </a:stretch>
              </p:blipFill>
              <p:spPr>
                <a:xfrm>
                  <a:off x="2846893" y="150672"/>
                  <a:ext cx="96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0967" name="Freihand 210966">
                  <a:extLst>
                    <a:ext uri="{FF2B5EF4-FFF2-40B4-BE49-F238E27FC236}">
                      <a16:creationId xmlns:a16="http://schemas.microsoft.com/office/drawing/2014/main" id="{89EB39AA-A2F9-497F-98C2-0717BD13E649}"/>
                    </a:ext>
                  </a:extLst>
                </p14:cNvPr>
                <p14:cNvContentPartPr/>
                <p14:nvPr/>
              </p14:nvContentPartPr>
              <p14:xfrm>
                <a:off x="2984413" y="168312"/>
                <a:ext cx="171000" cy="59760"/>
              </p14:xfrm>
            </p:contentPart>
          </mc:Choice>
          <mc:Fallback>
            <p:pic>
              <p:nvPicPr>
                <p:cNvPr id="210967" name="Freihand 210966">
                  <a:extLst>
                    <a:ext uri="{FF2B5EF4-FFF2-40B4-BE49-F238E27FC236}">
                      <a16:creationId xmlns:a16="http://schemas.microsoft.com/office/drawing/2014/main" id="{89EB39AA-A2F9-497F-98C2-0717BD13E649}"/>
                    </a:ext>
                  </a:extLst>
                </p:cNvPr>
                <p:cNvPicPr/>
                <p:nvPr/>
              </p:nvPicPr>
              <p:blipFill>
                <a:blip r:embed="rId40"/>
                <a:stretch>
                  <a:fillRect/>
                </a:stretch>
              </p:blipFill>
              <p:spPr>
                <a:xfrm>
                  <a:off x="2980093" y="163992"/>
                  <a:ext cx="1796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0968" name="Freihand 210967">
                  <a:extLst>
                    <a:ext uri="{FF2B5EF4-FFF2-40B4-BE49-F238E27FC236}">
                      <a16:creationId xmlns:a16="http://schemas.microsoft.com/office/drawing/2014/main" id="{73EEB032-699C-452E-A333-D1FF5530E75D}"/>
                    </a:ext>
                  </a:extLst>
                </p14:cNvPr>
                <p14:cNvContentPartPr/>
                <p14:nvPr/>
              </p14:nvContentPartPr>
              <p14:xfrm>
                <a:off x="3153613" y="143832"/>
                <a:ext cx="360" cy="360"/>
              </p14:xfrm>
            </p:contentPart>
          </mc:Choice>
          <mc:Fallback>
            <p:pic>
              <p:nvPicPr>
                <p:cNvPr id="210968" name="Freihand 210967">
                  <a:extLst>
                    <a:ext uri="{FF2B5EF4-FFF2-40B4-BE49-F238E27FC236}">
                      <a16:creationId xmlns:a16="http://schemas.microsoft.com/office/drawing/2014/main" id="{73EEB032-699C-452E-A333-D1FF5530E75D}"/>
                    </a:ext>
                  </a:extLst>
                </p:cNvPr>
                <p:cNvPicPr/>
                <p:nvPr/>
              </p:nvPicPr>
              <p:blipFill>
                <a:blip r:embed="rId30"/>
                <a:stretch>
                  <a:fillRect/>
                </a:stretch>
              </p:blipFill>
              <p:spPr>
                <a:xfrm>
                  <a:off x="3149293" y="139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0969" name="Freihand 210968">
                  <a:extLst>
                    <a:ext uri="{FF2B5EF4-FFF2-40B4-BE49-F238E27FC236}">
                      <a16:creationId xmlns:a16="http://schemas.microsoft.com/office/drawing/2014/main" id="{A294D807-BC91-4542-A83E-C9188F449E99}"/>
                    </a:ext>
                  </a:extLst>
                </p14:cNvPr>
                <p14:cNvContentPartPr/>
                <p14:nvPr/>
              </p14:nvContentPartPr>
              <p14:xfrm>
                <a:off x="3231373" y="107832"/>
                <a:ext cx="143280" cy="110520"/>
              </p14:xfrm>
            </p:contentPart>
          </mc:Choice>
          <mc:Fallback>
            <p:pic>
              <p:nvPicPr>
                <p:cNvPr id="210969" name="Freihand 210968">
                  <a:extLst>
                    <a:ext uri="{FF2B5EF4-FFF2-40B4-BE49-F238E27FC236}">
                      <a16:creationId xmlns:a16="http://schemas.microsoft.com/office/drawing/2014/main" id="{A294D807-BC91-4542-A83E-C9188F449E99}"/>
                    </a:ext>
                  </a:extLst>
                </p:cNvPr>
                <p:cNvPicPr/>
                <p:nvPr/>
              </p:nvPicPr>
              <p:blipFill>
                <a:blip r:embed="rId43"/>
                <a:stretch>
                  <a:fillRect/>
                </a:stretch>
              </p:blipFill>
              <p:spPr>
                <a:xfrm>
                  <a:off x="3227053" y="103512"/>
                  <a:ext cx="151920" cy="119160"/>
                </a:xfrm>
                <a:prstGeom prst="rect">
                  <a:avLst/>
                </a:prstGeom>
              </p:spPr>
            </p:pic>
          </mc:Fallback>
        </mc:AlternateContent>
      </p:grpSp>
      <p:grpSp>
        <p:nvGrpSpPr>
          <p:cNvPr id="210981" name="Gruppieren 210980">
            <a:extLst>
              <a:ext uri="{FF2B5EF4-FFF2-40B4-BE49-F238E27FC236}">
                <a16:creationId xmlns:a16="http://schemas.microsoft.com/office/drawing/2014/main" id="{668937DF-3240-46C9-9BF0-DBFAEF84EB3A}"/>
              </a:ext>
            </a:extLst>
          </p:cNvPr>
          <p:cNvGrpSpPr/>
          <p:nvPr/>
        </p:nvGrpSpPr>
        <p:grpSpPr>
          <a:xfrm>
            <a:off x="3553573" y="30072"/>
            <a:ext cx="962280" cy="182160"/>
            <a:chOff x="3553573" y="30072"/>
            <a:chExt cx="962280" cy="182160"/>
          </a:xfrm>
        </p:grpSpPr>
        <mc:AlternateContent xmlns:mc="http://schemas.openxmlformats.org/markup-compatibility/2006">
          <mc:Choice xmlns:p14="http://schemas.microsoft.com/office/powerpoint/2010/main" Requires="p14">
            <p:contentPart p14:bwMode="auto" r:id="rId44">
              <p14:nvContentPartPr>
                <p14:cNvPr id="210970" name="Freihand 210969">
                  <a:extLst>
                    <a:ext uri="{FF2B5EF4-FFF2-40B4-BE49-F238E27FC236}">
                      <a16:creationId xmlns:a16="http://schemas.microsoft.com/office/drawing/2014/main" id="{89D96851-63FE-437B-8BE7-DEC3FC122A6A}"/>
                    </a:ext>
                  </a:extLst>
                </p14:cNvPr>
                <p14:cNvContentPartPr/>
                <p14:nvPr/>
              </p14:nvContentPartPr>
              <p14:xfrm>
                <a:off x="3553573" y="113592"/>
                <a:ext cx="106200" cy="94320"/>
              </p14:xfrm>
            </p:contentPart>
          </mc:Choice>
          <mc:Fallback>
            <p:pic>
              <p:nvPicPr>
                <p:cNvPr id="210970" name="Freihand 210969">
                  <a:extLst>
                    <a:ext uri="{FF2B5EF4-FFF2-40B4-BE49-F238E27FC236}">
                      <a16:creationId xmlns:a16="http://schemas.microsoft.com/office/drawing/2014/main" id="{89D96851-63FE-437B-8BE7-DEC3FC122A6A}"/>
                    </a:ext>
                  </a:extLst>
                </p:cNvPr>
                <p:cNvPicPr/>
                <p:nvPr/>
              </p:nvPicPr>
              <p:blipFill>
                <a:blip r:embed="rId45"/>
                <a:stretch>
                  <a:fillRect/>
                </a:stretch>
              </p:blipFill>
              <p:spPr>
                <a:xfrm>
                  <a:off x="3549253" y="109272"/>
                  <a:ext cx="114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0971" name="Freihand 210970">
                  <a:extLst>
                    <a:ext uri="{FF2B5EF4-FFF2-40B4-BE49-F238E27FC236}">
                      <a16:creationId xmlns:a16="http://schemas.microsoft.com/office/drawing/2014/main" id="{E45B5596-94CC-4CE4-B19A-9CDBD0332ED5}"/>
                    </a:ext>
                  </a:extLst>
                </p14:cNvPr>
                <p14:cNvContentPartPr/>
                <p14:nvPr/>
              </p14:nvContentPartPr>
              <p14:xfrm>
                <a:off x="3650053" y="88032"/>
                <a:ext cx="37080" cy="23040"/>
              </p14:xfrm>
            </p:contentPart>
          </mc:Choice>
          <mc:Fallback>
            <p:pic>
              <p:nvPicPr>
                <p:cNvPr id="210971" name="Freihand 210970">
                  <a:extLst>
                    <a:ext uri="{FF2B5EF4-FFF2-40B4-BE49-F238E27FC236}">
                      <a16:creationId xmlns:a16="http://schemas.microsoft.com/office/drawing/2014/main" id="{E45B5596-94CC-4CE4-B19A-9CDBD0332ED5}"/>
                    </a:ext>
                  </a:extLst>
                </p:cNvPr>
                <p:cNvPicPr/>
                <p:nvPr/>
              </p:nvPicPr>
              <p:blipFill>
                <a:blip r:embed="rId47"/>
                <a:stretch>
                  <a:fillRect/>
                </a:stretch>
              </p:blipFill>
              <p:spPr>
                <a:xfrm>
                  <a:off x="3645733" y="83712"/>
                  <a:ext cx="45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0972" name="Freihand 210971">
                  <a:extLst>
                    <a:ext uri="{FF2B5EF4-FFF2-40B4-BE49-F238E27FC236}">
                      <a16:creationId xmlns:a16="http://schemas.microsoft.com/office/drawing/2014/main" id="{BD9806C9-3F1F-4DC6-9B7F-7CBFBDE300B9}"/>
                    </a:ext>
                  </a:extLst>
                </p14:cNvPr>
                <p14:cNvContentPartPr/>
                <p14:nvPr/>
              </p14:nvContentPartPr>
              <p14:xfrm>
                <a:off x="3669853" y="111432"/>
                <a:ext cx="80280" cy="100800"/>
              </p14:xfrm>
            </p:contentPart>
          </mc:Choice>
          <mc:Fallback>
            <p:pic>
              <p:nvPicPr>
                <p:cNvPr id="210972" name="Freihand 210971">
                  <a:extLst>
                    <a:ext uri="{FF2B5EF4-FFF2-40B4-BE49-F238E27FC236}">
                      <a16:creationId xmlns:a16="http://schemas.microsoft.com/office/drawing/2014/main" id="{BD9806C9-3F1F-4DC6-9B7F-7CBFBDE300B9}"/>
                    </a:ext>
                  </a:extLst>
                </p:cNvPr>
                <p:cNvPicPr/>
                <p:nvPr/>
              </p:nvPicPr>
              <p:blipFill>
                <a:blip r:embed="rId49"/>
                <a:stretch>
                  <a:fillRect/>
                </a:stretch>
              </p:blipFill>
              <p:spPr>
                <a:xfrm>
                  <a:off x="3665533" y="107112"/>
                  <a:ext cx="88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0973" name="Freihand 210972">
                  <a:extLst>
                    <a:ext uri="{FF2B5EF4-FFF2-40B4-BE49-F238E27FC236}">
                      <a16:creationId xmlns:a16="http://schemas.microsoft.com/office/drawing/2014/main" id="{4A4F6F0A-1AC1-4A24-8322-CC185E79BCB4}"/>
                    </a:ext>
                  </a:extLst>
                </p14:cNvPr>
                <p14:cNvContentPartPr/>
                <p14:nvPr/>
              </p14:nvContentPartPr>
              <p14:xfrm>
                <a:off x="3774253" y="136272"/>
                <a:ext cx="19440" cy="38160"/>
              </p14:xfrm>
            </p:contentPart>
          </mc:Choice>
          <mc:Fallback>
            <p:pic>
              <p:nvPicPr>
                <p:cNvPr id="210973" name="Freihand 210972">
                  <a:extLst>
                    <a:ext uri="{FF2B5EF4-FFF2-40B4-BE49-F238E27FC236}">
                      <a16:creationId xmlns:a16="http://schemas.microsoft.com/office/drawing/2014/main" id="{4A4F6F0A-1AC1-4A24-8322-CC185E79BCB4}"/>
                    </a:ext>
                  </a:extLst>
                </p:cNvPr>
                <p:cNvPicPr/>
                <p:nvPr/>
              </p:nvPicPr>
              <p:blipFill>
                <a:blip r:embed="rId51"/>
                <a:stretch>
                  <a:fillRect/>
                </a:stretch>
              </p:blipFill>
              <p:spPr>
                <a:xfrm>
                  <a:off x="3769933" y="131952"/>
                  <a:ext cx="280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0974" name="Freihand 210973">
                  <a:extLst>
                    <a:ext uri="{FF2B5EF4-FFF2-40B4-BE49-F238E27FC236}">
                      <a16:creationId xmlns:a16="http://schemas.microsoft.com/office/drawing/2014/main" id="{25AC761B-4EA8-4349-BAD3-7156C47CD3EF}"/>
                    </a:ext>
                  </a:extLst>
                </p14:cNvPr>
                <p14:cNvContentPartPr/>
                <p14:nvPr/>
              </p14:nvContentPartPr>
              <p14:xfrm>
                <a:off x="3818893" y="48432"/>
                <a:ext cx="95760" cy="118080"/>
              </p14:xfrm>
            </p:contentPart>
          </mc:Choice>
          <mc:Fallback>
            <p:pic>
              <p:nvPicPr>
                <p:cNvPr id="210974" name="Freihand 210973">
                  <a:extLst>
                    <a:ext uri="{FF2B5EF4-FFF2-40B4-BE49-F238E27FC236}">
                      <a16:creationId xmlns:a16="http://schemas.microsoft.com/office/drawing/2014/main" id="{25AC761B-4EA8-4349-BAD3-7156C47CD3EF}"/>
                    </a:ext>
                  </a:extLst>
                </p:cNvPr>
                <p:cNvPicPr/>
                <p:nvPr/>
              </p:nvPicPr>
              <p:blipFill>
                <a:blip r:embed="rId53"/>
                <a:stretch>
                  <a:fillRect/>
                </a:stretch>
              </p:blipFill>
              <p:spPr>
                <a:xfrm>
                  <a:off x="3814573" y="44112"/>
                  <a:ext cx="104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0975" name="Freihand 210974">
                  <a:extLst>
                    <a:ext uri="{FF2B5EF4-FFF2-40B4-BE49-F238E27FC236}">
                      <a16:creationId xmlns:a16="http://schemas.microsoft.com/office/drawing/2014/main" id="{32902415-478B-45B1-B762-8CCFCF1A8948}"/>
                    </a:ext>
                  </a:extLst>
                </p14:cNvPr>
                <p14:cNvContentPartPr/>
                <p14:nvPr/>
              </p14:nvContentPartPr>
              <p14:xfrm>
                <a:off x="3844453" y="144192"/>
                <a:ext cx="63360" cy="2160"/>
              </p14:xfrm>
            </p:contentPart>
          </mc:Choice>
          <mc:Fallback>
            <p:pic>
              <p:nvPicPr>
                <p:cNvPr id="210975" name="Freihand 210974">
                  <a:extLst>
                    <a:ext uri="{FF2B5EF4-FFF2-40B4-BE49-F238E27FC236}">
                      <a16:creationId xmlns:a16="http://schemas.microsoft.com/office/drawing/2014/main" id="{32902415-478B-45B1-B762-8CCFCF1A8948}"/>
                    </a:ext>
                  </a:extLst>
                </p:cNvPr>
                <p:cNvPicPr/>
                <p:nvPr/>
              </p:nvPicPr>
              <p:blipFill>
                <a:blip r:embed="rId55"/>
                <a:stretch>
                  <a:fillRect/>
                </a:stretch>
              </p:blipFill>
              <p:spPr>
                <a:xfrm>
                  <a:off x="3840133" y="139872"/>
                  <a:ext cx="72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0976" name="Freihand 210975">
                  <a:extLst>
                    <a:ext uri="{FF2B5EF4-FFF2-40B4-BE49-F238E27FC236}">
                      <a16:creationId xmlns:a16="http://schemas.microsoft.com/office/drawing/2014/main" id="{887001A5-BD0F-4B43-A360-EDC8313CC1CF}"/>
                    </a:ext>
                  </a:extLst>
                </p14:cNvPr>
                <p14:cNvContentPartPr/>
                <p14:nvPr/>
              </p14:nvContentPartPr>
              <p14:xfrm>
                <a:off x="3904213" y="120072"/>
                <a:ext cx="58680" cy="63360"/>
              </p14:xfrm>
            </p:contentPart>
          </mc:Choice>
          <mc:Fallback>
            <p:pic>
              <p:nvPicPr>
                <p:cNvPr id="210976" name="Freihand 210975">
                  <a:extLst>
                    <a:ext uri="{FF2B5EF4-FFF2-40B4-BE49-F238E27FC236}">
                      <a16:creationId xmlns:a16="http://schemas.microsoft.com/office/drawing/2014/main" id="{887001A5-BD0F-4B43-A360-EDC8313CC1CF}"/>
                    </a:ext>
                  </a:extLst>
                </p:cNvPr>
                <p:cNvPicPr/>
                <p:nvPr/>
              </p:nvPicPr>
              <p:blipFill>
                <a:blip r:embed="rId57"/>
                <a:stretch>
                  <a:fillRect/>
                </a:stretch>
              </p:blipFill>
              <p:spPr>
                <a:xfrm>
                  <a:off x="3899893" y="115752"/>
                  <a:ext cx="67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0977" name="Freihand 210976">
                  <a:extLst>
                    <a:ext uri="{FF2B5EF4-FFF2-40B4-BE49-F238E27FC236}">
                      <a16:creationId xmlns:a16="http://schemas.microsoft.com/office/drawing/2014/main" id="{1E869A11-2B20-47C3-9503-D9D8D65DB819}"/>
                    </a:ext>
                  </a:extLst>
                </p14:cNvPr>
                <p14:cNvContentPartPr/>
                <p14:nvPr/>
              </p14:nvContentPartPr>
              <p14:xfrm>
                <a:off x="4083853" y="118632"/>
                <a:ext cx="79920" cy="75600"/>
              </p14:xfrm>
            </p:contentPart>
          </mc:Choice>
          <mc:Fallback>
            <p:pic>
              <p:nvPicPr>
                <p:cNvPr id="210977" name="Freihand 210976">
                  <a:extLst>
                    <a:ext uri="{FF2B5EF4-FFF2-40B4-BE49-F238E27FC236}">
                      <a16:creationId xmlns:a16="http://schemas.microsoft.com/office/drawing/2014/main" id="{1E869A11-2B20-47C3-9503-D9D8D65DB819}"/>
                    </a:ext>
                  </a:extLst>
                </p:cNvPr>
                <p:cNvPicPr/>
                <p:nvPr/>
              </p:nvPicPr>
              <p:blipFill>
                <a:blip r:embed="rId59"/>
                <a:stretch>
                  <a:fillRect/>
                </a:stretch>
              </p:blipFill>
              <p:spPr>
                <a:xfrm>
                  <a:off x="4079533" y="114312"/>
                  <a:ext cx="88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0978" name="Freihand 210977">
                  <a:extLst>
                    <a:ext uri="{FF2B5EF4-FFF2-40B4-BE49-F238E27FC236}">
                      <a16:creationId xmlns:a16="http://schemas.microsoft.com/office/drawing/2014/main" id="{526728CD-44C4-43E6-A6C9-D5B77B96C530}"/>
                    </a:ext>
                  </a:extLst>
                </p14:cNvPr>
                <p14:cNvContentPartPr/>
                <p14:nvPr/>
              </p14:nvContentPartPr>
              <p14:xfrm>
                <a:off x="4201213" y="115392"/>
                <a:ext cx="223200" cy="67320"/>
              </p14:xfrm>
            </p:contentPart>
          </mc:Choice>
          <mc:Fallback>
            <p:pic>
              <p:nvPicPr>
                <p:cNvPr id="210978" name="Freihand 210977">
                  <a:extLst>
                    <a:ext uri="{FF2B5EF4-FFF2-40B4-BE49-F238E27FC236}">
                      <a16:creationId xmlns:a16="http://schemas.microsoft.com/office/drawing/2014/main" id="{526728CD-44C4-43E6-A6C9-D5B77B96C530}"/>
                    </a:ext>
                  </a:extLst>
                </p:cNvPr>
                <p:cNvPicPr/>
                <p:nvPr/>
              </p:nvPicPr>
              <p:blipFill>
                <a:blip r:embed="rId61"/>
                <a:stretch>
                  <a:fillRect/>
                </a:stretch>
              </p:blipFill>
              <p:spPr>
                <a:xfrm>
                  <a:off x="4196893" y="111072"/>
                  <a:ext cx="231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10979" name="Freihand 210978">
                  <a:extLst>
                    <a:ext uri="{FF2B5EF4-FFF2-40B4-BE49-F238E27FC236}">
                      <a16:creationId xmlns:a16="http://schemas.microsoft.com/office/drawing/2014/main" id="{A75512AE-63E7-428F-B4EE-76835810C13B}"/>
                    </a:ext>
                  </a:extLst>
                </p14:cNvPr>
                <p14:cNvContentPartPr/>
                <p14:nvPr/>
              </p14:nvContentPartPr>
              <p14:xfrm>
                <a:off x="4384093" y="105312"/>
                <a:ext cx="81720" cy="61560"/>
              </p14:xfrm>
            </p:contentPart>
          </mc:Choice>
          <mc:Fallback>
            <p:pic>
              <p:nvPicPr>
                <p:cNvPr id="210979" name="Freihand 210978">
                  <a:extLst>
                    <a:ext uri="{FF2B5EF4-FFF2-40B4-BE49-F238E27FC236}">
                      <a16:creationId xmlns:a16="http://schemas.microsoft.com/office/drawing/2014/main" id="{A75512AE-63E7-428F-B4EE-76835810C13B}"/>
                    </a:ext>
                  </a:extLst>
                </p:cNvPr>
                <p:cNvPicPr/>
                <p:nvPr/>
              </p:nvPicPr>
              <p:blipFill>
                <a:blip r:embed="rId63"/>
                <a:stretch>
                  <a:fillRect/>
                </a:stretch>
              </p:blipFill>
              <p:spPr>
                <a:xfrm>
                  <a:off x="4379773" y="100992"/>
                  <a:ext cx="90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10980" name="Freihand 210979">
                  <a:extLst>
                    <a:ext uri="{FF2B5EF4-FFF2-40B4-BE49-F238E27FC236}">
                      <a16:creationId xmlns:a16="http://schemas.microsoft.com/office/drawing/2014/main" id="{A809C7B3-7919-4011-BF17-114F1B094A8B}"/>
                    </a:ext>
                  </a:extLst>
                </p14:cNvPr>
                <p14:cNvContentPartPr/>
                <p14:nvPr/>
              </p14:nvContentPartPr>
              <p14:xfrm>
                <a:off x="4498573" y="30072"/>
                <a:ext cx="17280" cy="169200"/>
              </p14:xfrm>
            </p:contentPart>
          </mc:Choice>
          <mc:Fallback>
            <p:pic>
              <p:nvPicPr>
                <p:cNvPr id="210980" name="Freihand 210979">
                  <a:extLst>
                    <a:ext uri="{FF2B5EF4-FFF2-40B4-BE49-F238E27FC236}">
                      <a16:creationId xmlns:a16="http://schemas.microsoft.com/office/drawing/2014/main" id="{A809C7B3-7919-4011-BF17-114F1B094A8B}"/>
                    </a:ext>
                  </a:extLst>
                </p:cNvPr>
                <p:cNvPicPr/>
                <p:nvPr/>
              </p:nvPicPr>
              <p:blipFill>
                <a:blip r:embed="rId65"/>
                <a:stretch>
                  <a:fillRect/>
                </a:stretch>
              </p:blipFill>
              <p:spPr>
                <a:xfrm>
                  <a:off x="4494253" y="25752"/>
                  <a:ext cx="25920" cy="17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210983" name="Freihand 210982">
                <a:extLst>
                  <a:ext uri="{FF2B5EF4-FFF2-40B4-BE49-F238E27FC236}">
                    <a16:creationId xmlns:a16="http://schemas.microsoft.com/office/drawing/2014/main" id="{3E3E2B7A-2AB7-4140-A223-1436B7A42F5B}"/>
                  </a:ext>
                </a:extLst>
              </p14:cNvPr>
              <p14:cNvContentPartPr/>
              <p14:nvPr/>
            </p14:nvContentPartPr>
            <p14:xfrm>
              <a:off x="8554693" y="340392"/>
              <a:ext cx="3031560" cy="1957320"/>
            </p14:xfrm>
          </p:contentPart>
        </mc:Choice>
        <mc:Fallback>
          <p:pic>
            <p:nvPicPr>
              <p:cNvPr id="210983" name="Freihand 210982">
                <a:extLst>
                  <a:ext uri="{FF2B5EF4-FFF2-40B4-BE49-F238E27FC236}">
                    <a16:creationId xmlns:a16="http://schemas.microsoft.com/office/drawing/2014/main" id="{3E3E2B7A-2AB7-4140-A223-1436B7A42F5B}"/>
                  </a:ext>
                </a:extLst>
              </p:cNvPr>
              <p:cNvPicPr/>
              <p:nvPr/>
            </p:nvPicPr>
            <p:blipFill>
              <a:blip r:embed="rId67"/>
              <a:stretch>
                <a:fillRect/>
              </a:stretch>
            </p:blipFill>
            <p:spPr>
              <a:xfrm>
                <a:off x="8550373" y="336072"/>
                <a:ext cx="3040200" cy="1965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0985" name="Freihand 210984">
                <a:extLst>
                  <a:ext uri="{FF2B5EF4-FFF2-40B4-BE49-F238E27FC236}">
                    <a16:creationId xmlns:a16="http://schemas.microsoft.com/office/drawing/2014/main" id="{6ABAF8C5-D68D-41B8-B0A3-08F05E0A01A3}"/>
                  </a:ext>
                </a:extLst>
              </p14:cNvPr>
              <p14:cNvContentPartPr/>
              <p14:nvPr/>
            </p14:nvContentPartPr>
            <p14:xfrm>
              <a:off x="10168213" y="184872"/>
              <a:ext cx="1709640" cy="866160"/>
            </p14:xfrm>
          </p:contentPart>
        </mc:Choice>
        <mc:Fallback>
          <p:pic>
            <p:nvPicPr>
              <p:cNvPr id="210985" name="Freihand 210984">
                <a:extLst>
                  <a:ext uri="{FF2B5EF4-FFF2-40B4-BE49-F238E27FC236}">
                    <a16:creationId xmlns:a16="http://schemas.microsoft.com/office/drawing/2014/main" id="{6ABAF8C5-D68D-41B8-B0A3-08F05E0A01A3}"/>
                  </a:ext>
                </a:extLst>
              </p:cNvPr>
              <p:cNvPicPr/>
              <p:nvPr/>
            </p:nvPicPr>
            <p:blipFill>
              <a:blip r:embed="rId69"/>
              <a:stretch>
                <a:fillRect/>
              </a:stretch>
            </p:blipFill>
            <p:spPr>
              <a:xfrm>
                <a:off x="10163893" y="180552"/>
                <a:ext cx="1718280" cy="874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 name="Freihand 1">
                <a:extLst>
                  <a:ext uri="{FF2B5EF4-FFF2-40B4-BE49-F238E27FC236}">
                    <a16:creationId xmlns:a16="http://schemas.microsoft.com/office/drawing/2014/main" id="{B17CC61C-4F94-4E76-A0C7-75EEACDF1CAA}"/>
                  </a:ext>
                </a:extLst>
              </p14:cNvPr>
              <p14:cNvContentPartPr/>
              <p14:nvPr/>
            </p14:nvContentPartPr>
            <p14:xfrm>
              <a:off x="8738293" y="815952"/>
              <a:ext cx="33480" cy="1575000"/>
            </p14:xfrm>
          </p:contentPart>
        </mc:Choice>
        <mc:Fallback>
          <p:pic>
            <p:nvPicPr>
              <p:cNvPr id="2" name="Freihand 1">
                <a:extLst>
                  <a:ext uri="{FF2B5EF4-FFF2-40B4-BE49-F238E27FC236}">
                    <a16:creationId xmlns:a16="http://schemas.microsoft.com/office/drawing/2014/main" id="{B17CC61C-4F94-4E76-A0C7-75EEACDF1CAA}"/>
                  </a:ext>
                </a:extLst>
              </p:cNvPr>
              <p:cNvPicPr/>
              <p:nvPr/>
            </p:nvPicPr>
            <p:blipFill>
              <a:blip r:embed="rId71"/>
              <a:stretch>
                <a:fillRect/>
              </a:stretch>
            </p:blipFill>
            <p:spPr>
              <a:xfrm>
                <a:off x="8733973" y="811632"/>
                <a:ext cx="42120" cy="1583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 name="Freihand 2">
                <a:extLst>
                  <a:ext uri="{FF2B5EF4-FFF2-40B4-BE49-F238E27FC236}">
                    <a16:creationId xmlns:a16="http://schemas.microsoft.com/office/drawing/2014/main" id="{6E3D23D0-1C4D-4A44-A02D-34E49E7FFFDA}"/>
                  </a:ext>
                </a:extLst>
              </p14:cNvPr>
              <p14:cNvContentPartPr/>
              <p14:nvPr/>
            </p14:nvContentPartPr>
            <p14:xfrm>
              <a:off x="8623453" y="2262432"/>
              <a:ext cx="2696760" cy="86760"/>
            </p14:xfrm>
          </p:contentPart>
        </mc:Choice>
        <mc:Fallback>
          <p:pic>
            <p:nvPicPr>
              <p:cNvPr id="3" name="Freihand 2">
                <a:extLst>
                  <a:ext uri="{FF2B5EF4-FFF2-40B4-BE49-F238E27FC236}">
                    <a16:creationId xmlns:a16="http://schemas.microsoft.com/office/drawing/2014/main" id="{6E3D23D0-1C4D-4A44-A02D-34E49E7FFFDA}"/>
                  </a:ext>
                </a:extLst>
              </p:cNvPr>
              <p:cNvPicPr/>
              <p:nvPr/>
            </p:nvPicPr>
            <p:blipFill>
              <a:blip r:embed="rId73"/>
              <a:stretch>
                <a:fillRect/>
              </a:stretch>
            </p:blipFill>
            <p:spPr>
              <a:xfrm>
                <a:off x="8619133" y="2258112"/>
                <a:ext cx="2705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 name="Freihand 3">
                <a:extLst>
                  <a:ext uri="{FF2B5EF4-FFF2-40B4-BE49-F238E27FC236}">
                    <a16:creationId xmlns:a16="http://schemas.microsoft.com/office/drawing/2014/main" id="{5DF043F9-4C1F-434B-B1E2-FF694F43DF64}"/>
                  </a:ext>
                </a:extLst>
              </p14:cNvPr>
              <p14:cNvContentPartPr/>
              <p14:nvPr/>
            </p14:nvContentPartPr>
            <p14:xfrm>
              <a:off x="11235613" y="2181432"/>
              <a:ext cx="205200" cy="218520"/>
            </p14:xfrm>
          </p:contentPart>
        </mc:Choice>
        <mc:Fallback>
          <p:pic>
            <p:nvPicPr>
              <p:cNvPr id="4" name="Freihand 3">
                <a:extLst>
                  <a:ext uri="{FF2B5EF4-FFF2-40B4-BE49-F238E27FC236}">
                    <a16:creationId xmlns:a16="http://schemas.microsoft.com/office/drawing/2014/main" id="{5DF043F9-4C1F-434B-B1E2-FF694F43DF64}"/>
                  </a:ext>
                </a:extLst>
              </p:cNvPr>
              <p:cNvPicPr/>
              <p:nvPr/>
            </p:nvPicPr>
            <p:blipFill>
              <a:blip r:embed="rId75"/>
              <a:stretch>
                <a:fillRect/>
              </a:stretch>
            </p:blipFill>
            <p:spPr>
              <a:xfrm>
                <a:off x="11231293" y="2177112"/>
                <a:ext cx="213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 name="Freihand 4">
                <a:extLst>
                  <a:ext uri="{FF2B5EF4-FFF2-40B4-BE49-F238E27FC236}">
                    <a16:creationId xmlns:a16="http://schemas.microsoft.com/office/drawing/2014/main" id="{6EE61219-44A7-475E-8864-DDF522864F96}"/>
                  </a:ext>
                </a:extLst>
              </p14:cNvPr>
              <p14:cNvContentPartPr/>
              <p14:nvPr/>
            </p14:nvContentPartPr>
            <p14:xfrm>
              <a:off x="8551453" y="581232"/>
              <a:ext cx="290520" cy="322920"/>
            </p14:xfrm>
          </p:contentPart>
        </mc:Choice>
        <mc:Fallback>
          <p:pic>
            <p:nvPicPr>
              <p:cNvPr id="5" name="Freihand 4">
                <a:extLst>
                  <a:ext uri="{FF2B5EF4-FFF2-40B4-BE49-F238E27FC236}">
                    <a16:creationId xmlns:a16="http://schemas.microsoft.com/office/drawing/2014/main" id="{6EE61219-44A7-475E-8864-DDF522864F96}"/>
                  </a:ext>
                </a:extLst>
              </p:cNvPr>
              <p:cNvPicPr/>
              <p:nvPr/>
            </p:nvPicPr>
            <p:blipFill>
              <a:blip r:embed="rId77"/>
              <a:stretch>
                <a:fillRect/>
              </a:stretch>
            </p:blipFill>
            <p:spPr>
              <a:xfrm>
                <a:off x="8547133" y="576912"/>
                <a:ext cx="2991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 name="Freihand 5">
                <a:extLst>
                  <a:ext uri="{FF2B5EF4-FFF2-40B4-BE49-F238E27FC236}">
                    <a16:creationId xmlns:a16="http://schemas.microsoft.com/office/drawing/2014/main" id="{05303DA2-FE98-4171-9A5E-5E721686BBB1}"/>
                  </a:ext>
                </a:extLst>
              </p14:cNvPr>
              <p14:cNvContentPartPr/>
              <p14:nvPr/>
            </p14:nvContentPartPr>
            <p14:xfrm>
              <a:off x="8114773" y="622992"/>
              <a:ext cx="142200" cy="204480"/>
            </p14:xfrm>
          </p:contentPart>
        </mc:Choice>
        <mc:Fallback>
          <p:pic>
            <p:nvPicPr>
              <p:cNvPr id="6" name="Freihand 5">
                <a:extLst>
                  <a:ext uri="{FF2B5EF4-FFF2-40B4-BE49-F238E27FC236}">
                    <a16:creationId xmlns:a16="http://schemas.microsoft.com/office/drawing/2014/main" id="{05303DA2-FE98-4171-9A5E-5E721686BBB1}"/>
                  </a:ext>
                </a:extLst>
              </p:cNvPr>
              <p:cNvPicPr/>
              <p:nvPr/>
            </p:nvPicPr>
            <p:blipFill>
              <a:blip r:embed="rId79"/>
              <a:stretch>
                <a:fillRect/>
              </a:stretch>
            </p:blipFill>
            <p:spPr>
              <a:xfrm>
                <a:off x="8110453" y="618672"/>
                <a:ext cx="1508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 name="Freihand 6">
                <a:extLst>
                  <a:ext uri="{FF2B5EF4-FFF2-40B4-BE49-F238E27FC236}">
                    <a16:creationId xmlns:a16="http://schemas.microsoft.com/office/drawing/2014/main" id="{A8F2B73F-6A22-4541-B51C-4350F2E6A8A9}"/>
                  </a:ext>
                </a:extLst>
              </p14:cNvPr>
              <p14:cNvContentPartPr/>
              <p14:nvPr/>
            </p14:nvContentPartPr>
            <p14:xfrm>
              <a:off x="8164453" y="707592"/>
              <a:ext cx="126720" cy="34200"/>
            </p14:xfrm>
          </p:contentPart>
        </mc:Choice>
        <mc:Fallback>
          <p:pic>
            <p:nvPicPr>
              <p:cNvPr id="7" name="Freihand 6">
                <a:extLst>
                  <a:ext uri="{FF2B5EF4-FFF2-40B4-BE49-F238E27FC236}">
                    <a16:creationId xmlns:a16="http://schemas.microsoft.com/office/drawing/2014/main" id="{A8F2B73F-6A22-4541-B51C-4350F2E6A8A9}"/>
                  </a:ext>
                </a:extLst>
              </p:cNvPr>
              <p:cNvPicPr/>
              <p:nvPr/>
            </p:nvPicPr>
            <p:blipFill>
              <a:blip r:embed="rId81"/>
              <a:stretch>
                <a:fillRect/>
              </a:stretch>
            </p:blipFill>
            <p:spPr>
              <a:xfrm>
                <a:off x="8160133" y="703272"/>
                <a:ext cx="135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 name="Freihand 7">
                <a:extLst>
                  <a:ext uri="{FF2B5EF4-FFF2-40B4-BE49-F238E27FC236}">
                    <a16:creationId xmlns:a16="http://schemas.microsoft.com/office/drawing/2014/main" id="{1EC30118-1F56-4110-9F64-E85FE4D1DD24}"/>
                  </a:ext>
                </a:extLst>
              </p14:cNvPr>
              <p14:cNvContentPartPr/>
              <p14:nvPr/>
            </p14:nvContentPartPr>
            <p14:xfrm>
              <a:off x="8274253" y="674112"/>
              <a:ext cx="215280" cy="105840"/>
            </p14:xfrm>
          </p:contentPart>
        </mc:Choice>
        <mc:Fallback>
          <p:pic>
            <p:nvPicPr>
              <p:cNvPr id="8" name="Freihand 7">
                <a:extLst>
                  <a:ext uri="{FF2B5EF4-FFF2-40B4-BE49-F238E27FC236}">
                    <a16:creationId xmlns:a16="http://schemas.microsoft.com/office/drawing/2014/main" id="{1EC30118-1F56-4110-9F64-E85FE4D1DD24}"/>
                  </a:ext>
                </a:extLst>
              </p:cNvPr>
              <p:cNvPicPr/>
              <p:nvPr/>
            </p:nvPicPr>
            <p:blipFill>
              <a:blip r:embed="rId83"/>
              <a:stretch>
                <a:fillRect/>
              </a:stretch>
            </p:blipFill>
            <p:spPr>
              <a:xfrm>
                <a:off x="8269933" y="669792"/>
                <a:ext cx="223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 name="Freihand 8">
                <a:extLst>
                  <a:ext uri="{FF2B5EF4-FFF2-40B4-BE49-F238E27FC236}">
                    <a16:creationId xmlns:a16="http://schemas.microsoft.com/office/drawing/2014/main" id="{0DDEB653-2E60-420B-A909-67B132A7E9A0}"/>
                  </a:ext>
                </a:extLst>
              </p14:cNvPr>
              <p14:cNvContentPartPr/>
              <p14:nvPr/>
            </p14:nvContentPartPr>
            <p14:xfrm>
              <a:off x="8469733" y="621192"/>
              <a:ext cx="111960" cy="133560"/>
            </p14:xfrm>
          </p:contentPart>
        </mc:Choice>
        <mc:Fallback>
          <p:pic>
            <p:nvPicPr>
              <p:cNvPr id="9" name="Freihand 8">
                <a:extLst>
                  <a:ext uri="{FF2B5EF4-FFF2-40B4-BE49-F238E27FC236}">
                    <a16:creationId xmlns:a16="http://schemas.microsoft.com/office/drawing/2014/main" id="{0DDEB653-2E60-420B-A909-67B132A7E9A0}"/>
                  </a:ext>
                </a:extLst>
              </p:cNvPr>
              <p:cNvPicPr/>
              <p:nvPr/>
            </p:nvPicPr>
            <p:blipFill>
              <a:blip r:embed="rId85"/>
              <a:stretch>
                <a:fillRect/>
              </a:stretch>
            </p:blipFill>
            <p:spPr>
              <a:xfrm>
                <a:off x="8465413" y="616872"/>
                <a:ext cx="120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 name="Freihand 10">
                <a:extLst>
                  <a:ext uri="{FF2B5EF4-FFF2-40B4-BE49-F238E27FC236}">
                    <a16:creationId xmlns:a16="http://schemas.microsoft.com/office/drawing/2014/main" id="{EF9A8DB7-8F71-419C-89C0-FF199C7A7C14}"/>
                  </a:ext>
                </a:extLst>
              </p14:cNvPr>
              <p14:cNvContentPartPr/>
              <p14:nvPr/>
            </p14:nvContentPartPr>
            <p14:xfrm>
              <a:off x="10801453" y="2409672"/>
              <a:ext cx="147600" cy="252720"/>
            </p14:xfrm>
          </p:contentPart>
        </mc:Choice>
        <mc:Fallback>
          <p:pic>
            <p:nvPicPr>
              <p:cNvPr id="11" name="Freihand 10">
                <a:extLst>
                  <a:ext uri="{FF2B5EF4-FFF2-40B4-BE49-F238E27FC236}">
                    <a16:creationId xmlns:a16="http://schemas.microsoft.com/office/drawing/2014/main" id="{EF9A8DB7-8F71-419C-89C0-FF199C7A7C14}"/>
                  </a:ext>
                </a:extLst>
              </p:cNvPr>
              <p:cNvPicPr/>
              <p:nvPr/>
            </p:nvPicPr>
            <p:blipFill>
              <a:blip r:embed="rId87"/>
              <a:stretch>
                <a:fillRect/>
              </a:stretch>
            </p:blipFill>
            <p:spPr>
              <a:xfrm>
                <a:off x="10797133" y="2405352"/>
                <a:ext cx="1562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4" name="Freihand 13">
                <a:extLst>
                  <a:ext uri="{FF2B5EF4-FFF2-40B4-BE49-F238E27FC236}">
                    <a16:creationId xmlns:a16="http://schemas.microsoft.com/office/drawing/2014/main" id="{E7D5F917-F357-4A16-9DB6-D9B2EE0968CD}"/>
                  </a:ext>
                </a:extLst>
              </p14:cNvPr>
              <p14:cNvContentPartPr/>
              <p14:nvPr/>
            </p14:nvContentPartPr>
            <p14:xfrm>
              <a:off x="10960933" y="2462592"/>
              <a:ext cx="261360" cy="297720"/>
            </p14:xfrm>
          </p:contentPart>
        </mc:Choice>
        <mc:Fallback>
          <p:pic>
            <p:nvPicPr>
              <p:cNvPr id="14" name="Freihand 13">
                <a:extLst>
                  <a:ext uri="{FF2B5EF4-FFF2-40B4-BE49-F238E27FC236}">
                    <a16:creationId xmlns:a16="http://schemas.microsoft.com/office/drawing/2014/main" id="{E7D5F917-F357-4A16-9DB6-D9B2EE0968CD}"/>
                  </a:ext>
                </a:extLst>
              </p:cNvPr>
              <p:cNvPicPr/>
              <p:nvPr/>
            </p:nvPicPr>
            <p:blipFill>
              <a:blip r:embed="rId89"/>
              <a:stretch>
                <a:fillRect/>
              </a:stretch>
            </p:blipFill>
            <p:spPr>
              <a:xfrm>
                <a:off x="10956613" y="2458272"/>
                <a:ext cx="2700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5" name="Freihand 14">
                <a:extLst>
                  <a:ext uri="{FF2B5EF4-FFF2-40B4-BE49-F238E27FC236}">
                    <a16:creationId xmlns:a16="http://schemas.microsoft.com/office/drawing/2014/main" id="{57318447-E951-4936-AE14-6CBD1C1C4ADC}"/>
                  </a:ext>
                </a:extLst>
              </p14:cNvPr>
              <p14:cNvContentPartPr/>
              <p14:nvPr/>
            </p14:nvContentPartPr>
            <p14:xfrm>
              <a:off x="11225533" y="2498952"/>
              <a:ext cx="165240" cy="141480"/>
            </p14:xfrm>
          </p:contentPart>
        </mc:Choice>
        <mc:Fallback>
          <p:pic>
            <p:nvPicPr>
              <p:cNvPr id="15" name="Freihand 14">
                <a:extLst>
                  <a:ext uri="{FF2B5EF4-FFF2-40B4-BE49-F238E27FC236}">
                    <a16:creationId xmlns:a16="http://schemas.microsoft.com/office/drawing/2014/main" id="{57318447-E951-4936-AE14-6CBD1C1C4ADC}"/>
                  </a:ext>
                </a:extLst>
              </p:cNvPr>
              <p:cNvPicPr/>
              <p:nvPr/>
            </p:nvPicPr>
            <p:blipFill>
              <a:blip r:embed="rId91"/>
              <a:stretch>
                <a:fillRect/>
              </a:stretch>
            </p:blipFill>
            <p:spPr>
              <a:xfrm>
                <a:off x="11221213" y="2494632"/>
                <a:ext cx="173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6" name="Freihand 15">
                <a:extLst>
                  <a:ext uri="{FF2B5EF4-FFF2-40B4-BE49-F238E27FC236}">
                    <a16:creationId xmlns:a16="http://schemas.microsoft.com/office/drawing/2014/main" id="{F67E9E07-8D1D-4F79-A684-064B84994084}"/>
                  </a:ext>
                </a:extLst>
              </p14:cNvPr>
              <p14:cNvContentPartPr/>
              <p14:nvPr/>
            </p14:nvContentPartPr>
            <p14:xfrm>
              <a:off x="11268373" y="2560152"/>
              <a:ext cx="76680" cy="14760"/>
            </p14:xfrm>
          </p:contentPart>
        </mc:Choice>
        <mc:Fallback>
          <p:pic>
            <p:nvPicPr>
              <p:cNvPr id="16" name="Freihand 15">
                <a:extLst>
                  <a:ext uri="{FF2B5EF4-FFF2-40B4-BE49-F238E27FC236}">
                    <a16:creationId xmlns:a16="http://schemas.microsoft.com/office/drawing/2014/main" id="{F67E9E07-8D1D-4F79-A684-064B84994084}"/>
                  </a:ext>
                </a:extLst>
              </p:cNvPr>
              <p:cNvPicPr/>
              <p:nvPr/>
            </p:nvPicPr>
            <p:blipFill>
              <a:blip r:embed="rId93"/>
              <a:stretch>
                <a:fillRect/>
              </a:stretch>
            </p:blipFill>
            <p:spPr>
              <a:xfrm>
                <a:off x="11264053" y="2555832"/>
                <a:ext cx="85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 name="Freihand 16">
                <a:extLst>
                  <a:ext uri="{FF2B5EF4-FFF2-40B4-BE49-F238E27FC236}">
                    <a16:creationId xmlns:a16="http://schemas.microsoft.com/office/drawing/2014/main" id="{15E89B79-26FA-444E-BEA4-16C4E7625762}"/>
                  </a:ext>
                </a:extLst>
              </p14:cNvPr>
              <p14:cNvContentPartPr/>
              <p14:nvPr/>
            </p14:nvContentPartPr>
            <p14:xfrm>
              <a:off x="11398333" y="2414712"/>
              <a:ext cx="207720" cy="214560"/>
            </p14:xfrm>
          </p:contentPart>
        </mc:Choice>
        <mc:Fallback>
          <p:pic>
            <p:nvPicPr>
              <p:cNvPr id="17" name="Freihand 16">
                <a:extLst>
                  <a:ext uri="{FF2B5EF4-FFF2-40B4-BE49-F238E27FC236}">
                    <a16:creationId xmlns:a16="http://schemas.microsoft.com/office/drawing/2014/main" id="{15E89B79-26FA-444E-BEA4-16C4E7625762}"/>
                  </a:ext>
                </a:extLst>
              </p:cNvPr>
              <p:cNvPicPr/>
              <p:nvPr/>
            </p:nvPicPr>
            <p:blipFill>
              <a:blip r:embed="rId95"/>
              <a:stretch>
                <a:fillRect/>
              </a:stretch>
            </p:blipFill>
            <p:spPr>
              <a:xfrm>
                <a:off x="11394013" y="2410392"/>
                <a:ext cx="2163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8" name="Freihand 17">
                <a:extLst>
                  <a:ext uri="{FF2B5EF4-FFF2-40B4-BE49-F238E27FC236}">
                    <a16:creationId xmlns:a16="http://schemas.microsoft.com/office/drawing/2014/main" id="{852CAD5A-B00B-4F58-B0C8-1DF1F79BBDAD}"/>
                  </a:ext>
                </a:extLst>
              </p14:cNvPr>
              <p14:cNvContentPartPr/>
              <p14:nvPr/>
            </p14:nvContentPartPr>
            <p14:xfrm>
              <a:off x="11507413" y="2406792"/>
              <a:ext cx="126720" cy="117000"/>
            </p14:xfrm>
          </p:contentPart>
        </mc:Choice>
        <mc:Fallback>
          <p:pic>
            <p:nvPicPr>
              <p:cNvPr id="18" name="Freihand 17">
                <a:extLst>
                  <a:ext uri="{FF2B5EF4-FFF2-40B4-BE49-F238E27FC236}">
                    <a16:creationId xmlns:a16="http://schemas.microsoft.com/office/drawing/2014/main" id="{852CAD5A-B00B-4F58-B0C8-1DF1F79BBDAD}"/>
                  </a:ext>
                </a:extLst>
              </p:cNvPr>
              <p:cNvPicPr/>
              <p:nvPr/>
            </p:nvPicPr>
            <p:blipFill>
              <a:blip r:embed="rId97"/>
              <a:stretch>
                <a:fillRect/>
              </a:stretch>
            </p:blipFill>
            <p:spPr>
              <a:xfrm>
                <a:off x="11503093" y="2402472"/>
                <a:ext cx="135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0" name="Freihand 19">
                <a:extLst>
                  <a:ext uri="{FF2B5EF4-FFF2-40B4-BE49-F238E27FC236}">
                    <a16:creationId xmlns:a16="http://schemas.microsoft.com/office/drawing/2014/main" id="{A2085E55-C2A6-437B-9CE7-05462D817558}"/>
                  </a:ext>
                </a:extLst>
              </p14:cNvPr>
              <p14:cNvContentPartPr/>
              <p14:nvPr/>
            </p14:nvContentPartPr>
            <p14:xfrm>
              <a:off x="9107293" y="790392"/>
              <a:ext cx="1759680" cy="1152720"/>
            </p14:xfrm>
          </p:contentPart>
        </mc:Choice>
        <mc:Fallback>
          <p:pic>
            <p:nvPicPr>
              <p:cNvPr id="20" name="Freihand 19">
                <a:extLst>
                  <a:ext uri="{FF2B5EF4-FFF2-40B4-BE49-F238E27FC236}">
                    <a16:creationId xmlns:a16="http://schemas.microsoft.com/office/drawing/2014/main" id="{A2085E55-C2A6-437B-9CE7-05462D817558}"/>
                  </a:ext>
                </a:extLst>
              </p:cNvPr>
              <p:cNvPicPr/>
              <p:nvPr/>
            </p:nvPicPr>
            <p:blipFill>
              <a:blip r:embed="rId99"/>
              <a:stretch>
                <a:fillRect/>
              </a:stretch>
            </p:blipFill>
            <p:spPr>
              <a:xfrm>
                <a:off x="9102973" y="786072"/>
                <a:ext cx="1768320" cy="1161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2" name="Freihand 21">
                <a:extLst>
                  <a:ext uri="{FF2B5EF4-FFF2-40B4-BE49-F238E27FC236}">
                    <a16:creationId xmlns:a16="http://schemas.microsoft.com/office/drawing/2014/main" id="{D7D89A12-0270-42BB-86E8-7E5725CDADCC}"/>
                  </a:ext>
                </a:extLst>
              </p14:cNvPr>
              <p14:cNvContentPartPr/>
              <p14:nvPr/>
            </p14:nvContentPartPr>
            <p14:xfrm>
              <a:off x="8747653" y="1573752"/>
              <a:ext cx="265680" cy="51120"/>
            </p14:xfrm>
          </p:contentPart>
        </mc:Choice>
        <mc:Fallback>
          <p:pic>
            <p:nvPicPr>
              <p:cNvPr id="22" name="Freihand 21">
                <a:extLst>
                  <a:ext uri="{FF2B5EF4-FFF2-40B4-BE49-F238E27FC236}">
                    <a16:creationId xmlns:a16="http://schemas.microsoft.com/office/drawing/2014/main" id="{D7D89A12-0270-42BB-86E8-7E5725CDADCC}"/>
                  </a:ext>
                </a:extLst>
              </p:cNvPr>
              <p:cNvPicPr/>
              <p:nvPr/>
            </p:nvPicPr>
            <p:blipFill>
              <a:blip r:embed="rId101"/>
              <a:stretch>
                <a:fillRect/>
              </a:stretch>
            </p:blipFill>
            <p:spPr>
              <a:xfrm>
                <a:off x="8743333" y="1569432"/>
                <a:ext cx="274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3" name="Freihand 22">
                <a:extLst>
                  <a:ext uri="{FF2B5EF4-FFF2-40B4-BE49-F238E27FC236}">
                    <a16:creationId xmlns:a16="http://schemas.microsoft.com/office/drawing/2014/main" id="{BC8F3967-3E36-4472-AAB1-1DCD9908FFFD}"/>
                  </a:ext>
                </a:extLst>
              </p14:cNvPr>
              <p14:cNvContentPartPr/>
              <p14:nvPr/>
            </p14:nvContentPartPr>
            <p14:xfrm>
              <a:off x="9225013" y="1569792"/>
              <a:ext cx="324720" cy="25200"/>
            </p14:xfrm>
          </p:contentPart>
        </mc:Choice>
        <mc:Fallback>
          <p:pic>
            <p:nvPicPr>
              <p:cNvPr id="23" name="Freihand 22">
                <a:extLst>
                  <a:ext uri="{FF2B5EF4-FFF2-40B4-BE49-F238E27FC236}">
                    <a16:creationId xmlns:a16="http://schemas.microsoft.com/office/drawing/2014/main" id="{BC8F3967-3E36-4472-AAB1-1DCD9908FFFD}"/>
                  </a:ext>
                </a:extLst>
              </p:cNvPr>
              <p:cNvPicPr/>
              <p:nvPr/>
            </p:nvPicPr>
            <p:blipFill>
              <a:blip r:embed="rId103"/>
              <a:stretch>
                <a:fillRect/>
              </a:stretch>
            </p:blipFill>
            <p:spPr>
              <a:xfrm>
                <a:off x="9220693" y="1565472"/>
                <a:ext cx="333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4" name="Freihand 23">
                <a:extLst>
                  <a:ext uri="{FF2B5EF4-FFF2-40B4-BE49-F238E27FC236}">
                    <a16:creationId xmlns:a16="http://schemas.microsoft.com/office/drawing/2014/main" id="{DC696E81-7090-4249-AE6A-EEDA44ABE621}"/>
                  </a:ext>
                </a:extLst>
              </p14:cNvPr>
              <p14:cNvContentPartPr/>
              <p14:nvPr/>
            </p14:nvContentPartPr>
            <p14:xfrm>
              <a:off x="8434813" y="1574472"/>
              <a:ext cx="73440" cy="122400"/>
            </p14:xfrm>
          </p:contentPart>
        </mc:Choice>
        <mc:Fallback>
          <p:pic>
            <p:nvPicPr>
              <p:cNvPr id="24" name="Freihand 23">
                <a:extLst>
                  <a:ext uri="{FF2B5EF4-FFF2-40B4-BE49-F238E27FC236}">
                    <a16:creationId xmlns:a16="http://schemas.microsoft.com/office/drawing/2014/main" id="{DC696E81-7090-4249-AE6A-EEDA44ABE621}"/>
                  </a:ext>
                </a:extLst>
              </p:cNvPr>
              <p:cNvPicPr/>
              <p:nvPr/>
            </p:nvPicPr>
            <p:blipFill>
              <a:blip r:embed="rId105"/>
              <a:stretch>
                <a:fillRect/>
              </a:stretch>
            </p:blipFill>
            <p:spPr>
              <a:xfrm>
                <a:off x="8430493" y="1570152"/>
                <a:ext cx="82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5" name="Freihand 24">
                <a:extLst>
                  <a:ext uri="{FF2B5EF4-FFF2-40B4-BE49-F238E27FC236}">
                    <a16:creationId xmlns:a16="http://schemas.microsoft.com/office/drawing/2014/main" id="{FDADE226-6556-4EB5-9403-C02A9CFA3B9C}"/>
                  </a:ext>
                </a:extLst>
              </p14:cNvPr>
              <p14:cNvContentPartPr/>
              <p14:nvPr/>
            </p14:nvContentPartPr>
            <p14:xfrm>
              <a:off x="8447053" y="1470072"/>
              <a:ext cx="33840" cy="7920"/>
            </p14:xfrm>
          </p:contentPart>
        </mc:Choice>
        <mc:Fallback>
          <p:pic>
            <p:nvPicPr>
              <p:cNvPr id="25" name="Freihand 24">
                <a:extLst>
                  <a:ext uri="{FF2B5EF4-FFF2-40B4-BE49-F238E27FC236}">
                    <a16:creationId xmlns:a16="http://schemas.microsoft.com/office/drawing/2014/main" id="{FDADE226-6556-4EB5-9403-C02A9CFA3B9C}"/>
                  </a:ext>
                </a:extLst>
              </p:cNvPr>
              <p:cNvPicPr/>
              <p:nvPr/>
            </p:nvPicPr>
            <p:blipFill>
              <a:blip r:embed="rId107"/>
              <a:stretch>
                <a:fillRect/>
              </a:stretch>
            </p:blipFill>
            <p:spPr>
              <a:xfrm>
                <a:off x="8442733" y="1465752"/>
                <a:ext cx="42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6" name="Freihand 25">
                <a:extLst>
                  <a:ext uri="{FF2B5EF4-FFF2-40B4-BE49-F238E27FC236}">
                    <a16:creationId xmlns:a16="http://schemas.microsoft.com/office/drawing/2014/main" id="{EC820FC3-5C8B-466F-8E0E-FDE32F041BC3}"/>
                  </a:ext>
                </a:extLst>
              </p14:cNvPr>
              <p14:cNvContentPartPr/>
              <p14:nvPr/>
            </p14:nvContentPartPr>
            <p14:xfrm>
              <a:off x="8536333" y="1633872"/>
              <a:ext cx="92880" cy="78120"/>
            </p14:xfrm>
          </p:contentPart>
        </mc:Choice>
        <mc:Fallback>
          <p:pic>
            <p:nvPicPr>
              <p:cNvPr id="26" name="Freihand 25">
                <a:extLst>
                  <a:ext uri="{FF2B5EF4-FFF2-40B4-BE49-F238E27FC236}">
                    <a16:creationId xmlns:a16="http://schemas.microsoft.com/office/drawing/2014/main" id="{EC820FC3-5C8B-466F-8E0E-FDE32F041BC3}"/>
                  </a:ext>
                </a:extLst>
              </p:cNvPr>
              <p:cNvPicPr/>
              <p:nvPr/>
            </p:nvPicPr>
            <p:blipFill>
              <a:blip r:embed="rId109"/>
              <a:stretch>
                <a:fillRect/>
              </a:stretch>
            </p:blipFill>
            <p:spPr>
              <a:xfrm>
                <a:off x="8532013" y="1629552"/>
                <a:ext cx="101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8" name="Freihand 27">
                <a:extLst>
                  <a:ext uri="{FF2B5EF4-FFF2-40B4-BE49-F238E27FC236}">
                    <a16:creationId xmlns:a16="http://schemas.microsoft.com/office/drawing/2014/main" id="{C778F527-C663-4A9E-B4B5-30632C68311B}"/>
                  </a:ext>
                </a:extLst>
              </p14:cNvPr>
              <p14:cNvContentPartPr/>
              <p14:nvPr/>
            </p14:nvContentPartPr>
            <p14:xfrm>
              <a:off x="9735493" y="1057152"/>
              <a:ext cx="645840" cy="42480"/>
            </p14:xfrm>
          </p:contentPart>
        </mc:Choice>
        <mc:Fallback>
          <p:pic>
            <p:nvPicPr>
              <p:cNvPr id="28" name="Freihand 27">
                <a:extLst>
                  <a:ext uri="{FF2B5EF4-FFF2-40B4-BE49-F238E27FC236}">
                    <a16:creationId xmlns:a16="http://schemas.microsoft.com/office/drawing/2014/main" id="{C778F527-C663-4A9E-B4B5-30632C68311B}"/>
                  </a:ext>
                </a:extLst>
              </p:cNvPr>
              <p:cNvPicPr/>
              <p:nvPr/>
            </p:nvPicPr>
            <p:blipFill>
              <a:blip r:embed="rId111"/>
              <a:stretch>
                <a:fillRect/>
              </a:stretch>
            </p:blipFill>
            <p:spPr>
              <a:xfrm>
                <a:off x="9731173" y="1052832"/>
                <a:ext cx="6544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 name="Freihand 26">
                <a:extLst>
                  <a:ext uri="{FF2B5EF4-FFF2-40B4-BE49-F238E27FC236}">
                    <a16:creationId xmlns:a16="http://schemas.microsoft.com/office/drawing/2014/main" id="{48A91B2F-2AF5-42B8-BA52-9DBBF0F6355E}"/>
                  </a:ext>
                </a:extLst>
              </p14:cNvPr>
              <p14:cNvContentPartPr/>
              <p14:nvPr/>
            </p14:nvContentPartPr>
            <p14:xfrm>
              <a:off x="8770693" y="1098912"/>
              <a:ext cx="508320" cy="45000"/>
            </p14:xfrm>
          </p:contentPart>
        </mc:Choice>
        <mc:Fallback>
          <p:pic>
            <p:nvPicPr>
              <p:cNvPr id="27" name="Freihand 26">
                <a:extLst>
                  <a:ext uri="{FF2B5EF4-FFF2-40B4-BE49-F238E27FC236}">
                    <a16:creationId xmlns:a16="http://schemas.microsoft.com/office/drawing/2014/main" id="{48A91B2F-2AF5-42B8-BA52-9DBBF0F6355E}"/>
                  </a:ext>
                </a:extLst>
              </p:cNvPr>
              <p:cNvPicPr/>
              <p:nvPr/>
            </p:nvPicPr>
            <p:blipFill>
              <a:blip r:embed="rId113"/>
              <a:stretch>
                <a:fillRect/>
              </a:stretch>
            </p:blipFill>
            <p:spPr>
              <a:xfrm>
                <a:off x="8766373" y="1094592"/>
                <a:ext cx="516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0" name="Freihand 29">
                <a:extLst>
                  <a:ext uri="{FF2B5EF4-FFF2-40B4-BE49-F238E27FC236}">
                    <a16:creationId xmlns:a16="http://schemas.microsoft.com/office/drawing/2014/main" id="{5DA0F53E-F3CE-4460-8B00-4DAF05C136AD}"/>
                  </a:ext>
                </a:extLst>
              </p14:cNvPr>
              <p14:cNvContentPartPr/>
              <p14:nvPr/>
            </p14:nvContentPartPr>
            <p14:xfrm>
              <a:off x="8344453" y="1081272"/>
              <a:ext cx="59760" cy="126360"/>
            </p14:xfrm>
          </p:contentPart>
        </mc:Choice>
        <mc:Fallback>
          <p:pic>
            <p:nvPicPr>
              <p:cNvPr id="30" name="Freihand 29">
                <a:extLst>
                  <a:ext uri="{FF2B5EF4-FFF2-40B4-BE49-F238E27FC236}">
                    <a16:creationId xmlns:a16="http://schemas.microsoft.com/office/drawing/2014/main" id="{5DA0F53E-F3CE-4460-8B00-4DAF05C136AD}"/>
                  </a:ext>
                </a:extLst>
              </p:cNvPr>
              <p:cNvPicPr/>
              <p:nvPr/>
            </p:nvPicPr>
            <p:blipFill>
              <a:blip r:embed="rId115"/>
              <a:stretch>
                <a:fillRect/>
              </a:stretch>
            </p:blipFill>
            <p:spPr>
              <a:xfrm>
                <a:off x="8340133" y="1076952"/>
                <a:ext cx="68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1" name="Freihand 30">
                <a:extLst>
                  <a:ext uri="{FF2B5EF4-FFF2-40B4-BE49-F238E27FC236}">
                    <a16:creationId xmlns:a16="http://schemas.microsoft.com/office/drawing/2014/main" id="{20C1A5AA-9E63-48D6-81F9-6AF961D04BD3}"/>
                  </a:ext>
                </a:extLst>
              </p14:cNvPr>
              <p14:cNvContentPartPr/>
              <p14:nvPr/>
            </p14:nvContentPartPr>
            <p14:xfrm>
              <a:off x="8374693" y="1033032"/>
              <a:ext cx="5760" cy="11520"/>
            </p14:xfrm>
          </p:contentPart>
        </mc:Choice>
        <mc:Fallback>
          <p:pic>
            <p:nvPicPr>
              <p:cNvPr id="31" name="Freihand 30">
                <a:extLst>
                  <a:ext uri="{FF2B5EF4-FFF2-40B4-BE49-F238E27FC236}">
                    <a16:creationId xmlns:a16="http://schemas.microsoft.com/office/drawing/2014/main" id="{20C1A5AA-9E63-48D6-81F9-6AF961D04BD3}"/>
                  </a:ext>
                </a:extLst>
              </p:cNvPr>
              <p:cNvPicPr/>
              <p:nvPr/>
            </p:nvPicPr>
            <p:blipFill>
              <a:blip r:embed="rId117"/>
              <a:stretch>
                <a:fillRect/>
              </a:stretch>
            </p:blipFill>
            <p:spPr>
              <a:xfrm>
                <a:off x="8370373" y="1028712"/>
                <a:ext cx="14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2" name="Freihand 31">
                <a:extLst>
                  <a:ext uri="{FF2B5EF4-FFF2-40B4-BE49-F238E27FC236}">
                    <a16:creationId xmlns:a16="http://schemas.microsoft.com/office/drawing/2014/main" id="{9D511F3F-9000-405E-9938-BA5AD820A3CB}"/>
                  </a:ext>
                </a:extLst>
              </p14:cNvPr>
              <p14:cNvContentPartPr/>
              <p14:nvPr/>
            </p14:nvContentPartPr>
            <p14:xfrm>
              <a:off x="8446333" y="1150392"/>
              <a:ext cx="144720" cy="102600"/>
            </p14:xfrm>
          </p:contentPart>
        </mc:Choice>
        <mc:Fallback>
          <p:pic>
            <p:nvPicPr>
              <p:cNvPr id="32" name="Freihand 31">
                <a:extLst>
                  <a:ext uri="{FF2B5EF4-FFF2-40B4-BE49-F238E27FC236}">
                    <a16:creationId xmlns:a16="http://schemas.microsoft.com/office/drawing/2014/main" id="{9D511F3F-9000-405E-9938-BA5AD820A3CB}"/>
                  </a:ext>
                </a:extLst>
              </p:cNvPr>
              <p:cNvPicPr/>
              <p:nvPr/>
            </p:nvPicPr>
            <p:blipFill>
              <a:blip r:embed="rId119"/>
              <a:stretch>
                <a:fillRect/>
              </a:stretch>
            </p:blipFill>
            <p:spPr>
              <a:xfrm>
                <a:off x="8442013" y="1146072"/>
                <a:ext cx="153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4" name="Freihand 33">
                <a:extLst>
                  <a:ext uri="{FF2B5EF4-FFF2-40B4-BE49-F238E27FC236}">
                    <a16:creationId xmlns:a16="http://schemas.microsoft.com/office/drawing/2014/main" id="{36E77B2A-AFF9-45D1-AD79-64920D9BEB14}"/>
                  </a:ext>
                </a:extLst>
              </p14:cNvPr>
              <p14:cNvContentPartPr/>
              <p14:nvPr/>
            </p14:nvContentPartPr>
            <p14:xfrm>
              <a:off x="9562333" y="1702632"/>
              <a:ext cx="19440" cy="170640"/>
            </p14:xfrm>
          </p:contentPart>
        </mc:Choice>
        <mc:Fallback>
          <p:pic>
            <p:nvPicPr>
              <p:cNvPr id="34" name="Freihand 33">
                <a:extLst>
                  <a:ext uri="{FF2B5EF4-FFF2-40B4-BE49-F238E27FC236}">
                    <a16:creationId xmlns:a16="http://schemas.microsoft.com/office/drawing/2014/main" id="{36E77B2A-AFF9-45D1-AD79-64920D9BEB14}"/>
                  </a:ext>
                </a:extLst>
              </p:cNvPr>
              <p:cNvPicPr/>
              <p:nvPr/>
            </p:nvPicPr>
            <p:blipFill>
              <a:blip r:embed="rId121"/>
              <a:stretch>
                <a:fillRect/>
              </a:stretch>
            </p:blipFill>
            <p:spPr>
              <a:xfrm>
                <a:off x="9558013" y="1698312"/>
                <a:ext cx="28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5" name="Freihand 34">
                <a:extLst>
                  <a:ext uri="{FF2B5EF4-FFF2-40B4-BE49-F238E27FC236}">
                    <a16:creationId xmlns:a16="http://schemas.microsoft.com/office/drawing/2014/main" id="{D664645A-DF8C-4EDD-B7C3-C878DC65F706}"/>
                  </a:ext>
                </a:extLst>
              </p14:cNvPr>
              <p14:cNvContentPartPr/>
              <p14:nvPr/>
            </p14:nvContentPartPr>
            <p14:xfrm>
              <a:off x="9547213" y="2185752"/>
              <a:ext cx="41040" cy="104760"/>
            </p14:xfrm>
          </p:contentPart>
        </mc:Choice>
        <mc:Fallback>
          <p:pic>
            <p:nvPicPr>
              <p:cNvPr id="35" name="Freihand 34">
                <a:extLst>
                  <a:ext uri="{FF2B5EF4-FFF2-40B4-BE49-F238E27FC236}">
                    <a16:creationId xmlns:a16="http://schemas.microsoft.com/office/drawing/2014/main" id="{D664645A-DF8C-4EDD-B7C3-C878DC65F706}"/>
                  </a:ext>
                </a:extLst>
              </p:cNvPr>
              <p:cNvPicPr/>
              <p:nvPr/>
            </p:nvPicPr>
            <p:blipFill>
              <a:blip r:embed="rId123"/>
              <a:stretch>
                <a:fillRect/>
              </a:stretch>
            </p:blipFill>
            <p:spPr>
              <a:xfrm>
                <a:off x="9542893" y="2181432"/>
                <a:ext cx="49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6" name="Freihand 35">
                <a:extLst>
                  <a:ext uri="{FF2B5EF4-FFF2-40B4-BE49-F238E27FC236}">
                    <a16:creationId xmlns:a16="http://schemas.microsoft.com/office/drawing/2014/main" id="{FB1B560E-42CB-4021-B6B5-43493944C662}"/>
                  </a:ext>
                </a:extLst>
              </p14:cNvPr>
              <p14:cNvContentPartPr/>
              <p14:nvPr/>
            </p14:nvContentPartPr>
            <p14:xfrm>
              <a:off x="9417253" y="2486352"/>
              <a:ext cx="164520" cy="208080"/>
            </p14:xfrm>
          </p:contentPart>
        </mc:Choice>
        <mc:Fallback>
          <p:pic>
            <p:nvPicPr>
              <p:cNvPr id="36" name="Freihand 35">
                <a:extLst>
                  <a:ext uri="{FF2B5EF4-FFF2-40B4-BE49-F238E27FC236}">
                    <a16:creationId xmlns:a16="http://schemas.microsoft.com/office/drawing/2014/main" id="{FB1B560E-42CB-4021-B6B5-43493944C662}"/>
                  </a:ext>
                </a:extLst>
              </p:cNvPr>
              <p:cNvPicPr/>
              <p:nvPr/>
            </p:nvPicPr>
            <p:blipFill>
              <a:blip r:embed="rId125"/>
              <a:stretch>
                <a:fillRect/>
              </a:stretch>
            </p:blipFill>
            <p:spPr>
              <a:xfrm>
                <a:off x="9412933" y="2482032"/>
                <a:ext cx="173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7" name="Freihand 36">
                <a:extLst>
                  <a:ext uri="{FF2B5EF4-FFF2-40B4-BE49-F238E27FC236}">
                    <a16:creationId xmlns:a16="http://schemas.microsoft.com/office/drawing/2014/main" id="{08A6C067-572A-4EF3-95CF-C903AF2438B0}"/>
                  </a:ext>
                </a:extLst>
              </p14:cNvPr>
              <p14:cNvContentPartPr/>
              <p14:nvPr/>
            </p14:nvContentPartPr>
            <p14:xfrm>
              <a:off x="10385293" y="1133472"/>
              <a:ext cx="40320" cy="412560"/>
            </p14:xfrm>
          </p:contentPart>
        </mc:Choice>
        <mc:Fallback>
          <p:pic>
            <p:nvPicPr>
              <p:cNvPr id="37" name="Freihand 36">
                <a:extLst>
                  <a:ext uri="{FF2B5EF4-FFF2-40B4-BE49-F238E27FC236}">
                    <a16:creationId xmlns:a16="http://schemas.microsoft.com/office/drawing/2014/main" id="{08A6C067-572A-4EF3-95CF-C903AF2438B0}"/>
                  </a:ext>
                </a:extLst>
              </p:cNvPr>
              <p:cNvPicPr/>
              <p:nvPr/>
            </p:nvPicPr>
            <p:blipFill>
              <a:blip r:embed="rId127"/>
              <a:stretch>
                <a:fillRect/>
              </a:stretch>
            </p:blipFill>
            <p:spPr>
              <a:xfrm>
                <a:off x="10380973" y="1129152"/>
                <a:ext cx="4896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8" name="Freihand 37">
                <a:extLst>
                  <a:ext uri="{FF2B5EF4-FFF2-40B4-BE49-F238E27FC236}">
                    <a16:creationId xmlns:a16="http://schemas.microsoft.com/office/drawing/2014/main" id="{5D60C295-74B9-413A-B79F-B0D02CF2AB4E}"/>
                  </a:ext>
                </a:extLst>
              </p14:cNvPr>
              <p14:cNvContentPartPr/>
              <p14:nvPr/>
            </p14:nvContentPartPr>
            <p14:xfrm>
              <a:off x="10385293" y="1979112"/>
              <a:ext cx="11160" cy="276480"/>
            </p14:xfrm>
          </p:contentPart>
        </mc:Choice>
        <mc:Fallback>
          <p:pic>
            <p:nvPicPr>
              <p:cNvPr id="38" name="Freihand 37">
                <a:extLst>
                  <a:ext uri="{FF2B5EF4-FFF2-40B4-BE49-F238E27FC236}">
                    <a16:creationId xmlns:a16="http://schemas.microsoft.com/office/drawing/2014/main" id="{5D60C295-74B9-413A-B79F-B0D02CF2AB4E}"/>
                  </a:ext>
                </a:extLst>
              </p:cNvPr>
              <p:cNvPicPr/>
              <p:nvPr/>
            </p:nvPicPr>
            <p:blipFill>
              <a:blip r:embed="rId129"/>
              <a:stretch>
                <a:fillRect/>
              </a:stretch>
            </p:blipFill>
            <p:spPr>
              <a:xfrm>
                <a:off x="10380973" y="1974792"/>
                <a:ext cx="198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9" name="Freihand 38">
                <a:extLst>
                  <a:ext uri="{FF2B5EF4-FFF2-40B4-BE49-F238E27FC236}">
                    <a16:creationId xmlns:a16="http://schemas.microsoft.com/office/drawing/2014/main" id="{5E3B6586-327D-460D-A6C9-B6547D135160}"/>
                  </a:ext>
                </a:extLst>
              </p14:cNvPr>
              <p14:cNvContentPartPr/>
              <p14:nvPr/>
            </p14:nvContentPartPr>
            <p14:xfrm>
              <a:off x="10319413" y="2442432"/>
              <a:ext cx="113040" cy="189000"/>
            </p14:xfrm>
          </p:contentPart>
        </mc:Choice>
        <mc:Fallback>
          <p:pic>
            <p:nvPicPr>
              <p:cNvPr id="39" name="Freihand 38">
                <a:extLst>
                  <a:ext uri="{FF2B5EF4-FFF2-40B4-BE49-F238E27FC236}">
                    <a16:creationId xmlns:a16="http://schemas.microsoft.com/office/drawing/2014/main" id="{5E3B6586-327D-460D-A6C9-B6547D135160}"/>
                  </a:ext>
                </a:extLst>
              </p:cNvPr>
              <p:cNvPicPr/>
              <p:nvPr/>
            </p:nvPicPr>
            <p:blipFill>
              <a:blip r:embed="rId131"/>
              <a:stretch>
                <a:fillRect/>
              </a:stretch>
            </p:blipFill>
            <p:spPr>
              <a:xfrm>
                <a:off x="10315093" y="2438112"/>
                <a:ext cx="1216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0" name="Freihand 39">
                <a:extLst>
                  <a:ext uri="{FF2B5EF4-FFF2-40B4-BE49-F238E27FC236}">
                    <a16:creationId xmlns:a16="http://schemas.microsoft.com/office/drawing/2014/main" id="{AB8C97D6-8C6A-4AAB-8192-BA9BFED3CB74}"/>
                  </a:ext>
                </a:extLst>
              </p14:cNvPr>
              <p14:cNvContentPartPr/>
              <p14:nvPr/>
            </p14:nvContentPartPr>
            <p14:xfrm>
              <a:off x="10359733" y="2406792"/>
              <a:ext cx="100800" cy="20160"/>
            </p14:xfrm>
          </p:contentPart>
        </mc:Choice>
        <mc:Fallback>
          <p:pic>
            <p:nvPicPr>
              <p:cNvPr id="40" name="Freihand 39">
                <a:extLst>
                  <a:ext uri="{FF2B5EF4-FFF2-40B4-BE49-F238E27FC236}">
                    <a16:creationId xmlns:a16="http://schemas.microsoft.com/office/drawing/2014/main" id="{AB8C97D6-8C6A-4AAB-8192-BA9BFED3CB74}"/>
                  </a:ext>
                </a:extLst>
              </p:cNvPr>
              <p:cNvPicPr/>
              <p:nvPr/>
            </p:nvPicPr>
            <p:blipFill>
              <a:blip r:embed="rId133"/>
              <a:stretch>
                <a:fillRect/>
              </a:stretch>
            </p:blipFill>
            <p:spPr>
              <a:xfrm>
                <a:off x="10355413" y="2402472"/>
                <a:ext cx="109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2" name="Freihand 41">
                <a:extLst>
                  <a:ext uri="{FF2B5EF4-FFF2-40B4-BE49-F238E27FC236}">
                    <a16:creationId xmlns:a16="http://schemas.microsoft.com/office/drawing/2014/main" id="{4A2AFA31-9CFB-4682-8B17-432059236AFF}"/>
                  </a:ext>
                </a:extLst>
              </p14:cNvPr>
              <p14:cNvContentPartPr/>
              <p14:nvPr/>
            </p14:nvContentPartPr>
            <p14:xfrm>
              <a:off x="9624613" y="2575992"/>
              <a:ext cx="30240" cy="37440"/>
            </p14:xfrm>
          </p:contentPart>
        </mc:Choice>
        <mc:Fallback>
          <p:pic>
            <p:nvPicPr>
              <p:cNvPr id="42" name="Freihand 41">
                <a:extLst>
                  <a:ext uri="{FF2B5EF4-FFF2-40B4-BE49-F238E27FC236}">
                    <a16:creationId xmlns:a16="http://schemas.microsoft.com/office/drawing/2014/main" id="{4A2AFA31-9CFB-4682-8B17-432059236AFF}"/>
                  </a:ext>
                </a:extLst>
              </p:cNvPr>
              <p:cNvPicPr/>
              <p:nvPr/>
            </p:nvPicPr>
            <p:blipFill>
              <a:blip r:embed="rId135"/>
              <a:stretch>
                <a:fillRect/>
              </a:stretch>
            </p:blipFill>
            <p:spPr>
              <a:xfrm>
                <a:off x="9620293" y="2571672"/>
                <a:ext cx="38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3" name="Freihand 42">
                <a:extLst>
                  <a:ext uri="{FF2B5EF4-FFF2-40B4-BE49-F238E27FC236}">
                    <a16:creationId xmlns:a16="http://schemas.microsoft.com/office/drawing/2014/main" id="{A1C734A2-4BFE-42FF-BD9E-6D0A703EF5A3}"/>
                  </a:ext>
                </a:extLst>
              </p14:cNvPr>
              <p14:cNvContentPartPr/>
              <p14:nvPr/>
            </p14:nvContentPartPr>
            <p14:xfrm>
              <a:off x="9612373" y="2476992"/>
              <a:ext cx="86040" cy="249840"/>
            </p14:xfrm>
          </p:contentPart>
        </mc:Choice>
        <mc:Fallback>
          <p:pic>
            <p:nvPicPr>
              <p:cNvPr id="43" name="Freihand 42">
                <a:extLst>
                  <a:ext uri="{FF2B5EF4-FFF2-40B4-BE49-F238E27FC236}">
                    <a16:creationId xmlns:a16="http://schemas.microsoft.com/office/drawing/2014/main" id="{A1C734A2-4BFE-42FF-BD9E-6D0A703EF5A3}"/>
                  </a:ext>
                </a:extLst>
              </p:cNvPr>
              <p:cNvPicPr/>
              <p:nvPr/>
            </p:nvPicPr>
            <p:blipFill>
              <a:blip r:embed="rId137"/>
              <a:stretch>
                <a:fillRect/>
              </a:stretch>
            </p:blipFill>
            <p:spPr>
              <a:xfrm>
                <a:off x="9608053" y="2472672"/>
                <a:ext cx="94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4" name="Freihand 43">
                <a:extLst>
                  <a:ext uri="{FF2B5EF4-FFF2-40B4-BE49-F238E27FC236}">
                    <a16:creationId xmlns:a16="http://schemas.microsoft.com/office/drawing/2014/main" id="{AFAC7379-386C-43C7-BE13-20780AE73D2B}"/>
                  </a:ext>
                </a:extLst>
              </p14:cNvPr>
              <p14:cNvContentPartPr/>
              <p14:nvPr/>
            </p14:nvContentPartPr>
            <p14:xfrm>
              <a:off x="9729373" y="2496072"/>
              <a:ext cx="58320" cy="118080"/>
            </p14:xfrm>
          </p:contentPart>
        </mc:Choice>
        <mc:Fallback>
          <p:pic>
            <p:nvPicPr>
              <p:cNvPr id="44" name="Freihand 43">
                <a:extLst>
                  <a:ext uri="{FF2B5EF4-FFF2-40B4-BE49-F238E27FC236}">
                    <a16:creationId xmlns:a16="http://schemas.microsoft.com/office/drawing/2014/main" id="{AFAC7379-386C-43C7-BE13-20780AE73D2B}"/>
                  </a:ext>
                </a:extLst>
              </p:cNvPr>
              <p:cNvPicPr/>
              <p:nvPr/>
            </p:nvPicPr>
            <p:blipFill>
              <a:blip r:embed="rId139"/>
              <a:stretch>
                <a:fillRect/>
              </a:stretch>
            </p:blipFill>
            <p:spPr>
              <a:xfrm>
                <a:off x="9725053" y="2491752"/>
                <a:ext cx="66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5" name="Freihand 44">
                <a:extLst>
                  <a:ext uri="{FF2B5EF4-FFF2-40B4-BE49-F238E27FC236}">
                    <a16:creationId xmlns:a16="http://schemas.microsoft.com/office/drawing/2014/main" id="{368A791F-7665-4F3A-8B36-C48C3C196657}"/>
                  </a:ext>
                </a:extLst>
              </p14:cNvPr>
              <p14:cNvContentPartPr/>
              <p14:nvPr/>
            </p14:nvContentPartPr>
            <p14:xfrm>
              <a:off x="9783013" y="2445312"/>
              <a:ext cx="137160" cy="159840"/>
            </p14:xfrm>
          </p:contentPart>
        </mc:Choice>
        <mc:Fallback>
          <p:pic>
            <p:nvPicPr>
              <p:cNvPr id="45" name="Freihand 44">
                <a:extLst>
                  <a:ext uri="{FF2B5EF4-FFF2-40B4-BE49-F238E27FC236}">
                    <a16:creationId xmlns:a16="http://schemas.microsoft.com/office/drawing/2014/main" id="{368A791F-7665-4F3A-8B36-C48C3C196657}"/>
                  </a:ext>
                </a:extLst>
              </p:cNvPr>
              <p:cNvPicPr/>
              <p:nvPr/>
            </p:nvPicPr>
            <p:blipFill>
              <a:blip r:embed="rId141"/>
              <a:stretch>
                <a:fillRect/>
              </a:stretch>
            </p:blipFill>
            <p:spPr>
              <a:xfrm>
                <a:off x="9778693" y="2440992"/>
                <a:ext cx="145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6" name="Freihand 45">
                <a:extLst>
                  <a:ext uri="{FF2B5EF4-FFF2-40B4-BE49-F238E27FC236}">
                    <a16:creationId xmlns:a16="http://schemas.microsoft.com/office/drawing/2014/main" id="{99938029-A18A-4A05-B488-F6D149783F7C}"/>
                  </a:ext>
                </a:extLst>
              </p14:cNvPr>
              <p14:cNvContentPartPr/>
              <p14:nvPr/>
            </p14:nvContentPartPr>
            <p14:xfrm>
              <a:off x="10440013" y="2420832"/>
              <a:ext cx="74520" cy="277560"/>
            </p14:xfrm>
          </p:contentPart>
        </mc:Choice>
        <mc:Fallback>
          <p:pic>
            <p:nvPicPr>
              <p:cNvPr id="46" name="Freihand 45">
                <a:extLst>
                  <a:ext uri="{FF2B5EF4-FFF2-40B4-BE49-F238E27FC236}">
                    <a16:creationId xmlns:a16="http://schemas.microsoft.com/office/drawing/2014/main" id="{99938029-A18A-4A05-B488-F6D149783F7C}"/>
                  </a:ext>
                </a:extLst>
              </p:cNvPr>
              <p:cNvPicPr/>
              <p:nvPr/>
            </p:nvPicPr>
            <p:blipFill>
              <a:blip r:embed="rId143"/>
              <a:stretch>
                <a:fillRect/>
              </a:stretch>
            </p:blipFill>
            <p:spPr>
              <a:xfrm>
                <a:off x="10435693" y="2416512"/>
                <a:ext cx="831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7" name="Freihand 46">
                <a:extLst>
                  <a:ext uri="{FF2B5EF4-FFF2-40B4-BE49-F238E27FC236}">
                    <a16:creationId xmlns:a16="http://schemas.microsoft.com/office/drawing/2014/main" id="{A86A4B0D-25F9-48BE-92D0-ACCEF5ACAE03}"/>
                  </a:ext>
                </a:extLst>
              </p14:cNvPr>
              <p14:cNvContentPartPr/>
              <p14:nvPr/>
            </p14:nvContentPartPr>
            <p14:xfrm>
              <a:off x="10504093" y="2509752"/>
              <a:ext cx="69120" cy="69120"/>
            </p14:xfrm>
          </p:contentPart>
        </mc:Choice>
        <mc:Fallback>
          <p:pic>
            <p:nvPicPr>
              <p:cNvPr id="47" name="Freihand 46">
                <a:extLst>
                  <a:ext uri="{FF2B5EF4-FFF2-40B4-BE49-F238E27FC236}">
                    <a16:creationId xmlns:a16="http://schemas.microsoft.com/office/drawing/2014/main" id="{A86A4B0D-25F9-48BE-92D0-ACCEF5ACAE03}"/>
                  </a:ext>
                </a:extLst>
              </p:cNvPr>
              <p:cNvPicPr/>
              <p:nvPr/>
            </p:nvPicPr>
            <p:blipFill>
              <a:blip r:embed="rId145"/>
              <a:stretch>
                <a:fillRect/>
              </a:stretch>
            </p:blipFill>
            <p:spPr>
              <a:xfrm>
                <a:off x="10499773" y="2505432"/>
                <a:ext cx="77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8" name="Freihand 47">
                <a:extLst>
                  <a:ext uri="{FF2B5EF4-FFF2-40B4-BE49-F238E27FC236}">
                    <a16:creationId xmlns:a16="http://schemas.microsoft.com/office/drawing/2014/main" id="{358CCCA6-F855-46D0-A8A7-BA0F3E5B8E33}"/>
                  </a:ext>
                </a:extLst>
              </p14:cNvPr>
              <p14:cNvContentPartPr/>
              <p14:nvPr/>
            </p14:nvContentPartPr>
            <p14:xfrm>
              <a:off x="10582933" y="2445312"/>
              <a:ext cx="171360" cy="144000"/>
            </p14:xfrm>
          </p:contentPart>
        </mc:Choice>
        <mc:Fallback>
          <p:pic>
            <p:nvPicPr>
              <p:cNvPr id="48" name="Freihand 47">
                <a:extLst>
                  <a:ext uri="{FF2B5EF4-FFF2-40B4-BE49-F238E27FC236}">
                    <a16:creationId xmlns:a16="http://schemas.microsoft.com/office/drawing/2014/main" id="{358CCCA6-F855-46D0-A8A7-BA0F3E5B8E33}"/>
                  </a:ext>
                </a:extLst>
              </p:cNvPr>
              <p:cNvPicPr/>
              <p:nvPr/>
            </p:nvPicPr>
            <p:blipFill>
              <a:blip r:embed="rId147"/>
              <a:stretch>
                <a:fillRect/>
              </a:stretch>
            </p:blipFill>
            <p:spPr>
              <a:xfrm>
                <a:off x="10578613" y="2440992"/>
                <a:ext cx="180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0987" name="Freihand 210986">
                <a:extLst>
                  <a:ext uri="{FF2B5EF4-FFF2-40B4-BE49-F238E27FC236}">
                    <a16:creationId xmlns:a16="http://schemas.microsoft.com/office/drawing/2014/main" id="{F4E46585-273F-480B-B1A0-D5A9FA2CA213}"/>
                  </a:ext>
                </a:extLst>
              </p14:cNvPr>
              <p14:cNvContentPartPr/>
              <p14:nvPr/>
            </p14:nvContentPartPr>
            <p14:xfrm>
              <a:off x="9460813" y="2747712"/>
              <a:ext cx="148680" cy="1080000"/>
            </p14:xfrm>
          </p:contentPart>
        </mc:Choice>
        <mc:Fallback>
          <p:pic>
            <p:nvPicPr>
              <p:cNvPr id="210987" name="Freihand 210986">
                <a:extLst>
                  <a:ext uri="{FF2B5EF4-FFF2-40B4-BE49-F238E27FC236}">
                    <a16:creationId xmlns:a16="http://schemas.microsoft.com/office/drawing/2014/main" id="{F4E46585-273F-480B-B1A0-D5A9FA2CA213}"/>
                  </a:ext>
                </a:extLst>
              </p:cNvPr>
              <p:cNvPicPr/>
              <p:nvPr/>
            </p:nvPicPr>
            <p:blipFill>
              <a:blip r:embed="rId149"/>
              <a:stretch>
                <a:fillRect/>
              </a:stretch>
            </p:blipFill>
            <p:spPr>
              <a:xfrm>
                <a:off x="9456493" y="2743392"/>
                <a:ext cx="157320" cy="1088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0988" name="Freihand 210987">
                <a:extLst>
                  <a:ext uri="{FF2B5EF4-FFF2-40B4-BE49-F238E27FC236}">
                    <a16:creationId xmlns:a16="http://schemas.microsoft.com/office/drawing/2014/main" id="{84DBE796-BFA1-44A8-A453-0DF30BE69169}"/>
                  </a:ext>
                </a:extLst>
              </p14:cNvPr>
              <p14:cNvContentPartPr/>
              <p14:nvPr/>
            </p14:nvContentPartPr>
            <p14:xfrm>
              <a:off x="9248773" y="3681912"/>
              <a:ext cx="1937880" cy="74520"/>
            </p14:xfrm>
          </p:contentPart>
        </mc:Choice>
        <mc:Fallback>
          <p:pic>
            <p:nvPicPr>
              <p:cNvPr id="210988" name="Freihand 210987">
                <a:extLst>
                  <a:ext uri="{FF2B5EF4-FFF2-40B4-BE49-F238E27FC236}">
                    <a16:creationId xmlns:a16="http://schemas.microsoft.com/office/drawing/2014/main" id="{84DBE796-BFA1-44A8-A453-0DF30BE69169}"/>
                  </a:ext>
                </a:extLst>
              </p:cNvPr>
              <p:cNvPicPr/>
              <p:nvPr/>
            </p:nvPicPr>
            <p:blipFill>
              <a:blip r:embed="rId151"/>
              <a:stretch>
                <a:fillRect/>
              </a:stretch>
            </p:blipFill>
            <p:spPr>
              <a:xfrm>
                <a:off x="9244453" y="3677592"/>
                <a:ext cx="1946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0989" name="Freihand 210988">
                <a:extLst>
                  <a:ext uri="{FF2B5EF4-FFF2-40B4-BE49-F238E27FC236}">
                    <a16:creationId xmlns:a16="http://schemas.microsoft.com/office/drawing/2014/main" id="{AF1A354A-EE55-4577-919D-7F59DA08A7B3}"/>
                  </a:ext>
                </a:extLst>
              </p14:cNvPr>
              <p14:cNvContentPartPr/>
              <p14:nvPr/>
            </p14:nvContentPartPr>
            <p14:xfrm>
              <a:off x="11082973" y="3555912"/>
              <a:ext cx="254880" cy="322200"/>
            </p14:xfrm>
          </p:contentPart>
        </mc:Choice>
        <mc:Fallback>
          <p:pic>
            <p:nvPicPr>
              <p:cNvPr id="210989" name="Freihand 210988">
                <a:extLst>
                  <a:ext uri="{FF2B5EF4-FFF2-40B4-BE49-F238E27FC236}">
                    <a16:creationId xmlns:a16="http://schemas.microsoft.com/office/drawing/2014/main" id="{AF1A354A-EE55-4577-919D-7F59DA08A7B3}"/>
                  </a:ext>
                </a:extLst>
              </p:cNvPr>
              <p:cNvPicPr/>
              <p:nvPr/>
            </p:nvPicPr>
            <p:blipFill>
              <a:blip r:embed="rId153"/>
              <a:stretch>
                <a:fillRect/>
              </a:stretch>
            </p:blipFill>
            <p:spPr>
              <a:xfrm>
                <a:off x="11078653" y="3551592"/>
                <a:ext cx="2635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0990" name="Freihand 210989">
                <a:extLst>
                  <a:ext uri="{FF2B5EF4-FFF2-40B4-BE49-F238E27FC236}">
                    <a16:creationId xmlns:a16="http://schemas.microsoft.com/office/drawing/2014/main" id="{BFFC2614-48FD-4680-AB4A-44E14E03420F}"/>
                  </a:ext>
                </a:extLst>
              </p14:cNvPr>
              <p14:cNvContentPartPr/>
              <p14:nvPr/>
            </p14:nvContentPartPr>
            <p14:xfrm>
              <a:off x="9380533" y="2630352"/>
              <a:ext cx="353160" cy="282240"/>
            </p14:xfrm>
          </p:contentPart>
        </mc:Choice>
        <mc:Fallback>
          <p:pic>
            <p:nvPicPr>
              <p:cNvPr id="210990" name="Freihand 210989">
                <a:extLst>
                  <a:ext uri="{FF2B5EF4-FFF2-40B4-BE49-F238E27FC236}">
                    <a16:creationId xmlns:a16="http://schemas.microsoft.com/office/drawing/2014/main" id="{BFFC2614-48FD-4680-AB4A-44E14E03420F}"/>
                  </a:ext>
                </a:extLst>
              </p:cNvPr>
              <p:cNvPicPr/>
              <p:nvPr/>
            </p:nvPicPr>
            <p:blipFill>
              <a:blip r:embed="rId155"/>
              <a:stretch>
                <a:fillRect/>
              </a:stretch>
            </p:blipFill>
            <p:spPr>
              <a:xfrm>
                <a:off x="9376213" y="2626032"/>
                <a:ext cx="3618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0992" name="Freihand 210991">
                <a:extLst>
                  <a:ext uri="{FF2B5EF4-FFF2-40B4-BE49-F238E27FC236}">
                    <a16:creationId xmlns:a16="http://schemas.microsoft.com/office/drawing/2014/main" id="{9CB52154-3FC0-4C42-8C6E-D0D8AEDD850C}"/>
                  </a:ext>
                </a:extLst>
              </p14:cNvPr>
              <p14:cNvContentPartPr/>
              <p14:nvPr/>
            </p14:nvContentPartPr>
            <p14:xfrm>
              <a:off x="9007573" y="2703072"/>
              <a:ext cx="140760" cy="214200"/>
            </p14:xfrm>
          </p:contentPart>
        </mc:Choice>
        <mc:Fallback>
          <p:pic>
            <p:nvPicPr>
              <p:cNvPr id="210992" name="Freihand 210991">
                <a:extLst>
                  <a:ext uri="{FF2B5EF4-FFF2-40B4-BE49-F238E27FC236}">
                    <a16:creationId xmlns:a16="http://schemas.microsoft.com/office/drawing/2014/main" id="{9CB52154-3FC0-4C42-8C6E-D0D8AEDD850C}"/>
                  </a:ext>
                </a:extLst>
              </p:cNvPr>
              <p:cNvPicPr/>
              <p:nvPr/>
            </p:nvPicPr>
            <p:blipFill>
              <a:blip r:embed="rId157"/>
              <a:stretch>
                <a:fillRect/>
              </a:stretch>
            </p:blipFill>
            <p:spPr>
              <a:xfrm>
                <a:off x="9003253" y="2698752"/>
                <a:ext cx="149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0993" name="Freihand 210992">
                <a:extLst>
                  <a:ext uri="{FF2B5EF4-FFF2-40B4-BE49-F238E27FC236}">
                    <a16:creationId xmlns:a16="http://schemas.microsoft.com/office/drawing/2014/main" id="{AF5AF033-E5A7-42CC-B673-27869D297C2E}"/>
                  </a:ext>
                </a:extLst>
              </p14:cNvPr>
              <p14:cNvContentPartPr/>
              <p14:nvPr/>
            </p14:nvContentPartPr>
            <p14:xfrm>
              <a:off x="9064813" y="2804232"/>
              <a:ext cx="82080" cy="18000"/>
            </p14:xfrm>
          </p:contentPart>
        </mc:Choice>
        <mc:Fallback>
          <p:pic>
            <p:nvPicPr>
              <p:cNvPr id="210993" name="Freihand 210992">
                <a:extLst>
                  <a:ext uri="{FF2B5EF4-FFF2-40B4-BE49-F238E27FC236}">
                    <a16:creationId xmlns:a16="http://schemas.microsoft.com/office/drawing/2014/main" id="{AF5AF033-E5A7-42CC-B673-27869D297C2E}"/>
                  </a:ext>
                </a:extLst>
              </p:cNvPr>
              <p:cNvPicPr/>
              <p:nvPr/>
            </p:nvPicPr>
            <p:blipFill>
              <a:blip r:embed="rId159"/>
              <a:stretch>
                <a:fillRect/>
              </a:stretch>
            </p:blipFill>
            <p:spPr>
              <a:xfrm>
                <a:off x="9060493" y="2799912"/>
                <a:ext cx="90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0994" name="Freihand 210993">
                <a:extLst>
                  <a:ext uri="{FF2B5EF4-FFF2-40B4-BE49-F238E27FC236}">
                    <a16:creationId xmlns:a16="http://schemas.microsoft.com/office/drawing/2014/main" id="{8A932F75-56C2-4EB3-8B82-86F74C933A78}"/>
                  </a:ext>
                </a:extLst>
              </p14:cNvPr>
              <p14:cNvContentPartPr/>
              <p14:nvPr/>
            </p14:nvContentPartPr>
            <p14:xfrm>
              <a:off x="9143293" y="2704512"/>
              <a:ext cx="167400" cy="165960"/>
            </p14:xfrm>
          </p:contentPart>
        </mc:Choice>
        <mc:Fallback>
          <p:pic>
            <p:nvPicPr>
              <p:cNvPr id="210994" name="Freihand 210993">
                <a:extLst>
                  <a:ext uri="{FF2B5EF4-FFF2-40B4-BE49-F238E27FC236}">
                    <a16:creationId xmlns:a16="http://schemas.microsoft.com/office/drawing/2014/main" id="{8A932F75-56C2-4EB3-8B82-86F74C933A78}"/>
                  </a:ext>
                </a:extLst>
              </p:cNvPr>
              <p:cNvPicPr/>
              <p:nvPr/>
            </p:nvPicPr>
            <p:blipFill>
              <a:blip r:embed="rId161"/>
              <a:stretch>
                <a:fillRect/>
              </a:stretch>
            </p:blipFill>
            <p:spPr>
              <a:xfrm>
                <a:off x="9138973" y="2700192"/>
                <a:ext cx="176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0995" name="Freihand 210994">
                <a:extLst>
                  <a:ext uri="{FF2B5EF4-FFF2-40B4-BE49-F238E27FC236}">
                    <a16:creationId xmlns:a16="http://schemas.microsoft.com/office/drawing/2014/main" id="{BF1DA004-D51A-4EFB-8231-11FE547D77B7}"/>
                  </a:ext>
                </a:extLst>
              </p14:cNvPr>
              <p14:cNvContentPartPr/>
              <p14:nvPr/>
            </p14:nvContentPartPr>
            <p14:xfrm>
              <a:off x="9296653" y="2746632"/>
              <a:ext cx="109080" cy="135360"/>
            </p14:xfrm>
          </p:contentPart>
        </mc:Choice>
        <mc:Fallback>
          <p:pic>
            <p:nvPicPr>
              <p:cNvPr id="210995" name="Freihand 210994">
                <a:extLst>
                  <a:ext uri="{FF2B5EF4-FFF2-40B4-BE49-F238E27FC236}">
                    <a16:creationId xmlns:a16="http://schemas.microsoft.com/office/drawing/2014/main" id="{BF1DA004-D51A-4EFB-8231-11FE547D77B7}"/>
                  </a:ext>
                </a:extLst>
              </p:cNvPr>
              <p:cNvPicPr/>
              <p:nvPr/>
            </p:nvPicPr>
            <p:blipFill>
              <a:blip r:embed="rId163"/>
              <a:stretch>
                <a:fillRect/>
              </a:stretch>
            </p:blipFill>
            <p:spPr>
              <a:xfrm>
                <a:off x="9292333" y="2742312"/>
                <a:ext cx="117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0997" name="Freihand 210996">
                <a:extLst>
                  <a:ext uri="{FF2B5EF4-FFF2-40B4-BE49-F238E27FC236}">
                    <a16:creationId xmlns:a16="http://schemas.microsoft.com/office/drawing/2014/main" id="{D39FDC9F-8274-43E4-A738-0A84C82790F1}"/>
                  </a:ext>
                </a:extLst>
              </p14:cNvPr>
              <p14:cNvContentPartPr/>
              <p14:nvPr/>
            </p14:nvContentPartPr>
            <p14:xfrm>
              <a:off x="10893613" y="3799992"/>
              <a:ext cx="79920" cy="184680"/>
            </p14:xfrm>
          </p:contentPart>
        </mc:Choice>
        <mc:Fallback>
          <p:pic>
            <p:nvPicPr>
              <p:cNvPr id="210997" name="Freihand 210996">
                <a:extLst>
                  <a:ext uri="{FF2B5EF4-FFF2-40B4-BE49-F238E27FC236}">
                    <a16:creationId xmlns:a16="http://schemas.microsoft.com/office/drawing/2014/main" id="{D39FDC9F-8274-43E4-A738-0A84C82790F1}"/>
                  </a:ext>
                </a:extLst>
              </p:cNvPr>
              <p:cNvPicPr/>
              <p:nvPr/>
            </p:nvPicPr>
            <p:blipFill>
              <a:blip r:embed="rId165"/>
              <a:stretch>
                <a:fillRect/>
              </a:stretch>
            </p:blipFill>
            <p:spPr>
              <a:xfrm>
                <a:off x="10889293" y="3795672"/>
                <a:ext cx="88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0998" name="Freihand 210997">
                <a:extLst>
                  <a:ext uri="{FF2B5EF4-FFF2-40B4-BE49-F238E27FC236}">
                    <a16:creationId xmlns:a16="http://schemas.microsoft.com/office/drawing/2014/main" id="{BB98CD1B-77D4-4A1E-B5C1-4E260CE8FFC9}"/>
                  </a:ext>
                </a:extLst>
              </p14:cNvPr>
              <p14:cNvContentPartPr/>
              <p14:nvPr/>
            </p14:nvContentPartPr>
            <p14:xfrm>
              <a:off x="10977493" y="3832752"/>
              <a:ext cx="269640" cy="209160"/>
            </p14:xfrm>
          </p:contentPart>
        </mc:Choice>
        <mc:Fallback>
          <p:pic>
            <p:nvPicPr>
              <p:cNvPr id="210998" name="Freihand 210997">
                <a:extLst>
                  <a:ext uri="{FF2B5EF4-FFF2-40B4-BE49-F238E27FC236}">
                    <a16:creationId xmlns:a16="http://schemas.microsoft.com/office/drawing/2014/main" id="{BB98CD1B-77D4-4A1E-B5C1-4E260CE8FFC9}"/>
                  </a:ext>
                </a:extLst>
              </p:cNvPr>
              <p:cNvPicPr/>
              <p:nvPr/>
            </p:nvPicPr>
            <p:blipFill>
              <a:blip r:embed="rId167"/>
              <a:stretch>
                <a:fillRect/>
              </a:stretch>
            </p:blipFill>
            <p:spPr>
              <a:xfrm>
                <a:off x="10973173" y="3828432"/>
                <a:ext cx="278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0999" name="Freihand 210998">
                <a:extLst>
                  <a:ext uri="{FF2B5EF4-FFF2-40B4-BE49-F238E27FC236}">
                    <a16:creationId xmlns:a16="http://schemas.microsoft.com/office/drawing/2014/main" id="{AF415B53-E7BF-490E-A9AB-C1ACE18E5FBA}"/>
                  </a:ext>
                </a:extLst>
              </p14:cNvPr>
              <p14:cNvContentPartPr/>
              <p14:nvPr/>
            </p14:nvContentPartPr>
            <p14:xfrm>
              <a:off x="11273053" y="3897912"/>
              <a:ext cx="81360" cy="95040"/>
            </p14:xfrm>
          </p:contentPart>
        </mc:Choice>
        <mc:Fallback>
          <p:pic>
            <p:nvPicPr>
              <p:cNvPr id="210999" name="Freihand 210998">
                <a:extLst>
                  <a:ext uri="{FF2B5EF4-FFF2-40B4-BE49-F238E27FC236}">
                    <a16:creationId xmlns:a16="http://schemas.microsoft.com/office/drawing/2014/main" id="{AF415B53-E7BF-490E-A9AB-C1ACE18E5FBA}"/>
                  </a:ext>
                </a:extLst>
              </p:cNvPr>
              <p:cNvPicPr/>
              <p:nvPr/>
            </p:nvPicPr>
            <p:blipFill>
              <a:blip r:embed="rId169"/>
              <a:stretch>
                <a:fillRect/>
              </a:stretch>
            </p:blipFill>
            <p:spPr>
              <a:xfrm>
                <a:off x="11268733" y="3893592"/>
                <a:ext cx="90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1000" name="Freihand 210999">
                <a:extLst>
                  <a:ext uri="{FF2B5EF4-FFF2-40B4-BE49-F238E27FC236}">
                    <a16:creationId xmlns:a16="http://schemas.microsoft.com/office/drawing/2014/main" id="{C8A4150B-E7B7-4136-AB2F-53B62A302C5D}"/>
                  </a:ext>
                </a:extLst>
              </p14:cNvPr>
              <p14:cNvContentPartPr/>
              <p14:nvPr/>
            </p14:nvContentPartPr>
            <p14:xfrm>
              <a:off x="11275573" y="3928872"/>
              <a:ext cx="81360" cy="22680"/>
            </p14:xfrm>
          </p:contentPart>
        </mc:Choice>
        <mc:Fallback>
          <p:pic>
            <p:nvPicPr>
              <p:cNvPr id="211000" name="Freihand 210999">
                <a:extLst>
                  <a:ext uri="{FF2B5EF4-FFF2-40B4-BE49-F238E27FC236}">
                    <a16:creationId xmlns:a16="http://schemas.microsoft.com/office/drawing/2014/main" id="{C8A4150B-E7B7-4136-AB2F-53B62A302C5D}"/>
                  </a:ext>
                </a:extLst>
              </p:cNvPr>
              <p:cNvPicPr/>
              <p:nvPr/>
            </p:nvPicPr>
            <p:blipFill>
              <a:blip r:embed="rId171"/>
              <a:stretch>
                <a:fillRect/>
              </a:stretch>
            </p:blipFill>
            <p:spPr>
              <a:xfrm>
                <a:off x="11271253" y="3924552"/>
                <a:ext cx="90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1001" name="Freihand 211000">
                <a:extLst>
                  <a:ext uri="{FF2B5EF4-FFF2-40B4-BE49-F238E27FC236}">
                    <a16:creationId xmlns:a16="http://schemas.microsoft.com/office/drawing/2014/main" id="{9E9C44F7-D1CD-48FB-BDAD-DD546C458150}"/>
                  </a:ext>
                </a:extLst>
              </p14:cNvPr>
              <p14:cNvContentPartPr/>
              <p14:nvPr/>
            </p14:nvContentPartPr>
            <p14:xfrm>
              <a:off x="11361253" y="3843192"/>
              <a:ext cx="245520" cy="147960"/>
            </p14:xfrm>
          </p:contentPart>
        </mc:Choice>
        <mc:Fallback>
          <p:pic>
            <p:nvPicPr>
              <p:cNvPr id="211001" name="Freihand 211000">
                <a:extLst>
                  <a:ext uri="{FF2B5EF4-FFF2-40B4-BE49-F238E27FC236}">
                    <a16:creationId xmlns:a16="http://schemas.microsoft.com/office/drawing/2014/main" id="{9E9C44F7-D1CD-48FB-BDAD-DD546C458150}"/>
                  </a:ext>
                </a:extLst>
              </p:cNvPr>
              <p:cNvPicPr/>
              <p:nvPr/>
            </p:nvPicPr>
            <p:blipFill>
              <a:blip r:embed="rId173"/>
              <a:stretch>
                <a:fillRect/>
              </a:stretch>
            </p:blipFill>
            <p:spPr>
              <a:xfrm>
                <a:off x="11356933" y="3838872"/>
                <a:ext cx="254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1002" name="Freihand 211001">
                <a:extLst>
                  <a:ext uri="{FF2B5EF4-FFF2-40B4-BE49-F238E27FC236}">
                    <a16:creationId xmlns:a16="http://schemas.microsoft.com/office/drawing/2014/main" id="{230BD497-DBA3-4869-A005-CEBD45FAEFDD}"/>
                  </a:ext>
                </a:extLst>
              </p14:cNvPr>
              <p14:cNvContentPartPr/>
              <p14:nvPr/>
            </p14:nvContentPartPr>
            <p14:xfrm>
              <a:off x="9889573" y="2845632"/>
              <a:ext cx="926640" cy="591840"/>
            </p14:xfrm>
          </p:contentPart>
        </mc:Choice>
        <mc:Fallback>
          <p:pic>
            <p:nvPicPr>
              <p:cNvPr id="211002" name="Freihand 211001">
                <a:extLst>
                  <a:ext uri="{FF2B5EF4-FFF2-40B4-BE49-F238E27FC236}">
                    <a16:creationId xmlns:a16="http://schemas.microsoft.com/office/drawing/2014/main" id="{230BD497-DBA3-4869-A005-CEBD45FAEFDD}"/>
                  </a:ext>
                </a:extLst>
              </p:cNvPr>
              <p:cNvPicPr/>
              <p:nvPr/>
            </p:nvPicPr>
            <p:blipFill>
              <a:blip r:embed="rId175"/>
              <a:stretch>
                <a:fillRect/>
              </a:stretch>
            </p:blipFill>
            <p:spPr>
              <a:xfrm>
                <a:off x="9885253" y="2841312"/>
                <a:ext cx="93528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1003" name="Freihand 211002">
                <a:extLst>
                  <a:ext uri="{FF2B5EF4-FFF2-40B4-BE49-F238E27FC236}">
                    <a16:creationId xmlns:a16="http://schemas.microsoft.com/office/drawing/2014/main" id="{DBBDD4AD-20B9-42C8-ABC2-F65C788AEB2F}"/>
                  </a:ext>
                </a:extLst>
              </p14:cNvPr>
              <p14:cNvContentPartPr/>
              <p14:nvPr/>
            </p14:nvContentPartPr>
            <p14:xfrm>
              <a:off x="10710733" y="3010872"/>
              <a:ext cx="224280" cy="115920"/>
            </p14:xfrm>
          </p:contentPart>
        </mc:Choice>
        <mc:Fallback>
          <p:pic>
            <p:nvPicPr>
              <p:cNvPr id="211003" name="Freihand 211002">
                <a:extLst>
                  <a:ext uri="{FF2B5EF4-FFF2-40B4-BE49-F238E27FC236}">
                    <a16:creationId xmlns:a16="http://schemas.microsoft.com/office/drawing/2014/main" id="{DBBDD4AD-20B9-42C8-ABC2-F65C788AEB2F}"/>
                  </a:ext>
                </a:extLst>
              </p:cNvPr>
              <p:cNvPicPr/>
              <p:nvPr/>
            </p:nvPicPr>
            <p:blipFill>
              <a:blip r:embed="rId177"/>
              <a:stretch>
                <a:fillRect/>
              </a:stretch>
            </p:blipFill>
            <p:spPr>
              <a:xfrm>
                <a:off x="10706413" y="3006552"/>
                <a:ext cx="232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1004" name="Freihand 211003">
                <a:extLst>
                  <a:ext uri="{FF2B5EF4-FFF2-40B4-BE49-F238E27FC236}">
                    <a16:creationId xmlns:a16="http://schemas.microsoft.com/office/drawing/2014/main" id="{9B0080E8-CC72-47CB-8345-79E8A15A63D3}"/>
                  </a:ext>
                </a:extLst>
              </p14:cNvPr>
              <p14:cNvContentPartPr/>
              <p14:nvPr/>
            </p14:nvContentPartPr>
            <p14:xfrm>
              <a:off x="10613893" y="3021312"/>
              <a:ext cx="240840" cy="169200"/>
            </p14:xfrm>
          </p:contentPart>
        </mc:Choice>
        <mc:Fallback>
          <p:pic>
            <p:nvPicPr>
              <p:cNvPr id="211004" name="Freihand 211003">
                <a:extLst>
                  <a:ext uri="{FF2B5EF4-FFF2-40B4-BE49-F238E27FC236}">
                    <a16:creationId xmlns:a16="http://schemas.microsoft.com/office/drawing/2014/main" id="{9B0080E8-CC72-47CB-8345-79E8A15A63D3}"/>
                  </a:ext>
                </a:extLst>
              </p:cNvPr>
              <p:cNvPicPr/>
              <p:nvPr/>
            </p:nvPicPr>
            <p:blipFill>
              <a:blip r:embed="rId179"/>
              <a:stretch>
                <a:fillRect/>
              </a:stretch>
            </p:blipFill>
            <p:spPr>
              <a:xfrm>
                <a:off x="10609573" y="3016992"/>
                <a:ext cx="249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1005" name="Freihand 211004">
                <a:extLst>
                  <a:ext uri="{FF2B5EF4-FFF2-40B4-BE49-F238E27FC236}">
                    <a16:creationId xmlns:a16="http://schemas.microsoft.com/office/drawing/2014/main" id="{686074B2-BDE1-435F-9B92-1BAE4365A235}"/>
                  </a:ext>
                </a:extLst>
              </p14:cNvPr>
              <p14:cNvContentPartPr/>
              <p14:nvPr/>
            </p14:nvContentPartPr>
            <p14:xfrm>
              <a:off x="11098813" y="2870472"/>
              <a:ext cx="226800" cy="113400"/>
            </p14:xfrm>
          </p:contentPart>
        </mc:Choice>
        <mc:Fallback>
          <p:pic>
            <p:nvPicPr>
              <p:cNvPr id="211005" name="Freihand 211004">
                <a:extLst>
                  <a:ext uri="{FF2B5EF4-FFF2-40B4-BE49-F238E27FC236}">
                    <a16:creationId xmlns:a16="http://schemas.microsoft.com/office/drawing/2014/main" id="{686074B2-BDE1-435F-9B92-1BAE4365A235}"/>
                  </a:ext>
                </a:extLst>
              </p:cNvPr>
              <p:cNvPicPr/>
              <p:nvPr/>
            </p:nvPicPr>
            <p:blipFill>
              <a:blip r:embed="rId181"/>
              <a:stretch>
                <a:fillRect/>
              </a:stretch>
            </p:blipFill>
            <p:spPr>
              <a:xfrm>
                <a:off x="11094493" y="2866152"/>
                <a:ext cx="235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1006" name="Freihand 211005">
                <a:extLst>
                  <a:ext uri="{FF2B5EF4-FFF2-40B4-BE49-F238E27FC236}">
                    <a16:creationId xmlns:a16="http://schemas.microsoft.com/office/drawing/2014/main" id="{FFF8DB43-8932-4200-977A-7643B0A71FD8}"/>
                  </a:ext>
                </a:extLst>
              </p14:cNvPr>
              <p14:cNvContentPartPr/>
              <p14:nvPr/>
            </p14:nvContentPartPr>
            <p14:xfrm>
              <a:off x="11297893" y="2786592"/>
              <a:ext cx="34200" cy="21240"/>
            </p14:xfrm>
          </p:contentPart>
        </mc:Choice>
        <mc:Fallback>
          <p:pic>
            <p:nvPicPr>
              <p:cNvPr id="211006" name="Freihand 211005">
                <a:extLst>
                  <a:ext uri="{FF2B5EF4-FFF2-40B4-BE49-F238E27FC236}">
                    <a16:creationId xmlns:a16="http://schemas.microsoft.com/office/drawing/2014/main" id="{FFF8DB43-8932-4200-977A-7643B0A71FD8}"/>
                  </a:ext>
                </a:extLst>
              </p:cNvPr>
              <p:cNvPicPr/>
              <p:nvPr/>
            </p:nvPicPr>
            <p:blipFill>
              <a:blip r:embed="rId183"/>
              <a:stretch>
                <a:fillRect/>
              </a:stretch>
            </p:blipFill>
            <p:spPr>
              <a:xfrm>
                <a:off x="11293573" y="2782272"/>
                <a:ext cx="42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1007" name="Freihand 211006">
                <a:extLst>
                  <a:ext uri="{FF2B5EF4-FFF2-40B4-BE49-F238E27FC236}">
                    <a16:creationId xmlns:a16="http://schemas.microsoft.com/office/drawing/2014/main" id="{B4085821-40B8-4A3F-A4B9-072E49BAB602}"/>
                  </a:ext>
                </a:extLst>
              </p14:cNvPr>
              <p14:cNvContentPartPr/>
              <p14:nvPr/>
            </p14:nvContentPartPr>
            <p14:xfrm>
              <a:off x="11377093" y="2799552"/>
              <a:ext cx="239400" cy="121680"/>
            </p14:xfrm>
          </p:contentPart>
        </mc:Choice>
        <mc:Fallback>
          <p:pic>
            <p:nvPicPr>
              <p:cNvPr id="211007" name="Freihand 211006">
                <a:extLst>
                  <a:ext uri="{FF2B5EF4-FFF2-40B4-BE49-F238E27FC236}">
                    <a16:creationId xmlns:a16="http://schemas.microsoft.com/office/drawing/2014/main" id="{B4085821-40B8-4A3F-A4B9-072E49BAB602}"/>
                  </a:ext>
                </a:extLst>
              </p:cNvPr>
              <p:cNvPicPr/>
              <p:nvPr/>
            </p:nvPicPr>
            <p:blipFill>
              <a:blip r:embed="rId185"/>
              <a:stretch>
                <a:fillRect/>
              </a:stretch>
            </p:blipFill>
            <p:spPr>
              <a:xfrm>
                <a:off x="11372773" y="2795232"/>
                <a:ext cx="248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1009" name="Freihand 211008">
                <a:extLst>
                  <a:ext uri="{FF2B5EF4-FFF2-40B4-BE49-F238E27FC236}">
                    <a16:creationId xmlns:a16="http://schemas.microsoft.com/office/drawing/2014/main" id="{A2C72C70-2BC5-4D15-9745-10B71139464E}"/>
                  </a:ext>
                </a:extLst>
              </p14:cNvPr>
              <p14:cNvContentPartPr/>
              <p14:nvPr/>
            </p14:nvContentPartPr>
            <p14:xfrm>
              <a:off x="11607493" y="2775432"/>
              <a:ext cx="197280" cy="109800"/>
            </p14:xfrm>
          </p:contentPart>
        </mc:Choice>
        <mc:Fallback>
          <p:pic>
            <p:nvPicPr>
              <p:cNvPr id="211009" name="Freihand 211008">
                <a:extLst>
                  <a:ext uri="{FF2B5EF4-FFF2-40B4-BE49-F238E27FC236}">
                    <a16:creationId xmlns:a16="http://schemas.microsoft.com/office/drawing/2014/main" id="{A2C72C70-2BC5-4D15-9745-10B71139464E}"/>
                  </a:ext>
                </a:extLst>
              </p:cNvPr>
              <p:cNvPicPr/>
              <p:nvPr/>
            </p:nvPicPr>
            <p:blipFill>
              <a:blip r:embed="rId187"/>
              <a:stretch>
                <a:fillRect/>
              </a:stretch>
            </p:blipFill>
            <p:spPr>
              <a:xfrm>
                <a:off x="11603173" y="2771112"/>
                <a:ext cx="205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1010" name="Freihand 211009">
                <a:extLst>
                  <a:ext uri="{FF2B5EF4-FFF2-40B4-BE49-F238E27FC236}">
                    <a16:creationId xmlns:a16="http://schemas.microsoft.com/office/drawing/2014/main" id="{5A442CBE-77E2-4660-B6A0-DC09098FE93A}"/>
                  </a:ext>
                </a:extLst>
              </p14:cNvPr>
              <p14:cNvContentPartPr/>
              <p14:nvPr/>
            </p14:nvContentPartPr>
            <p14:xfrm>
              <a:off x="11027893" y="3120672"/>
              <a:ext cx="160200" cy="156240"/>
            </p14:xfrm>
          </p:contentPart>
        </mc:Choice>
        <mc:Fallback>
          <p:pic>
            <p:nvPicPr>
              <p:cNvPr id="211010" name="Freihand 211009">
                <a:extLst>
                  <a:ext uri="{FF2B5EF4-FFF2-40B4-BE49-F238E27FC236}">
                    <a16:creationId xmlns:a16="http://schemas.microsoft.com/office/drawing/2014/main" id="{5A442CBE-77E2-4660-B6A0-DC09098FE93A}"/>
                  </a:ext>
                </a:extLst>
              </p:cNvPr>
              <p:cNvPicPr/>
              <p:nvPr/>
            </p:nvPicPr>
            <p:blipFill>
              <a:blip r:embed="rId189"/>
              <a:stretch>
                <a:fillRect/>
              </a:stretch>
            </p:blipFill>
            <p:spPr>
              <a:xfrm>
                <a:off x="11023573" y="3116352"/>
                <a:ext cx="168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1011" name="Freihand 211010">
                <a:extLst>
                  <a:ext uri="{FF2B5EF4-FFF2-40B4-BE49-F238E27FC236}">
                    <a16:creationId xmlns:a16="http://schemas.microsoft.com/office/drawing/2014/main" id="{D80BA67F-B298-42D2-A1D3-A53EFB99AA20}"/>
                  </a:ext>
                </a:extLst>
              </p14:cNvPr>
              <p14:cNvContentPartPr/>
              <p14:nvPr/>
            </p14:nvContentPartPr>
            <p14:xfrm>
              <a:off x="11029333" y="3185112"/>
              <a:ext cx="162000" cy="17640"/>
            </p14:xfrm>
          </p:contentPart>
        </mc:Choice>
        <mc:Fallback>
          <p:pic>
            <p:nvPicPr>
              <p:cNvPr id="211011" name="Freihand 211010">
                <a:extLst>
                  <a:ext uri="{FF2B5EF4-FFF2-40B4-BE49-F238E27FC236}">
                    <a16:creationId xmlns:a16="http://schemas.microsoft.com/office/drawing/2014/main" id="{D80BA67F-B298-42D2-A1D3-A53EFB99AA20}"/>
                  </a:ext>
                </a:extLst>
              </p:cNvPr>
              <p:cNvPicPr/>
              <p:nvPr/>
            </p:nvPicPr>
            <p:blipFill>
              <a:blip r:embed="rId191"/>
              <a:stretch>
                <a:fillRect/>
              </a:stretch>
            </p:blipFill>
            <p:spPr>
              <a:xfrm>
                <a:off x="11025013" y="3180792"/>
                <a:ext cx="170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1012" name="Freihand 211011">
                <a:extLst>
                  <a:ext uri="{FF2B5EF4-FFF2-40B4-BE49-F238E27FC236}">
                    <a16:creationId xmlns:a16="http://schemas.microsoft.com/office/drawing/2014/main" id="{06C6EAC9-6CCC-45CF-9E5C-E39D53F5CB1D}"/>
                  </a:ext>
                </a:extLst>
              </p14:cNvPr>
              <p14:cNvContentPartPr/>
              <p14:nvPr/>
            </p14:nvContentPartPr>
            <p14:xfrm>
              <a:off x="11205733" y="3125712"/>
              <a:ext cx="186120" cy="89640"/>
            </p14:xfrm>
          </p:contentPart>
        </mc:Choice>
        <mc:Fallback>
          <p:pic>
            <p:nvPicPr>
              <p:cNvPr id="211012" name="Freihand 211011">
                <a:extLst>
                  <a:ext uri="{FF2B5EF4-FFF2-40B4-BE49-F238E27FC236}">
                    <a16:creationId xmlns:a16="http://schemas.microsoft.com/office/drawing/2014/main" id="{06C6EAC9-6CCC-45CF-9E5C-E39D53F5CB1D}"/>
                  </a:ext>
                </a:extLst>
              </p:cNvPr>
              <p:cNvPicPr/>
              <p:nvPr/>
            </p:nvPicPr>
            <p:blipFill>
              <a:blip r:embed="rId193"/>
              <a:stretch>
                <a:fillRect/>
              </a:stretch>
            </p:blipFill>
            <p:spPr>
              <a:xfrm>
                <a:off x="11201413" y="3121392"/>
                <a:ext cx="194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1013" name="Freihand 211012">
                <a:extLst>
                  <a:ext uri="{FF2B5EF4-FFF2-40B4-BE49-F238E27FC236}">
                    <a16:creationId xmlns:a16="http://schemas.microsoft.com/office/drawing/2014/main" id="{CB1FA24E-406F-4985-824B-0953D81F4AA7}"/>
                  </a:ext>
                </a:extLst>
              </p14:cNvPr>
              <p14:cNvContentPartPr/>
              <p14:nvPr/>
            </p14:nvContentPartPr>
            <p14:xfrm>
              <a:off x="11358373" y="3132192"/>
              <a:ext cx="65520" cy="79200"/>
            </p14:xfrm>
          </p:contentPart>
        </mc:Choice>
        <mc:Fallback>
          <p:pic>
            <p:nvPicPr>
              <p:cNvPr id="211013" name="Freihand 211012">
                <a:extLst>
                  <a:ext uri="{FF2B5EF4-FFF2-40B4-BE49-F238E27FC236}">
                    <a16:creationId xmlns:a16="http://schemas.microsoft.com/office/drawing/2014/main" id="{CB1FA24E-406F-4985-824B-0953D81F4AA7}"/>
                  </a:ext>
                </a:extLst>
              </p:cNvPr>
              <p:cNvPicPr/>
              <p:nvPr/>
            </p:nvPicPr>
            <p:blipFill>
              <a:blip r:embed="rId195"/>
              <a:stretch>
                <a:fillRect/>
              </a:stretch>
            </p:blipFill>
            <p:spPr>
              <a:xfrm>
                <a:off x="11354053" y="3127872"/>
                <a:ext cx="74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1014" name="Freihand 211013">
                <a:extLst>
                  <a:ext uri="{FF2B5EF4-FFF2-40B4-BE49-F238E27FC236}">
                    <a16:creationId xmlns:a16="http://schemas.microsoft.com/office/drawing/2014/main" id="{C9F77FC5-8A59-46ED-A086-7B2963F254CF}"/>
                  </a:ext>
                </a:extLst>
              </p14:cNvPr>
              <p14:cNvContentPartPr/>
              <p14:nvPr/>
            </p14:nvContentPartPr>
            <p14:xfrm>
              <a:off x="11428933" y="3105552"/>
              <a:ext cx="88920" cy="101520"/>
            </p14:xfrm>
          </p:contentPart>
        </mc:Choice>
        <mc:Fallback>
          <p:pic>
            <p:nvPicPr>
              <p:cNvPr id="211014" name="Freihand 211013">
                <a:extLst>
                  <a:ext uri="{FF2B5EF4-FFF2-40B4-BE49-F238E27FC236}">
                    <a16:creationId xmlns:a16="http://schemas.microsoft.com/office/drawing/2014/main" id="{C9F77FC5-8A59-46ED-A086-7B2963F254CF}"/>
                  </a:ext>
                </a:extLst>
              </p:cNvPr>
              <p:cNvPicPr/>
              <p:nvPr/>
            </p:nvPicPr>
            <p:blipFill>
              <a:blip r:embed="rId197"/>
              <a:stretch>
                <a:fillRect/>
              </a:stretch>
            </p:blipFill>
            <p:spPr>
              <a:xfrm>
                <a:off x="11424613" y="3101232"/>
                <a:ext cx="97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1015" name="Freihand 211014">
                <a:extLst>
                  <a:ext uri="{FF2B5EF4-FFF2-40B4-BE49-F238E27FC236}">
                    <a16:creationId xmlns:a16="http://schemas.microsoft.com/office/drawing/2014/main" id="{2253ECAC-15F3-45BC-BAC2-213A4CC0E4F4}"/>
                  </a:ext>
                </a:extLst>
              </p14:cNvPr>
              <p14:cNvContentPartPr/>
              <p14:nvPr/>
            </p14:nvContentPartPr>
            <p14:xfrm>
              <a:off x="11490853" y="3013752"/>
              <a:ext cx="67320" cy="172080"/>
            </p14:xfrm>
          </p:contentPart>
        </mc:Choice>
        <mc:Fallback>
          <p:pic>
            <p:nvPicPr>
              <p:cNvPr id="211015" name="Freihand 211014">
                <a:extLst>
                  <a:ext uri="{FF2B5EF4-FFF2-40B4-BE49-F238E27FC236}">
                    <a16:creationId xmlns:a16="http://schemas.microsoft.com/office/drawing/2014/main" id="{2253ECAC-15F3-45BC-BAC2-213A4CC0E4F4}"/>
                  </a:ext>
                </a:extLst>
              </p:cNvPr>
              <p:cNvPicPr/>
              <p:nvPr/>
            </p:nvPicPr>
            <p:blipFill>
              <a:blip r:embed="rId199"/>
              <a:stretch>
                <a:fillRect/>
              </a:stretch>
            </p:blipFill>
            <p:spPr>
              <a:xfrm>
                <a:off x="11486533" y="3009432"/>
                <a:ext cx="75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1016" name="Freihand 211015">
                <a:extLst>
                  <a:ext uri="{FF2B5EF4-FFF2-40B4-BE49-F238E27FC236}">
                    <a16:creationId xmlns:a16="http://schemas.microsoft.com/office/drawing/2014/main" id="{54E9FF98-ADD5-41B9-AFD6-C27BB772B4C8}"/>
                  </a:ext>
                </a:extLst>
              </p14:cNvPr>
              <p14:cNvContentPartPr/>
              <p14:nvPr/>
            </p14:nvContentPartPr>
            <p14:xfrm>
              <a:off x="11506693" y="3036072"/>
              <a:ext cx="180720" cy="129600"/>
            </p14:xfrm>
          </p:contentPart>
        </mc:Choice>
        <mc:Fallback>
          <p:pic>
            <p:nvPicPr>
              <p:cNvPr id="211016" name="Freihand 211015">
                <a:extLst>
                  <a:ext uri="{FF2B5EF4-FFF2-40B4-BE49-F238E27FC236}">
                    <a16:creationId xmlns:a16="http://schemas.microsoft.com/office/drawing/2014/main" id="{54E9FF98-ADD5-41B9-AFD6-C27BB772B4C8}"/>
                  </a:ext>
                </a:extLst>
              </p:cNvPr>
              <p:cNvPicPr/>
              <p:nvPr/>
            </p:nvPicPr>
            <p:blipFill>
              <a:blip r:embed="rId201"/>
              <a:stretch>
                <a:fillRect/>
              </a:stretch>
            </p:blipFill>
            <p:spPr>
              <a:xfrm>
                <a:off x="11502373" y="3031752"/>
                <a:ext cx="189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1017" name="Freihand 211016">
                <a:extLst>
                  <a:ext uri="{FF2B5EF4-FFF2-40B4-BE49-F238E27FC236}">
                    <a16:creationId xmlns:a16="http://schemas.microsoft.com/office/drawing/2014/main" id="{21A0B1ED-C78A-4A71-A5A3-8806634D1754}"/>
                  </a:ext>
                </a:extLst>
              </p14:cNvPr>
              <p14:cNvContentPartPr/>
              <p14:nvPr/>
            </p14:nvContentPartPr>
            <p14:xfrm>
              <a:off x="11701093" y="2972352"/>
              <a:ext cx="66960" cy="138240"/>
            </p14:xfrm>
          </p:contentPart>
        </mc:Choice>
        <mc:Fallback>
          <p:pic>
            <p:nvPicPr>
              <p:cNvPr id="211017" name="Freihand 211016">
                <a:extLst>
                  <a:ext uri="{FF2B5EF4-FFF2-40B4-BE49-F238E27FC236}">
                    <a16:creationId xmlns:a16="http://schemas.microsoft.com/office/drawing/2014/main" id="{21A0B1ED-C78A-4A71-A5A3-8806634D1754}"/>
                  </a:ext>
                </a:extLst>
              </p:cNvPr>
              <p:cNvPicPr/>
              <p:nvPr/>
            </p:nvPicPr>
            <p:blipFill>
              <a:blip r:embed="rId203"/>
              <a:stretch>
                <a:fillRect/>
              </a:stretch>
            </p:blipFill>
            <p:spPr>
              <a:xfrm>
                <a:off x="11696773" y="2968032"/>
                <a:ext cx="75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1018" name="Freihand 211017">
                <a:extLst>
                  <a:ext uri="{FF2B5EF4-FFF2-40B4-BE49-F238E27FC236}">
                    <a16:creationId xmlns:a16="http://schemas.microsoft.com/office/drawing/2014/main" id="{8CDCCADD-F509-4BB4-9251-0BF6BB8C8CCA}"/>
                  </a:ext>
                </a:extLst>
              </p14:cNvPr>
              <p14:cNvContentPartPr/>
              <p14:nvPr/>
            </p14:nvContentPartPr>
            <p14:xfrm>
              <a:off x="11776333" y="2948952"/>
              <a:ext cx="169560" cy="150840"/>
            </p14:xfrm>
          </p:contentPart>
        </mc:Choice>
        <mc:Fallback>
          <p:pic>
            <p:nvPicPr>
              <p:cNvPr id="211018" name="Freihand 211017">
                <a:extLst>
                  <a:ext uri="{FF2B5EF4-FFF2-40B4-BE49-F238E27FC236}">
                    <a16:creationId xmlns:a16="http://schemas.microsoft.com/office/drawing/2014/main" id="{8CDCCADD-F509-4BB4-9251-0BF6BB8C8CCA}"/>
                  </a:ext>
                </a:extLst>
              </p:cNvPr>
              <p:cNvPicPr/>
              <p:nvPr/>
            </p:nvPicPr>
            <p:blipFill>
              <a:blip r:embed="rId205"/>
              <a:stretch>
                <a:fillRect/>
              </a:stretch>
            </p:blipFill>
            <p:spPr>
              <a:xfrm>
                <a:off x="11772013" y="2944632"/>
                <a:ext cx="178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1019" name="Freihand 211018">
                <a:extLst>
                  <a:ext uri="{FF2B5EF4-FFF2-40B4-BE49-F238E27FC236}">
                    <a16:creationId xmlns:a16="http://schemas.microsoft.com/office/drawing/2014/main" id="{1B73B692-93FD-4E7F-8F11-D9281A790C0C}"/>
                  </a:ext>
                </a:extLst>
              </p14:cNvPr>
              <p14:cNvContentPartPr/>
              <p14:nvPr/>
            </p14:nvContentPartPr>
            <p14:xfrm>
              <a:off x="11957773" y="2885232"/>
              <a:ext cx="31680" cy="212040"/>
            </p14:xfrm>
          </p:contentPart>
        </mc:Choice>
        <mc:Fallback>
          <p:pic>
            <p:nvPicPr>
              <p:cNvPr id="211019" name="Freihand 211018">
                <a:extLst>
                  <a:ext uri="{FF2B5EF4-FFF2-40B4-BE49-F238E27FC236}">
                    <a16:creationId xmlns:a16="http://schemas.microsoft.com/office/drawing/2014/main" id="{1B73B692-93FD-4E7F-8F11-D9281A790C0C}"/>
                  </a:ext>
                </a:extLst>
              </p:cNvPr>
              <p:cNvPicPr/>
              <p:nvPr/>
            </p:nvPicPr>
            <p:blipFill>
              <a:blip r:embed="rId207"/>
              <a:stretch>
                <a:fillRect/>
              </a:stretch>
            </p:blipFill>
            <p:spPr>
              <a:xfrm>
                <a:off x="11953453" y="2880912"/>
                <a:ext cx="40320" cy="220680"/>
              </a:xfrm>
              <a:prstGeom prst="rect">
                <a:avLst/>
              </a:prstGeom>
            </p:spPr>
          </p:pic>
        </mc:Fallback>
      </mc:AlternateContent>
      <p:grpSp>
        <p:nvGrpSpPr>
          <p:cNvPr id="211022" name="Gruppieren 211021">
            <a:extLst>
              <a:ext uri="{FF2B5EF4-FFF2-40B4-BE49-F238E27FC236}">
                <a16:creationId xmlns:a16="http://schemas.microsoft.com/office/drawing/2014/main" id="{DF9FF5DD-D84F-4F7E-9DE8-922473C1044B}"/>
              </a:ext>
            </a:extLst>
          </p:cNvPr>
          <p:cNvGrpSpPr/>
          <p:nvPr/>
        </p:nvGrpSpPr>
        <p:grpSpPr>
          <a:xfrm>
            <a:off x="10078573" y="265512"/>
            <a:ext cx="1727280" cy="699840"/>
            <a:chOff x="10078573" y="265512"/>
            <a:chExt cx="1727280" cy="699840"/>
          </a:xfrm>
        </p:grpSpPr>
        <mc:AlternateContent xmlns:mc="http://schemas.openxmlformats.org/markup-compatibility/2006">
          <mc:Choice xmlns:p14="http://schemas.microsoft.com/office/powerpoint/2010/main" Requires="p14">
            <p:contentPart p14:bwMode="auto" r:id="rId208">
              <p14:nvContentPartPr>
                <p14:cNvPr id="50" name="Freihand 49">
                  <a:extLst>
                    <a:ext uri="{FF2B5EF4-FFF2-40B4-BE49-F238E27FC236}">
                      <a16:creationId xmlns:a16="http://schemas.microsoft.com/office/drawing/2014/main" id="{7D18BCB1-7647-4506-B9AC-1BDB83FB2178}"/>
                    </a:ext>
                  </a:extLst>
                </p14:cNvPr>
                <p14:cNvContentPartPr/>
                <p14:nvPr/>
              </p14:nvContentPartPr>
              <p14:xfrm>
                <a:off x="10461253" y="397632"/>
                <a:ext cx="147600" cy="242640"/>
              </p14:xfrm>
            </p:contentPart>
          </mc:Choice>
          <mc:Fallback>
            <p:pic>
              <p:nvPicPr>
                <p:cNvPr id="50" name="Freihand 49">
                  <a:extLst>
                    <a:ext uri="{FF2B5EF4-FFF2-40B4-BE49-F238E27FC236}">
                      <a16:creationId xmlns:a16="http://schemas.microsoft.com/office/drawing/2014/main" id="{7D18BCB1-7647-4506-B9AC-1BDB83FB2178}"/>
                    </a:ext>
                  </a:extLst>
                </p:cNvPr>
                <p:cNvPicPr/>
                <p:nvPr/>
              </p:nvPicPr>
              <p:blipFill>
                <a:blip r:embed="rId209"/>
                <a:stretch>
                  <a:fillRect/>
                </a:stretch>
              </p:blipFill>
              <p:spPr>
                <a:xfrm>
                  <a:off x="10456933" y="393312"/>
                  <a:ext cx="1562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1" name="Freihand 50">
                  <a:extLst>
                    <a:ext uri="{FF2B5EF4-FFF2-40B4-BE49-F238E27FC236}">
                      <a16:creationId xmlns:a16="http://schemas.microsoft.com/office/drawing/2014/main" id="{91956690-075A-426A-B045-C4348C0642D6}"/>
                    </a:ext>
                  </a:extLst>
                </p14:cNvPr>
                <p14:cNvContentPartPr/>
                <p14:nvPr/>
              </p14:nvContentPartPr>
              <p14:xfrm>
                <a:off x="10636933" y="453072"/>
                <a:ext cx="242640" cy="85680"/>
              </p14:xfrm>
            </p:contentPart>
          </mc:Choice>
          <mc:Fallback>
            <p:pic>
              <p:nvPicPr>
                <p:cNvPr id="51" name="Freihand 50">
                  <a:extLst>
                    <a:ext uri="{FF2B5EF4-FFF2-40B4-BE49-F238E27FC236}">
                      <a16:creationId xmlns:a16="http://schemas.microsoft.com/office/drawing/2014/main" id="{91956690-075A-426A-B045-C4348C0642D6}"/>
                    </a:ext>
                  </a:extLst>
                </p:cNvPr>
                <p:cNvPicPr/>
                <p:nvPr/>
              </p:nvPicPr>
              <p:blipFill>
                <a:blip r:embed="rId211"/>
                <a:stretch>
                  <a:fillRect/>
                </a:stretch>
              </p:blipFill>
              <p:spPr>
                <a:xfrm>
                  <a:off x="10632613" y="448752"/>
                  <a:ext cx="251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2" name="Freihand 51">
                  <a:extLst>
                    <a:ext uri="{FF2B5EF4-FFF2-40B4-BE49-F238E27FC236}">
                      <a16:creationId xmlns:a16="http://schemas.microsoft.com/office/drawing/2014/main" id="{C7600D7C-2015-4AC2-A70C-A9BB93FA5159}"/>
                    </a:ext>
                  </a:extLst>
                </p14:cNvPr>
                <p14:cNvContentPartPr/>
                <p14:nvPr/>
              </p14:nvContentPartPr>
              <p14:xfrm>
                <a:off x="10945093" y="315552"/>
                <a:ext cx="277200" cy="163800"/>
              </p14:xfrm>
            </p:contentPart>
          </mc:Choice>
          <mc:Fallback>
            <p:pic>
              <p:nvPicPr>
                <p:cNvPr id="52" name="Freihand 51">
                  <a:extLst>
                    <a:ext uri="{FF2B5EF4-FFF2-40B4-BE49-F238E27FC236}">
                      <a16:creationId xmlns:a16="http://schemas.microsoft.com/office/drawing/2014/main" id="{C7600D7C-2015-4AC2-A70C-A9BB93FA5159}"/>
                    </a:ext>
                  </a:extLst>
                </p:cNvPr>
                <p:cNvPicPr/>
                <p:nvPr/>
              </p:nvPicPr>
              <p:blipFill>
                <a:blip r:embed="rId213"/>
                <a:stretch>
                  <a:fillRect/>
                </a:stretch>
              </p:blipFill>
              <p:spPr>
                <a:xfrm>
                  <a:off x="10940773" y="311232"/>
                  <a:ext cx="285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3" name="Freihand 52">
                  <a:extLst>
                    <a:ext uri="{FF2B5EF4-FFF2-40B4-BE49-F238E27FC236}">
                      <a16:creationId xmlns:a16="http://schemas.microsoft.com/office/drawing/2014/main" id="{0BE00FD7-C9D5-4708-A3BD-2D4B90ABDF88}"/>
                    </a:ext>
                  </a:extLst>
                </p14:cNvPr>
                <p14:cNvContentPartPr/>
                <p14:nvPr/>
              </p14:nvContentPartPr>
              <p14:xfrm>
                <a:off x="10743493" y="594552"/>
                <a:ext cx="137520" cy="131040"/>
              </p14:xfrm>
            </p:contentPart>
          </mc:Choice>
          <mc:Fallback>
            <p:pic>
              <p:nvPicPr>
                <p:cNvPr id="53" name="Freihand 52">
                  <a:extLst>
                    <a:ext uri="{FF2B5EF4-FFF2-40B4-BE49-F238E27FC236}">
                      <a16:creationId xmlns:a16="http://schemas.microsoft.com/office/drawing/2014/main" id="{0BE00FD7-C9D5-4708-A3BD-2D4B90ABDF88}"/>
                    </a:ext>
                  </a:extLst>
                </p:cNvPr>
                <p:cNvPicPr/>
                <p:nvPr/>
              </p:nvPicPr>
              <p:blipFill>
                <a:blip r:embed="rId215"/>
                <a:stretch>
                  <a:fillRect/>
                </a:stretch>
              </p:blipFill>
              <p:spPr>
                <a:xfrm>
                  <a:off x="10739173" y="590232"/>
                  <a:ext cx="146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4" name="Freihand 53">
                  <a:extLst>
                    <a:ext uri="{FF2B5EF4-FFF2-40B4-BE49-F238E27FC236}">
                      <a16:creationId xmlns:a16="http://schemas.microsoft.com/office/drawing/2014/main" id="{00D0DEF4-4DDD-4B4A-A95D-F4E74E72C951}"/>
                    </a:ext>
                  </a:extLst>
                </p14:cNvPr>
                <p14:cNvContentPartPr/>
                <p14:nvPr/>
              </p14:nvContentPartPr>
              <p14:xfrm>
                <a:off x="10758253" y="653232"/>
                <a:ext cx="83520" cy="16920"/>
              </p14:xfrm>
            </p:contentPart>
          </mc:Choice>
          <mc:Fallback>
            <p:pic>
              <p:nvPicPr>
                <p:cNvPr id="54" name="Freihand 53">
                  <a:extLst>
                    <a:ext uri="{FF2B5EF4-FFF2-40B4-BE49-F238E27FC236}">
                      <a16:creationId xmlns:a16="http://schemas.microsoft.com/office/drawing/2014/main" id="{00D0DEF4-4DDD-4B4A-A95D-F4E74E72C951}"/>
                    </a:ext>
                  </a:extLst>
                </p:cNvPr>
                <p:cNvPicPr/>
                <p:nvPr/>
              </p:nvPicPr>
              <p:blipFill>
                <a:blip r:embed="rId217"/>
                <a:stretch>
                  <a:fillRect/>
                </a:stretch>
              </p:blipFill>
              <p:spPr>
                <a:xfrm>
                  <a:off x="10753933" y="648912"/>
                  <a:ext cx="92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5" name="Freihand 54">
                  <a:extLst>
                    <a:ext uri="{FF2B5EF4-FFF2-40B4-BE49-F238E27FC236}">
                      <a16:creationId xmlns:a16="http://schemas.microsoft.com/office/drawing/2014/main" id="{96186DA9-1FEF-4194-A96F-FCA555F948D7}"/>
                    </a:ext>
                  </a:extLst>
                </p14:cNvPr>
                <p14:cNvContentPartPr/>
                <p14:nvPr/>
              </p14:nvContentPartPr>
              <p14:xfrm>
                <a:off x="10884973" y="595632"/>
                <a:ext cx="158040" cy="87480"/>
              </p14:xfrm>
            </p:contentPart>
          </mc:Choice>
          <mc:Fallback>
            <p:pic>
              <p:nvPicPr>
                <p:cNvPr id="55" name="Freihand 54">
                  <a:extLst>
                    <a:ext uri="{FF2B5EF4-FFF2-40B4-BE49-F238E27FC236}">
                      <a16:creationId xmlns:a16="http://schemas.microsoft.com/office/drawing/2014/main" id="{96186DA9-1FEF-4194-A96F-FCA555F948D7}"/>
                    </a:ext>
                  </a:extLst>
                </p:cNvPr>
                <p:cNvPicPr/>
                <p:nvPr/>
              </p:nvPicPr>
              <p:blipFill>
                <a:blip r:embed="rId219"/>
                <a:stretch>
                  <a:fillRect/>
                </a:stretch>
              </p:blipFill>
              <p:spPr>
                <a:xfrm>
                  <a:off x="10880653" y="591312"/>
                  <a:ext cx="166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6" name="Freihand 55">
                  <a:extLst>
                    <a:ext uri="{FF2B5EF4-FFF2-40B4-BE49-F238E27FC236}">
                      <a16:creationId xmlns:a16="http://schemas.microsoft.com/office/drawing/2014/main" id="{BFE04C60-AB7E-42E3-BE93-E164665A56BC}"/>
                    </a:ext>
                  </a:extLst>
                </p14:cNvPr>
                <p14:cNvContentPartPr/>
                <p14:nvPr/>
              </p14:nvContentPartPr>
              <p14:xfrm>
                <a:off x="11060653" y="606792"/>
                <a:ext cx="81720" cy="63360"/>
              </p14:xfrm>
            </p:contentPart>
          </mc:Choice>
          <mc:Fallback>
            <p:pic>
              <p:nvPicPr>
                <p:cNvPr id="56" name="Freihand 55">
                  <a:extLst>
                    <a:ext uri="{FF2B5EF4-FFF2-40B4-BE49-F238E27FC236}">
                      <a16:creationId xmlns:a16="http://schemas.microsoft.com/office/drawing/2014/main" id="{BFE04C60-AB7E-42E3-BE93-E164665A56BC}"/>
                    </a:ext>
                  </a:extLst>
                </p:cNvPr>
                <p:cNvPicPr/>
                <p:nvPr/>
              </p:nvPicPr>
              <p:blipFill>
                <a:blip r:embed="rId221"/>
                <a:stretch>
                  <a:fillRect/>
                </a:stretch>
              </p:blipFill>
              <p:spPr>
                <a:xfrm>
                  <a:off x="11056333" y="602472"/>
                  <a:ext cx="90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7" name="Freihand 56">
                  <a:extLst>
                    <a:ext uri="{FF2B5EF4-FFF2-40B4-BE49-F238E27FC236}">
                      <a16:creationId xmlns:a16="http://schemas.microsoft.com/office/drawing/2014/main" id="{79A759EC-7207-47B9-B34C-A007852BB5E9}"/>
                    </a:ext>
                  </a:extLst>
                </p14:cNvPr>
                <p14:cNvContentPartPr/>
                <p14:nvPr/>
              </p14:nvContentPartPr>
              <p14:xfrm>
                <a:off x="11135533" y="591312"/>
                <a:ext cx="70920" cy="78120"/>
              </p14:xfrm>
            </p:contentPart>
          </mc:Choice>
          <mc:Fallback>
            <p:pic>
              <p:nvPicPr>
                <p:cNvPr id="57" name="Freihand 56">
                  <a:extLst>
                    <a:ext uri="{FF2B5EF4-FFF2-40B4-BE49-F238E27FC236}">
                      <a16:creationId xmlns:a16="http://schemas.microsoft.com/office/drawing/2014/main" id="{79A759EC-7207-47B9-B34C-A007852BB5E9}"/>
                    </a:ext>
                  </a:extLst>
                </p:cNvPr>
                <p:cNvPicPr/>
                <p:nvPr/>
              </p:nvPicPr>
              <p:blipFill>
                <a:blip r:embed="rId223"/>
                <a:stretch>
                  <a:fillRect/>
                </a:stretch>
              </p:blipFill>
              <p:spPr>
                <a:xfrm>
                  <a:off x="11131213" y="586992"/>
                  <a:ext cx="79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8" name="Freihand 57">
                  <a:extLst>
                    <a:ext uri="{FF2B5EF4-FFF2-40B4-BE49-F238E27FC236}">
                      <a16:creationId xmlns:a16="http://schemas.microsoft.com/office/drawing/2014/main" id="{86EBBAC8-50DE-48C7-964C-9177D2BB0660}"/>
                    </a:ext>
                  </a:extLst>
                </p14:cNvPr>
                <p14:cNvContentPartPr/>
                <p14:nvPr/>
              </p14:nvContentPartPr>
              <p14:xfrm>
                <a:off x="11232013" y="498792"/>
                <a:ext cx="102600" cy="132480"/>
              </p14:xfrm>
            </p:contentPart>
          </mc:Choice>
          <mc:Fallback>
            <p:pic>
              <p:nvPicPr>
                <p:cNvPr id="58" name="Freihand 57">
                  <a:extLst>
                    <a:ext uri="{FF2B5EF4-FFF2-40B4-BE49-F238E27FC236}">
                      <a16:creationId xmlns:a16="http://schemas.microsoft.com/office/drawing/2014/main" id="{86EBBAC8-50DE-48C7-964C-9177D2BB0660}"/>
                    </a:ext>
                  </a:extLst>
                </p:cNvPr>
                <p:cNvPicPr/>
                <p:nvPr/>
              </p:nvPicPr>
              <p:blipFill>
                <a:blip r:embed="rId225"/>
                <a:stretch>
                  <a:fillRect/>
                </a:stretch>
              </p:blipFill>
              <p:spPr>
                <a:xfrm>
                  <a:off x="11227693" y="494472"/>
                  <a:ext cx="111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9" name="Freihand 58">
                  <a:extLst>
                    <a:ext uri="{FF2B5EF4-FFF2-40B4-BE49-F238E27FC236}">
                      <a16:creationId xmlns:a16="http://schemas.microsoft.com/office/drawing/2014/main" id="{C2D11B3E-B56F-4AFF-8785-1EA009980BD0}"/>
                    </a:ext>
                  </a:extLst>
                </p14:cNvPr>
                <p14:cNvContentPartPr/>
                <p14:nvPr/>
              </p14:nvContentPartPr>
              <p14:xfrm>
                <a:off x="11381773" y="473592"/>
                <a:ext cx="57960" cy="123840"/>
              </p14:xfrm>
            </p:contentPart>
          </mc:Choice>
          <mc:Fallback>
            <p:pic>
              <p:nvPicPr>
                <p:cNvPr id="59" name="Freihand 58">
                  <a:extLst>
                    <a:ext uri="{FF2B5EF4-FFF2-40B4-BE49-F238E27FC236}">
                      <a16:creationId xmlns:a16="http://schemas.microsoft.com/office/drawing/2014/main" id="{C2D11B3E-B56F-4AFF-8785-1EA009980BD0}"/>
                    </a:ext>
                  </a:extLst>
                </p:cNvPr>
                <p:cNvPicPr/>
                <p:nvPr/>
              </p:nvPicPr>
              <p:blipFill>
                <a:blip r:embed="rId227"/>
                <a:stretch>
                  <a:fillRect/>
                </a:stretch>
              </p:blipFill>
              <p:spPr>
                <a:xfrm>
                  <a:off x="11377453" y="469272"/>
                  <a:ext cx="66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60" name="Freihand 59">
                  <a:extLst>
                    <a:ext uri="{FF2B5EF4-FFF2-40B4-BE49-F238E27FC236}">
                      <a16:creationId xmlns:a16="http://schemas.microsoft.com/office/drawing/2014/main" id="{E544BEB4-9F2D-46EA-83B0-20EA98B4E828}"/>
                    </a:ext>
                  </a:extLst>
                </p14:cNvPr>
                <p14:cNvContentPartPr/>
                <p14:nvPr/>
              </p14:nvContentPartPr>
              <p14:xfrm>
                <a:off x="11404453" y="552792"/>
                <a:ext cx="29160" cy="47160"/>
              </p14:xfrm>
            </p:contentPart>
          </mc:Choice>
          <mc:Fallback>
            <p:pic>
              <p:nvPicPr>
                <p:cNvPr id="60" name="Freihand 59">
                  <a:extLst>
                    <a:ext uri="{FF2B5EF4-FFF2-40B4-BE49-F238E27FC236}">
                      <a16:creationId xmlns:a16="http://schemas.microsoft.com/office/drawing/2014/main" id="{E544BEB4-9F2D-46EA-83B0-20EA98B4E828}"/>
                    </a:ext>
                  </a:extLst>
                </p:cNvPr>
                <p:cNvPicPr/>
                <p:nvPr/>
              </p:nvPicPr>
              <p:blipFill>
                <a:blip r:embed="rId229"/>
                <a:stretch>
                  <a:fillRect/>
                </a:stretch>
              </p:blipFill>
              <p:spPr>
                <a:xfrm>
                  <a:off x="11400133" y="548472"/>
                  <a:ext cx="37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61" name="Freihand 60">
                  <a:extLst>
                    <a:ext uri="{FF2B5EF4-FFF2-40B4-BE49-F238E27FC236}">
                      <a16:creationId xmlns:a16="http://schemas.microsoft.com/office/drawing/2014/main" id="{B266EC88-D938-43D4-AF2D-CA2803147241}"/>
                    </a:ext>
                  </a:extLst>
                </p14:cNvPr>
                <p14:cNvContentPartPr/>
                <p14:nvPr/>
              </p14:nvContentPartPr>
              <p14:xfrm>
                <a:off x="11489773" y="476112"/>
                <a:ext cx="169920" cy="129240"/>
              </p14:xfrm>
            </p:contentPart>
          </mc:Choice>
          <mc:Fallback>
            <p:pic>
              <p:nvPicPr>
                <p:cNvPr id="61" name="Freihand 60">
                  <a:extLst>
                    <a:ext uri="{FF2B5EF4-FFF2-40B4-BE49-F238E27FC236}">
                      <a16:creationId xmlns:a16="http://schemas.microsoft.com/office/drawing/2014/main" id="{B266EC88-D938-43D4-AF2D-CA2803147241}"/>
                    </a:ext>
                  </a:extLst>
                </p:cNvPr>
                <p:cNvPicPr/>
                <p:nvPr/>
              </p:nvPicPr>
              <p:blipFill>
                <a:blip r:embed="rId231"/>
                <a:stretch>
                  <a:fillRect/>
                </a:stretch>
              </p:blipFill>
              <p:spPr>
                <a:xfrm>
                  <a:off x="11485453" y="471792"/>
                  <a:ext cx="178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62" name="Freihand 61">
                  <a:extLst>
                    <a:ext uri="{FF2B5EF4-FFF2-40B4-BE49-F238E27FC236}">
                      <a16:creationId xmlns:a16="http://schemas.microsoft.com/office/drawing/2014/main" id="{8A246F73-F8FC-4F0D-9A33-B35BADFEC134}"/>
                    </a:ext>
                  </a:extLst>
                </p14:cNvPr>
                <p14:cNvContentPartPr/>
                <p14:nvPr/>
              </p14:nvContentPartPr>
              <p14:xfrm>
                <a:off x="11706493" y="371712"/>
                <a:ext cx="36360" cy="252720"/>
              </p14:xfrm>
            </p:contentPart>
          </mc:Choice>
          <mc:Fallback>
            <p:pic>
              <p:nvPicPr>
                <p:cNvPr id="62" name="Freihand 61">
                  <a:extLst>
                    <a:ext uri="{FF2B5EF4-FFF2-40B4-BE49-F238E27FC236}">
                      <a16:creationId xmlns:a16="http://schemas.microsoft.com/office/drawing/2014/main" id="{8A246F73-F8FC-4F0D-9A33-B35BADFEC134}"/>
                    </a:ext>
                  </a:extLst>
                </p:cNvPr>
                <p:cNvPicPr/>
                <p:nvPr/>
              </p:nvPicPr>
              <p:blipFill>
                <a:blip r:embed="rId233"/>
                <a:stretch>
                  <a:fillRect/>
                </a:stretch>
              </p:blipFill>
              <p:spPr>
                <a:xfrm>
                  <a:off x="11702173" y="367392"/>
                  <a:ext cx="450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1021" name="Freihand 211020">
                  <a:extLst>
                    <a:ext uri="{FF2B5EF4-FFF2-40B4-BE49-F238E27FC236}">
                      <a16:creationId xmlns:a16="http://schemas.microsoft.com/office/drawing/2014/main" id="{E78C940D-5D1B-41D2-8616-3D6EBD2A4605}"/>
                    </a:ext>
                  </a:extLst>
                </p14:cNvPr>
                <p14:cNvContentPartPr/>
                <p14:nvPr/>
              </p14:nvContentPartPr>
              <p14:xfrm>
                <a:off x="10078573" y="265512"/>
                <a:ext cx="1727280" cy="699840"/>
              </p14:xfrm>
            </p:contentPart>
          </mc:Choice>
          <mc:Fallback>
            <p:pic>
              <p:nvPicPr>
                <p:cNvPr id="211021" name="Freihand 211020">
                  <a:extLst>
                    <a:ext uri="{FF2B5EF4-FFF2-40B4-BE49-F238E27FC236}">
                      <a16:creationId xmlns:a16="http://schemas.microsoft.com/office/drawing/2014/main" id="{E78C940D-5D1B-41D2-8616-3D6EBD2A4605}"/>
                    </a:ext>
                  </a:extLst>
                </p:cNvPr>
                <p:cNvPicPr/>
                <p:nvPr/>
              </p:nvPicPr>
              <p:blipFill>
                <a:blip r:embed="rId235"/>
                <a:stretch>
                  <a:fillRect/>
                </a:stretch>
              </p:blipFill>
              <p:spPr>
                <a:xfrm>
                  <a:off x="10074253" y="261192"/>
                  <a:ext cx="1735920" cy="70848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6A2BA60-693C-4E8A-9F62-89AB006D6BCC}"/>
                  </a:ext>
                </a:extLst>
              </p14:cNvPr>
              <p14:cNvContentPartPr/>
              <p14:nvPr/>
            </p14:nvContentPartPr>
            <p14:xfrm>
              <a:off x="5682613" y="540912"/>
              <a:ext cx="3190320" cy="133920"/>
            </p14:xfrm>
          </p:contentPart>
        </mc:Choice>
        <mc:Fallback>
          <p:pic>
            <p:nvPicPr>
              <p:cNvPr id="2" name="Freihand 1">
                <a:extLst>
                  <a:ext uri="{FF2B5EF4-FFF2-40B4-BE49-F238E27FC236}">
                    <a16:creationId xmlns:a16="http://schemas.microsoft.com/office/drawing/2014/main" id="{86A2BA60-693C-4E8A-9F62-89AB006D6BCC}"/>
                  </a:ext>
                </a:extLst>
              </p:cNvPr>
              <p:cNvPicPr/>
              <p:nvPr/>
            </p:nvPicPr>
            <p:blipFill>
              <a:blip r:embed="rId4"/>
              <a:stretch>
                <a:fillRect/>
              </a:stretch>
            </p:blipFill>
            <p:spPr>
              <a:xfrm>
                <a:off x="5678293" y="536592"/>
                <a:ext cx="3198960" cy="142560"/>
              </a:xfrm>
              <a:prstGeom prst="rect">
                <a:avLst/>
              </a:prstGeom>
            </p:spPr>
          </p:pic>
        </mc:Fallback>
      </mc:AlternateContent>
      <p:grpSp>
        <p:nvGrpSpPr>
          <p:cNvPr id="19" name="Gruppieren 18">
            <a:extLst>
              <a:ext uri="{FF2B5EF4-FFF2-40B4-BE49-F238E27FC236}">
                <a16:creationId xmlns:a16="http://schemas.microsoft.com/office/drawing/2014/main" id="{6878C9A1-60CE-454D-8969-90A2DD1BFF31}"/>
              </a:ext>
            </a:extLst>
          </p:cNvPr>
          <p:cNvGrpSpPr/>
          <p:nvPr/>
        </p:nvGrpSpPr>
        <p:grpSpPr>
          <a:xfrm>
            <a:off x="386653" y="1368912"/>
            <a:ext cx="647640" cy="214200"/>
            <a:chOff x="386653" y="1368912"/>
            <a:chExt cx="647640" cy="214200"/>
          </a:xfrm>
        </p:grpSpPr>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FF4E4B3F-846B-4A26-B58D-FC7FCAE33B40}"/>
                    </a:ext>
                  </a:extLst>
                </p14:cNvPr>
                <p14:cNvContentPartPr/>
                <p14:nvPr/>
              </p14:nvContentPartPr>
              <p14:xfrm>
                <a:off x="386653" y="1390152"/>
                <a:ext cx="150480" cy="123120"/>
              </p14:xfrm>
            </p:contentPart>
          </mc:Choice>
          <mc:Fallback>
            <p:pic>
              <p:nvPicPr>
                <p:cNvPr id="12" name="Freihand 11">
                  <a:extLst>
                    <a:ext uri="{FF2B5EF4-FFF2-40B4-BE49-F238E27FC236}">
                      <a16:creationId xmlns:a16="http://schemas.microsoft.com/office/drawing/2014/main" id="{FF4E4B3F-846B-4A26-B58D-FC7FCAE33B40}"/>
                    </a:ext>
                  </a:extLst>
                </p:cNvPr>
                <p:cNvPicPr/>
                <p:nvPr/>
              </p:nvPicPr>
              <p:blipFill>
                <a:blip r:embed="rId6"/>
                <a:stretch>
                  <a:fillRect/>
                </a:stretch>
              </p:blipFill>
              <p:spPr>
                <a:xfrm>
                  <a:off x="382333" y="1385832"/>
                  <a:ext cx="159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9FD908E6-0875-45B4-99C1-11FFCF4F8FA1}"/>
                    </a:ext>
                  </a:extLst>
                </p14:cNvPr>
                <p14:cNvContentPartPr/>
                <p14:nvPr/>
              </p14:nvContentPartPr>
              <p14:xfrm>
                <a:off x="562333" y="1398072"/>
                <a:ext cx="77760" cy="91440"/>
              </p14:xfrm>
            </p:contentPart>
          </mc:Choice>
          <mc:Fallback>
            <p:pic>
              <p:nvPicPr>
                <p:cNvPr id="13" name="Freihand 12">
                  <a:extLst>
                    <a:ext uri="{FF2B5EF4-FFF2-40B4-BE49-F238E27FC236}">
                      <a16:creationId xmlns:a16="http://schemas.microsoft.com/office/drawing/2014/main" id="{9FD908E6-0875-45B4-99C1-11FFCF4F8FA1}"/>
                    </a:ext>
                  </a:extLst>
                </p:cNvPr>
                <p:cNvPicPr/>
                <p:nvPr/>
              </p:nvPicPr>
              <p:blipFill>
                <a:blip r:embed="rId8"/>
                <a:stretch>
                  <a:fillRect/>
                </a:stretch>
              </p:blipFill>
              <p:spPr>
                <a:xfrm>
                  <a:off x="558013" y="1393752"/>
                  <a:ext cx="86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A68AD182-D241-4572-894C-ABFFB4E2307B}"/>
                    </a:ext>
                  </a:extLst>
                </p14:cNvPr>
                <p14:cNvContentPartPr/>
                <p14:nvPr/>
              </p14:nvContentPartPr>
              <p14:xfrm>
                <a:off x="676813" y="1373952"/>
                <a:ext cx="94680" cy="146520"/>
              </p14:xfrm>
            </p:contentPart>
          </mc:Choice>
          <mc:Fallback>
            <p:pic>
              <p:nvPicPr>
                <p:cNvPr id="15" name="Freihand 14">
                  <a:extLst>
                    <a:ext uri="{FF2B5EF4-FFF2-40B4-BE49-F238E27FC236}">
                      <a16:creationId xmlns:a16="http://schemas.microsoft.com/office/drawing/2014/main" id="{A68AD182-D241-4572-894C-ABFFB4E2307B}"/>
                    </a:ext>
                  </a:extLst>
                </p:cNvPr>
                <p:cNvPicPr/>
                <p:nvPr/>
              </p:nvPicPr>
              <p:blipFill>
                <a:blip r:embed="rId10"/>
                <a:stretch>
                  <a:fillRect/>
                </a:stretch>
              </p:blipFill>
              <p:spPr>
                <a:xfrm>
                  <a:off x="672493" y="1369632"/>
                  <a:ext cx="103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AA242CBD-AEFD-487E-B2FD-89B72F7776A3}"/>
                    </a:ext>
                  </a:extLst>
                </p14:cNvPr>
                <p14:cNvContentPartPr/>
                <p14:nvPr/>
              </p14:nvContentPartPr>
              <p14:xfrm>
                <a:off x="798853" y="1417152"/>
                <a:ext cx="60840" cy="59040"/>
              </p14:xfrm>
            </p:contentPart>
          </mc:Choice>
          <mc:Fallback>
            <p:pic>
              <p:nvPicPr>
                <p:cNvPr id="16" name="Freihand 15">
                  <a:extLst>
                    <a:ext uri="{FF2B5EF4-FFF2-40B4-BE49-F238E27FC236}">
                      <a16:creationId xmlns:a16="http://schemas.microsoft.com/office/drawing/2014/main" id="{AA242CBD-AEFD-487E-B2FD-89B72F7776A3}"/>
                    </a:ext>
                  </a:extLst>
                </p:cNvPr>
                <p:cNvPicPr/>
                <p:nvPr/>
              </p:nvPicPr>
              <p:blipFill>
                <a:blip r:embed="rId12"/>
                <a:stretch>
                  <a:fillRect/>
                </a:stretch>
              </p:blipFill>
              <p:spPr>
                <a:xfrm>
                  <a:off x="794533" y="1412832"/>
                  <a:ext cx="69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0A060D30-E05B-4951-BCF4-CBDAC84D9574}"/>
                    </a:ext>
                  </a:extLst>
                </p14:cNvPr>
                <p14:cNvContentPartPr/>
                <p14:nvPr/>
              </p14:nvContentPartPr>
              <p14:xfrm>
                <a:off x="858973" y="1368912"/>
                <a:ext cx="175320" cy="101160"/>
              </p14:xfrm>
            </p:contentPart>
          </mc:Choice>
          <mc:Fallback>
            <p:pic>
              <p:nvPicPr>
                <p:cNvPr id="17" name="Freihand 16">
                  <a:extLst>
                    <a:ext uri="{FF2B5EF4-FFF2-40B4-BE49-F238E27FC236}">
                      <a16:creationId xmlns:a16="http://schemas.microsoft.com/office/drawing/2014/main" id="{0A060D30-E05B-4951-BCF4-CBDAC84D9574}"/>
                    </a:ext>
                  </a:extLst>
                </p:cNvPr>
                <p:cNvPicPr/>
                <p:nvPr/>
              </p:nvPicPr>
              <p:blipFill>
                <a:blip r:embed="rId14"/>
                <a:stretch>
                  <a:fillRect/>
                </a:stretch>
              </p:blipFill>
              <p:spPr>
                <a:xfrm>
                  <a:off x="854653" y="1364592"/>
                  <a:ext cx="183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4A3883F9-9C45-4BD6-91DA-933F94A1B1AE}"/>
                    </a:ext>
                  </a:extLst>
                </p14:cNvPr>
                <p14:cNvContentPartPr/>
                <p14:nvPr/>
              </p14:nvContentPartPr>
              <p14:xfrm>
                <a:off x="432373" y="1520832"/>
                <a:ext cx="572760" cy="62280"/>
              </p14:xfrm>
            </p:contentPart>
          </mc:Choice>
          <mc:Fallback>
            <p:pic>
              <p:nvPicPr>
                <p:cNvPr id="18" name="Freihand 17">
                  <a:extLst>
                    <a:ext uri="{FF2B5EF4-FFF2-40B4-BE49-F238E27FC236}">
                      <a16:creationId xmlns:a16="http://schemas.microsoft.com/office/drawing/2014/main" id="{4A3883F9-9C45-4BD6-91DA-933F94A1B1AE}"/>
                    </a:ext>
                  </a:extLst>
                </p:cNvPr>
                <p:cNvPicPr/>
                <p:nvPr/>
              </p:nvPicPr>
              <p:blipFill>
                <a:blip r:embed="rId16"/>
                <a:stretch>
                  <a:fillRect/>
                </a:stretch>
              </p:blipFill>
              <p:spPr>
                <a:xfrm>
                  <a:off x="428053" y="1516512"/>
                  <a:ext cx="581400" cy="70920"/>
                </a:xfrm>
                <a:prstGeom prst="rect">
                  <a:avLst/>
                </a:prstGeom>
              </p:spPr>
            </p:pic>
          </mc:Fallback>
        </mc:AlternateContent>
      </p:grpSp>
      <p:grpSp>
        <p:nvGrpSpPr>
          <p:cNvPr id="21" name="Gruppieren 20">
            <a:extLst>
              <a:ext uri="{FF2B5EF4-FFF2-40B4-BE49-F238E27FC236}">
                <a16:creationId xmlns:a16="http://schemas.microsoft.com/office/drawing/2014/main" id="{20FF5ABD-C3BF-44B5-8174-EFD6AABCDF47}"/>
              </a:ext>
            </a:extLst>
          </p:cNvPr>
          <p:cNvGrpSpPr/>
          <p:nvPr/>
        </p:nvGrpSpPr>
        <p:grpSpPr>
          <a:xfrm>
            <a:off x="1427053" y="1373592"/>
            <a:ext cx="983160" cy="270360"/>
            <a:chOff x="1427053" y="1373592"/>
            <a:chExt cx="983160" cy="270360"/>
          </a:xfrm>
        </p:grpSpPr>
        <mc:AlternateContent xmlns:mc="http://schemas.openxmlformats.org/markup-compatibility/2006">
          <mc:Choice xmlns:p14="http://schemas.microsoft.com/office/powerpoint/2010/main" Requires="p14">
            <p:contentPart p14:bwMode="auto" r:id="rId17">
              <p14:nvContentPartPr>
                <p14:cNvPr id="3" name="Freihand 2">
                  <a:extLst>
                    <a:ext uri="{FF2B5EF4-FFF2-40B4-BE49-F238E27FC236}">
                      <a16:creationId xmlns:a16="http://schemas.microsoft.com/office/drawing/2014/main" id="{DAADB206-4696-44BA-ACD2-A8B9C129D1E8}"/>
                    </a:ext>
                  </a:extLst>
                </p14:cNvPr>
                <p14:cNvContentPartPr/>
                <p14:nvPr/>
              </p14:nvContentPartPr>
              <p14:xfrm>
                <a:off x="1535053" y="1374672"/>
                <a:ext cx="147960" cy="153360"/>
              </p14:xfrm>
            </p:contentPart>
          </mc:Choice>
          <mc:Fallback>
            <p:pic>
              <p:nvPicPr>
                <p:cNvPr id="3" name="Freihand 2">
                  <a:extLst>
                    <a:ext uri="{FF2B5EF4-FFF2-40B4-BE49-F238E27FC236}">
                      <a16:creationId xmlns:a16="http://schemas.microsoft.com/office/drawing/2014/main" id="{DAADB206-4696-44BA-ACD2-A8B9C129D1E8}"/>
                    </a:ext>
                  </a:extLst>
                </p:cNvPr>
                <p:cNvPicPr/>
                <p:nvPr/>
              </p:nvPicPr>
              <p:blipFill>
                <a:blip r:embed="rId18"/>
                <a:stretch>
                  <a:fillRect/>
                </a:stretch>
              </p:blipFill>
              <p:spPr>
                <a:xfrm>
                  <a:off x="1530733" y="1370352"/>
                  <a:ext cx="156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 name="Freihand 3">
                  <a:extLst>
                    <a:ext uri="{FF2B5EF4-FFF2-40B4-BE49-F238E27FC236}">
                      <a16:creationId xmlns:a16="http://schemas.microsoft.com/office/drawing/2014/main" id="{2436FD5C-41D9-4A05-950A-3D0F57A9E7B4}"/>
                    </a:ext>
                  </a:extLst>
                </p14:cNvPr>
                <p14:cNvContentPartPr/>
                <p14:nvPr/>
              </p14:nvContentPartPr>
              <p14:xfrm>
                <a:off x="1548373" y="1429392"/>
                <a:ext cx="167400" cy="8280"/>
              </p14:xfrm>
            </p:contentPart>
          </mc:Choice>
          <mc:Fallback>
            <p:pic>
              <p:nvPicPr>
                <p:cNvPr id="4" name="Freihand 3">
                  <a:extLst>
                    <a:ext uri="{FF2B5EF4-FFF2-40B4-BE49-F238E27FC236}">
                      <a16:creationId xmlns:a16="http://schemas.microsoft.com/office/drawing/2014/main" id="{2436FD5C-41D9-4A05-950A-3D0F57A9E7B4}"/>
                    </a:ext>
                  </a:extLst>
                </p:cNvPr>
                <p:cNvPicPr/>
                <p:nvPr/>
              </p:nvPicPr>
              <p:blipFill>
                <a:blip r:embed="rId20"/>
                <a:stretch>
                  <a:fillRect/>
                </a:stretch>
              </p:blipFill>
              <p:spPr>
                <a:xfrm>
                  <a:off x="1544053" y="1425072"/>
                  <a:ext cx="176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23BC6CA6-5526-4277-9177-5267C654D0E9}"/>
                    </a:ext>
                  </a:extLst>
                </p14:cNvPr>
                <p14:cNvContentPartPr/>
                <p14:nvPr/>
              </p14:nvContentPartPr>
              <p14:xfrm>
                <a:off x="1731973" y="1382232"/>
                <a:ext cx="150840" cy="173160"/>
              </p14:xfrm>
            </p:contentPart>
          </mc:Choice>
          <mc:Fallback>
            <p:pic>
              <p:nvPicPr>
                <p:cNvPr id="7" name="Freihand 6">
                  <a:extLst>
                    <a:ext uri="{FF2B5EF4-FFF2-40B4-BE49-F238E27FC236}">
                      <a16:creationId xmlns:a16="http://schemas.microsoft.com/office/drawing/2014/main" id="{23BC6CA6-5526-4277-9177-5267C654D0E9}"/>
                    </a:ext>
                  </a:extLst>
                </p:cNvPr>
                <p:cNvPicPr/>
                <p:nvPr/>
              </p:nvPicPr>
              <p:blipFill>
                <a:blip r:embed="rId22"/>
                <a:stretch>
                  <a:fillRect/>
                </a:stretch>
              </p:blipFill>
              <p:spPr>
                <a:xfrm>
                  <a:off x="1727653" y="1377912"/>
                  <a:ext cx="159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 name="Freihand 8">
                  <a:extLst>
                    <a:ext uri="{FF2B5EF4-FFF2-40B4-BE49-F238E27FC236}">
                      <a16:creationId xmlns:a16="http://schemas.microsoft.com/office/drawing/2014/main" id="{36EC7651-F4DC-41CB-883D-EF8B6EAB68B0}"/>
                    </a:ext>
                  </a:extLst>
                </p14:cNvPr>
                <p14:cNvContentPartPr/>
                <p14:nvPr/>
              </p14:nvContentPartPr>
              <p14:xfrm>
                <a:off x="1876333" y="1449192"/>
                <a:ext cx="84960" cy="65880"/>
              </p14:xfrm>
            </p:contentPart>
          </mc:Choice>
          <mc:Fallback>
            <p:pic>
              <p:nvPicPr>
                <p:cNvPr id="9" name="Freihand 8">
                  <a:extLst>
                    <a:ext uri="{FF2B5EF4-FFF2-40B4-BE49-F238E27FC236}">
                      <a16:creationId xmlns:a16="http://schemas.microsoft.com/office/drawing/2014/main" id="{36EC7651-F4DC-41CB-883D-EF8B6EAB68B0}"/>
                    </a:ext>
                  </a:extLst>
                </p:cNvPr>
                <p:cNvPicPr/>
                <p:nvPr/>
              </p:nvPicPr>
              <p:blipFill>
                <a:blip r:embed="rId24"/>
                <a:stretch>
                  <a:fillRect/>
                </a:stretch>
              </p:blipFill>
              <p:spPr>
                <a:xfrm>
                  <a:off x="1872013" y="1444872"/>
                  <a:ext cx="93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9EFB65E9-F080-47B8-B59E-DDBCDA8A6A44}"/>
                    </a:ext>
                  </a:extLst>
                </p14:cNvPr>
                <p14:cNvContentPartPr/>
                <p14:nvPr/>
              </p14:nvContentPartPr>
              <p14:xfrm>
                <a:off x="1947253" y="1373592"/>
                <a:ext cx="278280" cy="135720"/>
              </p14:xfrm>
            </p:contentPart>
          </mc:Choice>
          <mc:Fallback>
            <p:pic>
              <p:nvPicPr>
                <p:cNvPr id="10" name="Freihand 9">
                  <a:extLst>
                    <a:ext uri="{FF2B5EF4-FFF2-40B4-BE49-F238E27FC236}">
                      <a16:creationId xmlns:a16="http://schemas.microsoft.com/office/drawing/2014/main" id="{9EFB65E9-F080-47B8-B59E-DDBCDA8A6A44}"/>
                    </a:ext>
                  </a:extLst>
                </p:cNvPr>
                <p:cNvPicPr/>
                <p:nvPr/>
              </p:nvPicPr>
              <p:blipFill>
                <a:blip r:embed="rId26"/>
                <a:stretch>
                  <a:fillRect/>
                </a:stretch>
              </p:blipFill>
              <p:spPr>
                <a:xfrm>
                  <a:off x="1942933" y="1369272"/>
                  <a:ext cx="286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20DD17D5-4B37-45DA-8CFE-758BDCEAB8A9}"/>
                    </a:ext>
                  </a:extLst>
                </p14:cNvPr>
                <p14:cNvContentPartPr/>
                <p14:nvPr/>
              </p14:nvContentPartPr>
              <p14:xfrm>
                <a:off x="1427053" y="1534872"/>
                <a:ext cx="983160" cy="109080"/>
              </p14:xfrm>
            </p:contentPart>
          </mc:Choice>
          <mc:Fallback>
            <p:pic>
              <p:nvPicPr>
                <p:cNvPr id="20" name="Freihand 19">
                  <a:extLst>
                    <a:ext uri="{FF2B5EF4-FFF2-40B4-BE49-F238E27FC236}">
                      <a16:creationId xmlns:a16="http://schemas.microsoft.com/office/drawing/2014/main" id="{20DD17D5-4B37-45DA-8CFE-758BDCEAB8A9}"/>
                    </a:ext>
                  </a:extLst>
                </p:cNvPr>
                <p:cNvPicPr/>
                <p:nvPr/>
              </p:nvPicPr>
              <p:blipFill>
                <a:blip r:embed="rId28"/>
                <a:stretch>
                  <a:fillRect/>
                </a:stretch>
              </p:blipFill>
              <p:spPr>
                <a:xfrm>
                  <a:off x="1422733" y="1530552"/>
                  <a:ext cx="99180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BBA78073-215C-4AC5-B055-1B427A67EBF5}"/>
                  </a:ext>
                </a:extLst>
              </p14:cNvPr>
              <p14:cNvContentPartPr/>
              <p14:nvPr/>
            </p14:nvContentPartPr>
            <p14:xfrm>
              <a:off x="2879653" y="1308072"/>
              <a:ext cx="1238040" cy="653760"/>
            </p14:xfrm>
          </p:contentPart>
        </mc:Choice>
        <mc:Fallback>
          <p:pic>
            <p:nvPicPr>
              <p:cNvPr id="22" name="Freihand 21">
                <a:extLst>
                  <a:ext uri="{FF2B5EF4-FFF2-40B4-BE49-F238E27FC236}">
                    <a16:creationId xmlns:a16="http://schemas.microsoft.com/office/drawing/2014/main" id="{BBA78073-215C-4AC5-B055-1B427A67EBF5}"/>
                  </a:ext>
                </a:extLst>
              </p:cNvPr>
              <p:cNvPicPr/>
              <p:nvPr/>
            </p:nvPicPr>
            <p:blipFill>
              <a:blip r:embed="rId30"/>
              <a:stretch>
                <a:fillRect/>
              </a:stretch>
            </p:blipFill>
            <p:spPr>
              <a:xfrm>
                <a:off x="2875333" y="1303752"/>
                <a:ext cx="1246680" cy="662400"/>
              </a:xfrm>
              <a:prstGeom prst="rect">
                <a:avLst/>
              </a:prstGeom>
            </p:spPr>
          </p:pic>
        </mc:Fallback>
      </mc:AlternateContent>
      <p:grpSp>
        <p:nvGrpSpPr>
          <p:cNvPr id="27" name="Gruppieren 26">
            <a:extLst>
              <a:ext uri="{FF2B5EF4-FFF2-40B4-BE49-F238E27FC236}">
                <a16:creationId xmlns:a16="http://schemas.microsoft.com/office/drawing/2014/main" id="{F973C853-A4BA-432B-9956-433F84318FF9}"/>
              </a:ext>
            </a:extLst>
          </p:cNvPr>
          <p:cNvGrpSpPr/>
          <p:nvPr/>
        </p:nvGrpSpPr>
        <p:grpSpPr>
          <a:xfrm>
            <a:off x="1522813" y="1859232"/>
            <a:ext cx="721440" cy="231840"/>
            <a:chOff x="1522813" y="1859232"/>
            <a:chExt cx="721440" cy="231840"/>
          </a:xfrm>
        </p:grpSpPr>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FC81612B-9DC0-4180-B5EC-22BD9D2BAF40}"/>
                    </a:ext>
                  </a:extLst>
                </p14:cNvPr>
                <p14:cNvContentPartPr/>
                <p14:nvPr/>
              </p14:nvContentPartPr>
              <p14:xfrm>
                <a:off x="1522813" y="1882992"/>
                <a:ext cx="141840" cy="208080"/>
              </p14:xfrm>
            </p:contentPart>
          </mc:Choice>
          <mc:Fallback>
            <p:pic>
              <p:nvPicPr>
                <p:cNvPr id="23" name="Freihand 22">
                  <a:extLst>
                    <a:ext uri="{FF2B5EF4-FFF2-40B4-BE49-F238E27FC236}">
                      <a16:creationId xmlns:a16="http://schemas.microsoft.com/office/drawing/2014/main" id="{FC81612B-9DC0-4180-B5EC-22BD9D2BAF40}"/>
                    </a:ext>
                  </a:extLst>
                </p:cNvPr>
                <p:cNvPicPr/>
                <p:nvPr/>
              </p:nvPicPr>
              <p:blipFill>
                <a:blip r:embed="rId32"/>
                <a:stretch>
                  <a:fillRect/>
                </a:stretch>
              </p:blipFill>
              <p:spPr>
                <a:xfrm>
                  <a:off x="1518493" y="1878672"/>
                  <a:ext cx="150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F1FFD353-57E8-4351-88EF-CF931D23D448}"/>
                    </a:ext>
                  </a:extLst>
                </p14:cNvPr>
                <p14:cNvContentPartPr/>
                <p14:nvPr/>
              </p14:nvContentPartPr>
              <p14:xfrm>
                <a:off x="1539013" y="1999992"/>
                <a:ext cx="155520" cy="9000"/>
              </p14:xfrm>
            </p:contentPart>
          </mc:Choice>
          <mc:Fallback>
            <p:pic>
              <p:nvPicPr>
                <p:cNvPr id="24" name="Freihand 23">
                  <a:extLst>
                    <a:ext uri="{FF2B5EF4-FFF2-40B4-BE49-F238E27FC236}">
                      <a16:creationId xmlns:a16="http://schemas.microsoft.com/office/drawing/2014/main" id="{F1FFD353-57E8-4351-88EF-CF931D23D448}"/>
                    </a:ext>
                  </a:extLst>
                </p:cNvPr>
                <p:cNvPicPr/>
                <p:nvPr/>
              </p:nvPicPr>
              <p:blipFill>
                <a:blip r:embed="rId34"/>
                <a:stretch>
                  <a:fillRect/>
                </a:stretch>
              </p:blipFill>
              <p:spPr>
                <a:xfrm>
                  <a:off x="1534693" y="1995672"/>
                  <a:ext cx="164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E8E078CD-FCF9-42B7-9D0D-B20A48480150}"/>
                    </a:ext>
                  </a:extLst>
                </p14:cNvPr>
                <p14:cNvContentPartPr/>
                <p14:nvPr/>
              </p14:nvContentPartPr>
              <p14:xfrm>
                <a:off x="1747453" y="1859232"/>
                <a:ext cx="83520" cy="224640"/>
              </p14:xfrm>
            </p:contentPart>
          </mc:Choice>
          <mc:Fallback>
            <p:pic>
              <p:nvPicPr>
                <p:cNvPr id="25" name="Freihand 24">
                  <a:extLst>
                    <a:ext uri="{FF2B5EF4-FFF2-40B4-BE49-F238E27FC236}">
                      <a16:creationId xmlns:a16="http://schemas.microsoft.com/office/drawing/2014/main" id="{E8E078CD-FCF9-42B7-9D0D-B20A48480150}"/>
                    </a:ext>
                  </a:extLst>
                </p:cNvPr>
                <p:cNvPicPr/>
                <p:nvPr/>
              </p:nvPicPr>
              <p:blipFill>
                <a:blip r:embed="rId36"/>
                <a:stretch>
                  <a:fillRect/>
                </a:stretch>
              </p:blipFill>
              <p:spPr>
                <a:xfrm>
                  <a:off x="1743133" y="1854912"/>
                  <a:ext cx="92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59682988-0613-46C8-BD5C-19243D0A02CF}"/>
                    </a:ext>
                  </a:extLst>
                </p14:cNvPr>
                <p14:cNvContentPartPr/>
                <p14:nvPr/>
              </p14:nvContentPartPr>
              <p14:xfrm>
                <a:off x="1888933" y="1885512"/>
                <a:ext cx="355320" cy="165240"/>
              </p14:xfrm>
            </p:contentPart>
          </mc:Choice>
          <mc:Fallback>
            <p:pic>
              <p:nvPicPr>
                <p:cNvPr id="26" name="Freihand 25">
                  <a:extLst>
                    <a:ext uri="{FF2B5EF4-FFF2-40B4-BE49-F238E27FC236}">
                      <a16:creationId xmlns:a16="http://schemas.microsoft.com/office/drawing/2014/main" id="{59682988-0613-46C8-BD5C-19243D0A02CF}"/>
                    </a:ext>
                  </a:extLst>
                </p:cNvPr>
                <p:cNvPicPr/>
                <p:nvPr/>
              </p:nvPicPr>
              <p:blipFill>
                <a:blip r:embed="rId38"/>
                <a:stretch>
                  <a:fillRect/>
                </a:stretch>
              </p:blipFill>
              <p:spPr>
                <a:xfrm>
                  <a:off x="1884613" y="1881192"/>
                  <a:ext cx="363960" cy="173880"/>
                </a:xfrm>
                <a:prstGeom prst="rect">
                  <a:avLst/>
                </a:prstGeom>
              </p:spPr>
            </p:pic>
          </mc:Fallback>
        </mc:AlternateContent>
      </p:grpSp>
      <p:grpSp>
        <p:nvGrpSpPr>
          <p:cNvPr id="33" name="Gruppieren 32">
            <a:extLst>
              <a:ext uri="{FF2B5EF4-FFF2-40B4-BE49-F238E27FC236}">
                <a16:creationId xmlns:a16="http://schemas.microsoft.com/office/drawing/2014/main" id="{D35CE0DF-E9D8-40F8-9212-740652C4BA0A}"/>
              </a:ext>
            </a:extLst>
          </p:cNvPr>
          <p:cNvGrpSpPr/>
          <p:nvPr/>
        </p:nvGrpSpPr>
        <p:grpSpPr>
          <a:xfrm>
            <a:off x="392413" y="1869672"/>
            <a:ext cx="611280" cy="208080"/>
            <a:chOff x="392413" y="1869672"/>
            <a:chExt cx="611280" cy="208080"/>
          </a:xfrm>
        </p:grpSpPr>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B8BBFEB1-1A42-4885-B964-CFB1BF9AB96C}"/>
                    </a:ext>
                  </a:extLst>
                </p14:cNvPr>
                <p14:cNvContentPartPr/>
                <p14:nvPr/>
              </p14:nvContentPartPr>
              <p14:xfrm>
                <a:off x="392413" y="1918272"/>
                <a:ext cx="131040" cy="157680"/>
              </p14:xfrm>
            </p:contentPart>
          </mc:Choice>
          <mc:Fallback>
            <p:pic>
              <p:nvPicPr>
                <p:cNvPr id="28" name="Freihand 27">
                  <a:extLst>
                    <a:ext uri="{FF2B5EF4-FFF2-40B4-BE49-F238E27FC236}">
                      <a16:creationId xmlns:a16="http://schemas.microsoft.com/office/drawing/2014/main" id="{B8BBFEB1-1A42-4885-B964-CFB1BF9AB96C}"/>
                    </a:ext>
                  </a:extLst>
                </p:cNvPr>
                <p:cNvPicPr/>
                <p:nvPr/>
              </p:nvPicPr>
              <p:blipFill>
                <a:blip r:embed="rId40"/>
                <a:stretch>
                  <a:fillRect/>
                </a:stretch>
              </p:blipFill>
              <p:spPr>
                <a:xfrm>
                  <a:off x="388093" y="1913952"/>
                  <a:ext cx="139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7E099D22-E7D1-4D2D-9921-E9459B128F78}"/>
                    </a:ext>
                  </a:extLst>
                </p14:cNvPr>
                <p14:cNvContentPartPr/>
                <p14:nvPr/>
              </p14:nvContentPartPr>
              <p14:xfrm>
                <a:off x="457933" y="1906032"/>
                <a:ext cx="92160" cy="12240"/>
              </p14:xfrm>
            </p:contentPart>
          </mc:Choice>
          <mc:Fallback>
            <p:pic>
              <p:nvPicPr>
                <p:cNvPr id="29" name="Freihand 28">
                  <a:extLst>
                    <a:ext uri="{FF2B5EF4-FFF2-40B4-BE49-F238E27FC236}">
                      <a16:creationId xmlns:a16="http://schemas.microsoft.com/office/drawing/2014/main" id="{7E099D22-E7D1-4D2D-9921-E9459B128F78}"/>
                    </a:ext>
                  </a:extLst>
                </p:cNvPr>
                <p:cNvPicPr/>
                <p:nvPr/>
              </p:nvPicPr>
              <p:blipFill>
                <a:blip r:embed="rId42"/>
                <a:stretch>
                  <a:fillRect/>
                </a:stretch>
              </p:blipFill>
              <p:spPr>
                <a:xfrm>
                  <a:off x="453613" y="1901712"/>
                  <a:ext cx="100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66BDF809-9588-4699-B691-A5828B607171}"/>
                    </a:ext>
                  </a:extLst>
                </p14:cNvPr>
                <p14:cNvContentPartPr/>
                <p14:nvPr/>
              </p14:nvContentPartPr>
              <p14:xfrm>
                <a:off x="583933" y="1876152"/>
                <a:ext cx="75960" cy="201600"/>
              </p14:xfrm>
            </p:contentPart>
          </mc:Choice>
          <mc:Fallback>
            <p:pic>
              <p:nvPicPr>
                <p:cNvPr id="30" name="Freihand 29">
                  <a:extLst>
                    <a:ext uri="{FF2B5EF4-FFF2-40B4-BE49-F238E27FC236}">
                      <a16:creationId xmlns:a16="http://schemas.microsoft.com/office/drawing/2014/main" id="{66BDF809-9588-4699-B691-A5828B607171}"/>
                    </a:ext>
                  </a:extLst>
                </p:cNvPr>
                <p:cNvPicPr/>
                <p:nvPr/>
              </p:nvPicPr>
              <p:blipFill>
                <a:blip r:embed="rId44"/>
                <a:stretch>
                  <a:fillRect/>
                </a:stretch>
              </p:blipFill>
              <p:spPr>
                <a:xfrm>
                  <a:off x="579613" y="1871832"/>
                  <a:ext cx="84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1C682C5A-4D1F-44D7-8430-FC06FB40ECB6}"/>
                    </a:ext>
                  </a:extLst>
                </p14:cNvPr>
                <p14:cNvContentPartPr/>
                <p14:nvPr/>
              </p14:nvContentPartPr>
              <p14:xfrm>
                <a:off x="691213" y="1933392"/>
                <a:ext cx="93600" cy="68400"/>
              </p14:xfrm>
            </p:contentPart>
          </mc:Choice>
          <mc:Fallback>
            <p:pic>
              <p:nvPicPr>
                <p:cNvPr id="31" name="Freihand 30">
                  <a:extLst>
                    <a:ext uri="{FF2B5EF4-FFF2-40B4-BE49-F238E27FC236}">
                      <a16:creationId xmlns:a16="http://schemas.microsoft.com/office/drawing/2014/main" id="{1C682C5A-4D1F-44D7-8430-FC06FB40ECB6}"/>
                    </a:ext>
                  </a:extLst>
                </p:cNvPr>
                <p:cNvPicPr/>
                <p:nvPr/>
              </p:nvPicPr>
              <p:blipFill>
                <a:blip r:embed="rId46"/>
                <a:stretch>
                  <a:fillRect/>
                </a:stretch>
              </p:blipFill>
              <p:spPr>
                <a:xfrm>
                  <a:off x="686893" y="1929072"/>
                  <a:ext cx="102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302FD21-8BAC-432A-88E3-FD4371502F30}"/>
                    </a:ext>
                  </a:extLst>
                </p14:cNvPr>
                <p14:cNvContentPartPr/>
                <p14:nvPr/>
              </p14:nvContentPartPr>
              <p14:xfrm>
                <a:off x="792373" y="1869672"/>
                <a:ext cx="211320" cy="131040"/>
              </p14:xfrm>
            </p:contentPart>
          </mc:Choice>
          <mc:Fallback>
            <p:pic>
              <p:nvPicPr>
                <p:cNvPr id="32" name="Freihand 31">
                  <a:extLst>
                    <a:ext uri="{FF2B5EF4-FFF2-40B4-BE49-F238E27FC236}">
                      <a16:creationId xmlns:a16="http://schemas.microsoft.com/office/drawing/2014/main" id="{5302FD21-8BAC-432A-88E3-FD4371502F30}"/>
                    </a:ext>
                  </a:extLst>
                </p:cNvPr>
                <p:cNvPicPr/>
                <p:nvPr/>
              </p:nvPicPr>
              <p:blipFill>
                <a:blip r:embed="rId48"/>
                <a:stretch>
                  <a:fillRect/>
                </a:stretch>
              </p:blipFill>
              <p:spPr>
                <a:xfrm>
                  <a:off x="788053" y="1865352"/>
                  <a:ext cx="21996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F5F773EF-9CCB-4736-83E4-CE6E2F51C4DF}"/>
                  </a:ext>
                </a:extLst>
              </p14:cNvPr>
              <p14:cNvContentPartPr/>
              <p14:nvPr/>
            </p14:nvContentPartPr>
            <p14:xfrm>
              <a:off x="2985133" y="2328312"/>
              <a:ext cx="1632600" cy="68760"/>
            </p14:xfrm>
          </p:contentPart>
        </mc:Choice>
        <mc:Fallback>
          <p:pic>
            <p:nvPicPr>
              <p:cNvPr id="34" name="Freihand 33">
                <a:extLst>
                  <a:ext uri="{FF2B5EF4-FFF2-40B4-BE49-F238E27FC236}">
                    <a16:creationId xmlns:a16="http://schemas.microsoft.com/office/drawing/2014/main" id="{F5F773EF-9CCB-4736-83E4-CE6E2F51C4DF}"/>
                  </a:ext>
                </a:extLst>
              </p:cNvPr>
              <p:cNvPicPr/>
              <p:nvPr/>
            </p:nvPicPr>
            <p:blipFill>
              <a:blip r:embed="rId50"/>
              <a:stretch>
                <a:fillRect/>
              </a:stretch>
            </p:blipFill>
            <p:spPr>
              <a:xfrm>
                <a:off x="2980813" y="2323992"/>
                <a:ext cx="1641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E6F6CB8D-F4EE-4B51-9A36-45A5EBA758BF}"/>
                  </a:ext>
                </a:extLst>
              </p14:cNvPr>
              <p14:cNvContentPartPr/>
              <p14:nvPr/>
            </p14:nvContentPartPr>
            <p14:xfrm>
              <a:off x="387373" y="2800632"/>
              <a:ext cx="3832200" cy="148680"/>
            </p14:xfrm>
          </p:contentPart>
        </mc:Choice>
        <mc:Fallback>
          <p:pic>
            <p:nvPicPr>
              <p:cNvPr id="35" name="Freihand 34">
                <a:extLst>
                  <a:ext uri="{FF2B5EF4-FFF2-40B4-BE49-F238E27FC236}">
                    <a16:creationId xmlns:a16="http://schemas.microsoft.com/office/drawing/2014/main" id="{E6F6CB8D-F4EE-4B51-9A36-45A5EBA758BF}"/>
                  </a:ext>
                </a:extLst>
              </p:cNvPr>
              <p:cNvPicPr/>
              <p:nvPr/>
            </p:nvPicPr>
            <p:blipFill>
              <a:blip r:embed="rId52"/>
              <a:stretch>
                <a:fillRect/>
              </a:stretch>
            </p:blipFill>
            <p:spPr>
              <a:xfrm>
                <a:off x="383053" y="2796312"/>
                <a:ext cx="3840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FF7FB227-0058-4B48-BC3D-2DDF7BDA4AAA}"/>
                  </a:ext>
                </a:extLst>
              </p14:cNvPr>
              <p14:cNvContentPartPr/>
              <p14:nvPr/>
            </p14:nvContentPartPr>
            <p14:xfrm>
              <a:off x="2806933" y="3180072"/>
              <a:ext cx="1781280" cy="158040"/>
            </p14:xfrm>
          </p:contentPart>
        </mc:Choice>
        <mc:Fallback>
          <p:pic>
            <p:nvPicPr>
              <p:cNvPr id="36" name="Freihand 35">
                <a:extLst>
                  <a:ext uri="{FF2B5EF4-FFF2-40B4-BE49-F238E27FC236}">
                    <a16:creationId xmlns:a16="http://schemas.microsoft.com/office/drawing/2014/main" id="{FF7FB227-0058-4B48-BC3D-2DDF7BDA4AAA}"/>
                  </a:ext>
                </a:extLst>
              </p:cNvPr>
              <p:cNvPicPr/>
              <p:nvPr/>
            </p:nvPicPr>
            <p:blipFill>
              <a:blip r:embed="rId54"/>
              <a:stretch>
                <a:fillRect/>
              </a:stretch>
            </p:blipFill>
            <p:spPr>
              <a:xfrm>
                <a:off x="2802613" y="3175752"/>
                <a:ext cx="1789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4C77605B-720E-4A1D-85B9-07CD716F5330}"/>
                  </a:ext>
                </a:extLst>
              </p14:cNvPr>
              <p14:cNvContentPartPr/>
              <p14:nvPr/>
            </p14:nvContentPartPr>
            <p14:xfrm>
              <a:off x="4509373" y="4449072"/>
              <a:ext cx="230760" cy="92160"/>
            </p14:xfrm>
          </p:contentPart>
        </mc:Choice>
        <mc:Fallback>
          <p:pic>
            <p:nvPicPr>
              <p:cNvPr id="37" name="Freihand 36">
                <a:extLst>
                  <a:ext uri="{FF2B5EF4-FFF2-40B4-BE49-F238E27FC236}">
                    <a16:creationId xmlns:a16="http://schemas.microsoft.com/office/drawing/2014/main" id="{4C77605B-720E-4A1D-85B9-07CD716F5330}"/>
                  </a:ext>
                </a:extLst>
              </p:cNvPr>
              <p:cNvPicPr/>
              <p:nvPr/>
            </p:nvPicPr>
            <p:blipFill>
              <a:blip r:embed="rId56"/>
              <a:stretch>
                <a:fillRect/>
              </a:stretch>
            </p:blipFill>
            <p:spPr>
              <a:xfrm>
                <a:off x="4505053" y="4444752"/>
                <a:ext cx="239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44AC2486-352D-4340-AB72-D3040F0AA139}"/>
                  </a:ext>
                </a:extLst>
              </p14:cNvPr>
              <p14:cNvContentPartPr/>
              <p14:nvPr/>
            </p14:nvContentPartPr>
            <p14:xfrm>
              <a:off x="4685773" y="4458792"/>
              <a:ext cx="91440" cy="196560"/>
            </p14:xfrm>
          </p:contentPart>
        </mc:Choice>
        <mc:Fallback>
          <p:pic>
            <p:nvPicPr>
              <p:cNvPr id="38" name="Freihand 37">
                <a:extLst>
                  <a:ext uri="{FF2B5EF4-FFF2-40B4-BE49-F238E27FC236}">
                    <a16:creationId xmlns:a16="http://schemas.microsoft.com/office/drawing/2014/main" id="{44AC2486-352D-4340-AB72-D3040F0AA139}"/>
                  </a:ext>
                </a:extLst>
              </p:cNvPr>
              <p:cNvPicPr/>
              <p:nvPr/>
            </p:nvPicPr>
            <p:blipFill>
              <a:blip r:embed="rId58"/>
              <a:stretch>
                <a:fillRect/>
              </a:stretch>
            </p:blipFill>
            <p:spPr>
              <a:xfrm>
                <a:off x="4681453" y="4454472"/>
                <a:ext cx="100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9ED9E9B1-AF0B-4353-BC96-97AEB33FB863}"/>
                  </a:ext>
                </a:extLst>
              </p14:cNvPr>
              <p14:cNvContentPartPr/>
              <p14:nvPr/>
            </p14:nvContentPartPr>
            <p14:xfrm>
              <a:off x="5018413" y="4441872"/>
              <a:ext cx="101880" cy="178920"/>
            </p14:xfrm>
          </p:contentPart>
        </mc:Choice>
        <mc:Fallback>
          <p:pic>
            <p:nvPicPr>
              <p:cNvPr id="40" name="Freihand 39">
                <a:extLst>
                  <a:ext uri="{FF2B5EF4-FFF2-40B4-BE49-F238E27FC236}">
                    <a16:creationId xmlns:a16="http://schemas.microsoft.com/office/drawing/2014/main" id="{9ED9E9B1-AF0B-4353-BC96-97AEB33FB863}"/>
                  </a:ext>
                </a:extLst>
              </p:cNvPr>
              <p:cNvPicPr/>
              <p:nvPr/>
            </p:nvPicPr>
            <p:blipFill>
              <a:blip r:embed="rId60"/>
              <a:stretch>
                <a:fillRect/>
              </a:stretch>
            </p:blipFill>
            <p:spPr>
              <a:xfrm>
                <a:off x="5014093" y="4437552"/>
                <a:ext cx="110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4ECF0DB3-ADF6-4AF2-8FE2-3A38A423C165}"/>
                  </a:ext>
                </a:extLst>
              </p14:cNvPr>
              <p14:cNvContentPartPr/>
              <p14:nvPr/>
            </p14:nvContentPartPr>
            <p14:xfrm>
              <a:off x="5177173" y="4470672"/>
              <a:ext cx="96480" cy="111240"/>
            </p14:xfrm>
          </p:contentPart>
        </mc:Choice>
        <mc:Fallback>
          <p:pic>
            <p:nvPicPr>
              <p:cNvPr id="41" name="Freihand 40">
                <a:extLst>
                  <a:ext uri="{FF2B5EF4-FFF2-40B4-BE49-F238E27FC236}">
                    <a16:creationId xmlns:a16="http://schemas.microsoft.com/office/drawing/2014/main" id="{4ECF0DB3-ADF6-4AF2-8FE2-3A38A423C165}"/>
                  </a:ext>
                </a:extLst>
              </p:cNvPr>
              <p:cNvPicPr/>
              <p:nvPr/>
            </p:nvPicPr>
            <p:blipFill>
              <a:blip r:embed="rId62"/>
              <a:stretch>
                <a:fillRect/>
              </a:stretch>
            </p:blipFill>
            <p:spPr>
              <a:xfrm>
                <a:off x="5172853" y="4466352"/>
                <a:ext cx="105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BFDB824E-B309-4262-BE7E-938CD3035CD4}"/>
                  </a:ext>
                </a:extLst>
              </p14:cNvPr>
              <p14:cNvContentPartPr/>
              <p14:nvPr/>
            </p14:nvContentPartPr>
            <p14:xfrm>
              <a:off x="5313613" y="4491192"/>
              <a:ext cx="66600" cy="212400"/>
            </p14:xfrm>
          </p:contentPart>
        </mc:Choice>
        <mc:Fallback>
          <p:pic>
            <p:nvPicPr>
              <p:cNvPr id="42" name="Freihand 41">
                <a:extLst>
                  <a:ext uri="{FF2B5EF4-FFF2-40B4-BE49-F238E27FC236}">
                    <a16:creationId xmlns:a16="http://schemas.microsoft.com/office/drawing/2014/main" id="{BFDB824E-B309-4262-BE7E-938CD3035CD4}"/>
                  </a:ext>
                </a:extLst>
              </p:cNvPr>
              <p:cNvPicPr/>
              <p:nvPr/>
            </p:nvPicPr>
            <p:blipFill>
              <a:blip r:embed="rId64"/>
              <a:stretch>
                <a:fillRect/>
              </a:stretch>
            </p:blipFill>
            <p:spPr>
              <a:xfrm>
                <a:off x="5309293" y="4486872"/>
                <a:ext cx="75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212B9C25-83F2-4957-8A6F-DB8A6CA9458C}"/>
                  </a:ext>
                </a:extLst>
              </p14:cNvPr>
              <p14:cNvContentPartPr/>
              <p14:nvPr/>
            </p14:nvContentPartPr>
            <p14:xfrm>
              <a:off x="5435293" y="4493712"/>
              <a:ext cx="276120" cy="60840"/>
            </p14:xfrm>
          </p:contentPart>
        </mc:Choice>
        <mc:Fallback>
          <p:pic>
            <p:nvPicPr>
              <p:cNvPr id="43" name="Freihand 42">
                <a:extLst>
                  <a:ext uri="{FF2B5EF4-FFF2-40B4-BE49-F238E27FC236}">
                    <a16:creationId xmlns:a16="http://schemas.microsoft.com/office/drawing/2014/main" id="{212B9C25-83F2-4957-8A6F-DB8A6CA9458C}"/>
                  </a:ext>
                </a:extLst>
              </p:cNvPr>
              <p:cNvPicPr/>
              <p:nvPr/>
            </p:nvPicPr>
            <p:blipFill>
              <a:blip r:embed="rId66"/>
              <a:stretch>
                <a:fillRect/>
              </a:stretch>
            </p:blipFill>
            <p:spPr>
              <a:xfrm>
                <a:off x="5430973" y="4489392"/>
                <a:ext cx="284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2AE1459B-08DC-4428-B161-4CAD072A1FF3}"/>
                  </a:ext>
                </a:extLst>
              </p14:cNvPr>
              <p14:cNvContentPartPr/>
              <p14:nvPr/>
            </p14:nvContentPartPr>
            <p14:xfrm>
              <a:off x="5751373" y="4472112"/>
              <a:ext cx="90720" cy="59040"/>
            </p14:xfrm>
          </p:contentPart>
        </mc:Choice>
        <mc:Fallback>
          <p:pic>
            <p:nvPicPr>
              <p:cNvPr id="44" name="Freihand 43">
                <a:extLst>
                  <a:ext uri="{FF2B5EF4-FFF2-40B4-BE49-F238E27FC236}">
                    <a16:creationId xmlns:a16="http://schemas.microsoft.com/office/drawing/2014/main" id="{2AE1459B-08DC-4428-B161-4CAD072A1FF3}"/>
                  </a:ext>
                </a:extLst>
              </p:cNvPr>
              <p:cNvPicPr/>
              <p:nvPr/>
            </p:nvPicPr>
            <p:blipFill>
              <a:blip r:embed="rId68"/>
              <a:stretch>
                <a:fillRect/>
              </a:stretch>
            </p:blipFill>
            <p:spPr>
              <a:xfrm>
                <a:off x="5747053" y="4467792"/>
                <a:ext cx="99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3EE22373-60B2-42D6-8493-E210AF4DEEEC}"/>
                  </a:ext>
                </a:extLst>
              </p14:cNvPr>
              <p14:cNvContentPartPr/>
              <p14:nvPr/>
            </p14:nvContentPartPr>
            <p14:xfrm>
              <a:off x="5914093" y="4373112"/>
              <a:ext cx="454680" cy="228960"/>
            </p14:xfrm>
          </p:contentPart>
        </mc:Choice>
        <mc:Fallback>
          <p:pic>
            <p:nvPicPr>
              <p:cNvPr id="45" name="Freihand 44">
                <a:extLst>
                  <a:ext uri="{FF2B5EF4-FFF2-40B4-BE49-F238E27FC236}">
                    <a16:creationId xmlns:a16="http://schemas.microsoft.com/office/drawing/2014/main" id="{3EE22373-60B2-42D6-8493-E210AF4DEEEC}"/>
                  </a:ext>
                </a:extLst>
              </p:cNvPr>
              <p:cNvPicPr/>
              <p:nvPr/>
            </p:nvPicPr>
            <p:blipFill>
              <a:blip r:embed="rId70"/>
              <a:stretch>
                <a:fillRect/>
              </a:stretch>
            </p:blipFill>
            <p:spPr>
              <a:xfrm>
                <a:off x="5909773" y="4368792"/>
                <a:ext cx="4633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CCDDD934-7F8A-4835-9360-BA3E27114482}"/>
                  </a:ext>
                </a:extLst>
              </p14:cNvPr>
              <p14:cNvContentPartPr/>
              <p14:nvPr/>
            </p14:nvContentPartPr>
            <p14:xfrm>
              <a:off x="6498013" y="4401552"/>
              <a:ext cx="101880" cy="118440"/>
            </p14:xfrm>
          </p:contentPart>
        </mc:Choice>
        <mc:Fallback>
          <p:pic>
            <p:nvPicPr>
              <p:cNvPr id="46" name="Freihand 45">
                <a:extLst>
                  <a:ext uri="{FF2B5EF4-FFF2-40B4-BE49-F238E27FC236}">
                    <a16:creationId xmlns:a16="http://schemas.microsoft.com/office/drawing/2014/main" id="{CCDDD934-7F8A-4835-9360-BA3E27114482}"/>
                  </a:ext>
                </a:extLst>
              </p:cNvPr>
              <p:cNvPicPr/>
              <p:nvPr/>
            </p:nvPicPr>
            <p:blipFill>
              <a:blip r:embed="rId72"/>
              <a:stretch>
                <a:fillRect/>
              </a:stretch>
            </p:blipFill>
            <p:spPr>
              <a:xfrm>
                <a:off x="6493693" y="4397232"/>
                <a:ext cx="110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7BFDFED3-77A0-4BB7-848D-457505692EFA}"/>
                  </a:ext>
                </a:extLst>
              </p14:cNvPr>
              <p14:cNvContentPartPr/>
              <p14:nvPr/>
            </p14:nvContentPartPr>
            <p14:xfrm>
              <a:off x="6518173" y="4446552"/>
              <a:ext cx="181440" cy="56880"/>
            </p14:xfrm>
          </p:contentPart>
        </mc:Choice>
        <mc:Fallback>
          <p:pic>
            <p:nvPicPr>
              <p:cNvPr id="47" name="Freihand 46">
                <a:extLst>
                  <a:ext uri="{FF2B5EF4-FFF2-40B4-BE49-F238E27FC236}">
                    <a16:creationId xmlns:a16="http://schemas.microsoft.com/office/drawing/2014/main" id="{7BFDFED3-77A0-4BB7-848D-457505692EFA}"/>
                  </a:ext>
                </a:extLst>
              </p:cNvPr>
              <p:cNvPicPr/>
              <p:nvPr/>
            </p:nvPicPr>
            <p:blipFill>
              <a:blip r:embed="rId74"/>
              <a:stretch>
                <a:fillRect/>
              </a:stretch>
            </p:blipFill>
            <p:spPr>
              <a:xfrm>
                <a:off x="6513853" y="4442232"/>
                <a:ext cx="190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E226E9AE-43D6-448F-B1A9-049985BA2584}"/>
                  </a:ext>
                </a:extLst>
              </p14:cNvPr>
              <p14:cNvContentPartPr/>
              <p14:nvPr/>
            </p14:nvContentPartPr>
            <p14:xfrm>
              <a:off x="6828133" y="4364112"/>
              <a:ext cx="15480" cy="126720"/>
            </p14:xfrm>
          </p:contentPart>
        </mc:Choice>
        <mc:Fallback>
          <p:pic>
            <p:nvPicPr>
              <p:cNvPr id="48" name="Freihand 47">
                <a:extLst>
                  <a:ext uri="{FF2B5EF4-FFF2-40B4-BE49-F238E27FC236}">
                    <a16:creationId xmlns:a16="http://schemas.microsoft.com/office/drawing/2014/main" id="{E226E9AE-43D6-448F-B1A9-049985BA2584}"/>
                  </a:ext>
                </a:extLst>
              </p:cNvPr>
              <p:cNvPicPr/>
              <p:nvPr/>
            </p:nvPicPr>
            <p:blipFill>
              <a:blip r:embed="rId76"/>
              <a:stretch>
                <a:fillRect/>
              </a:stretch>
            </p:blipFill>
            <p:spPr>
              <a:xfrm>
                <a:off x="6823813" y="4359792"/>
                <a:ext cx="24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5CD13875-5959-4113-A734-716D65F69156}"/>
                  </a:ext>
                </a:extLst>
              </p14:cNvPr>
              <p14:cNvContentPartPr/>
              <p14:nvPr/>
            </p14:nvContentPartPr>
            <p14:xfrm>
              <a:off x="6739573" y="4347912"/>
              <a:ext cx="204840" cy="153720"/>
            </p14:xfrm>
          </p:contentPart>
        </mc:Choice>
        <mc:Fallback>
          <p:pic>
            <p:nvPicPr>
              <p:cNvPr id="49" name="Freihand 48">
                <a:extLst>
                  <a:ext uri="{FF2B5EF4-FFF2-40B4-BE49-F238E27FC236}">
                    <a16:creationId xmlns:a16="http://schemas.microsoft.com/office/drawing/2014/main" id="{5CD13875-5959-4113-A734-716D65F69156}"/>
                  </a:ext>
                </a:extLst>
              </p:cNvPr>
              <p:cNvPicPr/>
              <p:nvPr/>
            </p:nvPicPr>
            <p:blipFill>
              <a:blip r:embed="rId78"/>
              <a:stretch>
                <a:fillRect/>
              </a:stretch>
            </p:blipFill>
            <p:spPr>
              <a:xfrm>
                <a:off x="6735253" y="4343592"/>
                <a:ext cx="213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0F31E355-4AB8-4026-979E-26E1E9038816}"/>
                  </a:ext>
                </a:extLst>
              </p14:cNvPr>
              <p14:cNvContentPartPr/>
              <p14:nvPr/>
            </p14:nvContentPartPr>
            <p14:xfrm>
              <a:off x="7002013" y="4391832"/>
              <a:ext cx="248400" cy="75960"/>
            </p14:xfrm>
          </p:contentPart>
        </mc:Choice>
        <mc:Fallback>
          <p:pic>
            <p:nvPicPr>
              <p:cNvPr id="50" name="Freihand 49">
                <a:extLst>
                  <a:ext uri="{FF2B5EF4-FFF2-40B4-BE49-F238E27FC236}">
                    <a16:creationId xmlns:a16="http://schemas.microsoft.com/office/drawing/2014/main" id="{0F31E355-4AB8-4026-979E-26E1E9038816}"/>
                  </a:ext>
                </a:extLst>
              </p:cNvPr>
              <p:cNvPicPr/>
              <p:nvPr/>
            </p:nvPicPr>
            <p:blipFill>
              <a:blip r:embed="rId80"/>
              <a:stretch>
                <a:fillRect/>
              </a:stretch>
            </p:blipFill>
            <p:spPr>
              <a:xfrm>
                <a:off x="6997693" y="4387512"/>
                <a:ext cx="257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BFAC9224-3700-4622-9BF4-5A0291925715}"/>
                  </a:ext>
                </a:extLst>
              </p14:cNvPr>
              <p14:cNvContentPartPr/>
              <p14:nvPr/>
            </p14:nvContentPartPr>
            <p14:xfrm>
              <a:off x="7212253" y="4306512"/>
              <a:ext cx="360" cy="360"/>
            </p14:xfrm>
          </p:contentPart>
        </mc:Choice>
        <mc:Fallback>
          <p:pic>
            <p:nvPicPr>
              <p:cNvPr id="51" name="Freihand 50">
                <a:extLst>
                  <a:ext uri="{FF2B5EF4-FFF2-40B4-BE49-F238E27FC236}">
                    <a16:creationId xmlns:a16="http://schemas.microsoft.com/office/drawing/2014/main" id="{BFAC9224-3700-4622-9BF4-5A0291925715}"/>
                  </a:ext>
                </a:extLst>
              </p:cNvPr>
              <p:cNvPicPr/>
              <p:nvPr/>
            </p:nvPicPr>
            <p:blipFill>
              <a:blip r:embed="rId82"/>
              <a:stretch>
                <a:fillRect/>
              </a:stretch>
            </p:blipFill>
            <p:spPr>
              <a:xfrm>
                <a:off x="7207933" y="4302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1F7FF275-5CDA-49D4-964A-BFEA0D80AFC0}"/>
                  </a:ext>
                </a:extLst>
              </p14:cNvPr>
              <p14:cNvContentPartPr/>
              <p14:nvPr/>
            </p14:nvContentPartPr>
            <p14:xfrm>
              <a:off x="7395133" y="4410192"/>
              <a:ext cx="286920" cy="62280"/>
            </p14:xfrm>
          </p:contentPart>
        </mc:Choice>
        <mc:Fallback>
          <p:pic>
            <p:nvPicPr>
              <p:cNvPr id="52" name="Freihand 51">
                <a:extLst>
                  <a:ext uri="{FF2B5EF4-FFF2-40B4-BE49-F238E27FC236}">
                    <a16:creationId xmlns:a16="http://schemas.microsoft.com/office/drawing/2014/main" id="{1F7FF275-5CDA-49D4-964A-BFEA0D80AFC0}"/>
                  </a:ext>
                </a:extLst>
              </p:cNvPr>
              <p:cNvPicPr/>
              <p:nvPr/>
            </p:nvPicPr>
            <p:blipFill>
              <a:blip r:embed="rId84"/>
              <a:stretch>
                <a:fillRect/>
              </a:stretch>
            </p:blipFill>
            <p:spPr>
              <a:xfrm>
                <a:off x="7390813" y="4405872"/>
                <a:ext cx="295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B0D68E3D-1311-4640-879F-47937BF722C7}"/>
                  </a:ext>
                </a:extLst>
              </p14:cNvPr>
              <p14:cNvContentPartPr/>
              <p14:nvPr/>
            </p14:nvContentPartPr>
            <p14:xfrm>
              <a:off x="7620493" y="4326312"/>
              <a:ext cx="360" cy="360"/>
            </p14:xfrm>
          </p:contentPart>
        </mc:Choice>
        <mc:Fallback>
          <p:pic>
            <p:nvPicPr>
              <p:cNvPr id="53" name="Freihand 52">
                <a:extLst>
                  <a:ext uri="{FF2B5EF4-FFF2-40B4-BE49-F238E27FC236}">
                    <a16:creationId xmlns:a16="http://schemas.microsoft.com/office/drawing/2014/main" id="{B0D68E3D-1311-4640-879F-47937BF722C7}"/>
                  </a:ext>
                </a:extLst>
              </p:cNvPr>
              <p:cNvPicPr/>
              <p:nvPr/>
            </p:nvPicPr>
            <p:blipFill>
              <a:blip r:embed="rId82"/>
              <a:stretch>
                <a:fillRect/>
              </a:stretch>
            </p:blipFill>
            <p:spPr>
              <a:xfrm>
                <a:off x="7616173" y="4321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B268E76D-1657-41C1-B375-661BCBA62CB1}"/>
                  </a:ext>
                </a:extLst>
              </p14:cNvPr>
              <p14:cNvContentPartPr/>
              <p14:nvPr/>
            </p14:nvContentPartPr>
            <p14:xfrm>
              <a:off x="5095813" y="4695312"/>
              <a:ext cx="381600" cy="282960"/>
            </p14:xfrm>
          </p:contentPart>
        </mc:Choice>
        <mc:Fallback>
          <p:pic>
            <p:nvPicPr>
              <p:cNvPr id="55" name="Freihand 54">
                <a:extLst>
                  <a:ext uri="{FF2B5EF4-FFF2-40B4-BE49-F238E27FC236}">
                    <a16:creationId xmlns:a16="http://schemas.microsoft.com/office/drawing/2014/main" id="{B268E76D-1657-41C1-B375-661BCBA62CB1}"/>
                  </a:ext>
                </a:extLst>
              </p:cNvPr>
              <p:cNvPicPr/>
              <p:nvPr/>
            </p:nvPicPr>
            <p:blipFill>
              <a:blip r:embed="rId87"/>
              <a:stretch>
                <a:fillRect/>
              </a:stretch>
            </p:blipFill>
            <p:spPr>
              <a:xfrm>
                <a:off x="5091493" y="4690992"/>
                <a:ext cx="3902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E8CD4086-C852-4F36-AAC6-0AE1142CE1D3}"/>
                  </a:ext>
                </a:extLst>
              </p14:cNvPr>
              <p14:cNvContentPartPr/>
              <p14:nvPr/>
            </p14:nvContentPartPr>
            <p14:xfrm>
              <a:off x="4989253" y="4788912"/>
              <a:ext cx="258480" cy="284040"/>
            </p14:xfrm>
          </p:contentPart>
        </mc:Choice>
        <mc:Fallback>
          <p:pic>
            <p:nvPicPr>
              <p:cNvPr id="56" name="Freihand 55">
                <a:extLst>
                  <a:ext uri="{FF2B5EF4-FFF2-40B4-BE49-F238E27FC236}">
                    <a16:creationId xmlns:a16="http://schemas.microsoft.com/office/drawing/2014/main" id="{E8CD4086-C852-4F36-AAC6-0AE1142CE1D3}"/>
                  </a:ext>
                </a:extLst>
              </p:cNvPr>
              <p:cNvPicPr/>
              <p:nvPr/>
            </p:nvPicPr>
            <p:blipFill>
              <a:blip r:embed="rId89"/>
              <a:stretch>
                <a:fillRect/>
              </a:stretch>
            </p:blipFill>
            <p:spPr>
              <a:xfrm>
                <a:off x="4984933" y="4784592"/>
                <a:ext cx="2671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ECBFF553-AD21-43D0-88FE-B8A94DCFCE80}"/>
                  </a:ext>
                </a:extLst>
              </p14:cNvPr>
              <p14:cNvContentPartPr/>
              <p14:nvPr/>
            </p14:nvContentPartPr>
            <p14:xfrm>
              <a:off x="4420813" y="5081592"/>
              <a:ext cx="128880" cy="179280"/>
            </p14:xfrm>
          </p:contentPart>
        </mc:Choice>
        <mc:Fallback>
          <p:pic>
            <p:nvPicPr>
              <p:cNvPr id="57" name="Freihand 56">
                <a:extLst>
                  <a:ext uri="{FF2B5EF4-FFF2-40B4-BE49-F238E27FC236}">
                    <a16:creationId xmlns:a16="http://schemas.microsoft.com/office/drawing/2014/main" id="{ECBFF553-AD21-43D0-88FE-B8A94DCFCE80}"/>
                  </a:ext>
                </a:extLst>
              </p:cNvPr>
              <p:cNvPicPr/>
              <p:nvPr/>
            </p:nvPicPr>
            <p:blipFill>
              <a:blip r:embed="rId91"/>
              <a:stretch>
                <a:fillRect/>
              </a:stretch>
            </p:blipFill>
            <p:spPr>
              <a:xfrm>
                <a:off x="4416493" y="5077272"/>
                <a:ext cx="137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89483C0F-C69B-42C3-9B2F-7CB6FF24AB82}"/>
                  </a:ext>
                </a:extLst>
              </p14:cNvPr>
              <p14:cNvContentPartPr/>
              <p14:nvPr/>
            </p14:nvContentPartPr>
            <p14:xfrm>
              <a:off x="4483093" y="5153592"/>
              <a:ext cx="369000" cy="87840"/>
            </p14:xfrm>
          </p:contentPart>
        </mc:Choice>
        <mc:Fallback>
          <p:pic>
            <p:nvPicPr>
              <p:cNvPr id="58" name="Freihand 57">
                <a:extLst>
                  <a:ext uri="{FF2B5EF4-FFF2-40B4-BE49-F238E27FC236}">
                    <a16:creationId xmlns:a16="http://schemas.microsoft.com/office/drawing/2014/main" id="{89483C0F-C69B-42C3-9B2F-7CB6FF24AB82}"/>
                  </a:ext>
                </a:extLst>
              </p:cNvPr>
              <p:cNvPicPr/>
              <p:nvPr/>
            </p:nvPicPr>
            <p:blipFill>
              <a:blip r:embed="rId93"/>
              <a:stretch>
                <a:fillRect/>
              </a:stretch>
            </p:blipFill>
            <p:spPr>
              <a:xfrm>
                <a:off x="4478773" y="5149272"/>
                <a:ext cx="377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C90F3E5F-D433-4F98-BEF8-25D77C53AAB9}"/>
                  </a:ext>
                </a:extLst>
              </p14:cNvPr>
              <p14:cNvContentPartPr/>
              <p14:nvPr/>
            </p14:nvContentPartPr>
            <p14:xfrm>
              <a:off x="4775773" y="5179872"/>
              <a:ext cx="54720" cy="22320"/>
            </p14:xfrm>
          </p:contentPart>
        </mc:Choice>
        <mc:Fallback>
          <p:pic>
            <p:nvPicPr>
              <p:cNvPr id="59" name="Freihand 58">
                <a:extLst>
                  <a:ext uri="{FF2B5EF4-FFF2-40B4-BE49-F238E27FC236}">
                    <a16:creationId xmlns:a16="http://schemas.microsoft.com/office/drawing/2014/main" id="{C90F3E5F-D433-4F98-BEF8-25D77C53AAB9}"/>
                  </a:ext>
                </a:extLst>
              </p:cNvPr>
              <p:cNvPicPr/>
              <p:nvPr/>
            </p:nvPicPr>
            <p:blipFill>
              <a:blip r:embed="rId95"/>
              <a:stretch>
                <a:fillRect/>
              </a:stretch>
            </p:blipFill>
            <p:spPr>
              <a:xfrm>
                <a:off x="4771453" y="5175552"/>
                <a:ext cx="63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E4B0C95E-5EA4-4AD0-8E50-3480535474A1}"/>
                  </a:ext>
                </a:extLst>
              </p14:cNvPr>
              <p14:cNvContentPartPr/>
              <p14:nvPr/>
            </p14:nvContentPartPr>
            <p14:xfrm>
              <a:off x="4876933" y="5139912"/>
              <a:ext cx="88560" cy="72720"/>
            </p14:xfrm>
          </p:contentPart>
        </mc:Choice>
        <mc:Fallback>
          <p:pic>
            <p:nvPicPr>
              <p:cNvPr id="60" name="Freihand 59">
                <a:extLst>
                  <a:ext uri="{FF2B5EF4-FFF2-40B4-BE49-F238E27FC236}">
                    <a16:creationId xmlns:a16="http://schemas.microsoft.com/office/drawing/2014/main" id="{E4B0C95E-5EA4-4AD0-8E50-3480535474A1}"/>
                  </a:ext>
                </a:extLst>
              </p:cNvPr>
              <p:cNvPicPr/>
              <p:nvPr/>
            </p:nvPicPr>
            <p:blipFill>
              <a:blip r:embed="rId97"/>
              <a:stretch>
                <a:fillRect/>
              </a:stretch>
            </p:blipFill>
            <p:spPr>
              <a:xfrm>
                <a:off x="4872613" y="5135592"/>
                <a:ext cx="97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7E856546-EB45-4629-AEBC-0FB5BF100853}"/>
                  </a:ext>
                </a:extLst>
              </p14:cNvPr>
              <p14:cNvContentPartPr/>
              <p14:nvPr/>
            </p14:nvContentPartPr>
            <p14:xfrm>
              <a:off x="5147653" y="5089512"/>
              <a:ext cx="10800" cy="115560"/>
            </p14:xfrm>
          </p:contentPart>
        </mc:Choice>
        <mc:Fallback>
          <p:pic>
            <p:nvPicPr>
              <p:cNvPr id="61" name="Freihand 60">
                <a:extLst>
                  <a:ext uri="{FF2B5EF4-FFF2-40B4-BE49-F238E27FC236}">
                    <a16:creationId xmlns:a16="http://schemas.microsoft.com/office/drawing/2014/main" id="{7E856546-EB45-4629-AEBC-0FB5BF100853}"/>
                  </a:ext>
                </a:extLst>
              </p:cNvPr>
              <p:cNvPicPr/>
              <p:nvPr/>
            </p:nvPicPr>
            <p:blipFill>
              <a:blip r:embed="rId99"/>
              <a:stretch>
                <a:fillRect/>
              </a:stretch>
            </p:blipFill>
            <p:spPr>
              <a:xfrm>
                <a:off x="5143333" y="5085192"/>
                <a:ext cx="19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94B2E785-B4E6-4799-A1B0-F8674FA1AC06}"/>
                  </a:ext>
                </a:extLst>
              </p14:cNvPr>
              <p14:cNvContentPartPr/>
              <p14:nvPr/>
            </p14:nvContentPartPr>
            <p14:xfrm>
              <a:off x="5103013" y="5081232"/>
              <a:ext cx="114480" cy="50040"/>
            </p14:xfrm>
          </p:contentPart>
        </mc:Choice>
        <mc:Fallback>
          <p:pic>
            <p:nvPicPr>
              <p:cNvPr id="62" name="Freihand 61">
                <a:extLst>
                  <a:ext uri="{FF2B5EF4-FFF2-40B4-BE49-F238E27FC236}">
                    <a16:creationId xmlns:a16="http://schemas.microsoft.com/office/drawing/2014/main" id="{94B2E785-B4E6-4799-A1B0-F8674FA1AC06}"/>
                  </a:ext>
                </a:extLst>
              </p:cNvPr>
              <p:cNvPicPr/>
              <p:nvPr/>
            </p:nvPicPr>
            <p:blipFill>
              <a:blip r:embed="rId101"/>
              <a:stretch>
                <a:fillRect/>
              </a:stretch>
            </p:blipFill>
            <p:spPr>
              <a:xfrm>
                <a:off x="5098693" y="5076912"/>
                <a:ext cx="123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90C89927-1DBC-40AC-ACF8-E88A36007DDC}"/>
                  </a:ext>
                </a:extLst>
              </p14:cNvPr>
              <p14:cNvContentPartPr/>
              <p14:nvPr/>
            </p14:nvContentPartPr>
            <p14:xfrm>
              <a:off x="5208133" y="5099232"/>
              <a:ext cx="88560" cy="78840"/>
            </p14:xfrm>
          </p:contentPart>
        </mc:Choice>
        <mc:Fallback>
          <p:pic>
            <p:nvPicPr>
              <p:cNvPr id="63" name="Freihand 62">
                <a:extLst>
                  <a:ext uri="{FF2B5EF4-FFF2-40B4-BE49-F238E27FC236}">
                    <a16:creationId xmlns:a16="http://schemas.microsoft.com/office/drawing/2014/main" id="{90C89927-1DBC-40AC-ACF8-E88A36007DDC}"/>
                  </a:ext>
                </a:extLst>
              </p:cNvPr>
              <p:cNvPicPr/>
              <p:nvPr/>
            </p:nvPicPr>
            <p:blipFill>
              <a:blip r:embed="rId103"/>
              <a:stretch>
                <a:fillRect/>
              </a:stretch>
            </p:blipFill>
            <p:spPr>
              <a:xfrm>
                <a:off x="5203813" y="5094912"/>
                <a:ext cx="97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0944" name="Freihand 210943">
                <a:extLst>
                  <a:ext uri="{FF2B5EF4-FFF2-40B4-BE49-F238E27FC236}">
                    <a16:creationId xmlns:a16="http://schemas.microsoft.com/office/drawing/2014/main" id="{1DB6BC6A-6061-4B83-B275-BCDF813B2B2D}"/>
                  </a:ext>
                </a:extLst>
              </p14:cNvPr>
              <p14:cNvContentPartPr/>
              <p14:nvPr/>
            </p14:nvContentPartPr>
            <p14:xfrm>
              <a:off x="5294533" y="5052792"/>
              <a:ext cx="103320" cy="122760"/>
            </p14:xfrm>
          </p:contentPart>
        </mc:Choice>
        <mc:Fallback>
          <p:pic>
            <p:nvPicPr>
              <p:cNvPr id="210944" name="Freihand 210943">
                <a:extLst>
                  <a:ext uri="{FF2B5EF4-FFF2-40B4-BE49-F238E27FC236}">
                    <a16:creationId xmlns:a16="http://schemas.microsoft.com/office/drawing/2014/main" id="{1DB6BC6A-6061-4B83-B275-BCDF813B2B2D}"/>
                  </a:ext>
                </a:extLst>
              </p:cNvPr>
              <p:cNvPicPr/>
              <p:nvPr/>
            </p:nvPicPr>
            <p:blipFill>
              <a:blip r:embed="rId105"/>
              <a:stretch>
                <a:fillRect/>
              </a:stretch>
            </p:blipFill>
            <p:spPr>
              <a:xfrm>
                <a:off x="5290213" y="5048472"/>
                <a:ext cx="111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0945" name="Freihand 210944">
                <a:extLst>
                  <a:ext uri="{FF2B5EF4-FFF2-40B4-BE49-F238E27FC236}">
                    <a16:creationId xmlns:a16="http://schemas.microsoft.com/office/drawing/2014/main" id="{8D84697A-3A0D-4B2C-B96F-8E5214845E3C}"/>
                  </a:ext>
                </a:extLst>
              </p14:cNvPr>
              <p14:cNvContentPartPr/>
              <p14:nvPr/>
            </p14:nvContentPartPr>
            <p14:xfrm>
              <a:off x="5421613" y="4997712"/>
              <a:ext cx="22680" cy="164520"/>
            </p14:xfrm>
          </p:contentPart>
        </mc:Choice>
        <mc:Fallback>
          <p:pic>
            <p:nvPicPr>
              <p:cNvPr id="210945" name="Freihand 210944">
                <a:extLst>
                  <a:ext uri="{FF2B5EF4-FFF2-40B4-BE49-F238E27FC236}">
                    <a16:creationId xmlns:a16="http://schemas.microsoft.com/office/drawing/2014/main" id="{8D84697A-3A0D-4B2C-B96F-8E5214845E3C}"/>
                  </a:ext>
                </a:extLst>
              </p:cNvPr>
              <p:cNvPicPr/>
              <p:nvPr/>
            </p:nvPicPr>
            <p:blipFill>
              <a:blip r:embed="rId107"/>
              <a:stretch>
                <a:fillRect/>
              </a:stretch>
            </p:blipFill>
            <p:spPr>
              <a:xfrm>
                <a:off x="5417293" y="4993392"/>
                <a:ext cx="31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0946" name="Freihand 210945">
                <a:extLst>
                  <a:ext uri="{FF2B5EF4-FFF2-40B4-BE49-F238E27FC236}">
                    <a16:creationId xmlns:a16="http://schemas.microsoft.com/office/drawing/2014/main" id="{31F4A9C5-C1BF-4110-BE00-F4D21F375729}"/>
                  </a:ext>
                </a:extLst>
              </p14:cNvPr>
              <p14:cNvContentPartPr/>
              <p14:nvPr/>
            </p14:nvContentPartPr>
            <p14:xfrm>
              <a:off x="5392453" y="5061072"/>
              <a:ext cx="91800" cy="33480"/>
            </p14:xfrm>
          </p:contentPart>
        </mc:Choice>
        <mc:Fallback>
          <p:pic>
            <p:nvPicPr>
              <p:cNvPr id="210946" name="Freihand 210945">
                <a:extLst>
                  <a:ext uri="{FF2B5EF4-FFF2-40B4-BE49-F238E27FC236}">
                    <a16:creationId xmlns:a16="http://schemas.microsoft.com/office/drawing/2014/main" id="{31F4A9C5-C1BF-4110-BE00-F4D21F375729}"/>
                  </a:ext>
                </a:extLst>
              </p:cNvPr>
              <p:cNvPicPr/>
              <p:nvPr/>
            </p:nvPicPr>
            <p:blipFill>
              <a:blip r:embed="rId109"/>
              <a:stretch>
                <a:fillRect/>
              </a:stretch>
            </p:blipFill>
            <p:spPr>
              <a:xfrm>
                <a:off x="5388133" y="5056752"/>
                <a:ext cx="100440" cy="42120"/>
              </a:xfrm>
              <a:prstGeom prst="rect">
                <a:avLst/>
              </a:prstGeom>
            </p:spPr>
          </p:pic>
        </mc:Fallback>
      </mc:AlternateContent>
      <p:grpSp>
        <p:nvGrpSpPr>
          <p:cNvPr id="210967" name="Gruppieren 210966">
            <a:extLst>
              <a:ext uri="{FF2B5EF4-FFF2-40B4-BE49-F238E27FC236}">
                <a16:creationId xmlns:a16="http://schemas.microsoft.com/office/drawing/2014/main" id="{5F549EEE-D3EE-4DA6-8679-9C1EC2693D80}"/>
              </a:ext>
            </a:extLst>
          </p:cNvPr>
          <p:cNvGrpSpPr/>
          <p:nvPr/>
        </p:nvGrpSpPr>
        <p:grpSpPr>
          <a:xfrm>
            <a:off x="6098413" y="4674072"/>
            <a:ext cx="2391840" cy="451440"/>
            <a:chOff x="6098413" y="4674072"/>
            <a:chExt cx="2391840" cy="451440"/>
          </a:xfrm>
        </p:grpSpPr>
        <mc:AlternateContent xmlns:mc="http://schemas.openxmlformats.org/markup-compatibility/2006">
          <mc:Choice xmlns:p14="http://schemas.microsoft.com/office/powerpoint/2010/main" Requires="p14">
            <p:contentPart p14:bwMode="auto" r:id="rId110">
              <p14:nvContentPartPr>
                <p14:cNvPr id="210948" name="Freihand 210947">
                  <a:extLst>
                    <a:ext uri="{FF2B5EF4-FFF2-40B4-BE49-F238E27FC236}">
                      <a16:creationId xmlns:a16="http://schemas.microsoft.com/office/drawing/2014/main" id="{0D88068A-AE12-45E7-A09B-F1C2BDE76907}"/>
                    </a:ext>
                  </a:extLst>
                </p14:cNvPr>
                <p14:cNvContentPartPr/>
                <p14:nvPr/>
              </p14:nvContentPartPr>
              <p14:xfrm>
                <a:off x="6390373" y="4674072"/>
                <a:ext cx="25920" cy="167760"/>
              </p14:xfrm>
            </p:contentPart>
          </mc:Choice>
          <mc:Fallback>
            <p:pic>
              <p:nvPicPr>
                <p:cNvPr id="210948" name="Freihand 210947">
                  <a:extLst>
                    <a:ext uri="{FF2B5EF4-FFF2-40B4-BE49-F238E27FC236}">
                      <a16:creationId xmlns:a16="http://schemas.microsoft.com/office/drawing/2014/main" id="{0D88068A-AE12-45E7-A09B-F1C2BDE76907}"/>
                    </a:ext>
                  </a:extLst>
                </p:cNvPr>
                <p:cNvPicPr/>
                <p:nvPr/>
              </p:nvPicPr>
              <p:blipFill>
                <a:blip r:embed="rId111"/>
                <a:stretch>
                  <a:fillRect/>
                </a:stretch>
              </p:blipFill>
              <p:spPr>
                <a:xfrm>
                  <a:off x="6386053" y="4669752"/>
                  <a:ext cx="34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0949" name="Freihand 210948">
                  <a:extLst>
                    <a:ext uri="{FF2B5EF4-FFF2-40B4-BE49-F238E27FC236}">
                      <a16:creationId xmlns:a16="http://schemas.microsoft.com/office/drawing/2014/main" id="{4AEFBA31-AC8C-4B60-B7F0-7B4AD88C1965}"/>
                    </a:ext>
                  </a:extLst>
                </p14:cNvPr>
                <p14:cNvContentPartPr/>
                <p14:nvPr/>
              </p14:nvContentPartPr>
              <p14:xfrm>
                <a:off x="6320533" y="4808352"/>
                <a:ext cx="165240" cy="121320"/>
              </p14:xfrm>
            </p:contentPart>
          </mc:Choice>
          <mc:Fallback>
            <p:pic>
              <p:nvPicPr>
                <p:cNvPr id="210949" name="Freihand 210948">
                  <a:extLst>
                    <a:ext uri="{FF2B5EF4-FFF2-40B4-BE49-F238E27FC236}">
                      <a16:creationId xmlns:a16="http://schemas.microsoft.com/office/drawing/2014/main" id="{4AEFBA31-AC8C-4B60-B7F0-7B4AD88C1965}"/>
                    </a:ext>
                  </a:extLst>
                </p:cNvPr>
                <p:cNvPicPr/>
                <p:nvPr/>
              </p:nvPicPr>
              <p:blipFill>
                <a:blip r:embed="rId113"/>
                <a:stretch>
                  <a:fillRect/>
                </a:stretch>
              </p:blipFill>
              <p:spPr>
                <a:xfrm>
                  <a:off x="6316213" y="4804032"/>
                  <a:ext cx="173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0950" name="Freihand 210949">
                  <a:extLst>
                    <a:ext uri="{FF2B5EF4-FFF2-40B4-BE49-F238E27FC236}">
                      <a16:creationId xmlns:a16="http://schemas.microsoft.com/office/drawing/2014/main" id="{4BBFF636-9DBA-45F4-AA99-E4BBE1139E01}"/>
                    </a:ext>
                  </a:extLst>
                </p14:cNvPr>
                <p14:cNvContentPartPr/>
                <p14:nvPr/>
              </p14:nvContentPartPr>
              <p14:xfrm>
                <a:off x="6098413" y="5015712"/>
                <a:ext cx="185400" cy="109800"/>
              </p14:xfrm>
            </p:contentPart>
          </mc:Choice>
          <mc:Fallback>
            <p:pic>
              <p:nvPicPr>
                <p:cNvPr id="210950" name="Freihand 210949">
                  <a:extLst>
                    <a:ext uri="{FF2B5EF4-FFF2-40B4-BE49-F238E27FC236}">
                      <a16:creationId xmlns:a16="http://schemas.microsoft.com/office/drawing/2014/main" id="{4BBFF636-9DBA-45F4-AA99-E4BBE1139E01}"/>
                    </a:ext>
                  </a:extLst>
                </p:cNvPr>
                <p:cNvPicPr/>
                <p:nvPr/>
              </p:nvPicPr>
              <p:blipFill>
                <a:blip r:embed="rId115"/>
                <a:stretch>
                  <a:fillRect/>
                </a:stretch>
              </p:blipFill>
              <p:spPr>
                <a:xfrm>
                  <a:off x="6094093" y="5011392"/>
                  <a:ext cx="194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0951" name="Freihand 210950">
                  <a:extLst>
                    <a:ext uri="{FF2B5EF4-FFF2-40B4-BE49-F238E27FC236}">
                      <a16:creationId xmlns:a16="http://schemas.microsoft.com/office/drawing/2014/main" id="{1FCC8B12-5302-43F4-AC29-E2D03329FF95}"/>
                    </a:ext>
                  </a:extLst>
                </p14:cNvPr>
                <p14:cNvContentPartPr/>
                <p14:nvPr/>
              </p14:nvContentPartPr>
              <p14:xfrm>
                <a:off x="6320533" y="4905552"/>
                <a:ext cx="405360" cy="198720"/>
              </p14:xfrm>
            </p:contentPart>
          </mc:Choice>
          <mc:Fallback>
            <p:pic>
              <p:nvPicPr>
                <p:cNvPr id="210951" name="Freihand 210950">
                  <a:extLst>
                    <a:ext uri="{FF2B5EF4-FFF2-40B4-BE49-F238E27FC236}">
                      <a16:creationId xmlns:a16="http://schemas.microsoft.com/office/drawing/2014/main" id="{1FCC8B12-5302-43F4-AC29-E2D03329FF95}"/>
                    </a:ext>
                  </a:extLst>
                </p:cNvPr>
                <p:cNvPicPr/>
                <p:nvPr/>
              </p:nvPicPr>
              <p:blipFill>
                <a:blip r:embed="rId117"/>
                <a:stretch>
                  <a:fillRect/>
                </a:stretch>
              </p:blipFill>
              <p:spPr>
                <a:xfrm>
                  <a:off x="6316213" y="4901232"/>
                  <a:ext cx="4140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0952" name="Freihand 210951">
                  <a:extLst>
                    <a:ext uri="{FF2B5EF4-FFF2-40B4-BE49-F238E27FC236}">
                      <a16:creationId xmlns:a16="http://schemas.microsoft.com/office/drawing/2014/main" id="{B1041861-BCAF-4770-B43D-345AF79DA3F7}"/>
                    </a:ext>
                  </a:extLst>
                </p14:cNvPr>
                <p14:cNvContentPartPr/>
                <p14:nvPr/>
              </p14:nvContentPartPr>
              <p14:xfrm>
                <a:off x="6807973" y="4910592"/>
                <a:ext cx="50040" cy="140760"/>
              </p14:xfrm>
            </p:contentPart>
          </mc:Choice>
          <mc:Fallback>
            <p:pic>
              <p:nvPicPr>
                <p:cNvPr id="210952" name="Freihand 210951">
                  <a:extLst>
                    <a:ext uri="{FF2B5EF4-FFF2-40B4-BE49-F238E27FC236}">
                      <a16:creationId xmlns:a16="http://schemas.microsoft.com/office/drawing/2014/main" id="{B1041861-BCAF-4770-B43D-345AF79DA3F7}"/>
                    </a:ext>
                  </a:extLst>
                </p:cNvPr>
                <p:cNvPicPr/>
                <p:nvPr/>
              </p:nvPicPr>
              <p:blipFill>
                <a:blip r:embed="rId119"/>
                <a:stretch>
                  <a:fillRect/>
                </a:stretch>
              </p:blipFill>
              <p:spPr>
                <a:xfrm>
                  <a:off x="6803653" y="4906272"/>
                  <a:ext cx="58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0953" name="Freihand 210952">
                  <a:extLst>
                    <a:ext uri="{FF2B5EF4-FFF2-40B4-BE49-F238E27FC236}">
                      <a16:creationId xmlns:a16="http://schemas.microsoft.com/office/drawing/2014/main" id="{508E824A-4B2F-4958-B8DC-B3C982C4C2B3}"/>
                    </a:ext>
                  </a:extLst>
                </p14:cNvPr>
                <p14:cNvContentPartPr/>
                <p14:nvPr/>
              </p14:nvContentPartPr>
              <p14:xfrm>
                <a:off x="6762253" y="4913832"/>
                <a:ext cx="137880" cy="61200"/>
              </p14:xfrm>
            </p:contentPart>
          </mc:Choice>
          <mc:Fallback>
            <p:pic>
              <p:nvPicPr>
                <p:cNvPr id="210953" name="Freihand 210952">
                  <a:extLst>
                    <a:ext uri="{FF2B5EF4-FFF2-40B4-BE49-F238E27FC236}">
                      <a16:creationId xmlns:a16="http://schemas.microsoft.com/office/drawing/2014/main" id="{508E824A-4B2F-4958-B8DC-B3C982C4C2B3}"/>
                    </a:ext>
                  </a:extLst>
                </p:cNvPr>
                <p:cNvPicPr/>
                <p:nvPr/>
              </p:nvPicPr>
              <p:blipFill>
                <a:blip r:embed="rId121"/>
                <a:stretch>
                  <a:fillRect/>
                </a:stretch>
              </p:blipFill>
              <p:spPr>
                <a:xfrm>
                  <a:off x="6757933" y="4909512"/>
                  <a:ext cx="146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0954" name="Freihand 210953">
                  <a:extLst>
                    <a:ext uri="{FF2B5EF4-FFF2-40B4-BE49-F238E27FC236}">
                      <a16:creationId xmlns:a16="http://schemas.microsoft.com/office/drawing/2014/main" id="{0CAE38D1-BF27-4D3C-B6A5-E3C1FEA54097}"/>
                    </a:ext>
                  </a:extLst>
                </p14:cNvPr>
                <p14:cNvContentPartPr/>
                <p14:nvPr/>
              </p14:nvContentPartPr>
              <p14:xfrm>
                <a:off x="6896893" y="4958112"/>
                <a:ext cx="55080" cy="95400"/>
              </p14:xfrm>
            </p:contentPart>
          </mc:Choice>
          <mc:Fallback>
            <p:pic>
              <p:nvPicPr>
                <p:cNvPr id="210954" name="Freihand 210953">
                  <a:extLst>
                    <a:ext uri="{FF2B5EF4-FFF2-40B4-BE49-F238E27FC236}">
                      <a16:creationId xmlns:a16="http://schemas.microsoft.com/office/drawing/2014/main" id="{0CAE38D1-BF27-4D3C-B6A5-E3C1FEA54097}"/>
                    </a:ext>
                  </a:extLst>
                </p:cNvPr>
                <p:cNvPicPr/>
                <p:nvPr/>
              </p:nvPicPr>
              <p:blipFill>
                <a:blip r:embed="rId123"/>
                <a:stretch>
                  <a:fillRect/>
                </a:stretch>
              </p:blipFill>
              <p:spPr>
                <a:xfrm>
                  <a:off x="6892573" y="4953792"/>
                  <a:ext cx="63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0955" name="Freihand 210954">
                  <a:extLst>
                    <a:ext uri="{FF2B5EF4-FFF2-40B4-BE49-F238E27FC236}">
                      <a16:creationId xmlns:a16="http://schemas.microsoft.com/office/drawing/2014/main" id="{9B28124C-A2A9-4E58-B228-AE82D32D98EC}"/>
                    </a:ext>
                  </a:extLst>
                </p14:cNvPr>
                <p14:cNvContentPartPr/>
                <p14:nvPr/>
              </p14:nvContentPartPr>
              <p14:xfrm>
                <a:off x="6975013" y="4952352"/>
                <a:ext cx="64800" cy="77760"/>
              </p14:xfrm>
            </p:contentPart>
          </mc:Choice>
          <mc:Fallback>
            <p:pic>
              <p:nvPicPr>
                <p:cNvPr id="210955" name="Freihand 210954">
                  <a:extLst>
                    <a:ext uri="{FF2B5EF4-FFF2-40B4-BE49-F238E27FC236}">
                      <a16:creationId xmlns:a16="http://schemas.microsoft.com/office/drawing/2014/main" id="{9B28124C-A2A9-4E58-B228-AE82D32D98EC}"/>
                    </a:ext>
                  </a:extLst>
                </p:cNvPr>
                <p:cNvPicPr/>
                <p:nvPr/>
              </p:nvPicPr>
              <p:blipFill>
                <a:blip r:embed="rId125"/>
                <a:stretch>
                  <a:fillRect/>
                </a:stretch>
              </p:blipFill>
              <p:spPr>
                <a:xfrm>
                  <a:off x="6970693" y="4948032"/>
                  <a:ext cx="73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0956" name="Freihand 210955">
                  <a:extLst>
                    <a:ext uri="{FF2B5EF4-FFF2-40B4-BE49-F238E27FC236}">
                      <a16:creationId xmlns:a16="http://schemas.microsoft.com/office/drawing/2014/main" id="{19DDBE6D-A763-4E55-8246-4CE6E81C7DCB}"/>
                    </a:ext>
                  </a:extLst>
                </p14:cNvPr>
                <p14:cNvContentPartPr/>
                <p14:nvPr/>
              </p14:nvContentPartPr>
              <p14:xfrm>
                <a:off x="7035853" y="4905552"/>
                <a:ext cx="149040" cy="112680"/>
              </p14:xfrm>
            </p:contentPart>
          </mc:Choice>
          <mc:Fallback>
            <p:pic>
              <p:nvPicPr>
                <p:cNvPr id="210956" name="Freihand 210955">
                  <a:extLst>
                    <a:ext uri="{FF2B5EF4-FFF2-40B4-BE49-F238E27FC236}">
                      <a16:creationId xmlns:a16="http://schemas.microsoft.com/office/drawing/2014/main" id="{19DDBE6D-A763-4E55-8246-4CE6E81C7DCB}"/>
                    </a:ext>
                  </a:extLst>
                </p:cNvPr>
                <p:cNvPicPr/>
                <p:nvPr/>
              </p:nvPicPr>
              <p:blipFill>
                <a:blip r:embed="rId127"/>
                <a:stretch>
                  <a:fillRect/>
                </a:stretch>
              </p:blipFill>
              <p:spPr>
                <a:xfrm>
                  <a:off x="7031533" y="4901232"/>
                  <a:ext cx="157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0957" name="Freihand 210956">
                  <a:extLst>
                    <a:ext uri="{FF2B5EF4-FFF2-40B4-BE49-F238E27FC236}">
                      <a16:creationId xmlns:a16="http://schemas.microsoft.com/office/drawing/2014/main" id="{A4F7707F-3D7C-4248-B9AD-5C3961DF21FF}"/>
                    </a:ext>
                  </a:extLst>
                </p14:cNvPr>
                <p14:cNvContentPartPr/>
                <p14:nvPr/>
              </p14:nvContentPartPr>
              <p14:xfrm>
                <a:off x="7363813" y="4686312"/>
                <a:ext cx="332280" cy="72360"/>
              </p14:xfrm>
            </p:contentPart>
          </mc:Choice>
          <mc:Fallback>
            <p:pic>
              <p:nvPicPr>
                <p:cNvPr id="210957" name="Freihand 210956">
                  <a:extLst>
                    <a:ext uri="{FF2B5EF4-FFF2-40B4-BE49-F238E27FC236}">
                      <a16:creationId xmlns:a16="http://schemas.microsoft.com/office/drawing/2014/main" id="{A4F7707F-3D7C-4248-B9AD-5C3961DF21FF}"/>
                    </a:ext>
                  </a:extLst>
                </p:cNvPr>
                <p:cNvPicPr/>
                <p:nvPr/>
              </p:nvPicPr>
              <p:blipFill>
                <a:blip r:embed="rId129"/>
                <a:stretch>
                  <a:fillRect/>
                </a:stretch>
              </p:blipFill>
              <p:spPr>
                <a:xfrm>
                  <a:off x="7359493" y="4681992"/>
                  <a:ext cx="340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0958" name="Freihand 210957">
                  <a:extLst>
                    <a:ext uri="{FF2B5EF4-FFF2-40B4-BE49-F238E27FC236}">
                      <a16:creationId xmlns:a16="http://schemas.microsoft.com/office/drawing/2014/main" id="{88A3EE18-8BDB-4DFF-AE7F-D8D56EAB4C86}"/>
                    </a:ext>
                  </a:extLst>
                </p14:cNvPr>
                <p14:cNvContentPartPr/>
                <p14:nvPr/>
              </p14:nvContentPartPr>
              <p14:xfrm>
                <a:off x="7621213" y="4721592"/>
                <a:ext cx="115560" cy="120600"/>
              </p14:xfrm>
            </p:contentPart>
          </mc:Choice>
          <mc:Fallback>
            <p:pic>
              <p:nvPicPr>
                <p:cNvPr id="210958" name="Freihand 210957">
                  <a:extLst>
                    <a:ext uri="{FF2B5EF4-FFF2-40B4-BE49-F238E27FC236}">
                      <a16:creationId xmlns:a16="http://schemas.microsoft.com/office/drawing/2014/main" id="{88A3EE18-8BDB-4DFF-AE7F-D8D56EAB4C86}"/>
                    </a:ext>
                  </a:extLst>
                </p:cNvPr>
                <p:cNvPicPr/>
                <p:nvPr/>
              </p:nvPicPr>
              <p:blipFill>
                <a:blip r:embed="rId131"/>
                <a:stretch>
                  <a:fillRect/>
                </a:stretch>
              </p:blipFill>
              <p:spPr>
                <a:xfrm>
                  <a:off x="7616893" y="4717272"/>
                  <a:ext cx="124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0959" name="Freihand 210958">
                  <a:extLst>
                    <a:ext uri="{FF2B5EF4-FFF2-40B4-BE49-F238E27FC236}">
                      <a16:creationId xmlns:a16="http://schemas.microsoft.com/office/drawing/2014/main" id="{E9C19A4D-9700-4CD7-A030-5A3829AE17B8}"/>
                    </a:ext>
                  </a:extLst>
                </p14:cNvPr>
                <p14:cNvContentPartPr/>
                <p14:nvPr/>
              </p14:nvContentPartPr>
              <p14:xfrm>
                <a:off x="7726333" y="4756872"/>
                <a:ext cx="177840" cy="150120"/>
              </p14:xfrm>
            </p:contentPart>
          </mc:Choice>
          <mc:Fallback>
            <p:pic>
              <p:nvPicPr>
                <p:cNvPr id="210959" name="Freihand 210958">
                  <a:extLst>
                    <a:ext uri="{FF2B5EF4-FFF2-40B4-BE49-F238E27FC236}">
                      <a16:creationId xmlns:a16="http://schemas.microsoft.com/office/drawing/2014/main" id="{E9C19A4D-9700-4CD7-A030-5A3829AE17B8}"/>
                    </a:ext>
                  </a:extLst>
                </p:cNvPr>
                <p:cNvPicPr/>
                <p:nvPr/>
              </p:nvPicPr>
              <p:blipFill>
                <a:blip r:embed="rId133"/>
                <a:stretch>
                  <a:fillRect/>
                </a:stretch>
              </p:blipFill>
              <p:spPr>
                <a:xfrm>
                  <a:off x="7722013" y="4752552"/>
                  <a:ext cx="186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0962" name="Freihand 210961">
                  <a:extLst>
                    <a:ext uri="{FF2B5EF4-FFF2-40B4-BE49-F238E27FC236}">
                      <a16:creationId xmlns:a16="http://schemas.microsoft.com/office/drawing/2014/main" id="{B8110C25-39DF-4C64-A1F3-28DF65123B1A}"/>
                    </a:ext>
                  </a:extLst>
                </p14:cNvPr>
                <p14:cNvContentPartPr/>
                <p14:nvPr/>
              </p14:nvContentPartPr>
              <p14:xfrm>
                <a:off x="7949893" y="4840392"/>
                <a:ext cx="229320" cy="199800"/>
              </p14:xfrm>
            </p:contentPart>
          </mc:Choice>
          <mc:Fallback>
            <p:pic>
              <p:nvPicPr>
                <p:cNvPr id="210962" name="Freihand 210961">
                  <a:extLst>
                    <a:ext uri="{FF2B5EF4-FFF2-40B4-BE49-F238E27FC236}">
                      <a16:creationId xmlns:a16="http://schemas.microsoft.com/office/drawing/2014/main" id="{B8110C25-39DF-4C64-A1F3-28DF65123B1A}"/>
                    </a:ext>
                  </a:extLst>
                </p:cNvPr>
                <p:cNvPicPr/>
                <p:nvPr/>
              </p:nvPicPr>
              <p:blipFill>
                <a:blip r:embed="rId135"/>
                <a:stretch>
                  <a:fillRect/>
                </a:stretch>
              </p:blipFill>
              <p:spPr>
                <a:xfrm>
                  <a:off x="7945573" y="4836072"/>
                  <a:ext cx="237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963" name="Freihand 210962">
                  <a:extLst>
                    <a:ext uri="{FF2B5EF4-FFF2-40B4-BE49-F238E27FC236}">
                      <a16:creationId xmlns:a16="http://schemas.microsoft.com/office/drawing/2014/main" id="{8A8CDC0E-9D14-4FDB-897C-096720B8B6F6}"/>
                    </a:ext>
                  </a:extLst>
                </p14:cNvPr>
                <p14:cNvContentPartPr/>
                <p14:nvPr/>
              </p14:nvContentPartPr>
              <p14:xfrm>
                <a:off x="8213773" y="4744272"/>
                <a:ext cx="162000" cy="235800"/>
              </p14:xfrm>
            </p:contentPart>
          </mc:Choice>
          <mc:Fallback>
            <p:pic>
              <p:nvPicPr>
                <p:cNvPr id="210963" name="Freihand 210962">
                  <a:extLst>
                    <a:ext uri="{FF2B5EF4-FFF2-40B4-BE49-F238E27FC236}">
                      <a16:creationId xmlns:a16="http://schemas.microsoft.com/office/drawing/2014/main" id="{8A8CDC0E-9D14-4FDB-897C-096720B8B6F6}"/>
                    </a:ext>
                  </a:extLst>
                </p:cNvPr>
                <p:cNvPicPr/>
                <p:nvPr/>
              </p:nvPicPr>
              <p:blipFill>
                <a:blip r:embed="rId137"/>
                <a:stretch>
                  <a:fillRect/>
                </a:stretch>
              </p:blipFill>
              <p:spPr>
                <a:xfrm>
                  <a:off x="8209453" y="4739952"/>
                  <a:ext cx="1706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0964" name="Freihand 210963">
                  <a:extLst>
                    <a:ext uri="{FF2B5EF4-FFF2-40B4-BE49-F238E27FC236}">
                      <a16:creationId xmlns:a16="http://schemas.microsoft.com/office/drawing/2014/main" id="{D712AD86-B8F3-4CDE-82AC-0C7E036D776D}"/>
                    </a:ext>
                  </a:extLst>
                </p14:cNvPr>
                <p14:cNvContentPartPr/>
                <p14:nvPr/>
              </p14:nvContentPartPr>
              <p14:xfrm>
                <a:off x="8369293" y="4773792"/>
                <a:ext cx="65880" cy="118080"/>
              </p14:xfrm>
            </p:contentPart>
          </mc:Choice>
          <mc:Fallback>
            <p:pic>
              <p:nvPicPr>
                <p:cNvPr id="210964" name="Freihand 210963">
                  <a:extLst>
                    <a:ext uri="{FF2B5EF4-FFF2-40B4-BE49-F238E27FC236}">
                      <a16:creationId xmlns:a16="http://schemas.microsoft.com/office/drawing/2014/main" id="{D712AD86-B8F3-4CDE-82AC-0C7E036D776D}"/>
                    </a:ext>
                  </a:extLst>
                </p:cNvPr>
                <p:cNvPicPr/>
                <p:nvPr/>
              </p:nvPicPr>
              <p:blipFill>
                <a:blip r:embed="rId139"/>
                <a:stretch>
                  <a:fillRect/>
                </a:stretch>
              </p:blipFill>
              <p:spPr>
                <a:xfrm>
                  <a:off x="8364973" y="4769472"/>
                  <a:ext cx="74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965" name="Freihand 210964">
                  <a:extLst>
                    <a:ext uri="{FF2B5EF4-FFF2-40B4-BE49-F238E27FC236}">
                      <a16:creationId xmlns:a16="http://schemas.microsoft.com/office/drawing/2014/main" id="{DE7A5063-BB0A-45B1-9410-F2A2C5E5D4DC}"/>
                    </a:ext>
                  </a:extLst>
                </p14:cNvPr>
                <p14:cNvContentPartPr/>
                <p14:nvPr/>
              </p14:nvContentPartPr>
              <p14:xfrm>
                <a:off x="8434093" y="4726272"/>
                <a:ext cx="56160" cy="125280"/>
              </p14:xfrm>
            </p:contentPart>
          </mc:Choice>
          <mc:Fallback>
            <p:pic>
              <p:nvPicPr>
                <p:cNvPr id="210965" name="Freihand 210964">
                  <a:extLst>
                    <a:ext uri="{FF2B5EF4-FFF2-40B4-BE49-F238E27FC236}">
                      <a16:creationId xmlns:a16="http://schemas.microsoft.com/office/drawing/2014/main" id="{DE7A5063-BB0A-45B1-9410-F2A2C5E5D4DC}"/>
                    </a:ext>
                  </a:extLst>
                </p:cNvPr>
                <p:cNvPicPr/>
                <p:nvPr/>
              </p:nvPicPr>
              <p:blipFill>
                <a:blip r:embed="rId141"/>
                <a:stretch>
                  <a:fillRect/>
                </a:stretch>
              </p:blipFill>
              <p:spPr>
                <a:xfrm>
                  <a:off x="8429773" y="4721952"/>
                  <a:ext cx="64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0966" name="Freihand 210965">
                  <a:extLst>
                    <a:ext uri="{FF2B5EF4-FFF2-40B4-BE49-F238E27FC236}">
                      <a16:creationId xmlns:a16="http://schemas.microsoft.com/office/drawing/2014/main" id="{099BED43-3E6C-4114-B4A5-767B67DE12AA}"/>
                    </a:ext>
                  </a:extLst>
                </p14:cNvPr>
                <p14:cNvContentPartPr/>
                <p14:nvPr/>
              </p14:nvContentPartPr>
              <p14:xfrm>
                <a:off x="8146813" y="4719432"/>
                <a:ext cx="236160" cy="13680"/>
              </p14:xfrm>
            </p:contentPart>
          </mc:Choice>
          <mc:Fallback>
            <p:pic>
              <p:nvPicPr>
                <p:cNvPr id="210966" name="Freihand 210965">
                  <a:extLst>
                    <a:ext uri="{FF2B5EF4-FFF2-40B4-BE49-F238E27FC236}">
                      <a16:creationId xmlns:a16="http://schemas.microsoft.com/office/drawing/2014/main" id="{099BED43-3E6C-4114-B4A5-767B67DE12AA}"/>
                    </a:ext>
                  </a:extLst>
                </p:cNvPr>
                <p:cNvPicPr/>
                <p:nvPr/>
              </p:nvPicPr>
              <p:blipFill>
                <a:blip r:embed="rId143"/>
                <a:stretch>
                  <a:fillRect/>
                </a:stretch>
              </p:blipFill>
              <p:spPr>
                <a:xfrm>
                  <a:off x="8142493" y="4715112"/>
                  <a:ext cx="244800" cy="22320"/>
                </a:xfrm>
                <a:prstGeom prst="rect">
                  <a:avLst/>
                </a:prstGeom>
              </p:spPr>
            </p:pic>
          </mc:Fallback>
        </mc:AlternateContent>
      </p:grpSp>
      <p:grpSp>
        <p:nvGrpSpPr>
          <p:cNvPr id="210975" name="Gruppieren 210974">
            <a:extLst>
              <a:ext uri="{FF2B5EF4-FFF2-40B4-BE49-F238E27FC236}">
                <a16:creationId xmlns:a16="http://schemas.microsoft.com/office/drawing/2014/main" id="{7A3DF143-EFF5-4AFE-A658-2211D17245BF}"/>
              </a:ext>
            </a:extLst>
          </p:cNvPr>
          <p:cNvGrpSpPr/>
          <p:nvPr/>
        </p:nvGrpSpPr>
        <p:grpSpPr>
          <a:xfrm>
            <a:off x="4783693" y="5352312"/>
            <a:ext cx="200520" cy="255960"/>
            <a:chOff x="4783693" y="5352312"/>
            <a:chExt cx="200520" cy="255960"/>
          </a:xfrm>
        </p:grpSpPr>
        <mc:AlternateContent xmlns:mc="http://schemas.openxmlformats.org/markup-compatibility/2006">
          <mc:Choice xmlns:p14="http://schemas.microsoft.com/office/powerpoint/2010/main" Requires="p14">
            <p:contentPart p14:bwMode="auto" r:id="rId144">
              <p14:nvContentPartPr>
                <p14:cNvPr id="210968" name="Freihand 210967">
                  <a:extLst>
                    <a:ext uri="{FF2B5EF4-FFF2-40B4-BE49-F238E27FC236}">
                      <a16:creationId xmlns:a16="http://schemas.microsoft.com/office/drawing/2014/main" id="{4D84A9F8-4E82-4582-88D4-041945B89C44}"/>
                    </a:ext>
                  </a:extLst>
                </p14:cNvPr>
                <p14:cNvContentPartPr/>
                <p14:nvPr/>
              </p14:nvContentPartPr>
              <p14:xfrm>
                <a:off x="4783693" y="5428992"/>
                <a:ext cx="59760" cy="142920"/>
              </p14:xfrm>
            </p:contentPart>
          </mc:Choice>
          <mc:Fallback>
            <p:pic>
              <p:nvPicPr>
                <p:cNvPr id="210968" name="Freihand 210967">
                  <a:extLst>
                    <a:ext uri="{FF2B5EF4-FFF2-40B4-BE49-F238E27FC236}">
                      <a16:creationId xmlns:a16="http://schemas.microsoft.com/office/drawing/2014/main" id="{4D84A9F8-4E82-4582-88D4-041945B89C44}"/>
                    </a:ext>
                  </a:extLst>
                </p:cNvPr>
                <p:cNvPicPr/>
                <p:nvPr/>
              </p:nvPicPr>
              <p:blipFill>
                <a:blip r:embed="rId145"/>
                <a:stretch>
                  <a:fillRect/>
                </a:stretch>
              </p:blipFill>
              <p:spPr>
                <a:xfrm>
                  <a:off x="4779373" y="5424672"/>
                  <a:ext cx="68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0969" name="Freihand 210968">
                  <a:extLst>
                    <a:ext uri="{FF2B5EF4-FFF2-40B4-BE49-F238E27FC236}">
                      <a16:creationId xmlns:a16="http://schemas.microsoft.com/office/drawing/2014/main" id="{D46A6E06-66E5-4C99-B380-7428C11E155B}"/>
                    </a:ext>
                  </a:extLst>
                </p14:cNvPr>
                <p14:cNvContentPartPr/>
                <p14:nvPr/>
              </p14:nvContentPartPr>
              <p14:xfrm>
                <a:off x="4811773" y="5352312"/>
                <a:ext cx="11520" cy="12600"/>
              </p14:xfrm>
            </p:contentPart>
          </mc:Choice>
          <mc:Fallback>
            <p:pic>
              <p:nvPicPr>
                <p:cNvPr id="210969" name="Freihand 210968">
                  <a:extLst>
                    <a:ext uri="{FF2B5EF4-FFF2-40B4-BE49-F238E27FC236}">
                      <a16:creationId xmlns:a16="http://schemas.microsoft.com/office/drawing/2014/main" id="{D46A6E06-66E5-4C99-B380-7428C11E155B}"/>
                    </a:ext>
                  </a:extLst>
                </p:cNvPr>
                <p:cNvPicPr/>
                <p:nvPr/>
              </p:nvPicPr>
              <p:blipFill>
                <a:blip r:embed="rId147"/>
                <a:stretch>
                  <a:fillRect/>
                </a:stretch>
              </p:blipFill>
              <p:spPr>
                <a:xfrm>
                  <a:off x="4807453" y="5347992"/>
                  <a:ext cx="20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0970" name="Freihand 210969">
                  <a:extLst>
                    <a:ext uri="{FF2B5EF4-FFF2-40B4-BE49-F238E27FC236}">
                      <a16:creationId xmlns:a16="http://schemas.microsoft.com/office/drawing/2014/main" id="{1F053C4C-E12F-4115-9A60-7BDFB329FBC9}"/>
                    </a:ext>
                  </a:extLst>
                </p14:cNvPr>
                <p14:cNvContentPartPr/>
                <p14:nvPr/>
              </p14:nvContentPartPr>
              <p14:xfrm>
                <a:off x="4875853" y="5498832"/>
                <a:ext cx="108360" cy="109440"/>
              </p14:xfrm>
            </p:contentPart>
          </mc:Choice>
          <mc:Fallback>
            <p:pic>
              <p:nvPicPr>
                <p:cNvPr id="210970" name="Freihand 210969">
                  <a:extLst>
                    <a:ext uri="{FF2B5EF4-FFF2-40B4-BE49-F238E27FC236}">
                      <a16:creationId xmlns:a16="http://schemas.microsoft.com/office/drawing/2014/main" id="{1F053C4C-E12F-4115-9A60-7BDFB329FBC9}"/>
                    </a:ext>
                  </a:extLst>
                </p:cNvPr>
                <p:cNvPicPr/>
                <p:nvPr/>
              </p:nvPicPr>
              <p:blipFill>
                <a:blip r:embed="rId149"/>
                <a:stretch>
                  <a:fillRect/>
                </a:stretch>
              </p:blipFill>
              <p:spPr>
                <a:xfrm>
                  <a:off x="4871533" y="5494512"/>
                  <a:ext cx="117000" cy="118080"/>
                </a:xfrm>
                <a:prstGeom prst="rect">
                  <a:avLst/>
                </a:prstGeom>
              </p:spPr>
            </p:pic>
          </mc:Fallback>
        </mc:AlternateContent>
      </p:grpSp>
      <p:grpSp>
        <p:nvGrpSpPr>
          <p:cNvPr id="210974" name="Gruppieren 210973">
            <a:extLst>
              <a:ext uri="{FF2B5EF4-FFF2-40B4-BE49-F238E27FC236}">
                <a16:creationId xmlns:a16="http://schemas.microsoft.com/office/drawing/2014/main" id="{E8DBEA6E-4A35-49AC-8844-71AA59BC9CC1}"/>
              </a:ext>
            </a:extLst>
          </p:cNvPr>
          <p:cNvGrpSpPr/>
          <p:nvPr/>
        </p:nvGrpSpPr>
        <p:grpSpPr>
          <a:xfrm>
            <a:off x="6355813" y="5256912"/>
            <a:ext cx="244440" cy="261720"/>
            <a:chOff x="6355813" y="5256912"/>
            <a:chExt cx="244440" cy="261720"/>
          </a:xfrm>
        </p:grpSpPr>
        <mc:AlternateContent xmlns:mc="http://schemas.openxmlformats.org/markup-compatibility/2006">
          <mc:Choice xmlns:p14="http://schemas.microsoft.com/office/powerpoint/2010/main" Requires="p14">
            <p:contentPart p14:bwMode="auto" r:id="rId150">
              <p14:nvContentPartPr>
                <p14:cNvPr id="210971" name="Freihand 210970">
                  <a:extLst>
                    <a:ext uri="{FF2B5EF4-FFF2-40B4-BE49-F238E27FC236}">
                      <a16:creationId xmlns:a16="http://schemas.microsoft.com/office/drawing/2014/main" id="{90FE77D5-0C76-4EF0-9197-AF78F5F5646E}"/>
                    </a:ext>
                  </a:extLst>
                </p14:cNvPr>
                <p14:cNvContentPartPr/>
                <p14:nvPr/>
              </p14:nvContentPartPr>
              <p14:xfrm>
                <a:off x="6355813" y="5319552"/>
                <a:ext cx="75600" cy="131040"/>
              </p14:xfrm>
            </p:contentPart>
          </mc:Choice>
          <mc:Fallback>
            <p:pic>
              <p:nvPicPr>
                <p:cNvPr id="210971" name="Freihand 210970">
                  <a:extLst>
                    <a:ext uri="{FF2B5EF4-FFF2-40B4-BE49-F238E27FC236}">
                      <a16:creationId xmlns:a16="http://schemas.microsoft.com/office/drawing/2014/main" id="{90FE77D5-0C76-4EF0-9197-AF78F5F5646E}"/>
                    </a:ext>
                  </a:extLst>
                </p:cNvPr>
                <p:cNvPicPr/>
                <p:nvPr/>
              </p:nvPicPr>
              <p:blipFill>
                <a:blip r:embed="rId151"/>
                <a:stretch>
                  <a:fillRect/>
                </a:stretch>
              </p:blipFill>
              <p:spPr>
                <a:xfrm>
                  <a:off x="6351493" y="5315232"/>
                  <a:ext cx="84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0972" name="Freihand 210971">
                  <a:extLst>
                    <a:ext uri="{FF2B5EF4-FFF2-40B4-BE49-F238E27FC236}">
                      <a16:creationId xmlns:a16="http://schemas.microsoft.com/office/drawing/2014/main" id="{5B06FE4A-930F-4CAB-AD8C-42C58EF1F458}"/>
                    </a:ext>
                  </a:extLst>
                </p14:cNvPr>
                <p14:cNvContentPartPr/>
                <p14:nvPr/>
              </p14:nvContentPartPr>
              <p14:xfrm>
                <a:off x="6373813" y="5256912"/>
                <a:ext cx="5040" cy="5040"/>
              </p14:xfrm>
            </p:contentPart>
          </mc:Choice>
          <mc:Fallback>
            <p:pic>
              <p:nvPicPr>
                <p:cNvPr id="210972" name="Freihand 210971">
                  <a:extLst>
                    <a:ext uri="{FF2B5EF4-FFF2-40B4-BE49-F238E27FC236}">
                      <a16:creationId xmlns:a16="http://schemas.microsoft.com/office/drawing/2014/main" id="{5B06FE4A-930F-4CAB-AD8C-42C58EF1F458}"/>
                    </a:ext>
                  </a:extLst>
                </p:cNvPr>
                <p:cNvPicPr/>
                <p:nvPr/>
              </p:nvPicPr>
              <p:blipFill>
                <a:blip r:embed="rId153"/>
                <a:stretch>
                  <a:fillRect/>
                </a:stretch>
              </p:blipFill>
              <p:spPr>
                <a:xfrm>
                  <a:off x="6369493" y="5252592"/>
                  <a:ext cx="13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0973" name="Freihand 210972">
                  <a:extLst>
                    <a:ext uri="{FF2B5EF4-FFF2-40B4-BE49-F238E27FC236}">
                      <a16:creationId xmlns:a16="http://schemas.microsoft.com/office/drawing/2014/main" id="{8828633B-F4E4-4704-8029-246E0AD79FCF}"/>
                    </a:ext>
                  </a:extLst>
                </p14:cNvPr>
                <p14:cNvContentPartPr/>
                <p14:nvPr/>
              </p14:nvContentPartPr>
              <p14:xfrm>
                <a:off x="6475333" y="5407752"/>
                <a:ext cx="124920" cy="110880"/>
              </p14:xfrm>
            </p:contentPart>
          </mc:Choice>
          <mc:Fallback>
            <p:pic>
              <p:nvPicPr>
                <p:cNvPr id="210973" name="Freihand 210972">
                  <a:extLst>
                    <a:ext uri="{FF2B5EF4-FFF2-40B4-BE49-F238E27FC236}">
                      <a16:creationId xmlns:a16="http://schemas.microsoft.com/office/drawing/2014/main" id="{8828633B-F4E4-4704-8029-246E0AD79FCF}"/>
                    </a:ext>
                  </a:extLst>
                </p:cNvPr>
                <p:cNvPicPr/>
                <p:nvPr/>
              </p:nvPicPr>
              <p:blipFill>
                <a:blip r:embed="rId155"/>
                <a:stretch>
                  <a:fillRect/>
                </a:stretch>
              </p:blipFill>
              <p:spPr>
                <a:xfrm>
                  <a:off x="6471013" y="5403432"/>
                  <a:ext cx="13356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210977" name="Freihand 210976">
                <a:extLst>
                  <a:ext uri="{FF2B5EF4-FFF2-40B4-BE49-F238E27FC236}">
                    <a16:creationId xmlns:a16="http://schemas.microsoft.com/office/drawing/2014/main" id="{C04F4D0C-A34D-4A01-803D-B6A1CE277F8B}"/>
                  </a:ext>
                </a:extLst>
              </p14:cNvPr>
              <p14:cNvContentPartPr/>
              <p14:nvPr/>
            </p14:nvContentPartPr>
            <p14:xfrm>
              <a:off x="7911733" y="5100312"/>
              <a:ext cx="12240" cy="10800"/>
            </p14:xfrm>
          </p:contentPart>
        </mc:Choice>
        <mc:Fallback>
          <p:pic>
            <p:nvPicPr>
              <p:cNvPr id="210977" name="Freihand 210976">
                <a:extLst>
                  <a:ext uri="{FF2B5EF4-FFF2-40B4-BE49-F238E27FC236}">
                    <a16:creationId xmlns:a16="http://schemas.microsoft.com/office/drawing/2014/main" id="{C04F4D0C-A34D-4A01-803D-B6A1CE277F8B}"/>
                  </a:ext>
                </a:extLst>
              </p:cNvPr>
              <p:cNvPicPr/>
              <p:nvPr/>
            </p:nvPicPr>
            <p:blipFill>
              <a:blip r:embed="rId157"/>
              <a:stretch>
                <a:fillRect/>
              </a:stretch>
            </p:blipFill>
            <p:spPr>
              <a:xfrm>
                <a:off x="7907413" y="5095992"/>
                <a:ext cx="20880" cy="19440"/>
              </a:xfrm>
              <a:prstGeom prst="rect">
                <a:avLst/>
              </a:prstGeom>
            </p:spPr>
          </p:pic>
        </mc:Fallback>
      </mc:AlternateContent>
      <p:grpSp>
        <p:nvGrpSpPr>
          <p:cNvPr id="210979" name="Gruppieren 210978">
            <a:extLst>
              <a:ext uri="{FF2B5EF4-FFF2-40B4-BE49-F238E27FC236}">
                <a16:creationId xmlns:a16="http://schemas.microsoft.com/office/drawing/2014/main" id="{E4B7BC95-2BDB-4025-AB4C-6DAF1553AF46}"/>
              </a:ext>
            </a:extLst>
          </p:cNvPr>
          <p:cNvGrpSpPr/>
          <p:nvPr/>
        </p:nvGrpSpPr>
        <p:grpSpPr>
          <a:xfrm>
            <a:off x="7864573" y="5199312"/>
            <a:ext cx="228600" cy="225360"/>
            <a:chOff x="7864573" y="5199312"/>
            <a:chExt cx="228600" cy="225360"/>
          </a:xfrm>
        </p:grpSpPr>
        <mc:AlternateContent xmlns:mc="http://schemas.openxmlformats.org/markup-compatibility/2006">
          <mc:Choice xmlns:p14="http://schemas.microsoft.com/office/powerpoint/2010/main" Requires="p14">
            <p:contentPart p14:bwMode="auto" r:id="rId158">
              <p14:nvContentPartPr>
                <p14:cNvPr id="210976" name="Freihand 210975">
                  <a:extLst>
                    <a:ext uri="{FF2B5EF4-FFF2-40B4-BE49-F238E27FC236}">
                      <a16:creationId xmlns:a16="http://schemas.microsoft.com/office/drawing/2014/main" id="{86255C15-63BF-4468-A049-B0F34A8CF504}"/>
                    </a:ext>
                  </a:extLst>
                </p14:cNvPr>
                <p14:cNvContentPartPr/>
                <p14:nvPr/>
              </p14:nvContentPartPr>
              <p14:xfrm>
                <a:off x="7864573" y="5199312"/>
                <a:ext cx="79560" cy="114840"/>
              </p14:xfrm>
            </p:contentPart>
          </mc:Choice>
          <mc:Fallback>
            <p:pic>
              <p:nvPicPr>
                <p:cNvPr id="210976" name="Freihand 210975">
                  <a:extLst>
                    <a:ext uri="{FF2B5EF4-FFF2-40B4-BE49-F238E27FC236}">
                      <a16:creationId xmlns:a16="http://schemas.microsoft.com/office/drawing/2014/main" id="{86255C15-63BF-4468-A049-B0F34A8CF504}"/>
                    </a:ext>
                  </a:extLst>
                </p:cNvPr>
                <p:cNvPicPr/>
                <p:nvPr/>
              </p:nvPicPr>
              <p:blipFill>
                <a:blip r:embed="rId159"/>
                <a:stretch>
                  <a:fillRect/>
                </a:stretch>
              </p:blipFill>
              <p:spPr>
                <a:xfrm>
                  <a:off x="7860253" y="5194992"/>
                  <a:ext cx="88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0978" name="Freihand 210977">
                  <a:extLst>
                    <a:ext uri="{FF2B5EF4-FFF2-40B4-BE49-F238E27FC236}">
                      <a16:creationId xmlns:a16="http://schemas.microsoft.com/office/drawing/2014/main" id="{96354388-46E2-4534-9FBE-1B98517CB140}"/>
                    </a:ext>
                  </a:extLst>
                </p14:cNvPr>
                <p14:cNvContentPartPr/>
                <p14:nvPr/>
              </p14:nvContentPartPr>
              <p14:xfrm>
                <a:off x="7926133" y="5243232"/>
                <a:ext cx="167040" cy="181440"/>
              </p14:xfrm>
            </p:contentPart>
          </mc:Choice>
          <mc:Fallback>
            <p:pic>
              <p:nvPicPr>
                <p:cNvPr id="210978" name="Freihand 210977">
                  <a:extLst>
                    <a:ext uri="{FF2B5EF4-FFF2-40B4-BE49-F238E27FC236}">
                      <a16:creationId xmlns:a16="http://schemas.microsoft.com/office/drawing/2014/main" id="{96354388-46E2-4534-9FBE-1B98517CB140}"/>
                    </a:ext>
                  </a:extLst>
                </p:cNvPr>
                <p:cNvPicPr/>
                <p:nvPr/>
              </p:nvPicPr>
              <p:blipFill>
                <a:blip r:embed="rId161"/>
                <a:stretch>
                  <a:fillRect/>
                </a:stretch>
              </p:blipFill>
              <p:spPr>
                <a:xfrm>
                  <a:off x="7921813" y="5238912"/>
                  <a:ext cx="175680" cy="190080"/>
                </a:xfrm>
                <a:prstGeom prst="rect">
                  <a:avLst/>
                </a:prstGeom>
              </p:spPr>
            </p:pic>
          </mc:Fallback>
        </mc:AlternateContent>
      </p:grpSp>
      <p:grpSp>
        <p:nvGrpSpPr>
          <p:cNvPr id="210986" name="Gruppieren 210985">
            <a:extLst>
              <a:ext uri="{FF2B5EF4-FFF2-40B4-BE49-F238E27FC236}">
                <a16:creationId xmlns:a16="http://schemas.microsoft.com/office/drawing/2014/main" id="{0D116405-2DDB-4E05-BC74-BE89CB891D83}"/>
              </a:ext>
            </a:extLst>
          </p:cNvPr>
          <p:cNvGrpSpPr/>
          <p:nvPr/>
        </p:nvGrpSpPr>
        <p:grpSpPr>
          <a:xfrm>
            <a:off x="5582893" y="5353032"/>
            <a:ext cx="212400" cy="218880"/>
            <a:chOff x="5582893" y="5353032"/>
            <a:chExt cx="212400" cy="218880"/>
          </a:xfrm>
        </p:grpSpPr>
        <mc:AlternateContent xmlns:mc="http://schemas.openxmlformats.org/markup-compatibility/2006">
          <mc:Choice xmlns:p14="http://schemas.microsoft.com/office/powerpoint/2010/main" Requires="p14">
            <p:contentPart p14:bwMode="auto" r:id="rId162">
              <p14:nvContentPartPr>
                <p14:cNvPr id="210980" name="Freihand 210979">
                  <a:extLst>
                    <a:ext uri="{FF2B5EF4-FFF2-40B4-BE49-F238E27FC236}">
                      <a16:creationId xmlns:a16="http://schemas.microsoft.com/office/drawing/2014/main" id="{2BAE6463-AB3C-4C8F-B5B1-3744D39CEAAB}"/>
                    </a:ext>
                  </a:extLst>
                </p14:cNvPr>
                <p14:cNvContentPartPr/>
                <p14:nvPr/>
              </p14:nvContentPartPr>
              <p14:xfrm>
                <a:off x="5590813" y="5427192"/>
                <a:ext cx="204480" cy="7920"/>
              </p14:xfrm>
            </p:contentPart>
          </mc:Choice>
          <mc:Fallback>
            <p:pic>
              <p:nvPicPr>
                <p:cNvPr id="210980" name="Freihand 210979">
                  <a:extLst>
                    <a:ext uri="{FF2B5EF4-FFF2-40B4-BE49-F238E27FC236}">
                      <a16:creationId xmlns:a16="http://schemas.microsoft.com/office/drawing/2014/main" id="{2BAE6463-AB3C-4C8F-B5B1-3744D39CEAAB}"/>
                    </a:ext>
                  </a:extLst>
                </p:cNvPr>
                <p:cNvPicPr/>
                <p:nvPr/>
              </p:nvPicPr>
              <p:blipFill>
                <a:blip r:embed="rId163"/>
                <a:stretch>
                  <a:fillRect/>
                </a:stretch>
              </p:blipFill>
              <p:spPr>
                <a:xfrm>
                  <a:off x="5586493" y="5422872"/>
                  <a:ext cx="213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0981" name="Freihand 210980">
                  <a:extLst>
                    <a:ext uri="{FF2B5EF4-FFF2-40B4-BE49-F238E27FC236}">
                      <a16:creationId xmlns:a16="http://schemas.microsoft.com/office/drawing/2014/main" id="{33AB43A0-8F0C-484B-97AF-81FEEBA28880}"/>
                    </a:ext>
                  </a:extLst>
                </p14:cNvPr>
                <p14:cNvContentPartPr/>
                <p14:nvPr/>
              </p14:nvContentPartPr>
              <p14:xfrm>
                <a:off x="5582893" y="5353032"/>
                <a:ext cx="180720" cy="218880"/>
              </p14:xfrm>
            </p:contentPart>
          </mc:Choice>
          <mc:Fallback>
            <p:pic>
              <p:nvPicPr>
                <p:cNvPr id="210981" name="Freihand 210980">
                  <a:extLst>
                    <a:ext uri="{FF2B5EF4-FFF2-40B4-BE49-F238E27FC236}">
                      <a16:creationId xmlns:a16="http://schemas.microsoft.com/office/drawing/2014/main" id="{33AB43A0-8F0C-484B-97AF-81FEEBA28880}"/>
                    </a:ext>
                  </a:extLst>
                </p:cNvPr>
                <p:cNvPicPr/>
                <p:nvPr/>
              </p:nvPicPr>
              <p:blipFill>
                <a:blip r:embed="rId165"/>
                <a:stretch>
                  <a:fillRect/>
                </a:stretch>
              </p:blipFill>
              <p:spPr>
                <a:xfrm>
                  <a:off x="5578573" y="5348712"/>
                  <a:ext cx="189360" cy="227520"/>
                </a:xfrm>
                <a:prstGeom prst="rect">
                  <a:avLst/>
                </a:prstGeom>
              </p:spPr>
            </p:pic>
          </mc:Fallback>
        </mc:AlternateContent>
      </p:grpSp>
      <p:grpSp>
        <p:nvGrpSpPr>
          <p:cNvPr id="210985" name="Gruppieren 210984">
            <a:extLst>
              <a:ext uri="{FF2B5EF4-FFF2-40B4-BE49-F238E27FC236}">
                <a16:creationId xmlns:a16="http://schemas.microsoft.com/office/drawing/2014/main" id="{E2790DBE-806E-4B47-9597-067B90E73F59}"/>
              </a:ext>
            </a:extLst>
          </p:cNvPr>
          <p:cNvGrpSpPr/>
          <p:nvPr/>
        </p:nvGrpSpPr>
        <p:grpSpPr>
          <a:xfrm>
            <a:off x="7036933" y="5287152"/>
            <a:ext cx="274680" cy="229680"/>
            <a:chOff x="7036933" y="5287152"/>
            <a:chExt cx="274680" cy="229680"/>
          </a:xfrm>
        </p:grpSpPr>
        <mc:AlternateContent xmlns:mc="http://schemas.openxmlformats.org/markup-compatibility/2006">
          <mc:Choice xmlns:p14="http://schemas.microsoft.com/office/powerpoint/2010/main" Requires="p14">
            <p:contentPart p14:bwMode="auto" r:id="rId166">
              <p14:nvContentPartPr>
                <p14:cNvPr id="210982" name="Freihand 210981">
                  <a:extLst>
                    <a:ext uri="{FF2B5EF4-FFF2-40B4-BE49-F238E27FC236}">
                      <a16:creationId xmlns:a16="http://schemas.microsoft.com/office/drawing/2014/main" id="{3103E9C5-03C1-46B3-AB52-201B27F94B04}"/>
                    </a:ext>
                  </a:extLst>
                </p14:cNvPr>
                <p14:cNvContentPartPr/>
                <p14:nvPr/>
              </p14:nvContentPartPr>
              <p14:xfrm>
                <a:off x="7036933" y="5332512"/>
                <a:ext cx="274680" cy="25560"/>
              </p14:xfrm>
            </p:contentPart>
          </mc:Choice>
          <mc:Fallback>
            <p:pic>
              <p:nvPicPr>
                <p:cNvPr id="210982" name="Freihand 210981">
                  <a:extLst>
                    <a:ext uri="{FF2B5EF4-FFF2-40B4-BE49-F238E27FC236}">
                      <a16:creationId xmlns:a16="http://schemas.microsoft.com/office/drawing/2014/main" id="{3103E9C5-03C1-46B3-AB52-201B27F94B04}"/>
                    </a:ext>
                  </a:extLst>
                </p:cNvPr>
                <p:cNvPicPr/>
                <p:nvPr/>
              </p:nvPicPr>
              <p:blipFill>
                <a:blip r:embed="rId167"/>
                <a:stretch>
                  <a:fillRect/>
                </a:stretch>
              </p:blipFill>
              <p:spPr>
                <a:xfrm>
                  <a:off x="7032613" y="5328192"/>
                  <a:ext cx="283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0983" name="Freihand 210982">
                  <a:extLst>
                    <a:ext uri="{FF2B5EF4-FFF2-40B4-BE49-F238E27FC236}">
                      <a16:creationId xmlns:a16="http://schemas.microsoft.com/office/drawing/2014/main" id="{6A89F487-AC52-418A-81E1-532D4E47E28E}"/>
                    </a:ext>
                  </a:extLst>
                </p14:cNvPr>
                <p14:cNvContentPartPr/>
                <p14:nvPr/>
              </p14:nvContentPartPr>
              <p14:xfrm>
                <a:off x="7038013" y="5387232"/>
                <a:ext cx="268920" cy="53280"/>
              </p14:xfrm>
            </p:contentPart>
          </mc:Choice>
          <mc:Fallback>
            <p:pic>
              <p:nvPicPr>
                <p:cNvPr id="210983" name="Freihand 210982">
                  <a:extLst>
                    <a:ext uri="{FF2B5EF4-FFF2-40B4-BE49-F238E27FC236}">
                      <a16:creationId xmlns:a16="http://schemas.microsoft.com/office/drawing/2014/main" id="{6A89F487-AC52-418A-81E1-532D4E47E28E}"/>
                    </a:ext>
                  </a:extLst>
                </p:cNvPr>
                <p:cNvPicPr/>
                <p:nvPr/>
              </p:nvPicPr>
              <p:blipFill>
                <a:blip r:embed="rId169"/>
                <a:stretch>
                  <a:fillRect/>
                </a:stretch>
              </p:blipFill>
              <p:spPr>
                <a:xfrm>
                  <a:off x="7033693" y="5382912"/>
                  <a:ext cx="277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0984" name="Freihand 210983">
                  <a:extLst>
                    <a:ext uri="{FF2B5EF4-FFF2-40B4-BE49-F238E27FC236}">
                      <a16:creationId xmlns:a16="http://schemas.microsoft.com/office/drawing/2014/main" id="{89631FE7-311A-41C1-B59E-45C354DB376F}"/>
                    </a:ext>
                  </a:extLst>
                </p14:cNvPr>
                <p14:cNvContentPartPr/>
                <p14:nvPr/>
              </p14:nvContentPartPr>
              <p14:xfrm>
                <a:off x="7084453" y="5287152"/>
                <a:ext cx="192960" cy="229680"/>
              </p14:xfrm>
            </p:contentPart>
          </mc:Choice>
          <mc:Fallback>
            <p:pic>
              <p:nvPicPr>
                <p:cNvPr id="210984" name="Freihand 210983">
                  <a:extLst>
                    <a:ext uri="{FF2B5EF4-FFF2-40B4-BE49-F238E27FC236}">
                      <a16:creationId xmlns:a16="http://schemas.microsoft.com/office/drawing/2014/main" id="{89631FE7-311A-41C1-B59E-45C354DB376F}"/>
                    </a:ext>
                  </a:extLst>
                </p:cNvPr>
                <p:cNvPicPr/>
                <p:nvPr/>
              </p:nvPicPr>
              <p:blipFill>
                <a:blip r:embed="rId171"/>
                <a:stretch>
                  <a:fillRect/>
                </a:stretch>
              </p:blipFill>
              <p:spPr>
                <a:xfrm>
                  <a:off x="7080133" y="5282832"/>
                  <a:ext cx="201600" cy="238320"/>
                </a:xfrm>
                <a:prstGeom prst="rect">
                  <a:avLst/>
                </a:prstGeom>
              </p:spPr>
            </p:pic>
          </mc:Fallback>
        </mc:AlternateContent>
      </p:grpSp>
      <p:grpSp>
        <p:nvGrpSpPr>
          <p:cNvPr id="210989" name="Gruppieren 210988">
            <a:extLst>
              <a:ext uri="{FF2B5EF4-FFF2-40B4-BE49-F238E27FC236}">
                <a16:creationId xmlns:a16="http://schemas.microsoft.com/office/drawing/2014/main" id="{0B2520FB-5444-4B56-8E79-72E5C7590B7F}"/>
              </a:ext>
            </a:extLst>
          </p:cNvPr>
          <p:cNvGrpSpPr/>
          <p:nvPr/>
        </p:nvGrpSpPr>
        <p:grpSpPr>
          <a:xfrm>
            <a:off x="8834413" y="392232"/>
            <a:ext cx="414720" cy="168120"/>
            <a:chOff x="8834413" y="392232"/>
            <a:chExt cx="414720" cy="168120"/>
          </a:xfrm>
        </p:grpSpPr>
        <mc:AlternateContent xmlns:mc="http://schemas.openxmlformats.org/markup-compatibility/2006">
          <mc:Choice xmlns:p14="http://schemas.microsoft.com/office/powerpoint/2010/main" Requires="p14">
            <p:contentPart p14:bwMode="auto" r:id="rId172">
              <p14:nvContentPartPr>
                <p14:cNvPr id="210987" name="Freihand 210986">
                  <a:extLst>
                    <a:ext uri="{FF2B5EF4-FFF2-40B4-BE49-F238E27FC236}">
                      <a16:creationId xmlns:a16="http://schemas.microsoft.com/office/drawing/2014/main" id="{D1DD474D-92FD-40C2-B292-EF806986910D}"/>
                    </a:ext>
                  </a:extLst>
                </p14:cNvPr>
                <p14:cNvContentPartPr/>
                <p14:nvPr/>
              </p14:nvContentPartPr>
              <p14:xfrm>
                <a:off x="8834413" y="452352"/>
                <a:ext cx="270360" cy="32400"/>
              </p14:xfrm>
            </p:contentPart>
          </mc:Choice>
          <mc:Fallback>
            <p:pic>
              <p:nvPicPr>
                <p:cNvPr id="210987" name="Freihand 210986">
                  <a:extLst>
                    <a:ext uri="{FF2B5EF4-FFF2-40B4-BE49-F238E27FC236}">
                      <a16:creationId xmlns:a16="http://schemas.microsoft.com/office/drawing/2014/main" id="{D1DD474D-92FD-40C2-B292-EF806986910D}"/>
                    </a:ext>
                  </a:extLst>
                </p:cNvPr>
                <p:cNvPicPr/>
                <p:nvPr/>
              </p:nvPicPr>
              <p:blipFill>
                <a:blip r:embed="rId173"/>
                <a:stretch>
                  <a:fillRect/>
                </a:stretch>
              </p:blipFill>
              <p:spPr>
                <a:xfrm>
                  <a:off x="8830093" y="448032"/>
                  <a:ext cx="279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0988" name="Freihand 210987">
                  <a:extLst>
                    <a:ext uri="{FF2B5EF4-FFF2-40B4-BE49-F238E27FC236}">
                      <a16:creationId xmlns:a16="http://schemas.microsoft.com/office/drawing/2014/main" id="{5F9C6D59-4855-4A97-98B0-A545DB41D48A}"/>
                    </a:ext>
                  </a:extLst>
                </p14:cNvPr>
                <p14:cNvContentPartPr/>
                <p14:nvPr/>
              </p14:nvContentPartPr>
              <p14:xfrm>
                <a:off x="9059413" y="392232"/>
                <a:ext cx="189720" cy="168120"/>
              </p14:xfrm>
            </p:contentPart>
          </mc:Choice>
          <mc:Fallback>
            <p:pic>
              <p:nvPicPr>
                <p:cNvPr id="210988" name="Freihand 210987">
                  <a:extLst>
                    <a:ext uri="{FF2B5EF4-FFF2-40B4-BE49-F238E27FC236}">
                      <a16:creationId xmlns:a16="http://schemas.microsoft.com/office/drawing/2014/main" id="{5F9C6D59-4855-4A97-98B0-A545DB41D48A}"/>
                    </a:ext>
                  </a:extLst>
                </p:cNvPr>
                <p:cNvPicPr/>
                <p:nvPr/>
              </p:nvPicPr>
              <p:blipFill>
                <a:blip r:embed="rId175"/>
                <a:stretch>
                  <a:fillRect/>
                </a:stretch>
              </p:blipFill>
              <p:spPr>
                <a:xfrm>
                  <a:off x="9055093" y="387912"/>
                  <a:ext cx="198360" cy="176760"/>
                </a:xfrm>
                <a:prstGeom prst="rect">
                  <a:avLst/>
                </a:prstGeom>
              </p:spPr>
            </p:pic>
          </mc:Fallback>
        </mc:AlternateContent>
      </p:grpSp>
      <p:grpSp>
        <p:nvGrpSpPr>
          <p:cNvPr id="211022" name="Gruppieren 211021">
            <a:extLst>
              <a:ext uri="{FF2B5EF4-FFF2-40B4-BE49-F238E27FC236}">
                <a16:creationId xmlns:a16="http://schemas.microsoft.com/office/drawing/2014/main" id="{FF0426D7-ECF7-4D33-9ACC-E7492EBAAF7E}"/>
              </a:ext>
            </a:extLst>
          </p:cNvPr>
          <p:cNvGrpSpPr/>
          <p:nvPr/>
        </p:nvGrpSpPr>
        <p:grpSpPr>
          <a:xfrm>
            <a:off x="9567733" y="245352"/>
            <a:ext cx="669240" cy="252720"/>
            <a:chOff x="9567733" y="245352"/>
            <a:chExt cx="669240" cy="252720"/>
          </a:xfrm>
        </p:grpSpPr>
        <mc:AlternateContent xmlns:mc="http://schemas.openxmlformats.org/markup-compatibility/2006">
          <mc:Choice xmlns:p14="http://schemas.microsoft.com/office/powerpoint/2010/main" Requires="p14">
            <p:contentPart p14:bwMode="auto" r:id="rId176">
              <p14:nvContentPartPr>
                <p14:cNvPr id="210990" name="Freihand 210989">
                  <a:extLst>
                    <a:ext uri="{FF2B5EF4-FFF2-40B4-BE49-F238E27FC236}">
                      <a16:creationId xmlns:a16="http://schemas.microsoft.com/office/drawing/2014/main" id="{AB127EC4-4E76-4847-B5A1-029DDB8C8F56}"/>
                    </a:ext>
                  </a:extLst>
                </p14:cNvPr>
                <p14:cNvContentPartPr/>
                <p14:nvPr/>
              </p14:nvContentPartPr>
              <p14:xfrm>
                <a:off x="9567733" y="255432"/>
                <a:ext cx="232920" cy="242640"/>
              </p14:xfrm>
            </p:contentPart>
          </mc:Choice>
          <mc:Fallback>
            <p:pic>
              <p:nvPicPr>
                <p:cNvPr id="210990" name="Freihand 210989">
                  <a:extLst>
                    <a:ext uri="{FF2B5EF4-FFF2-40B4-BE49-F238E27FC236}">
                      <a16:creationId xmlns:a16="http://schemas.microsoft.com/office/drawing/2014/main" id="{AB127EC4-4E76-4847-B5A1-029DDB8C8F56}"/>
                    </a:ext>
                  </a:extLst>
                </p:cNvPr>
                <p:cNvPicPr/>
                <p:nvPr/>
              </p:nvPicPr>
              <p:blipFill>
                <a:blip r:embed="rId177"/>
                <a:stretch>
                  <a:fillRect/>
                </a:stretch>
              </p:blipFill>
              <p:spPr>
                <a:xfrm>
                  <a:off x="9563413" y="251112"/>
                  <a:ext cx="2415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0991" name="Freihand 210990">
                  <a:extLst>
                    <a:ext uri="{FF2B5EF4-FFF2-40B4-BE49-F238E27FC236}">
                      <a16:creationId xmlns:a16="http://schemas.microsoft.com/office/drawing/2014/main" id="{DB5826D4-8D20-405F-8606-BA4036FCEE6D}"/>
                    </a:ext>
                  </a:extLst>
                </p14:cNvPr>
                <p14:cNvContentPartPr/>
                <p14:nvPr/>
              </p14:nvContentPartPr>
              <p14:xfrm>
                <a:off x="9781213" y="288912"/>
                <a:ext cx="360" cy="360"/>
              </p14:xfrm>
            </p:contentPart>
          </mc:Choice>
          <mc:Fallback>
            <p:pic>
              <p:nvPicPr>
                <p:cNvPr id="210991" name="Freihand 210990">
                  <a:extLst>
                    <a:ext uri="{FF2B5EF4-FFF2-40B4-BE49-F238E27FC236}">
                      <a16:creationId xmlns:a16="http://schemas.microsoft.com/office/drawing/2014/main" id="{DB5826D4-8D20-405F-8606-BA4036FCEE6D}"/>
                    </a:ext>
                  </a:extLst>
                </p:cNvPr>
                <p:cNvPicPr/>
                <p:nvPr/>
              </p:nvPicPr>
              <p:blipFill>
                <a:blip r:embed="rId82"/>
                <a:stretch>
                  <a:fillRect/>
                </a:stretch>
              </p:blipFill>
              <p:spPr>
                <a:xfrm>
                  <a:off x="9776893" y="284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0992" name="Freihand 210991">
                  <a:extLst>
                    <a:ext uri="{FF2B5EF4-FFF2-40B4-BE49-F238E27FC236}">
                      <a16:creationId xmlns:a16="http://schemas.microsoft.com/office/drawing/2014/main" id="{57151352-9B01-4ED3-B682-D2D3DBCE1F15}"/>
                    </a:ext>
                  </a:extLst>
                </p14:cNvPr>
                <p14:cNvContentPartPr/>
                <p14:nvPr/>
              </p14:nvContentPartPr>
              <p14:xfrm>
                <a:off x="9877693" y="245352"/>
                <a:ext cx="359280" cy="162360"/>
              </p14:xfrm>
            </p:contentPart>
          </mc:Choice>
          <mc:Fallback>
            <p:pic>
              <p:nvPicPr>
                <p:cNvPr id="210992" name="Freihand 210991">
                  <a:extLst>
                    <a:ext uri="{FF2B5EF4-FFF2-40B4-BE49-F238E27FC236}">
                      <a16:creationId xmlns:a16="http://schemas.microsoft.com/office/drawing/2014/main" id="{57151352-9B01-4ED3-B682-D2D3DBCE1F15}"/>
                    </a:ext>
                  </a:extLst>
                </p:cNvPr>
                <p:cNvPicPr/>
                <p:nvPr/>
              </p:nvPicPr>
              <p:blipFill>
                <a:blip r:embed="rId180"/>
                <a:stretch>
                  <a:fillRect/>
                </a:stretch>
              </p:blipFill>
              <p:spPr>
                <a:xfrm>
                  <a:off x="9873373" y="241032"/>
                  <a:ext cx="367920" cy="171000"/>
                </a:xfrm>
                <a:prstGeom prst="rect">
                  <a:avLst/>
                </a:prstGeom>
              </p:spPr>
            </p:pic>
          </mc:Fallback>
        </mc:AlternateContent>
      </p:grpSp>
      <p:grpSp>
        <p:nvGrpSpPr>
          <p:cNvPr id="211021" name="Gruppieren 211020">
            <a:extLst>
              <a:ext uri="{FF2B5EF4-FFF2-40B4-BE49-F238E27FC236}">
                <a16:creationId xmlns:a16="http://schemas.microsoft.com/office/drawing/2014/main" id="{6BE87C8F-0019-4BAE-AA2C-0B68122C9896}"/>
              </a:ext>
            </a:extLst>
          </p:cNvPr>
          <p:cNvGrpSpPr/>
          <p:nvPr/>
        </p:nvGrpSpPr>
        <p:grpSpPr>
          <a:xfrm>
            <a:off x="10420213" y="205032"/>
            <a:ext cx="349920" cy="216000"/>
            <a:chOff x="10420213" y="205032"/>
            <a:chExt cx="349920" cy="216000"/>
          </a:xfrm>
        </p:grpSpPr>
        <mc:AlternateContent xmlns:mc="http://schemas.openxmlformats.org/markup-compatibility/2006">
          <mc:Choice xmlns:p14="http://schemas.microsoft.com/office/powerpoint/2010/main" Requires="p14">
            <p:contentPart p14:bwMode="auto" r:id="rId181">
              <p14:nvContentPartPr>
                <p14:cNvPr id="210993" name="Freihand 210992">
                  <a:extLst>
                    <a:ext uri="{FF2B5EF4-FFF2-40B4-BE49-F238E27FC236}">
                      <a16:creationId xmlns:a16="http://schemas.microsoft.com/office/drawing/2014/main" id="{F9460AB6-5715-418E-A0C0-9AD73028288D}"/>
                    </a:ext>
                  </a:extLst>
                </p14:cNvPr>
                <p14:cNvContentPartPr/>
                <p14:nvPr/>
              </p14:nvContentPartPr>
              <p14:xfrm>
                <a:off x="10420213" y="298632"/>
                <a:ext cx="140400" cy="122400"/>
              </p14:xfrm>
            </p:contentPart>
          </mc:Choice>
          <mc:Fallback>
            <p:pic>
              <p:nvPicPr>
                <p:cNvPr id="210993" name="Freihand 210992">
                  <a:extLst>
                    <a:ext uri="{FF2B5EF4-FFF2-40B4-BE49-F238E27FC236}">
                      <a16:creationId xmlns:a16="http://schemas.microsoft.com/office/drawing/2014/main" id="{F9460AB6-5715-418E-A0C0-9AD73028288D}"/>
                    </a:ext>
                  </a:extLst>
                </p:cNvPr>
                <p:cNvPicPr/>
                <p:nvPr/>
              </p:nvPicPr>
              <p:blipFill>
                <a:blip r:embed="rId182"/>
                <a:stretch>
                  <a:fillRect/>
                </a:stretch>
              </p:blipFill>
              <p:spPr>
                <a:xfrm>
                  <a:off x="10415893" y="294312"/>
                  <a:ext cx="149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0994" name="Freihand 210993">
                  <a:extLst>
                    <a:ext uri="{FF2B5EF4-FFF2-40B4-BE49-F238E27FC236}">
                      <a16:creationId xmlns:a16="http://schemas.microsoft.com/office/drawing/2014/main" id="{907F3924-7C74-41D7-9A32-680B28D6EA7B}"/>
                    </a:ext>
                  </a:extLst>
                </p14:cNvPr>
                <p14:cNvContentPartPr/>
                <p14:nvPr/>
              </p14:nvContentPartPr>
              <p14:xfrm>
                <a:off x="10564213" y="272352"/>
                <a:ext cx="30240" cy="43200"/>
              </p14:xfrm>
            </p:contentPart>
          </mc:Choice>
          <mc:Fallback>
            <p:pic>
              <p:nvPicPr>
                <p:cNvPr id="210994" name="Freihand 210993">
                  <a:extLst>
                    <a:ext uri="{FF2B5EF4-FFF2-40B4-BE49-F238E27FC236}">
                      <a16:creationId xmlns:a16="http://schemas.microsoft.com/office/drawing/2014/main" id="{907F3924-7C74-41D7-9A32-680B28D6EA7B}"/>
                    </a:ext>
                  </a:extLst>
                </p:cNvPr>
                <p:cNvPicPr/>
                <p:nvPr/>
              </p:nvPicPr>
              <p:blipFill>
                <a:blip r:embed="rId184"/>
                <a:stretch>
                  <a:fillRect/>
                </a:stretch>
              </p:blipFill>
              <p:spPr>
                <a:xfrm>
                  <a:off x="10559893" y="268032"/>
                  <a:ext cx="38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0995" name="Freihand 210994">
                  <a:extLst>
                    <a:ext uri="{FF2B5EF4-FFF2-40B4-BE49-F238E27FC236}">
                      <a16:creationId xmlns:a16="http://schemas.microsoft.com/office/drawing/2014/main" id="{3D4A8CF5-55FB-413F-8836-3902FC1253CE}"/>
                    </a:ext>
                  </a:extLst>
                </p14:cNvPr>
                <p14:cNvContentPartPr/>
                <p14:nvPr/>
              </p14:nvContentPartPr>
              <p14:xfrm>
                <a:off x="10615333" y="205032"/>
                <a:ext cx="154800" cy="205560"/>
              </p14:xfrm>
            </p:contentPart>
          </mc:Choice>
          <mc:Fallback>
            <p:pic>
              <p:nvPicPr>
                <p:cNvPr id="210995" name="Freihand 210994">
                  <a:extLst>
                    <a:ext uri="{FF2B5EF4-FFF2-40B4-BE49-F238E27FC236}">
                      <a16:creationId xmlns:a16="http://schemas.microsoft.com/office/drawing/2014/main" id="{3D4A8CF5-55FB-413F-8836-3902FC1253CE}"/>
                    </a:ext>
                  </a:extLst>
                </p:cNvPr>
                <p:cNvPicPr/>
                <p:nvPr/>
              </p:nvPicPr>
              <p:blipFill>
                <a:blip r:embed="rId186"/>
                <a:stretch>
                  <a:fillRect/>
                </a:stretch>
              </p:blipFill>
              <p:spPr>
                <a:xfrm>
                  <a:off x="10611013" y="200712"/>
                  <a:ext cx="163440" cy="214200"/>
                </a:xfrm>
                <a:prstGeom prst="rect">
                  <a:avLst/>
                </a:prstGeom>
              </p:spPr>
            </p:pic>
          </mc:Fallback>
        </mc:AlternateContent>
      </p:grpSp>
      <p:grpSp>
        <p:nvGrpSpPr>
          <p:cNvPr id="211020" name="Gruppieren 211019">
            <a:extLst>
              <a:ext uri="{FF2B5EF4-FFF2-40B4-BE49-F238E27FC236}">
                <a16:creationId xmlns:a16="http://schemas.microsoft.com/office/drawing/2014/main" id="{7D34BD5A-304C-4A36-9861-DDD1A22ADA98}"/>
              </a:ext>
            </a:extLst>
          </p:cNvPr>
          <p:cNvGrpSpPr/>
          <p:nvPr/>
        </p:nvGrpSpPr>
        <p:grpSpPr>
          <a:xfrm>
            <a:off x="9612373" y="580512"/>
            <a:ext cx="2063880" cy="694800"/>
            <a:chOff x="9612373" y="580512"/>
            <a:chExt cx="2063880" cy="694800"/>
          </a:xfrm>
        </p:grpSpPr>
        <mc:AlternateContent xmlns:mc="http://schemas.openxmlformats.org/markup-compatibility/2006">
          <mc:Choice xmlns:p14="http://schemas.microsoft.com/office/powerpoint/2010/main" Requires="p14">
            <p:contentPart p14:bwMode="auto" r:id="rId187">
              <p14:nvContentPartPr>
                <p14:cNvPr id="210996" name="Freihand 210995">
                  <a:extLst>
                    <a:ext uri="{FF2B5EF4-FFF2-40B4-BE49-F238E27FC236}">
                      <a16:creationId xmlns:a16="http://schemas.microsoft.com/office/drawing/2014/main" id="{9042FA22-08AD-41DB-A397-7E496546443D}"/>
                    </a:ext>
                  </a:extLst>
                </p14:cNvPr>
                <p14:cNvContentPartPr/>
                <p14:nvPr/>
              </p14:nvContentPartPr>
              <p14:xfrm>
                <a:off x="9612373" y="680952"/>
                <a:ext cx="119160" cy="174240"/>
              </p14:xfrm>
            </p:contentPart>
          </mc:Choice>
          <mc:Fallback>
            <p:pic>
              <p:nvPicPr>
                <p:cNvPr id="210996" name="Freihand 210995">
                  <a:extLst>
                    <a:ext uri="{FF2B5EF4-FFF2-40B4-BE49-F238E27FC236}">
                      <a16:creationId xmlns:a16="http://schemas.microsoft.com/office/drawing/2014/main" id="{9042FA22-08AD-41DB-A397-7E496546443D}"/>
                    </a:ext>
                  </a:extLst>
                </p:cNvPr>
                <p:cNvPicPr/>
                <p:nvPr/>
              </p:nvPicPr>
              <p:blipFill>
                <a:blip r:embed="rId188"/>
                <a:stretch>
                  <a:fillRect/>
                </a:stretch>
              </p:blipFill>
              <p:spPr>
                <a:xfrm>
                  <a:off x="9608053" y="676632"/>
                  <a:ext cx="127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0997" name="Freihand 210996">
                  <a:extLst>
                    <a:ext uri="{FF2B5EF4-FFF2-40B4-BE49-F238E27FC236}">
                      <a16:creationId xmlns:a16="http://schemas.microsoft.com/office/drawing/2014/main" id="{B2D3F6E9-8A2D-45BD-AFD2-3C81501293E1}"/>
                    </a:ext>
                  </a:extLst>
                </p14:cNvPr>
                <p14:cNvContentPartPr/>
                <p14:nvPr/>
              </p14:nvContentPartPr>
              <p14:xfrm>
                <a:off x="9779053" y="580512"/>
                <a:ext cx="565920" cy="223200"/>
              </p14:xfrm>
            </p:contentPart>
          </mc:Choice>
          <mc:Fallback>
            <p:pic>
              <p:nvPicPr>
                <p:cNvPr id="210997" name="Freihand 210996">
                  <a:extLst>
                    <a:ext uri="{FF2B5EF4-FFF2-40B4-BE49-F238E27FC236}">
                      <a16:creationId xmlns:a16="http://schemas.microsoft.com/office/drawing/2014/main" id="{B2D3F6E9-8A2D-45BD-AFD2-3C81501293E1}"/>
                    </a:ext>
                  </a:extLst>
                </p:cNvPr>
                <p:cNvPicPr/>
                <p:nvPr/>
              </p:nvPicPr>
              <p:blipFill>
                <a:blip r:embed="rId190"/>
                <a:stretch>
                  <a:fillRect/>
                </a:stretch>
              </p:blipFill>
              <p:spPr>
                <a:xfrm>
                  <a:off x="9774733" y="576192"/>
                  <a:ext cx="5745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0998" name="Freihand 210997">
                  <a:extLst>
                    <a:ext uri="{FF2B5EF4-FFF2-40B4-BE49-F238E27FC236}">
                      <a16:creationId xmlns:a16="http://schemas.microsoft.com/office/drawing/2014/main" id="{C802CEFA-6B6C-401F-AB34-E1A75A391B0B}"/>
                    </a:ext>
                  </a:extLst>
                </p14:cNvPr>
                <p14:cNvContentPartPr/>
                <p14:nvPr/>
              </p14:nvContentPartPr>
              <p14:xfrm>
                <a:off x="10541533" y="674832"/>
                <a:ext cx="203040" cy="86040"/>
              </p14:xfrm>
            </p:contentPart>
          </mc:Choice>
          <mc:Fallback>
            <p:pic>
              <p:nvPicPr>
                <p:cNvPr id="210998" name="Freihand 210997">
                  <a:extLst>
                    <a:ext uri="{FF2B5EF4-FFF2-40B4-BE49-F238E27FC236}">
                      <a16:creationId xmlns:a16="http://schemas.microsoft.com/office/drawing/2014/main" id="{C802CEFA-6B6C-401F-AB34-E1A75A391B0B}"/>
                    </a:ext>
                  </a:extLst>
                </p:cNvPr>
                <p:cNvPicPr/>
                <p:nvPr/>
              </p:nvPicPr>
              <p:blipFill>
                <a:blip r:embed="rId192"/>
                <a:stretch>
                  <a:fillRect/>
                </a:stretch>
              </p:blipFill>
              <p:spPr>
                <a:xfrm>
                  <a:off x="10537213" y="670512"/>
                  <a:ext cx="211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0999" name="Freihand 210998">
                  <a:extLst>
                    <a:ext uri="{FF2B5EF4-FFF2-40B4-BE49-F238E27FC236}">
                      <a16:creationId xmlns:a16="http://schemas.microsoft.com/office/drawing/2014/main" id="{F84B7939-D620-469E-9BEE-B1659541838D}"/>
                    </a:ext>
                  </a:extLst>
                </p14:cNvPr>
                <p14:cNvContentPartPr/>
                <p14:nvPr/>
              </p14:nvContentPartPr>
              <p14:xfrm>
                <a:off x="10715773" y="656832"/>
                <a:ext cx="360" cy="360"/>
              </p14:xfrm>
            </p:contentPart>
          </mc:Choice>
          <mc:Fallback>
            <p:pic>
              <p:nvPicPr>
                <p:cNvPr id="210999" name="Freihand 210998">
                  <a:extLst>
                    <a:ext uri="{FF2B5EF4-FFF2-40B4-BE49-F238E27FC236}">
                      <a16:creationId xmlns:a16="http://schemas.microsoft.com/office/drawing/2014/main" id="{F84B7939-D620-469E-9BEE-B1659541838D}"/>
                    </a:ext>
                  </a:extLst>
                </p:cNvPr>
                <p:cNvPicPr/>
                <p:nvPr/>
              </p:nvPicPr>
              <p:blipFill>
                <a:blip r:embed="rId82"/>
                <a:stretch>
                  <a:fillRect/>
                </a:stretch>
              </p:blipFill>
              <p:spPr>
                <a:xfrm>
                  <a:off x="10711453" y="652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1000" name="Freihand 210999">
                  <a:extLst>
                    <a:ext uri="{FF2B5EF4-FFF2-40B4-BE49-F238E27FC236}">
                      <a16:creationId xmlns:a16="http://schemas.microsoft.com/office/drawing/2014/main" id="{865925AE-E00C-4A7B-BA10-D98CC5C9EA09}"/>
                    </a:ext>
                  </a:extLst>
                </p14:cNvPr>
                <p14:cNvContentPartPr/>
                <p14:nvPr/>
              </p14:nvContentPartPr>
              <p14:xfrm>
                <a:off x="10915933" y="628392"/>
                <a:ext cx="315720" cy="110520"/>
              </p14:xfrm>
            </p:contentPart>
          </mc:Choice>
          <mc:Fallback>
            <p:pic>
              <p:nvPicPr>
                <p:cNvPr id="211000" name="Freihand 210999">
                  <a:extLst>
                    <a:ext uri="{FF2B5EF4-FFF2-40B4-BE49-F238E27FC236}">
                      <a16:creationId xmlns:a16="http://schemas.microsoft.com/office/drawing/2014/main" id="{865925AE-E00C-4A7B-BA10-D98CC5C9EA09}"/>
                    </a:ext>
                  </a:extLst>
                </p:cNvPr>
                <p:cNvPicPr/>
                <p:nvPr/>
              </p:nvPicPr>
              <p:blipFill>
                <a:blip r:embed="rId195"/>
                <a:stretch>
                  <a:fillRect/>
                </a:stretch>
              </p:blipFill>
              <p:spPr>
                <a:xfrm>
                  <a:off x="10911613" y="624072"/>
                  <a:ext cx="324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1001" name="Freihand 211000">
                  <a:extLst>
                    <a:ext uri="{FF2B5EF4-FFF2-40B4-BE49-F238E27FC236}">
                      <a16:creationId xmlns:a16="http://schemas.microsoft.com/office/drawing/2014/main" id="{6A8C9AB7-8032-477C-AFCF-1E2AE13D66B8}"/>
                    </a:ext>
                  </a:extLst>
                </p14:cNvPr>
                <p14:cNvContentPartPr/>
                <p14:nvPr/>
              </p14:nvContentPartPr>
              <p14:xfrm>
                <a:off x="9639013" y="1071552"/>
                <a:ext cx="8640" cy="120960"/>
              </p14:xfrm>
            </p:contentPart>
          </mc:Choice>
          <mc:Fallback>
            <p:pic>
              <p:nvPicPr>
                <p:cNvPr id="211001" name="Freihand 211000">
                  <a:extLst>
                    <a:ext uri="{FF2B5EF4-FFF2-40B4-BE49-F238E27FC236}">
                      <a16:creationId xmlns:a16="http://schemas.microsoft.com/office/drawing/2014/main" id="{6A8C9AB7-8032-477C-AFCF-1E2AE13D66B8}"/>
                    </a:ext>
                  </a:extLst>
                </p:cNvPr>
                <p:cNvPicPr/>
                <p:nvPr/>
              </p:nvPicPr>
              <p:blipFill>
                <a:blip r:embed="rId197"/>
                <a:stretch>
                  <a:fillRect/>
                </a:stretch>
              </p:blipFill>
              <p:spPr>
                <a:xfrm>
                  <a:off x="9634693" y="1067232"/>
                  <a:ext cx="17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1002" name="Freihand 211001">
                  <a:extLst>
                    <a:ext uri="{FF2B5EF4-FFF2-40B4-BE49-F238E27FC236}">
                      <a16:creationId xmlns:a16="http://schemas.microsoft.com/office/drawing/2014/main" id="{0AD5D05D-2290-4568-A5A3-759E93365BA6}"/>
                    </a:ext>
                  </a:extLst>
                </p14:cNvPr>
                <p14:cNvContentPartPr/>
                <p14:nvPr/>
              </p14:nvContentPartPr>
              <p14:xfrm>
                <a:off x="9630373" y="1057152"/>
                <a:ext cx="136440" cy="56160"/>
              </p14:xfrm>
            </p:contentPart>
          </mc:Choice>
          <mc:Fallback>
            <p:pic>
              <p:nvPicPr>
                <p:cNvPr id="211002" name="Freihand 211001">
                  <a:extLst>
                    <a:ext uri="{FF2B5EF4-FFF2-40B4-BE49-F238E27FC236}">
                      <a16:creationId xmlns:a16="http://schemas.microsoft.com/office/drawing/2014/main" id="{0AD5D05D-2290-4568-A5A3-759E93365BA6}"/>
                    </a:ext>
                  </a:extLst>
                </p:cNvPr>
                <p:cNvPicPr/>
                <p:nvPr/>
              </p:nvPicPr>
              <p:blipFill>
                <a:blip r:embed="rId199"/>
                <a:stretch>
                  <a:fillRect/>
                </a:stretch>
              </p:blipFill>
              <p:spPr>
                <a:xfrm>
                  <a:off x="9626053" y="1052832"/>
                  <a:ext cx="145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1003" name="Freihand 211002">
                  <a:extLst>
                    <a:ext uri="{FF2B5EF4-FFF2-40B4-BE49-F238E27FC236}">
                      <a16:creationId xmlns:a16="http://schemas.microsoft.com/office/drawing/2014/main" id="{102888A6-B0D7-420C-8E38-5B930133ACEF}"/>
                    </a:ext>
                  </a:extLst>
                </p14:cNvPr>
                <p14:cNvContentPartPr/>
                <p14:nvPr/>
              </p14:nvContentPartPr>
              <p14:xfrm>
                <a:off x="9638653" y="1162992"/>
                <a:ext cx="137880" cy="34200"/>
              </p14:xfrm>
            </p:contentPart>
          </mc:Choice>
          <mc:Fallback>
            <p:pic>
              <p:nvPicPr>
                <p:cNvPr id="211003" name="Freihand 211002">
                  <a:extLst>
                    <a:ext uri="{FF2B5EF4-FFF2-40B4-BE49-F238E27FC236}">
                      <a16:creationId xmlns:a16="http://schemas.microsoft.com/office/drawing/2014/main" id="{102888A6-B0D7-420C-8E38-5B930133ACEF}"/>
                    </a:ext>
                  </a:extLst>
                </p:cNvPr>
                <p:cNvPicPr/>
                <p:nvPr/>
              </p:nvPicPr>
              <p:blipFill>
                <a:blip r:embed="rId201"/>
                <a:stretch>
                  <a:fillRect/>
                </a:stretch>
              </p:blipFill>
              <p:spPr>
                <a:xfrm>
                  <a:off x="9634333" y="1158672"/>
                  <a:ext cx="146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1004" name="Freihand 211003">
                  <a:extLst>
                    <a:ext uri="{FF2B5EF4-FFF2-40B4-BE49-F238E27FC236}">
                      <a16:creationId xmlns:a16="http://schemas.microsoft.com/office/drawing/2014/main" id="{DF5FC260-170E-450B-8AC7-D341BB58EEA2}"/>
                    </a:ext>
                  </a:extLst>
                </p14:cNvPr>
                <p14:cNvContentPartPr/>
                <p14:nvPr/>
              </p14:nvContentPartPr>
              <p14:xfrm>
                <a:off x="9784093" y="1112952"/>
                <a:ext cx="231840" cy="51120"/>
              </p14:xfrm>
            </p:contentPart>
          </mc:Choice>
          <mc:Fallback>
            <p:pic>
              <p:nvPicPr>
                <p:cNvPr id="211004" name="Freihand 211003">
                  <a:extLst>
                    <a:ext uri="{FF2B5EF4-FFF2-40B4-BE49-F238E27FC236}">
                      <a16:creationId xmlns:a16="http://schemas.microsoft.com/office/drawing/2014/main" id="{DF5FC260-170E-450B-8AC7-D341BB58EEA2}"/>
                    </a:ext>
                  </a:extLst>
                </p:cNvPr>
                <p:cNvPicPr/>
                <p:nvPr/>
              </p:nvPicPr>
              <p:blipFill>
                <a:blip r:embed="rId203"/>
                <a:stretch>
                  <a:fillRect/>
                </a:stretch>
              </p:blipFill>
              <p:spPr>
                <a:xfrm>
                  <a:off x="9779773" y="1108632"/>
                  <a:ext cx="240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1005" name="Freihand 211004">
                  <a:extLst>
                    <a:ext uri="{FF2B5EF4-FFF2-40B4-BE49-F238E27FC236}">
                      <a16:creationId xmlns:a16="http://schemas.microsoft.com/office/drawing/2014/main" id="{962AABE6-39F4-4FB6-A89D-4B653B280308}"/>
                    </a:ext>
                  </a:extLst>
                </p14:cNvPr>
                <p14:cNvContentPartPr/>
                <p14:nvPr/>
              </p14:nvContentPartPr>
              <p14:xfrm>
                <a:off x="10064173" y="1092072"/>
                <a:ext cx="123480" cy="183240"/>
              </p14:xfrm>
            </p:contentPart>
          </mc:Choice>
          <mc:Fallback>
            <p:pic>
              <p:nvPicPr>
                <p:cNvPr id="211005" name="Freihand 211004">
                  <a:extLst>
                    <a:ext uri="{FF2B5EF4-FFF2-40B4-BE49-F238E27FC236}">
                      <a16:creationId xmlns:a16="http://schemas.microsoft.com/office/drawing/2014/main" id="{962AABE6-39F4-4FB6-A89D-4B653B280308}"/>
                    </a:ext>
                  </a:extLst>
                </p:cNvPr>
                <p:cNvPicPr/>
                <p:nvPr/>
              </p:nvPicPr>
              <p:blipFill>
                <a:blip r:embed="rId205"/>
                <a:stretch>
                  <a:fillRect/>
                </a:stretch>
              </p:blipFill>
              <p:spPr>
                <a:xfrm>
                  <a:off x="10059853" y="1087752"/>
                  <a:ext cx="132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1006" name="Freihand 211005">
                  <a:extLst>
                    <a:ext uri="{FF2B5EF4-FFF2-40B4-BE49-F238E27FC236}">
                      <a16:creationId xmlns:a16="http://schemas.microsoft.com/office/drawing/2014/main" id="{70B932F1-E164-4CF1-BF36-5F3D8341F412}"/>
                    </a:ext>
                  </a:extLst>
                </p14:cNvPr>
                <p14:cNvContentPartPr/>
                <p14:nvPr/>
              </p14:nvContentPartPr>
              <p14:xfrm>
                <a:off x="10192333" y="1085952"/>
                <a:ext cx="19440" cy="64080"/>
              </p14:xfrm>
            </p:contentPart>
          </mc:Choice>
          <mc:Fallback>
            <p:pic>
              <p:nvPicPr>
                <p:cNvPr id="211006" name="Freihand 211005">
                  <a:extLst>
                    <a:ext uri="{FF2B5EF4-FFF2-40B4-BE49-F238E27FC236}">
                      <a16:creationId xmlns:a16="http://schemas.microsoft.com/office/drawing/2014/main" id="{70B932F1-E164-4CF1-BF36-5F3D8341F412}"/>
                    </a:ext>
                  </a:extLst>
                </p:cNvPr>
                <p:cNvPicPr/>
                <p:nvPr/>
              </p:nvPicPr>
              <p:blipFill>
                <a:blip r:embed="rId207"/>
                <a:stretch>
                  <a:fillRect/>
                </a:stretch>
              </p:blipFill>
              <p:spPr>
                <a:xfrm>
                  <a:off x="10188013" y="1081632"/>
                  <a:ext cx="28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007" name="Freihand 211006">
                  <a:extLst>
                    <a:ext uri="{FF2B5EF4-FFF2-40B4-BE49-F238E27FC236}">
                      <a16:creationId xmlns:a16="http://schemas.microsoft.com/office/drawing/2014/main" id="{45C0F3C7-DC92-472F-B13F-59010F89B076}"/>
                    </a:ext>
                  </a:extLst>
                </p14:cNvPr>
                <p14:cNvContentPartPr/>
                <p14:nvPr/>
              </p14:nvContentPartPr>
              <p14:xfrm>
                <a:off x="10239853" y="1030512"/>
                <a:ext cx="250920" cy="121320"/>
              </p14:xfrm>
            </p:contentPart>
          </mc:Choice>
          <mc:Fallback>
            <p:pic>
              <p:nvPicPr>
                <p:cNvPr id="211007" name="Freihand 211006">
                  <a:extLst>
                    <a:ext uri="{FF2B5EF4-FFF2-40B4-BE49-F238E27FC236}">
                      <a16:creationId xmlns:a16="http://schemas.microsoft.com/office/drawing/2014/main" id="{45C0F3C7-DC92-472F-B13F-59010F89B076}"/>
                    </a:ext>
                  </a:extLst>
                </p:cNvPr>
                <p:cNvPicPr/>
                <p:nvPr/>
              </p:nvPicPr>
              <p:blipFill>
                <a:blip r:embed="rId209"/>
                <a:stretch>
                  <a:fillRect/>
                </a:stretch>
              </p:blipFill>
              <p:spPr>
                <a:xfrm>
                  <a:off x="10235533" y="1026192"/>
                  <a:ext cx="259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1008" name="Freihand 211007">
                  <a:extLst>
                    <a:ext uri="{FF2B5EF4-FFF2-40B4-BE49-F238E27FC236}">
                      <a16:creationId xmlns:a16="http://schemas.microsoft.com/office/drawing/2014/main" id="{AE327131-0547-4E5E-BF6B-7AA4C6E53289}"/>
                    </a:ext>
                  </a:extLst>
                </p14:cNvPr>
                <p14:cNvContentPartPr/>
                <p14:nvPr/>
              </p14:nvContentPartPr>
              <p14:xfrm>
                <a:off x="10425613" y="960672"/>
                <a:ext cx="3240" cy="25560"/>
              </p14:xfrm>
            </p:contentPart>
          </mc:Choice>
          <mc:Fallback>
            <p:pic>
              <p:nvPicPr>
                <p:cNvPr id="211008" name="Freihand 211007">
                  <a:extLst>
                    <a:ext uri="{FF2B5EF4-FFF2-40B4-BE49-F238E27FC236}">
                      <a16:creationId xmlns:a16="http://schemas.microsoft.com/office/drawing/2014/main" id="{AE327131-0547-4E5E-BF6B-7AA4C6E53289}"/>
                    </a:ext>
                  </a:extLst>
                </p:cNvPr>
                <p:cNvPicPr/>
                <p:nvPr/>
              </p:nvPicPr>
              <p:blipFill>
                <a:blip r:embed="rId211"/>
                <a:stretch>
                  <a:fillRect/>
                </a:stretch>
              </p:blipFill>
              <p:spPr>
                <a:xfrm>
                  <a:off x="10421293" y="956352"/>
                  <a:ext cx="11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1009" name="Freihand 211008">
                  <a:extLst>
                    <a:ext uri="{FF2B5EF4-FFF2-40B4-BE49-F238E27FC236}">
                      <a16:creationId xmlns:a16="http://schemas.microsoft.com/office/drawing/2014/main" id="{08E8B06E-26FB-43B7-A740-768A4C4F08F8}"/>
                    </a:ext>
                  </a:extLst>
                </p14:cNvPr>
                <p14:cNvContentPartPr/>
                <p14:nvPr/>
              </p14:nvContentPartPr>
              <p14:xfrm>
                <a:off x="10658173" y="916752"/>
                <a:ext cx="99360" cy="216360"/>
              </p14:xfrm>
            </p:contentPart>
          </mc:Choice>
          <mc:Fallback>
            <p:pic>
              <p:nvPicPr>
                <p:cNvPr id="211009" name="Freihand 211008">
                  <a:extLst>
                    <a:ext uri="{FF2B5EF4-FFF2-40B4-BE49-F238E27FC236}">
                      <a16:creationId xmlns:a16="http://schemas.microsoft.com/office/drawing/2014/main" id="{08E8B06E-26FB-43B7-A740-768A4C4F08F8}"/>
                    </a:ext>
                  </a:extLst>
                </p:cNvPr>
                <p:cNvPicPr/>
                <p:nvPr/>
              </p:nvPicPr>
              <p:blipFill>
                <a:blip r:embed="rId213"/>
                <a:stretch>
                  <a:fillRect/>
                </a:stretch>
              </p:blipFill>
              <p:spPr>
                <a:xfrm>
                  <a:off x="10653853" y="912432"/>
                  <a:ext cx="1080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1010" name="Freihand 211009">
                  <a:extLst>
                    <a:ext uri="{FF2B5EF4-FFF2-40B4-BE49-F238E27FC236}">
                      <a16:creationId xmlns:a16="http://schemas.microsoft.com/office/drawing/2014/main" id="{BC9572BB-DAF6-4396-91C4-731CD94C2A6C}"/>
                    </a:ext>
                  </a:extLst>
                </p14:cNvPr>
                <p14:cNvContentPartPr/>
                <p14:nvPr/>
              </p14:nvContentPartPr>
              <p14:xfrm>
                <a:off x="10810453" y="1009992"/>
                <a:ext cx="97200" cy="80280"/>
              </p14:xfrm>
            </p:contentPart>
          </mc:Choice>
          <mc:Fallback>
            <p:pic>
              <p:nvPicPr>
                <p:cNvPr id="211010" name="Freihand 211009">
                  <a:extLst>
                    <a:ext uri="{FF2B5EF4-FFF2-40B4-BE49-F238E27FC236}">
                      <a16:creationId xmlns:a16="http://schemas.microsoft.com/office/drawing/2014/main" id="{BC9572BB-DAF6-4396-91C4-731CD94C2A6C}"/>
                    </a:ext>
                  </a:extLst>
                </p:cNvPr>
                <p:cNvPicPr/>
                <p:nvPr/>
              </p:nvPicPr>
              <p:blipFill>
                <a:blip r:embed="rId215"/>
                <a:stretch>
                  <a:fillRect/>
                </a:stretch>
              </p:blipFill>
              <p:spPr>
                <a:xfrm>
                  <a:off x="10806133" y="1005672"/>
                  <a:ext cx="105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1011" name="Freihand 211010">
                  <a:extLst>
                    <a:ext uri="{FF2B5EF4-FFF2-40B4-BE49-F238E27FC236}">
                      <a16:creationId xmlns:a16="http://schemas.microsoft.com/office/drawing/2014/main" id="{4496F633-80EF-4BB2-8D79-91CCF1088361}"/>
                    </a:ext>
                  </a:extLst>
                </p14:cNvPr>
                <p14:cNvContentPartPr/>
                <p14:nvPr/>
              </p14:nvContentPartPr>
              <p14:xfrm>
                <a:off x="10900813" y="994512"/>
                <a:ext cx="97920" cy="105480"/>
              </p14:xfrm>
            </p:contentPart>
          </mc:Choice>
          <mc:Fallback>
            <p:pic>
              <p:nvPicPr>
                <p:cNvPr id="211011" name="Freihand 211010">
                  <a:extLst>
                    <a:ext uri="{FF2B5EF4-FFF2-40B4-BE49-F238E27FC236}">
                      <a16:creationId xmlns:a16="http://schemas.microsoft.com/office/drawing/2014/main" id="{4496F633-80EF-4BB2-8D79-91CCF1088361}"/>
                    </a:ext>
                  </a:extLst>
                </p:cNvPr>
                <p:cNvPicPr/>
                <p:nvPr/>
              </p:nvPicPr>
              <p:blipFill>
                <a:blip r:embed="rId217"/>
                <a:stretch>
                  <a:fillRect/>
                </a:stretch>
              </p:blipFill>
              <p:spPr>
                <a:xfrm>
                  <a:off x="10896493" y="990192"/>
                  <a:ext cx="106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1012" name="Freihand 211011">
                  <a:extLst>
                    <a:ext uri="{FF2B5EF4-FFF2-40B4-BE49-F238E27FC236}">
                      <a16:creationId xmlns:a16="http://schemas.microsoft.com/office/drawing/2014/main" id="{E558B7FE-53CF-4417-800E-6BCD793FAE08}"/>
                    </a:ext>
                  </a:extLst>
                </p14:cNvPr>
                <p14:cNvContentPartPr/>
                <p14:nvPr/>
              </p14:nvContentPartPr>
              <p14:xfrm>
                <a:off x="11009173" y="893352"/>
                <a:ext cx="105840" cy="173160"/>
              </p14:xfrm>
            </p:contentPart>
          </mc:Choice>
          <mc:Fallback>
            <p:pic>
              <p:nvPicPr>
                <p:cNvPr id="211012" name="Freihand 211011">
                  <a:extLst>
                    <a:ext uri="{FF2B5EF4-FFF2-40B4-BE49-F238E27FC236}">
                      <a16:creationId xmlns:a16="http://schemas.microsoft.com/office/drawing/2014/main" id="{E558B7FE-53CF-4417-800E-6BCD793FAE08}"/>
                    </a:ext>
                  </a:extLst>
                </p:cNvPr>
                <p:cNvPicPr/>
                <p:nvPr/>
              </p:nvPicPr>
              <p:blipFill>
                <a:blip r:embed="rId219"/>
                <a:stretch>
                  <a:fillRect/>
                </a:stretch>
              </p:blipFill>
              <p:spPr>
                <a:xfrm>
                  <a:off x="11004853" y="889032"/>
                  <a:ext cx="114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1013" name="Freihand 211012">
                  <a:extLst>
                    <a:ext uri="{FF2B5EF4-FFF2-40B4-BE49-F238E27FC236}">
                      <a16:creationId xmlns:a16="http://schemas.microsoft.com/office/drawing/2014/main" id="{13C3368F-5956-4761-9BD8-6B9F479B3DB4}"/>
                    </a:ext>
                  </a:extLst>
                </p14:cNvPr>
                <p14:cNvContentPartPr/>
                <p14:nvPr/>
              </p14:nvContentPartPr>
              <p14:xfrm>
                <a:off x="11050933" y="950592"/>
                <a:ext cx="155880" cy="114840"/>
              </p14:xfrm>
            </p:contentPart>
          </mc:Choice>
          <mc:Fallback>
            <p:pic>
              <p:nvPicPr>
                <p:cNvPr id="211013" name="Freihand 211012">
                  <a:extLst>
                    <a:ext uri="{FF2B5EF4-FFF2-40B4-BE49-F238E27FC236}">
                      <a16:creationId xmlns:a16="http://schemas.microsoft.com/office/drawing/2014/main" id="{13C3368F-5956-4761-9BD8-6B9F479B3DB4}"/>
                    </a:ext>
                  </a:extLst>
                </p:cNvPr>
                <p:cNvPicPr/>
                <p:nvPr/>
              </p:nvPicPr>
              <p:blipFill>
                <a:blip r:embed="rId221"/>
                <a:stretch>
                  <a:fillRect/>
                </a:stretch>
              </p:blipFill>
              <p:spPr>
                <a:xfrm>
                  <a:off x="11046613" y="946272"/>
                  <a:ext cx="164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1014" name="Freihand 211013">
                  <a:extLst>
                    <a:ext uri="{FF2B5EF4-FFF2-40B4-BE49-F238E27FC236}">
                      <a16:creationId xmlns:a16="http://schemas.microsoft.com/office/drawing/2014/main" id="{55400FEA-0C4B-4C51-AE35-F6A7072436BC}"/>
                    </a:ext>
                  </a:extLst>
                </p14:cNvPr>
                <p14:cNvContentPartPr/>
                <p14:nvPr/>
              </p14:nvContentPartPr>
              <p14:xfrm>
                <a:off x="11207893" y="882192"/>
                <a:ext cx="142560" cy="174960"/>
              </p14:xfrm>
            </p:contentPart>
          </mc:Choice>
          <mc:Fallback>
            <p:pic>
              <p:nvPicPr>
                <p:cNvPr id="211014" name="Freihand 211013">
                  <a:extLst>
                    <a:ext uri="{FF2B5EF4-FFF2-40B4-BE49-F238E27FC236}">
                      <a16:creationId xmlns:a16="http://schemas.microsoft.com/office/drawing/2014/main" id="{55400FEA-0C4B-4C51-AE35-F6A7072436BC}"/>
                    </a:ext>
                  </a:extLst>
                </p:cNvPr>
                <p:cNvPicPr/>
                <p:nvPr/>
              </p:nvPicPr>
              <p:blipFill>
                <a:blip r:embed="rId223"/>
                <a:stretch>
                  <a:fillRect/>
                </a:stretch>
              </p:blipFill>
              <p:spPr>
                <a:xfrm>
                  <a:off x="11203573" y="877872"/>
                  <a:ext cx="151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1015" name="Freihand 211014">
                  <a:extLst>
                    <a:ext uri="{FF2B5EF4-FFF2-40B4-BE49-F238E27FC236}">
                      <a16:creationId xmlns:a16="http://schemas.microsoft.com/office/drawing/2014/main" id="{6EA2EE13-EBEF-47FA-8BD0-A05074C3C90E}"/>
                    </a:ext>
                  </a:extLst>
                </p14:cNvPr>
                <p14:cNvContentPartPr/>
                <p14:nvPr/>
              </p14:nvContentPartPr>
              <p14:xfrm>
                <a:off x="11348293" y="903792"/>
                <a:ext cx="42840" cy="58320"/>
              </p14:xfrm>
            </p:contentPart>
          </mc:Choice>
          <mc:Fallback>
            <p:pic>
              <p:nvPicPr>
                <p:cNvPr id="211015" name="Freihand 211014">
                  <a:extLst>
                    <a:ext uri="{FF2B5EF4-FFF2-40B4-BE49-F238E27FC236}">
                      <a16:creationId xmlns:a16="http://schemas.microsoft.com/office/drawing/2014/main" id="{6EA2EE13-EBEF-47FA-8BD0-A05074C3C90E}"/>
                    </a:ext>
                  </a:extLst>
                </p:cNvPr>
                <p:cNvPicPr/>
                <p:nvPr/>
              </p:nvPicPr>
              <p:blipFill>
                <a:blip r:embed="rId225"/>
                <a:stretch>
                  <a:fillRect/>
                </a:stretch>
              </p:blipFill>
              <p:spPr>
                <a:xfrm>
                  <a:off x="11343973" y="899472"/>
                  <a:ext cx="51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1016" name="Freihand 211015">
                  <a:extLst>
                    <a:ext uri="{FF2B5EF4-FFF2-40B4-BE49-F238E27FC236}">
                      <a16:creationId xmlns:a16="http://schemas.microsoft.com/office/drawing/2014/main" id="{F5F8E94F-42A4-4B28-92A7-53BF5F691651}"/>
                    </a:ext>
                  </a:extLst>
                </p14:cNvPr>
                <p14:cNvContentPartPr/>
                <p14:nvPr/>
              </p14:nvContentPartPr>
              <p14:xfrm>
                <a:off x="11346493" y="866352"/>
                <a:ext cx="139320" cy="279720"/>
              </p14:xfrm>
            </p:contentPart>
          </mc:Choice>
          <mc:Fallback>
            <p:pic>
              <p:nvPicPr>
                <p:cNvPr id="211016" name="Freihand 211015">
                  <a:extLst>
                    <a:ext uri="{FF2B5EF4-FFF2-40B4-BE49-F238E27FC236}">
                      <a16:creationId xmlns:a16="http://schemas.microsoft.com/office/drawing/2014/main" id="{F5F8E94F-42A4-4B28-92A7-53BF5F691651}"/>
                    </a:ext>
                  </a:extLst>
                </p:cNvPr>
                <p:cNvPicPr/>
                <p:nvPr/>
              </p:nvPicPr>
              <p:blipFill>
                <a:blip r:embed="rId227"/>
                <a:stretch>
                  <a:fillRect/>
                </a:stretch>
              </p:blipFill>
              <p:spPr>
                <a:xfrm>
                  <a:off x="11342173" y="862032"/>
                  <a:ext cx="1479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1017" name="Freihand 211016">
                  <a:extLst>
                    <a:ext uri="{FF2B5EF4-FFF2-40B4-BE49-F238E27FC236}">
                      <a16:creationId xmlns:a16="http://schemas.microsoft.com/office/drawing/2014/main" id="{FDBAA3A5-05A6-4D18-A725-CB5545F2D7E8}"/>
                    </a:ext>
                  </a:extLst>
                </p14:cNvPr>
                <p14:cNvContentPartPr/>
                <p14:nvPr/>
              </p14:nvContentPartPr>
              <p14:xfrm>
                <a:off x="11085853" y="826032"/>
                <a:ext cx="94320" cy="11520"/>
              </p14:xfrm>
            </p:contentPart>
          </mc:Choice>
          <mc:Fallback>
            <p:pic>
              <p:nvPicPr>
                <p:cNvPr id="211017" name="Freihand 211016">
                  <a:extLst>
                    <a:ext uri="{FF2B5EF4-FFF2-40B4-BE49-F238E27FC236}">
                      <a16:creationId xmlns:a16="http://schemas.microsoft.com/office/drawing/2014/main" id="{FDBAA3A5-05A6-4D18-A725-CB5545F2D7E8}"/>
                    </a:ext>
                  </a:extLst>
                </p:cNvPr>
                <p:cNvPicPr/>
                <p:nvPr/>
              </p:nvPicPr>
              <p:blipFill>
                <a:blip r:embed="rId229"/>
                <a:stretch>
                  <a:fillRect/>
                </a:stretch>
              </p:blipFill>
              <p:spPr>
                <a:xfrm>
                  <a:off x="11081533" y="821712"/>
                  <a:ext cx="102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11018" name="Freihand 211017">
                  <a:extLst>
                    <a:ext uri="{FF2B5EF4-FFF2-40B4-BE49-F238E27FC236}">
                      <a16:creationId xmlns:a16="http://schemas.microsoft.com/office/drawing/2014/main" id="{E6A5FA4F-9123-4288-A2C6-27E7AF7B179A}"/>
                    </a:ext>
                  </a:extLst>
                </p14:cNvPr>
                <p14:cNvContentPartPr/>
                <p14:nvPr/>
              </p14:nvContentPartPr>
              <p14:xfrm>
                <a:off x="11197453" y="699672"/>
                <a:ext cx="478800" cy="231840"/>
              </p14:xfrm>
            </p:contentPart>
          </mc:Choice>
          <mc:Fallback>
            <p:pic>
              <p:nvPicPr>
                <p:cNvPr id="211018" name="Freihand 211017">
                  <a:extLst>
                    <a:ext uri="{FF2B5EF4-FFF2-40B4-BE49-F238E27FC236}">
                      <a16:creationId xmlns:a16="http://schemas.microsoft.com/office/drawing/2014/main" id="{E6A5FA4F-9123-4288-A2C6-27E7AF7B179A}"/>
                    </a:ext>
                  </a:extLst>
                </p:cNvPr>
                <p:cNvPicPr/>
                <p:nvPr/>
              </p:nvPicPr>
              <p:blipFill>
                <a:blip r:embed="rId231"/>
                <a:stretch>
                  <a:fillRect/>
                </a:stretch>
              </p:blipFill>
              <p:spPr>
                <a:xfrm>
                  <a:off x="11193133" y="695352"/>
                  <a:ext cx="4874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11019" name="Freihand 211018">
                  <a:extLst>
                    <a:ext uri="{FF2B5EF4-FFF2-40B4-BE49-F238E27FC236}">
                      <a16:creationId xmlns:a16="http://schemas.microsoft.com/office/drawing/2014/main" id="{B30A936D-B0C3-4FD0-AD09-00F9B3FB9BAA}"/>
                    </a:ext>
                  </a:extLst>
                </p14:cNvPr>
                <p14:cNvContentPartPr/>
                <p14:nvPr/>
              </p14:nvContentPartPr>
              <p14:xfrm>
                <a:off x="11623333" y="1044552"/>
                <a:ext cx="9360" cy="32040"/>
              </p14:xfrm>
            </p:contentPart>
          </mc:Choice>
          <mc:Fallback>
            <p:pic>
              <p:nvPicPr>
                <p:cNvPr id="211019" name="Freihand 211018">
                  <a:extLst>
                    <a:ext uri="{FF2B5EF4-FFF2-40B4-BE49-F238E27FC236}">
                      <a16:creationId xmlns:a16="http://schemas.microsoft.com/office/drawing/2014/main" id="{B30A936D-B0C3-4FD0-AD09-00F9B3FB9BAA}"/>
                    </a:ext>
                  </a:extLst>
                </p:cNvPr>
                <p:cNvPicPr/>
                <p:nvPr/>
              </p:nvPicPr>
              <p:blipFill>
                <a:blip r:embed="rId233"/>
                <a:stretch>
                  <a:fillRect/>
                </a:stretch>
              </p:blipFill>
              <p:spPr>
                <a:xfrm>
                  <a:off x="11619013" y="1040232"/>
                  <a:ext cx="18000" cy="4068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CD36095A-6AD9-4171-ABBB-340963F1D9EB}"/>
              </a:ext>
            </a:extLst>
          </p:cNvPr>
          <p:cNvPicPr>
            <a:picLocks noChangeAspect="1"/>
          </p:cNvPicPr>
          <p:nvPr/>
        </p:nvPicPr>
        <p:blipFill>
          <a:blip r:embed="rId3"/>
          <a:stretch>
            <a:fillRect/>
          </a:stretch>
        </p:blipFill>
        <p:spPr>
          <a:xfrm>
            <a:off x="446785" y="1422526"/>
            <a:ext cx="7662764" cy="468732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1A80EB9-E56C-4111-8F62-3D9FFB5A52E1}"/>
                  </a:ext>
                </a:extLst>
              </p14:cNvPr>
              <p14:cNvContentPartPr/>
              <p14:nvPr/>
            </p14:nvContentPartPr>
            <p14:xfrm>
              <a:off x="5945053" y="5876472"/>
              <a:ext cx="1109160" cy="86040"/>
            </p14:xfrm>
          </p:contentPart>
        </mc:Choice>
        <mc:Fallback>
          <p:pic>
            <p:nvPicPr>
              <p:cNvPr id="2" name="Freihand 1">
                <a:extLst>
                  <a:ext uri="{FF2B5EF4-FFF2-40B4-BE49-F238E27FC236}">
                    <a16:creationId xmlns:a16="http://schemas.microsoft.com/office/drawing/2014/main" id="{71A80EB9-E56C-4111-8F62-3D9FFB5A52E1}"/>
                  </a:ext>
                </a:extLst>
              </p:cNvPr>
              <p:cNvPicPr/>
              <p:nvPr/>
            </p:nvPicPr>
            <p:blipFill>
              <a:blip r:embed="rId5"/>
              <a:stretch>
                <a:fillRect/>
              </a:stretch>
            </p:blipFill>
            <p:spPr>
              <a:xfrm>
                <a:off x="5940733" y="5872152"/>
                <a:ext cx="1117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54886BC-F34E-4E3C-ACFB-8B0DBD07D371}"/>
                  </a:ext>
                </a:extLst>
              </p14:cNvPr>
              <p14:cNvContentPartPr/>
              <p14:nvPr/>
            </p14:nvContentPartPr>
            <p14:xfrm>
              <a:off x="1499413" y="3043632"/>
              <a:ext cx="565920" cy="370440"/>
            </p14:xfrm>
          </p:contentPart>
        </mc:Choice>
        <mc:Fallback>
          <p:pic>
            <p:nvPicPr>
              <p:cNvPr id="4" name="Freihand 3">
                <a:extLst>
                  <a:ext uri="{FF2B5EF4-FFF2-40B4-BE49-F238E27FC236}">
                    <a16:creationId xmlns:a16="http://schemas.microsoft.com/office/drawing/2014/main" id="{E54886BC-F34E-4E3C-ACFB-8B0DBD07D371}"/>
                  </a:ext>
                </a:extLst>
              </p:cNvPr>
              <p:cNvPicPr/>
              <p:nvPr/>
            </p:nvPicPr>
            <p:blipFill>
              <a:blip r:embed="rId7"/>
              <a:stretch>
                <a:fillRect/>
              </a:stretch>
            </p:blipFill>
            <p:spPr>
              <a:xfrm>
                <a:off x="1495093" y="3039312"/>
                <a:ext cx="57456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Freihand 27">
                <a:extLst>
                  <a:ext uri="{FF2B5EF4-FFF2-40B4-BE49-F238E27FC236}">
                    <a16:creationId xmlns:a16="http://schemas.microsoft.com/office/drawing/2014/main" id="{7B349017-B6D8-4874-AD21-FC64130E33FD}"/>
                  </a:ext>
                </a:extLst>
              </p14:cNvPr>
              <p14:cNvContentPartPr/>
              <p14:nvPr/>
            </p14:nvContentPartPr>
            <p14:xfrm>
              <a:off x="3187093" y="5925432"/>
              <a:ext cx="1372680" cy="69120"/>
            </p14:xfrm>
          </p:contentPart>
        </mc:Choice>
        <mc:Fallback>
          <p:pic>
            <p:nvPicPr>
              <p:cNvPr id="28" name="Freihand 27">
                <a:extLst>
                  <a:ext uri="{FF2B5EF4-FFF2-40B4-BE49-F238E27FC236}">
                    <a16:creationId xmlns:a16="http://schemas.microsoft.com/office/drawing/2014/main" id="{7B349017-B6D8-4874-AD21-FC64130E33FD}"/>
                  </a:ext>
                </a:extLst>
              </p:cNvPr>
              <p:cNvPicPr/>
              <p:nvPr/>
            </p:nvPicPr>
            <p:blipFill>
              <a:blip r:embed="rId9"/>
              <a:stretch>
                <a:fillRect/>
              </a:stretch>
            </p:blipFill>
            <p:spPr>
              <a:xfrm>
                <a:off x="3182773" y="5921112"/>
                <a:ext cx="1381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2027" name="Freihand 212026">
                <a:extLst>
                  <a:ext uri="{FF2B5EF4-FFF2-40B4-BE49-F238E27FC236}">
                    <a16:creationId xmlns:a16="http://schemas.microsoft.com/office/drawing/2014/main" id="{2D62ACDF-D804-428D-A963-A14F39317B37}"/>
                  </a:ext>
                </a:extLst>
              </p14:cNvPr>
              <p14:cNvContentPartPr/>
              <p14:nvPr/>
            </p14:nvContentPartPr>
            <p14:xfrm>
              <a:off x="1242373" y="2884152"/>
              <a:ext cx="905760" cy="694080"/>
            </p14:xfrm>
          </p:contentPart>
        </mc:Choice>
        <mc:Fallback>
          <p:pic>
            <p:nvPicPr>
              <p:cNvPr id="212027" name="Freihand 212026">
                <a:extLst>
                  <a:ext uri="{FF2B5EF4-FFF2-40B4-BE49-F238E27FC236}">
                    <a16:creationId xmlns:a16="http://schemas.microsoft.com/office/drawing/2014/main" id="{2D62ACDF-D804-428D-A963-A14F39317B37}"/>
                  </a:ext>
                </a:extLst>
              </p:cNvPr>
              <p:cNvPicPr/>
              <p:nvPr/>
            </p:nvPicPr>
            <p:blipFill>
              <a:blip r:embed="rId11"/>
              <a:stretch>
                <a:fillRect/>
              </a:stretch>
            </p:blipFill>
            <p:spPr>
              <a:xfrm>
                <a:off x="1238053" y="2879832"/>
                <a:ext cx="914400" cy="702720"/>
              </a:xfrm>
              <a:prstGeom prst="rect">
                <a:avLst/>
              </a:prstGeom>
            </p:spPr>
          </p:pic>
        </mc:Fallback>
      </mc:AlternateContent>
      <p:grpSp>
        <p:nvGrpSpPr>
          <p:cNvPr id="212030" name="Gruppieren 212029">
            <a:extLst>
              <a:ext uri="{FF2B5EF4-FFF2-40B4-BE49-F238E27FC236}">
                <a16:creationId xmlns:a16="http://schemas.microsoft.com/office/drawing/2014/main" id="{AB3825CD-38B3-4689-A3BD-2F38FA916C90}"/>
              </a:ext>
            </a:extLst>
          </p:cNvPr>
          <p:cNvGrpSpPr/>
          <p:nvPr/>
        </p:nvGrpSpPr>
        <p:grpSpPr>
          <a:xfrm>
            <a:off x="1375573" y="2123832"/>
            <a:ext cx="2365200" cy="1046880"/>
            <a:chOff x="1375573" y="2123832"/>
            <a:chExt cx="2365200" cy="1046880"/>
          </a:xfrm>
        </p:grpSpPr>
        <mc:AlternateContent xmlns:mc="http://schemas.openxmlformats.org/markup-compatibility/2006">
          <mc:Choice xmlns:p14="http://schemas.microsoft.com/office/powerpoint/2010/main" Requires="p14">
            <p:contentPart p14:bwMode="auto" r:id="rId12">
              <p14:nvContentPartPr>
                <p14:cNvPr id="29" name="Freihand 28">
                  <a:extLst>
                    <a:ext uri="{FF2B5EF4-FFF2-40B4-BE49-F238E27FC236}">
                      <a16:creationId xmlns:a16="http://schemas.microsoft.com/office/drawing/2014/main" id="{6B985417-D109-4F1B-9630-6802E4FF7EA8}"/>
                    </a:ext>
                  </a:extLst>
                </p14:cNvPr>
                <p14:cNvContentPartPr/>
                <p14:nvPr/>
              </p14:nvContentPartPr>
              <p14:xfrm>
                <a:off x="1638733" y="2424432"/>
                <a:ext cx="4320" cy="19440"/>
              </p14:xfrm>
            </p:contentPart>
          </mc:Choice>
          <mc:Fallback>
            <p:pic>
              <p:nvPicPr>
                <p:cNvPr id="29" name="Freihand 28">
                  <a:extLst>
                    <a:ext uri="{FF2B5EF4-FFF2-40B4-BE49-F238E27FC236}">
                      <a16:creationId xmlns:a16="http://schemas.microsoft.com/office/drawing/2014/main" id="{6B985417-D109-4F1B-9630-6802E4FF7EA8}"/>
                    </a:ext>
                  </a:extLst>
                </p:cNvPr>
                <p:cNvPicPr/>
                <p:nvPr/>
              </p:nvPicPr>
              <p:blipFill>
                <a:blip r:embed="rId13"/>
                <a:stretch>
                  <a:fillRect/>
                </a:stretch>
              </p:blipFill>
              <p:spPr>
                <a:xfrm>
                  <a:off x="1634413" y="2420112"/>
                  <a:ext cx="12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Freihand 29">
                  <a:extLst>
                    <a:ext uri="{FF2B5EF4-FFF2-40B4-BE49-F238E27FC236}">
                      <a16:creationId xmlns:a16="http://schemas.microsoft.com/office/drawing/2014/main" id="{3C11EF16-8EE3-44FD-A4E2-8891FE7BD346}"/>
                    </a:ext>
                  </a:extLst>
                </p14:cNvPr>
                <p14:cNvContentPartPr/>
                <p14:nvPr/>
              </p14:nvContentPartPr>
              <p14:xfrm>
                <a:off x="1485373" y="2309232"/>
                <a:ext cx="629640" cy="422640"/>
              </p14:xfrm>
            </p:contentPart>
          </mc:Choice>
          <mc:Fallback>
            <p:pic>
              <p:nvPicPr>
                <p:cNvPr id="30" name="Freihand 29">
                  <a:extLst>
                    <a:ext uri="{FF2B5EF4-FFF2-40B4-BE49-F238E27FC236}">
                      <a16:creationId xmlns:a16="http://schemas.microsoft.com/office/drawing/2014/main" id="{3C11EF16-8EE3-44FD-A4E2-8891FE7BD346}"/>
                    </a:ext>
                  </a:extLst>
                </p:cNvPr>
                <p:cNvPicPr/>
                <p:nvPr/>
              </p:nvPicPr>
              <p:blipFill>
                <a:blip r:embed="rId15"/>
                <a:stretch>
                  <a:fillRect/>
                </a:stretch>
              </p:blipFill>
              <p:spPr>
                <a:xfrm>
                  <a:off x="1481053" y="2304912"/>
                  <a:ext cx="63828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Freihand 32">
                  <a:extLst>
                    <a:ext uri="{FF2B5EF4-FFF2-40B4-BE49-F238E27FC236}">
                      <a16:creationId xmlns:a16="http://schemas.microsoft.com/office/drawing/2014/main" id="{B05DF85A-3966-4B94-9E34-BD5738FC0788}"/>
                    </a:ext>
                  </a:extLst>
                </p14:cNvPr>
                <p14:cNvContentPartPr/>
                <p14:nvPr/>
              </p14:nvContentPartPr>
              <p14:xfrm>
                <a:off x="1842853" y="2249112"/>
                <a:ext cx="59040" cy="150120"/>
              </p14:xfrm>
            </p:contentPart>
          </mc:Choice>
          <mc:Fallback>
            <p:pic>
              <p:nvPicPr>
                <p:cNvPr id="33" name="Freihand 32">
                  <a:extLst>
                    <a:ext uri="{FF2B5EF4-FFF2-40B4-BE49-F238E27FC236}">
                      <a16:creationId xmlns:a16="http://schemas.microsoft.com/office/drawing/2014/main" id="{B05DF85A-3966-4B94-9E34-BD5738FC0788}"/>
                    </a:ext>
                  </a:extLst>
                </p:cNvPr>
                <p:cNvPicPr/>
                <p:nvPr/>
              </p:nvPicPr>
              <p:blipFill>
                <a:blip r:embed="rId17"/>
                <a:stretch>
                  <a:fillRect/>
                </a:stretch>
              </p:blipFill>
              <p:spPr>
                <a:xfrm>
                  <a:off x="1838533" y="2244792"/>
                  <a:ext cx="67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 name="Freihand 33">
                  <a:extLst>
                    <a:ext uri="{FF2B5EF4-FFF2-40B4-BE49-F238E27FC236}">
                      <a16:creationId xmlns:a16="http://schemas.microsoft.com/office/drawing/2014/main" id="{B0CB61A3-413D-4912-A335-95C2C00D200F}"/>
                    </a:ext>
                  </a:extLst>
                </p14:cNvPr>
                <p14:cNvContentPartPr/>
                <p14:nvPr/>
              </p14:nvContentPartPr>
              <p14:xfrm>
                <a:off x="1948333" y="2221032"/>
                <a:ext cx="93600" cy="109440"/>
              </p14:xfrm>
            </p:contentPart>
          </mc:Choice>
          <mc:Fallback>
            <p:pic>
              <p:nvPicPr>
                <p:cNvPr id="34" name="Freihand 33">
                  <a:extLst>
                    <a:ext uri="{FF2B5EF4-FFF2-40B4-BE49-F238E27FC236}">
                      <a16:creationId xmlns:a16="http://schemas.microsoft.com/office/drawing/2014/main" id="{B0CB61A3-413D-4912-A335-95C2C00D200F}"/>
                    </a:ext>
                  </a:extLst>
                </p:cNvPr>
                <p:cNvPicPr/>
                <p:nvPr/>
              </p:nvPicPr>
              <p:blipFill>
                <a:blip r:embed="rId19"/>
                <a:stretch>
                  <a:fillRect/>
                </a:stretch>
              </p:blipFill>
              <p:spPr>
                <a:xfrm>
                  <a:off x="1944013" y="2216712"/>
                  <a:ext cx="102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5" name="Freihand 34">
                  <a:extLst>
                    <a:ext uri="{FF2B5EF4-FFF2-40B4-BE49-F238E27FC236}">
                      <a16:creationId xmlns:a16="http://schemas.microsoft.com/office/drawing/2014/main" id="{3CCCBB33-2B5F-44D2-AA62-1A04596CF3B2}"/>
                    </a:ext>
                  </a:extLst>
                </p14:cNvPr>
                <p14:cNvContentPartPr/>
                <p14:nvPr/>
              </p14:nvContentPartPr>
              <p14:xfrm>
                <a:off x="2076853" y="2184312"/>
                <a:ext cx="159840" cy="109080"/>
              </p14:xfrm>
            </p:contentPart>
          </mc:Choice>
          <mc:Fallback>
            <p:pic>
              <p:nvPicPr>
                <p:cNvPr id="35" name="Freihand 34">
                  <a:extLst>
                    <a:ext uri="{FF2B5EF4-FFF2-40B4-BE49-F238E27FC236}">
                      <a16:creationId xmlns:a16="http://schemas.microsoft.com/office/drawing/2014/main" id="{3CCCBB33-2B5F-44D2-AA62-1A04596CF3B2}"/>
                    </a:ext>
                  </a:extLst>
                </p:cNvPr>
                <p:cNvPicPr/>
                <p:nvPr/>
              </p:nvPicPr>
              <p:blipFill>
                <a:blip r:embed="rId21"/>
                <a:stretch>
                  <a:fillRect/>
                </a:stretch>
              </p:blipFill>
              <p:spPr>
                <a:xfrm>
                  <a:off x="2072533" y="2179992"/>
                  <a:ext cx="168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Freihand 35">
                  <a:extLst>
                    <a:ext uri="{FF2B5EF4-FFF2-40B4-BE49-F238E27FC236}">
                      <a16:creationId xmlns:a16="http://schemas.microsoft.com/office/drawing/2014/main" id="{14D53D3D-6A70-4BBE-8C4C-9F9911E8C305}"/>
                    </a:ext>
                  </a:extLst>
                </p14:cNvPr>
                <p14:cNvContentPartPr/>
                <p14:nvPr/>
              </p14:nvContentPartPr>
              <p14:xfrm>
                <a:off x="2236333" y="2159472"/>
                <a:ext cx="66960" cy="97200"/>
              </p14:xfrm>
            </p:contentPart>
          </mc:Choice>
          <mc:Fallback>
            <p:pic>
              <p:nvPicPr>
                <p:cNvPr id="36" name="Freihand 35">
                  <a:extLst>
                    <a:ext uri="{FF2B5EF4-FFF2-40B4-BE49-F238E27FC236}">
                      <a16:creationId xmlns:a16="http://schemas.microsoft.com/office/drawing/2014/main" id="{14D53D3D-6A70-4BBE-8C4C-9F9911E8C305}"/>
                    </a:ext>
                  </a:extLst>
                </p:cNvPr>
                <p:cNvPicPr/>
                <p:nvPr/>
              </p:nvPicPr>
              <p:blipFill>
                <a:blip r:embed="rId23"/>
                <a:stretch>
                  <a:fillRect/>
                </a:stretch>
              </p:blipFill>
              <p:spPr>
                <a:xfrm>
                  <a:off x="2232013" y="2155152"/>
                  <a:ext cx="75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Freihand 36">
                  <a:extLst>
                    <a:ext uri="{FF2B5EF4-FFF2-40B4-BE49-F238E27FC236}">
                      <a16:creationId xmlns:a16="http://schemas.microsoft.com/office/drawing/2014/main" id="{EC64D7D7-11C9-4819-A031-41464B60730A}"/>
                    </a:ext>
                  </a:extLst>
                </p14:cNvPr>
                <p14:cNvContentPartPr/>
                <p14:nvPr/>
              </p14:nvContentPartPr>
              <p14:xfrm>
                <a:off x="2298973" y="2129232"/>
                <a:ext cx="56520" cy="99720"/>
              </p14:xfrm>
            </p:contentPart>
          </mc:Choice>
          <mc:Fallback>
            <p:pic>
              <p:nvPicPr>
                <p:cNvPr id="37" name="Freihand 36">
                  <a:extLst>
                    <a:ext uri="{FF2B5EF4-FFF2-40B4-BE49-F238E27FC236}">
                      <a16:creationId xmlns:a16="http://schemas.microsoft.com/office/drawing/2014/main" id="{EC64D7D7-11C9-4819-A031-41464B60730A}"/>
                    </a:ext>
                  </a:extLst>
                </p:cNvPr>
                <p:cNvPicPr/>
                <p:nvPr/>
              </p:nvPicPr>
              <p:blipFill>
                <a:blip r:embed="rId25"/>
                <a:stretch>
                  <a:fillRect/>
                </a:stretch>
              </p:blipFill>
              <p:spPr>
                <a:xfrm>
                  <a:off x="2294653" y="2124912"/>
                  <a:ext cx="65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Freihand 37">
                  <a:extLst>
                    <a:ext uri="{FF2B5EF4-FFF2-40B4-BE49-F238E27FC236}">
                      <a16:creationId xmlns:a16="http://schemas.microsoft.com/office/drawing/2014/main" id="{95480153-F8C6-497D-BA47-2B206DE9FCB2}"/>
                    </a:ext>
                  </a:extLst>
                </p14:cNvPr>
                <p14:cNvContentPartPr/>
                <p14:nvPr/>
              </p14:nvContentPartPr>
              <p14:xfrm>
                <a:off x="2377813" y="2123832"/>
                <a:ext cx="145800" cy="73800"/>
              </p14:xfrm>
            </p:contentPart>
          </mc:Choice>
          <mc:Fallback>
            <p:pic>
              <p:nvPicPr>
                <p:cNvPr id="38" name="Freihand 37">
                  <a:extLst>
                    <a:ext uri="{FF2B5EF4-FFF2-40B4-BE49-F238E27FC236}">
                      <a16:creationId xmlns:a16="http://schemas.microsoft.com/office/drawing/2014/main" id="{95480153-F8C6-497D-BA47-2B206DE9FCB2}"/>
                    </a:ext>
                  </a:extLst>
                </p:cNvPr>
                <p:cNvPicPr/>
                <p:nvPr/>
              </p:nvPicPr>
              <p:blipFill>
                <a:blip r:embed="rId27"/>
                <a:stretch>
                  <a:fillRect/>
                </a:stretch>
              </p:blipFill>
              <p:spPr>
                <a:xfrm>
                  <a:off x="2373493" y="2119512"/>
                  <a:ext cx="154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 name="Freihand 4">
                  <a:extLst>
                    <a:ext uri="{FF2B5EF4-FFF2-40B4-BE49-F238E27FC236}">
                      <a16:creationId xmlns:a16="http://schemas.microsoft.com/office/drawing/2014/main" id="{9BAC8CD6-DB77-4B05-9924-42CA1A9C492C}"/>
                    </a:ext>
                  </a:extLst>
                </p14:cNvPr>
                <p14:cNvContentPartPr/>
                <p14:nvPr/>
              </p14:nvContentPartPr>
              <p14:xfrm>
                <a:off x="1997293" y="3027792"/>
                <a:ext cx="163800" cy="104760"/>
              </p14:xfrm>
            </p:contentPart>
          </mc:Choice>
          <mc:Fallback>
            <p:pic>
              <p:nvPicPr>
                <p:cNvPr id="5" name="Freihand 4">
                  <a:extLst>
                    <a:ext uri="{FF2B5EF4-FFF2-40B4-BE49-F238E27FC236}">
                      <a16:creationId xmlns:a16="http://schemas.microsoft.com/office/drawing/2014/main" id="{9BAC8CD6-DB77-4B05-9924-42CA1A9C492C}"/>
                    </a:ext>
                  </a:extLst>
                </p:cNvPr>
                <p:cNvPicPr/>
                <p:nvPr/>
              </p:nvPicPr>
              <p:blipFill>
                <a:blip r:embed="rId29"/>
                <a:stretch>
                  <a:fillRect/>
                </a:stretch>
              </p:blipFill>
              <p:spPr>
                <a:xfrm>
                  <a:off x="1992973" y="3023472"/>
                  <a:ext cx="172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 name="Freihand 5">
                  <a:extLst>
                    <a:ext uri="{FF2B5EF4-FFF2-40B4-BE49-F238E27FC236}">
                      <a16:creationId xmlns:a16="http://schemas.microsoft.com/office/drawing/2014/main" id="{BEEEA7F4-8026-42F1-82C0-2539B3B92236}"/>
                    </a:ext>
                  </a:extLst>
                </p14:cNvPr>
                <p14:cNvContentPartPr/>
                <p14:nvPr/>
              </p14:nvContentPartPr>
              <p14:xfrm>
                <a:off x="1963453" y="3057672"/>
                <a:ext cx="143280" cy="113040"/>
              </p14:xfrm>
            </p:contentPart>
          </mc:Choice>
          <mc:Fallback>
            <p:pic>
              <p:nvPicPr>
                <p:cNvPr id="6" name="Freihand 5">
                  <a:extLst>
                    <a:ext uri="{FF2B5EF4-FFF2-40B4-BE49-F238E27FC236}">
                      <a16:creationId xmlns:a16="http://schemas.microsoft.com/office/drawing/2014/main" id="{BEEEA7F4-8026-42F1-82C0-2539B3B92236}"/>
                    </a:ext>
                  </a:extLst>
                </p:cNvPr>
                <p:cNvPicPr/>
                <p:nvPr/>
              </p:nvPicPr>
              <p:blipFill>
                <a:blip r:embed="rId31"/>
                <a:stretch>
                  <a:fillRect/>
                </a:stretch>
              </p:blipFill>
              <p:spPr>
                <a:xfrm>
                  <a:off x="1959133" y="3053352"/>
                  <a:ext cx="151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 name="Freihand 7">
                  <a:extLst>
                    <a:ext uri="{FF2B5EF4-FFF2-40B4-BE49-F238E27FC236}">
                      <a16:creationId xmlns:a16="http://schemas.microsoft.com/office/drawing/2014/main" id="{F1DEC7E2-329C-4BD5-88AD-5A2BC626B455}"/>
                    </a:ext>
                  </a:extLst>
                </p14:cNvPr>
                <p14:cNvContentPartPr/>
                <p14:nvPr/>
              </p14:nvContentPartPr>
              <p14:xfrm>
                <a:off x="2340373" y="2934552"/>
                <a:ext cx="124560" cy="67320"/>
              </p14:xfrm>
            </p:contentPart>
          </mc:Choice>
          <mc:Fallback>
            <p:pic>
              <p:nvPicPr>
                <p:cNvPr id="8" name="Freihand 7">
                  <a:extLst>
                    <a:ext uri="{FF2B5EF4-FFF2-40B4-BE49-F238E27FC236}">
                      <a16:creationId xmlns:a16="http://schemas.microsoft.com/office/drawing/2014/main" id="{F1DEC7E2-329C-4BD5-88AD-5A2BC626B455}"/>
                    </a:ext>
                  </a:extLst>
                </p:cNvPr>
                <p:cNvPicPr/>
                <p:nvPr/>
              </p:nvPicPr>
              <p:blipFill>
                <a:blip r:embed="rId33"/>
                <a:stretch>
                  <a:fillRect/>
                </a:stretch>
              </p:blipFill>
              <p:spPr>
                <a:xfrm>
                  <a:off x="2336053" y="2930232"/>
                  <a:ext cx="133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 name="Freihand 8">
                  <a:extLst>
                    <a:ext uri="{FF2B5EF4-FFF2-40B4-BE49-F238E27FC236}">
                      <a16:creationId xmlns:a16="http://schemas.microsoft.com/office/drawing/2014/main" id="{DD8214B8-5078-4E38-99A9-AFDB87323A0B}"/>
                    </a:ext>
                  </a:extLst>
                </p14:cNvPr>
                <p14:cNvContentPartPr/>
                <p14:nvPr/>
              </p14:nvContentPartPr>
              <p14:xfrm>
                <a:off x="2507773" y="2873352"/>
                <a:ext cx="195840" cy="99000"/>
              </p14:xfrm>
            </p:contentPart>
          </mc:Choice>
          <mc:Fallback>
            <p:pic>
              <p:nvPicPr>
                <p:cNvPr id="9" name="Freihand 8">
                  <a:extLst>
                    <a:ext uri="{FF2B5EF4-FFF2-40B4-BE49-F238E27FC236}">
                      <a16:creationId xmlns:a16="http://schemas.microsoft.com/office/drawing/2014/main" id="{DD8214B8-5078-4E38-99A9-AFDB87323A0B}"/>
                    </a:ext>
                  </a:extLst>
                </p:cNvPr>
                <p:cNvPicPr/>
                <p:nvPr/>
              </p:nvPicPr>
              <p:blipFill>
                <a:blip r:embed="rId35"/>
                <a:stretch>
                  <a:fillRect/>
                </a:stretch>
              </p:blipFill>
              <p:spPr>
                <a:xfrm>
                  <a:off x="2503453" y="2869032"/>
                  <a:ext cx="204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 name="Freihand 9">
                  <a:extLst>
                    <a:ext uri="{FF2B5EF4-FFF2-40B4-BE49-F238E27FC236}">
                      <a16:creationId xmlns:a16="http://schemas.microsoft.com/office/drawing/2014/main" id="{F9DA7E88-46B1-4B33-BAC9-F51DB6FEE652}"/>
                    </a:ext>
                  </a:extLst>
                </p14:cNvPr>
                <p14:cNvContentPartPr/>
                <p14:nvPr/>
              </p14:nvContentPartPr>
              <p14:xfrm>
                <a:off x="2694253" y="2849592"/>
                <a:ext cx="61200" cy="84960"/>
              </p14:xfrm>
            </p:contentPart>
          </mc:Choice>
          <mc:Fallback>
            <p:pic>
              <p:nvPicPr>
                <p:cNvPr id="10" name="Freihand 9">
                  <a:extLst>
                    <a:ext uri="{FF2B5EF4-FFF2-40B4-BE49-F238E27FC236}">
                      <a16:creationId xmlns:a16="http://schemas.microsoft.com/office/drawing/2014/main" id="{F9DA7E88-46B1-4B33-BAC9-F51DB6FEE652}"/>
                    </a:ext>
                  </a:extLst>
                </p:cNvPr>
                <p:cNvPicPr/>
                <p:nvPr/>
              </p:nvPicPr>
              <p:blipFill>
                <a:blip r:embed="rId37"/>
                <a:stretch>
                  <a:fillRect/>
                </a:stretch>
              </p:blipFill>
              <p:spPr>
                <a:xfrm>
                  <a:off x="2689933" y="2845272"/>
                  <a:ext cx="69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 name="Freihand 10">
                  <a:extLst>
                    <a:ext uri="{FF2B5EF4-FFF2-40B4-BE49-F238E27FC236}">
                      <a16:creationId xmlns:a16="http://schemas.microsoft.com/office/drawing/2014/main" id="{9BF75C08-B071-4E7F-9FC5-C0724AEC5A39}"/>
                    </a:ext>
                  </a:extLst>
                </p14:cNvPr>
                <p14:cNvContentPartPr/>
                <p14:nvPr/>
              </p14:nvContentPartPr>
              <p14:xfrm>
                <a:off x="2778493" y="2792712"/>
                <a:ext cx="31320" cy="104040"/>
              </p14:xfrm>
            </p:contentPart>
          </mc:Choice>
          <mc:Fallback>
            <p:pic>
              <p:nvPicPr>
                <p:cNvPr id="11" name="Freihand 10">
                  <a:extLst>
                    <a:ext uri="{FF2B5EF4-FFF2-40B4-BE49-F238E27FC236}">
                      <a16:creationId xmlns:a16="http://schemas.microsoft.com/office/drawing/2014/main" id="{9BF75C08-B071-4E7F-9FC5-C0724AEC5A39}"/>
                    </a:ext>
                  </a:extLst>
                </p:cNvPr>
                <p:cNvPicPr/>
                <p:nvPr/>
              </p:nvPicPr>
              <p:blipFill>
                <a:blip r:embed="rId39"/>
                <a:stretch>
                  <a:fillRect/>
                </a:stretch>
              </p:blipFill>
              <p:spPr>
                <a:xfrm>
                  <a:off x="2774173" y="2788392"/>
                  <a:ext cx="39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 name="Freihand 11">
                  <a:extLst>
                    <a:ext uri="{FF2B5EF4-FFF2-40B4-BE49-F238E27FC236}">
                      <a16:creationId xmlns:a16="http://schemas.microsoft.com/office/drawing/2014/main" id="{B489AEA2-C578-4108-8A1E-9349E7F788D5}"/>
                    </a:ext>
                  </a:extLst>
                </p14:cNvPr>
                <p14:cNvContentPartPr/>
                <p14:nvPr/>
              </p14:nvContentPartPr>
              <p14:xfrm>
                <a:off x="2844373" y="2816472"/>
                <a:ext cx="154080" cy="66600"/>
              </p14:xfrm>
            </p:contentPart>
          </mc:Choice>
          <mc:Fallback>
            <p:pic>
              <p:nvPicPr>
                <p:cNvPr id="12" name="Freihand 11">
                  <a:extLst>
                    <a:ext uri="{FF2B5EF4-FFF2-40B4-BE49-F238E27FC236}">
                      <a16:creationId xmlns:a16="http://schemas.microsoft.com/office/drawing/2014/main" id="{B489AEA2-C578-4108-8A1E-9349E7F788D5}"/>
                    </a:ext>
                  </a:extLst>
                </p:cNvPr>
                <p:cNvPicPr/>
                <p:nvPr/>
              </p:nvPicPr>
              <p:blipFill>
                <a:blip r:embed="rId41"/>
                <a:stretch>
                  <a:fillRect/>
                </a:stretch>
              </p:blipFill>
              <p:spPr>
                <a:xfrm>
                  <a:off x="2840053" y="2812152"/>
                  <a:ext cx="162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 name="Freihand 12">
                  <a:extLst>
                    <a:ext uri="{FF2B5EF4-FFF2-40B4-BE49-F238E27FC236}">
                      <a16:creationId xmlns:a16="http://schemas.microsoft.com/office/drawing/2014/main" id="{1D1BC8F3-0978-462E-BCB0-ACAB752C85C8}"/>
                    </a:ext>
                  </a:extLst>
                </p14:cNvPr>
                <p14:cNvContentPartPr/>
                <p14:nvPr/>
              </p14:nvContentPartPr>
              <p14:xfrm>
                <a:off x="3103573" y="2670672"/>
                <a:ext cx="217080" cy="166320"/>
              </p14:xfrm>
            </p:contentPart>
          </mc:Choice>
          <mc:Fallback>
            <p:pic>
              <p:nvPicPr>
                <p:cNvPr id="13" name="Freihand 12">
                  <a:extLst>
                    <a:ext uri="{FF2B5EF4-FFF2-40B4-BE49-F238E27FC236}">
                      <a16:creationId xmlns:a16="http://schemas.microsoft.com/office/drawing/2014/main" id="{1D1BC8F3-0978-462E-BCB0-ACAB752C85C8}"/>
                    </a:ext>
                  </a:extLst>
                </p:cNvPr>
                <p:cNvPicPr/>
                <p:nvPr/>
              </p:nvPicPr>
              <p:blipFill>
                <a:blip r:embed="rId43"/>
                <a:stretch>
                  <a:fillRect/>
                </a:stretch>
              </p:blipFill>
              <p:spPr>
                <a:xfrm>
                  <a:off x="3099253" y="2666352"/>
                  <a:ext cx="225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 name="Freihand 14">
                  <a:extLst>
                    <a:ext uri="{FF2B5EF4-FFF2-40B4-BE49-F238E27FC236}">
                      <a16:creationId xmlns:a16="http://schemas.microsoft.com/office/drawing/2014/main" id="{75AC1AC4-6F3F-483F-BCE9-1C3F02F65583}"/>
                    </a:ext>
                  </a:extLst>
                </p14:cNvPr>
                <p14:cNvContentPartPr/>
                <p14:nvPr/>
              </p14:nvContentPartPr>
              <p14:xfrm>
                <a:off x="2799013" y="2948592"/>
                <a:ext cx="130680" cy="166680"/>
              </p14:xfrm>
            </p:contentPart>
          </mc:Choice>
          <mc:Fallback>
            <p:pic>
              <p:nvPicPr>
                <p:cNvPr id="15" name="Freihand 14">
                  <a:extLst>
                    <a:ext uri="{FF2B5EF4-FFF2-40B4-BE49-F238E27FC236}">
                      <a16:creationId xmlns:a16="http://schemas.microsoft.com/office/drawing/2014/main" id="{75AC1AC4-6F3F-483F-BCE9-1C3F02F65583}"/>
                    </a:ext>
                  </a:extLst>
                </p:cNvPr>
                <p:cNvPicPr/>
                <p:nvPr/>
              </p:nvPicPr>
              <p:blipFill>
                <a:blip r:embed="rId45"/>
                <a:stretch>
                  <a:fillRect/>
                </a:stretch>
              </p:blipFill>
              <p:spPr>
                <a:xfrm>
                  <a:off x="2794693" y="2944272"/>
                  <a:ext cx="139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 name="Freihand 15">
                  <a:extLst>
                    <a:ext uri="{FF2B5EF4-FFF2-40B4-BE49-F238E27FC236}">
                      <a16:creationId xmlns:a16="http://schemas.microsoft.com/office/drawing/2014/main" id="{06EF6203-F157-4669-9BF3-F4FB8CB90DBD}"/>
                    </a:ext>
                  </a:extLst>
                </p14:cNvPr>
                <p14:cNvContentPartPr/>
                <p14:nvPr/>
              </p14:nvContentPartPr>
              <p14:xfrm>
                <a:off x="2818093" y="3033912"/>
                <a:ext cx="93600" cy="13680"/>
              </p14:xfrm>
            </p:contentPart>
          </mc:Choice>
          <mc:Fallback>
            <p:pic>
              <p:nvPicPr>
                <p:cNvPr id="16" name="Freihand 15">
                  <a:extLst>
                    <a:ext uri="{FF2B5EF4-FFF2-40B4-BE49-F238E27FC236}">
                      <a16:creationId xmlns:a16="http://schemas.microsoft.com/office/drawing/2014/main" id="{06EF6203-F157-4669-9BF3-F4FB8CB90DBD}"/>
                    </a:ext>
                  </a:extLst>
                </p:cNvPr>
                <p:cNvPicPr/>
                <p:nvPr/>
              </p:nvPicPr>
              <p:blipFill>
                <a:blip r:embed="rId47"/>
                <a:stretch>
                  <a:fillRect/>
                </a:stretch>
              </p:blipFill>
              <p:spPr>
                <a:xfrm>
                  <a:off x="2813773" y="3029592"/>
                  <a:ext cx="102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 name="Freihand 16">
                  <a:extLst>
                    <a:ext uri="{FF2B5EF4-FFF2-40B4-BE49-F238E27FC236}">
                      <a16:creationId xmlns:a16="http://schemas.microsoft.com/office/drawing/2014/main" id="{FB060465-0DE0-4058-8D2A-2906EB75BFD1}"/>
                    </a:ext>
                  </a:extLst>
                </p14:cNvPr>
                <p14:cNvContentPartPr/>
                <p14:nvPr/>
              </p14:nvContentPartPr>
              <p14:xfrm>
                <a:off x="2946253" y="2980632"/>
                <a:ext cx="139680" cy="75240"/>
              </p14:xfrm>
            </p:contentPart>
          </mc:Choice>
          <mc:Fallback>
            <p:pic>
              <p:nvPicPr>
                <p:cNvPr id="17" name="Freihand 16">
                  <a:extLst>
                    <a:ext uri="{FF2B5EF4-FFF2-40B4-BE49-F238E27FC236}">
                      <a16:creationId xmlns:a16="http://schemas.microsoft.com/office/drawing/2014/main" id="{FB060465-0DE0-4058-8D2A-2906EB75BFD1}"/>
                    </a:ext>
                  </a:extLst>
                </p:cNvPr>
                <p:cNvPicPr/>
                <p:nvPr/>
              </p:nvPicPr>
              <p:blipFill>
                <a:blip r:embed="rId49"/>
                <a:stretch>
                  <a:fillRect/>
                </a:stretch>
              </p:blipFill>
              <p:spPr>
                <a:xfrm>
                  <a:off x="2941933" y="2976312"/>
                  <a:ext cx="148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EA7A44C9-423A-4BB7-B240-74475F6FD40F}"/>
                    </a:ext>
                  </a:extLst>
                </p14:cNvPr>
                <p14:cNvContentPartPr/>
                <p14:nvPr/>
              </p14:nvContentPartPr>
              <p14:xfrm>
                <a:off x="3058933" y="2947152"/>
                <a:ext cx="112320" cy="99360"/>
              </p14:xfrm>
            </p:contentPart>
          </mc:Choice>
          <mc:Fallback>
            <p:pic>
              <p:nvPicPr>
                <p:cNvPr id="18" name="Freihand 17">
                  <a:extLst>
                    <a:ext uri="{FF2B5EF4-FFF2-40B4-BE49-F238E27FC236}">
                      <a16:creationId xmlns:a16="http://schemas.microsoft.com/office/drawing/2014/main" id="{EA7A44C9-423A-4BB7-B240-74475F6FD40F}"/>
                    </a:ext>
                  </a:extLst>
                </p:cNvPr>
                <p:cNvPicPr/>
                <p:nvPr/>
              </p:nvPicPr>
              <p:blipFill>
                <a:blip r:embed="rId51"/>
                <a:stretch>
                  <a:fillRect/>
                </a:stretch>
              </p:blipFill>
              <p:spPr>
                <a:xfrm>
                  <a:off x="3054613" y="2942832"/>
                  <a:ext cx="120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Freihand 18">
                  <a:extLst>
                    <a:ext uri="{FF2B5EF4-FFF2-40B4-BE49-F238E27FC236}">
                      <a16:creationId xmlns:a16="http://schemas.microsoft.com/office/drawing/2014/main" id="{2D561B59-14C5-4F9B-8105-4DD1B7A22C17}"/>
                    </a:ext>
                  </a:extLst>
                </p14:cNvPr>
                <p14:cNvContentPartPr/>
                <p14:nvPr/>
              </p14:nvContentPartPr>
              <p14:xfrm>
                <a:off x="3157933" y="2888112"/>
                <a:ext cx="78480" cy="132840"/>
              </p14:xfrm>
            </p:contentPart>
          </mc:Choice>
          <mc:Fallback>
            <p:pic>
              <p:nvPicPr>
                <p:cNvPr id="19" name="Freihand 18">
                  <a:extLst>
                    <a:ext uri="{FF2B5EF4-FFF2-40B4-BE49-F238E27FC236}">
                      <a16:creationId xmlns:a16="http://schemas.microsoft.com/office/drawing/2014/main" id="{2D561B59-14C5-4F9B-8105-4DD1B7A22C17}"/>
                    </a:ext>
                  </a:extLst>
                </p:cNvPr>
                <p:cNvPicPr/>
                <p:nvPr/>
              </p:nvPicPr>
              <p:blipFill>
                <a:blip r:embed="rId53"/>
                <a:stretch>
                  <a:fillRect/>
                </a:stretch>
              </p:blipFill>
              <p:spPr>
                <a:xfrm>
                  <a:off x="3153613" y="2883792"/>
                  <a:ext cx="87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0" name="Freihand 19">
                  <a:extLst>
                    <a:ext uri="{FF2B5EF4-FFF2-40B4-BE49-F238E27FC236}">
                      <a16:creationId xmlns:a16="http://schemas.microsoft.com/office/drawing/2014/main" id="{46BCF1BE-953B-4FC8-B44A-C646269BA3E5}"/>
                    </a:ext>
                  </a:extLst>
                </p14:cNvPr>
                <p14:cNvContentPartPr/>
                <p14:nvPr/>
              </p14:nvContentPartPr>
              <p14:xfrm>
                <a:off x="3216253" y="2839512"/>
                <a:ext cx="720" cy="15840"/>
              </p14:xfrm>
            </p:contentPart>
          </mc:Choice>
          <mc:Fallback>
            <p:pic>
              <p:nvPicPr>
                <p:cNvPr id="20" name="Freihand 19">
                  <a:extLst>
                    <a:ext uri="{FF2B5EF4-FFF2-40B4-BE49-F238E27FC236}">
                      <a16:creationId xmlns:a16="http://schemas.microsoft.com/office/drawing/2014/main" id="{46BCF1BE-953B-4FC8-B44A-C646269BA3E5}"/>
                    </a:ext>
                  </a:extLst>
                </p:cNvPr>
                <p:cNvPicPr/>
                <p:nvPr/>
              </p:nvPicPr>
              <p:blipFill>
                <a:blip r:embed="rId55"/>
                <a:stretch>
                  <a:fillRect/>
                </a:stretch>
              </p:blipFill>
              <p:spPr>
                <a:xfrm>
                  <a:off x="3211933" y="2835192"/>
                  <a:ext cx="9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Freihand 21">
                  <a:extLst>
                    <a:ext uri="{FF2B5EF4-FFF2-40B4-BE49-F238E27FC236}">
                      <a16:creationId xmlns:a16="http://schemas.microsoft.com/office/drawing/2014/main" id="{3267EE25-67A1-4DE2-A3FA-76DB3F833BE4}"/>
                    </a:ext>
                  </a:extLst>
                </p14:cNvPr>
                <p14:cNvContentPartPr/>
                <p14:nvPr/>
              </p14:nvContentPartPr>
              <p14:xfrm>
                <a:off x="3218413" y="2818992"/>
                <a:ext cx="221400" cy="179280"/>
              </p14:xfrm>
            </p:contentPart>
          </mc:Choice>
          <mc:Fallback>
            <p:pic>
              <p:nvPicPr>
                <p:cNvPr id="22" name="Freihand 21">
                  <a:extLst>
                    <a:ext uri="{FF2B5EF4-FFF2-40B4-BE49-F238E27FC236}">
                      <a16:creationId xmlns:a16="http://schemas.microsoft.com/office/drawing/2014/main" id="{3267EE25-67A1-4DE2-A3FA-76DB3F833BE4}"/>
                    </a:ext>
                  </a:extLst>
                </p:cNvPr>
                <p:cNvPicPr/>
                <p:nvPr/>
              </p:nvPicPr>
              <p:blipFill>
                <a:blip r:embed="rId57"/>
                <a:stretch>
                  <a:fillRect/>
                </a:stretch>
              </p:blipFill>
              <p:spPr>
                <a:xfrm>
                  <a:off x="3214093" y="2814672"/>
                  <a:ext cx="230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3180BDC0-5EEA-4BF7-8719-4CBA2C043260}"/>
                    </a:ext>
                  </a:extLst>
                </p14:cNvPr>
                <p14:cNvContentPartPr/>
                <p14:nvPr/>
              </p14:nvContentPartPr>
              <p14:xfrm>
                <a:off x="3437653" y="2721432"/>
                <a:ext cx="44640" cy="153720"/>
              </p14:xfrm>
            </p:contentPart>
          </mc:Choice>
          <mc:Fallback>
            <p:pic>
              <p:nvPicPr>
                <p:cNvPr id="23" name="Freihand 22">
                  <a:extLst>
                    <a:ext uri="{FF2B5EF4-FFF2-40B4-BE49-F238E27FC236}">
                      <a16:creationId xmlns:a16="http://schemas.microsoft.com/office/drawing/2014/main" id="{3180BDC0-5EEA-4BF7-8719-4CBA2C043260}"/>
                    </a:ext>
                  </a:extLst>
                </p:cNvPr>
                <p:cNvPicPr/>
                <p:nvPr/>
              </p:nvPicPr>
              <p:blipFill>
                <a:blip r:embed="rId59"/>
                <a:stretch>
                  <a:fillRect/>
                </a:stretch>
              </p:blipFill>
              <p:spPr>
                <a:xfrm>
                  <a:off x="3433333" y="2717112"/>
                  <a:ext cx="53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6F32DA2D-4D85-462E-8C95-3E9441EE6673}"/>
                    </a:ext>
                  </a:extLst>
                </p14:cNvPr>
                <p14:cNvContentPartPr/>
                <p14:nvPr/>
              </p14:nvContentPartPr>
              <p14:xfrm>
                <a:off x="3484813" y="2716752"/>
                <a:ext cx="170640" cy="159480"/>
              </p14:xfrm>
            </p:contentPart>
          </mc:Choice>
          <mc:Fallback>
            <p:pic>
              <p:nvPicPr>
                <p:cNvPr id="24" name="Freihand 23">
                  <a:extLst>
                    <a:ext uri="{FF2B5EF4-FFF2-40B4-BE49-F238E27FC236}">
                      <a16:creationId xmlns:a16="http://schemas.microsoft.com/office/drawing/2014/main" id="{6F32DA2D-4D85-462E-8C95-3E9441EE6673}"/>
                    </a:ext>
                  </a:extLst>
                </p:cNvPr>
                <p:cNvPicPr/>
                <p:nvPr/>
              </p:nvPicPr>
              <p:blipFill>
                <a:blip r:embed="rId61"/>
                <a:stretch>
                  <a:fillRect/>
                </a:stretch>
              </p:blipFill>
              <p:spPr>
                <a:xfrm>
                  <a:off x="3480493" y="2712432"/>
                  <a:ext cx="179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2E438304-63BE-4544-8798-9A917B471DF9}"/>
                    </a:ext>
                  </a:extLst>
                </p14:cNvPr>
                <p14:cNvContentPartPr/>
                <p14:nvPr/>
              </p14:nvContentPartPr>
              <p14:xfrm>
                <a:off x="3657973" y="2618832"/>
                <a:ext cx="82800" cy="195480"/>
              </p14:xfrm>
            </p:contentPart>
          </mc:Choice>
          <mc:Fallback>
            <p:pic>
              <p:nvPicPr>
                <p:cNvPr id="25" name="Freihand 24">
                  <a:extLst>
                    <a:ext uri="{FF2B5EF4-FFF2-40B4-BE49-F238E27FC236}">
                      <a16:creationId xmlns:a16="http://schemas.microsoft.com/office/drawing/2014/main" id="{2E438304-63BE-4544-8798-9A917B471DF9}"/>
                    </a:ext>
                  </a:extLst>
                </p:cNvPr>
                <p:cNvPicPr/>
                <p:nvPr/>
              </p:nvPicPr>
              <p:blipFill>
                <a:blip r:embed="rId63"/>
                <a:stretch>
                  <a:fillRect/>
                </a:stretch>
              </p:blipFill>
              <p:spPr>
                <a:xfrm>
                  <a:off x="3653653" y="2614512"/>
                  <a:ext cx="91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12029" name="Freihand 212028">
                  <a:extLst>
                    <a:ext uri="{FF2B5EF4-FFF2-40B4-BE49-F238E27FC236}">
                      <a16:creationId xmlns:a16="http://schemas.microsoft.com/office/drawing/2014/main" id="{7F151615-4D73-4A0A-9333-979F184B2896}"/>
                    </a:ext>
                  </a:extLst>
                </p14:cNvPr>
                <p14:cNvContentPartPr/>
                <p14:nvPr/>
              </p14:nvContentPartPr>
              <p14:xfrm>
                <a:off x="1375573" y="2174232"/>
                <a:ext cx="955800" cy="648000"/>
              </p14:xfrm>
            </p:contentPart>
          </mc:Choice>
          <mc:Fallback>
            <p:pic>
              <p:nvPicPr>
                <p:cNvPr id="212029" name="Freihand 212028">
                  <a:extLst>
                    <a:ext uri="{FF2B5EF4-FFF2-40B4-BE49-F238E27FC236}">
                      <a16:creationId xmlns:a16="http://schemas.microsoft.com/office/drawing/2014/main" id="{7F151615-4D73-4A0A-9333-979F184B2896}"/>
                    </a:ext>
                  </a:extLst>
                </p:cNvPr>
                <p:cNvPicPr/>
                <p:nvPr/>
              </p:nvPicPr>
              <p:blipFill>
                <a:blip r:embed="rId65"/>
                <a:stretch>
                  <a:fillRect/>
                </a:stretch>
              </p:blipFill>
              <p:spPr>
                <a:xfrm>
                  <a:off x="1371253" y="2169912"/>
                  <a:ext cx="964440" cy="65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212031" name="Freihand 212030">
                <a:extLst>
                  <a:ext uri="{FF2B5EF4-FFF2-40B4-BE49-F238E27FC236}">
                    <a16:creationId xmlns:a16="http://schemas.microsoft.com/office/drawing/2014/main" id="{6A7A3E18-4764-48B6-9D6C-0FEA6F3268D2}"/>
                  </a:ext>
                </a:extLst>
              </p14:cNvPr>
              <p14:cNvContentPartPr/>
              <p14:nvPr/>
            </p14:nvContentPartPr>
            <p14:xfrm>
              <a:off x="1415173" y="4441512"/>
              <a:ext cx="689040" cy="163440"/>
            </p14:xfrm>
          </p:contentPart>
        </mc:Choice>
        <mc:Fallback>
          <p:pic>
            <p:nvPicPr>
              <p:cNvPr id="212031" name="Freihand 212030">
                <a:extLst>
                  <a:ext uri="{FF2B5EF4-FFF2-40B4-BE49-F238E27FC236}">
                    <a16:creationId xmlns:a16="http://schemas.microsoft.com/office/drawing/2014/main" id="{6A7A3E18-4764-48B6-9D6C-0FEA6F3268D2}"/>
                  </a:ext>
                </a:extLst>
              </p:cNvPr>
              <p:cNvPicPr/>
              <p:nvPr/>
            </p:nvPicPr>
            <p:blipFill>
              <a:blip r:embed="rId67"/>
              <a:stretch>
                <a:fillRect/>
              </a:stretch>
            </p:blipFill>
            <p:spPr>
              <a:xfrm>
                <a:off x="1410853" y="4437192"/>
                <a:ext cx="697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2045" name="Freihand 212044">
                <a:extLst>
                  <a:ext uri="{FF2B5EF4-FFF2-40B4-BE49-F238E27FC236}">
                    <a16:creationId xmlns:a16="http://schemas.microsoft.com/office/drawing/2014/main" id="{F7900FDA-8FFD-4C8E-85BD-6CBD856259E6}"/>
                  </a:ext>
                </a:extLst>
              </p14:cNvPr>
              <p14:cNvContentPartPr/>
              <p14:nvPr/>
            </p14:nvContentPartPr>
            <p14:xfrm>
              <a:off x="2205373" y="3537192"/>
              <a:ext cx="1907640" cy="616320"/>
            </p14:xfrm>
          </p:contentPart>
        </mc:Choice>
        <mc:Fallback>
          <p:pic>
            <p:nvPicPr>
              <p:cNvPr id="212045" name="Freihand 212044">
                <a:extLst>
                  <a:ext uri="{FF2B5EF4-FFF2-40B4-BE49-F238E27FC236}">
                    <a16:creationId xmlns:a16="http://schemas.microsoft.com/office/drawing/2014/main" id="{F7900FDA-8FFD-4C8E-85BD-6CBD856259E6}"/>
                  </a:ext>
                </a:extLst>
              </p:cNvPr>
              <p:cNvPicPr/>
              <p:nvPr/>
            </p:nvPicPr>
            <p:blipFill>
              <a:blip r:embed="rId69"/>
              <a:stretch>
                <a:fillRect/>
              </a:stretch>
            </p:blipFill>
            <p:spPr>
              <a:xfrm>
                <a:off x="2201053" y="3532872"/>
                <a:ext cx="1916280" cy="624960"/>
              </a:xfrm>
              <a:prstGeom prst="rect">
                <a:avLst/>
              </a:prstGeom>
            </p:spPr>
          </p:pic>
        </mc:Fallback>
      </mc:AlternateContent>
      <p:grpSp>
        <p:nvGrpSpPr>
          <p:cNvPr id="212074" name="Gruppieren 212073">
            <a:extLst>
              <a:ext uri="{FF2B5EF4-FFF2-40B4-BE49-F238E27FC236}">
                <a16:creationId xmlns:a16="http://schemas.microsoft.com/office/drawing/2014/main" id="{8E6E0FCC-C2E9-4FDA-9444-9466AD343A02}"/>
              </a:ext>
            </a:extLst>
          </p:cNvPr>
          <p:cNvGrpSpPr/>
          <p:nvPr/>
        </p:nvGrpSpPr>
        <p:grpSpPr>
          <a:xfrm>
            <a:off x="8508613" y="1231032"/>
            <a:ext cx="565200" cy="345240"/>
            <a:chOff x="8508613" y="1231032"/>
            <a:chExt cx="565200" cy="345240"/>
          </a:xfrm>
        </p:grpSpPr>
        <mc:AlternateContent xmlns:mc="http://schemas.openxmlformats.org/markup-compatibility/2006">
          <mc:Choice xmlns:p14="http://schemas.microsoft.com/office/powerpoint/2010/main" Requires="p14">
            <p:contentPart p14:bwMode="auto" r:id="rId70">
              <p14:nvContentPartPr>
                <p14:cNvPr id="212049" name="Freihand 212048">
                  <a:extLst>
                    <a:ext uri="{FF2B5EF4-FFF2-40B4-BE49-F238E27FC236}">
                      <a16:creationId xmlns:a16="http://schemas.microsoft.com/office/drawing/2014/main" id="{F16C1A7C-D3F8-42E4-8523-8CFC1D2AE225}"/>
                    </a:ext>
                  </a:extLst>
                </p14:cNvPr>
                <p14:cNvContentPartPr/>
                <p14:nvPr/>
              </p14:nvContentPartPr>
              <p14:xfrm>
                <a:off x="8563693" y="1238952"/>
                <a:ext cx="7920" cy="3600"/>
              </p14:xfrm>
            </p:contentPart>
          </mc:Choice>
          <mc:Fallback>
            <p:pic>
              <p:nvPicPr>
                <p:cNvPr id="212049" name="Freihand 212048">
                  <a:extLst>
                    <a:ext uri="{FF2B5EF4-FFF2-40B4-BE49-F238E27FC236}">
                      <a16:creationId xmlns:a16="http://schemas.microsoft.com/office/drawing/2014/main" id="{F16C1A7C-D3F8-42E4-8523-8CFC1D2AE225}"/>
                    </a:ext>
                  </a:extLst>
                </p:cNvPr>
                <p:cNvPicPr/>
                <p:nvPr/>
              </p:nvPicPr>
              <p:blipFill>
                <a:blip r:embed="rId71"/>
                <a:stretch>
                  <a:fillRect/>
                </a:stretch>
              </p:blipFill>
              <p:spPr>
                <a:xfrm>
                  <a:off x="8559373" y="1234632"/>
                  <a:ext cx="16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12047" name="Freihand 212046">
                  <a:extLst>
                    <a:ext uri="{FF2B5EF4-FFF2-40B4-BE49-F238E27FC236}">
                      <a16:creationId xmlns:a16="http://schemas.microsoft.com/office/drawing/2014/main" id="{F4DEB20B-D26B-4CCC-ADFB-B749BC80317F}"/>
                    </a:ext>
                  </a:extLst>
                </p14:cNvPr>
                <p14:cNvContentPartPr/>
                <p14:nvPr/>
              </p14:nvContentPartPr>
              <p14:xfrm>
                <a:off x="8508613" y="1478352"/>
                <a:ext cx="360" cy="360"/>
              </p14:xfrm>
            </p:contentPart>
          </mc:Choice>
          <mc:Fallback>
            <p:pic>
              <p:nvPicPr>
                <p:cNvPr id="212047" name="Freihand 212046">
                  <a:extLst>
                    <a:ext uri="{FF2B5EF4-FFF2-40B4-BE49-F238E27FC236}">
                      <a16:creationId xmlns:a16="http://schemas.microsoft.com/office/drawing/2014/main" id="{F4DEB20B-D26B-4CCC-ADFB-B749BC80317F}"/>
                    </a:ext>
                  </a:extLst>
                </p:cNvPr>
                <p:cNvPicPr/>
                <p:nvPr/>
              </p:nvPicPr>
              <p:blipFill>
                <a:blip r:embed="rId73"/>
                <a:stretch>
                  <a:fillRect/>
                </a:stretch>
              </p:blipFill>
              <p:spPr>
                <a:xfrm>
                  <a:off x="8504293" y="1474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12048" name="Freihand 212047">
                  <a:extLst>
                    <a:ext uri="{FF2B5EF4-FFF2-40B4-BE49-F238E27FC236}">
                      <a16:creationId xmlns:a16="http://schemas.microsoft.com/office/drawing/2014/main" id="{A4A2C637-D2D8-4125-8FE1-977678FFD49D}"/>
                    </a:ext>
                  </a:extLst>
                </p14:cNvPr>
                <p14:cNvContentPartPr/>
                <p14:nvPr/>
              </p14:nvContentPartPr>
              <p14:xfrm>
                <a:off x="8526973" y="1345512"/>
                <a:ext cx="92880" cy="181800"/>
              </p14:xfrm>
            </p:contentPart>
          </mc:Choice>
          <mc:Fallback>
            <p:pic>
              <p:nvPicPr>
                <p:cNvPr id="212048" name="Freihand 212047">
                  <a:extLst>
                    <a:ext uri="{FF2B5EF4-FFF2-40B4-BE49-F238E27FC236}">
                      <a16:creationId xmlns:a16="http://schemas.microsoft.com/office/drawing/2014/main" id="{A4A2C637-D2D8-4125-8FE1-977678FFD49D}"/>
                    </a:ext>
                  </a:extLst>
                </p:cNvPr>
                <p:cNvPicPr/>
                <p:nvPr/>
              </p:nvPicPr>
              <p:blipFill>
                <a:blip r:embed="rId75"/>
                <a:stretch>
                  <a:fillRect/>
                </a:stretch>
              </p:blipFill>
              <p:spPr>
                <a:xfrm>
                  <a:off x="8522653" y="1341192"/>
                  <a:ext cx="101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12051" name="Freihand 212050">
                  <a:extLst>
                    <a:ext uri="{FF2B5EF4-FFF2-40B4-BE49-F238E27FC236}">
                      <a16:creationId xmlns:a16="http://schemas.microsoft.com/office/drawing/2014/main" id="{488EEB5B-ECA6-4A7D-A5B5-936746F2ACF7}"/>
                    </a:ext>
                  </a:extLst>
                </p14:cNvPr>
                <p14:cNvContentPartPr/>
                <p14:nvPr/>
              </p14:nvContentPartPr>
              <p14:xfrm>
                <a:off x="8655493" y="1443072"/>
                <a:ext cx="89280" cy="133200"/>
              </p14:xfrm>
            </p:contentPart>
          </mc:Choice>
          <mc:Fallback>
            <p:pic>
              <p:nvPicPr>
                <p:cNvPr id="212051" name="Freihand 212050">
                  <a:extLst>
                    <a:ext uri="{FF2B5EF4-FFF2-40B4-BE49-F238E27FC236}">
                      <a16:creationId xmlns:a16="http://schemas.microsoft.com/office/drawing/2014/main" id="{488EEB5B-ECA6-4A7D-A5B5-936746F2ACF7}"/>
                    </a:ext>
                  </a:extLst>
                </p:cNvPr>
                <p:cNvPicPr/>
                <p:nvPr/>
              </p:nvPicPr>
              <p:blipFill>
                <a:blip r:embed="rId77"/>
                <a:stretch>
                  <a:fillRect/>
                </a:stretch>
              </p:blipFill>
              <p:spPr>
                <a:xfrm>
                  <a:off x="8651173" y="1438752"/>
                  <a:ext cx="97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2053" name="Freihand 212052">
                  <a:extLst>
                    <a:ext uri="{FF2B5EF4-FFF2-40B4-BE49-F238E27FC236}">
                      <a16:creationId xmlns:a16="http://schemas.microsoft.com/office/drawing/2014/main" id="{B9BB5629-4C68-4931-B0D9-414D0D6EC8EA}"/>
                    </a:ext>
                  </a:extLst>
                </p14:cNvPr>
                <p14:cNvContentPartPr/>
                <p14:nvPr/>
              </p14:nvContentPartPr>
              <p14:xfrm>
                <a:off x="8891293" y="1364952"/>
                <a:ext cx="182520" cy="18360"/>
              </p14:xfrm>
            </p:contentPart>
          </mc:Choice>
          <mc:Fallback>
            <p:pic>
              <p:nvPicPr>
                <p:cNvPr id="212053" name="Freihand 212052">
                  <a:extLst>
                    <a:ext uri="{FF2B5EF4-FFF2-40B4-BE49-F238E27FC236}">
                      <a16:creationId xmlns:a16="http://schemas.microsoft.com/office/drawing/2014/main" id="{B9BB5629-4C68-4931-B0D9-414D0D6EC8EA}"/>
                    </a:ext>
                  </a:extLst>
                </p:cNvPr>
                <p:cNvPicPr/>
                <p:nvPr/>
              </p:nvPicPr>
              <p:blipFill>
                <a:blip r:embed="rId79"/>
                <a:stretch>
                  <a:fillRect/>
                </a:stretch>
              </p:blipFill>
              <p:spPr>
                <a:xfrm>
                  <a:off x="8886973" y="1360632"/>
                  <a:ext cx="191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2054" name="Freihand 212053">
                  <a:extLst>
                    <a:ext uri="{FF2B5EF4-FFF2-40B4-BE49-F238E27FC236}">
                      <a16:creationId xmlns:a16="http://schemas.microsoft.com/office/drawing/2014/main" id="{C429D0B3-658A-4674-B678-D51513C9CF20}"/>
                    </a:ext>
                  </a:extLst>
                </p14:cNvPr>
                <p14:cNvContentPartPr/>
                <p14:nvPr/>
              </p14:nvContentPartPr>
              <p14:xfrm>
                <a:off x="8912893" y="1418592"/>
                <a:ext cx="123840" cy="6840"/>
              </p14:xfrm>
            </p:contentPart>
          </mc:Choice>
          <mc:Fallback>
            <p:pic>
              <p:nvPicPr>
                <p:cNvPr id="212054" name="Freihand 212053">
                  <a:extLst>
                    <a:ext uri="{FF2B5EF4-FFF2-40B4-BE49-F238E27FC236}">
                      <a16:creationId xmlns:a16="http://schemas.microsoft.com/office/drawing/2014/main" id="{C429D0B3-658A-4674-B678-D51513C9CF20}"/>
                    </a:ext>
                  </a:extLst>
                </p:cNvPr>
                <p:cNvPicPr/>
                <p:nvPr/>
              </p:nvPicPr>
              <p:blipFill>
                <a:blip r:embed="rId81"/>
                <a:stretch>
                  <a:fillRect/>
                </a:stretch>
              </p:blipFill>
              <p:spPr>
                <a:xfrm>
                  <a:off x="8908573" y="1414272"/>
                  <a:ext cx="132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2056" name="Freihand 212055">
                  <a:extLst>
                    <a:ext uri="{FF2B5EF4-FFF2-40B4-BE49-F238E27FC236}">
                      <a16:creationId xmlns:a16="http://schemas.microsoft.com/office/drawing/2014/main" id="{9C40E6D7-6B4A-4DCE-A9A0-B89FB86B3264}"/>
                    </a:ext>
                  </a:extLst>
                </p14:cNvPr>
                <p14:cNvContentPartPr/>
                <p14:nvPr/>
              </p14:nvContentPartPr>
              <p14:xfrm>
                <a:off x="8683933" y="1231032"/>
                <a:ext cx="140760" cy="105480"/>
              </p14:xfrm>
            </p:contentPart>
          </mc:Choice>
          <mc:Fallback>
            <p:pic>
              <p:nvPicPr>
                <p:cNvPr id="212056" name="Freihand 212055">
                  <a:extLst>
                    <a:ext uri="{FF2B5EF4-FFF2-40B4-BE49-F238E27FC236}">
                      <a16:creationId xmlns:a16="http://schemas.microsoft.com/office/drawing/2014/main" id="{9C40E6D7-6B4A-4DCE-A9A0-B89FB86B3264}"/>
                    </a:ext>
                  </a:extLst>
                </p:cNvPr>
                <p:cNvPicPr/>
                <p:nvPr/>
              </p:nvPicPr>
              <p:blipFill>
                <a:blip r:embed="rId83"/>
                <a:stretch>
                  <a:fillRect/>
                </a:stretch>
              </p:blipFill>
              <p:spPr>
                <a:xfrm>
                  <a:off x="8679613" y="1226712"/>
                  <a:ext cx="149400" cy="114120"/>
                </a:xfrm>
                <a:prstGeom prst="rect">
                  <a:avLst/>
                </a:prstGeom>
              </p:spPr>
            </p:pic>
          </mc:Fallback>
        </mc:AlternateContent>
      </p:grpSp>
      <p:grpSp>
        <p:nvGrpSpPr>
          <p:cNvPr id="212111" name="Gruppieren 212110">
            <a:extLst>
              <a:ext uri="{FF2B5EF4-FFF2-40B4-BE49-F238E27FC236}">
                <a16:creationId xmlns:a16="http://schemas.microsoft.com/office/drawing/2014/main" id="{A768C1F1-50D4-4FFD-9188-137C74039CFA}"/>
              </a:ext>
            </a:extLst>
          </p:cNvPr>
          <p:cNvGrpSpPr/>
          <p:nvPr/>
        </p:nvGrpSpPr>
        <p:grpSpPr>
          <a:xfrm>
            <a:off x="9272893" y="1147152"/>
            <a:ext cx="2692800" cy="1276560"/>
            <a:chOff x="9272893" y="1147152"/>
            <a:chExt cx="2692800" cy="1276560"/>
          </a:xfrm>
        </p:grpSpPr>
        <mc:AlternateContent xmlns:mc="http://schemas.openxmlformats.org/markup-compatibility/2006">
          <mc:Choice xmlns:p14="http://schemas.microsoft.com/office/powerpoint/2010/main" Requires="p14">
            <p:contentPart p14:bwMode="auto" r:id="rId84">
              <p14:nvContentPartPr>
                <p14:cNvPr id="212058" name="Freihand 212057">
                  <a:extLst>
                    <a:ext uri="{FF2B5EF4-FFF2-40B4-BE49-F238E27FC236}">
                      <a16:creationId xmlns:a16="http://schemas.microsoft.com/office/drawing/2014/main" id="{929BED07-619C-4749-BEA0-FB4F4966DEF1}"/>
                    </a:ext>
                  </a:extLst>
                </p14:cNvPr>
                <p14:cNvContentPartPr/>
                <p14:nvPr/>
              </p14:nvContentPartPr>
              <p14:xfrm>
                <a:off x="9301693" y="1190712"/>
                <a:ext cx="22320" cy="5760"/>
              </p14:xfrm>
            </p:contentPart>
          </mc:Choice>
          <mc:Fallback>
            <p:pic>
              <p:nvPicPr>
                <p:cNvPr id="212058" name="Freihand 212057">
                  <a:extLst>
                    <a:ext uri="{FF2B5EF4-FFF2-40B4-BE49-F238E27FC236}">
                      <a16:creationId xmlns:a16="http://schemas.microsoft.com/office/drawing/2014/main" id="{929BED07-619C-4749-BEA0-FB4F4966DEF1}"/>
                    </a:ext>
                  </a:extLst>
                </p:cNvPr>
                <p:cNvPicPr/>
                <p:nvPr/>
              </p:nvPicPr>
              <p:blipFill>
                <a:blip r:embed="rId85"/>
                <a:stretch>
                  <a:fillRect/>
                </a:stretch>
              </p:blipFill>
              <p:spPr>
                <a:xfrm>
                  <a:off x="9297373" y="1186392"/>
                  <a:ext cx="30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12057" name="Freihand 212056">
                  <a:extLst>
                    <a:ext uri="{FF2B5EF4-FFF2-40B4-BE49-F238E27FC236}">
                      <a16:creationId xmlns:a16="http://schemas.microsoft.com/office/drawing/2014/main" id="{1543BEC1-1BF7-490E-B5B6-6F2286831EC1}"/>
                    </a:ext>
                  </a:extLst>
                </p14:cNvPr>
                <p14:cNvContentPartPr/>
                <p14:nvPr/>
              </p14:nvContentPartPr>
              <p14:xfrm>
                <a:off x="9276493" y="1302312"/>
                <a:ext cx="102240" cy="106920"/>
              </p14:xfrm>
            </p:contentPart>
          </mc:Choice>
          <mc:Fallback>
            <p:pic>
              <p:nvPicPr>
                <p:cNvPr id="212057" name="Freihand 212056">
                  <a:extLst>
                    <a:ext uri="{FF2B5EF4-FFF2-40B4-BE49-F238E27FC236}">
                      <a16:creationId xmlns:a16="http://schemas.microsoft.com/office/drawing/2014/main" id="{1543BEC1-1BF7-490E-B5B6-6F2286831EC1}"/>
                    </a:ext>
                  </a:extLst>
                </p:cNvPr>
                <p:cNvPicPr/>
                <p:nvPr/>
              </p:nvPicPr>
              <p:blipFill>
                <a:blip r:embed="rId87"/>
                <a:stretch>
                  <a:fillRect/>
                </a:stretch>
              </p:blipFill>
              <p:spPr>
                <a:xfrm>
                  <a:off x="9272173" y="1297992"/>
                  <a:ext cx="110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2059" name="Freihand 212058">
                  <a:extLst>
                    <a:ext uri="{FF2B5EF4-FFF2-40B4-BE49-F238E27FC236}">
                      <a16:creationId xmlns:a16="http://schemas.microsoft.com/office/drawing/2014/main" id="{A18E70BC-D80D-4828-9900-72A8701E8DC5}"/>
                    </a:ext>
                  </a:extLst>
                </p14:cNvPr>
                <p14:cNvContentPartPr/>
                <p14:nvPr/>
              </p14:nvContentPartPr>
              <p14:xfrm>
                <a:off x="9428053" y="1364232"/>
                <a:ext cx="109440" cy="123120"/>
              </p14:xfrm>
            </p:contentPart>
          </mc:Choice>
          <mc:Fallback>
            <p:pic>
              <p:nvPicPr>
                <p:cNvPr id="212059" name="Freihand 212058">
                  <a:extLst>
                    <a:ext uri="{FF2B5EF4-FFF2-40B4-BE49-F238E27FC236}">
                      <a16:creationId xmlns:a16="http://schemas.microsoft.com/office/drawing/2014/main" id="{A18E70BC-D80D-4828-9900-72A8701E8DC5}"/>
                    </a:ext>
                  </a:extLst>
                </p:cNvPr>
                <p:cNvPicPr/>
                <p:nvPr/>
              </p:nvPicPr>
              <p:blipFill>
                <a:blip r:embed="rId89"/>
                <a:stretch>
                  <a:fillRect/>
                </a:stretch>
              </p:blipFill>
              <p:spPr>
                <a:xfrm>
                  <a:off x="9423733" y="1359912"/>
                  <a:ext cx="118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2060" name="Freihand 212059">
                  <a:extLst>
                    <a:ext uri="{FF2B5EF4-FFF2-40B4-BE49-F238E27FC236}">
                      <a16:creationId xmlns:a16="http://schemas.microsoft.com/office/drawing/2014/main" id="{459E9B0A-02D0-4E4B-B672-10BD3852C56D}"/>
                    </a:ext>
                  </a:extLst>
                </p14:cNvPr>
                <p14:cNvContentPartPr/>
                <p14:nvPr/>
              </p14:nvContentPartPr>
              <p14:xfrm>
                <a:off x="9716773" y="1305912"/>
                <a:ext cx="19440" cy="104040"/>
              </p14:xfrm>
            </p:contentPart>
          </mc:Choice>
          <mc:Fallback>
            <p:pic>
              <p:nvPicPr>
                <p:cNvPr id="212060" name="Freihand 212059">
                  <a:extLst>
                    <a:ext uri="{FF2B5EF4-FFF2-40B4-BE49-F238E27FC236}">
                      <a16:creationId xmlns:a16="http://schemas.microsoft.com/office/drawing/2014/main" id="{459E9B0A-02D0-4E4B-B672-10BD3852C56D}"/>
                    </a:ext>
                  </a:extLst>
                </p:cNvPr>
                <p:cNvPicPr/>
                <p:nvPr/>
              </p:nvPicPr>
              <p:blipFill>
                <a:blip r:embed="rId91"/>
                <a:stretch>
                  <a:fillRect/>
                </a:stretch>
              </p:blipFill>
              <p:spPr>
                <a:xfrm>
                  <a:off x="9712453" y="1301592"/>
                  <a:ext cx="28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2061" name="Freihand 212060">
                  <a:extLst>
                    <a:ext uri="{FF2B5EF4-FFF2-40B4-BE49-F238E27FC236}">
                      <a16:creationId xmlns:a16="http://schemas.microsoft.com/office/drawing/2014/main" id="{1E5E47C9-1B7C-45B6-B739-CED3A6EA182F}"/>
                    </a:ext>
                  </a:extLst>
                </p14:cNvPr>
                <p14:cNvContentPartPr/>
                <p14:nvPr/>
              </p14:nvContentPartPr>
              <p14:xfrm>
                <a:off x="9692293" y="1329312"/>
                <a:ext cx="115560" cy="28440"/>
              </p14:xfrm>
            </p:contentPart>
          </mc:Choice>
          <mc:Fallback>
            <p:pic>
              <p:nvPicPr>
                <p:cNvPr id="212061" name="Freihand 212060">
                  <a:extLst>
                    <a:ext uri="{FF2B5EF4-FFF2-40B4-BE49-F238E27FC236}">
                      <a16:creationId xmlns:a16="http://schemas.microsoft.com/office/drawing/2014/main" id="{1E5E47C9-1B7C-45B6-B739-CED3A6EA182F}"/>
                    </a:ext>
                  </a:extLst>
                </p:cNvPr>
                <p:cNvPicPr/>
                <p:nvPr/>
              </p:nvPicPr>
              <p:blipFill>
                <a:blip r:embed="rId93"/>
                <a:stretch>
                  <a:fillRect/>
                </a:stretch>
              </p:blipFill>
              <p:spPr>
                <a:xfrm>
                  <a:off x="9687973" y="1324992"/>
                  <a:ext cx="124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12064" name="Freihand 212063">
                  <a:extLst>
                    <a:ext uri="{FF2B5EF4-FFF2-40B4-BE49-F238E27FC236}">
                      <a16:creationId xmlns:a16="http://schemas.microsoft.com/office/drawing/2014/main" id="{38C57EA4-D160-4A39-ABB5-85DC3BF7F425}"/>
                    </a:ext>
                  </a:extLst>
                </p14:cNvPr>
                <p14:cNvContentPartPr/>
                <p14:nvPr/>
              </p14:nvContentPartPr>
              <p14:xfrm>
                <a:off x="10503373" y="1293312"/>
                <a:ext cx="149760" cy="11880"/>
              </p14:xfrm>
            </p:contentPart>
          </mc:Choice>
          <mc:Fallback>
            <p:pic>
              <p:nvPicPr>
                <p:cNvPr id="212064" name="Freihand 212063">
                  <a:extLst>
                    <a:ext uri="{FF2B5EF4-FFF2-40B4-BE49-F238E27FC236}">
                      <a16:creationId xmlns:a16="http://schemas.microsoft.com/office/drawing/2014/main" id="{38C57EA4-D160-4A39-ABB5-85DC3BF7F425}"/>
                    </a:ext>
                  </a:extLst>
                </p:cNvPr>
                <p:cNvPicPr/>
                <p:nvPr/>
              </p:nvPicPr>
              <p:blipFill>
                <a:blip r:embed="rId95"/>
                <a:stretch>
                  <a:fillRect/>
                </a:stretch>
              </p:blipFill>
              <p:spPr>
                <a:xfrm>
                  <a:off x="10499053" y="1288992"/>
                  <a:ext cx="158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2065" name="Freihand 212064">
                  <a:extLst>
                    <a:ext uri="{FF2B5EF4-FFF2-40B4-BE49-F238E27FC236}">
                      <a16:creationId xmlns:a16="http://schemas.microsoft.com/office/drawing/2014/main" id="{7963B6F8-240A-453D-B86B-D877552C1BAD}"/>
                    </a:ext>
                  </a:extLst>
                </p14:cNvPr>
                <p14:cNvContentPartPr/>
                <p14:nvPr/>
              </p14:nvContentPartPr>
              <p14:xfrm>
                <a:off x="10748173" y="1244712"/>
                <a:ext cx="102960" cy="100800"/>
              </p14:xfrm>
            </p:contentPart>
          </mc:Choice>
          <mc:Fallback>
            <p:pic>
              <p:nvPicPr>
                <p:cNvPr id="212065" name="Freihand 212064">
                  <a:extLst>
                    <a:ext uri="{FF2B5EF4-FFF2-40B4-BE49-F238E27FC236}">
                      <a16:creationId xmlns:a16="http://schemas.microsoft.com/office/drawing/2014/main" id="{7963B6F8-240A-453D-B86B-D877552C1BAD}"/>
                    </a:ext>
                  </a:extLst>
                </p:cNvPr>
                <p:cNvPicPr/>
                <p:nvPr/>
              </p:nvPicPr>
              <p:blipFill>
                <a:blip r:embed="rId97"/>
                <a:stretch>
                  <a:fillRect/>
                </a:stretch>
              </p:blipFill>
              <p:spPr>
                <a:xfrm>
                  <a:off x="10743853" y="1240392"/>
                  <a:ext cx="111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2066" name="Freihand 212065">
                  <a:extLst>
                    <a:ext uri="{FF2B5EF4-FFF2-40B4-BE49-F238E27FC236}">
                      <a16:creationId xmlns:a16="http://schemas.microsoft.com/office/drawing/2014/main" id="{DB2CEA0F-580C-498B-9E16-5719FD3DFB19}"/>
                    </a:ext>
                  </a:extLst>
                </p14:cNvPr>
                <p14:cNvContentPartPr/>
                <p14:nvPr/>
              </p14:nvContentPartPr>
              <p14:xfrm>
                <a:off x="10778413" y="1147152"/>
                <a:ext cx="56160" cy="22320"/>
              </p14:xfrm>
            </p:contentPart>
          </mc:Choice>
          <mc:Fallback>
            <p:pic>
              <p:nvPicPr>
                <p:cNvPr id="212066" name="Freihand 212065">
                  <a:extLst>
                    <a:ext uri="{FF2B5EF4-FFF2-40B4-BE49-F238E27FC236}">
                      <a16:creationId xmlns:a16="http://schemas.microsoft.com/office/drawing/2014/main" id="{DB2CEA0F-580C-498B-9E16-5719FD3DFB19}"/>
                    </a:ext>
                  </a:extLst>
                </p:cNvPr>
                <p:cNvPicPr/>
                <p:nvPr/>
              </p:nvPicPr>
              <p:blipFill>
                <a:blip r:embed="rId99"/>
                <a:stretch>
                  <a:fillRect/>
                </a:stretch>
              </p:blipFill>
              <p:spPr>
                <a:xfrm>
                  <a:off x="10774093" y="1142832"/>
                  <a:ext cx="64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2067" name="Freihand 212066">
                  <a:extLst>
                    <a:ext uri="{FF2B5EF4-FFF2-40B4-BE49-F238E27FC236}">
                      <a16:creationId xmlns:a16="http://schemas.microsoft.com/office/drawing/2014/main" id="{B178627B-8CF6-4353-9443-FB2F204EE8EC}"/>
                    </a:ext>
                  </a:extLst>
                </p14:cNvPr>
                <p14:cNvContentPartPr/>
                <p14:nvPr/>
              </p14:nvContentPartPr>
              <p14:xfrm>
                <a:off x="10827733" y="1302672"/>
                <a:ext cx="93960" cy="113400"/>
              </p14:xfrm>
            </p:contentPart>
          </mc:Choice>
          <mc:Fallback>
            <p:pic>
              <p:nvPicPr>
                <p:cNvPr id="212067" name="Freihand 212066">
                  <a:extLst>
                    <a:ext uri="{FF2B5EF4-FFF2-40B4-BE49-F238E27FC236}">
                      <a16:creationId xmlns:a16="http://schemas.microsoft.com/office/drawing/2014/main" id="{B178627B-8CF6-4353-9443-FB2F204EE8EC}"/>
                    </a:ext>
                  </a:extLst>
                </p:cNvPr>
                <p:cNvPicPr/>
                <p:nvPr/>
              </p:nvPicPr>
              <p:blipFill>
                <a:blip r:embed="rId101"/>
                <a:stretch>
                  <a:fillRect/>
                </a:stretch>
              </p:blipFill>
              <p:spPr>
                <a:xfrm>
                  <a:off x="10823413" y="1298352"/>
                  <a:ext cx="102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2068" name="Freihand 212067">
                  <a:extLst>
                    <a:ext uri="{FF2B5EF4-FFF2-40B4-BE49-F238E27FC236}">
                      <a16:creationId xmlns:a16="http://schemas.microsoft.com/office/drawing/2014/main" id="{677DB60A-048B-4455-90DF-4C8874C834A5}"/>
                    </a:ext>
                  </a:extLst>
                </p14:cNvPr>
                <p14:cNvContentPartPr/>
                <p14:nvPr/>
              </p14:nvContentPartPr>
              <p14:xfrm>
                <a:off x="10909093" y="1170552"/>
                <a:ext cx="135000" cy="263880"/>
              </p14:xfrm>
            </p:contentPart>
          </mc:Choice>
          <mc:Fallback>
            <p:pic>
              <p:nvPicPr>
                <p:cNvPr id="212068" name="Freihand 212067">
                  <a:extLst>
                    <a:ext uri="{FF2B5EF4-FFF2-40B4-BE49-F238E27FC236}">
                      <a16:creationId xmlns:a16="http://schemas.microsoft.com/office/drawing/2014/main" id="{677DB60A-048B-4455-90DF-4C8874C834A5}"/>
                    </a:ext>
                  </a:extLst>
                </p:cNvPr>
                <p:cNvPicPr/>
                <p:nvPr/>
              </p:nvPicPr>
              <p:blipFill>
                <a:blip r:embed="rId103"/>
                <a:stretch>
                  <a:fillRect/>
                </a:stretch>
              </p:blipFill>
              <p:spPr>
                <a:xfrm>
                  <a:off x="10904773" y="1166232"/>
                  <a:ext cx="1436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2062" name="Freihand 212061">
                  <a:extLst>
                    <a:ext uri="{FF2B5EF4-FFF2-40B4-BE49-F238E27FC236}">
                      <a16:creationId xmlns:a16="http://schemas.microsoft.com/office/drawing/2014/main" id="{EDEACB15-35E9-4805-A1EB-DD4E50B6A5E3}"/>
                    </a:ext>
                  </a:extLst>
                </p14:cNvPr>
                <p14:cNvContentPartPr/>
                <p14:nvPr/>
              </p14:nvContentPartPr>
              <p14:xfrm>
                <a:off x="10074253" y="1172712"/>
                <a:ext cx="102600" cy="196920"/>
              </p14:xfrm>
            </p:contentPart>
          </mc:Choice>
          <mc:Fallback>
            <p:pic>
              <p:nvPicPr>
                <p:cNvPr id="212062" name="Freihand 212061">
                  <a:extLst>
                    <a:ext uri="{FF2B5EF4-FFF2-40B4-BE49-F238E27FC236}">
                      <a16:creationId xmlns:a16="http://schemas.microsoft.com/office/drawing/2014/main" id="{EDEACB15-35E9-4805-A1EB-DD4E50B6A5E3}"/>
                    </a:ext>
                  </a:extLst>
                </p:cNvPr>
                <p:cNvPicPr/>
                <p:nvPr/>
              </p:nvPicPr>
              <p:blipFill>
                <a:blip r:embed="rId105"/>
                <a:stretch>
                  <a:fillRect/>
                </a:stretch>
              </p:blipFill>
              <p:spPr>
                <a:xfrm>
                  <a:off x="10069933" y="1168392"/>
                  <a:ext cx="111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2063" name="Freihand 212062">
                  <a:extLst>
                    <a:ext uri="{FF2B5EF4-FFF2-40B4-BE49-F238E27FC236}">
                      <a16:creationId xmlns:a16="http://schemas.microsoft.com/office/drawing/2014/main" id="{1A823C36-4D3F-4755-93D4-FB403561F7B3}"/>
                    </a:ext>
                  </a:extLst>
                </p14:cNvPr>
                <p14:cNvContentPartPr/>
                <p14:nvPr/>
              </p14:nvContentPartPr>
              <p14:xfrm>
                <a:off x="10227973" y="1352712"/>
                <a:ext cx="139680" cy="104040"/>
              </p14:xfrm>
            </p:contentPart>
          </mc:Choice>
          <mc:Fallback>
            <p:pic>
              <p:nvPicPr>
                <p:cNvPr id="212063" name="Freihand 212062">
                  <a:extLst>
                    <a:ext uri="{FF2B5EF4-FFF2-40B4-BE49-F238E27FC236}">
                      <a16:creationId xmlns:a16="http://schemas.microsoft.com/office/drawing/2014/main" id="{1A823C36-4D3F-4755-93D4-FB403561F7B3}"/>
                    </a:ext>
                  </a:extLst>
                </p:cNvPr>
                <p:cNvPicPr/>
                <p:nvPr/>
              </p:nvPicPr>
              <p:blipFill>
                <a:blip r:embed="rId107"/>
                <a:stretch>
                  <a:fillRect/>
                </a:stretch>
              </p:blipFill>
              <p:spPr>
                <a:xfrm>
                  <a:off x="10223653" y="1348392"/>
                  <a:ext cx="148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2069" name="Freihand 212068">
                  <a:extLst>
                    <a:ext uri="{FF2B5EF4-FFF2-40B4-BE49-F238E27FC236}">
                      <a16:creationId xmlns:a16="http://schemas.microsoft.com/office/drawing/2014/main" id="{2D3F958A-FCD6-47FB-A000-CF11E37CF82C}"/>
                    </a:ext>
                  </a:extLst>
                </p14:cNvPr>
                <p14:cNvContentPartPr/>
                <p14:nvPr/>
              </p14:nvContentPartPr>
              <p14:xfrm>
                <a:off x="9957253" y="1158672"/>
                <a:ext cx="113760" cy="380880"/>
              </p14:xfrm>
            </p:contentPart>
          </mc:Choice>
          <mc:Fallback>
            <p:pic>
              <p:nvPicPr>
                <p:cNvPr id="212069" name="Freihand 212068">
                  <a:extLst>
                    <a:ext uri="{FF2B5EF4-FFF2-40B4-BE49-F238E27FC236}">
                      <a16:creationId xmlns:a16="http://schemas.microsoft.com/office/drawing/2014/main" id="{2D3F958A-FCD6-47FB-A000-CF11E37CF82C}"/>
                    </a:ext>
                  </a:extLst>
                </p:cNvPr>
                <p:cNvPicPr/>
                <p:nvPr/>
              </p:nvPicPr>
              <p:blipFill>
                <a:blip r:embed="rId109"/>
                <a:stretch>
                  <a:fillRect/>
                </a:stretch>
              </p:blipFill>
              <p:spPr>
                <a:xfrm>
                  <a:off x="9952933" y="1154352"/>
                  <a:ext cx="12240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2075" name="Freihand 212074">
                  <a:extLst>
                    <a:ext uri="{FF2B5EF4-FFF2-40B4-BE49-F238E27FC236}">
                      <a16:creationId xmlns:a16="http://schemas.microsoft.com/office/drawing/2014/main" id="{72C1119B-F8C1-4B63-A564-39352A815965}"/>
                    </a:ext>
                  </a:extLst>
                </p14:cNvPr>
                <p14:cNvContentPartPr/>
                <p14:nvPr/>
              </p14:nvContentPartPr>
              <p14:xfrm>
                <a:off x="9360373" y="1630992"/>
                <a:ext cx="2160" cy="177840"/>
              </p14:xfrm>
            </p:contentPart>
          </mc:Choice>
          <mc:Fallback>
            <p:pic>
              <p:nvPicPr>
                <p:cNvPr id="212075" name="Freihand 212074">
                  <a:extLst>
                    <a:ext uri="{FF2B5EF4-FFF2-40B4-BE49-F238E27FC236}">
                      <a16:creationId xmlns:a16="http://schemas.microsoft.com/office/drawing/2014/main" id="{72C1119B-F8C1-4B63-A564-39352A815965}"/>
                    </a:ext>
                  </a:extLst>
                </p:cNvPr>
                <p:cNvPicPr/>
                <p:nvPr/>
              </p:nvPicPr>
              <p:blipFill>
                <a:blip r:embed="rId111"/>
                <a:stretch>
                  <a:fillRect/>
                </a:stretch>
              </p:blipFill>
              <p:spPr>
                <a:xfrm>
                  <a:off x="9356053" y="1626672"/>
                  <a:ext cx="10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2076" name="Freihand 212075">
                  <a:extLst>
                    <a:ext uri="{FF2B5EF4-FFF2-40B4-BE49-F238E27FC236}">
                      <a16:creationId xmlns:a16="http://schemas.microsoft.com/office/drawing/2014/main" id="{44F3ED71-818A-429B-AFF4-22D0EB669D0F}"/>
                    </a:ext>
                  </a:extLst>
                </p14:cNvPr>
                <p14:cNvContentPartPr/>
                <p14:nvPr/>
              </p14:nvContentPartPr>
              <p14:xfrm>
                <a:off x="9272893" y="1528032"/>
                <a:ext cx="130320" cy="110880"/>
              </p14:xfrm>
            </p:contentPart>
          </mc:Choice>
          <mc:Fallback>
            <p:pic>
              <p:nvPicPr>
                <p:cNvPr id="212076" name="Freihand 212075">
                  <a:extLst>
                    <a:ext uri="{FF2B5EF4-FFF2-40B4-BE49-F238E27FC236}">
                      <a16:creationId xmlns:a16="http://schemas.microsoft.com/office/drawing/2014/main" id="{44F3ED71-818A-429B-AFF4-22D0EB669D0F}"/>
                    </a:ext>
                  </a:extLst>
                </p:cNvPr>
                <p:cNvPicPr/>
                <p:nvPr/>
              </p:nvPicPr>
              <p:blipFill>
                <a:blip r:embed="rId113"/>
                <a:stretch>
                  <a:fillRect/>
                </a:stretch>
              </p:blipFill>
              <p:spPr>
                <a:xfrm>
                  <a:off x="9268573" y="1523712"/>
                  <a:ext cx="138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2078" name="Freihand 212077">
                  <a:extLst>
                    <a:ext uri="{FF2B5EF4-FFF2-40B4-BE49-F238E27FC236}">
                      <a16:creationId xmlns:a16="http://schemas.microsoft.com/office/drawing/2014/main" id="{CCF7AB37-D347-4D1B-83AA-15FB9E931B7C}"/>
                    </a:ext>
                  </a:extLst>
                </p14:cNvPr>
                <p14:cNvContentPartPr/>
                <p14:nvPr/>
              </p14:nvContentPartPr>
              <p14:xfrm>
                <a:off x="9965893" y="1579512"/>
                <a:ext cx="177480" cy="218160"/>
              </p14:xfrm>
            </p:contentPart>
          </mc:Choice>
          <mc:Fallback>
            <p:pic>
              <p:nvPicPr>
                <p:cNvPr id="212078" name="Freihand 212077">
                  <a:extLst>
                    <a:ext uri="{FF2B5EF4-FFF2-40B4-BE49-F238E27FC236}">
                      <a16:creationId xmlns:a16="http://schemas.microsoft.com/office/drawing/2014/main" id="{CCF7AB37-D347-4D1B-83AA-15FB9E931B7C}"/>
                    </a:ext>
                  </a:extLst>
                </p:cNvPr>
                <p:cNvPicPr/>
                <p:nvPr/>
              </p:nvPicPr>
              <p:blipFill>
                <a:blip r:embed="rId115"/>
                <a:stretch>
                  <a:fillRect/>
                </a:stretch>
              </p:blipFill>
              <p:spPr>
                <a:xfrm>
                  <a:off x="9961573" y="1575192"/>
                  <a:ext cx="186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2079" name="Freihand 212078">
                  <a:extLst>
                    <a:ext uri="{FF2B5EF4-FFF2-40B4-BE49-F238E27FC236}">
                      <a16:creationId xmlns:a16="http://schemas.microsoft.com/office/drawing/2014/main" id="{A382DE22-8E94-4869-882D-B8931D67CF3C}"/>
                    </a:ext>
                  </a:extLst>
                </p14:cNvPr>
                <p14:cNvContentPartPr/>
                <p14:nvPr/>
              </p14:nvContentPartPr>
              <p14:xfrm>
                <a:off x="10054453" y="1547112"/>
                <a:ext cx="91080" cy="61560"/>
              </p14:xfrm>
            </p:contentPart>
          </mc:Choice>
          <mc:Fallback>
            <p:pic>
              <p:nvPicPr>
                <p:cNvPr id="212079" name="Freihand 212078">
                  <a:extLst>
                    <a:ext uri="{FF2B5EF4-FFF2-40B4-BE49-F238E27FC236}">
                      <a16:creationId xmlns:a16="http://schemas.microsoft.com/office/drawing/2014/main" id="{A382DE22-8E94-4869-882D-B8931D67CF3C}"/>
                    </a:ext>
                  </a:extLst>
                </p:cNvPr>
                <p:cNvPicPr/>
                <p:nvPr/>
              </p:nvPicPr>
              <p:blipFill>
                <a:blip r:embed="rId117"/>
                <a:stretch>
                  <a:fillRect/>
                </a:stretch>
              </p:blipFill>
              <p:spPr>
                <a:xfrm>
                  <a:off x="10050133" y="1542792"/>
                  <a:ext cx="99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2080" name="Freihand 212079">
                  <a:extLst>
                    <a:ext uri="{FF2B5EF4-FFF2-40B4-BE49-F238E27FC236}">
                      <a16:creationId xmlns:a16="http://schemas.microsoft.com/office/drawing/2014/main" id="{98BEA0E0-466F-44E8-A33E-214738D97F03}"/>
                    </a:ext>
                  </a:extLst>
                </p14:cNvPr>
                <p14:cNvContentPartPr/>
                <p14:nvPr/>
              </p14:nvContentPartPr>
              <p14:xfrm>
                <a:off x="9428413" y="1923672"/>
                <a:ext cx="98280" cy="174600"/>
              </p14:xfrm>
            </p:contentPart>
          </mc:Choice>
          <mc:Fallback>
            <p:pic>
              <p:nvPicPr>
                <p:cNvPr id="212080" name="Freihand 212079">
                  <a:extLst>
                    <a:ext uri="{FF2B5EF4-FFF2-40B4-BE49-F238E27FC236}">
                      <a16:creationId xmlns:a16="http://schemas.microsoft.com/office/drawing/2014/main" id="{98BEA0E0-466F-44E8-A33E-214738D97F03}"/>
                    </a:ext>
                  </a:extLst>
                </p:cNvPr>
                <p:cNvPicPr/>
                <p:nvPr/>
              </p:nvPicPr>
              <p:blipFill>
                <a:blip r:embed="rId119"/>
                <a:stretch>
                  <a:fillRect/>
                </a:stretch>
              </p:blipFill>
              <p:spPr>
                <a:xfrm>
                  <a:off x="9424093" y="1919352"/>
                  <a:ext cx="106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2081" name="Freihand 212080">
                  <a:extLst>
                    <a:ext uri="{FF2B5EF4-FFF2-40B4-BE49-F238E27FC236}">
                      <a16:creationId xmlns:a16="http://schemas.microsoft.com/office/drawing/2014/main" id="{533BF3DB-55EE-42C4-8C46-3578E4D62364}"/>
                    </a:ext>
                  </a:extLst>
                </p14:cNvPr>
                <p14:cNvContentPartPr/>
                <p14:nvPr/>
              </p14:nvContentPartPr>
              <p14:xfrm>
                <a:off x="9533533" y="1837992"/>
                <a:ext cx="147240" cy="203760"/>
              </p14:xfrm>
            </p:contentPart>
          </mc:Choice>
          <mc:Fallback>
            <p:pic>
              <p:nvPicPr>
                <p:cNvPr id="212081" name="Freihand 212080">
                  <a:extLst>
                    <a:ext uri="{FF2B5EF4-FFF2-40B4-BE49-F238E27FC236}">
                      <a16:creationId xmlns:a16="http://schemas.microsoft.com/office/drawing/2014/main" id="{533BF3DB-55EE-42C4-8C46-3578E4D62364}"/>
                    </a:ext>
                  </a:extLst>
                </p:cNvPr>
                <p:cNvPicPr/>
                <p:nvPr/>
              </p:nvPicPr>
              <p:blipFill>
                <a:blip r:embed="rId121"/>
                <a:stretch>
                  <a:fillRect/>
                </a:stretch>
              </p:blipFill>
              <p:spPr>
                <a:xfrm>
                  <a:off x="9529213" y="1833672"/>
                  <a:ext cx="155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2082" name="Freihand 212081">
                  <a:extLst>
                    <a:ext uri="{FF2B5EF4-FFF2-40B4-BE49-F238E27FC236}">
                      <a16:creationId xmlns:a16="http://schemas.microsoft.com/office/drawing/2014/main" id="{AB1EDD3E-537F-44CD-B987-46EB44E82466}"/>
                    </a:ext>
                  </a:extLst>
                </p14:cNvPr>
                <p14:cNvContentPartPr/>
                <p14:nvPr/>
              </p14:nvContentPartPr>
              <p14:xfrm>
                <a:off x="9705973" y="1954992"/>
                <a:ext cx="61920" cy="84600"/>
              </p14:xfrm>
            </p:contentPart>
          </mc:Choice>
          <mc:Fallback>
            <p:pic>
              <p:nvPicPr>
                <p:cNvPr id="212082" name="Freihand 212081">
                  <a:extLst>
                    <a:ext uri="{FF2B5EF4-FFF2-40B4-BE49-F238E27FC236}">
                      <a16:creationId xmlns:a16="http://schemas.microsoft.com/office/drawing/2014/main" id="{AB1EDD3E-537F-44CD-B987-46EB44E82466}"/>
                    </a:ext>
                  </a:extLst>
                </p:cNvPr>
                <p:cNvPicPr/>
                <p:nvPr/>
              </p:nvPicPr>
              <p:blipFill>
                <a:blip r:embed="rId123"/>
                <a:stretch>
                  <a:fillRect/>
                </a:stretch>
              </p:blipFill>
              <p:spPr>
                <a:xfrm>
                  <a:off x="9701653" y="1950672"/>
                  <a:ext cx="70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2083" name="Freihand 212082">
                  <a:extLst>
                    <a:ext uri="{FF2B5EF4-FFF2-40B4-BE49-F238E27FC236}">
                      <a16:creationId xmlns:a16="http://schemas.microsoft.com/office/drawing/2014/main" id="{97BA420D-5751-4D9B-A9DD-12F09771DE73}"/>
                    </a:ext>
                  </a:extLst>
                </p14:cNvPr>
                <p14:cNvContentPartPr/>
                <p14:nvPr/>
              </p14:nvContentPartPr>
              <p14:xfrm>
                <a:off x="9771853" y="1849872"/>
                <a:ext cx="133560" cy="160920"/>
              </p14:xfrm>
            </p:contentPart>
          </mc:Choice>
          <mc:Fallback>
            <p:pic>
              <p:nvPicPr>
                <p:cNvPr id="212083" name="Freihand 212082">
                  <a:extLst>
                    <a:ext uri="{FF2B5EF4-FFF2-40B4-BE49-F238E27FC236}">
                      <a16:creationId xmlns:a16="http://schemas.microsoft.com/office/drawing/2014/main" id="{97BA420D-5751-4D9B-A9DD-12F09771DE73}"/>
                    </a:ext>
                  </a:extLst>
                </p:cNvPr>
                <p:cNvPicPr/>
                <p:nvPr/>
              </p:nvPicPr>
              <p:blipFill>
                <a:blip r:embed="rId125"/>
                <a:stretch>
                  <a:fillRect/>
                </a:stretch>
              </p:blipFill>
              <p:spPr>
                <a:xfrm>
                  <a:off x="9767533" y="1845552"/>
                  <a:ext cx="142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2084" name="Freihand 212083">
                  <a:extLst>
                    <a:ext uri="{FF2B5EF4-FFF2-40B4-BE49-F238E27FC236}">
                      <a16:creationId xmlns:a16="http://schemas.microsoft.com/office/drawing/2014/main" id="{A4901412-62D8-4839-B344-09C908AFCFFA}"/>
                    </a:ext>
                  </a:extLst>
                </p14:cNvPr>
                <p14:cNvContentPartPr/>
                <p14:nvPr/>
              </p14:nvContentPartPr>
              <p14:xfrm>
                <a:off x="9840613" y="1846272"/>
                <a:ext cx="129600" cy="178560"/>
              </p14:xfrm>
            </p:contentPart>
          </mc:Choice>
          <mc:Fallback>
            <p:pic>
              <p:nvPicPr>
                <p:cNvPr id="212084" name="Freihand 212083">
                  <a:extLst>
                    <a:ext uri="{FF2B5EF4-FFF2-40B4-BE49-F238E27FC236}">
                      <a16:creationId xmlns:a16="http://schemas.microsoft.com/office/drawing/2014/main" id="{A4901412-62D8-4839-B344-09C908AFCFFA}"/>
                    </a:ext>
                  </a:extLst>
                </p:cNvPr>
                <p:cNvPicPr/>
                <p:nvPr/>
              </p:nvPicPr>
              <p:blipFill>
                <a:blip r:embed="rId127"/>
                <a:stretch>
                  <a:fillRect/>
                </a:stretch>
              </p:blipFill>
              <p:spPr>
                <a:xfrm>
                  <a:off x="9836293" y="1841952"/>
                  <a:ext cx="138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2085" name="Freihand 212084">
                  <a:extLst>
                    <a:ext uri="{FF2B5EF4-FFF2-40B4-BE49-F238E27FC236}">
                      <a16:creationId xmlns:a16="http://schemas.microsoft.com/office/drawing/2014/main" id="{DF736946-40E0-4236-B0FA-90B230BD924E}"/>
                    </a:ext>
                  </a:extLst>
                </p14:cNvPr>
                <p14:cNvContentPartPr/>
                <p14:nvPr/>
              </p14:nvContentPartPr>
              <p14:xfrm>
                <a:off x="10055173" y="1906392"/>
                <a:ext cx="384840" cy="101160"/>
              </p14:xfrm>
            </p:contentPart>
          </mc:Choice>
          <mc:Fallback>
            <p:pic>
              <p:nvPicPr>
                <p:cNvPr id="212085" name="Freihand 212084">
                  <a:extLst>
                    <a:ext uri="{FF2B5EF4-FFF2-40B4-BE49-F238E27FC236}">
                      <a16:creationId xmlns:a16="http://schemas.microsoft.com/office/drawing/2014/main" id="{DF736946-40E0-4236-B0FA-90B230BD924E}"/>
                    </a:ext>
                  </a:extLst>
                </p:cNvPr>
                <p:cNvPicPr/>
                <p:nvPr/>
              </p:nvPicPr>
              <p:blipFill>
                <a:blip r:embed="rId129"/>
                <a:stretch>
                  <a:fillRect/>
                </a:stretch>
              </p:blipFill>
              <p:spPr>
                <a:xfrm>
                  <a:off x="10050853" y="1902072"/>
                  <a:ext cx="393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2086" name="Freihand 212085">
                  <a:extLst>
                    <a:ext uri="{FF2B5EF4-FFF2-40B4-BE49-F238E27FC236}">
                      <a16:creationId xmlns:a16="http://schemas.microsoft.com/office/drawing/2014/main" id="{CF5883D0-D82D-436C-8405-2FFC9DD7ABE3}"/>
                    </a:ext>
                  </a:extLst>
                </p14:cNvPr>
                <p14:cNvContentPartPr/>
                <p14:nvPr/>
              </p14:nvContentPartPr>
              <p14:xfrm>
                <a:off x="10629733" y="1819632"/>
                <a:ext cx="23040" cy="147600"/>
              </p14:xfrm>
            </p:contentPart>
          </mc:Choice>
          <mc:Fallback>
            <p:pic>
              <p:nvPicPr>
                <p:cNvPr id="212086" name="Freihand 212085">
                  <a:extLst>
                    <a:ext uri="{FF2B5EF4-FFF2-40B4-BE49-F238E27FC236}">
                      <a16:creationId xmlns:a16="http://schemas.microsoft.com/office/drawing/2014/main" id="{CF5883D0-D82D-436C-8405-2FFC9DD7ABE3}"/>
                    </a:ext>
                  </a:extLst>
                </p:cNvPr>
                <p:cNvPicPr/>
                <p:nvPr/>
              </p:nvPicPr>
              <p:blipFill>
                <a:blip r:embed="rId131"/>
                <a:stretch>
                  <a:fillRect/>
                </a:stretch>
              </p:blipFill>
              <p:spPr>
                <a:xfrm>
                  <a:off x="10625413" y="1815312"/>
                  <a:ext cx="31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2087" name="Freihand 212086">
                  <a:extLst>
                    <a:ext uri="{FF2B5EF4-FFF2-40B4-BE49-F238E27FC236}">
                      <a16:creationId xmlns:a16="http://schemas.microsoft.com/office/drawing/2014/main" id="{C0B63DF6-99B9-4FA2-AA68-2F7C08997EA7}"/>
                    </a:ext>
                  </a:extLst>
                </p14:cNvPr>
                <p14:cNvContentPartPr/>
                <p14:nvPr/>
              </p14:nvContentPartPr>
              <p14:xfrm>
                <a:off x="10565293" y="1791912"/>
                <a:ext cx="146520" cy="39600"/>
              </p14:xfrm>
            </p:contentPart>
          </mc:Choice>
          <mc:Fallback>
            <p:pic>
              <p:nvPicPr>
                <p:cNvPr id="212087" name="Freihand 212086">
                  <a:extLst>
                    <a:ext uri="{FF2B5EF4-FFF2-40B4-BE49-F238E27FC236}">
                      <a16:creationId xmlns:a16="http://schemas.microsoft.com/office/drawing/2014/main" id="{C0B63DF6-99B9-4FA2-AA68-2F7C08997EA7}"/>
                    </a:ext>
                  </a:extLst>
                </p:cNvPr>
                <p:cNvPicPr/>
                <p:nvPr/>
              </p:nvPicPr>
              <p:blipFill>
                <a:blip r:embed="rId133"/>
                <a:stretch>
                  <a:fillRect/>
                </a:stretch>
              </p:blipFill>
              <p:spPr>
                <a:xfrm>
                  <a:off x="10560973" y="1787592"/>
                  <a:ext cx="1551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2088" name="Freihand 212087">
                  <a:extLst>
                    <a:ext uri="{FF2B5EF4-FFF2-40B4-BE49-F238E27FC236}">
                      <a16:creationId xmlns:a16="http://schemas.microsoft.com/office/drawing/2014/main" id="{9CEDF562-21C7-4144-B41F-63BF07C04812}"/>
                    </a:ext>
                  </a:extLst>
                </p14:cNvPr>
                <p14:cNvContentPartPr/>
                <p14:nvPr/>
              </p14:nvContentPartPr>
              <p14:xfrm>
                <a:off x="10690213" y="1757352"/>
                <a:ext cx="264600" cy="189000"/>
              </p14:xfrm>
            </p:contentPart>
          </mc:Choice>
          <mc:Fallback>
            <p:pic>
              <p:nvPicPr>
                <p:cNvPr id="212088" name="Freihand 212087">
                  <a:extLst>
                    <a:ext uri="{FF2B5EF4-FFF2-40B4-BE49-F238E27FC236}">
                      <a16:creationId xmlns:a16="http://schemas.microsoft.com/office/drawing/2014/main" id="{9CEDF562-21C7-4144-B41F-63BF07C04812}"/>
                    </a:ext>
                  </a:extLst>
                </p:cNvPr>
                <p:cNvPicPr/>
                <p:nvPr/>
              </p:nvPicPr>
              <p:blipFill>
                <a:blip r:embed="rId135"/>
                <a:stretch>
                  <a:fillRect/>
                </a:stretch>
              </p:blipFill>
              <p:spPr>
                <a:xfrm>
                  <a:off x="10685893" y="1753032"/>
                  <a:ext cx="273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2089" name="Freihand 212088">
                  <a:extLst>
                    <a:ext uri="{FF2B5EF4-FFF2-40B4-BE49-F238E27FC236}">
                      <a16:creationId xmlns:a16="http://schemas.microsoft.com/office/drawing/2014/main" id="{C111AE70-0B03-4592-9A21-3294D8A951A7}"/>
                    </a:ext>
                  </a:extLst>
                </p14:cNvPr>
                <p14:cNvContentPartPr/>
                <p14:nvPr/>
              </p14:nvContentPartPr>
              <p14:xfrm>
                <a:off x="10850773" y="1753392"/>
                <a:ext cx="360" cy="360"/>
              </p14:xfrm>
            </p:contentPart>
          </mc:Choice>
          <mc:Fallback>
            <p:pic>
              <p:nvPicPr>
                <p:cNvPr id="212089" name="Freihand 212088">
                  <a:extLst>
                    <a:ext uri="{FF2B5EF4-FFF2-40B4-BE49-F238E27FC236}">
                      <a16:creationId xmlns:a16="http://schemas.microsoft.com/office/drawing/2014/main" id="{C111AE70-0B03-4592-9A21-3294D8A951A7}"/>
                    </a:ext>
                  </a:extLst>
                </p:cNvPr>
                <p:cNvPicPr/>
                <p:nvPr/>
              </p:nvPicPr>
              <p:blipFill>
                <a:blip r:embed="rId73"/>
                <a:stretch>
                  <a:fillRect/>
                </a:stretch>
              </p:blipFill>
              <p:spPr>
                <a:xfrm>
                  <a:off x="10846453" y="1749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2090" name="Freihand 212089">
                  <a:extLst>
                    <a:ext uri="{FF2B5EF4-FFF2-40B4-BE49-F238E27FC236}">
                      <a16:creationId xmlns:a16="http://schemas.microsoft.com/office/drawing/2014/main" id="{53E5BBB2-B3AF-4916-9F2E-114545C2B651}"/>
                    </a:ext>
                  </a:extLst>
                </p14:cNvPr>
                <p14:cNvContentPartPr/>
                <p14:nvPr/>
              </p14:nvContentPartPr>
              <p14:xfrm>
                <a:off x="9840973" y="2140032"/>
                <a:ext cx="308160" cy="166680"/>
              </p14:xfrm>
            </p:contentPart>
          </mc:Choice>
          <mc:Fallback>
            <p:pic>
              <p:nvPicPr>
                <p:cNvPr id="212090" name="Freihand 212089">
                  <a:extLst>
                    <a:ext uri="{FF2B5EF4-FFF2-40B4-BE49-F238E27FC236}">
                      <a16:creationId xmlns:a16="http://schemas.microsoft.com/office/drawing/2014/main" id="{53E5BBB2-B3AF-4916-9F2E-114545C2B651}"/>
                    </a:ext>
                  </a:extLst>
                </p:cNvPr>
                <p:cNvPicPr/>
                <p:nvPr/>
              </p:nvPicPr>
              <p:blipFill>
                <a:blip r:embed="rId138"/>
                <a:stretch>
                  <a:fillRect/>
                </a:stretch>
              </p:blipFill>
              <p:spPr>
                <a:xfrm>
                  <a:off x="9836653" y="2135712"/>
                  <a:ext cx="316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2091" name="Freihand 212090">
                  <a:extLst>
                    <a:ext uri="{FF2B5EF4-FFF2-40B4-BE49-F238E27FC236}">
                      <a16:creationId xmlns:a16="http://schemas.microsoft.com/office/drawing/2014/main" id="{100D5225-5E9A-430A-8927-64EE8AB1DE93}"/>
                    </a:ext>
                  </a:extLst>
                </p14:cNvPr>
                <p14:cNvContentPartPr/>
                <p14:nvPr/>
              </p14:nvContentPartPr>
              <p14:xfrm>
                <a:off x="10075333" y="2119512"/>
                <a:ext cx="20520" cy="8280"/>
              </p14:xfrm>
            </p:contentPart>
          </mc:Choice>
          <mc:Fallback>
            <p:pic>
              <p:nvPicPr>
                <p:cNvPr id="212091" name="Freihand 212090">
                  <a:extLst>
                    <a:ext uri="{FF2B5EF4-FFF2-40B4-BE49-F238E27FC236}">
                      <a16:creationId xmlns:a16="http://schemas.microsoft.com/office/drawing/2014/main" id="{100D5225-5E9A-430A-8927-64EE8AB1DE93}"/>
                    </a:ext>
                  </a:extLst>
                </p:cNvPr>
                <p:cNvPicPr/>
                <p:nvPr/>
              </p:nvPicPr>
              <p:blipFill>
                <a:blip r:embed="rId140"/>
                <a:stretch>
                  <a:fillRect/>
                </a:stretch>
              </p:blipFill>
              <p:spPr>
                <a:xfrm>
                  <a:off x="10071013" y="2115192"/>
                  <a:ext cx="29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2094" name="Freihand 212093">
                  <a:extLst>
                    <a:ext uri="{FF2B5EF4-FFF2-40B4-BE49-F238E27FC236}">
                      <a16:creationId xmlns:a16="http://schemas.microsoft.com/office/drawing/2014/main" id="{EA450984-0F4C-41FB-83D3-8D3FAC214706}"/>
                    </a:ext>
                  </a:extLst>
                </p14:cNvPr>
                <p14:cNvContentPartPr/>
                <p14:nvPr/>
              </p14:nvContentPartPr>
              <p14:xfrm>
                <a:off x="10274773" y="2137512"/>
                <a:ext cx="120240" cy="159120"/>
              </p14:xfrm>
            </p:contentPart>
          </mc:Choice>
          <mc:Fallback>
            <p:pic>
              <p:nvPicPr>
                <p:cNvPr id="212094" name="Freihand 212093">
                  <a:extLst>
                    <a:ext uri="{FF2B5EF4-FFF2-40B4-BE49-F238E27FC236}">
                      <a16:creationId xmlns:a16="http://schemas.microsoft.com/office/drawing/2014/main" id="{EA450984-0F4C-41FB-83D3-8D3FAC214706}"/>
                    </a:ext>
                  </a:extLst>
                </p:cNvPr>
                <p:cNvPicPr/>
                <p:nvPr/>
              </p:nvPicPr>
              <p:blipFill>
                <a:blip r:embed="rId142"/>
                <a:stretch>
                  <a:fillRect/>
                </a:stretch>
              </p:blipFill>
              <p:spPr>
                <a:xfrm>
                  <a:off x="10270453" y="2133192"/>
                  <a:ext cx="128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2095" name="Freihand 212094">
                  <a:extLst>
                    <a:ext uri="{FF2B5EF4-FFF2-40B4-BE49-F238E27FC236}">
                      <a16:creationId xmlns:a16="http://schemas.microsoft.com/office/drawing/2014/main" id="{36D027F1-6A68-4A7E-ADA9-3C6A992680E1}"/>
                    </a:ext>
                  </a:extLst>
                </p14:cNvPr>
                <p14:cNvContentPartPr/>
                <p14:nvPr/>
              </p14:nvContentPartPr>
              <p14:xfrm>
                <a:off x="10431013" y="2215992"/>
                <a:ext cx="5040" cy="68760"/>
              </p14:xfrm>
            </p:contentPart>
          </mc:Choice>
          <mc:Fallback>
            <p:pic>
              <p:nvPicPr>
                <p:cNvPr id="212095" name="Freihand 212094">
                  <a:extLst>
                    <a:ext uri="{FF2B5EF4-FFF2-40B4-BE49-F238E27FC236}">
                      <a16:creationId xmlns:a16="http://schemas.microsoft.com/office/drawing/2014/main" id="{36D027F1-6A68-4A7E-ADA9-3C6A992680E1}"/>
                    </a:ext>
                  </a:extLst>
                </p:cNvPr>
                <p:cNvPicPr/>
                <p:nvPr/>
              </p:nvPicPr>
              <p:blipFill>
                <a:blip r:embed="rId144"/>
                <a:stretch>
                  <a:fillRect/>
                </a:stretch>
              </p:blipFill>
              <p:spPr>
                <a:xfrm>
                  <a:off x="10426693" y="2211672"/>
                  <a:ext cx="13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2096" name="Freihand 212095">
                  <a:extLst>
                    <a:ext uri="{FF2B5EF4-FFF2-40B4-BE49-F238E27FC236}">
                      <a16:creationId xmlns:a16="http://schemas.microsoft.com/office/drawing/2014/main" id="{D65E0903-12B8-4960-AFDE-BE8C925721AA}"/>
                    </a:ext>
                  </a:extLst>
                </p14:cNvPr>
                <p14:cNvContentPartPr/>
                <p14:nvPr/>
              </p14:nvContentPartPr>
              <p14:xfrm>
                <a:off x="10443613" y="2123832"/>
                <a:ext cx="5400" cy="16560"/>
              </p14:xfrm>
            </p:contentPart>
          </mc:Choice>
          <mc:Fallback>
            <p:pic>
              <p:nvPicPr>
                <p:cNvPr id="212096" name="Freihand 212095">
                  <a:extLst>
                    <a:ext uri="{FF2B5EF4-FFF2-40B4-BE49-F238E27FC236}">
                      <a16:creationId xmlns:a16="http://schemas.microsoft.com/office/drawing/2014/main" id="{D65E0903-12B8-4960-AFDE-BE8C925721AA}"/>
                    </a:ext>
                  </a:extLst>
                </p:cNvPr>
                <p:cNvPicPr/>
                <p:nvPr/>
              </p:nvPicPr>
              <p:blipFill>
                <a:blip r:embed="rId146"/>
                <a:stretch>
                  <a:fillRect/>
                </a:stretch>
              </p:blipFill>
              <p:spPr>
                <a:xfrm>
                  <a:off x="10439293" y="2119512"/>
                  <a:ext cx="14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2097" name="Freihand 212096">
                  <a:extLst>
                    <a:ext uri="{FF2B5EF4-FFF2-40B4-BE49-F238E27FC236}">
                      <a16:creationId xmlns:a16="http://schemas.microsoft.com/office/drawing/2014/main" id="{47B4C448-E44C-4772-8D12-86FC497F99C0}"/>
                    </a:ext>
                  </a:extLst>
                </p14:cNvPr>
                <p14:cNvContentPartPr/>
                <p14:nvPr/>
              </p14:nvContentPartPr>
              <p14:xfrm>
                <a:off x="10494373" y="2187192"/>
                <a:ext cx="89640" cy="236520"/>
              </p14:xfrm>
            </p:contentPart>
          </mc:Choice>
          <mc:Fallback>
            <p:pic>
              <p:nvPicPr>
                <p:cNvPr id="212097" name="Freihand 212096">
                  <a:extLst>
                    <a:ext uri="{FF2B5EF4-FFF2-40B4-BE49-F238E27FC236}">
                      <a16:creationId xmlns:a16="http://schemas.microsoft.com/office/drawing/2014/main" id="{47B4C448-E44C-4772-8D12-86FC497F99C0}"/>
                    </a:ext>
                  </a:extLst>
                </p:cNvPr>
                <p:cNvPicPr/>
                <p:nvPr/>
              </p:nvPicPr>
              <p:blipFill>
                <a:blip r:embed="rId148"/>
                <a:stretch>
                  <a:fillRect/>
                </a:stretch>
              </p:blipFill>
              <p:spPr>
                <a:xfrm>
                  <a:off x="10490053" y="2182872"/>
                  <a:ext cx="982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2098" name="Freihand 212097">
                  <a:extLst>
                    <a:ext uri="{FF2B5EF4-FFF2-40B4-BE49-F238E27FC236}">
                      <a16:creationId xmlns:a16="http://schemas.microsoft.com/office/drawing/2014/main" id="{50A97FBA-EFFD-4DD7-8CBD-B5D2DBDBDD9D}"/>
                    </a:ext>
                  </a:extLst>
                </p14:cNvPr>
                <p14:cNvContentPartPr/>
                <p14:nvPr/>
              </p14:nvContentPartPr>
              <p14:xfrm>
                <a:off x="10578253" y="2181072"/>
                <a:ext cx="162000" cy="97200"/>
              </p14:xfrm>
            </p:contentPart>
          </mc:Choice>
          <mc:Fallback>
            <p:pic>
              <p:nvPicPr>
                <p:cNvPr id="212098" name="Freihand 212097">
                  <a:extLst>
                    <a:ext uri="{FF2B5EF4-FFF2-40B4-BE49-F238E27FC236}">
                      <a16:creationId xmlns:a16="http://schemas.microsoft.com/office/drawing/2014/main" id="{50A97FBA-EFFD-4DD7-8CBD-B5D2DBDBDD9D}"/>
                    </a:ext>
                  </a:extLst>
                </p:cNvPr>
                <p:cNvPicPr/>
                <p:nvPr/>
              </p:nvPicPr>
              <p:blipFill>
                <a:blip r:embed="rId150"/>
                <a:stretch>
                  <a:fillRect/>
                </a:stretch>
              </p:blipFill>
              <p:spPr>
                <a:xfrm>
                  <a:off x="10573933" y="2176752"/>
                  <a:ext cx="170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2099" name="Freihand 212098">
                  <a:extLst>
                    <a:ext uri="{FF2B5EF4-FFF2-40B4-BE49-F238E27FC236}">
                      <a16:creationId xmlns:a16="http://schemas.microsoft.com/office/drawing/2014/main" id="{8C0EAB6F-1431-4D3A-979F-6EDCCF242707}"/>
                    </a:ext>
                  </a:extLst>
                </p14:cNvPr>
                <p14:cNvContentPartPr/>
                <p14:nvPr/>
              </p14:nvContentPartPr>
              <p14:xfrm>
                <a:off x="10769773" y="2123472"/>
                <a:ext cx="360" cy="360"/>
              </p14:xfrm>
            </p:contentPart>
          </mc:Choice>
          <mc:Fallback>
            <p:pic>
              <p:nvPicPr>
                <p:cNvPr id="212099" name="Freihand 212098">
                  <a:extLst>
                    <a:ext uri="{FF2B5EF4-FFF2-40B4-BE49-F238E27FC236}">
                      <a16:creationId xmlns:a16="http://schemas.microsoft.com/office/drawing/2014/main" id="{8C0EAB6F-1431-4D3A-979F-6EDCCF242707}"/>
                    </a:ext>
                  </a:extLst>
                </p:cNvPr>
                <p:cNvPicPr/>
                <p:nvPr/>
              </p:nvPicPr>
              <p:blipFill>
                <a:blip r:embed="rId73"/>
                <a:stretch>
                  <a:fillRect/>
                </a:stretch>
              </p:blipFill>
              <p:spPr>
                <a:xfrm>
                  <a:off x="10765453" y="2119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2101" name="Freihand 212100">
                  <a:extLst>
                    <a:ext uri="{FF2B5EF4-FFF2-40B4-BE49-F238E27FC236}">
                      <a16:creationId xmlns:a16="http://schemas.microsoft.com/office/drawing/2014/main" id="{18AA4AFD-77D7-4D1A-B878-19C847C6188A}"/>
                    </a:ext>
                  </a:extLst>
                </p14:cNvPr>
                <p14:cNvContentPartPr/>
                <p14:nvPr/>
              </p14:nvContentPartPr>
              <p14:xfrm>
                <a:off x="10760413" y="2113752"/>
                <a:ext cx="233640" cy="135720"/>
              </p14:xfrm>
            </p:contentPart>
          </mc:Choice>
          <mc:Fallback>
            <p:pic>
              <p:nvPicPr>
                <p:cNvPr id="212101" name="Freihand 212100">
                  <a:extLst>
                    <a:ext uri="{FF2B5EF4-FFF2-40B4-BE49-F238E27FC236}">
                      <a16:creationId xmlns:a16="http://schemas.microsoft.com/office/drawing/2014/main" id="{18AA4AFD-77D7-4D1A-B878-19C847C6188A}"/>
                    </a:ext>
                  </a:extLst>
                </p:cNvPr>
                <p:cNvPicPr/>
                <p:nvPr/>
              </p:nvPicPr>
              <p:blipFill>
                <a:blip r:embed="rId153"/>
                <a:stretch>
                  <a:fillRect/>
                </a:stretch>
              </p:blipFill>
              <p:spPr>
                <a:xfrm>
                  <a:off x="10756093" y="2109432"/>
                  <a:ext cx="242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2102" name="Freihand 212101">
                  <a:extLst>
                    <a:ext uri="{FF2B5EF4-FFF2-40B4-BE49-F238E27FC236}">
                      <a16:creationId xmlns:a16="http://schemas.microsoft.com/office/drawing/2014/main" id="{56F50857-9B78-4BC2-8B2D-812BE69D2855}"/>
                    </a:ext>
                  </a:extLst>
                </p14:cNvPr>
                <p14:cNvContentPartPr/>
                <p14:nvPr/>
              </p14:nvContentPartPr>
              <p14:xfrm>
                <a:off x="10971733" y="2087472"/>
                <a:ext cx="73080" cy="130320"/>
              </p14:xfrm>
            </p:contentPart>
          </mc:Choice>
          <mc:Fallback>
            <p:pic>
              <p:nvPicPr>
                <p:cNvPr id="212102" name="Freihand 212101">
                  <a:extLst>
                    <a:ext uri="{FF2B5EF4-FFF2-40B4-BE49-F238E27FC236}">
                      <a16:creationId xmlns:a16="http://schemas.microsoft.com/office/drawing/2014/main" id="{56F50857-9B78-4BC2-8B2D-812BE69D2855}"/>
                    </a:ext>
                  </a:extLst>
                </p:cNvPr>
                <p:cNvPicPr/>
                <p:nvPr/>
              </p:nvPicPr>
              <p:blipFill>
                <a:blip r:embed="rId155"/>
                <a:stretch>
                  <a:fillRect/>
                </a:stretch>
              </p:blipFill>
              <p:spPr>
                <a:xfrm>
                  <a:off x="10967413" y="2083152"/>
                  <a:ext cx="81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2103" name="Freihand 212102">
                  <a:extLst>
                    <a:ext uri="{FF2B5EF4-FFF2-40B4-BE49-F238E27FC236}">
                      <a16:creationId xmlns:a16="http://schemas.microsoft.com/office/drawing/2014/main" id="{D59C5055-286B-408D-AB95-757047DB28C4}"/>
                    </a:ext>
                  </a:extLst>
                </p14:cNvPr>
                <p14:cNvContentPartPr/>
                <p14:nvPr/>
              </p14:nvContentPartPr>
              <p14:xfrm>
                <a:off x="11026093" y="2145792"/>
                <a:ext cx="105120" cy="74520"/>
              </p14:xfrm>
            </p:contentPart>
          </mc:Choice>
          <mc:Fallback>
            <p:pic>
              <p:nvPicPr>
                <p:cNvPr id="212103" name="Freihand 212102">
                  <a:extLst>
                    <a:ext uri="{FF2B5EF4-FFF2-40B4-BE49-F238E27FC236}">
                      <a16:creationId xmlns:a16="http://schemas.microsoft.com/office/drawing/2014/main" id="{D59C5055-286B-408D-AB95-757047DB28C4}"/>
                    </a:ext>
                  </a:extLst>
                </p:cNvPr>
                <p:cNvPicPr/>
                <p:nvPr/>
              </p:nvPicPr>
              <p:blipFill>
                <a:blip r:embed="rId157"/>
                <a:stretch>
                  <a:fillRect/>
                </a:stretch>
              </p:blipFill>
              <p:spPr>
                <a:xfrm>
                  <a:off x="11021773" y="2141472"/>
                  <a:ext cx="113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2104" name="Freihand 212103">
                  <a:extLst>
                    <a:ext uri="{FF2B5EF4-FFF2-40B4-BE49-F238E27FC236}">
                      <a16:creationId xmlns:a16="http://schemas.microsoft.com/office/drawing/2014/main" id="{B035892B-0E07-4CC9-AD20-598F64047B9E}"/>
                    </a:ext>
                  </a:extLst>
                </p14:cNvPr>
                <p14:cNvContentPartPr/>
                <p14:nvPr/>
              </p14:nvContentPartPr>
              <p14:xfrm>
                <a:off x="11135533" y="2062632"/>
                <a:ext cx="143640" cy="155160"/>
              </p14:xfrm>
            </p:contentPart>
          </mc:Choice>
          <mc:Fallback>
            <p:pic>
              <p:nvPicPr>
                <p:cNvPr id="212104" name="Freihand 212103">
                  <a:extLst>
                    <a:ext uri="{FF2B5EF4-FFF2-40B4-BE49-F238E27FC236}">
                      <a16:creationId xmlns:a16="http://schemas.microsoft.com/office/drawing/2014/main" id="{B035892B-0E07-4CC9-AD20-598F64047B9E}"/>
                    </a:ext>
                  </a:extLst>
                </p:cNvPr>
                <p:cNvPicPr/>
                <p:nvPr/>
              </p:nvPicPr>
              <p:blipFill>
                <a:blip r:embed="rId159"/>
                <a:stretch>
                  <a:fillRect/>
                </a:stretch>
              </p:blipFill>
              <p:spPr>
                <a:xfrm>
                  <a:off x="11131213" y="2058312"/>
                  <a:ext cx="152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2105" name="Freihand 212104">
                  <a:extLst>
                    <a:ext uri="{FF2B5EF4-FFF2-40B4-BE49-F238E27FC236}">
                      <a16:creationId xmlns:a16="http://schemas.microsoft.com/office/drawing/2014/main" id="{61D4A558-0E7F-4429-A87E-84147C7F27F7}"/>
                    </a:ext>
                  </a:extLst>
                </p14:cNvPr>
                <p14:cNvContentPartPr/>
                <p14:nvPr/>
              </p14:nvContentPartPr>
              <p14:xfrm>
                <a:off x="11265853" y="2087472"/>
                <a:ext cx="136800" cy="240120"/>
              </p14:xfrm>
            </p:contentPart>
          </mc:Choice>
          <mc:Fallback>
            <p:pic>
              <p:nvPicPr>
                <p:cNvPr id="212105" name="Freihand 212104">
                  <a:extLst>
                    <a:ext uri="{FF2B5EF4-FFF2-40B4-BE49-F238E27FC236}">
                      <a16:creationId xmlns:a16="http://schemas.microsoft.com/office/drawing/2014/main" id="{61D4A558-0E7F-4429-A87E-84147C7F27F7}"/>
                    </a:ext>
                  </a:extLst>
                </p:cNvPr>
                <p:cNvPicPr/>
                <p:nvPr/>
              </p:nvPicPr>
              <p:blipFill>
                <a:blip r:embed="rId161"/>
                <a:stretch>
                  <a:fillRect/>
                </a:stretch>
              </p:blipFill>
              <p:spPr>
                <a:xfrm>
                  <a:off x="11261533" y="2083152"/>
                  <a:ext cx="1454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2106" name="Freihand 212105">
                  <a:extLst>
                    <a:ext uri="{FF2B5EF4-FFF2-40B4-BE49-F238E27FC236}">
                      <a16:creationId xmlns:a16="http://schemas.microsoft.com/office/drawing/2014/main" id="{4AA99565-8C6E-4F62-91FB-0174DE9DB268}"/>
                    </a:ext>
                  </a:extLst>
                </p14:cNvPr>
                <p14:cNvContentPartPr/>
                <p14:nvPr/>
              </p14:nvContentPartPr>
              <p14:xfrm>
                <a:off x="11417413" y="2085672"/>
                <a:ext cx="74520" cy="107280"/>
              </p14:xfrm>
            </p:contentPart>
          </mc:Choice>
          <mc:Fallback>
            <p:pic>
              <p:nvPicPr>
                <p:cNvPr id="212106" name="Freihand 212105">
                  <a:extLst>
                    <a:ext uri="{FF2B5EF4-FFF2-40B4-BE49-F238E27FC236}">
                      <a16:creationId xmlns:a16="http://schemas.microsoft.com/office/drawing/2014/main" id="{4AA99565-8C6E-4F62-91FB-0174DE9DB268}"/>
                    </a:ext>
                  </a:extLst>
                </p:cNvPr>
                <p:cNvPicPr/>
                <p:nvPr/>
              </p:nvPicPr>
              <p:blipFill>
                <a:blip r:embed="rId163"/>
                <a:stretch>
                  <a:fillRect/>
                </a:stretch>
              </p:blipFill>
              <p:spPr>
                <a:xfrm>
                  <a:off x="11413093" y="2081352"/>
                  <a:ext cx="83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2107" name="Freihand 212106">
                  <a:extLst>
                    <a:ext uri="{FF2B5EF4-FFF2-40B4-BE49-F238E27FC236}">
                      <a16:creationId xmlns:a16="http://schemas.microsoft.com/office/drawing/2014/main" id="{22C6086F-1F4D-4786-9FCD-D551256B6C0B}"/>
                    </a:ext>
                  </a:extLst>
                </p14:cNvPr>
                <p14:cNvContentPartPr/>
                <p14:nvPr/>
              </p14:nvContentPartPr>
              <p14:xfrm>
                <a:off x="11496253" y="2088192"/>
                <a:ext cx="282960" cy="54720"/>
              </p14:xfrm>
            </p:contentPart>
          </mc:Choice>
          <mc:Fallback>
            <p:pic>
              <p:nvPicPr>
                <p:cNvPr id="212107" name="Freihand 212106">
                  <a:extLst>
                    <a:ext uri="{FF2B5EF4-FFF2-40B4-BE49-F238E27FC236}">
                      <a16:creationId xmlns:a16="http://schemas.microsoft.com/office/drawing/2014/main" id="{22C6086F-1F4D-4786-9FCD-D551256B6C0B}"/>
                    </a:ext>
                  </a:extLst>
                </p:cNvPr>
                <p:cNvPicPr/>
                <p:nvPr/>
              </p:nvPicPr>
              <p:blipFill>
                <a:blip r:embed="rId165"/>
                <a:stretch>
                  <a:fillRect/>
                </a:stretch>
              </p:blipFill>
              <p:spPr>
                <a:xfrm>
                  <a:off x="11491933" y="2083872"/>
                  <a:ext cx="291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2108" name="Freihand 212107">
                  <a:extLst>
                    <a:ext uri="{FF2B5EF4-FFF2-40B4-BE49-F238E27FC236}">
                      <a16:creationId xmlns:a16="http://schemas.microsoft.com/office/drawing/2014/main" id="{94ABFF94-BAF8-4E94-934F-53C3C50552EE}"/>
                    </a:ext>
                  </a:extLst>
                </p14:cNvPr>
                <p14:cNvContentPartPr/>
                <p14:nvPr/>
              </p14:nvContentPartPr>
              <p14:xfrm>
                <a:off x="11836093" y="2053632"/>
                <a:ext cx="14040" cy="75960"/>
              </p14:xfrm>
            </p:contentPart>
          </mc:Choice>
          <mc:Fallback>
            <p:pic>
              <p:nvPicPr>
                <p:cNvPr id="212108" name="Freihand 212107">
                  <a:extLst>
                    <a:ext uri="{FF2B5EF4-FFF2-40B4-BE49-F238E27FC236}">
                      <a16:creationId xmlns:a16="http://schemas.microsoft.com/office/drawing/2014/main" id="{94ABFF94-BAF8-4E94-934F-53C3C50552EE}"/>
                    </a:ext>
                  </a:extLst>
                </p:cNvPr>
                <p:cNvPicPr/>
                <p:nvPr/>
              </p:nvPicPr>
              <p:blipFill>
                <a:blip r:embed="rId167"/>
                <a:stretch>
                  <a:fillRect/>
                </a:stretch>
              </p:blipFill>
              <p:spPr>
                <a:xfrm>
                  <a:off x="11831773" y="2049312"/>
                  <a:ext cx="22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2109" name="Freihand 212108">
                  <a:extLst>
                    <a:ext uri="{FF2B5EF4-FFF2-40B4-BE49-F238E27FC236}">
                      <a16:creationId xmlns:a16="http://schemas.microsoft.com/office/drawing/2014/main" id="{B798BDAD-002E-4C67-852D-85FC05C91B5E}"/>
                    </a:ext>
                  </a:extLst>
                </p14:cNvPr>
                <p14:cNvContentPartPr/>
                <p14:nvPr/>
              </p14:nvContentPartPr>
              <p14:xfrm>
                <a:off x="11882533" y="2026632"/>
                <a:ext cx="83160" cy="96120"/>
              </p14:xfrm>
            </p:contentPart>
          </mc:Choice>
          <mc:Fallback>
            <p:pic>
              <p:nvPicPr>
                <p:cNvPr id="212109" name="Freihand 212108">
                  <a:extLst>
                    <a:ext uri="{FF2B5EF4-FFF2-40B4-BE49-F238E27FC236}">
                      <a16:creationId xmlns:a16="http://schemas.microsoft.com/office/drawing/2014/main" id="{B798BDAD-002E-4C67-852D-85FC05C91B5E}"/>
                    </a:ext>
                  </a:extLst>
                </p:cNvPr>
                <p:cNvPicPr/>
                <p:nvPr/>
              </p:nvPicPr>
              <p:blipFill>
                <a:blip r:embed="rId169"/>
                <a:stretch>
                  <a:fillRect/>
                </a:stretch>
              </p:blipFill>
              <p:spPr>
                <a:xfrm>
                  <a:off x="11878213" y="2022312"/>
                  <a:ext cx="91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2110" name="Freihand 212109">
                  <a:extLst>
                    <a:ext uri="{FF2B5EF4-FFF2-40B4-BE49-F238E27FC236}">
                      <a16:creationId xmlns:a16="http://schemas.microsoft.com/office/drawing/2014/main" id="{84D1C731-9533-4282-B364-769C219AC451}"/>
                    </a:ext>
                  </a:extLst>
                </p14:cNvPr>
                <p14:cNvContentPartPr/>
                <p14:nvPr/>
              </p14:nvContentPartPr>
              <p14:xfrm>
                <a:off x="11881813" y="1960032"/>
                <a:ext cx="360" cy="360"/>
              </p14:xfrm>
            </p:contentPart>
          </mc:Choice>
          <mc:Fallback>
            <p:pic>
              <p:nvPicPr>
                <p:cNvPr id="212110" name="Freihand 212109">
                  <a:extLst>
                    <a:ext uri="{FF2B5EF4-FFF2-40B4-BE49-F238E27FC236}">
                      <a16:creationId xmlns:a16="http://schemas.microsoft.com/office/drawing/2014/main" id="{84D1C731-9533-4282-B364-769C219AC451}"/>
                    </a:ext>
                  </a:extLst>
                </p:cNvPr>
                <p:cNvPicPr/>
                <p:nvPr/>
              </p:nvPicPr>
              <p:blipFill>
                <a:blip r:embed="rId73"/>
                <a:stretch>
                  <a:fillRect/>
                </a:stretch>
              </p:blipFill>
              <p:spPr>
                <a:xfrm>
                  <a:off x="11877493" y="1955712"/>
                  <a:ext cx="9000" cy="9000"/>
                </a:xfrm>
                <a:prstGeom prst="rect">
                  <a:avLst/>
                </a:prstGeom>
              </p:spPr>
            </p:pic>
          </mc:Fallback>
        </mc:AlternateContent>
      </p:grpSp>
      <p:grpSp>
        <p:nvGrpSpPr>
          <p:cNvPr id="212162" name="Gruppieren 212161">
            <a:extLst>
              <a:ext uri="{FF2B5EF4-FFF2-40B4-BE49-F238E27FC236}">
                <a16:creationId xmlns:a16="http://schemas.microsoft.com/office/drawing/2014/main" id="{207C47C9-B372-4186-9915-B6DC419F18E0}"/>
              </a:ext>
            </a:extLst>
          </p:cNvPr>
          <p:cNvGrpSpPr/>
          <p:nvPr/>
        </p:nvGrpSpPr>
        <p:grpSpPr>
          <a:xfrm>
            <a:off x="9785173" y="2542872"/>
            <a:ext cx="2320920" cy="1316520"/>
            <a:chOff x="9785173" y="2542872"/>
            <a:chExt cx="2320920" cy="1316520"/>
          </a:xfrm>
        </p:grpSpPr>
        <mc:AlternateContent xmlns:mc="http://schemas.openxmlformats.org/markup-compatibility/2006">
          <mc:Choice xmlns:p14="http://schemas.microsoft.com/office/powerpoint/2010/main" Requires="p14">
            <p:contentPart p14:bwMode="auto" r:id="rId171">
              <p14:nvContentPartPr>
                <p14:cNvPr id="212112" name="Freihand 212111">
                  <a:extLst>
                    <a:ext uri="{FF2B5EF4-FFF2-40B4-BE49-F238E27FC236}">
                      <a16:creationId xmlns:a16="http://schemas.microsoft.com/office/drawing/2014/main" id="{22F2AEC0-2675-4AD1-A4ED-CEBF52931DBC}"/>
                    </a:ext>
                  </a:extLst>
                </p14:cNvPr>
                <p14:cNvContentPartPr/>
                <p14:nvPr/>
              </p14:nvContentPartPr>
              <p14:xfrm>
                <a:off x="10285573" y="2547192"/>
                <a:ext cx="115920" cy="187200"/>
              </p14:xfrm>
            </p:contentPart>
          </mc:Choice>
          <mc:Fallback>
            <p:pic>
              <p:nvPicPr>
                <p:cNvPr id="212112" name="Freihand 212111">
                  <a:extLst>
                    <a:ext uri="{FF2B5EF4-FFF2-40B4-BE49-F238E27FC236}">
                      <a16:creationId xmlns:a16="http://schemas.microsoft.com/office/drawing/2014/main" id="{22F2AEC0-2675-4AD1-A4ED-CEBF52931DBC}"/>
                    </a:ext>
                  </a:extLst>
                </p:cNvPr>
                <p:cNvPicPr/>
                <p:nvPr/>
              </p:nvPicPr>
              <p:blipFill>
                <a:blip r:embed="rId172"/>
                <a:stretch>
                  <a:fillRect/>
                </a:stretch>
              </p:blipFill>
              <p:spPr>
                <a:xfrm>
                  <a:off x="10281253" y="2542872"/>
                  <a:ext cx="124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2113" name="Freihand 212112">
                  <a:extLst>
                    <a:ext uri="{FF2B5EF4-FFF2-40B4-BE49-F238E27FC236}">
                      <a16:creationId xmlns:a16="http://schemas.microsoft.com/office/drawing/2014/main" id="{BD5DF9F2-7080-480A-8E88-F79F23479DAC}"/>
                    </a:ext>
                  </a:extLst>
                </p14:cNvPr>
                <p14:cNvContentPartPr/>
                <p14:nvPr/>
              </p14:nvContentPartPr>
              <p14:xfrm>
                <a:off x="10161013" y="2542872"/>
                <a:ext cx="246600" cy="317520"/>
              </p14:xfrm>
            </p:contentPart>
          </mc:Choice>
          <mc:Fallback>
            <p:pic>
              <p:nvPicPr>
                <p:cNvPr id="212113" name="Freihand 212112">
                  <a:extLst>
                    <a:ext uri="{FF2B5EF4-FFF2-40B4-BE49-F238E27FC236}">
                      <a16:creationId xmlns:a16="http://schemas.microsoft.com/office/drawing/2014/main" id="{BD5DF9F2-7080-480A-8E88-F79F23479DAC}"/>
                    </a:ext>
                  </a:extLst>
                </p:cNvPr>
                <p:cNvPicPr/>
                <p:nvPr/>
              </p:nvPicPr>
              <p:blipFill>
                <a:blip r:embed="rId174"/>
                <a:stretch>
                  <a:fillRect/>
                </a:stretch>
              </p:blipFill>
              <p:spPr>
                <a:xfrm>
                  <a:off x="10156693" y="2538552"/>
                  <a:ext cx="2552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2115" name="Freihand 212114">
                  <a:extLst>
                    <a:ext uri="{FF2B5EF4-FFF2-40B4-BE49-F238E27FC236}">
                      <a16:creationId xmlns:a16="http://schemas.microsoft.com/office/drawing/2014/main" id="{B0A053BD-AABB-46EF-BC68-01767C091F07}"/>
                    </a:ext>
                  </a:extLst>
                </p14:cNvPr>
                <p14:cNvContentPartPr/>
                <p14:nvPr/>
              </p14:nvContentPartPr>
              <p14:xfrm>
                <a:off x="9785173" y="2965152"/>
                <a:ext cx="230400" cy="121680"/>
              </p14:xfrm>
            </p:contentPart>
          </mc:Choice>
          <mc:Fallback>
            <p:pic>
              <p:nvPicPr>
                <p:cNvPr id="212115" name="Freihand 212114">
                  <a:extLst>
                    <a:ext uri="{FF2B5EF4-FFF2-40B4-BE49-F238E27FC236}">
                      <a16:creationId xmlns:a16="http://schemas.microsoft.com/office/drawing/2014/main" id="{B0A053BD-AABB-46EF-BC68-01767C091F07}"/>
                    </a:ext>
                  </a:extLst>
                </p:cNvPr>
                <p:cNvPicPr/>
                <p:nvPr/>
              </p:nvPicPr>
              <p:blipFill>
                <a:blip r:embed="rId176"/>
                <a:stretch>
                  <a:fillRect/>
                </a:stretch>
              </p:blipFill>
              <p:spPr>
                <a:xfrm>
                  <a:off x="9780853" y="2960832"/>
                  <a:ext cx="239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2116" name="Freihand 212115">
                  <a:extLst>
                    <a:ext uri="{FF2B5EF4-FFF2-40B4-BE49-F238E27FC236}">
                      <a16:creationId xmlns:a16="http://schemas.microsoft.com/office/drawing/2014/main" id="{9A16FEDF-ACF9-4745-9591-C07BB322DB32}"/>
                    </a:ext>
                  </a:extLst>
                </p14:cNvPr>
                <p14:cNvContentPartPr/>
                <p14:nvPr/>
              </p14:nvContentPartPr>
              <p14:xfrm>
                <a:off x="10020253" y="2894952"/>
                <a:ext cx="118440" cy="154080"/>
              </p14:xfrm>
            </p:contentPart>
          </mc:Choice>
          <mc:Fallback>
            <p:pic>
              <p:nvPicPr>
                <p:cNvPr id="212116" name="Freihand 212115">
                  <a:extLst>
                    <a:ext uri="{FF2B5EF4-FFF2-40B4-BE49-F238E27FC236}">
                      <a16:creationId xmlns:a16="http://schemas.microsoft.com/office/drawing/2014/main" id="{9A16FEDF-ACF9-4745-9591-C07BB322DB32}"/>
                    </a:ext>
                  </a:extLst>
                </p:cNvPr>
                <p:cNvPicPr/>
                <p:nvPr/>
              </p:nvPicPr>
              <p:blipFill>
                <a:blip r:embed="rId178"/>
                <a:stretch>
                  <a:fillRect/>
                </a:stretch>
              </p:blipFill>
              <p:spPr>
                <a:xfrm>
                  <a:off x="10015933" y="2890632"/>
                  <a:ext cx="127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2118" name="Freihand 212117">
                  <a:extLst>
                    <a:ext uri="{FF2B5EF4-FFF2-40B4-BE49-F238E27FC236}">
                      <a16:creationId xmlns:a16="http://schemas.microsoft.com/office/drawing/2014/main" id="{A104CCE3-864F-4E06-BE1B-1748F4EDBADB}"/>
                    </a:ext>
                  </a:extLst>
                </p14:cNvPr>
                <p14:cNvContentPartPr/>
                <p14:nvPr/>
              </p14:nvContentPartPr>
              <p14:xfrm>
                <a:off x="10266133" y="2889192"/>
                <a:ext cx="221400" cy="119160"/>
              </p14:xfrm>
            </p:contentPart>
          </mc:Choice>
          <mc:Fallback>
            <p:pic>
              <p:nvPicPr>
                <p:cNvPr id="212118" name="Freihand 212117">
                  <a:extLst>
                    <a:ext uri="{FF2B5EF4-FFF2-40B4-BE49-F238E27FC236}">
                      <a16:creationId xmlns:a16="http://schemas.microsoft.com/office/drawing/2014/main" id="{A104CCE3-864F-4E06-BE1B-1748F4EDBADB}"/>
                    </a:ext>
                  </a:extLst>
                </p:cNvPr>
                <p:cNvPicPr/>
                <p:nvPr/>
              </p:nvPicPr>
              <p:blipFill>
                <a:blip r:embed="rId180"/>
                <a:stretch>
                  <a:fillRect/>
                </a:stretch>
              </p:blipFill>
              <p:spPr>
                <a:xfrm>
                  <a:off x="10261813" y="2884872"/>
                  <a:ext cx="230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2119" name="Freihand 212118">
                  <a:extLst>
                    <a:ext uri="{FF2B5EF4-FFF2-40B4-BE49-F238E27FC236}">
                      <a16:creationId xmlns:a16="http://schemas.microsoft.com/office/drawing/2014/main" id="{20033B95-A91D-447B-8078-E28A1725CC69}"/>
                    </a:ext>
                  </a:extLst>
                </p14:cNvPr>
                <p14:cNvContentPartPr/>
                <p14:nvPr/>
              </p14:nvContentPartPr>
              <p14:xfrm>
                <a:off x="10445773" y="2850312"/>
                <a:ext cx="18360" cy="4320"/>
              </p14:xfrm>
            </p:contentPart>
          </mc:Choice>
          <mc:Fallback>
            <p:pic>
              <p:nvPicPr>
                <p:cNvPr id="212119" name="Freihand 212118">
                  <a:extLst>
                    <a:ext uri="{FF2B5EF4-FFF2-40B4-BE49-F238E27FC236}">
                      <a16:creationId xmlns:a16="http://schemas.microsoft.com/office/drawing/2014/main" id="{20033B95-A91D-447B-8078-E28A1725CC69}"/>
                    </a:ext>
                  </a:extLst>
                </p:cNvPr>
                <p:cNvPicPr/>
                <p:nvPr/>
              </p:nvPicPr>
              <p:blipFill>
                <a:blip r:embed="rId182"/>
                <a:stretch>
                  <a:fillRect/>
                </a:stretch>
              </p:blipFill>
              <p:spPr>
                <a:xfrm>
                  <a:off x="10441453" y="2845992"/>
                  <a:ext cx="27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2120" name="Freihand 212119">
                  <a:extLst>
                    <a:ext uri="{FF2B5EF4-FFF2-40B4-BE49-F238E27FC236}">
                      <a16:creationId xmlns:a16="http://schemas.microsoft.com/office/drawing/2014/main" id="{006C3D8C-7CDB-4904-9E85-D9E7F015469C}"/>
                    </a:ext>
                  </a:extLst>
                </p14:cNvPr>
                <p14:cNvContentPartPr/>
                <p14:nvPr/>
              </p14:nvContentPartPr>
              <p14:xfrm>
                <a:off x="10500493" y="2818272"/>
                <a:ext cx="91440" cy="159480"/>
              </p14:xfrm>
            </p:contentPart>
          </mc:Choice>
          <mc:Fallback>
            <p:pic>
              <p:nvPicPr>
                <p:cNvPr id="212120" name="Freihand 212119">
                  <a:extLst>
                    <a:ext uri="{FF2B5EF4-FFF2-40B4-BE49-F238E27FC236}">
                      <a16:creationId xmlns:a16="http://schemas.microsoft.com/office/drawing/2014/main" id="{006C3D8C-7CDB-4904-9E85-D9E7F015469C}"/>
                    </a:ext>
                  </a:extLst>
                </p:cNvPr>
                <p:cNvPicPr/>
                <p:nvPr/>
              </p:nvPicPr>
              <p:blipFill>
                <a:blip r:embed="rId184"/>
                <a:stretch>
                  <a:fillRect/>
                </a:stretch>
              </p:blipFill>
              <p:spPr>
                <a:xfrm>
                  <a:off x="10496173" y="2813952"/>
                  <a:ext cx="100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2121" name="Freihand 212120">
                  <a:extLst>
                    <a:ext uri="{FF2B5EF4-FFF2-40B4-BE49-F238E27FC236}">
                      <a16:creationId xmlns:a16="http://schemas.microsoft.com/office/drawing/2014/main" id="{14A1941E-7AF0-4091-86F4-DC6B42D1C83A}"/>
                    </a:ext>
                  </a:extLst>
                </p14:cNvPr>
                <p14:cNvContentPartPr/>
                <p14:nvPr/>
              </p14:nvContentPartPr>
              <p14:xfrm>
                <a:off x="10629373" y="2781912"/>
                <a:ext cx="137520" cy="192960"/>
              </p14:xfrm>
            </p:contentPart>
          </mc:Choice>
          <mc:Fallback>
            <p:pic>
              <p:nvPicPr>
                <p:cNvPr id="212121" name="Freihand 212120">
                  <a:extLst>
                    <a:ext uri="{FF2B5EF4-FFF2-40B4-BE49-F238E27FC236}">
                      <a16:creationId xmlns:a16="http://schemas.microsoft.com/office/drawing/2014/main" id="{14A1941E-7AF0-4091-86F4-DC6B42D1C83A}"/>
                    </a:ext>
                  </a:extLst>
                </p:cNvPr>
                <p:cNvPicPr/>
                <p:nvPr/>
              </p:nvPicPr>
              <p:blipFill>
                <a:blip r:embed="rId186"/>
                <a:stretch>
                  <a:fillRect/>
                </a:stretch>
              </p:blipFill>
              <p:spPr>
                <a:xfrm>
                  <a:off x="10625053" y="2777592"/>
                  <a:ext cx="146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2122" name="Freihand 212121">
                  <a:extLst>
                    <a:ext uri="{FF2B5EF4-FFF2-40B4-BE49-F238E27FC236}">
                      <a16:creationId xmlns:a16="http://schemas.microsoft.com/office/drawing/2014/main" id="{B0082584-9BA1-4B84-9981-80658E94629C}"/>
                    </a:ext>
                  </a:extLst>
                </p14:cNvPr>
                <p14:cNvContentPartPr/>
                <p14:nvPr/>
              </p14:nvContentPartPr>
              <p14:xfrm>
                <a:off x="10834933" y="2861472"/>
                <a:ext cx="206640" cy="96840"/>
              </p14:xfrm>
            </p:contentPart>
          </mc:Choice>
          <mc:Fallback>
            <p:pic>
              <p:nvPicPr>
                <p:cNvPr id="212122" name="Freihand 212121">
                  <a:extLst>
                    <a:ext uri="{FF2B5EF4-FFF2-40B4-BE49-F238E27FC236}">
                      <a16:creationId xmlns:a16="http://schemas.microsoft.com/office/drawing/2014/main" id="{B0082584-9BA1-4B84-9981-80658E94629C}"/>
                    </a:ext>
                  </a:extLst>
                </p:cNvPr>
                <p:cNvPicPr/>
                <p:nvPr/>
              </p:nvPicPr>
              <p:blipFill>
                <a:blip r:embed="rId188"/>
                <a:stretch>
                  <a:fillRect/>
                </a:stretch>
              </p:blipFill>
              <p:spPr>
                <a:xfrm>
                  <a:off x="10830613" y="2857152"/>
                  <a:ext cx="215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2123" name="Freihand 212122">
                  <a:extLst>
                    <a:ext uri="{FF2B5EF4-FFF2-40B4-BE49-F238E27FC236}">
                      <a16:creationId xmlns:a16="http://schemas.microsoft.com/office/drawing/2014/main" id="{57CA7D50-E353-4844-818B-63C5D4C26844}"/>
                    </a:ext>
                  </a:extLst>
                </p14:cNvPr>
                <p14:cNvContentPartPr/>
                <p14:nvPr/>
              </p14:nvContentPartPr>
              <p14:xfrm>
                <a:off x="10978213" y="2754552"/>
                <a:ext cx="17640" cy="33840"/>
              </p14:xfrm>
            </p:contentPart>
          </mc:Choice>
          <mc:Fallback>
            <p:pic>
              <p:nvPicPr>
                <p:cNvPr id="212123" name="Freihand 212122">
                  <a:extLst>
                    <a:ext uri="{FF2B5EF4-FFF2-40B4-BE49-F238E27FC236}">
                      <a16:creationId xmlns:a16="http://schemas.microsoft.com/office/drawing/2014/main" id="{57CA7D50-E353-4844-818B-63C5D4C26844}"/>
                    </a:ext>
                  </a:extLst>
                </p:cNvPr>
                <p:cNvPicPr/>
                <p:nvPr/>
              </p:nvPicPr>
              <p:blipFill>
                <a:blip r:embed="rId190"/>
                <a:stretch>
                  <a:fillRect/>
                </a:stretch>
              </p:blipFill>
              <p:spPr>
                <a:xfrm>
                  <a:off x="10973893" y="2750232"/>
                  <a:ext cx="262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2124" name="Freihand 212123">
                  <a:extLst>
                    <a:ext uri="{FF2B5EF4-FFF2-40B4-BE49-F238E27FC236}">
                      <a16:creationId xmlns:a16="http://schemas.microsoft.com/office/drawing/2014/main" id="{830F9EA3-E06C-4046-8089-745BEDD3CA44}"/>
                    </a:ext>
                  </a:extLst>
                </p14:cNvPr>
                <p14:cNvContentPartPr/>
                <p14:nvPr/>
              </p14:nvContentPartPr>
              <p14:xfrm>
                <a:off x="11060293" y="2813232"/>
                <a:ext cx="254160" cy="111960"/>
              </p14:xfrm>
            </p:contentPart>
          </mc:Choice>
          <mc:Fallback>
            <p:pic>
              <p:nvPicPr>
                <p:cNvPr id="212124" name="Freihand 212123">
                  <a:extLst>
                    <a:ext uri="{FF2B5EF4-FFF2-40B4-BE49-F238E27FC236}">
                      <a16:creationId xmlns:a16="http://schemas.microsoft.com/office/drawing/2014/main" id="{830F9EA3-E06C-4046-8089-745BEDD3CA44}"/>
                    </a:ext>
                  </a:extLst>
                </p:cNvPr>
                <p:cNvPicPr/>
                <p:nvPr/>
              </p:nvPicPr>
              <p:blipFill>
                <a:blip r:embed="rId192"/>
                <a:stretch>
                  <a:fillRect/>
                </a:stretch>
              </p:blipFill>
              <p:spPr>
                <a:xfrm>
                  <a:off x="11055973" y="2808912"/>
                  <a:ext cx="262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2125" name="Freihand 212124">
                  <a:extLst>
                    <a:ext uri="{FF2B5EF4-FFF2-40B4-BE49-F238E27FC236}">
                      <a16:creationId xmlns:a16="http://schemas.microsoft.com/office/drawing/2014/main" id="{44FE07F0-52B3-4915-91A3-604044B9A70A}"/>
                    </a:ext>
                  </a:extLst>
                </p14:cNvPr>
                <p14:cNvContentPartPr/>
                <p14:nvPr/>
              </p14:nvContentPartPr>
              <p14:xfrm>
                <a:off x="11294653" y="2800272"/>
                <a:ext cx="119520" cy="84960"/>
              </p14:xfrm>
            </p:contentPart>
          </mc:Choice>
          <mc:Fallback>
            <p:pic>
              <p:nvPicPr>
                <p:cNvPr id="212125" name="Freihand 212124">
                  <a:extLst>
                    <a:ext uri="{FF2B5EF4-FFF2-40B4-BE49-F238E27FC236}">
                      <a16:creationId xmlns:a16="http://schemas.microsoft.com/office/drawing/2014/main" id="{44FE07F0-52B3-4915-91A3-604044B9A70A}"/>
                    </a:ext>
                  </a:extLst>
                </p:cNvPr>
                <p:cNvPicPr/>
                <p:nvPr/>
              </p:nvPicPr>
              <p:blipFill>
                <a:blip r:embed="rId194"/>
                <a:stretch>
                  <a:fillRect/>
                </a:stretch>
              </p:blipFill>
              <p:spPr>
                <a:xfrm>
                  <a:off x="11290333" y="2795952"/>
                  <a:ext cx="128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2126" name="Freihand 212125">
                  <a:extLst>
                    <a:ext uri="{FF2B5EF4-FFF2-40B4-BE49-F238E27FC236}">
                      <a16:creationId xmlns:a16="http://schemas.microsoft.com/office/drawing/2014/main" id="{C54C7C4A-CF51-499C-98B4-1CA07877444F}"/>
                    </a:ext>
                  </a:extLst>
                </p14:cNvPr>
                <p14:cNvContentPartPr/>
                <p14:nvPr/>
              </p14:nvContentPartPr>
              <p14:xfrm>
                <a:off x="11427493" y="2744112"/>
                <a:ext cx="40680" cy="139320"/>
              </p14:xfrm>
            </p:contentPart>
          </mc:Choice>
          <mc:Fallback>
            <p:pic>
              <p:nvPicPr>
                <p:cNvPr id="212126" name="Freihand 212125">
                  <a:extLst>
                    <a:ext uri="{FF2B5EF4-FFF2-40B4-BE49-F238E27FC236}">
                      <a16:creationId xmlns:a16="http://schemas.microsoft.com/office/drawing/2014/main" id="{C54C7C4A-CF51-499C-98B4-1CA07877444F}"/>
                    </a:ext>
                  </a:extLst>
                </p:cNvPr>
                <p:cNvPicPr/>
                <p:nvPr/>
              </p:nvPicPr>
              <p:blipFill>
                <a:blip r:embed="rId196"/>
                <a:stretch>
                  <a:fillRect/>
                </a:stretch>
              </p:blipFill>
              <p:spPr>
                <a:xfrm>
                  <a:off x="11423173" y="2739792"/>
                  <a:ext cx="49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2127" name="Freihand 212126">
                  <a:extLst>
                    <a:ext uri="{FF2B5EF4-FFF2-40B4-BE49-F238E27FC236}">
                      <a16:creationId xmlns:a16="http://schemas.microsoft.com/office/drawing/2014/main" id="{9F12BEC0-8F83-4EB7-8A23-125B3C3A8F30}"/>
                    </a:ext>
                  </a:extLst>
                </p14:cNvPr>
                <p14:cNvContentPartPr/>
                <p14:nvPr/>
              </p14:nvContentPartPr>
              <p14:xfrm>
                <a:off x="11482213" y="2791632"/>
                <a:ext cx="176040" cy="72360"/>
              </p14:xfrm>
            </p:contentPart>
          </mc:Choice>
          <mc:Fallback>
            <p:pic>
              <p:nvPicPr>
                <p:cNvPr id="212127" name="Freihand 212126">
                  <a:extLst>
                    <a:ext uri="{FF2B5EF4-FFF2-40B4-BE49-F238E27FC236}">
                      <a16:creationId xmlns:a16="http://schemas.microsoft.com/office/drawing/2014/main" id="{9F12BEC0-8F83-4EB7-8A23-125B3C3A8F30}"/>
                    </a:ext>
                  </a:extLst>
                </p:cNvPr>
                <p:cNvPicPr/>
                <p:nvPr/>
              </p:nvPicPr>
              <p:blipFill>
                <a:blip r:embed="rId198"/>
                <a:stretch>
                  <a:fillRect/>
                </a:stretch>
              </p:blipFill>
              <p:spPr>
                <a:xfrm>
                  <a:off x="11477893" y="2787312"/>
                  <a:ext cx="184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2128" name="Freihand 212127">
                  <a:extLst>
                    <a:ext uri="{FF2B5EF4-FFF2-40B4-BE49-F238E27FC236}">
                      <a16:creationId xmlns:a16="http://schemas.microsoft.com/office/drawing/2014/main" id="{7E76819B-6E25-4720-82AC-420F8FB71793}"/>
                    </a:ext>
                  </a:extLst>
                </p14:cNvPr>
                <p14:cNvContentPartPr/>
                <p14:nvPr/>
              </p14:nvContentPartPr>
              <p14:xfrm>
                <a:off x="10089373" y="3173592"/>
                <a:ext cx="116280" cy="167400"/>
              </p14:xfrm>
            </p:contentPart>
          </mc:Choice>
          <mc:Fallback>
            <p:pic>
              <p:nvPicPr>
                <p:cNvPr id="212128" name="Freihand 212127">
                  <a:extLst>
                    <a:ext uri="{FF2B5EF4-FFF2-40B4-BE49-F238E27FC236}">
                      <a16:creationId xmlns:a16="http://schemas.microsoft.com/office/drawing/2014/main" id="{7E76819B-6E25-4720-82AC-420F8FB71793}"/>
                    </a:ext>
                  </a:extLst>
                </p:cNvPr>
                <p:cNvPicPr/>
                <p:nvPr/>
              </p:nvPicPr>
              <p:blipFill>
                <a:blip r:embed="rId200"/>
                <a:stretch>
                  <a:fillRect/>
                </a:stretch>
              </p:blipFill>
              <p:spPr>
                <a:xfrm>
                  <a:off x="10085053" y="3169272"/>
                  <a:ext cx="124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2129" name="Freihand 212128">
                  <a:extLst>
                    <a:ext uri="{FF2B5EF4-FFF2-40B4-BE49-F238E27FC236}">
                      <a16:creationId xmlns:a16="http://schemas.microsoft.com/office/drawing/2014/main" id="{4983342B-C11B-41BC-9516-027BA22422E2}"/>
                    </a:ext>
                  </a:extLst>
                </p14:cNvPr>
                <p14:cNvContentPartPr/>
                <p14:nvPr/>
              </p14:nvContentPartPr>
              <p14:xfrm>
                <a:off x="10223293" y="3134712"/>
                <a:ext cx="428760" cy="183600"/>
              </p14:xfrm>
            </p:contentPart>
          </mc:Choice>
          <mc:Fallback>
            <p:pic>
              <p:nvPicPr>
                <p:cNvPr id="212129" name="Freihand 212128">
                  <a:extLst>
                    <a:ext uri="{FF2B5EF4-FFF2-40B4-BE49-F238E27FC236}">
                      <a16:creationId xmlns:a16="http://schemas.microsoft.com/office/drawing/2014/main" id="{4983342B-C11B-41BC-9516-027BA22422E2}"/>
                    </a:ext>
                  </a:extLst>
                </p:cNvPr>
                <p:cNvPicPr/>
                <p:nvPr/>
              </p:nvPicPr>
              <p:blipFill>
                <a:blip r:embed="rId202"/>
                <a:stretch>
                  <a:fillRect/>
                </a:stretch>
              </p:blipFill>
              <p:spPr>
                <a:xfrm>
                  <a:off x="10218973" y="3130392"/>
                  <a:ext cx="437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2130" name="Freihand 212129">
                  <a:extLst>
                    <a:ext uri="{FF2B5EF4-FFF2-40B4-BE49-F238E27FC236}">
                      <a16:creationId xmlns:a16="http://schemas.microsoft.com/office/drawing/2014/main" id="{7C197B93-8EF2-4447-BFE5-0A501D0E85BC}"/>
                    </a:ext>
                  </a:extLst>
                </p14:cNvPr>
                <p14:cNvContentPartPr/>
                <p14:nvPr/>
              </p14:nvContentPartPr>
              <p14:xfrm>
                <a:off x="10801813" y="3114912"/>
                <a:ext cx="357480" cy="288000"/>
              </p14:xfrm>
            </p:contentPart>
          </mc:Choice>
          <mc:Fallback>
            <p:pic>
              <p:nvPicPr>
                <p:cNvPr id="212130" name="Freihand 212129">
                  <a:extLst>
                    <a:ext uri="{FF2B5EF4-FFF2-40B4-BE49-F238E27FC236}">
                      <a16:creationId xmlns:a16="http://schemas.microsoft.com/office/drawing/2014/main" id="{7C197B93-8EF2-4447-BFE5-0A501D0E85BC}"/>
                    </a:ext>
                  </a:extLst>
                </p:cNvPr>
                <p:cNvPicPr/>
                <p:nvPr/>
              </p:nvPicPr>
              <p:blipFill>
                <a:blip r:embed="rId204"/>
                <a:stretch>
                  <a:fillRect/>
                </a:stretch>
              </p:blipFill>
              <p:spPr>
                <a:xfrm>
                  <a:off x="10797493" y="3110592"/>
                  <a:ext cx="3661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12131" name="Freihand 212130">
                  <a:extLst>
                    <a:ext uri="{FF2B5EF4-FFF2-40B4-BE49-F238E27FC236}">
                      <a16:creationId xmlns:a16="http://schemas.microsoft.com/office/drawing/2014/main" id="{4428080B-BC52-4C35-8F8D-80940D629F8B}"/>
                    </a:ext>
                  </a:extLst>
                </p14:cNvPr>
                <p14:cNvContentPartPr/>
                <p14:nvPr/>
              </p14:nvContentPartPr>
              <p14:xfrm>
                <a:off x="11197093" y="3117432"/>
                <a:ext cx="95760" cy="142200"/>
              </p14:xfrm>
            </p:contentPart>
          </mc:Choice>
          <mc:Fallback>
            <p:pic>
              <p:nvPicPr>
                <p:cNvPr id="212131" name="Freihand 212130">
                  <a:extLst>
                    <a:ext uri="{FF2B5EF4-FFF2-40B4-BE49-F238E27FC236}">
                      <a16:creationId xmlns:a16="http://schemas.microsoft.com/office/drawing/2014/main" id="{4428080B-BC52-4C35-8F8D-80940D629F8B}"/>
                    </a:ext>
                  </a:extLst>
                </p:cNvPr>
                <p:cNvPicPr/>
                <p:nvPr/>
              </p:nvPicPr>
              <p:blipFill>
                <a:blip r:embed="rId206"/>
                <a:stretch>
                  <a:fillRect/>
                </a:stretch>
              </p:blipFill>
              <p:spPr>
                <a:xfrm>
                  <a:off x="11192773" y="3113112"/>
                  <a:ext cx="104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12132" name="Freihand 212131">
                  <a:extLst>
                    <a:ext uri="{FF2B5EF4-FFF2-40B4-BE49-F238E27FC236}">
                      <a16:creationId xmlns:a16="http://schemas.microsoft.com/office/drawing/2014/main" id="{E4881AE6-BCE3-4778-998C-60ADF544DD1F}"/>
                    </a:ext>
                  </a:extLst>
                </p14:cNvPr>
                <p14:cNvContentPartPr/>
                <p14:nvPr/>
              </p14:nvContentPartPr>
              <p14:xfrm>
                <a:off x="11305093" y="3093672"/>
                <a:ext cx="248400" cy="143640"/>
              </p14:xfrm>
            </p:contentPart>
          </mc:Choice>
          <mc:Fallback>
            <p:pic>
              <p:nvPicPr>
                <p:cNvPr id="212132" name="Freihand 212131">
                  <a:extLst>
                    <a:ext uri="{FF2B5EF4-FFF2-40B4-BE49-F238E27FC236}">
                      <a16:creationId xmlns:a16="http://schemas.microsoft.com/office/drawing/2014/main" id="{E4881AE6-BCE3-4778-998C-60ADF544DD1F}"/>
                    </a:ext>
                  </a:extLst>
                </p:cNvPr>
                <p:cNvPicPr/>
                <p:nvPr/>
              </p:nvPicPr>
              <p:blipFill>
                <a:blip r:embed="rId208"/>
                <a:stretch>
                  <a:fillRect/>
                </a:stretch>
              </p:blipFill>
              <p:spPr>
                <a:xfrm>
                  <a:off x="11300773" y="3089352"/>
                  <a:ext cx="257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2133" name="Freihand 212132">
                  <a:extLst>
                    <a:ext uri="{FF2B5EF4-FFF2-40B4-BE49-F238E27FC236}">
                      <a16:creationId xmlns:a16="http://schemas.microsoft.com/office/drawing/2014/main" id="{E1A4686E-C469-456C-96C6-731194B95873}"/>
                    </a:ext>
                  </a:extLst>
                </p14:cNvPr>
                <p14:cNvContentPartPr/>
                <p14:nvPr/>
              </p14:nvContentPartPr>
              <p14:xfrm>
                <a:off x="11548093" y="3058392"/>
                <a:ext cx="74160" cy="115200"/>
              </p14:xfrm>
            </p:contentPart>
          </mc:Choice>
          <mc:Fallback>
            <p:pic>
              <p:nvPicPr>
                <p:cNvPr id="212133" name="Freihand 212132">
                  <a:extLst>
                    <a:ext uri="{FF2B5EF4-FFF2-40B4-BE49-F238E27FC236}">
                      <a16:creationId xmlns:a16="http://schemas.microsoft.com/office/drawing/2014/main" id="{E1A4686E-C469-456C-96C6-731194B95873}"/>
                    </a:ext>
                  </a:extLst>
                </p:cNvPr>
                <p:cNvPicPr/>
                <p:nvPr/>
              </p:nvPicPr>
              <p:blipFill>
                <a:blip r:embed="rId210"/>
                <a:stretch>
                  <a:fillRect/>
                </a:stretch>
              </p:blipFill>
              <p:spPr>
                <a:xfrm>
                  <a:off x="11543773" y="3054072"/>
                  <a:ext cx="82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2134" name="Freihand 212133">
                  <a:extLst>
                    <a:ext uri="{FF2B5EF4-FFF2-40B4-BE49-F238E27FC236}">
                      <a16:creationId xmlns:a16="http://schemas.microsoft.com/office/drawing/2014/main" id="{6B887AF3-1678-4C9E-8ADE-D338CFF2DFDF}"/>
                    </a:ext>
                  </a:extLst>
                </p14:cNvPr>
                <p14:cNvContentPartPr/>
                <p14:nvPr/>
              </p14:nvContentPartPr>
              <p14:xfrm>
                <a:off x="11578333" y="3167112"/>
                <a:ext cx="19800" cy="50400"/>
              </p14:xfrm>
            </p:contentPart>
          </mc:Choice>
          <mc:Fallback>
            <p:pic>
              <p:nvPicPr>
                <p:cNvPr id="212134" name="Freihand 212133">
                  <a:extLst>
                    <a:ext uri="{FF2B5EF4-FFF2-40B4-BE49-F238E27FC236}">
                      <a16:creationId xmlns:a16="http://schemas.microsoft.com/office/drawing/2014/main" id="{6B887AF3-1678-4C9E-8ADE-D338CFF2DFDF}"/>
                    </a:ext>
                  </a:extLst>
                </p:cNvPr>
                <p:cNvPicPr/>
                <p:nvPr/>
              </p:nvPicPr>
              <p:blipFill>
                <a:blip r:embed="rId212"/>
                <a:stretch>
                  <a:fillRect/>
                </a:stretch>
              </p:blipFill>
              <p:spPr>
                <a:xfrm>
                  <a:off x="11574013" y="3162792"/>
                  <a:ext cx="28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2135" name="Freihand 212134">
                  <a:extLst>
                    <a:ext uri="{FF2B5EF4-FFF2-40B4-BE49-F238E27FC236}">
                      <a16:creationId xmlns:a16="http://schemas.microsoft.com/office/drawing/2014/main" id="{B848020F-2CDB-4A6F-8436-FD07257FC77F}"/>
                    </a:ext>
                  </a:extLst>
                </p14:cNvPr>
                <p14:cNvContentPartPr/>
                <p14:nvPr/>
              </p14:nvContentPartPr>
              <p14:xfrm>
                <a:off x="11633053" y="3130392"/>
                <a:ext cx="186120" cy="202320"/>
              </p14:xfrm>
            </p:contentPart>
          </mc:Choice>
          <mc:Fallback>
            <p:pic>
              <p:nvPicPr>
                <p:cNvPr id="212135" name="Freihand 212134">
                  <a:extLst>
                    <a:ext uri="{FF2B5EF4-FFF2-40B4-BE49-F238E27FC236}">
                      <a16:creationId xmlns:a16="http://schemas.microsoft.com/office/drawing/2014/main" id="{B848020F-2CDB-4A6F-8436-FD07257FC77F}"/>
                    </a:ext>
                  </a:extLst>
                </p:cNvPr>
                <p:cNvPicPr/>
                <p:nvPr/>
              </p:nvPicPr>
              <p:blipFill>
                <a:blip r:embed="rId214"/>
                <a:stretch>
                  <a:fillRect/>
                </a:stretch>
              </p:blipFill>
              <p:spPr>
                <a:xfrm>
                  <a:off x="11628733" y="3126072"/>
                  <a:ext cx="194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2136" name="Freihand 212135">
                  <a:extLst>
                    <a:ext uri="{FF2B5EF4-FFF2-40B4-BE49-F238E27FC236}">
                      <a16:creationId xmlns:a16="http://schemas.microsoft.com/office/drawing/2014/main" id="{7EBC3591-AA23-48C3-B6D0-EE3DCF3CFEF5}"/>
                    </a:ext>
                  </a:extLst>
                </p14:cNvPr>
                <p14:cNvContentPartPr/>
                <p14:nvPr/>
              </p14:nvContentPartPr>
              <p14:xfrm>
                <a:off x="10134733" y="3480672"/>
                <a:ext cx="260280" cy="108000"/>
              </p14:xfrm>
            </p:contentPart>
          </mc:Choice>
          <mc:Fallback>
            <p:pic>
              <p:nvPicPr>
                <p:cNvPr id="212136" name="Freihand 212135">
                  <a:extLst>
                    <a:ext uri="{FF2B5EF4-FFF2-40B4-BE49-F238E27FC236}">
                      <a16:creationId xmlns:a16="http://schemas.microsoft.com/office/drawing/2014/main" id="{7EBC3591-AA23-48C3-B6D0-EE3DCF3CFEF5}"/>
                    </a:ext>
                  </a:extLst>
                </p:cNvPr>
                <p:cNvPicPr/>
                <p:nvPr/>
              </p:nvPicPr>
              <p:blipFill>
                <a:blip r:embed="rId216"/>
                <a:stretch>
                  <a:fillRect/>
                </a:stretch>
              </p:blipFill>
              <p:spPr>
                <a:xfrm>
                  <a:off x="10130413" y="3476352"/>
                  <a:ext cx="268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2138" name="Freihand 212137">
                  <a:extLst>
                    <a:ext uri="{FF2B5EF4-FFF2-40B4-BE49-F238E27FC236}">
                      <a16:creationId xmlns:a16="http://schemas.microsoft.com/office/drawing/2014/main" id="{7B6C2CAF-3A3C-4CA4-9266-B921F34FBC1C}"/>
                    </a:ext>
                  </a:extLst>
                </p14:cNvPr>
                <p14:cNvContentPartPr/>
                <p14:nvPr/>
              </p14:nvContentPartPr>
              <p14:xfrm>
                <a:off x="10514893" y="3417312"/>
                <a:ext cx="108000" cy="150480"/>
              </p14:xfrm>
            </p:contentPart>
          </mc:Choice>
          <mc:Fallback>
            <p:pic>
              <p:nvPicPr>
                <p:cNvPr id="212138" name="Freihand 212137">
                  <a:extLst>
                    <a:ext uri="{FF2B5EF4-FFF2-40B4-BE49-F238E27FC236}">
                      <a16:creationId xmlns:a16="http://schemas.microsoft.com/office/drawing/2014/main" id="{7B6C2CAF-3A3C-4CA4-9266-B921F34FBC1C}"/>
                    </a:ext>
                  </a:extLst>
                </p:cNvPr>
                <p:cNvPicPr/>
                <p:nvPr/>
              </p:nvPicPr>
              <p:blipFill>
                <a:blip r:embed="rId218"/>
                <a:stretch>
                  <a:fillRect/>
                </a:stretch>
              </p:blipFill>
              <p:spPr>
                <a:xfrm>
                  <a:off x="10510573" y="3412992"/>
                  <a:ext cx="116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2140" name="Freihand 212139">
                  <a:extLst>
                    <a:ext uri="{FF2B5EF4-FFF2-40B4-BE49-F238E27FC236}">
                      <a16:creationId xmlns:a16="http://schemas.microsoft.com/office/drawing/2014/main" id="{ECB2F53C-6CF1-497B-AEAF-D43AD8601396}"/>
                    </a:ext>
                  </a:extLst>
                </p14:cNvPr>
                <p14:cNvContentPartPr/>
                <p14:nvPr/>
              </p14:nvContentPartPr>
              <p14:xfrm>
                <a:off x="10557733" y="3478152"/>
                <a:ext cx="330120" cy="94320"/>
              </p14:xfrm>
            </p:contentPart>
          </mc:Choice>
          <mc:Fallback>
            <p:pic>
              <p:nvPicPr>
                <p:cNvPr id="212140" name="Freihand 212139">
                  <a:extLst>
                    <a:ext uri="{FF2B5EF4-FFF2-40B4-BE49-F238E27FC236}">
                      <a16:creationId xmlns:a16="http://schemas.microsoft.com/office/drawing/2014/main" id="{ECB2F53C-6CF1-497B-AEAF-D43AD8601396}"/>
                    </a:ext>
                  </a:extLst>
                </p:cNvPr>
                <p:cNvPicPr/>
                <p:nvPr/>
              </p:nvPicPr>
              <p:blipFill>
                <a:blip r:embed="rId220"/>
                <a:stretch>
                  <a:fillRect/>
                </a:stretch>
              </p:blipFill>
              <p:spPr>
                <a:xfrm>
                  <a:off x="10553413" y="3473832"/>
                  <a:ext cx="338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2141" name="Freihand 212140">
                  <a:extLst>
                    <a:ext uri="{FF2B5EF4-FFF2-40B4-BE49-F238E27FC236}">
                      <a16:creationId xmlns:a16="http://schemas.microsoft.com/office/drawing/2014/main" id="{282AF9B9-3E1E-4ED6-9ED1-1F7A8D5A05B5}"/>
                    </a:ext>
                  </a:extLst>
                </p14:cNvPr>
                <p14:cNvContentPartPr/>
                <p14:nvPr/>
              </p14:nvContentPartPr>
              <p14:xfrm>
                <a:off x="10787413" y="3502992"/>
                <a:ext cx="100800" cy="15120"/>
              </p14:xfrm>
            </p:contentPart>
          </mc:Choice>
          <mc:Fallback>
            <p:pic>
              <p:nvPicPr>
                <p:cNvPr id="212141" name="Freihand 212140">
                  <a:extLst>
                    <a:ext uri="{FF2B5EF4-FFF2-40B4-BE49-F238E27FC236}">
                      <a16:creationId xmlns:a16="http://schemas.microsoft.com/office/drawing/2014/main" id="{282AF9B9-3E1E-4ED6-9ED1-1F7A8D5A05B5}"/>
                    </a:ext>
                  </a:extLst>
                </p:cNvPr>
                <p:cNvPicPr/>
                <p:nvPr/>
              </p:nvPicPr>
              <p:blipFill>
                <a:blip r:embed="rId222"/>
                <a:stretch>
                  <a:fillRect/>
                </a:stretch>
              </p:blipFill>
              <p:spPr>
                <a:xfrm>
                  <a:off x="10783093" y="3498672"/>
                  <a:ext cx="109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2142" name="Freihand 212141">
                  <a:extLst>
                    <a:ext uri="{FF2B5EF4-FFF2-40B4-BE49-F238E27FC236}">
                      <a16:creationId xmlns:a16="http://schemas.microsoft.com/office/drawing/2014/main" id="{C0DDBC95-09C7-4A0F-AE90-7171EC6FB16D}"/>
                    </a:ext>
                  </a:extLst>
                </p14:cNvPr>
                <p14:cNvContentPartPr/>
                <p14:nvPr/>
              </p14:nvContentPartPr>
              <p14:xfrm>
                <a:off x="10876333" y="3406152"/>
                <a:ext cx="187560" cy="187560"/>
              </p14:xfrm>
            </p:contentPart>
          </mc:Choice>
          <mc:Fallback>
            <p:pic>
              <p:nvPicPr>
                <p:cNvPr id="212142" name="Freihand 212141">
                  <a:extLst>
                    <a:ext uri="{FF2B5EF4-FFF2-40B4-BE49-F238E27FC236}">
                      <a16:creationId xmlns:a16="http://schemas.microsoft.com/office/drawing/2014/main" id="{C0DDBC95-09C7-4A0F-AE90-7171EC6FB16D}"/>
                    </a:ext>
                  </a:extLst>
                </p:cNvPr>
                <p:cNvPicPr/>
                <p:nvPr/>
              </p:nvPicPr>
              <p:blipFill>
                <a:blip r:embed="rId224"/>
                <a:stretch>
                  <a:fillRect/>
                </a:stretch>
              </p:blipFill>
              <p:spPr>
                <a:xfrm>
                  <a:off x="10872013" y="3401832"/>
                  <a:ext cx="196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2143" name="Freihand 212142">
                  <a:extLst>
                    <a:ext uri="{FF2B5EF4-FFF2-40B4-BE49-F238E27FC236}">
                      <a16:creationId xmlns:a16="http://schemas.microsoft.com/office/drawing/2014/main" id="{728187E1-EE0D-4183-B298-28EDDC1B459A}"/>
                    </a:ext>
                  </a:extLst>
                </p14:cNvPr>
                <p14:cNvContentPartPr/>
                <p14:nvPr/>
              </p14:nvContentPartPr>
              <p14:xfrm>
                <a:off x="11048413" y="3418392"/>
                <a:ext cx="16200" cy="38160"/>
              </p14:xfrm>
            </p:contentPart>
          </mc:Choice>
          <mc:Fallback>
            <p:pic>
              <p:nvPicPr>
                <p:cNvPr id="212143" name="Freihand 212142">
                  <a:extLst>
                    <a:ext uri="{FF2B5EF4-FFF2-40B4-BE49-F238E27FC236}">
                      <a16:creationId xmlns:a16="http://schemas.microsoft.com/office/drawing/2014/main" id="{728187E1-EE0D-4183-B298-28EDDC1B459A}"/>
                    </a:ext>
                  </a:extLst>
                </p:cNvPr>
                <p:cNvPicPr/>
                <p:nvPr/>
              </p:nvPicPr>
              <p:blipFill>
                <a:blip r:embed="rId226"/>
                <a:stretch>
                  <a:fillRect/>
                </a:stretch>
              </p:blipFill>
              <p:spPr>
                <a:xfrm>
                  <a:off x="11044093" y="3414072"/>
                  <a:ext cx="24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2144" name="Freihand 212143">
                  <a:extLst>
                    <a:ext uri="{FF2B5EF4-FFF2-40B4-BE49-F238E27FC236}">
                      <a16:creationId xmlns:a16="http://schemas.microsoft.com/office/drawing/2014/main" id="{475476D8-E371-45B6-A68C-615A9E1E72B3}"/>
                    </a:ext>
                  </a:extLst>
                </p14:cNvPr>
                <p14:cNvContentPartPr/>
                <p14:nvPr/>
              </p14:nvContentPartPr>
              <p14:xfrm>
                <a:off x="11067853" y="3460152"/>
                <a:ext cx="76680" cy="78480"/>
              </p14:xfrm>
            </p:contentPart>
          </mc:Choice>
          <mc:Fallback>
            <p:pic>
              <p:nvPicPr>
                <p:cNvPr id="212144" name="Freihand 212143">
                  <a:extLst>
                    <a:ext uri="{FF2B5EF4-FFF2-40B4-BE49-F238E27FC236}">
                      <a16:creationId xmlns:a16="http://schemas.microsoft.com/office/drawing/2014/main" id="{475476D8-E371-45B6-A68C-615A9E1E72B3}"/>
                    </a:ext>
                  </a:extLst>
                </p:cNvPr>
                <p:cNvPicPr/>
                <p:nvPr/>
              </p:nvPicPr>
              <p:blipFill>
                <a:blip r:embed="rId228"/>
                <a:stretch>
                  <a:fillRect/>
                </a:stretch>
              </p:blipFill>
              <p:spPr>
                <a:xfrm>
                  <a:off x="11063533" y="3455832"/>
                  <a:ext cx="85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2145" name="Freihand 212144">
                  <a:extLst>
                    <a:ext uri="{FF2B5EF4-FFF2-40B4-BE49-F238E27FC236}">
                      <a16:creationId xmlns:a16="http://schemas.microsoft.com/office/drawing/2014/main" id="{152F118A-13A7-41FC-9CB4-F1F9512B7238}"/>
                    </a:ext>
                  </a:extLst>
                </p14:cNvPr>
                <p14:cNvContentPartPr/>
                <p14:nvPr/>
              </p14:nvContentPartPr>
              <p14:xfrm>
                <a:off x="11153533" y="3371592"/>
                <a:ext cx="147600" cy="162000"/>
              </p14:xfrm>
            </p:contentPart>
          </mc:Choice>
          <mc:Fallback>
            <p:pic>
              <p:nvPicPr>
                <p:cNvPr id="212145" name="Freihand 212144">
                  <a:extLst>
                    <a:ext uri="{FF2B5EF4-FFF2-40B4-BE49-F238E27FC236}">
                      <a16:creationId xmlns:a16="http://schemas.microsoft.com/office/drawing/2014/main" id="{152F118A-13A7-41FC-9CB4-F1F9512B7238}"/>
                    </a:ext>
                  </a:extLst>
                </p:cNvPr>
                <p:cNvPicPr/>
                <p:nvPr/>
              </p:nvPicPr>
              <p:blipFill>
                <a:blip r:embed="rId230"/>
                <a:stretch>
                  <a:fillRect/>
                </a:stretch>
              </p:blipFill>
              <p:spPr>
                <a:xfrm>
                  <a:off x="11149213" y="3367272"/>
                  <a:ext cx="156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2146" name="Freihand 212145">
                  <a:extLst>
                    <a:ext uri="{FF2B5EF4-FFF2-40B4-BE49-F238E27FC236}">
                      <a16:creationId xmlns:a16="http://schemas.microsoft.com/office/drawing/2014/main" id="{4837E954-8F96-4DD5-8D85-8018FB64B8CA}"/>
                    </a:ext>
                  </a:extLst>
                </p14:cNvPr>
                <p14:cNvContentPartPr/>
                <p14:nvPr/>
              </p14:nvContentPartPr>
              <p14:xfrm>
                <a:off x="11292853" y="3394992"/>
                <a:ext cx="37800" cy="61560"/>
              </p14:xfrm>
            </p:contentPart>
          </mc:Choice>
          <mc:Fallback>
            <p:pic>
              <p:nvPicPr>
                <p:cNvPr id="212146" name="Freihand 212145">
                  <a:extLst>
                    <a:ext uri="{FF2B5EF4-FFF2-40B4-BE49-F238E27FC236}">
                      <a16:creationId xmlns:a16="http://schemas.microsoft.com/office/drawing/2014/main" id="{4837E954-8F96-4DD5-8D85-8018FB64B8CA}"/>
                    </a:ext>
                  </a:extLst>
                </p:cNvPr>
                <p:cNvPicPr/>
                <p:nvPr/>
              </p:nvPicPr>
              <p:blipFill>
                <a:blip r:embed="rId232"/>
                <a:stretch>
                  <a:fillRect/>
                </a:stretch>
              </p:blipFill>
              <p:spPr>
                <a:xfrm>
                  <a:off x="11288533" y="3390672"/>
                  <a:ext cx="46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2147" name="Freihand 212146">
                  <a:extLst>
                    <a:ext uri="{FF2B5EF4-FFF2-40B4-BE49-F238E27FC236}">
                      <a16:creationId xmlns:a16="http://schemas.microsoft.com/office/drawing/2014/main" id="{424FA599-BB98-4D9B-BCF1-6CAEAB7F1AA5}"/>
                    </a:ext>
                  </a:extLst>
                </p14:cNvPr>
                <p14:cNvContentPartPr/>
                <p14:nvPr/>
              </p14:nvContentPartPr>
              <p14:xfrm>
                <a:off x="11312293" y="3456912"/>
                <a:ext cx="236160" cy="164160"/>
              </p14:xfrm>
            </p:contentPart>
          </mc:Choice>
          <mc:Fallback>
            <p:pic>
              <p:nvPicPr>
                <p:cNvPr id="212147" name="Freihand 212146">
                  <a:extLst>
                    <a:ext uri="{FF2B5EF4-FFF2-40B4-BE49-F238E27FC236}">
                      <a16:creationId xmlns:a16="http://schemas.microsoft.com/office/drawing/2014/main" id="{424FA599-BB98-4D9B-BCF1-6CAEAB7F1AA5}"/>
                    </a:ext>
                  </a:extLst>
                </p:cNvPr>
                <p:cNvPicPr/>
                <p:nvPr/>
              </p:nvPicPr>
              <p:blipFill>
                <a:blip r:embed="rId234"/>
                <a:stretch>
                  <a:fillRect/>
                </a:stretch>
              </p:blipFill>
              <p:spPr>
                <a:xfrm>
                  <a:off x="11307973" y="3452592"/>
                  <a:ext cx="244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2148" name="Freihand 212147">
                  <a:extLst>
                    <a:ext uri="{FF2B5EF4-FFF2-40B4-BE49-F238E27FC236}">
                      <a16:creationId xmlns:a16="http://schemas.microsoft.com/office/drawing/2014/main" id="{59F0B38F-3B41-455E-92A7-1431672DFEAF}"/>
                    </a:ext>
                  </a:extLst>
                </p14:cNvPr>
                <p14:cNvContentPartPr/>
                <p14:nvPr/>
              </p14:nvContentPartPr>
              <p14:xfrm>
                <a:off x="11605333" y="3404712"/>
                <a:ext cx="110160" cy="111960"/>
              </p14:xfrm>
            </p:contentPart>
          </mc:Choice>
          <mc:Fallback>
            <p:pic>
              <p:nvPicPr>
                <p:cNvPr id="212148" name="Freihand 212147">
                  <a:extLst>
                    <a:ext uri="{FF2B5EF4-FFF2-40B4-BE49-F238E27FC236}">
                      <a16:creationId xmlns:a16="http://schemas.microsoft.com/office/drawing/2014/main" id="{59F0B38F-3B41-455E-92A7-1431672DFEAF}"/>
                    </a:ext>
                  </a:extLst>
                </p:cNvPr>
                <p:cNvPicPr/>
                <p:nvPr/>
              </p:nvPicPr>
              <p:blipFill>
                <a:blip r:embed="rId236"/>
                <a:stretch>
                  <a:fillRect/>
                </a:stretch>
              </p:blipFill>
              <p:spPr>
                <a:xfrm>
                  <a:off x="11601013" y="3400392"/>
                  <a:ext cx="118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2149" name="Freihand 212148">
                  <a:extLst>
                    <a:ext uri="{FF2B5EF4-FFF2-40B4-BE49-F238E27FC236}">
                      <a16:creationId xmlns:a16="http://schemas.microsoft.com/office/drawing/2014/main" id="{A270FDD1-273E-4E26-A952-D9DB067EEB77}"/>
                    </a:ext>
                  </a:extLst>
                </p14:cNvPr>
                <p14:cNvContentPartPr/>
                <p14:nvPr/>
              </p14:nvContentPartPr>
              <p14:xfrm>
                <a:off x="11617213" y="3444312"/>
                <a:ext cx="276120" cy="59040"/>
              </p14:xfrm>
            </p:contentPart>
          </mc:Choice>
          <mc:Fallback>
            <p:pic>
              <p:nvPicPr>
                <p:cNvPr id="212149" name="Freihand 212148">
                  <a:extLst>
                    <a:ext uri="{FF2B5EF4-FFF2-40B4-BE49-F238E27FC236}">
                      <a16:creationId xmlns:a16="http://schemas.microsoft.com/office/drawing/2014/main" id="{A270FDD1-273E-4E26-A952-D9DB067EEB77}"/>
                    </a:ext>
                  </a:extLst>
                </p:cNvPr>
                <p:cNvPicPr/>
                <p:nvPr/>
              </p:nvPicPr>
              <p:blipFill>
                <a:blip r:embed="rId238"/>
                <a:stretch>
                  <a:fillRect/>
                </a:stretch>
              </p:blipFill>
              <p:spPr>
                <a:xfrm>
                  <a:off x="11612893" y="3439992"/>
                  <a:ext cx="284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2150" name="Freihand 212149">
                  <a:extLst>
                    <a:ext uri="{FF2B5EF4-FFF2-40B4-BE49-F238E27FC236}">
                      <a16:creationId xmlns:a16="http://schemas.microsoft.com/office/drawing/2014/main" id="{DE40AC94-B227-4559-A643-3B83CFE29647}"/>
                    </a:ext>
                  </a:extLst>
                </p14:cNvPr>
                <p14:cNvContentPartPr/>
                <p14:nvPr/>
              </p14:nvContentPartPr>
              <p14:xfrm>
                <a:off x="11916733" y="3427392"/>
                <a:ext cx="65520" cy="87840"/>
              </p14:xfrm>
            </p:contentPart>
          </mc:Choice>
          <mc:Fallback>
            <p:pic>
              <p:nvPicPr>
                <p:cNvPr id="212150" name="Freihand 212149">
                  <a:extLst>
                    <a:ext uri="{FF2B5EF4-FFF2-40B4-BE49-F238E27FC236}">
                      <a16:creationId xmlns:a16="http://schemas.microsoft.com/office/drawing/2014/main" id="{DE40AC94-B227-4559-A643-3B83CFE29647}"/>
                    </a:ext>
                  </a:extLst>
                </p:cNvPr>
                <p:cNvPicPr/>
                <p:nvPr/>
              </p:nvPicPr>
              <p:blipFill>
                <a:blip r:embed="rId240"/>
                <a:stretch>
                  <a:fillRect/>
                </a:stretch>
              </p:blipFill>
              <p:spPr>
                <a:xfrm>
                  <a:off x="11912413" y="3423072"/>
                  <a:ext cx="7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2151" name="Freihand 212150">
                  <a:extLst>
                    <a:ext uri="{FF2B5EF4-FFF2-40B4-BE49-F238E27FC236}">
                      <a16:creationId xmlns:a16="http://schemas.microsoft.com/office/drawing/2014/main" id="{8A5637DA-9477-46F9-BFDC-E9EFB5F72A9C}"/>
                    </a:ext>
                  </a:extLst>
                </p14:cNvPr>
                <p14:cNvContentPartPr/>
                <p14:nvPr/>
              </p14:nvContentPartPr>
              <p14:xfrm>
                <a:off x="12001693" y="3431352"/>
                <a:ext cx="104400" cy="91800"/>
              </p14:xfrm>
            </p:contentPart>
          </mc:Choice>
          <mc:Fallback>
            <p:pic>
              <p:nvPicPr>
                <p:cNvPr id="212151" name="Freihand 212150">
                  <a:extLst>
                    <a:ext uri="{FF2B5EF4-FFF2-40B4-BE49-F238E27FC236}">
                      <a16:creationId xmlns:a16="http://schemas.microsoft.com/office/drawing/2014/main" id="{8A5637DA-9477-46F9-BFDC-E9EFB5F72A9C}"/>
                    </a:ext>
                  </a:extLst>
                </p:cNvPr>
                <p:cNvPicPr/>
                <p:nvPr/>
              </p:nvPicPr>
              <p:blipFill>
                <a:blip r:embed="rId242"/>
                <a:stretch>
                  <a:fillRect/>
                </a:stretch>
              </p:blipFill>
              <p:spPr>
                <a:xfrm>
                  <a:off x="11997373" y="3427032"/>
                  <a:ext cx="113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2152" name="Freihand 212151">
                  <a:extLst>
                    <a:ext uri="{FF2B5EF4-FFF2-40B4-BE49-F238E27FC236}">
                      <a16:creationId xmlns:a16="http://schemas.microsoft.com/office/drawing/2014/main" id="{8C423B63-9978-47BE-97AE-2432D108246C}"/>
                    </a:ext>
                  </a:extLst>
                </p14:cNvPr>
                <p14:cNvContentPartPr/>
                <p14:nvPr/>
              </p14:nvContentPartPr>
              <p14:xfrm>
                <a:off x="10222213" y="3755712"/>
                <a:ext cx="176760" cy="103680"/>
              </p14:xfrm>
            </p:contentPart>
          </mc:Choice>
          <mc:Fallback>
            <p:pic>
              <p:nvPicPr>
                <p:cNvPr id="212152" name="Freihand 212151">
                  <a:extLst>
                    <a:ext uri="{FF2B5EF4-FFF2-40B4-BE49-F238E27FC236}">
                      <a16:creationId xmlns:a16="http://schemas.microsoft.com/office/drawing/2014/main" id="{8C423B63-9978-47BE-97AE-2432D108246C}"/>
                    </a:ext>
                  </a:extLst>
                </p:cNvPr>
                <p:cNvPicPr/>
                <p:nvPr/>
              </p:nvPicPr>
              <p:blipFill>
                <a:blip r:embed="rId244"/>
                <a:stretch>
                  <a:fillRect/>
                </a:stretch>
              </p:blipFill>
              <p:spPr>
                <a:xfrm>
                  <a:off x="10217893" y="3751392"/>
                  <a:ext cx="185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2153" name="Freihand 212152">
                  <a:extLst>
                    <a:ext uri="{FF2B5EF4-FFF2-40B4-BE49-F238E27FC236}">
                      <a16:creationId xmlns:a16="http://schemas.microsoft.com/office/drawing/2014/main" id="{5F201198-1D76-455F-910E-EEBC385C5CA5}"/>
                    </a:ext>
                  </a:extLst>
                </p14:cNvPr>
                <p14:cNvContentPartPr/>
                <p14:nvPr/>
              </p14:nvContentPartPr>
              <p14:xfrm>
                <a:off x="10364053" y="3723312"/>
                <a:ext cx="42840" cy="32760"/>
              </p14:xfrm>
            </p:contentPart>
          </mc:Choice>
          <mc:Fallback>
            <p:pic>
              <p:nvPicPr>
                <p:cNvPr id="212153" name="Freihand 212152">
                  <a:extLst>
                    <a:ext uri="{FF2B5EF4-FFF2-40B4-BE49-F238E27FC236}">
                      <a16:creationId xmlns:a16="http://schemas.microsoft.com/office/drawing/2014/main" id="{5F201198-1D76-455F-910E-EEBC385C5CA5}"/>
                    </a:ext>
                  </a:extLst>
                </p:cNvPr>
                <p:cNvPicPr/>
                <p:nvPr/>
              </p:nvPicPr>
              <p:blipFill>
                <a:blip r:embed="rId246"/>
                <a:stretch>
                  <a:fillRect/>
                </a:stretch>
              </p:blipFill>
              <p:spPr>
                <a:xfrm>
                  <a:off x="10359733" y="3718992"/>
                  <a:ext cx="51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2154" name="Freihand 212153">
                  <a:extLst>
                    <a:ext uri="{FF2B5EF4-FFF2-40B4-BE49-F238E27FC236}">
                      <a16:creationId xmlns:a16="http://schemas.microsoft.com/office/drawing/2014/main" id="{FD6DB0A1-C442-4525-B9FB-87DA7592879A}"/>
                    </a:ext>
                  </a:extLst>
                </p14:cNvPr>
                <p14:cNvContentPartPr/>
                <p14:nvPr/>
              </p14:nvContentPartPr>
              <p14:xfrm>
                <a:off x="10480333" y="3704952"/>
                <a:ext cx="296280" cy="123480"/>
              </p14:xfrm>
            </p:contentPart>
          </mc:Choice>
          <mc:Fallback>
            <p:pic>
              <p:nvPicPr>
                <p:cNvPr id="212154" name="Freihand 212153">
                  <a:extLst>
                    <a:ext uri="{FF2B5EF4-FFF2-40B4-BE49-F238E27FC236}">
                      <a16:creationId xmlns:a16="http://schemas.microsoft.com/office/drawing/2014/main" id="{FD6DB0A1-C442-4525-B9FB-87DA7592879A}"/>
                    </a:ext>
                  </a:extLst>
                </p:cNvPr>
                <p:cNvPicPr/>
                <p:nvPr/>
              </p:nvPicPr>
              <p:blipFill>
                <a:blip r:embed="rId248"/>
                <a:stretch>
                  <a:fillRect/>
                </a:stretch>
              </p:blipFill>
              <p:spPr>
                <a:xfrm>
                  <a:off x="10476013" y="3700632"/>
                  <a:ext cx="304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2155" name="Freihand 212154">
                  <a:extLst>
                    <a:ext uri="{FF2B5EF4-FFF2-40B4-BE49-F238E27FC236}">
                      <a16:creationId xmlns:a16="http://schemas.microsoft.com/office/drawing/2014/main" id="{4502B10D-D5EE-41B1-9B03-A404DF7FB3BC}"/>
                    </a:ext>
                  </a:extLst>
                </p14:cNvPr>
                <p14:cNvContentPartPr/>
                <p14:nvPr/>
              </p14:nvContentPartPr>
              <p14:xfrm>
                <a:off x="10850413" y="3684072"/>
                <a:ext cx="102600" cy="138600"/>
              </p14:xfrm>
            </p:contentPart>
          </mc:Choice>
          <mc:Fallback>
            <p:pic>
              <p:nvPicPr>
                <p:cNvPr id="212155" name="Freihand 212154">
                  <a:extLst>
                    <a:ext uri="{FF2B5EF4-FFF2-40B4-BE49-F238E27FC236}">
                      <a16:creationId xmlns:a16="http://schemas.microsoft.com/office/drawing/2014/main" id="{4502B10D-D5EE-41B1-9B03-A404DF7FB3BC}"/>
                    </a:ext>
                  </a:extLst>
                </p:cNvPr>
                <p:cNvPicPr/>
                <p:nvPr/>
              </p:nvPicPr>
              <p:blipFill>
                <a:blip r:embed="rId250"/>
                <a:stretch>
                  <a:fillRect/>
                </a:stretch>
              </p:blipFill>
              <p:spPr>
                <a:xfrm>
                  <a:off x="10846093" y="3679752"/>
                  <a:ext cx="111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2156" name="Freihand 212155">
                  <a:extLst>
                    <a:ext uri="{FF2B5EF4-FFF2-40B4-BE49-F238E27FC236}">
                      <a16:creationId xmlns:a16="http://schemas.microsoft.com/office/drawing/2014/main" id="{800DF985-7498-4A76-AF30-2DD50675FDF7}"/>
                    </a:ext>
                  </a:extLst>
                </p14:cNvPr>
                <p14:cNvContentPartPr/>
                <p14:nvPr/>
              </p14:nvContentPartPr>
              <p14:xfrm>
                <a:off x="10857973" y="3738072"/>
                <a:ext cx="188640" cy="56160"/>
              </p14:xfrm>
            </p:contentPart>
          </mc:Choice>
          <mc:Fallback>
            <p:pic>
              <p:nvPicPr>
                <p:cNvPr id="212156" name="Freihand 212155">
                  <a:extLst>
                    <a:ext uri="{FF2B5EF4-FFF2-40B4-BE49-F238E27FC236}">
                      <a16:creationId xmlns:a16="http://schemas.microsoft.com/office/drawing/2014/main" id="{800DF985-7498-4A76-AF30-2DD50675FDF7}"/>
                    </a:ext>
                  </a:extLst>
                </p:cNvPr>
                <p:cNvPicPr/>
                <p:nvPr/>
              </p:nvPicPr>
              <p:blipFill>
                <a:blip r:embed="rId252"/>
                <a:stretch>
                  <a:fillRect/>
                </a:stretch>
              </p:blipFill>
              <p:spPr>
                <a:xfrm>
                  <a:off x="10853653" y="3733752"/>
                  <a:ext cx="197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2157" name="Freihand 212156">
                  <a:extLst>
                    <a:ext uri="{FF2B5EF4-FFF2-40B4-BE49-F238E27FC236}">
                      <a16:creationId xmlns:a16="http://schemas.microsoft.com/office/drawing/2014/main" id="{95A116E7-BB1B-42A6-94C1-6438D8123C21}"/>
                    </a:ext>
                  </a:extLst>
                </p14:cNvPr>
                <p14:cNvContentPartPr/>
                <p14:nvPr/>
              </p14:nvContentPartPr>
              <p14:xfrm>
                <a:off x="11066773" y="3643392"/>
                <a:ext cx="114840" cy="111600"/>
              </p14:xfrm>
            </p:contentPart>
          </mc:Choice>
          <mc:Fallback>
            <p:pic>
              <p:nvPicPr>
                <p:cNvPr id="212157" name="Freihand 212156">
                  <a:extLst>
                    <a:ext uri="{FF2B5EF4-FFF2-40B4-BE49-F238E27FC236}">
                      <a16:creationId xmlns:a16="http://schemas.microsoft.com/office/drawing/2014/main" id="{95A116E7-BB1B-42A6-94C1-6438D8123C21}"/>
                    </a:ext>
                  </a:extLst>
                </p:cNvPr>
                <p:cNvPicPr/>
                <p:nvPr/>
              </p:nvPicPr>
              <p:blipFill>
                <a:blip r:embed="rId254"/>
                <a:stretch>
                  <a:fillRect/>
                </a:stretch>
              </p:blipFill>
              <p:spPr>
                <a:xfrm>
                  <a:off x="11062453" y="3639072"/>
                  <a:ext cx="123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2158" name="Freihand 212157">
                  <a:extLst>
                    <a:ext uri="{FF2B5EF4-FFF2-40B4-BE49-F238E27FC236}">
                      <a16:creationId xmlns:a16="http://schemas.microsoft.com/office/drawing/2014/main" id="{1349FD5A-A0D6-461B-8C6F-3288FFE7F827}"/>
                    </a:ext>
                  </a:extLst>
                </p14:cNvPr>
                <p14:cNvContentPartPr/>
                <p14:nvPr/>
              </p14:nvContentPartPr>
              <p14:xfrm>
                <a:off x="11105653" y="3601272"/>
                <a:ext cx="405000" cy="230400"/>
              </p14:xfrm>
            </p:contentPart>
          </mc:Choice>
          <mc:Fallback>
            <p:pic>
              <p:nvPicPr>
                <p:cNvPr id="212158" name="Freihand 212157">
                  <a:extLst>
                    <a:ext uri="{FF2B5EF4-FFF2-40B4-BE49-F238E27FC236}">
                      <a16:creationId xmlns:a16="http://schemas.microsoft.com/office/drawing/2014/main" id="{1349FD5A-A0D6-461B-8C6F-3288FFE7F827}"/>
                    </a:ext>
                  </a:extLst>
                </p:cNvPr>
                <p:cNvPicPr/>
                <p:nvPr/>
              </p:nvPicPr>
              <p:blipFill>
                <a:blip r:embed="rId256"/>
                <a:stretch>
                  <a:fillRect/>
                </a:stretch>
              </p:blipFill>
              <p:spPr>
                <a:xfrm>
                  <a:off x="11101333" y="3596952"/>
                  <a:ext cx="413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2159" name="Freihand 212158">
                  <a:extLst>
                    <a:ext uri="{FF2B5EF4-FFF2-40B4-BE49-F238E27FC236}">
                      <a16:creationId xmlns:a16="http://schemas.microsoft.com/office/drawing/2014/main" id="{B31B3BEF-71C5-4CC8-B546-F02D9E89E371}"/>
                    </a:ext>
                  </a:extLst>
                </p14:cNvPr>
                <p14:cNvContentPartPr/>
                <p14:nvPr/>
              </p14:nvContentPartPr>
              <p14:xfrm>
                <a:off x="11577613" y="3601272"/>
                <a:ext cx="247680" cy="185400"/>
              </p14:xfrm>
            </p:contentPart>
          </mc:Choice>
          <mc:Fallback>
            <p:pic>
              <p:nvPicPr>
                <p:cNvPr id="212159" name="Freihand 212158">
                  <a:extLst>
                    <a:ext uri="{FF2B5EF4-FFF2-40B4-BE49-F238E27FC236}">
                      <a16:creationId xmlns:a16="http://schemas.microsoft.com/office/drawing/2014/main" id="{B31B3BEF-71C5-4CC8-B546-F02D9E89E371}"/>
                    </a:ext>
                  </a:extLst>
                </p:cNvPr>
                <p:cNvPicPr/>
                <p:nvPr/>
              </p:nvPicPr>
              <p:blipFill>
                <a:blip r:embed="rId258"/>
                <a:stretch>
                  <a:fillRect/>
                </a:stretch>
              </p:blipFill>
              <p:spPr>
                <a:xfrm>
                  <a:off x="11573293" y="3596952"/>
                  <a:ext cx="256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2160" name="Freihand 212159">
                  <a:extLst>
                    <a:ext uri="{FF2B5EF4-FFF2-40B4-BE49-F238E27FC236}">
                      <a16:creationId xmlns:a16="http://schemas.microsoft.com/office/drawing/2014/main" id="{59912552-5883-4C1A-8EBB-AEC22840ADB2}"/>
                    </a:ext>
                  </a:extLst>
                </p14:cNvPr>
                <p14:cNvContentPartPr/>
                <p14:nvPr/>
              </p14:nvContentPartPr>
              <p14:xfrm>
                <a:off x="11820613" y="3590112"/>
                <a:ext cx="121680" cy="123840"/>
              </p14:xfrm>
            </p:contentPart>
          </mc:Choice>
          <mc:Fallback>
            <p:pic>
              <p:nvPicPr>
                <p:cNvPr id="212160" name="Freihand 212159">
                  <a:extLst>
                    <a:ext uri="{FF2B5EF4-FFF2-40B4-BE49-F238E27FC236}">
                      <a16:creationId xmlns:a16="http://schemas.microsoft.com/office/drawing/2014/main" id="{59912552-5883-4C1A-8EBB-AEC22840ADB2}"/>
                    </a:ext>
                  </a:extLst>
                </p:cNvPr>
                <p:cNvPicPr/>
                <p:nvPr/>
              </p:nvPicPr>
              <p:blipFill>
                <a:blip r:embed="rId260"/>
                <a:stretch>
                  <a:fillRect/>
                </a:stretch>
              </p:blipFill>
              <p:spPr>
                <a:xfrm>
                  <a:off x="11816293" y="3585792"/>
                  <a:ext cx="130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2161" name="Freihand 212160">
                  <a:extLst>
                    <a:ext uri="{FF2B5EF4-FFF2-40B4-BE49-F238E27FC236}">
                      <a16:creationId xmlns:a16="http://schemas.microsoft.com/office/drawing/2014/main" id="{CB1B843D-D51E-4BC3-B969-C37A10344109}"/>
                    </a:ext>
                  </a:extLst>
                </p14:cNvPr>
                <p14:cNvContentPartPr/>
                <p14:nvPr/>
              </p14:nvContentPartPr>
              <p14:xfrm>
                <a:off x="11912413" y="3820152"/>
                <a:ext cx="10080" cy="25560"/>
              </p14:xfrm>
            </p:contentPart>
          </mc:Choice>
          <mc:Fallback>
            <p:pic>
              <p:nvPicPr>
                <p:cNvPr id="212161" name="Freihand 212160">
                  <a:extLst>
                    <a:ext uri="{FF2B5EF4-FFF2-40B4-BE49-F238E27FC236}">
                      <a16:creationId xmlns:a16="http://schemas.microsoft.com/office/drawing/2014/main" id="{CB1B843D-D51E-4BC3-B969-C37A10344109}"/>
                    </a:ext>
                  </a:extLst>
                </p:cNvPr>
                <p:cNvPicPr/>
                <p:nvPr/>
              </p:nvPicPr>
              <p:blipFill>
                <a:blip r:embed="rId262"/>
                <a:stretch>
                  <a:fillRect/>
                </a:stretch>
              </p:blipFill>
              <p:spPr>
                <a:xfrm>
                  <a:off x="11908093" y="3815832"/>
                  <a:ext cx="18720" cy="34200"/>
                </a:xfrm>
                <a:prstGeom prst="rect">
                  <a:avLst/>
                </a:prstGeom>
              </p:spPr>
            </p:pic>
          </mc:Fallback>
        </mc:AlternateContent>
      </p:grpSp>
      <p:grpSp>
        <p:nvGrpSpPr>
          <p:cNvPr id="212164" name="Gruppieren 212163">
            <a:extLst>
              <a:ext uri="{FF2B5EF4-FFF2-40B4-BE49-F238E27FC236}">
                <a16:creationId xmlns:a16="http://schemas.microsoft.com/office/drawing/2014/main" id="{3DBFCDED-483C-46A0-8674-6D7535CA9B1C}"/>
              </a:ext>
            </a:extLst>
          </p:cNvPr>
          <p:cNvGrpSpPr/>
          <p:nvPr/>
        </p:nvGrpSpPr>
        <p:grpSpPr>
          <a:xfrm>
            <a:off x="3760933" y="4982952"/>
            <a:ext cx="4858200" cy="1596240"/>
            <a:chOff x="3760933" y="4982952"/>
            <a:chExt cx="4858200" cy="1596240"/>
          </a:xfrm>
        </p:grpSpPr>
        <mc:AlternateContent xmlns:mc="http://schemas.openxmlformats.org/markup-compatibility/2006">
          <mc:Choice xmlns:p14="http://schemas.microsoft.com/office/powerpoint/2010/main" Requires="p14">
            <p:contentPart p14:bwMode="auto" r:id="rId263">
              <p14:nvContentPartPr>
                <p14:cNvPr id="40" name="Freihand 39">
                  <a:extLst>
                    <a:ext uri="{FF2B5EF4-FFF2-40B4-BE49-F238E27FC236}">
                      <a16:creationId xmlns:a16="http://schemas.microsoft.com/office/drawing/2014/main" id="{60824B97-EFC9-4FA1-9876-128E81070FCC}"/>
                    </a:ext>
                  </a:extLst>
                </p14:cNvPr>
                <p14:cNvContentPartPr/>
                <p14:nvPr/>
              </p14:nvContentPartPr>
              <p14:xfrm>
                <a:off x="3834013" y="5996352"/>
                <a:ext cx="39600" cy="236520"/>
              </p14:xfrm>
            </p:contentPart>
          </mc:Choice>
          <mc:Fallback>
            <p:pic>
              <p:nvPicPr>
                <p:cNvPr id="40" name="Freihand 39">
                  <a:extLst>
                    <a:ext uri="{FF2B5EF4-FFF2-40B4-BE49-F238E27FC236}">
                      <a16:creationId xmlns:a16="http://schemas.microsoft.com/office/drawing/2014/main" id="{60824B97-EFC9-4FA1-9876-128E81070FCC}"/>
                    </a:ext>
                  </a:extLst>
                </p:cNvPr>
                <p:cNvPicPr/>
                <p:nvPr/>
              </p:nvPicPr>
              <p:blipFill>
                <a:blip r:embed="rId264"/>
                <a:stretch>
                  <a:fillRect/>
                </a:stretch>
              </p:blipFill>
              <p:spPr>
                <a:xfrm>
                  <a:off x="3829693" y="5992032"/>
                  <a:ext cx="48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1" name="Freihand 40">
                  <a:extLst>
                    <a:ext uri="{FF2B5EF4-FFF2-40B4-BE49-F238E27FC236}">
                      <a16:creationId xmlns:a16="http://schemas.microsoft.com/office/drawing/2014/main" id="{63836C51-F777-4CAC-8658-B21AE9DAB99A}"/>
                    </a:ext>
                  </a:extLst>
                </p14:cNvPr>
                <p14:cNvContentPartPr/>
                <p14:nvPr/>
              </p14:nvContentPartPr>
              <p14:xfrm>
                <a:off x="3760933" y="6150072"/>
                <a:ext cx="163080" cy="169920"/>
              </p14:xfrm>
            </p:contentPart>
          </mc:Choice>
          <mc:Fallback>
            <p:pic>
              <p:nvPicPr>
                <p:cNvPr id="41" name="Freihand 40">
                  <a:extLst>
                    <a:ext uri="{FF2B5EF4-FFF2-40B4-BE49-F238E27FC236}">
                      <a16:creationId xmlns:a16="http://schemas.microsoft.com/office/drawing/2014/main" id="{63836C51-F777-4CAC-8658-B21AE9DAB99A}"/>
                    </a:ext>
                  </a:extLst>
                </p:cNvPr>
                <p:cNvPicPr/>
                <p:nvPr/>
              </p:nvPicPr>
              <p:blipFill>
                <a:blip r:embed="rId266"/>
                <a:stretch>
                  <a:fillRect/>
                </a:stretch>
              </p:blipFill>
              <p:spPr>
                <a:xfrm>
                  <a:off x="3756613" y="6145752"/>
                  <a:ext cx="171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2" name="Freihand 41">
                  <a:extLst>
                    <a:ext uri="{FF2B5EF4-FFF2-40B4-BE49-F238E27FC236}">
                      <a16:creationId xmlns:a16="http://schemas.microsoft.com/office/drawing/2014/main" id="{8B6E583D-0CAF-41C4-BCD7-901FE186E028}"/>
                    </a:ext>
                  </a:extLst>
                </p14:cNvPr>
                <p14:cNvContentPartPr/>
                <p14:nvPr/>
              </p14:nvContentPartPr>
              <p14:xfrm>
                <a:off x="3910333" y="6269952"/>
                <a:ext cx="174240" cy="184320"/>
              </p14:xfrm>
            </p:contentPart>
          </mc:Choice>
          <mc:Fallback>
            <p:pic>
              <p:nvPicPr>
                <p:cNvPr id="42" name="Freihand 41">
                  <a:extLst>
                    <a:ext uri="{FF2B5EF4-FFF2-40B4-BE49-F238E27FC236}">
                      <a16:creationId xmlns:a16="http://schemas.microsoft.com/office/drawing/2014/main" id="{8B6E583D-0CAF-41C4-BCD7-901FE186E028}"/>
                    </a:ext>
                  </a:extLst>
                </p:cNvPr>
                <p:cNvPicPr/>
                <p:nvPr/>
              </p:nvPicPr>
              <p:blipFill>
                <a:blip r:embed="rId268"/>
                <a:stretch>
                  <a:fillRect/>
                </a:stretch>
              </p:blipFill>
              <p:spPr>
                <a:xfrm>
                  <a:off x="3906013" y="6265632"/>
                  <a:ext cx="182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3" name="Freihand 42">
                  <a:extLst>
                    <a:ext uri="{FF2B5EF4-FFF2-40B4-BE49-F238E27FC236}">
                      <a16:creationId xmlns:a16="http://schemas.microsoft.com/office/drawing/2014/main" id="{9A2DD6D1-DBA5-451E-9F3F-F0E12E8566C5}"/>
                    </a:ext>
                  </a:extLst>
                </p14:cNvPr>
                <p14:cNvContentPartPr/>
                <p14:nvPr/>
              </p14:nvContentPartPr>
              <p14:xfrm>
                <a:off x="4128133" y="6266352"/>
                <a:ext cx="85320" cy="145800"/>
              </p14:xfrm>
            </p:contentPart>
          </mc:Choice>
          <mc:Fallback>
            <p:pic>
              <p:nvPicPr>
                <p:cNvPr id="43" name="Freihand 42">
                  <a:extLst>
                    <a:ext uri="{FF2B5EF4-FFF2-40B4-BE49-F238E27FC236}">
                      <a16:creationId xmlns:a16="http://schemas.microsoft.com/office/drawing/2014/main" id="{9A2DD6D1-DBA5-451E-9F3F-F0E12E8566C5}"/>
                    </a:ext>
                  </a:extLst>
                </p:cNvPr>
                <p:cNvPicPr/>
                <p:nvPr/>
              </p:nvPicPr>
              <p:blipFill>
                <a:blip r:embed="rId270"/>
                <a:stretch>
                  <a:fillRect/>
                </a:stretch>
              </p:blipFill>
              <p:spPr>
                <a:xfrm>
                  <a:off x="4123813" y="6262032"/>
                  <a:ext cx="93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4" name="Freihand 43">
                  <a:extLst>
                    <a:ext uri="{FF2B5EF4-FFF2-40B4-BE49-F238E27FC236}">
                      <a16:creationId xmlns:a16="http://schemas.microsoft.com/office/drawing/2014/main" id="{068C7B4B-D6D7-4D7D-AA09-E6B3E4EB8C2D}"/>
                    </a:ext>
                  </a:extLst>
                </p14:cNvPr>
                <p14:cNvContentPartPr/>
                <p14:nvPr/>
              </p14:nvContentPartPr>
              <p14:xfrm>
                <a:off x="4330453" y="6359592"/>
                <a:ext cx="360" cy="360"/>
              </p14:xfrm>
            </p:contentPart>
          </mc:Choice>
          <mc:Fallback>
            <p:pic>
              <p:nvPicPr>
                <p:cNvPr id="44" name="Freihand 43">
                  <a:extLst>
                    <a:ext uri="{FF2B5EF4-FFF2-40B4-BE49-F238E27FC236}">
                      <a16:creationId xmlns:a16="http://schemas.microsoft.com/office/drawing/2014/main" id="{068C7B4B-D6D7-4D7D-AA09-E6B3E4EB8C2D}"/>
                    </a:ext>
                  </a:extLst>
                </p:cNvPr>
                <p:cNvPicPr/>
                <p:nvPr/>
              </p:nvPicPr>
              <p:blipFill>
                <a:blip r:embed="rId73"/>
                <a:stretch>
                  <a:fillRect/>
                </a:stretch>
              </p:blipFill>
              <p:spPr>
                <a:xfrm>
                  <a:off x="4326133" y="6355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5" name="Freihand 44">
                  <a:extLst>
                    <a:ext uri="{FF2B5EF4-FFF2-40B4-BE49-F238E27FC236}">
                      <a16:creationId xmlns:a16="http://schemas.microsoft.com/office/drawing/2014/main" id="{2E0F3DA4-0380-42F6-A7AB-8D8231E37499}"/>
                    </a:ext>
                  </a:extLst>
                </p14:cNvPr>
                <p14:cNvContentPartPr/>
                <p14:nvPr/>
              </p14:nvContentPartPr>
              <p14:xfrm>
                <a:off x="4440973" y="6279672"/>
                <a:ext cx="64440" cy="93600"/>
              </p14:xfrm>
            </p:contentPart>
          </mc:Choice>
          <mc:Fallback>
            <p:pic>
              <p:nvPicPr>
                <p:cNvPr id="45" name="Freihand 44">
                  <a:extLst>
                    <a:ext uri="{FF2B5EF4-FFF2-40B4-BE49-F238E27FC236}">
                      <a16:creationId xmlns:a16="http://schemas.microsoft.com/office/drawing/2014/main" id="{2E0F3DA4-0380-42F6-A7AB-8D8231E37499}"/>
                    </a:ext>
                  </a:extLst>
                </p:cNvPr>
                <p:cNvPicPr/>
                <p:nvPr/>
              </p:nvPicPr>
              <p:blipFill>
                <a:blip r:embed="rId273"/>
                <a:stretch>
                  <a:fillRect/>
                </a:stretch>
              </p:blipFill>
              <p:spPr>
                <a:xfrm>
                  <a:off x="4436653" y="6275352"/>
                  <a:ext cx="73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6" name="Freihand 45">
                  <a:extLst>
                    <a:ext uri="{FF2B5EF4-FFF2-40B4-BE49-F238E27FC236}">
                      <a16:creationId xmlns:a16="http://schemas.microsoft.com/office/drawing/2014/main" id="{58D262B4-8CB7-4EC0-86DA-061C249C538F}"/>
                    </a:ext>
                  </a:extLst>
                </p14:cNvPr>
                <p14:cNvContentPartPr/>
                <p14:nvPr/>
              </p14:nvContentPartPr>
              <p14:xfrm>
                <a:off x="4538533" y="6255912"/>
                <a:ext cx="112320" cy="122760"/>
              </p14:xfrm>
            </p:contentPart>
          </mc:Choice>
          <mc:Fallback>
            <p:pic>
              <p:nvPicPr>
                <p:cNvPr id="46" name="Freihand 45">
                  <a:extLst>
                    <a:ext uri="{FF2B5EF4-FFF2-40B4-BE49-F238E27FC236}">
                      <a16:creationId xmlns:a16="http://schemas.microsoft.com/office/drawing/2014/main" id="{58D262B4-8CB7-4EC0-86DA-061C249C538F}"/>
                    </a:ext>
                  </a:extLst>
                </p:cNvPr>
                <p:cNvPicPr/>
                <p:nvPr/>
              </p:nvPicPr>
              <p:blipFill>
                <a:blip r:embed="rId275"/>
                <a:stretch>
                  <a:fillRect/>
                </a:stretch>
              </p:blipFill>
              <p:spPr>
                <a:xfrm>
                  <a:off x="4534213" y="6251592"/>
                  <a:ext cx="120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7" name="Freihand 46">
                  <a:extLst>
                    <a:ext uri="{FF2B5EF4-FFF2-40B4-BE49-F238E27FC236}">
                      <a16:creationId xmlns:a16="http://schemas.microsoft.com/office/drawing/2014/main" id="{B67DF4D6-5682-4DEB-A86A-B4166065015A}"/>
                    </a:ext>
                  </a:extLst>
                </p14:cNvPr>
                <p14:cNvContentPartPr/>
                <p14:nvPr/>
              </p14:nvContentPartPr>
              <p14:xfrm>
                <a:off x="4732573" y="6345912"/>
                <a:ext cx="10800" cy="18360"/>
              </p14:xfrm>
            </p:contentPart>
          </mc:Choice>
          <mc:Fallback>
            <p:pic>
              <p:nvPicPr>
                <p:cNvPr id="47" name="Freihand 46">
                  <a:extLst>
                    <a:ext uri="{FF2B5EF4-FFF2-40B4-BE49-F238E27FC236}">
                      <a16:creationId xmlns:a16="http://schemas.microsoft.com/office/drawing/2014/main" id="{B67DF4D6-5682-4DEB-A86A-B4166065015A}"/>
                    </a:ext>
                  </a:extLst>
                </p:cNvPr>
                <p:cNvPicPr/>
                <p:nvPr/>
              </p:nvPicPr>
              <p:blipFill>
                <a:blip r:embed="rId277"/>
                <a:stretch>
                  <a:fillRect/>
                </a:stretch>
              </p:blipFill>
              <p:spPr>
                <a:xfrm>
                  <a:off x="4728253" y="6341592"/>
                  <a:ext cx="19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8" name="Freihand 47">
                  <a:extLst>
                    <a:ext uri="{FF2B5EF4-FFF2-40B4-BE49-F238E27FC236}">
                      <a16:creationId xmlns:a16="http://schemas.microsoft.com/office/drawing/2014/main" id="{8CB8E641-AD6D-4053-A58A-525BA88518AB}"/>
                    </a:ext>
                  </a:extLst>
                </p14:cNvPr>
                <p14:cNvContentPartPr/>
                <p14:nvPr/>
              </p14:nvContentPartPr>
              <p14:xfrm>
                <a:off x="4825093" y="6223512"/>
                <a:ext cx="145440" cy="107280"/>
              </p14:xfrm>
            </p:contentPart>
          </mc:Choice>
          <mc:Fallback>
            <p:pic>
              <p:nvPicPr>
                <p:cNvPr id="48" name="Freihand 47">
                  <a:extLst>
                    <a:ext uri="{FF2B5EF4-FFF2-40B4-BE49-F238E27FC236}">
                      <a16:creationId xmlns:a16="http://schemas.microsoft.com/office/drawing/2014/main" id="{8CB8E641-AD6D-4053-A58A-525BA88518AB}"/>
                    </a:ext>
                  </a:extLst>
                </p:cNvPr>
                <p:cNvPicPr/>
                <p:nvPr/>
              </p:nvPicPr>
              <p:blipFill>
                <a:blip r:embed="rId279"/>
                <a:stretch>
                  <a:fillRect/>
                </a:stretch>
              </p:blipFill>
              <p:spPr>
                <a:xfrm>
                  <a:off x="4820773" y="6219192"/>
                  <a:ext cx="154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9" name="Freihand 48">
                  <a:extLst>
                    <a:ext uri="{FF2B5EF4-FFF2-40B4-BE49-F238E27FC236}">
                      <a16:creationId xmlns:a16="http://schemas.microsoft.com/office/drawing/2014/main" id="{61458ED1-917A-4D94-9EB9-6B775EED9233}"/>
                    </a:ext>
                  </a:extLst>
                </p14:cNvPr>
                <p14:cNvContentPartPr/>
                <p14:nvPr/>
              </p14:nvContentPartPr>
              <p14:xfrm>
                <a:off x="4999333" y="6231432"/>
                <a:ext cx="120960" cy="57600"/>
              </p14:xfrm>
            </p:contentPart>
          </mc:Choice>
          <mc:Fallback>
            <p:pic>
              <p:nvPicPr>
                <p:cNvPr id="49" name="Freihand 48">
                  <a:extLst>
                    <a:ext uri="{FF2B5EF4-FFF2-40B4-BE49-F238E27FC236}">
                      <a16:creationId xmlns:a16="http://schemas.microsoft.com/office/drawing/2014/main" id="{61458ED1-917A-4D94-9EB9-6B775EED9233}"/>
                    </a:ext>
                  </a:extLst>
                </p:cNvPr>
                <p:cNvPicPr/>
                <p:nvPr/>
              </p:nvPicPr>
              <p:blipFill>
                <a:blip r:embed="rId281"/>
                <a:stretch>
                  <a:fillRect/>
                </a:stretch>
              </p:blipFill>
              <p:spPr>
                <a:xfrm>
                  <a:off x="4995013" y="6227112"/>
                  <a:ext cx="129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0" name="Freihand 49">
                  <a:extLst>
                    <a:ext uri="{FF2B5EF4-FFF2-40B4-BE49-F238E27FC236}">
                      <a16:creationId xmlns:a16="http://schemas.microsoft.com/office/drawing/2014/main" id="{44EC6244-EF91-4625-A27A-863AC7371D45}"/>
                    </a:ext>
                  </a:extLst>
                </p14:cNvPr>
                <p14:cNvContentPartPr/>
                <p14:nvPr/>
              </p14:nvContentPartPr>
              <p14:xfrm>
                <a:off x="5115973" y="6203352"/>
                <a:ext cx="108000" cy="92160"/>
              </p14:xfrm>
            </p:contentPart>
          </mc:Choice>
          <mc:Fallback>
            <p:pic>
              <p:nvPicPr>
                <p:cNvPr id="50" name="Freihand 49">
                  <a:extLst>
                    <a:ext uri="{FF2B5EF4-FFF2-40B4-BE49-F238E27FC236}">
                      <a16:creationId xmlns:a16="http://schemas.microsoft.com/office/drawing/2014/main" id="{44EC6244-EF91-4625-A27A-863AC7371D45}"/>
                    </a:ext>
                  </a:extLst>
                </p:cNvPr>
                <p:cNvPicPr/>
                <p:nvPr/>
              </p:nvPicPr>
              <p:blipFill>
                <a:blip r:embed="rId283"/>
                <a:stretch>
                  <a:fillRect/>
                </a:stretch>
              </p:blipFill>
              <p:spPr>
                <a:xfrm>
                  <a:off x="5111653" y="6199032"/>
                  <a:ext cx="116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1" name="Freihand 50">
                  <a:extLst>
                    <a:ext uri="{FF2B5EF4-FFF2-40B4-BE49-F238E27FC236}">
                      <a16:creationId xmlns:a16="http://schemas.microsoft.com/office/drawing/2014/main" id="{4DCFE7C8-45C5-4BF4-9DF2-48F8C51BF637}"/>
                    </a:ext>
                  </a:extLst>
                </p14:cNvPr>
                <p14:cNvContentPartPr/>
                <p14:nvPr/>
              </p14:nvContentPartPr>
              <p14:xfrm>
                <a:off x="5225773" y="6166272"/>
                <a:ext cx="194400" cy="178560"/>
              </p14:xfrm>
            </p:contentPart>
          </mc:Choice>
          <mc:Fallback>
            <p:pic>
              <p:nvPicPr>
                <p:cNvPr id="51" name="Freihand 50">
                  <a:extLst>
                    <a:ext uri="{FF2B5EF4-FFF2-40B4-BE49-F238E27FC236}">
                      <a16:creationId xmlns:a16="http://schemas.microsoft.com/office/drawing/2014/main" id="{4DCFE7C8-45C5-4BF4-9DF2-48F8C51BF637}"/>
                    </a:ext>
                  </a:extLst>
                </p:cNvPr>
                <p:cNvPicPr/>
                <p:nvPr/>
              </p:nvPicPr>
              <p:blipFill>
                <a:blip r:embed="rId285"/>
                <a:stretch>
                  <a:fillRect/>
                </a:stretch>
              </p:blipFill>
              <p:spPr>
                <a:xfrm>
                  <a:off x="5221453" y="6161952"/>
                  <a:ext cx="203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2" name="Freihand 51">
                  <a:extLst>
                    <a:ext uri="{FF2B5EF4-FFF2-40B4-BE49-F238E27FC236}">
                      <a16:creationId xmlns:a16="http://schemas.microsoft.com/office/drawing/2014/main" id="{76819F49-2553-4C57-9EA5-5DE03315F75B}"/>
                    </a:ext>
                  </a:extLst>
                </p14:cNvPr>
                <p14:cNvContentPartPr/>
                <p14:nvPr/>
              </p14:nvContentPartPr>
              <p14:xfrm>
                <a:off x="5647693" y="6084912"/>
                <a:ext cx="87120" cy="187200"/>
              </p14:xfrm>
            </p:contentPart>
          </mc:Choice>
          <mc:Fallback>
            <p:pic>
              <p:nvPicPr>
                <p:cNvPr id="52" name="Freihand 51">
                  <a:extLst>
                    <a:ext uri="{FF2B5EF4-FFF2-40B4-BE49-F238E27FC236}">
                      <a16:creationId xmlns:a16="http://schemas.microsoft.com/office/drawing/2014/main" id="{76819F49-2553-4C57-9EA5-5DE03315F75B}"/>
                    </a:ext>
                  </a:extLst>
                </p:cNvPr>
                <p:cNvPicPr/>
                <p:nvPr/>
              </p:nvPicPr>
              <p:blipFill>
                <a:blip r:embed="rId287"/>
                <a:stretch>
                  <a:fillRect/>
                </a:stretch>
              </p:blipFill>
              <p:spPr>
                <a:xfrm>
                  <a:off x="5643373" y="6080592"/>
                  <a:ext cx="95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3" name="Freihand 52">
                  <a:extLst>
                    <a:ext uri="{FF2B5EF4-FFF2-40B4-BE49-F238E27FC236}">
                      <a16:creationId xmlns:a16="http://schemas.microsoft.com/office/drawing/2014/main" id="{93ADB2AE-AE27-43C5-8DA7-D345527D314C}"/>
                    </a:ext>
                  </a:extLst>
                </p14:cNvPr>
                <p14:cNvContentPartPr/>
                <p14:nvPr/>
              </p14:nvContentPartPr>
              <p14:xfrm>
                <a:off x="5766493" y="6092832"/>
                <a:ext cx="215280" cy="181800"/>
              </p14:xfrm>
            </p:contentPart>
          </mc:Choice>
          <mc:Fallback>
            <p:pic>
              <p:nvPicPr>
                <p:cNvPr id="53" name="Freihand 52">
                  <a:extLst>
                    <a:ext uri="{FF2B5EF4-FFF2-40B4-BE49-F238E27FC236}">
                      <a16:creationId xmlns:a16="http://schemas.microsoft.com/office/drawing/2014/main" id="{93ADB2AE-AE27-43C5-8DA7-D345527D314C}"/>
                    </a:ext>
                  </a:extLst>
                </p:cNvPr>
                <p:cNvPicPr/>
                <p:nvPr/>
              </p:nvPicPr>
              <p:blipFill>
                <a:blip r:embed="rId289"/>
                <a:stretch>
                  <a:fillRect/>
                </a:stretch>
              </p:blipFill>
              <p:spPr>
                <a:xfrm>
                  <a:off x="5762173" y="6088512"/>
                  <a:ext cx="223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4" name="Freihand 53">
                  <a:extLst>
                    <a:ext uri="{FF2B5EF4-FFF2-40B4-BE49-F238E27FC236}">
                      <a16:creationId xmlns:a16="http://schemas.microsoft.com/office/drawing/2014/main" id="{F7EFF746-2507-4F49-9811-3CBE3215E75C}"/>
                    </a:ext>
                  </a:extLst>
                </p14:cNvPr>
                <p14:cNvContentPartPr/>
                <p14:nvPr/>
              </p14:nvContentPartPr>
              <p14:xfrm>
                <a:off x="6091573" y="6096072"/>
                <a:ext cx="114480" cy="161640"/>
              </p14:xfrm>
            </p:contentPart>
          </mc:Choice>
          <mc:Fallback>
            <p:pic>
              <p:nvPicPr>
                <p:cNvPr id="54" name="Freihand 53">
                  <a:extLst>
                    <a:ext uri="{FF2B5EF4-FFF2-40B4-BE49-F238E27FC236}">
                      <a16:creationId xmlns:a16="http://schemas.microsoft.com/office/drawing/2014/main" id="{F7EFF746-2507-4F49-9811-3CBE3215E75C}"/>
                    </a:ext>
                  </a:extLst>
                </p:cNvPr>
                <p:cNvPicPr/>
                <p:nvPr/>
              </p:nvPicPr>
              <p:blipFill>
                <a:blip r:embed="rId291"/>
                <a:stretch>
                  <a:fillRect/>
                </a:stretch>
              </p:blipFill>
              <p:spPr>
                <a:xfrm>
                  <a:off x="6087253" y="6091752"/>
                  <a:ext cx="123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5" name="Freihand 54">
                  <a:extLst>
                    <a:ext uri="{FF2B5EF4-FFF2-40B4-BE49-F238E27FC236}">
                      <a16:creationId xmlns:a16="http://schemas.microsoft.com/office/drawing/2014/main" id="{E05B786F-8745-4AED-B486-3E9D61A23CA0}"/>
                    </a:ext>
                  </a:extLst>
                </p14:cNvPr>
                <p14:cNvContentPartPr/>
                <p14:nvPr/>
              </p14:nvContentPartPr>
              <p14:xfrm>
                <a:off x="6202093" y="6145752"/>
                <a:ext cx="90720" cy="95040"/>
              </p14:xfrm>
            </p:contentPart>
          </mc:Choice>
          <mc:Fallback>
            <p:pic>
              <p:nvPicPr>
                <p:cNvPr id="55" name="Freihand 54">
                  <a:extLst>
                    <a:ext uri="{FF2B5EF4-FFF2-40B4-BE49-F238E27FC236}">
                      <a16:creationId xmlns:a16="http://schemas.microsoft.com/office/drawing/2014/main" id="{E05B786F-8745-4AED-B486-3E9D61A23CA0}"/>
                    </a:ext>
                  </a:extLst>
                </p:cNvPr>
                <p:cNvPicPr/>
                <p:nvPr/>
              </p:nvPicPr>
              <p:blipFill>
                <a:blip r:embed="rId293"/>
                <a:stretch>
                  <a:fillRect/>
                </a:stretch>
              </p:blipFill>
              <p:spPr>
                <a:xfrm>
                  <a:off x="6197773" y="6141432"/>
                  <a:ext cx="99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6" name="Freihand 55">
                  <a:extLst>
                    <a:ext uri="{FF2B5EF4-FFF2-40B4-BE49-F238E27FC236}">
                      <a16:creationId xmlns:a16="http://schemas.microsoft.com/office/drawing/2014/main" id="{67CAF4D0-C974-4209-997E-5636CBAF34AE}"/>
                    </a:ext>
                  </a:extLst>
                </p14:cNvPr>
                <p14:cNvContentPartPr/>
                <p14:nvPr/>
              </p14:nvContentPartPr>
              <p14:xfrm>
                <a:off x="6323053" y="6075192"/>
                <a:ext cx="318960" cy="151560"/>
              </p14:xfrm>
            </p:contentPart>
          </mc:Choice>
          <mc:Fallback>
            <p:pic>
              <p:nvPicPr>
                <p:cNvPr id="56" name="Freihand 55">
                  <a:extLst>
                    <a:ext uri="{FF2B5EF4-FFF2-40B4-BE49-F238E27FC236}">
                      <a16:creationId xmlns:a16="http://schemas.microsoft.com/office/drawing/2014/main" id="{67CAF4D0-C974-4209-997E-5636CBAF34AE}"/>
                    </a:ext>
                  </a:extLst>
                </p:cNvPr>
                <p:cNvPicPr/>
                <p:nvPr/>
              </p:nvPicPr>
              <p:blipFill>
                <a:blip r:embed="rId295"/>
                <a:stretch>
                  <a:fillRect/>
                </a:stretch>
              </p:blipFill>
              <p:spPr>
                <a:xfrm>
                  <a:off x="6318733" y="6070872"/>
                  <a:ext cx="327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7" name="Freihand 56">
                  <a:extLst>
                    <a:ext uri="{FF2B5EF4-FFF2-40B4-BE49-F238E27FC236}">
                      <a16:creationId xmlns:a16="http://schemas.microsoft.com/office/drawing/2014/main" id="{BC11B8BC-3047-4296-BD50-A7689E184F6C}"/>
                    </a:ext>
                  </a:extLst>
                </p14:cNvPr>
                <p14:cNvContentPartPr/>
                <p14:nvPr/>
              </p14:nvContentPartPr>
              <p14:xfrm>
                <a:off x="6679813" y="6158352"/>
                <a:ext cx="252000" cy="58320"/>
              </p14:xfrm>
            </p:contentPart>
          </mc:Choice>
          <mc:Fallback>
            <p:pic>
              <p:nvPicPr>
                <p:cNvPr id="57" name="Freihand 56">
                  <a:extLst>
                    <a:ext uri="{FF2B5EF4-FFF2-40B4-BE49-F238E27FC236}">
                      <a16:creationId xmlns:a16="http://schemas.microsoft.com/office/drawing/2014/main" id="{BC11B8BC-3047-4296-BD50-A7689E184F6C}"/>
                    </a:ext>
                  </a:extLst>
                </p:cNvPr>
                <p:cNvPicPr/>
                <p:nvPr/>
              </p:nvPicPr>
              <p:blipFill>
                <a:blip r:embed="rId297"/>
                <a:stretch>
                  <a:fillRect/>
                </a:stretch>
              </p:blipFill>
              <p:spPr>
                <a:xfrm>
                  <a:off x="6675493" y="6154032"/>
                  <a:ext cx="260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60" name="Freihand 59">
                  <a:extLst>
                    <a:ext uri="{FF2B5EF4-FFF2-40B4-BE49-F238E27FC236}">
                      <a16:creationId xmlns:a16="http://schemas.microsoft.com/office/drawing/2014/main" id="{67C41169-FE4C-4BAB-90D6-19B197D7F5F4}"/>
                    </a:ext>
                  </a:extLst>
                </p14:cNvPr>
                <p14:cNvContentPartPr/>
                <p14:nvPr/>
              </p14:nvContentPartPr>
              <p14:xfrm>
                <a:off x="5522773" y="6443832"/>
                <a:ext cx="147240" cy="69480"/>
              </p14:xfrm>
            </p:contentPart>
          </mc:Choice>
          <mc:Fallback>
            <p:pic>
              <p:nvPicPr>
                <p:cNvPr id="60" name="Freihand 59">
                  <a:extLst>
                    <a:ext uri="{FF2B5EF4-FFF2-40B4-BE49-F238E27FC236}">
                      <a16:creationId xmlns:a16="http://schemas.microsoft.com/office/drawing/2014/main" id="{67C41169-FE4C-4BAB-90D6-19B197D7F5F4}"/>
                    </a:ext>
                  </a:extLst>
                </p:cNvPr>
                <p:cNvPicPr/>
                <p:nvPr/>
              </p:nvPicPr>
              <p:blipFill>
                <a:blip r:embed="rId299"/>
                <a:stretch>
                  <a:fillRect/>
                </a:stretch>
              </p:blipFill>
              <p:spPr>
                <a:xfrm>
                  <a:off x="5518453" y="6439512"/>
                  <a:ext cx="155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61" name="Freihand 60">
                  <a:extLst>
                    <a:ext uri="{FF2B5EF4-FFF2-40B4-BE49-F238E27FC236}">
                      <a16:creationId xmlns:a16="http://schemas.microsoft.com/office/drawing/2014/main" id="{06D615AA-3A6F-4806-B4F2-B3EA41D73ADD}"/>
                    </a:ext>
                  </a:extLst>
                </p14:cNvPr>
                <p14:cNvContentPartPr/>
                <p14:nvPr/>
              </p14:nvContentPartPr>
              <p14:xfrm>
                <a:off x="5638693" y="6376512"/>
                <a:ext cx="11520" cy="10080"/>
              </p14:xfrm>
            </p:contentPart>
          </mc:Choice>
          <mc:Fallback>
            <p:pic>
              <p:nvPicPr>
                <p:cNvPr id="61" name="Freihand 60">
                  <a:extLst>
                    <a:ext uri="{FF2B5EF4-FFF2-40B4-BE49-F238E27FC236}">
                      <a16:creationId xmlns:a16="http://schemas.microsoft.com/office/drawing/2014/main" id="{06D615AA-3A6F-4806-B4F2-B3EA41D73ADD}"/>
                    </a:ext>
                  </a:extLst>
                </p:cNvPr>
                <p:cNvPicPr/>
                <p:nvPr/>
              </p:nvPicPr>
              <p:blipFill>
                <a:blip r:embed="rId301"/>
                <a:stretch>
                  <a:fillRect/>
                </a:stretch>
              </p:blipFill>
              <p:spPr>
                <a:xfrm>
                  <a:off x="5634373" y="6372192"/>
                  <a:ext cx="20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62" name="Freihand 61">
                  <a:extLst>
                    <a:ext uri="{FF2B5EF4-FFF2-40B4-BE49-F238E27FC236}">
                      <a16:creationId xmlns:a16="http://schemas.microsoft.com/office/drawing/2014/main" id="{F290E06B-96E6-473B-8A84-624424829BCB}"/>
                    </a:ext>
                  </a:extLst>
                </p14:cNvPr>
                <p14:cNvContentPartPr/>
                <p14:nvPr/>
              </p14:nvContentPartPr>
              <p14:xfrm>
                <a:off x="5719333" y="6399192"/>
                <a:ext cx="100800" cy="149040"/>
              </p14:xfrm>
            </p:contentPart>
          </mc:Choice>
          <mc:Fallback>
            <p:pic>
              <p:nvPicPr>
                <p:cNvPr id="62" name="Freihand 61">
                  <a:extLst>
                    <a:ext uri="{FF2B5EF4-FFF2-40B4-BE49-F238E27FC236}">
                      <a16:creationId xmlns:a16="http://schemas.microsoft.com/office/drawing/2014/main" id="{F290E06B-96E6-473B-8A84-624424829BCB}"/>
                    </a:ext>
                  </a:extLst>
                </p:cNvPr>
                <p:cNvPicPr/>
                <p:nvPr/>
              </p:nvPicPr>
              <p:blipFill>
                <a:blip r:embed="rId303"/>
                <a:stretch>
                  <a:fillRect/>
                </a:stretch>
              </p:blipFill>
              <p:spPr>
                <a:xfrm>
                  <a:off x="5715013" y="6394512"/>
                  <a:ext cx="109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63" name="Freihand 62">
                  <a:extLst>
                    <a:ext uri="{FF2B5EF4-FFF2-40B4-BE49-F238E27FC236}">
                      <a16:creationId xmlns:a16="http://schemas.microsoft.com/office/drawing/2014/main" id="{8B9A024E-BE9E-462A-B108-766D6E22E99A}"/>
                    </a:ext>
                  </a:extLst>
                </p14:cNvPr>
                <p14:cNvContentPartPr/>
                <p14:nvPr/>
              </p14:nvContentPartPr>
              <p14:xfrm>
                <a:off x="5859373" y="6311712"/>
                <a:ext cx="204120" cy="177840"/>
              </p14:xfrm>
            </p:contentPart>
          </mc:Choice>
          <mc:Fallback>
            <p:pic>
              <p:nvPicPr>
                <p:cNvPr id="63" name="Freihand 62">
                  <a:extLst>
                    <a:ext uri="{FF2B5EF4-FFF2-40B4-BE49-F238E27FC236}">
                      <a16:creationId xmlns:a16="http://schemas.microsoft.com/office/drawing/2014/main" id="{8B9A024E-BE9E-462A-B108-766D6E22E99A}"/>
                    </a:ext>
                  </a:extLst>
                </p:cNvPr>
                <p:cNvPicPr/>
                <p:nvPr/>
              </p:nvPicPr>
              <p:blipFill>
                <a:blip r:embed="rId305"/>
                <a:stretch>
                  <a:fillRect/>
                </a:stretch>
              </p:blipFill>
              <p:spPr>
                <a:xfrm>
                  <a:off x="5855053" y="6307392"/>
                  <a:ext cx="212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1968" name="Freihand 211967">
                  <a:extLst>
                    <a:ext uri="{FF2B5EF4-FFF2-40B4-BE49-F238E27FC236}">
                      <a16:creationId xmlns:a16="http://schemas.microsoft.com/office/drawing/2014/main" id="{78B75E39-1EF4-45A7-AE10-F35D29DC226E}"/>
                    </a:ext>
                  </a:extLst>
                </p14:cNvPr>
                <p14:cNvContentPartPr/>
                <p14:nvPr/>
              </p14:nvContentPartPr>
              <p14:xfrm>
                <a:off x="6071053" y="6359952"/>
                <a:ext cx="227880" cy="110520"/>
              </p14:xfrm>
            </p:contentPart>
          </mc:Choice>
          <mc:Fallback>
            <p:pic>
              <p:nvPicPr>
                <p:cNvPr id="211968" name="Freihand 211967">
                  <a:extLst>
                    <a:ext uri="{FF2B5EF4-FFF2-40B4-BE49-F238E27FC236}">
                      <a16:creationId xmlns:a16="http://schemas.microsoft.com/office/drawing/2014/main" id="{78B75E39-1EF4-45A7-AE10-F35D29DC226E}"/>
                    </a:ext>
                  </a:extLst>
                </p:cNvPr>
                <p:cNvPicPr/>
                <p:nvPr/>
              </p:nvPicPr>
              <p:blipFill>
                <a:blip r:embed="rId307"/>
                <a:stretch>
                  <a:fillRect/>
                </a:stretch>
              </p:blipFill>
              <p:spPr>
                <a:xfrm>
                  <a:off x="6066733" y="6355632"/>
                  <a:ext cx="236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1969" name="Freihand 211968">
                  <a:extLst>
                    <a:ext uri="{FF2B5EF4-FFF2-40B4-BE49-F238E27FC236}">
                      <a16:creationId xmlns:a16="http://schemas.microsoft.com/office/drawing/2014/main" id="{07BC5906-FAF5-4843-B3C2-6A486B1F0FBA}"/>
                    </a:ext>
                  </a:extLst>
                </p14:cNvPr>
                <p14:cNvContentPartPr/>
                <p14:nvPr/>
              </p14:nvContentPartPr>
              <p14:xfrm>
                <a:off x="7133773" y="6092112"/>
                <a:ext cx="28080" cy="150120"/>
              </p14:xfrm>
            </p:contentPart>
          </mc:Choice>
          <mc:Fallback>
            <p:pic>
              <p:nvPicPr>
                <p:cNvPr id="211969" name="Freihand 211968">
                  <a:extLst>
                    <a:ext uri="{FF2B5EF4-FFF2-40B4-BE49-F238E27FC236}">
                      <a16:creationId xmlns:a16="http://schemas.microsoft.com/office/drawing/2014/main" id="{07BC5906-FAF5-4843-B3C2-6A486B1F0FBA}"/>
                    </a:ext>
                  </a:extLst>
                </p:cNvPr>
                <p:cNvPicPr/>
                <p:nvPr/>
              </p:nvPicPr>
              <p:blipFill>
                <a:blip r:embed="rId309"/>
                <a:stretch>
                  <a:fillRect/>
                </a:stretch>
              </p:blipFill>
              <p:spPr>
                <a:xfrm>
                  <a:off x="7129453" y="6087792"/>
                  <a:ext cx="36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1970" name="Freihand 211969">
                  <a:extLst>
                    <a:ext uri="{FF2B5EF4-FFF2-40B4-BE49-F238E27FC236}">
                      <a16:creationId xmlns:a16="http://schemas.microsoft.com/office/drawing/2014/main" id="{745697C2-4F03-4677-8088-490624D842FC}"/>
                    </a:ext>
                  </a:extLst>
                </p14:cNvPr>
                <p14:cNvContentPartPr/>
                <p14:nvPr/>
              </p14:nvContentPartPr>
              <p14:xfrm>
                <a:off x="7054933" y="6059712"/>
                <a:ext cx="212400" cy="156600"/>
              </p14:xfrm>
            </p:contentPart>
          </mc:Choice>
          <mc:Fallback>
            <p:pic>
              <p:nvPicPr>
                <p:cNvPr id="211970" name="Freihand 211969">
                  <a:extLst>
                    <a:ext uri="{FF2B5EF4-FFF2-40B4-BE49-F238E27FC236}">
                      <a16:creationId xmlns:a16="http://schemas.microsoft.com/office/drawing/2014/main" id="{745697C2-4F03-4677-8088-490624D842FC}"/>
                    </a:ext>
                  </a:extLst>
                </p:cNvPr>
                <p:cNvPicPr/>
                <p:nvPr/>
              </p:nvPicPr>
              <p:blipFill>
                <a:blip r:embed="rId311"/>
                <a:stretch>
                  <a:fillRect/>
                </a:stretch>
              </p:blipFill>
              <p:spPr>
                <a:xfrm>
                  <a:off x="7050613" y="6055392"/>
                  <a:ext cx="221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1972" name="Freihand 211971">
                  <a:extLst>
                    <a:ext uri="{FF2B5EF4-FFF2-40B4-BE49-F238E27FC236}">
                      <a16:creationId xmlns:a16="http://schemas.microsoft.com/office/drawing/2014/main" id="{82C3D65A-24B8-464D-898B-11184B0349D7}"/>
                    </a:ext>
                  </a:extLst>
                </p14:cNvPr>
                <p14:cNvContentPartPr/>
                <p14:nvPr/>
              </p14:nvContentPartPr>
              <p14:xfrm>
                <a:off x="7266973" y="6126672"/>
                <a:ext cx="91080" cy="94680"/>
              </p14:xfrm>
            </p:contentPart>
          </mc:Choice>
          <mc:Fallback>
            <p:pic>
              <p:nvPicPr>
                <p:cNvPr id="211972" name="Freihand 211971">
                  <a:extLst>
                    <a:ext uri="{FF2B5EF4-FFF2-40B4-BE49-F238E27FC236}">
                      <a16:creationId xmlns:a16="http://schemas.microsoft.com/office/drawing/2014/main" id="{82C3D65A-24B8-464D-898B-11184B0349D7}"/>
                    </a:ext>
                  </a:extLst>
                </p:cNvPr>
                <p:cNvPicPr/>
                <p:nvPr/>
              </p:nvPicPr>
              <p:blipFill>
                <a:blip r:embed="rId313"/>
                <a:stretch>
                  <a:fillRect/>
                </a:stretch>
              </p:blipFill>
              <p:spPr>
                <a:xfrm>
                  <a:off x="7262653" y="6122352"/>
                  <a:ext cx="99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1973" name="Freihand 211972">
                  <a:extLst>
                    <a:ext uri="{FF2B5EF4-FFF2-40B4-BE49-F238E27FC236}">
                      <a16:creationId xmlns:a16="http://schemas.microsoft.com/office/drawing/2014/main" id="{764A5C55-4AB9-4008-811C-9078D3C1B71F}"/>
                    </a:ext>
                  </a:extLst>
                </p14:cNvPr>
                <p14:cNvContentPartPr/>
                <p14:nvPr/>
              </p14:nvContentPartPr>
              <p14:xfrm>
                <a:off x="7348693" y="6111912"/>
                <a:ext cx="72000" cy="56160"/>
              </p14:xfrm>
            </p:contentPart>
          </mc:Choice>
          <mc:Fallback>
            <p:pic>
              <p:nvPicPr>
                <p:cNvPr id="211973" name="Freihand 211972">
                  <a:extLst>
                    <a:ext uri="{FF2B5EF4-FFF2-40B4-BE49-F238E27FC236}">
                      <a16:creationId xmlns:a16="http://schemas.microsoft.com/office/drawing/2014/main" id="{764A5C55-4AB9-4008-811C-9078D3C1B71F}"/>
                    </a:ext>
                  </a:extLst>
                </p:cNvPr>
                <p:cNvPicPr/>
                <p:nvPr/>
              </p:nvPicPr>
              <p:blipFill>
                <a:blip r:embed="rId315"/>
                <a:stretch>
                  <a:fillRect/>
                </a:stretch>
              </p:blipFill>
              <p:spPr>
                <a:xfrm>
                  <a:off x="7344373" y="6107592"/>
                  <a:ext cx="80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1974" name="Freihand 211973">
                  <a:extLst>
                    <a:ext uri="{FF2B5EF4-FFF2-40B4-BE49-F238E27FC236}">
                      <a16:creationId xmlns:a16="http://schemas.microsoft.com/office/drawing/2014/main" id="{9CA7C3B2-C5FF-4307-B6F3-4F5FB5177E3F}"/>
                    </a:ext>
                  </a:extLst>
                </p14:cNvPr>
                <p14:cNvContentPartPr/>
                <p14:nvPr/>
              </p14:nvContentPartPr>
              <p14:xfrm>
                <a:off x="7470733" y="5995992"/>
                <a:ext cx="271800" cy="168120"/>
              </p14:xfrm>
            </p:contentPart>
          </mc:Choice>
          <mc:Fallback>
            <p:pic>
              <p:nvPicPr>
                <p:cNvPr id="211974" name="Freihand 211973">
                  <a:extLst>
                    <a:ext uri="{FF2B5EF4-FFF2-40B4-BE49-F238E27FC236}">
                      <a16:creationId xmlns:a16="http://schemas.microsoft.com/office/drawing/2014/main" id="{9CA7C3B2-C5FF-4307-B6F3-4F5FB5177E3F}"/>
                    </a:ext>
                  </a:extLst>
                </p:cNvPr>
                <p:cNvPicPr/>
                <p:nvPr/>
              </p:nvPicPr>
              <p:blipFill>
                <a:blip r:embed="rId317"/>
                <a:stretch>
                  <a:fillRect/>
                </a:stretch>
              </p:blipFill>
              <p:spPr>
                <a:xfrm>
                  <a:off x="7466413" y="5991672"/>
                  <a:ext cx="280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1975" name="Freihand 211974">
                  <a:extLst>
                    <a:ext uri="{FF2B5EF4-FFF2-40B4-BE49-F238E27FC236}">
                      <a16:creationId xmlns:a16="http://schemas.microsoft.com/office/drawing/2014/main" id="{15017FAD-1CEC-4781-97E5-3705A0A5C68F}"/>
                    </a:ext>
                  </a:extLst>
                </p14:cNvPr>
                <p14:cNvContentPartPr/>
                <p14:nvPr/>
              </p14:nvContentPartPr>
              <p14:xfrm>
                <a:off x="7740013" y="6033072"/>
                <a:ext cx="103680" cy="115200"/>
              </p14:xfrm>
            </p:contentPart>
          </mc:Choice>
          <mc:Fallback>
            <p:pic>
              <p:nvPicPr>
                <p:cNvPr id="211975" name="Freihand 211974">
                  <a:extLst>
                    <a:ext uri="{FF2B5EF4-FFF2-40B4-BE49-F238E27FC236}">
                      <a16:creationId xmlns:a16="http://schemas.microsoft.com/office/drawing/2014/main" id="{15017FAD-1CEC-4781-97E5-3705A0A5C68F}"/>
                    </a:ext>
                  </a:extLst>
                </p:cNvPr>
                <p:cNvPicPr/>
                <p:nvPr/>
              </p:nvPicPr>
              <p:blipFill>
                <a:blip r:embed="rId319"/>
                <a:stretch>
                  <a:fillRect/>
                </a:stretch>
              </p:blipFill>
              <p:spPr>
                <a:xfrm>
                  <a:off x="7735693" y="6028752"/>
                  <a:ext cx="112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1978" name="Freihand 211977">
                  <a:extLst>
                    <a:ext uri="{FF2B5EF4-FFF2-40B4-BE49-F238E27FC236}">
                      <a16:creationId xmlns:a16="http://schemas.microsoft.com/office/drawing/2014/main" id="{ED72BB8D-706D-46D2-A329-3D513BE2C49C}"/>
                    </a:ext>
                  </a:extLst>
                </p14:cNvPr>
                <p14:cNvContentPartPr/>
                <p14:nvPr/>
              </p14:nvContentPartPr>
              <p14:xfrm>
                <a:off x="6332773" y="6369312"/>
                <a:ext cx="114480" cy="69840"/>
              </p14:xfrm>
            </p:contentPart>
          </mc:Choice>
          <mc:Fallback>
            <p:pic>
              <p:nvPicPr>
                <p:cNvPr id="211978" name="Freihand 211977">
                  <a:extLst>
                    <a:ext uri="{FF2B5EF4-FFF2-40B4-BE49-F238E27FC236}">
                      <a16:creationId xmlns:a16="http://schemas.microsoft.com/office/drawing/2014/main" id="{ED72BB8D-706D-46D2-A329-3D513BE2C49C}"/>
                    </a:ext>
                  </a:extLst>
                </p:cNvPr>
                <p:cNvPicPr/>
                <p:nvPr/>
              </p:nvPicPr>
              <p:blipFill>
                <a:blip r:embed="rId321"/>
                <a:stretch>
                  <a:fillRect/>
                </a:stretch>
              </p:blipFill>
              <p:spPr>
                <a:xfrm>
                  <a:off x="6328453" y="6364992"/>
                  <a:ext cx="123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1979" name="Freihand 211978">
                  <a:extLst>
                    <a:ext uri="{FF2B5EF4-FFF2-40B4-BE49-F238E27FC236}">
                      <a16:creationId xmlns:a16="http://schemas.microsoft.com/office/drawing/2014/main" id="{5FE7C8EA-22B1-48E1-8262-A0A3DDFD2AA9}"/>
                    </a:ext>
                  </a:extLst>
                </p14:cNvPr>
                <p14:cNvContentPartPr/>
                <p14:nvPr/>
              </p14:nvContentPartPr>
              <p14:xfrm>
                <a:off x="6512053" y="6362472"/>
                <a:ext cx="91800" cy="101160"/>
              </p14:xfrm>
            </p:contentPart>
          </mc:Choice>
          <mc:Fallback>
            <p:pic>
              <p:nvPicPr>
                <p:cNvPr id="211979" name="Freihand 211978">
                  <a:extLst>
                    <a:ext uri="{FF2B5EF4-FFF2-40B4-BE49-F238E27FC236}">
                      <a16:creationId xmlns:a16="http://schemas.microsoft.com/office/drawing/2014/main" id="{5FE7C8EA-22B1-48E1-8262-A0A3DDFD2AA9}"/>
                    </a:ext>
                  </a:extLst>
                </p:cNvPr>
                <p:cNvPicPr/>
                <p:nvPr/>
              </p:nvPicPr>
              <p:blipFill>
                <a:blip r:embed="rId323"/>
                <a:stretch>
                  <a:fillRect/>
                </a:stretch>
              </p:blipFill>
              <p:spPr>
                <a:xfrm>
                  <a:off x="6507733" y="6358152"/>
                  <a:ext cx="100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1980" name="Freihand 211979">
                  <a:extLst>
                    <a:ext uri="{FF2B5EF4-FFF2-40B4-BE49-F238E27FC236}">
                      <a16:creationId xmlns:a16="http://schemas.microsoft.com/office/drawing/2014/main" id="{53FDF0C5-9E16-4945-9D40-BA066B17C8E4}"/>
                    </a:ext>
                  </a:extLst>
                </p14:cNvPr>
                <p14:cNvContentPartPr/>
                <p14:nvPr/>
              </p14:nvContentPartPr>
              <p14:xfrm>
                <a:off x="6503773" y="6396312"/>
                <a:ext cx="106200" cy="13320"/>
              </p14:xfrm>
            </p:contentPart>
          </mc:Choice>
          <mc:Fallback>
            <p:pic>
              <p:nvPicPr>
                <p:cNvPr id="211980" name="Freihand 211979">
                  <a:extLst>
                    <a:ext uri="{FF2B5EF4-FFF2-40B4-BE49-F238E27FC236}">
                      <a16:creationId xmlns:a16="http://schemas.microsoft.com/office/drawing/2014/main" id="{53FDF0C5-9E16-4945-9D40-BA066B17C8E4}"/>
                    </a:ext>
                  </a:extLst>
                </p:cNvPr>
                <p:cNvPicPr/>
                <p:nvPr/>
              </p:nvPicPr>
              <p:blipFill>
                <a:blip r:embed="rId325"/>
                <a:stretch>
                  <a:fillRect/>
                </a:stretch>
              </p:blipFill>
              <p:spPr>
                <a:xfrm>
                  <a:off x="6499453" y="6391992"/>
                  <a:ext cx="114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1981" name="Freihand 211980">
                  <a:extLst>
                    <a:ext uri="{FF2B5EF4-FFF2-40B4-BE49-F238E27FC236}">
                      <a16:creationId xmlns:a16="http://schemas.microsoft.com/office/drawing/2014/main" id="{E4A434E5-BB93-47D7-A679-BD238EF29E86}"/>
                    </a:ext>
                  </a:extLst>
                </p14:cNvPr>
                <p14:cNvContentPartPr/>
                <p14:nvPr/>
              </p14:nvContentPartPr>
              <p14:xfrm>
                <a:off x="6727333" y="6382632"/>
                <a:ext cx="222840" cy="57240"/>
              </p14:xfrm>
            </p:contentPart>
          </mc:Choice>
          <mc:Fallback>
            <p:pic>
              <p:nvPicPr>
                <p:cNvPr id="211981" name="Freihand 211980">
                  <a:extLst>
                    <a:ext uri="{FF2B5EF4-FFF2-40B4-BE49-F238E27FC236}">
                      <a16:creationId xmlns:a16="http://schemas.microsoft.com/office/drawing/2014/main" id="{E4A434E5-BB93-47D7-A679-BD238EF29E86}"/>
                    </a:ext>
                  </a:extLst>
                </p:cNvPr>
                <p:cNvPicPr/>
                <p:nvPr/>
              </p:nvPicPr>
              <p:blipFill>
                <a:blip r:embed="rId327"/>
                <a:stretch>
                  <a:fillRect/>
                </a:stretch>
              </p:blipFill>
              <p:spPr>
                <a:xfrm>
                  <a:off x="6723013" y="6378312"/>
                  <a:ext cx="231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1982" name="Freihand 211981">
                  <a:extLst>
                    <a:ext uri="{FF2B5EF4-FFF2-40B4-BE49-F238E27FC236}">
                      <a16:creationId xmlns:a16="http://schemas.microsoft.com/office/drawing/2014/main" id="{6BECE71B-1994-454B-8546-88A70A89AECB}"/>
                    </a:ext>
                  </a:extLst>
                </p14:cNvPr>
                <p14:cNvContentPartPr/>
                <p14:nvPr/>
              </p14:nvContentPartPr>
              <p14:xfrm>
                <a:off x="6983653" y="6376872"/>
                <a:ext cx="176040" cy="202320"/>
              </p14:xfrm>
            </p:contentPart>
          </mc:Choice>
          <mc:Fallback>
            <p:pic>
              <p:nvPicPr>
                <p:cNvPr id="211982" name="Freihand 211981">
                  <a:extLst>
                    <a:ext uri="{FF2B5EF4-FFF2-40B4-BE49-F238E27FC236}">
                      <a16:creationId xmlns:a16="http://schemas.microsoft.com/office/drawing/2014/main" id="{6BECE71B-1994-454B-8546-88A70A89AECB}"/>
                    </a:ext>
                  </a:extLst>
                </p:cNvPr>
                <p:cNvPicPr/>
                <p:nvPr/>
              </p:nvPicPr>
              <p:blipFill>
                <a:blip r:embed="rId329"/>
                <a:stretch>
                  <a:fillRect/>
                </a:stretch>
              </p:blipFill>
              <p:spPr>
                <a:xfrm>
                  <a:off x="6979333" y="6372552"/>
                  <a:ext cx="184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1984" name="Freihand 211983">
                  <a:extLst>
                    <a:ext uri="{FF2B5EF4-FFF2-40B4-BE49-F238E27FC236}">
                      <a16:creationId xmlns:a16="http://schemas.microsoft.com/office/drawing/2014/main" id="{730540C4-34E5-4776-B2CB-23A32AFACC03}"/>
                    </a:ext>
                  </a:extLst>
                </p14:cNvPr>
                <p14:cNvContentPartPr/>
                <p14:nvPr/>
              </p14:nvContentPartPr>
              <p14:xfrm>
                <a:off x="7183453" y="6392712"/>
                <a:ext cx="173520" cy="75960"/>
              </p14:xfrm>
            </p:contentPart>
          </mc:Choice>
          <mc:Fallback>
            <p:pic>
              <p:nvPicPr>
                <p:cNvPr id="211984" name="Freihand 211983">
                  <a:extLst>
                    <a:ext uri="{FF2B5EF4-FFF2-40B4-BE49-F238E27FC236}">
                      <a16:creationId xmlns:a16="http://schemas.microsoft.com/office/drawing/2014/main" id="{730540C4-34E5-4776-B2CB-23A32AFACC03}"/>
                    </a:ext>
                  </a:extLst>
                </p:cNvPr>
                <p:cNvPicPr/>
                <p:nvPr/>
              </p:nvPicPr>
              <p:blipFill>
                <a:blip r:embed="rId331"/>
                <a:stretch>
                  <a:fillRect/>
                </a:stretch>
              </p:blipFill>
              <p:spPr>
                <a:xfrm>
                  <a:off x="7179133" y="6388392"/>
                  <a:ext cx="182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1985" name="Freihand 211984">
                  <a:extLst>
                    <a:ext uri="{FF2B5EF4-FFF2-40B4-BE49-F238E27FC236}">
                      <a16:creationId xmlns:a16="http://schemas.microsoft.com/office/drawing/2014/main" id="{EC11C597-017A-4EF7-9263-6CB6C03C0EBC}"/>
                    </a:ext>
                  </a:extLst>
                </p14:cNvPr>
                <p14:cNvContentPartPr/>
                <p14:nvPr/>
              </p14:nvContentPartPr>
              <p14:xfrm>
                <a:off x="7416013" y="6380112"/>
                <a:ext cx="75960" cy="89280"/>
              </p14:xfrm>
            </p:contentPart>
          </mc:Choice>
          <mc:Fallback>
            <p:pic>
              <p:nvPicPr>
                <p:cNvPr id="211985" name="Freihand 211984">
                  <a:extLst>
                    <a:ext uri="{FF2B5EF4-FFF2-40B4-BE49-F238E27FC236}">
                      <a16:creationId xmlns:a16="http://schemas.microsoft.com/office/drawing/2014/main" id="{EC11C597-017A-4EF7-9263-6CB6C03C0EBC}"/>
                    </a:ext>
                  </a:extLst>
                </p:cNvPr>
                <p:cNvPicPr/>
                <p:nvPr/>
              </p:nvPicPr>
              <p:blipFill>
                <a:blip r:embed="rId333"/>
                <a:stretch>
                  <a:fillRect/>
                </a:stretch>
              </p:blipFill>
              <p:spPr>
                <a:xfrm>
                  <a:off x="7411693" y="6375792"/>
                  <a:ext cx="84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1986" name="Freihand 211985">
                  <a:extLst>
                    <a:ext uri="{FF2B5EF4-FFF2-40B4-BE49-F238E27FC236}">
                      <a16:creationId xmlns:a16="http://schemas.microsoft.com/office/drawing/2014/main" id="{87DA85AE-5858-43D4-8E74-59830C9C62D9}"/>
                    </a:ext>
                  </a:extLst>
                </p14:cNvPr>
                <p14:cNvContentPartPr/>
                <p14:nvPr/>
              </p14:nvContentPartPr>
              <p14:xfrm>
                <a:off x="7539493" y="6314592"/>
                <a:ext cx="117720" cy="118440"/>
              </p14:xfrm>
            </p:contentPart>
          </mc:Choice>
          <mc:Fallback>
            <p:pic>
              <p:nvPicPr>
                <p:cNvPr id="211986" name="Freihand 211985">
                  <a:extLst>
                    <a:ext uri="{FF2B5EF4-FFF2-40B4-BE49-F238E27FC236}">
                      <a16:creationId xmlns:a16="http://schemas.microsoft.com/office/drawing/2014/main" id="{87DA85AE-5858-43D4-8E74-59830C9C62D9}"/>
                    </a:ext>
                  </a:extLst>
                </p:cNvPr>
                <p:cNvPicPr/>
                <p:nvPr/>
              </p:nvPicPr>
              <p:blipFill>
                <a:blip r:embed="rId335"/>
                <a:stretch>
                  <a:fillRect/>
                </a:stretch>
              </p:blipFill>
              <p:spPr>
                <a:xfrm>
                  <a:off x="7535173" y="6310272"/>
                  <a:ext cx="126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1987" name="Freihand 211986">
                  <a:extLst>
                    <a:ext uri="{FF2B5EF4-FFF2-40B4-BE49-F238E27FC236}">
                      <a16:creationId xmlns:a16="http://schemas.microsoft.com/office/drawing/2014/main" id="{68B69228-3F71-4349-9AFA-DADCD68BBAC3}"/>
                    </a:ext>
                  </a:extLst>
                </p14:cNvPr>
                <p14:cNvContentPartPr/>
                <p14:nvPr/>
              </p14:nvContentPartPr>
              <p14:xfrm>
                <a:off x="7482253" y="6309192"/>
                <a:ext cx="50760" cy="167760"/>
              </p14:xfrm>
            </p:contentPart>
          </mc:Choice>
          <mc:Fallback>
            <p:pic>
              <p:nvPicPr>
                <p:cNvPr id="211987" name="Freihand 211986">
                  <a:extLst>
                    <a:ext uri="{FF2B5EF4-FFF2-40B4-BE49-F238E27FC236}">
                      <a16:creationId xmlns:a16="http://schemas.microsoft.com/office/drawing/2014/main" id="{68B69228-3F71-4349-9AFA-DADCD68BBAC3}"/>
                    </a:ext>
                  </a:extLst>
                </p:cNvPr>
                <p:cNvPicPr/>
                <p:nvPr/>
              </p:nvPicPr>
              <p:blipFill>
                <a:blip r:embed="rId337"/>
                <a:stretch>
                  <a:fillRect/>
                </a:stretch>
              </p:blipFill>
              <p:spPr>
                <a:xfrm>
                  <a:off x="7477933" y="6304872"/>
                  <a:ext cx="59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1988" name="Freihand 211987">
                  <a:extLst>
                    <a:ext uri="{FF2B5EF4-FFF2-40B4-BE49-F238E27FC236}">
                      <a16:creationId xmlns:a16="http://schemas.microsoft.com/office/drawing/2014/main" id="{409D6D2C-652C-41B4-A9A8-026A3D78494A}"/>
                    </a:ext>
                  </a:extLst>
                </p14:cNvPr>
                <p14:cNvContentPartPr/>
                <p14:nvPr/>
              </p14:nvContentPartPr>
              <p14:xfrm>
                <a:off x="7637413" y="6287952"/>
                <a:ext cx="219240" cy="169560"/>
              </p14:xfrm>
            </p:contentPart>
          </mc:Choice>
          <mc:Fallback>
            <p:pic>
              <p:nvPicPr>
                <p:cNvPr id="211988" name="Freihand 211987">
                  <a:extLst>
                    <a:ext uri="{FF2B5EF4-FFF2-40B4-BE49-F238E27FC236}">
                      <a16:creationId xmlns:a16="http://schemas.microsoft.com/office/drawing/2014/main" id="{409D6D2C-652C-41B4-A9A8-026A3D78494A}"/>
                    </a:ext>
                  </a:extLst>
                </p:cNvPr>
                <p:cNvPicPr/>
                <p:nvPr/>
              </p:nvPicPr>
              <p:blipFill>
                <a:blip r:embed="rId339"/>
                <a:stretch>
                  <a:fillRect/>
                </a:stretch>
              </p:blipFill>
              <p:spPr>
                <a:xfrm>
                  <a:off x="7633093" y="6283632"/>
                  <a:ext cx="227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1990" name="Freihand 211989">
                  <a:extLst>
                    <a:ext uri="{FF2B5EF4-FFF2-40B4-BE49-F238E27FC236}">
                      <a16:creationId xmlns:a16="http://schemas.microsoft.com/office/drawing/2014/main" id="{510B35EB-9D34-4858-87F8-6728233A083D}"/>
                    </a:ext>
                  </a:extLst>
                </p14:cNvPr>
                <p14:cNvContentPartPr/>
                <p14:nvPr/>
              </p14:nvContentPartPr>
              <p14:xfrm>
                <a:off x="6044773" y="5943432"/>
                <a:ext cx="1958040" cy="389160"/>
              </p14:xfrm>
            </p:contentPart>
          </mc:Choice>
          <mc:Fallback>
            <p:pic>
              <p:nvPicPr>
                <p:cNvPr id="211990" name="Freihand 211989">
                  <a:extLst>
                    <a:ext uri="{FF2B5EF4-FFF2-40B4-BE49-F238E27FC236}">
                      <a16:creationId xmlns:a16="http://schemas.microsoft.com/office/drawing/2014/main" id="{510B35EB-9D34-4858-87F8-6728233A083D}"/>
                    </a:ext>
                  </a:extLst>
                </p:cNvPr>
                <p:cNvPicPr/>
                <p:nvPr/>
              </p:nvPicPr>
              <p:blipFill>
                <a:blip r:embed="rId341"/>
                <a:stretch>
                  <a:fillRect/>
                </a:stretch>
              </p:blipFill>
              <p:spPr>
                <a:xfrm>
                  <a:off x="6040453" y="5939112"/>
                  <a:ext cx="196668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1992" name="Freihand 211991">
                  <a:extLst>
                    <a:ext uri="{FF2B5EF4-FFF2-40B4-BE49-F238E27FC236}">
                      <a16:creationId xmlns:a16="http://schemas.microsoft.com/office/drawing/2014/main" id="{B6AAC785-43F2-4E15-957E-D065A2AF74E2}"/>
                    </a:ext>
                  </a:extLst>
                </p14:cNvPr>
                <p14:cNvContentPartPr/>
                <p14:nvPr/>
              </p14:nvContentPartPr>
              <p14:xfrm>
                <a:off x="7241413" y="5435472"/>
                <a:ext cx="277920" cy="561960"/>
              </p14:xfrm>
            </p:contentPart>
          </mc:Choice>
          <mc:Fallback>
            <p:pic>
              <p:nvPicPr>
                <p:cNvPr id="211992" name="Freihand 211991">
                  <a:extLst>
                    <a:ext uri="{FF2B5EF4-FFF2-40B4-BE49-F238E27FC236}">
                      <a16:creationId xmlns:a16="http://schemas.microsoft.com/office/drawing/2014/main" id="{B6AAC785-43F2-4E15-957E-D065A2AF74E2}"/>
                    </a:ext>
                  </a:extLst>
                </p:cNvPr>
                <p:cNvPicPr/>
                <p:nvPr/>
              </p:nvPicPr>
              <p:blipFill>
                <a:blip r:embed="rId343"/>
                <a:stretch>
                  <a:fillRect/>
                </a:stretch>
              </p:blipFill>
              <p:spPr>
                <a:xfrm>
                  <a:off x="7237093" y="5431152"/>
                  <a:ext cx="28656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1993" name="Freihand 211992">
                  <a:extLst>
                    <a:ext uri="{FF2B5EF4-FFF2-40B4-BE49-F238E27FC236}">
                      <a16:creationId xmlns:a16="http://schemas.microsoft.com/office/drawing/2014/main" id="{AE55E7DE-9A25-43C4-BD72-67F456A54988}"/>
                    </a:ext>
                  </a:extLst>
                </p14:cNvPr>
                <p14:cNvContentPartPr/>
                <p14:nvPr/>
              </p14:nvContentPartPr>
              <p14:xfrm>
                <a:off x="7438693" y="5163312"/>
                <a:ext cx="136080" cy="170640"/>
              </p14:xfrm>
            </p:contentPart>
          </mc:Choice>
          <mc:Fallback>
            <p:pic>
              <p:nvPicPr>
                <p:cNvPr id="211993" name="Freihand 211992">
                  <a:extLst>
                    <a:ext uri="{FF2B5EF4-FFF2-40B4-BE49-F238E27FC236}">
                      <a16:creationId xmlns:a16="http://schemas.microsoft.com/office/drawing/2014/main" id="{AE55E7DE-9A25-43C4-BD72-67F456A54988}"/>
                    </a:ext>
                  </a:extLst>
                </p:cNvPr>
                <p:cNvPicPr/>
                <p:nvPr/>
              </p:nvPicPr>
              <p:blipFill>
                <a:blip r:embed="rId345"/>
                <a:stretch>
                  <a:fillRect/>
                </a:stretch>
              </p:blipFill>
              <p:spPr>
                <a:xfrm>
                  <a:off x="7434373" y="5158992"/>
                  <a:ext cx="144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1994" name="Freihand 211993">
                  <a:extLst>
                    <a:ext uri="{FF2B5EF4-FFF2-40B4-BE49-F238E27FC236}">
                      <a16:creationId xmlns:a16="http://schemas.microsoft.com/office/drawing/2014/main" id="{733E8A0A-68DC-4ECA-9650-43251E9E3DBC}"/>
                    </a:ext>
                  </a:extLst>
                </p14:cNvPr>
                <p14:cNvContentPartPr/>
                <p14:nvPr/>
              </p14:nvContentPartPr>
              <p14:xfrm>
                <a:off x="7455613" y="5066832"/>
                <a:ext cx="159480" cy="56880"/>
              </p14:xfrm>
            </p:contentPart>
          </mc:Choice>
          <mc:Fallback>
            <p:pic>
              <p:nvPicPr>
                <p:cNvPr id="211994" name="Freihand 211993">
                  <a:extLst>
                    <a:ext uri="{FF2B5EF4-FFF2-40B4-BE49-F238E27FC236}">
                      <a16:creationId xmlns:a16="http://schemas.microsoft.com/office/drawing/2014/main" id="{733E8A0A-68DC-4ECA-9650-43251E9E3DBC}"/>
                    </a:ext>
                  </a:extLst>
                </p:cNvPr>
                <p:cNvPicPr/>
                <p:nvPr/>
              </p:nvPicPr>
              <p:blipFill>
                <a:blip r:embed="rId347"/>
                <a:stretch>
                  <a:fillRect/>
                </a:stretch>
              </p:blipFill>
              <p:spPr>
                <a:xfrm>
                  <a:off x="7451293" y="5062512"/>
                  <a:ext cx="168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1995" name="Freihand 211994">
                  <a:extLst>
                    <a:ext uri="{FF2B5EF4-FFF2-40B4-BE49-F238E27FC236}">
                      <a16:creationId xmlns:a16="http://schemas.microsoft.com/office/drawing/2014/main" id="{92DF9E37-7990-4228-A766-BA2240EEA62F}"/>
                    </a:ext>
                  </a:extLst>
                </p14:cNvPr>
                <p14:cNvContentPartPr/>
                <p14:nvPr/>
              </p14:nvContentPartPr>
              <p14:xfrm>
                <a:off x="7661533" y="4982952"/>
                <a:ext cx="29520" cy="341640"/>
              </p14:xfrm>
            </p:contentPart>
          </mc:Choice>
          <mc:Fallback>
            <p:pic>
              <p:nvPicPr>
                <p:cNvPr id="211995" name="Freihand 211994">
                  <a:extLst>
                    <a:ext uri="{FF2B5EF4-FFF2-40B4-BE49-F238E27FC236}">
                      <a16:creationId xmlns:a16="http://schemas.microsoft.com/office/drawing/2014/main" id="{92DF9E37-7990-4228-A766-BA2240EEA62F}"/>
                    </a:ext>
                  </a:extLst>
                </p:cNvPr>
                <p:cNvPicPr/>
                <p:nvPr/>
              </p:nvPicPr>
              <p:blipFill>
                <a:blip r:embed="rId349"/>
                <a:stretch>
                  <a:fillRect/>
                </a:stretch>
              </p:blipFill>
              <p:spPr>
                <a:xfrm>
                  <a:off x="7657213" y="4978632"/>
                  <a:ext cx="381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1996" name="Freihand 211995">
                  <a:extLst>
                    <a:ext uri="{FF2B5EF4-FFF2-40B4-BE49-F238E27FC236}">
                      <a16:creationId xmlns:a16="http://schemas.microsoft.com/office/drawing/2014/main" id="{C0FC3E20-A9BA-4DAA-9813-60DF459743C4}"/>
                    </a:ext>
                  </a:extLst>
                </p14:cNvPr>
                <p14:cNvContentPartPr/>
                <p14:nvPr/>
              </p14:nvContentPartPr>
              <p14:xfrm>
                <a:off x="7778533" y="4990152"/>
                <a:ext cx="77760" cy="259920"/>
              </p14:xfrm>
            </p:contentPart>
          </mc:Choice>
          <mc:Fallback>
            <p:pic>
              <p:nvPicPr>
                <p:cNvPr id="211996" name="Freihand 211995">
                  <a:extLst>
                    <a:ext uri="{FF2B5EF4-FFF2-40B4-BE49-F238E27FC236}">
                      <a16:creationId xmlns:a16="http://schemas.microsoft.com/office/drawing/2014/main" id="{C0FC3E20-A9BA-4DAA-9813-60DF459743C4}"/>
                    </a:ext>
                  </a:extLst>
                </p:cNvPr>
                <p:cNvPicPr/>
                <p:nvPr/>
              </p:nvPicPr>
              <p:blipFill>
                <a:blip r:embed="rId351"/>
                <a:stretch>
                  <a:fillRect/>
                </a:stretch>
              </p:blipFill>
              <p:spPr>
                <a:xfrm>
                  <a:off x="7774213" y="4985832"/>
                  <a:ext cx="864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1999" name="Freihand 211998">
                  <a:extLst>
                    <a:ext uri="{FF2B5EF4-FFF2-40B4-BE49-F238E27FC236}">
                      <a16:creationId xmlns:a16="http://schemas.microsoft.com/office/drawing/2014/main" id="{1FC47FDA-A6F0-451F-ABCC-26824B77A922}"/>
                    </a:ext>
                  </a:extLst>
                </p14:cNvPr>
                <p14:cNvContentPartPr/>
                <p14:nvPr/>
              </p14:nvContentPartPr>
              <p14:xfrm>
                <a:off x="7900573" y="5007072"/>
                <a:ext cx="136440" cy="154080"/>
              </p14:xfrm>
            </p:contentPart>
          </mc:Choice>
          <mc:Fallback>
            <p:pic>
              <p:nvPicPr>
                <p:cNvPr id="211999" name="Freihand 211998">
                  <a:extLst>
                    <a:ext uri="{FF2B5EF4-FFF2-40B4-BE49-F238E27FC236}">
                      <a16:creationId xmlns:a16="http://schemas.microsoft.com/office/drawing/2014/main" id="{1FC47FDA-A6F0-451F-ABCC-26824B77A922}"/>
                    </a:ext>
                  </a:extLst>
                </p:cNvPr>
                <p:cNvPicPr/>
                <p:nvPr/>
              </p:nvPicPr>
              <p:blipFill>
                <a:blip r:embed="rId353"/>
                <a:stretch>
                  <a:fillRect/>
                </a:stretch>
              </p:blipFill>
              <p:spPr>
                <a:xfrm>
                  <a:off x="7896253" y="5002752"/>
                  <a:ext cx="145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2000" name="Freihand 211999">
                  <a:extLst>
                    <a:ext uri="{FF2B5EF4-FFF2-40B4-BE49-F238E27FC236}">
                      <a16:creationId xmlns:a16="http://schemas.microsoft.com/office/drawing/2014/main" id="{B03C84D0-F365-4F93-BAFD-582593E006E6}"/>
                    </a:ext>
                  </a:extLst>
                </p14:cNvPr>
                <p14:cNvContentPartPr/>
                <p14:nvPr/>
              </p14:nvContentPartPr>
              <p14:xfrm>
                <a:off x="7670533" y="5404512"/>
                <a:ext cx="132840" cy="173880"/>
              </p14:xfrm>
            </p:contentPart>
          </mc:Choice>
          <mc:Fallback>
            <p:pic>
              <p:nvPicPr>
                <p:cNvPr id="212000" name="Freihand 211999">
                  <a:extLst>
                    <a:ext uri="{FF2B5EF4-FFF2-40B4-BE49-F238E27FC236}">
                      <a16:creationId xmlns:a16="http://schemas.microsoft.com/office/drawing/2014/main" id="{B03C84D0-F365-4F93-BAFD-582593E006E6}"/>
                    </a:ext>
                  </a:extLst>
                </p:cNvPr>
                <p:cNvPicPr/>
                <p:nvPr/>
              </p:nvPicPr>
              <p:blipFill>
                <a:blip r:embed="rId355"/>
                <a:stretch>
                  <a:fillRect/>
                </a:stretch>
              </p:blipFill>
              <p:spPr>
                <a:xfrm>
                  <a:off x="7666213" y="5400192"/>
                  <a:ext cx="141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2001" name="Freihand 212000">
                  <a:extLst>
                    <a:ext uri="{FF2B5EF4-FFF2-40B4-BE49-F238E27FC236}">
                      <a16:creationId xmlns:a16="http://schemas.microsoft.com/office/drawing/2014/main" id="{89247193-5219-4C43-BBA8-F4DEF9E93EE7}"/>
                    </a:ext>
                  </a:extLst>
                </p14:cNvPr>
                <p14:cNvContentPartPr/>
                <p14:nvPr/>
              </p14:nvContentPartPr>
              <p14:xfrm>
                <a:off x="7827493" y="5287512"/>
                <a:ext cx="216000" cy="204480"/>
              </p14:xfrm>
            </p:contentPart>
          </mc:Choice>
          <mc:Fallback>
            <p:pic>
              <p:nvPicPr>
                <p:cNvPr id="212001" name="Freihand 212000">
                  <a:extLst>
                    <a:ext uri="{FF2B5EF4-FFF2-40B4-BE49-F238E27FC236}">
                      <a16:creationId xmlns:a16="http://schemas.microsoft.com/office/drawing/2014/main" id="{89247193-5219-4C43-BBA8-F4DEF9E93EE7}"/>
                    </a:ext>
                  </a:extLst>
                </p:cNvPr>
                <p:cNvPicPr/>
                <p:nvPr/>
              </p:nvPicPr>
              <p:blipFill>
                <a:blip r:embed="rId357"/>
                <a:stretch>
                  <a:fillRect/>
                </a:stretch>
              </p:blipFill>
              <p:spPr>
                <a:xfrm>
                  <a:off x="7823173" y="5283192"/>
                  <a:ext cx="224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2002" name="Freihand 212001">
                  <a:extLst>
                    <a:ext uri="{FF2B5EF4-FFF2-40B4-BE49-F238E27FC236}">
                      <a16:creationId xmlns:a16="http://schemas.microsoft.com/office/drawing/2014/main" id="{AC4F06DE-C793-48D3-ABC1-1C08E63BD1E8}"/>
                    </a:ext>
                  </a:extLst>
                </p14:cNvPr>
                <p14:cNvContentPartPr/>
                <p14:nvPr/>
              </p14:nvContentPartPr>
              <p14:xfrm>
                <a:off x="8040973" y="5238912"/>
                <a:ext cx="157680" cy="98640"/>
              </p14:xfrm>
            </p:contentPart>
          </mc:Choice>
          <mc:Fallback>
            <p:pic>
              <p:nvPicPr>
                <p:cNvPr id="212002" name="Freihand 212001">
                  <a:extLst>
                    <a:ext uri="{FF2B5EF4-FFF2-40B4-BE49-F238E27FC236}">
                      <a16:creationId xmlns:a16="http://schemas.microsoft.com/office/drawing/2014/main" id="{AC4F06DE-C793-48D3-ABC1-1C08E63BD1E8}"/>
                    </a:ext>
                  </a:extLst>
                </p:cNvPr>
                <p:cNvPicPr/>
                <p:nvPr/>
              </p:nvPicPr>
              <p:blipFill>
                <a:blip r:embed="rId359"/>
                <a:stretch>
                  <a:fillRect/>
                </a:stretch>
              </p:blipFill>
              <p:spPr>
                <a:xfrm>
                  <a:off x="8036653" y="5234592"/>
                  <a:ext cx="166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2003" name="Freihand 212002">
                  <a:extLst>
                    <a:ext uri="{FF2B5EF4-FFF2-40B4-BE49-F238E27FC236}">
                      <a16:creationId xmlns:a16="http://schemas.microsoft.com/office/drawing/2014/main" id="{0F3A2E87-09AC-4490-8029-1C8E881F4CD0}"/>
                    </a:ext>
                  </a:extLst>
                </p14:cNvPr>
                <p14:cNvContentPartPr/>
                <p14:nvPr/>
              </p14:nvContentPartPr>
              <p14:xfrm>
                <a:off x="7833973" y="5265912"/>
                <a:ext cx="121680" cy="38160"/>
              </p14:xfrm>
            </p:contentPart>
          </mc:Choice>
          <mc:Fallback>
            <p:pic>
              <p:nvPicPr>
                <p:cNvPr id="212003" name="Freihand 212002">
                  <a:extLst>
                    <a:ext uri="{FF2B5EF4-FFF2-40B4-BE49-F238E27FC236}">
                      <a16:creationId xmlns:a16="http://schemas.microsoft.com/office/drawing/2014/main" id="{0F3A2E87-09AC-4490-8029-1C8E881F4CD0}"/>
                    </a:ext>
                  </a:extLst>
                </p:cNvPr>
                <p:cNvPicPr/>
                <p:nvPr/>
              </p:nvPicPr>
              <p:blipFill>
                <a:blip r:embed="rId361"/>
                <a:stretch>
                  <a:fillRect/>
                </a:stretch>
              </p:blipFill>
              <p:spPr>
                <a:xfrm>
                  <a:off x="7829653" y="5261592"/>
                  <a:ext cx="130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2004" name="Freihand 212003">
                  <a:extLst>
                    <a:ext uri="{FF2B5EF4-FFF2-40B4-BE49-F238E27FC236}">
                      <a16:creationId xmlns:a16="http://schemas.microsoft.com/office/drawing/2014/main" id="{70C66714-A2E2-4F82-8C51-A8EF4A96DE58}"/>
                    </a:ext>
                  </a:extLst>
                </p14:cNvPr>
                <p14:cNvContentPartPr/>
                <p14:nvPr/>
              </p14:nvContentPartPr>
              <p14:xfrm>
                <a:off x="7701493" y="5702232"/>
                <a:ext cx="43560" cy="83160"/>
              </p14:xfrm>
            </p:contentPart>
          </mc:Choice>
          <mc:Fallback>
            <p:pic>
              <p:nvPicPr>
                <p:cNvPr id="212004" name="Freihand 212003">
                  <a:extLst>
                    <a:ext uri="{FF2B5EF4-FFF2-40B4-BE49-F238E27FC236}">
                      <a16:creationId xmlns:a16="http://schemas.microsoft.com/office/drawing/2014/main" id="{70C66714-A2E2-4F82-8C51-A8EF4A96DE58}"/>
                    </a:ext>
                  </a:extLst>
                </p:cNvPr>
                <p:cNvPicPr/>
                <p:nvPr/>
              </p:nvPicPr>
              <p:blipFill>
                <a:blip r:embed="rId363"/>
                <a:stretch>
                  <a:fillRect/>
                </a:stretch>
              </p:blipFill>
              <p:spPr>
                <a:xfrm>
                  <a:off x="7697173" y="5697912"/>
                  <a:ext cx="52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2005" name="Freihand 212004">
                  <a:extLst>
                    <a:ext uri="{FF2B5EF4-FFF2-40B4-BE49-F238E27FC236}">
                      <a16:creationId xmlns:a16="http://schemas.microsoft.com/office/drawing/2014/main" id="{EB5F37E2-262B-4D8F-9734-F311B707AD9B}"/>
                    </a:ext>
                  </a:extLst>
                </p14:cNvPr>
                <p14:cNvContentPartPr/>
                <p14:nvPr/>
              </p14:nvContentPartPr>
              <p14:xfrm>
                <a:off x="7630933" y="5616552"/>
                <a:ext cx="194760" cy="172440"/>
              </p14:xfrm>
            </p:contentPart>
          </mc:Choice>
          <mc:Fallback>
            <p:pic>
              <p:nvPicPr>
                <p:cNvPr id="212005" name="Freihand 212004">
                  <a:extLst>
                    <a:ext uri="{FF2B5EF4-FFF2-40B4-BE49-F238E27FC236}">
                      <a16:creationId xmlns:a16="http://schemas.microsoft.com/office/drawing/2014/main" id="{EB5F37E2-262B-4D8F-9734-F311B707AD9B}"/>
                    </a:ext>
                  </a:extLst>
                </p:cNvPr>
                <p:cNvPicPr/>
                <p:nvPr/>
              </p:nvPicPr>
              <p:blipFill>
                <a:blip r:embed="rId365"/>
                <a:stretch>
                  <a:fillRect/>
                </a:stretch>
              </p:blipFill>
              <p:spPr>
                <a:xfrm>
                  <a:off x="7626613" y="5612232"/>
                  <a:ext cx="203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2006" name="Freihand 212005">
                  <a:extLst>
                    <a:ext uri="{FF2B5EF4-FFF2-40B4-BE49-F238E27FC236}">
                      <a16:creationId xmlns:a16="http://schemas.microsoft.com/office/drawing/2014/main" id="{9DCE8566-8055-42EE-9AEE-25C6DD9D83A0}"/>
                    </a:ext>
                  </a:extLst>
                </p14:cNvPr>
                <p14:cNvContentPartPr/>
                <p14:nvPr/>
              </p14:nvContentPartPr>
              <p14:xfrm>
                <a:off x="7832533" y="5624832"/>
                <a:ext cx="130680" cy="97560"/>
              </p14:xfrm>
            </p:contentPart>
          </mc:Choice>
          <mc:Fallback>
            <p:pic>
              <p:nvPicPr>
                <p:cNvPr id="212006" name="Freihand 212005">
                  <a:extLst>
                    <a:ext uri="{FF2B5EF4-FFF2-40B4-BE49-F238E27FC236}">
                      <a16:creationId xmlns:a16="http://schemas.microsoft.com/office/drawing/2014/main" id="{9DCE8566-8055-42EE-9AEE-25C6DD9D83A0}"/>
                    </a:ext>
                  </a:extLst>
                </p:cNvPr>
                <p:cNvPicPr/>
                <p:nvPr/>
              </p:nvPicPr>
              <p:blipFill>
                <a:blip r:embed="rId367"/>
                <a:stretch>
                  <a:fillRect/>
                </a:stretch>
              </p:blipFill>
              <p:spPr>
                <a:xfrm>
                  <a:off x="7828213" y="5620512"/>
                  <a:ext cx="139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2007" name="Freihand 212006">
                  <a:extLst>
                    <a:ext uri="{FF2B5EF4-FFF2-40B4-BE49-F238E27FC236}">
                      <a16:creationId xmlns:a16="http://schemas.microsoft.com/office/drawing/2014/main" id="{41053424-19CD-438D-B6A3-B36A37B8CD23}"/>
                    </a:ext>
                  </a:extLst>
                </p14:cNvPr>
                <p14:cNvContentPartPr/>
                <p14:nvPr/>
              </p14:nvContentPartPr>
              <p14:xfrm>
                <a:off x="7970413" y="5545632"/>
                <a:ext cx="61920" cy="123120"/>
              </p14:xfrm>
            </p:contentPart>
          </mc:Choice>
          <mc:Fallback>
            <p:pic>
              <p:nvPicPr>
                <p:cNvPr id="212007" name="Freihand 212006">
                  <a:extLst>
                    <a:ext uri="{FF2B5EF4-FFF2-40B4-BE49-F238E27FC236}">
                      <a16:creationId xmlns:a16="http://schemas.microsoft.com/office/drawing/2014/main" id="{41053424-19CD-438D-B6A3-B36A37B8CD23}"/>
                    </a:ext>
                  </a:extLst>
                </p:cNvPr>
                <p:cNvPicPr/>
                <p:nvPr/>
              </p:nvPicPr>
              <p:blipFill>
                <a:blip r:embed="rId369"/>
                <a:stretch>
                  <a:fillRect/>
                </a:stretch>
              </p:blipFill>
              <p:spPr>
                <a:xfrm>
                  <a:off x="7966093" y="5541312"/>
                  <a:ext cx="70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2008" name="Freihand 212007">
                  <a:extLst>
                    <a:ext uri="{FF2B5EF4-FFF2-40B4-BE49-F238E27FC236}">
                      <a16:creationId xmlns:a16="http://schemas.microsoft.com/office/drawing/2014/main" id="{7716C614-7289-4B38-ADFF-56FD3FE813E7}"/>
                    </a:ext>
                  </a:extLst>
                </p14:cNvPr>
                <p14:cNvContentPartPr/>
                <p14:nvPr/>
              </p14:nvContentPartPr>
              <p14:xfrm>
                <a:off x="8026573" y="5614752"/>
                <a:ext cx="51480" cy="36000"/>
              </p14:xfrm>
            </p:contentPart>
          </mc:Choice>
          <mc:Fallback>
            <p:pic>
              <p:nvPicPr>
                <p:cNvPr id="212008" name="Freihand 212007">
                  <a:extLst>
                    <a:ext uri="{FF2B5EF4-FFF2-40B4-BE49-F238E27FC236}">
                      <a16:creationId xmlns:a16="http://schemas.microsoft.com/office/drawing/2014/main" id="{7716C614-7289-4B38-ADFF-56FD3FE813E7}"/>
                    </a:ext>
                  </a:extLst>
                </p:cNvPr>
                <p:cNvPicPr/>
                <p:nvPr/>
              </p:nvPicPr>
              <p:blipFill>
                <a:blip r:embed="rId371"/>
                <a:stretch>
                  <a:fillRect/>
                </a:stretch>
              </p:blipFill>
              <p:spPr>
                <a:xfrm>
                  <a:off x="8022253" y="5610432"/>
                  <a:ext cx="60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2009" name="Freihand 212008">
                  <a:extLst>
                    <a:ext uri="{FF2B5EF4-FFF2-40B4-BE49-F238E27FC236}">
                      <a16:creationId xmlns:a16="http://schemas.microsoft.com/office/drawing/2014/main" id="{57A8A2D5-3685-4FD5-9DA4-423025CCF40E}"/>
                    </a:ext>
                  </a:extLst>
                </p14:cNvPr>
                <p14:cNvContentPartPr/>
                <p14:nvPr/>
              </p14:nvContentPartPr>
              <p14:xfrm>
                <a:off x="8160853" y="5452752"/>
                <a:ext cx="186480" cy="163440"/>
              </p14:xfrm>
            </p:contentPart>
          </mc:Choice>
          <mc:Fallback>
            <p:pic>
              <p:nvPicPr>
                <p:cNvPr id="212009" name="Freihand 212008">
                  <a:extLst>
                    <a:ext uri="{FF2B5EF4-FFF2-40B4-BE49-F238E27FC236}">
                      <a16:creationId xmlns:a16="http://schemas.microsoft.com/office/drawing/2014/main" id="{57A8A2D5-3685-4FD5-9DA4-423025CCF40E}"/>
                    </a:ext>
                  </a:extLst>
                </p:cNvPr>
                <p:cNvPicPr/>
                <p:nvPr/>
              </p:nvPicPr>
              <p:blipFill>
                <a:blip r:embed="rId373"/>
                <a:stretch>
                  <a:fillRect/>
                </a:stretch>
              </p:blipFill>
              <p:spPr>
                <a:xfrm>
                  <a:off x="8156533" y="5448432"/>
                  <a:ext cx="195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2010" name="Freihand 212009">
                  <a:extLst>
                    <a:ext uri="{FF2B5EF4-FFF2-40B4-BE49-F238E27FC236}">
                      <a16:creationId xmlns:a16="http://schemas.microsoft.com/office/drawing/2014/main" id="{1253877E-3653-4AC5-A846-13E23DC4F6B7}"/>
                    </a:ext>
                  </a:extLst>
                </p14:cNvPr>
                <p14:cNvContentPartPr/>
                <p14:nvPr/>
              </p14:nvContentPartPr>
              <p14:xfrm>
                <a:off x="7954213" y="5764872"/>
                <a:ext cx="198360" cy="196920"/>
              </p14:xfrm>
            </p:contentPart>
          </mc:Choice>
          <mc:Fallback>
            <p:pic>
              <p:nvPicPr>
                <p:cNvPr id="212010" name="Freihand 212009">
                  <a:extLst>
                    <a:ext uri="{FF2B5EF4-FFF2-40B4-BE49-F238E27FC236}">
                      <a16:creationId xmlns:a16="http://schemas.microsoft.com/office/drawing/2014/main" id="{1253877E-3653-4AC5-A846-13E23DC4F6B7}"/>
                    </a:ext>
                  </a:extLst>
                </p:cNvPr>
                <p:cNvPicPr/>
                <p:nvPr/>
              </p:nvPicPr>
              <p:blipFill>
                <a:blip r:embed="rId375"/>
                <a:stretch>
                  <a:fillRect/>
                </a:stretch>
              </p:blipFill>
              <p:spPr>
                <a:xfrm>
                  <a:off x="7949893" y="5760552"/>
                  <a:ext cx="207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2011" name="Freihand 212010">
                  <a:extLst>
                    <a:ext uri="{FF2B5EF4-FFF2-40B4-BE49-F238E27FC236}">
                      <a16:creationId xmlns:a16="http://schemas.microsoft.com/office/drawing/2014/main" id="{2E80FBCB-1B14-4E30-B450-1184ADB31765}"/>
                    </a:ext>
                  </a:extLst>
                </p14:cNvPr>
                <p14:cNvContentPartPr/>
                <p14:nvPr/>
              </p14:nvContentPartPr>
              <p14:xfrm>
                <a:off x="8160133" y="5639952"/>
                <a:ext cx="271440" cy="232920"/>
              </p14:xfrm>
            </p:contentPart>
          </mc:Choice>
          <mc:Fallback>
            <p:pic>
              <p:nvPicPr>
                <p:cNvPr id="212011" name="Freihand 212010">
                  <a:extLst>
                    <a:ext uri="{FF2B5EF4-FFF2-40B4-BE49-F238E27FC236}">
                      <a16:creationId xmlns:a16="http://schemas.microsoft.com/office/drawing/2014/main" id="{2E80FBCB-1B14-4E30-B450-1184ADB31765}"/>
                    </a:ext>
                  </a:extLst>
                </p:cNvPr>
                <p:cNvPicPr/>
                <p:nvPr/>
              </p:nvPicPr>
              <p:blipFill>
                <a:blip r:embed="rId377"/>
                <a:stretch>
                  <a:fillRect/>
                </a:stretch>
              </p:blipFill>
              <p:spPr>
                <a:xfrm>
                  <a:off x="8155813" y="5635632"/>
                  <a:ext cx="2800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2013" name="Freihand 212012">
                  <a:extLst>
                    <a:ext uri="{FF2B5EF4-FFF2-40B4-BE49-F238E27FC236}">
                      <a16:creationId xmlns:a16="http://schemas.microsoft.com/office/drawing/2014/main" id="{DF63F5FF-B56B-4CFC-BB25-597F8A869E32}"/>
                    </a:ext>
                  </a:extLst>
                </p14:cNvPr>
                <p14:cNvContentPartPr/>
                <p14:nvPr/>
              </p14:nvContentPartPr>
              <p14:xfrm>
                <a:off x="8020813" y="6084912"/>
                <a:ext cx="69840" cy="160920"/>
              </p14:xfrm>
            </p:contentPart>
          </mc:Choice>
          <mc:Fallback>
            <p:pic>
              <p:nvPicPr>
                <p:cNvPr id="212013" name="Freihand 212012">
                  <a:extLst>
                    <a:ext uri="{FF2B5EF4-FFF2-40B4-BE49-F238E27FC236}">
                      <a16:creationId xmlns:a16="http://schemas.microsoft.com/office/drawing/2014/main" id="{DF63F5FF-B56B-4CFC-BB25-597F8A869E32}"/>
                    </a:ext>
                  </a:extLst>
                </p:cNvPr>
                <p:cNvPicPr/>
                <p:nvPr/>
              </p:nvPicPr>
              <p:blipFill>
                <a:blip r:embed="rId379"/>
                <a:stretch>
                  <a:fillRect/>
                </a:stretch>
              </p:blipFill>
              <p:spPr>
                <a:xfrm>
                  <a:off x="8016493" y="6080592"/>
                  <a:ext cx="784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2014" name="Freihand 212013">
                  <a:extLst>
                    <a:ext uri="{FF2B5EF4-FFF2-40B4-BE49-F238E27FC236}">
                      <a16:creationId xmlns:a16="http://schemas.microsoft.com/office/drawing/2014/main" id="{74857EFC-563B-467B-A7C2-C99E5A715E09}"/>
                    </a:ext>
                  </a:extLst>
                </p14:cNvPr>
                <p14:cNvContentPartPr/>
                <p14:nvPr/>
              </p14:nvContentPartPr>
              <p14:xfrm>
                <a:off x="7983013" y="6074472"/>
                <a:ext cx="150120" cy="214200"/>
              </p14:xfrm>
            </p:contentPart>
          </mc:Choice>
          <mc:Fallback>
            <p:pic>
              <p:nvPicPr>
                <p:cNvPr id="212014" name="Freihand 212013">
                  <a:extLst>
                    <a:ext uri="{FF2B5EF4-FFF2-40B4-BE49-F238E27FC236}">
                      <a16:creationId xmlns:a16="http://schemas.microsoft.com/office/drawing/2014/main" id="{74857EFC-563B-467B-A7C2-C99E5A715E09}"/>
                    </a:ext>
                  </a:extLst>
                </p:cNvPr>
                <p:cNvPicPr/>
                <p:nvPr/>
              </p:nvPicPr>
              <p:blipFill>
                <a:blip r:embed="rId381"/>
                <a:stretch>
                  <a:fillRect/>
                </a:stretch>
              </p:blipFill>
              <p:spPr>
                <a:xfrm>
                  <a:off x="7978693" y="6070152"/>
                  <a:ext cx="158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2015" name="Freihand 212014">
                  <a:extLst>
                    <a:ext uri="{FF2B5EF4-FFF2-40B4-BE49-F238E27FC236}">
                      <a16:creationId xmlns:a16="http://schemas.microsoft.com/office/drawing/2014/main" id="{DC943503-733A-44BB-A597-6CB7ECE299D9}"/>
                    </a:ext>
                  </a:extLst>
                </p14:cNvPr>
                <p14:cNvContentPartPr/>
                <p14:nvPr/>
              </p14:nvContentPartPr>
              <p14:xfrm>
                <a:off x="8067973" y="6086352"/>
                <a:ext cx="121320" cy="64440"/>
              </p14:xfrm>
            </p:contentPart>
          </mc:Choice>
          <mc:Fallback>
            <p:pic>
              <p:nvPicPr>
                <p:cNvPr id="212015" name="Freihand 212014">
                  <a:extLst>
                    <a:ext uri="{FF2B5EF4-FFF2-40B4-BE49-F238E27FC236}">
                      <a16:creationId xmlns:a16="http://schemas.microsoft.com/office/drawing/2014/main" id="{DC943503-733A-44BB-A597-6CB7ECE299D9}"/>
                    </a:ext>
                  </a:extLst>
                </p:cNvPr>
                <p:cNvPicPr/>
                <p:nvPr/>
              </p:nvPicPr>
              <p:blipFill>
                <a:blip r:embed="rId383"/>
                <a:stretch>
                  <a:fillRect/>
                </a:stretch>
              </p:blipFill>
              <p:spPr>
                <a:xfrm>
                  <a:off x="8063653" y="6082032"/>
                  <a:ext cx="129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2016" name="Freihand 212015">
                  <a:extLst>
                    <a:ext uri="{FF2B5EF4-FFF2-40B4-BE49-F238E27FC236}">
                      <a16:creationId xmlns:a16="http://schemas.microsoft.com/office/drawing/2014/main" id="{44955D45-D4C8-469D-86E9-8FCD408CBDC3}"/>
                    </a:ext>
                  </a:extLst>
                </p14:cNvPr>
                <p14:cNvContentPartPr/>
                <p14:nvPr/>
              </p14:nvContentPartPr>
              <p14:xfrm>
                <a:off x="8183533" y="5966112"/>
                <a:ext cx="152640" cy="136080"/>
              </p14:xfrm>
            </p:contentPart>
          </mc:Choice>
          <mc:Fallback>
            <p:pic>
              <p:nvPicPr>
                <p:cNvPr id="212016" name="Freihand 212015">
                  <a:extLst>
                    <a:ext uri="{FF2B5EF4-FFF2-40B4-BE49-F238E27FC236}">
                      <a16:creationId xmlns:a16="http://schemas.microsoft.com/office/drawing/2014/main" id="{44955D45-D4C8-469D-86E9-8FCD408CBDC3}"/>
                    </a:ext>
                  </a:extLst>
                </p:cNvPr>
                <p:cNvPicPr/>
                <p:nvPr/>
              </p:nvPicPr>
              <p:blipFill>
                <a:blip r:embed="rId385"/>
                <a:stretch>
                  <a:fillRect/>
                </a:stretch>
              </p:blipFill>
              <p:spPr>
                <a:xfrm>
                  <a:off x="8179213" y="5961792"/>
                  <a:ext cx="161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2017" name="Freihand 212016">
                  <a:extLst>
                    <a:ext uri="{FF2B5EF4-FFF2-40B4-BE49-F238E27FC236}">
                      <a16:creationId xmlns:a16="http://schemas.microsoft.com/office/drawing/2014/main" id="{63C287E8-A642-4584-BA12-33669EFCE5B5}"/>
                    </a:ext>
                  </a:extLst>
                </p14:cNvPr>
                <p14:cNvContentPartPr/>
                <p14:nvPr/>
              </p14:nvContentPartPr>
              <p14:xfrm>
                <a:off x="8301253" y="5925432"/>
                <a:ext cx="93960" cy="121320"/>
              </p14:xfrm>
            </p:contentPart>
          </mc:Choice>
          <mc:Fallback>
            <p:pic>
              <p:nvPicPr>
                <p:cNvPr id="212017" name="Freihand 212016">
                  <a:extLst>
                    <a:ext uri="{FF2B5EF4-FFF2-40B4-BE49-F238E27FC236}">
                      <a16:creationId xmlns:a16="http://schemas.microsoft.com/office/drawing/2014/main" id="{63C287E8-A642-4584-BA12-33669EFCE5B5}"/>
                    </a:ext>
                  </a:extLst>
                </p:cNvPr>
                <p:cNvPicPr/>
                <p:nvPr/>
              </p:nvPicPr>
              <p:blipFill>
                <a:blip r:embed="rId387"/>
                <a:stretch>
                  <a:fillRect/>
                </a:stretch>
              </p:blipFill>
              <p:spPr>
                <a:xfrm>
                  <a:off x="8296933" y="5921112"/>
                  <a:ext cx="102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2018" name="Freihand 212017">
                  <a:extLst>
                    <a:ext uri="{FF2B5EF4-FFF2-40B4-BE49-F238E27FC236}">
                      <a16:creationId xmlns:a16="http://schemas.microsoft.com/office/drawing/2014/main" id="{428C901C-9C58-4D98-87BF-30CE80678BC9}"/>
                    </a:ext>
                  </a:extLst>
                </p14:cNvPr>
                <p14:cNvContentPartPr/>
                <p14:nvPr/>
              </p14:nvContentPartPr>
              <p14:xfrm>
                <a:off x="8362093" y="5836872"/>
                <a:ext cx="66600" cy="145800"/>
              </p14:xfrm>
            </p:contentPart>
          </mc:Choice>
          <mc:Fallback>
            <p:pic>
              <p:nvPicPr>
                <p:cNvPr id="212018" name="Freihand 212017">
                  <a:extLst>
                    <a:ext uri="{FF2B5EF4-FFF2-40B4-BE49-F238E27FC236}">
                      <a16:creationId xmlns:a16="http://schemas.microsoft.com/office/drawing/2014/main" id="{428C901C-9C58-4D98-87BF-30CE80678BC9}"/>
                    </a:ext>
                  </a:extLst>
                </p:cNvPr>
                <p:cNvPicPr/>
                <p:nvPr/>
              </p:nvPicPr>
              <p:blipFill>
                <a:blip r:embed="rId389"/>
                <a:stretch>
                  <a:fillRect/>
                </a:stretch>
              </p:blipFill>
              <p:spPr>
                <a:xfrm>
                  <a:off x="8357773" y="5832552"/>
                  <a:ext cx="75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2019" name="Freihand 212018">
                  <a:extLst>
                    <a:ext uri="{FF2B5EF4-FFF2-40B4-BE49-F238E27FC236}">
                      <a16:creationId xmlns:a16="http://schemas.microsoft.com/office/drawing/2014/main" id="{1DFF95AB-3EE9-4509-B860-9CB86FABEEE6}"/>
                    </a:ext>
                  </a:extLst>
                </p14:cNvPr>
                <p14:cNvContentPartPr/>
                <p14:nvPr/>
              </p14:nvContentPartPr>
              <p14:xfrm>
                <a:off x="8404573" y="5714112"/>
                <a:ext cx="196920" cy="219600"/>
              </p14:xfrm>
            </p:contentPart>
          </mc:Choice>
          <mc:Fallback>
            <p:pic>
              <p:nvPicPr>
                <p:cNvPr id="212019" name="Freihand 212018">
                  <a:extLst>
                    <a:ext uri="{FF2B5EF4-FFF2-40B4-BE49-F238E27FC236}">
                      <a16:creationId xmlns:a16="http://schemas.microsoft.com/office/drawing/2014/main" id="{1DFF95AB-3EE9-4509-B860-9CB86FABEEE6}"/>
                    </a:ext>
                  </a:extLst>
                </p:cNvPr>
                <p:cNvPicPr/>
                <p:nvPr/>
              </p:nvPicPr>
              <p:blipFill>
                <a:blip r:embed="rId391"/>
                <a:stretch>
                  <a:fillRect/>
                </a:stretch>
              </p:blipFill>
              <p:spPr>
                <a:xfrm>
                  <a:off x="8400253" y="5709792"/>
                  <a:ext cx="205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2020" name="Freihand 212019">
                  <a:extLst>
                    <a:ext uri="{FF2B5EF4-FFF2-40B4-BE49-F238E27FC236}">
                      <a16:creationId xmlns:a16="http://schemas.microsoft.com/office/drawing/2014/main" id="{462AA778-13F5-4AFD-9DB8-48837DEB011E}"/>
                    </a:ext>
                  </a:extLst>
                </p14:cNvPr>
                <p14:cNvContentPartPr/>
                <p14:nvPr/>
              </p14:nvContentPartPr>
              <p14:xfrm>
                <a:off x="8592133" y="5729232"/>
                <a:ext cx="27000" cy="30600"/>
              </p14:xfrm>
            </p:contentPart>
          </mc:Choice>
          <mc:Fallback>
            <p:pic>
              <p:nvPicPr>
                <p:cNvPr id="212020" name="Freihand 212019">
                  <a:extLst>
                    <a:ext uri="{FF2B5EF4-FFF2-40B4-BE49-F238E27FC236}">
                      <a16:creationId xmlns:a16="http://schemas.microsoft.com/office/drawing/2014/main" id="{462AA778-13F5-4AFD-9DB8-48837DEB011E}"/>
                    </a:ext>
                  </a:extLst>
                </p:cNvPr>
                <p:cNvPicPr/>
                <p:nvPr/>
              </p:nvPicPr>
              <p:blipFill>
                <a:blip r:embed="rId393"/>
                <a:stretch>
                  <a:fillRect/>
                </a:stretch>
              </p:blipFill>
              <p:spPr>
                <a:xfrm>
                  <a:off x="8587813" y="5724912"/>
                  <a:ext cx="35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2021" name="Freihand 212020">
                  <a:extLst>
                    <a:ext uri="{FF2B5EF4-FFF2-40B4-BE49-F238E27FC236}">
                      <a16:creationId xmlns:a16="http://schemas.microsoft.com/office/drawing/2014/main" id="{993A95FF-2D18-4FA6-9E04-D937A0BD1502}"/>
                    </a:ext>
                  </a:extLst>
                </p14:cNvPr>
                <p14:cNvContentPartPr/>
                <p14:nvPr/>
              </p14:nvContentPartPr>
              <p14:xfrm>
                <a:off x="8040973" y="6313512"/>
                <a:ext cx="192600" cy="128880"/>
              </p14:xfrm>
            </p:contentPart>
          </mc:Choice>
          <mc:Fallback>
            <p:pic>
              <p:nvPicPr>
                <p:cNvPr id="212021" name="Freihand 212020">
                  <a:extLst>
                    <a:ext uri="{FF2B5EF4-FFF2-40B4-BE49-F238E27FC236}">
                      <a16:creationId xmlns:a16="http://schemas.microsoft.com/office/drawing/2014/main" id="{993A95FF-2D18-4FA6-9E04-D937A0BD1502}"/>
                    </a:ext>
                  </a:extLst>
                </p:cNvPr>
                <p:cNvPicPr/>
                <p:nvPr/>
              </p:nvPicPr>
              <p:blipFill>
                <a:blip r:embed="rId395"/>
                <a:stretch>
                  <a:fillRect/>
                </a:stretch>
              </p:blipFill>
              <p:spPr>
                <a:xfrm>
                  <a:off x="8036653" y="6309192"/>
                  <a:ext cx="201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2022" name="Freihand 212021">
                  <a:extLst>
                    <a:ext uri="{FF2B5EF4-FFF2-40B4-BE49-F238E27FC236}">
                      <a16:creationId xmlns:a16="http://schemas.microsoft.com/office/drawing/2014/main" id="{6DF3F3AE-830E-459D-895A-8B9D9B5FF5B6}"/>
                    </a:ext>
                  </a:extLst>
                </p14:cNvPr>
                <p14:cNvContentPartPr/>
                <p14:nvPr/>
              </p14:nvContentPartPr>
              <p14:xfrm>
                <a:off x="8218453" y="6158352"/>
                <a:ext cx="227520" cy="192960"/>
              </p14:xfrm>
            </p:contentPart>
          </mc:Choice>
          <mc:Fallback>
            <p:pic>
              <p:nvPicPr>
                <p:cNvPr id="212022" name="Freihand 212021">
                  <a:extLst>
                    <a:ext uri="{FF2B5EF4-FFF2-40B4-BE49-F238E27FC236}">
                      <a16:creationId xmlns:a16="http://schemas.microsoft.com/office/drawing/2014/main" id="{6DF3F3AE-830E-459D-895A-8B9D9B5FF5B6}"/>
                    </a:ext>
                  </a:extLst>
                </p:cNvPr>
                <p:cNvPicPr/>
                <p:nvPr/>
              </p:nvPicPr>
              <p:blipFill>
                <a:blip r:embed="rId397"/>
                <a:stretch>
                  <a:fillRect/>
                </a:stretch>
              </p:blipFill>
              <p:spPr>
                <a:xfrm>
                  <a:off x="8214133" y="6154032"/>
                  <a:ext cx="236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12023" name="Freihand 212022">
                  <a:extLst>
                    <a:ext uri="{FF2B5EF4-FFF2-40B4-BE49-F238E27FC236}">
                      <a16:creationId xmlns:a16="http://schemas.microsoft.com/office/drawing/2014/main" id="{E49EFB8F-1AAF-4840-BBA1-8EF2C02B1818}"/>
                    </a:ext>
                  </a:extLst>
                </p14:cNvPr>
                <p14:cNvContentPartPr/>
                <p14:nvPr/>
              </p14:nvContentPartPr>
              <p14:xfrm>
                <a:off x="8376133" y="6127752"/>
                <a:ext cx="95400" cy="13320"/>
              </p14:xfrm>
            </p:contentPart>
          </mc:Choice>
          <mc:Fallback>
            <p:pic>
              <p:nvPicPr>
                <p:cNvPr id="212023" name="Freihand 212022">
                  <a:extLst>
                    <a:ext uri="{FF2B5EF4-FFF2-40B4-BE49-F238E27FC236}">
                      <a16:creationId xmlns:a16="http://schemas.microsoft.com/office/drawing/2014/main" id="{E49EFB8F-1AAF-4840-BBA1-8EF2C02B1818}"/>
                    </a:ext>
                  </a:extLst>
                </p:cNvPr>
                <p:cNvPicPr/>
                <p:nvPr/>
              </p:nvPicPr>
              <p:blipFill>
                <a:blip r:embed="rId399"/>
                <a:stretch>
                  <a:fillRect/>
                </a:stretch>
              </p:blipFill>
              <p:spPr>
                <a:xfrm>
                  <a:off x="8371813" y="6123432"/>
                  <a:ext cx="104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2024" name="Freihand 212023">
                  <a:extLst>
                    <a:ext uri="{FF2B5EF4-FFF2-40B4-BE49-F238E27FC236}">
                      <a16:creationId xmlns:a16="http://schemas.microsoft.com/office/drawing/2014/main" id="{1C79A3A0-AC6D-460D-BE42-03A88F6F4F7C}"/>
                    </a:ext>
                  </a:extLst>
                </p14:cNvPr>
                <p14:cNvContentPartPr/>
                <p14:nvPr/>
              </p14:nvContentPartPr>
              <p14:xfrm>
                <a:off x="8418973" y="6009312"/>
                <a:ext cx="70200" cy="198360"/>
              </p14:xfrm>
            </p:contentPart>
          </mc:Choice>
          <mc:Fallback>
            <p:pic>
              <p:nvPicPr>
                <p:cNvPr id="212024" name="Freihand 212023">
                  <a:extLst>
                    <a:ext uri="{FF2B5EF4-FFF2-40B4-BE49-F238E27FC236}">
                      <a16:creationId xmlns:a16="http://schemas.microsoft.com/office/drawing/2014/main" id="{1C79A3A0-AC6D-460D-BE42-03A88F6F4F7C}"/>
                    </a:ext>
                  </a:extLst>
                </p:cNvPr>
                <p:cNvPicPr/>
                <p:nvPr/>
              </p:nvPicPr>
              <p:blipFill>
                <a:blip r:embed="rId401"/>
                <a:stretch>
                  <a:fillRect/>
                </a:stretch>
              </p:blipFill>
              <p:spPr>
                <a:xfrm>
                  <a:off x="8414653" y="6004992"/>
                  <a:ext cx="78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2025" name="Freihand 212024">
                  <a:extLst>
                    <a:ext uri="{FF2B5EF4-FFF2-40B4-BE49-F238E27FC236}">
                      <a16:creationId xmlns:a16="http://schemas.microsoft.com/office/drawing/2014/main" id="{69743025-FB4D-47DE-B1C6-A838E09E8296}"/>
                    </a:ext>
                  </a:extLst>
                </p14:cNvPr>
                <p14:cNvContentPartPr/>
                <p14:nvPr/>
              </p14:nvContentPartPr>
              <p14:xfrm>
                <a:off x="8481613" y="5922552"/>
                <a:ext cx="72720" cy="223920"/>
              </p14:xfrm>
            </p:contentPart>
          </mc:Choice>
          <mc:Fallback>
            <p:pic>
              <p:nvPicPr>
                <p:cNvPr id="212025" name="Freihand 212024">
                  <a:extLst>
                    <a:ext uri="{FF2B5EF4-FFF2-40B4-BE49-F238E27FC236}">
                      <a16:creationId xmlns:a16="http://schemas.microsoft.com/office/drawing/2014/main" id="{69743025-FB4D-47DE-B1C6-A838E09E8296}"/>
                    </a:ext>
                  </a:extLst>
                </p:cNvPr>
                <p:cNvPicPr/>
                <p:nvPr/>
              </p:nvPicPr>
              <p:blipFill>
                <a:blip r:embed="rId403"/>
                <a:stretch>
                  <a:fillRect/>
                </a:stretch>
              </p:blipFill>
              <p:spPr>
                <a:xfrm>
                  <a:off x="8477293" y="5918232"/>
                  <a:ext cx="81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2163" name="Freihand 212162">
                  <a:extLst>
                    <a:ext uri="{FF2B5EF4-FFF2-40B4-BE49-F238E27FC236}">
                      <a16:creationId xmlns:a16="http://schemas.microsoft.com/office/drawing/2014/main" id="{168F43D6-F680-496C-AF1B-671E0CAFA6AB}"/>
                    </a:ext>
                  </a:extLst>
                </p14:cNvPr>
                <p14:cNvContentPartPr/>
                <p14:nvPr/>
              </p14:nvContentPartPr>
              <p14:xfrm>
                <a:off x="4423333" y="5499192"/>
                <a:ext cx="1438920" cy="589320"/>
              </p14:xfrm>
            </p:contentPart>
          </mc:Choice>
          <mc:Fallback>
            <p:pic>
              <p:nvPicPr>
                <p:cNvPr id="212163" name="Freihand 212162">
                  <a:extLst>
                    <a:ext uri="{FF2B5EF4-FFF2-40B4-BE49-F238E27FC236}">
                      <a16:creationId xmlns:a16="http://schemas.microsoft.com/office/drawing/2014/main" id="{168F43D6-F680-496C-AF1B-671E0CAFA6AB}"/>
                    </a:ext>
                  </a:extLst>
                </p:cNvPr>
                <p:cNvPicPr/>
                <p:nvPr/>
              </p:nvPicPr>
              <p:blipFill>
                <a:blip r:embed="rId405"/>
                <a:stretch>
                  <a:fillRect/>
                </a:stretch>
              </p:blipFill>
              <p:spPr>
                <a:xfrm>
                  <a:off x="4419013" y="5494872"/>
                  <a:ext cx="1447560" cy="597960"/>
                </a:xfrm>
                <a:prstGeom prst="rect">
                  <a:avLst/>
                </a:prstGeom>
              </p:spPr>
            </p:pic>
          </mc:Fallback>
        </mc:AlternateContent>
      </p:grpSp>
      <p:grpSp>
        <p:nvGrpSpPr>
          <p:cNvPr id="212178" name="Gruppieren 212177">
            <a:extLst>
              <a:ext uri="{FF2B5EF4-FFF2-40B4-BE49-F238E27FC236}">
                <a16:creationId xmlns:a16="http://schemas.microsoft.com/office/drawing/2014/main" id="{D9BE7572-5BEF-4DA0-A1A2-941918FF1D54}"/>
              </a:ext>
            </a:extLst>
          </p:cNvPr>
          <p:cNvGrpSpPr/>
          <p:nvPr/>
        </p:nvGrpSpPr>
        <p:grpSpPr>
          <a:xfrm>
            <a:off x="5208853" y="1164792"/>
            <a:ext cx="1712160" cy="4337640"/>
            <a:chOff x="5208853" y="1164792"/>
            <a:chExt cx="1712160" cy="4337640"/>
          </a:xfrm>
        </p:grpSpPr>
        <mc:AlternateContent xmlns:mc="http://schemas.openxmlformats.org/markup-compatibility/2006">
          <mc:Choice xmlns:p14="http://schemas.microsoft.com/office/powerpoint/2010/main" Requires="p14">
            <p:contentPart p14:bwMode="auto" r:id="rId406">
              <p14:nvContentPartPr>
                <p14:cNvPr id="212165" name="Freihand 212164">
                  <a:extLst>
                    <a:ext uri="{FF2B5EF4-FFF2-40B4-BE49-F238E27FC236}">
                      <a16:creationId xmlns:a16="http://schemas.microsoft.com/office/drawing/2014/main" id="{1F9C1F00-F29E-4EEF-8741-6C8D1AA7B232}"/>
                    </a:ext>
                  </a:extLst>
                </p14:cNvPr>
                <p14:cNvContentPartPr/>
                <p14:nvPr/>
              </p14:nvContentPartPr>
              <p14:xfrm>
                <a:off x="5315053" y="1164792"/>
                <a:ext cx="1605960" cy="4240800"/>
              </p14:xfrm>
            </p:contentPart>
          </mc:Choice>
          <mc:Fallback>
            <p:pic>
              <p:nvPicPr>
                <p:cNvPr id="212165" name="Freihand 212164">
                  <a:extLst>
                    <a:ext uri="{FF2B5EF4-FFF2-40B4-BE49-F238E27FC236}">
                      <a16:creationId xmlns:a16="http://schemas.microsoft.com/office/drawing/2014/main" id="{1F9C1F00-F29E-4EEF-8741-6C8D1AA7B232}"/>
                    </a:ext>
                  </a:extLst>
                </p:cNvPr>
                <p:cNvPicPr/>
                <p:nvPr/>
              </p:nvPicPr>
              <p:blipFill>
                <a:blip r:embed="rId407"/>
                <a:stretch>
                  <a:fillRect/>
                </a:stretch>
              </p:blipFill>
              <p:spPr>
                <a:xfrm>
                  <a:off x="5310733" y="1160472"/>
                  <a:ext cx="1614600" cy="42494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12166" name="Freihand 212165">
                  <a:extLst>
                    <a:ext uri="{FF2B5EF4-FFF2-40B4-BE49-F238E27FC236}">
                      <a16:creationId xmlns:a16="http://schemas.microsoft.com/office/drawing/2014/main" id="{922E8C4F-7B74-4D39-903E-7D9620BB2739}"/>
                    </a:ext>
                  </a:extLst>
                </p14:cNvPr>
                <p14:cNvContentPartPr/>
                <p14:nvPr/>
              </p14:nvContentPartPr>
              <p14:xfrm>
                <a:off x="5208853" y="5107152"/>
                <a:ext cx="342360" cy="395280"/>
              </p14:xfrm>
            </p:contentPart>
          </mc:Choice>
          <mc:Fallback>
            <p:pic>
              <p:nvPicPr>
                <p:cNvPr id="212166" name="Freihand 212165">
                  <a:extLst>
                    <a:ext uri="{FF2B5EF4-FFF2-40B4-BE49-F238E27FC236}">
                      <a16:creationId xmlns:a16="http://schemas.microsoft.com/office/drawing/2014/main" id="{922E8C4F-7B74-4D39-903E-7D9620BB2739}"/>
                    </a:ext>
                  </a:extLst>
                </p:cNvPr>
                <p:cNvPicPr/>
                <p:nvPr/>
              </p:nvPicPr>
              <p:blipFill>
                <a:blip r:embed="rId409"/>
                <a:stretch>
                  <a:fillRect/>
                </a:stretch>
              </p:blipFill>
              <p:spPr>
                <a:xfrm>
                  <a:off x="5204533" y="5102832"/>
                  <a:ext cx="351000" cy="403920"/>
                </a:xfrm>
                <a:prstGeom prst="rect">
                  <a:avLst/>
                </a:prstGeom>
              </p:spPr>
            </p:pic>
          </mc:Fallback>
        </mc:AlternateContent>
      </p:grpSp>
      <p:grpSp>
        <p:nvGrpSpPr>
          <p:cNvPr id="212177" name="Gruppieren 212176">
            <a:extLst>
              <a:ext uri="{FF2B5EF4-FFF2-40B4-BE49-F238E27FC236}">
                <a16:creationId xmlns:a16="http://schemas.microsoft.com/office/drawing/2014/main" id="{DEE74FAD-2420-44BE-8EDF-E5F9C8AF3657}"/>
              </a:ext>
            </a:extLst>
          </p:cNvPr>
          <p:cNvGrpSpPr/>
          <p:nvPr/>
        </p:nvGrpSpPr>
        <p:grpSpPr>
          <a:xfrm>
            <a:off x="6632653" y="229512"/>
            <a:ext cx="2233800" cy="774360"/>
            <a:chOff x="6632653" y="229512"/>
            <a:chExt cx="2233800" cy="774360"/>
          </a:xfrm>
        </p:grpSpPr>
        <mc:AlternateContent xmlns:mc="http://schemas.openxmlformats.org/markup-compatibility/2006">
          <mc:Choice xmlns:p14="http://schemas.microsoft.com/office/powerpoint/2010/main" Requires="p14">
            <p:contentPart p14:bwMode="auto" r:id="rId410">
              <p14:nvContentPartPr>
                <p14:cNvPr id="212167" name="Freihand 212166">
                  <a:extLst>
                    <a:ext uri="{FF2B5EF4-FFF2-40B4-BE49-F238E27FC236}">
                      <a16:creationId xmlns:a16="http://schemas.microsoft.com/office/drawing/2014/main" id="{CC26DEBB-1949-4CE7-ABEC-29617A303A3C}"/>
                    </a:ext>
                  </a:extLst>
                </p14:cNvPr>
                <p14:cNvContentPartPr/>
                <p14:nvPr/>
              </p14:nvContentPartPr>
              <p14:xfrm>
                <a:off x="6632653" y="773472"/>
                <a:ext cx="139320" cy="230400"/>
              </p14:xfrm>
            </p:contentPart>
          </mc:Choice>
          <mc:Fallback>
            <p:pic>
              <p:nvPicPr>
                <p:cNvPr id="212167" name="Freihand 212166">
                  <a:extLst>
                    <a:ext uri="{FF2B5EF4-FFF2-40B4-BE49-F238E27FC236}">
                      <a16:creationId xmlns:a16="http://schemas.microsoft.com/office/drawing/2014/main" id="{CC26DEBB-1949-4CE7-ABEC-29617A303A3C}"/>
                    </a:ext>
                  </a:extLst>
                </p:cNvPr>
                <p:cNvPicPr/>
                <p:nvPr/>
              </p:nvPicPr>
              <p:blipFill>
                <a:blip r:embed="rId411"/>
                <a:stretch>
                  <a:fillRect/>
                </a:stretch>
              </p:blipFill>
              <p:spPr>
                <a:xfrm>
                  <a:off x="6628333" y="769152"/>
                  <a:ext cx="1479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2168" name="Freihand 212167">
                  <a:extLst>
                    <a:ext uri="{FF2B5EF4-FFF2-40B4-BE49-F238E27FC236}">
                      <a16:creationId xmlns:a16="http://schemas.microsoft.com/office/drawing/2014/main" id="{C7A80B71-EF50-4141-944C-5BA146608576}"/>
                    </a:ext>
                  </a:extLst>
                </p14:cNvPr>
                <p14:cNvContentPartPr/>
                <p14:nvPr/>
              </p14:nvContentPartPr>
              <p14:xfrm>
                <a:off x="6780253" y="712992"/>
                <a:ext cx="100440" cy="226800"/>
              </p14:xfrm>
            </p:contentPart>
          </mc:Choice>
          <mc:Fallback>
            <p:pic>
              <p:nvPicPr>
                <p:cNvPr id="212168" name="Freihand 212167">
                  <a:extLst>
                    <a:ext uri="{FF2B5EF4-FFF2-40B4-BE49-F238E27FC236}">
                      <a16:creationId xmlns:a16="http://schemas.microsoft.com/office/drawing/2014/main" id="{C7A80B71-EF50-4141-944C-5BA146608576}"/>
                    </a:ext>
                  </a:extLst>
                </p:cNvPr>
                <p:cNvPicPr/>
                <p:nvPr/>
              </p:nvPicPr>
              <p:blipFill>
                <a:blip r:embed="rId413"/>
                <a:stretch>
                  <a:fillRect/>
                </a:stretch>
              </p:blipFill>
              <p:spPr>
                <a:xfrm>
                  <a:off x="6775933" y="708672"/>
                  <a:ext cx="109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2169" name="Freihand 212168">
                  <a:extLst>
                    <a:ext uri="{FF2B5EF4-FFF2-40B4-BE49-F238E27FC236}">
                      <a16:creationId xmlns:a16="http://schemas.microsoft.com/office/drawing/2014/main" id="{B5A6B77F-51D7-469A-9EE8-2D02DF8F94DC}"/>
                    </a:ext>
                  </a:extLst>
                </p14:cNvPr>
                <p14:cNvContentPartPr/>
                <p14:nvPr/>
              </p14:nvContentPartPr>
              <p14:xfrm>
                <a:off x="6883213" y="682032"/>
                <a:ext cx="236160" cy="195840"/>
              </p14:xfrm>
            </p:contentPart>
          </mc:Choice>
          <mc:Fallback>
            <p:pic>
              <p:nvPicPr>
                <p:cNvPr id="212169" name="Freihand 212168">
                  <a:extLst>
                    <a:ext uri="{FF2B5EF4-FFF2-40B4-BE49-F238E27FC236}">
                      <a16:creationId xmlns:a16="http://schemas.microsoft.com/office/drawing/2014/main" id="{B5A6B77F-51D7-469A-9EE8-2D02DF8F94DC}"/>
                    </a:ext>
                  </a:extLst>
                </p:cNvPr>
                <p:cNvPicPr/>
                <p:nvPr/>
              </p:nvPicPr>
              <p:blipFill>
                <a:blip r:embed="rId415"/>
                <a:stretch>
                  <a:fillRect/>
                </a:stretch>
              </p:blipFill>
              <p:spPr>
                <a:xfrm>
                  <a:off x="6878893" y="677712"/>
                  <a:ext cx="244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2170" name="Freihand 212169">
                  <a:extLst>
                    <a:ext uri="{FF2B5EF4-FFF2-40B4-BE49-F238E27FC236}">
                      <a16:creationId xmlns:a16="http://schemas.microsoft.com/office/drawing/2014/main" id="{E96F5D76-C493-40C1-A739-8B1246065494}"/>
                    </a:ext>
                  </a:extLst>
                </p14:cNvPr>
                <p14:cNvContentPartPr/>
                <p14:nvPr/>
              </p14:nvContentPartPr>
              <p14:xfrm>
                <a:off x="7229893" y="626592"/>
                <a:ext cx="401760" cy="132480"/>
              </p14:xfrm>
            </p:contentPart>
          </mc:Choice>
          <mc:Fallback>
            <p:pic>
              <p:nvPicPr>
                <p:cNvPr id="212170" name="Freihand 212169">
                  <a:extLst>
                    <a:ext uri="{FF2B5EF4-FFF2-40B4-BE49-F238E27FC236}">
                      <a16:creationId xmlns:a16="http://schemas.microsoft.com/office/drawing/2014/main" id="{E96F5D76-C493-40C1-A739-8B1246065494}"/>
                    </a:ext>
                  </a:extLst>
                </p:cNvPr>
                <p:cNvPicPr/>
                <p:nvPr/>
              </p:nvPicPr>
              <p:blipFill>
                <a:blip r:embed="rId417"/>
                <a:stretch>
                  <a:fillRect/>
                </a:stretch>
              </p:blipFill>
              <p:spPr>
                <a:xfrm>
                  <a:off x="7225573" y="622272"/>
                  <a:ext cx="410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2171" name="Freihand 212170">
                  <a:extLst>
                    <a:ext uri="{FF2B5EF4-FFF2-40B4-BE49-F238E27FC236}">
                      <a16:creationId xmlns:a16="http://schemas.microsoft.com/office/drawing/2014/main" id="{32E2DB36-DA0C-4510-AEE4-3EF408C390DD}"/>
                    </a:ext>
                  </a:extLst>
                </p14:cNvPr>
                <p14:cNvContentPartPr/>
                <p14:nvPr/>
              </p14:nvContentPartPr>
              <p14:xfrm>
                <a:off x="7877533" y="543792"/>
                <a:ext cx="360" cy="360"/>
              </p14:xfrm>
            </p:contentPart>
          </mc:Choice>
          <mc:Fallback>
            <p:pic>
              <p:nvPicPr>
                <p:cNvPr id="212171" name="Freihand 212170">
                  <a:extLst>
                    <a:ext uri="{FF2B5EF4-FFF2-40B4-BE49-F238E27FC236}">
                      <a16:creationId xmlns:a16="http://schemas.microsoft.com/office/drawing/2014/main" id="{32E2DB36-DA0C-4510-AEE4-3EF408C390DD}"/>
                    </a:ext>
                  </a:extLst>
                </p:cNvPr>
                <p:cNvPicPr/>
                <p:nvPr/>
              </p:nvPicPr>
              <p:blipFill>
                <a:blip r:embed="rId73"/>
                <a:stretch>
                  <a:fillRect/>
                </a:stretch>
              </p:blipFill>
              <p:spPr>
                <a:xfrm>
                  <a:off x="7873213" y="539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2172" name="Freihand 212171">
                  <a:extLst>
                    <a:ext uri="{FF2B5EF4-FFF2-40B4-BE49-F238E27FC236}">
                      <a16:creationId xmlns:a16="http://schemas.microsoft.com/office/drawing/2014/main" id="{EDF998FB-F7FB-4CDF-B729-A52446E163F6}"/>
                    </a:ext>
                  </a:extLst>
                </p14:cNvPr>
                <p14:cNvContentPartPr/>
                <p14:nvPr/>
              </p14:nvContentPartPr>
              <p14:xfrm>
                <a:off x="7793653" y="415992"/>
                <a:ext cx="164160" cy="182160"/>
              </p14:xfrm>
            </p:contentPart>
          </mc:Choice>
          <mc:Fallback>
            <p:pic>
              <p:nvPicPr>
                <p:cNvPr id="212172" name="Freihand 212171">
                  <a:extLst>
                    <a:ext uri="{FF2B5EF4-FFF2-40B4-BE49-F238E27FC236}">
                      <a16:creationId xmlns:a16="http://schemas.microsoft.com/office/drawing/2014/main" id="{EDF998FB-F7FB-4CDF-B729-A52446E163F6}"/>
                    </a:ext>
                  </a:extLst>
                </p:cNvPr>
                <p:cNvPicPr/>
                <p:nvPr/>
              </p:nvPicPr>
              <p:blipFill>
                <a:blip r:embed="rId420"/>
                <a:stretch>
                  <a:fillRect/>
                </a:stretch>
              </p:blipFill>
              <p:spPr>
                <a:xfrm>
                  <a:off x="7789333" y="411672"/>
                  <a:ext cx="172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2173" name="Freihand 212172">
                  <a:extLst>
                    <a:ext uri="{FF2B5EF4-FFF2-40B4-BE49-F238E27FC236}">
                      <a16:creationId xmlns:a16="http://schemas.microsoft.com/office/drawing/2014/main" id="{5DC08C92-2595-4F17-85FB-D808782F1DCA}"/>
                    </a:ext>
                  </a:extLst>
                </p14:cNvPr>
                <p14:cNvContentPartPr/>
                <p14:nvPr/>
              </p14:nvContentPartPr>
              <p14:xfrm>
                <a:off x="7888693" y="415632"/>
                <a:ext cx="475920" cy="181440"/>
              </p14:xfrm>
            </p:contentPart>
          </mc:Choice>
          <mc:Fallback>
            <p:pic>
              <p:nvPicPr>
                <p:cNvPr id="212173" name="Freihand 212172">
                  <a:extLst>
                    <a:ext uri="{FF2B5EF4-FFF2-40B4-BE49-F238E27FC236}">
                      <a16:creationId xmlns:a16="http://schemas.microsoft.com/office/drawing/2014/main" id="{5DC08C92-2595-4F17-85FB-D808782F1DCA}"/>
                    </a:ext>
                  </a:extLst>
                </p:cNvPr>
                <p:cNvPicPr/>
                <p:nvPr/>
              </p:nvPicPr>
              <p:blipFill>
                <a:blip r:embed="rId422"/>
                <a:stretch>
                  <a:fillRect/>
                </a:stretch>
              </p:blipFill>
              <p:spPr>
                <a:xfrm>
                  <a:off x="7884373" y="411312"/>
                  <a:ext cx="4845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2174" name="Freihand 212173">
                  <a:extLst>
                    <a:ext uri="{FF2B5EF4-FFF2-40B4-BE49-F238E27FC236}">
                      <a16:creationId xmlns:a16="http://schemas.microsoft.com/office/drawing/2014/main" id="{9ADBD6EF-4D32-4F52-953D-0434E021324F}"/>
                    </a:ext>
                  </a:extLst>
                </p14:cNvPr>
                <p14:cNvContentPartPr/>
                <p14:nvPr/>
              </p14:nvContentPartPr>
              <p14:xfrm>
                <a:off x="8390173" y="229512"/>
                <a:ext cx="18000" cy="159480"/>
              </p14:xfrm>
            </p:contentPart>
          </mc:Choice>
          <mc:Fallback>
            <p:pic>
              <p:nvPicPr>
                <p:cNvPr id="212174" name="Freihand 212173">
                  <a:extLst>
                    <a:ext uri="{FF2B5EF4-FFF2-40B4-BE49-F238E27FC236}">
                      <a16:creationId xmlns:a16="http://schemas.microsoft.com/office/drawing/2014/main" id="{9ADBD6EF-4D32-4F52-953D-0434E021324F}"/>
                    </a:ext>
                  </a:extLst>
                </p:cNvPr>
                <p:cNvPicPr/>
                <p:nvPr/>
              </p:nvPicPr>
              <p:blipFill>
                <a:blip r:embed="rId424"/>
                <a:stretch>
                  <a:fillRect/>
                </a:stretch>
              </p:blipFill>
              <p:spPr>
                <a:xfrm>
                  <a:off x="8385853" y="225192"/>
                  <a:ext cx="26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2175" name="Freihand 212174">
                  <a:extLst>
                    <a:ext uri="{FF2B5EF4-FFF2-40B4-BE49-F238E27FC236}">
                      <a16:creationId xmlns:a16="http://schemas.microsoft.com/office/drawing/2014/main" id="{77A0A9FA-3E93-4E42-A7EF-40716B100784}"/>
                    </a:ext>
                  </a:extLst>
                </p14:cNvPr>
                <p14:cNvContentPartPr/>
                <p14:nvPr/>
              </p14:nvContentPartPr>
              <p14:xfrm>
                <a:off x="8429053" y="458472"/>
                <a:ext cx="360" cy="14040"/>
              </p14:xfrm>
            </p:contentPart>
          </mc:Choice>
          <mc:Fallback>
            <p:pic>
              <p:nvPicPr>
                <p:cNvPr id="212175" name="Freihand 212174">
                  <a:extLst>
                    <a:ext uri="{FF2B5EF4-FFF2-40B4-BE49-F238E27FC236}">
                      <a16:creationId xmlns:a16="http://schemas.microsoft.com/office/drawing/2014/main" id="{77A0A9FA-3E93-4E42-A7EF-40716B100784}"/>
                    </a:ext>
                  </a:extLst>
                </p:cNvPr>
                <p:cNvPicPr/>
                <p:nvPr/>
              </p:nvPicPr>
              <p:blipFill>
                <a:blip r:embed="rId55"/>
                <a:stretch>
                  <a:fillRect/>
                </a:stretch>
              </p:blipFill>
              <p:spPr>
                <a:xfrm>
                  <a:off x="8424733" y="454152"/>
                  <a:ext cx="9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2176" name="Freihand 212175">
                  <a:extLst>
                    <a:ext uri="{FF2B5EF4-FFF2-40B4-BE49-F238E27FC236}">
                      <a16:creationId xmlns:a16="http://schemas.microsoft.com/office/drawing/2014/main" id="{82F937A2-C98F-451C-91F2-88679840FA6D}"/>
                    </a:ext>
                  </a:extLst>
                </p14:cNvPr>
                <p14:cNvContentPartPr/>
                <p14:nvPr/>
              </p14:nvContentPartPr>
              <p14:xfrm>
                <a:off x="7561453" y="419232"/>
                <a:ext cx="1305000" cy="474480"/>
              </p14:xfrm>
            </p:contentPart>
          </mc:Choice>
          <mc:Fallback>
            <p:pic>
              <p:nvPicPr>
                <p:cNvPr id="212176" name="Freihand 212175">
                  <a:extLst>
                    <a:ext uri="{FF2B5EF4-FFF2-40B4-BE49-F238E27FC236}">
                      <a16:creationId xmlns:a16="http://schemas.microsoft.com/office/drawing/2014/main" id="{82F937A2-C98F-451C-91F2-88679840FA6D}"/>
                    </a:ext>
                  </a:extLst>
                </p:cNvPr>
                <p:cNvPicPr/>
                <p:nvPr/>
              </p:nvPicPr>
              <p:blipFill>
                <a:blip r:embed="rId427"/>
                <a:stretch>
                  <a:fillRect/>
                </a:stretch>
              </p:blipFill>
              <p:spPr>
                <a:xfrm>
                  <a:off x="7557133" y="414912"/>
                  <a:ext cx="1313640" cy="48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8">
            <p14:nvContentPartPr>
              <p14:cNvPr id="212179" name="Freihand 212178">
                <a:extLst>
                  <a:ext uri="{FF2B5EF4-FFF2-40B4-BE49-F238E27FC236}">
                    <a16:creationId xmlns:a16="http://schemas.microsoft.com/office/drawing/2014/main" id="{3A828C9A-9AD9-42C4-85E8-1798586B4A91}"/>
                  </a:ext>
                </a:extLst>
              </p14:cNvPr>
              <p14:cNvContentPartPr/>
              <p14:nvPr/>
            </p14:nvContentPartPr>
            <p14:xfrm>
              <a:off x="1149133" y="3842832"/>
              <a:ext cx="1010520" cy="1057680"/>
            </p14:xfrm>
          </p:contentPart>
        </mc:Choice>
        <mc:Fallback>
          <p:pic>
            <p:nvPicPr>
              <p:cNvPr id="212179" name="Freihand 212178">
                <a:extLst>
                  <a:ext uri="{FF2B5EF4-FFF2-40B4-BE49-F238E27FC236}">
                    <a16:creationId xmlns:a16="http://schemas.microsoft.com/office/drawing/2014/main" id="{3A828C9A-9AD9-42C4-85E8-1798586B4A91}"/>
                  </a:ext>
                </a:extLst>
              </p:cNvPr>
              <p:cNvPicPr/>
              <p:nvPr/>
            </p:nvPicPr>
            <p:blipFill>
              <a:blip r:embed="rId429"/>
              <a:stretch>
                <a:fillRect/>
              </a:stretch>
            </p:blipFill>
            <p:spPr>
              <a:xfrm>
                <a:off x="1144813" y="3838512"/>
                <a:ext cx="1019160" cy="1066320"/>
              </a:xfrm>
              <a:prstGeom prst="rect">
                <a:avLst/>
              </a:prstGeom>
            </p:spPr>
          </p:pic>
        </mc:Fallback>
      </mc:AlternateContent>
      <p:grpSp>
        <p:nvGrpSpPr>
          <p:cNvPr id="212182" name="Gruppieren 212181">
            <a:extLst>
              <a:ext uri="{FF2B5EF4-FFF2-40B4-BE49-F238E27FC236}">
                <a16:creationId xmlns:a16="http://schemas.microsoft.com/office/drawing/2014/main" id="{399577AC-DA02-4FBE-8D87-F05ED305C3CF}"/>
              </a:ext>
            </a:extLst>
          </p:cNvPr>
          <p:cNvGrpSpPr/>
          <p:nvPr/>
        </p:nvGrpSpPr>
        <p:grpSpPr>
          <a:xfrm>
            <a:off x="1298893" y="3474192"/>
            <a:ext cx="2518200" cy="1455840"/>
            <a:chOff x="1298893" y="3474192"/>
            <a:chExt cx="2518200" cy="1455840"/>
          </a:xfrm>
        </p:grpSpPr>
        <mc:AlternateContent xmlns:mc="http://schemas.openxmlformats.org/markup-compatibility/2006">
          <mc:Choice xmlns:p14="http://schemas.microsoft.com/office/powerpoint/2010/main" Requires="p14">
            <p:contentPart p14:bwMode="auto" r:id="rId430">
              <p14:nvContentPartPr>
                <p14:cNvPr id="212032" name="Freihand 212031">
                  <a:extLst>
                    <a:ext uri="{FF2B5EF4-FFF2-40B4-BE49-F238E27FC236}">
                      <a16:creationId xmlns:a16="http://schemas.microsoft.com/office/drawing/2014/main" id="{983083FC-75D3-4D02-8615-FF4FF8F0F9A3}"/>
                    </a:ext>
                  </a:extLst>
                </p14:cNvPr>
                <p14:cNvContentPartPr/>
                <p14:nvPr/>
              </p14:nvContentPartPr>
              <p14:xfrm>
                <a:off x="1838533" y="4080432"/>
                <a:ext cx="213120" cy="285120"/>
              </p14:xfrm>
            </p:contentPart>
          </mc:Choice>
          <mc:Fallback>
            <p:pic>
              <p:nvPicPr>
                <p:cNvPr id="212032" name="Freihand 212031">
                  <a:extLst>
                    <a:ext uri="{FF2B5EF4-FFF2-40B4-BE49-F238E27FC236}">
                      <a16:creationId xmlns:a16="http://schemas.microsoft.com/office/drawing/2014/main" id="{983083FC-75D3-4D02-8615-FF4FF8F0F9A3}"/>
                    </a:ext>
                  </a:extLst>
                </p:cNvPr>
                <p:cNvPicPr/>
                <p:nvPr/>
              </p:nvPicPr>
              <p:blipFill>
                <a:blip r:embed="rId431"/>
                <a:stretch>
                  <a:fillRect/>
                </a:stretch>
              </p:blipFill>
              <p:spPr>
                <a:xfrm>
                  <a:off x="1834213" y="4076112"/>
                  <a:ext cx="2217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2033" name="Freihand 212032">
                  <a:extLst>
                    <a:ext uri="{FF2B5EF4-FFF2-40B4-BE49-F238E27FC236}">
                      <a16:creationId xmlns:a16="http://schemas.microsoft.com/office/drawing/2014/main" id="{46490A2B-60E5-403C-B536-76C9944AF223}"/>
                    </a:ext>
                  </a:extLst>
                </p14:cNvPr>
                <p14:cNvContentPartPr/>
                <p14:nvPr/>
              </p14:nvContentPartPr>
              <p14:xfrm>
                <a:off x="1773733" y="4188072"/>
                <a:ext cx="185400" cy="238680"/>
              </p14:xfrm>
            </p:contentPart>
          </mc:Choice>
          <mc:Fallback>
            <p:pic>
              <p:nvPicPr>
                <p:cNvPr id="212033" name="Freihand 212032">
                  <a:extLst>
                    <a:ext uri="{FF2B5EF4-FFF2-40B4-BE49-F238E27FC236}">
                      <a16:creationId xmlns:a16="http://schemas.microsoft.com/office/drawing/2014/main" id="{46490A2B-60E5-403C-B536-76C9944AF223}"/>
                    </a:ext>
                  </a:extLst>
                </p:cNvPr>
                <p:cNvPicPr/>
                <p:nvPr/>
              </p:nvPicPr>
              <p:blipFill>
                <a:blip r:embed="rId433"/>
                <a:stretch>
                  <a:fillRect/>
                </a:stretch>
              </p:blipFill>
              <p:spPr>
                <a:xfrm>
                  <a:off x="1769413" y="4183752"/>
                  <a:ext cx="194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2034" name="Freihand 212033">
                  <a:extLst>
                    <a:ext uri="{FF2B5EF4-FFF2-40B4-BE49-F238E27FC236}">
                      <a16:creationId xmlns:a16="http://schemas.microsoft.com/office/drawing/2014/main" id="{6E052B49-3195-4902-9293-0E85A123A9A1}"/>
                    </a:ext>
                  </a:extLst>
                </p14:cNvPr>
                <p14:cNvContentPartPr/>
                <p14:nvPr/>
              </p14:nvContentPartPr>
              <p14:xfrm>
                <a:off x="2126173" y="3869112"/>
                <a:ext cx="82800" cy="204120"/>
              </p14:xfrm>
            </p:contentPart>
          </mc:Choice>
          <mc:Fallback>
            <p:pic>
              <p:nvPicPr>
                <p:cNvPr id="212034" name="Freihand 212033">
                  <a:extLst>
                    <a:ext uri="{FF2B5EF4-FFF2-40B4-BE49-F238E27FC236}">
                      <a16:creationId xmlns:a16="http://schemas.microsoft.com/office/drawing/2014/main" id="{6E052B49-3195-4902-9293-0E85A123A9A1}"/>
                    </a:ext>
                  </a:extLst>
                </p:cNvPr>
                <p:cNvPicPr/>
                <p:nvPr/>
              </p:nvPicPr>
              <p:blipFill>
                <a:blip r:embed="rId435"/>
                <a:stretch>
                  <a:fillRect/>
                </a:stretch>
              </p:blipFill>
              <p:spPr>
                <a:xfrm>
                  <a:off x="2121853" y="3864792"/>
                  <a:ext cx="91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2035" name="Freihand 212034">
                  <a:extLst>
                    <a:ext uri="{FF2B5EF4-FFF2-40B4-BE49-F238E27FC236}">
                      <a16:creationId xmlns:a16="http://schemas.microsoft.com/office/drawing/2014/main" id="{09D276FD-EB99-4BC1-84DB-9B4B350D6217}"/>
                    </a:ext>
                  </a:extLst>
                </p14:cNvPr>
                <p14:cNvContentPartPr/>
                <p14:nvPr/>
              </p14:nvContentPartPr>
              <p14:xfrm>
                <a:off x="2215453" y="3880272"/>
                <a:ext cx="190440" cy="126360"/>
              </p14:xfrm>
            </p:contentPart>
          </mc:Choice>
          <mc:Fallback>
            <p:pic>
              <p:nvPicPr>
                <p:cNvPr id="212035" name="Freihand 212034">
                  <a:extLst>
                    <a:ext uri="{FF2B5EF4-FFF2-40B4-BE49-F238E27FC236}">
                      <a16:creationId xmlns:a16="http://schemas.microsoft.com/office/drawing/2014/main" id="{09D276FD-EB99-4BC1-84DB-9B4B350D6217}"/>
                    </a:ext>
                  </a:extLst>
                </p:cNvPr>
                <p:cNvPicPr/>
                <p:nvPr/>
              </p:nvPicPr>
              <p:blipFill>
                <a:blip r:embed="rId437"/>
                <a:stretch>
                  <a:fillRect/>
                </a:stretch>
              </p:blipFill>
              <p:spPr>
                <a:xfrm>
                  <a:off x="2211133" y="3875952"/>
                  <a:ext cx="199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2036" name="Freihand 212035">
                  <a:extLst>
                    <a:ext uri="{FF2B5EF4-FFF2-40B4-BE49-F238E27FC236}">
                      <a16:creationId xmlns:a16="http://schemas.microsoft.com/office/drawing/2014/main" id="{EA994E6E-18CC-4719-9585-7C438BF3FADA}"/>
                    </a:ext>
                  </a:extLst>
                </p14:cNvPr>
                <p14:cNvContentPartPr/>
                <p14:nvPr/>
              </p14:nvContentPartPr>
              <p14:xfrm>
                <a:off x="2363773" y="3806472"/>
                <a:ext cx="28800" cy="31680"/>
              </p14:xfrm>
            </p:contentPart>
          </mc:Choice>
          <mc:Fallback>
            <p:pic>
              <p:nvPicPr>
                <p:cNvPr id="212036" name="Freihand 212035">
                  <a:extLst>
                    <a:ext uri="{FF2B5EF4-FFF2-40B4-BE49-F238E27FC236}">
                      <a16:creationId xmlns:a16="http://schemas.microsoft.com/office/drawing/2014/main" id="{EA994E6E-18CC-4719-9585-7C438BF3FADA}"/>
                    </a:ext>
                  </a:extLst>
                </p:cNvPr>
                <p:cNvPicPr/>
                <p:nvPr/>
              </p:nvPicPr>
              <p:blipFill>
                <a:blip r:embed="rId439"/>
                <a:stretch>
                  <a:fillRect/>
                </a:stretch>
              </p:blipFill>
              <p:spPr>
                <a:xfrm>
                  <a:off x="2359453" y="3802152"/>
                  <a:ext cx="37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12037" name="Freihand 212036">
                  <a:extLst>
                    <a:ext uri="{FF2B5EF4-FFF2-40B4-BE49-F238E27FC236}">
                      <a16:creationId xmlns:a16="http://schemas.microsoft.com/office/drawing/2014/main" id="{A9CE413C-3CA1-43BC-94B8-32D3FFC684C6}"/>
                    </a:ext>
                  </a:extLst>
                </p14:cNvPr>
                <p14:cNvContentPartPr/>
                <p14:nvPr/>
              </p14:nvContentPartPr>
              <p14:xfrm>
                <a:off x="2464933" y="3686232"/>
                <a:ext cx="385200" cy="239040"/>
              </p14:xfrm>
            </p:contentPart>
          </mc:Choice>
          <mc:Fallback>
            <p:pic>
              <p:nvPicPr>
                <p:cNvPr id="212037" name="Freihand 212036">
                  <a:extLst>
                    <a:ext uri="{FF2B5EF4-FFF2-40B4-BE49-F238E27FC236}">
                      <a16:creationId xmlns:a16="http://schemas.microsoft.com/office/drawing/2014/main" id="{A9CE413C-3CA1-43BC-94B8-32D3FFC684C6}"/>
                    </a:ext>
                  </a:extLst>
                </p:cNvPr>
                <p:cNvPicPr/>
                <p:nvPr/>
              </p:nvPicPr>
              <p:blipFill>
                <a:blip r:embed="rId441"/>
                <a:stretch>
                  <a:fillRect/>
                </a:stretch>
              </p:blipFill>
              <p:spPr>
                <a:xfrm>
                  <a:off x="2460613" y="3681912"/>
                  <a:ext cx="3938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12038" name="Freihand 212037">
                  <a:extLst>
                    <a:ext uri="{FF2B5EF4-FFF2-40B4-BE49-F238E27FC236}">
                      <a16:creationId xmlns:a16="http://schemas.microsoft.com/office/drawing/2014/main" id="{E3F32067-2A95-45D4-9BC4-101672615AFF}"/>
                    </a:ext>
                  </a:extLst>
                </p14:cNvPr>
                <p14:cNvContentPartPr/>
                <p14:nvPr/>
              </p14:nvContentPartPr>
              <p14:xfrm>
                <a:off x="2977573" y="3665712"/>
                <a:ext cx="36720" cy="127080"/>
              </p14:xfrm>
            </p:contentPart>
          </mc:Choice>
          <mc:Fallback>
            <p:pic>
              <p:nvPicPr>
                <p:cNvPr id="212038" name="Freihand 212037">
                  <a:extLst>
                    <a:ext uri="{FF2B5EF4-FFF2-40B4-BE49-F238E27FC236}">
                      <a16:creationId xmlns:a16="http://schemas.microsoft.com/office/drawing/2014/main" id="{E3F32067-2A95-45D4-9BC4-101672615AFF}"/>
                    </a:ext>
                  </a:extLst>
                </p:cNvPr>
                <p:cNvPicPr/>
                <p:nvPr/>
              </p:nvPicPr>
              <p:blipFill>
                <a:blip r:embed="rId443"/>
                <a:stretch>
                  <a:fillRect/>
                </a:stretch>
              </p:blipFill>
              <p:spPr>
                <a:xfrm>
                  <a:off x="2973253" y="3661392"/>
                  <a:ext cx="45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12039" name="Freihand 212038">
                  <a:extLst>
                    <a:ext uri="{FF2B5EF4-FFF2-40B4-BE49-F238E27FC236}">
                      <a16:creationId xmlns:a16="http://schemas.microsoft.com/office/drawing/2014/main" id="{A734FD37-EE0C-4B06-BA9F-C8E9506D8FBC}"/>
                    </a:ext>
                  </a:extLst>
                </p14:cNvPr>
                <p14:cNvContentPartPr/>
                <p14:nvPr/>
              </p14:nvContentPartPr>
              <p14:xfrm>
                <a:off x="3005293" y="3670032"/>
                <a:ext cx="171360" cy="106920"/>
              </p14:xfrm>
            </p:contentPart>
          </mc:Choice>
          <mc:Fallback>
            <p:pic>
              <p:nvPicPr>
                <p:cNvPr id="212039" name="Freihand 212038">
                  <a:extLst>
                    <a:ext uri="{FF2B5EF4-FFF2-40B4-BE49-F238E27FC236}">
                      <a16:creationId xmlns:a16="http://schemas.microsoft.com/office/drawing/2014/main" id="{A734FD37-EE0C-4B06-BA9F-C8E9506D8FBC}"/>
                    </a:ext>
                  </a:extLst>
                </p:cNvPr>
                <p:cNvPicPr/>
                <p:nvPr/>
              </p:nvPicPr>
              <p:blipFill>
                <a:blip r:embed="rId445"/>
                <a:stretch>
                  <a:fillRect/>
                </a:stretch>
              </p:blipFill>
              <p:spPr>
                <a:xfrm>
                  <a:off x="3000973" y="3665712"/>
                  <a:ext cx="180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12040" name="Freihand 212039">
                  <a:extLst>
                    <a:ext uri="{FF2B5EF4-FFF2-40B4-BE49-F238E27FC236}">
                      <a16:creationId xmlns:a16="http://schemas.microsoft.com/office/drawing/2014/main" id="{73F08E74-6C68-40C5-9E88-5C69813B7E13}"/>
                    </a:ext>
                  </a:extLst>
                </p14:cNvPr>
                <p14:cNvContentPartPr/>
                <p14:nvPr/>
              </p14:nvContentPartPr>
              <p14:xfrm>
                <a:off x="3215533" y="3585072"/>
                <a:ext cx="231480" cy="144360"/>
              </p14:xfrm>
            </p:contentPart>
          </mc:Choice>
          <mc:Fallback>
            <p:pic>
              <p:nvPicPr>
                <p:cNvPr id="212040" name="Freihand 212039">
                  <a:extLst>
                    <a:ext uri="{FF2B5EF4-FFF2-40B4-BE49-F238E27FC236}">
                      <a16:creationId xmlns:a16="http://schemas.microsoft.com/office/drawing/2014/main" id="{73F08E74-6C68-40C5-9E88-5C69813B7E13}"/>
                    </a:ext>
                  </a:extLst>
                </p:cNvPr>
                <p:cNvPicPr/>
                <p:nvPr/>
              </p:nvPicPr>
              <p:blipFill>
                <a:blip r:embed="rId447"/>
                <a:stretch>
                  <a:fillRect/>
                </a:stretch>
              </p:blipFill>
              <p:spPr>
                <a:xfrm>
                  <a:off x="3211213" y="3580752"/>
                  <a:ext cx="240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12041" name="Freihand 212040">
                  <a:extLst>
                    <a:ext uri="{FF2B5EF4-FFF2-40B4-BE49-F238E27FC236}">
                      <a16:creationId xmlns:a16="http://schemas.microsoft.com/office/drawing/2014/main" id="{E87E840F-6844-4CC1-90C7-D82EFBC4F39F}"/>
                    </a:ext>
                  </a:extLst>
                </p14:cNvPr>
                <p14:cNvContentPartPr/>
                <p14:nvPr/>
              </p14:nvContentPartPr>
              <p14:xfrm>
                <a:off x="3439093" y="3549792"/>
                <a:ext cx="105840" cy="113400"/>
              </p14:xfrm>
            </p:contentPart>
          </mc:Choice>
          <mc:Fallback>
            <p:pic>
              <p:nvPicPr>
                <p:cNvPr id="212041" name="Freihand 212040">
                  <a:extLst>
                    <a:ext uri="{FF2B5EF4-FFF2-40B4-BE49-F238E27FC236}">
                      <a16:creationId xmlns:a16="http://schemas.microsoft.com/office/drawing/2014/main" id="{E87E840F-6844-4CC1-90C7-D82EFBC4F39F}"/>
                    </a:ext>
                  </a:extLst>
                </p:cNvPr>
                <p:cNvPicPr/>
                <p:nvPr/>
              </p:nvPicPr>
              <p:blipFill>
                <a:blip r:embed="rId449"/>
                <a:stretch>
                  <a:fillRect/>
                </a:stretch>
              </p:blipFill>
              <p:spPr>
                <a:xfrm>
                  <a:off x="3434773" y="3545472"/>
                  <a:ext cx="114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12042" name="Freihand 212041">
                  <a:extLst>
                    <a:ext uri="{FF2B5EF4-FFF2-40B4-BE49-F238E27FC236}">
                      <a16:creationId xmlns:a16="http://schemas.microsoft.com/office/drawing/2014/main" id="{9D165093-5A09-4A39-AE0C-3AFD3C989B53}"/>
                    </a:ext>
                  </a:extLst>
                </p14:cNvPr>
                <p14:cNvContentPartPr/>
                <p14:nvPr/>
              </p14:nvContentPartPr>
              <p14:xfrm>
                <a:off x="3548893" y="3474192"/>
                <a:ext cx="69120" cy="145800"/>
              </p14:xfrm>
            </p:contentPart>
          </mc:Choice>
          <mc:Fallback>
            <p:pic>
              <p:nvPicPr>
                <p:cNvPr id="212042" name="Freihand 212041">
                  <a:extLst>
                    <a:ext uri="{FF2B5EF4-FFF2-40B4-BE49-F238E27FC236}">
                      <a16:creationId xmlns:a16="http://schemas.microsoft.com/office/drawing/2014/main" id="{9D165093-5A09-4A39-AE0C-3AFD3C989B53}"/>
                    </a:ext>
                  </a:extLst>
                </p:cNvPr>
                <p:cNvPicPr/>
                <p:nvPr/>
              </p:nvPicPr>
              <p:blipFill>
                <a:blip r:embed="rId451"/>
                <a:stretch>
                  <a:fillRect/>
                </a:stretch>
              </p:blipFill>
              <p:spPr>
                <a:xfrm>
                  <a:off x="3544573" y="3469872"/>
                  <a:ext cx="77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12043" name="Freihand 212042">
                  <a:extLst>
                    <a:ext uri="{FF2B5EF4-FFF2-40B4-BE49-F238E27FC236}">
                      <a16:creationId xmlns:a16="http://schemas.microsoft.com/office/drawing/2014/main" id="{9F5A6089-9463-4677-AF36-A889A3A5E7C8}"/>
                    </a:ext>
                  </a:extLst>
                </p14:cNvPr>
                <p14:cNvContentPartPr/>
                <p14:nvPr/>
              </p14:nvContentPartPr>
              <p14:xfrm>
                <a:off x="3616213" y="3498312"/>
                <a:ext cx="200880" cy="82440"/>
              </p14:xfrm>
            </p:contentPart>
          </mc:Choice>
          <mc:Fallback>
            <p:pic>
              <p:nvPicPr>
                <p:cNvPr id="212043" name="Freihand 212042">
                  <a:extLst>
                    <a:ext uri="{FF2B5EF4-FFF2-40B4-BE49-F238E27FC236}">
                      <a16:creationId xmlns:a16="http://schemas.microsoft.com/office/drawing/2014/main" id="{9F5A6089-9463-4677-AF36-A889A3A5E7C8}"/>
                    </a:ext>
                  </a:extLst>
                </p:cNvPr>
                <p:cNvPicPr/>
                <p:nvPr/>
              </p:nvPicPr>
              <p:blipFill>
                <a:blip r:embed="rId453"/>
                <a:stretch>
                  <a:fillRect/>
                </a:stretch>
              </p:blipFill>
              <p:spPr>
                <a:xfrm>
                  <a:off x="3611893" y="3493992"/>
                  <a:ext cx="209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12181" name="Freihand 212180">
                  <a:extLst>
                    <a:ext uri="{FF2B5EF4-FFF2-40B4-BE49-F238E27FC236}">
                      <a16:creationId xmlns:a16="http://schemas.microsoft.com/office/drawing/2014/main" id="{17DF0819-097F-489B-84FD-49289D884B1C}"/>
                    </a:ext>
                  </a:extLst>
                </p14:cNvPr>
                <p14:cNvContentPartPr/>
                <p14:nvPr/>
              </p14:nvContentPartPr>
              <p14:xfrm>
                <a:off x="1298893" y="4274472"/>
                <a:ext cx="1277280" cy="655560"/>
              </p14:xfrm>
            </p:contentPart>
          </mc:Choice>
          <mc:Fallback>
            <p:pic>
              <p:nvPicPr>
                <p:cNvPr id="212181" name="Freihand 212180">
                  <a:extLst>
                    <a:ext uri="{FF2B5EF4-FFF2-40B4-BE49-F238E27FC236}">
                      <a16:creationId xmlns:a16="http://schemas.microsoft.com/office/drawing/2014/main" id="{17DF0819-097F-489B-84FD-49289D884B1C}"/>
                    </a:ext>
                  </a:extLst>
                </p:cNvPr>
                <p:cNvPicPr/>
                <p:nvPr/>
              </p:nvPicPr>
              <p:blipFill>
                <a:blip r:embed="rId455"/>
                <a:stretch>
                  <a:fillRect/>
                </a:stretch>
              </p:blipFill>
              <p:spPr>
                <a:xfrm>
                  <a:off x="1294573" y="4270152"/>
                  <a:ext cx="1285920" cy="66420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BF0A3CB-14A3-45EF-9166-50ED43CF2E4C}"/>
                  </a:ext>
                </a:extLst>
              </p14:cNvPr>
              <p14:cNvContentPartPr/>
              <p14:nvPr/>
            </p14:nvContentPartPr>
            <p14:xfrm>
              <a:off x="1953373" y="1312032"/>
              <a:ext cx="28080" cy="6120"/>
            </p14:xfrm>
          </p:contentPart>
        </mc:Choice>
        <mc:Fallback>
          <p:pic>
            <p:nvPicPr>
              <p:cNvPr id="2" name="Freihand 1">
                <a:extLst>
                  <a:ext uri="{FF2B5EF4-FFF2-40B4-BE49-F238E27FC236}">
                    <a16:creationId xmlns:a16="http://schemas.microsoft.com/office/drawing/2014/main" id="{9BF0A3CB-14A3-45EF-9166-50ED43CF2E4C}"/>
                  </a:ext>
                </a:extLst>
              </p:cNvPr>
              <p:cNvPicPr/>
              <p:nvPr/>
            </p:nvPicPr>
            <p:blipFill>
              <a:blip r:embed="rId4"/>
              <a:stretch>
                <a:fillRect/>
              </a:stretch>
            </p:blipFill>
            <p:spPr>
              <a:xfrm>
                <a:off x="1949053" y="1307712"/>
                <a:ext cx="367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062D27C-5438-4367-ABDD-41D186A83111}"/>
                  </a:ext>
                </a:extLst>
              </p14:cNvPr>
              <p14:cNvContentPartPr/>
              <p14:nvPr/>
            </p14:nvContentPartPr>
            <p14:xfrm>
              <a:off x="664573" y="2143272"/>
              <a:ext cx="7778520" cy="201960"/>
            </p14:xfrm>
          </p:contentPart>
        </mc:Choice>
        <mc:Fallback>
          <p:pic>
            <p:nvPicPr>
              <p:cNvPr id="5" name="Freihand 4">
                <a:extLst>
                  <a:ext uri="{FF2B5EF4-FFF2-40B4-BE49-F238E27FC236}">
                    <a16:creationId xmlns:a16="http://schemas.microsoft.com/office/drawing/2014/main" id="{5062D27C-5438-4367-ABDD-41D186A83111}"/>
                  </a:ext>
                </a:extLst>
              </p:cNvPr>
              <p:cNvPicPr/>
              <p:nvPr/>
            </p:nvPicPr>
            <p:blipFill>
              <a:blip r:embed="rId6"/>
              <a:stretch>
                <a:fillRect/>
              </a:stretch>
            </p:blipFill>
            <p:spPr>
              <a:xfrm>
                <a:off x="660253" y="2138952"/>
                <a:ext cx="77871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06EEFDF-5489-48B8-9F71-A42AB5549C8C}"/>
                  </a:ext>
                </a:extLst>
              </p14:cNvPr>
              <p14:cNvContentPartPr/>
              <p14:nvPr/>
            </p14:nvContentPartPr>
            <p14:xfrm>
              <a:off x="685813" y="3148392"/>
              <a:ext cx="6439680" cy="72360"/>
            </p14:xfrm>
          </p:contentPart>
        </mc:Choice>
        <mc:Fallback>
          <p:pic>
            <p:nvPicPr>
              <p:cNvPr id="6" name="Freihand 5">
                <a:extLst>
                  <a:ext uri="{FF2B5EF4-FFF2-40B4-BE49-F238E27FC236}">
                    <a16:creationId xmlns:a16="http://schemas.microsoft.com/office/drawing/2014/main" id="{006EEFDF-5489-48B8-9F71-A42AB5549C8C}"/>
                  </a:ext>
                </a:extLst>
              </p:cNvPr>
              <p:cNvPicPr/>
              <p:nvPr/>
            </p:nvPicPr>
            <p:blipFill>
              <a:blip r:embed="rId8"/>
              <a:stretch>
                <a:fillRect/>
              </a:stretch>
            </p:blipFill>
            <p:spPr>
              <a:xfrm>
                <a:off x="681493" y="3144072"/>
                <a:ext cx="6448320" cy="81000"/>
              </a:xfrm>
              <a:prstGeom prst="rect">
                <a:avLst/>
              </a:prstGeom>
            </p:spPr>
          </p:pic>
        </mc:Fallback>
      </mc:AlternateContent>
      <p:grpSp>
        <p:nvGrpSpPr>
          <p:cNvPr id="9" name="Gruppieren 8">
            <a:extLst>
              <a:ext uri="{FF2B5EF4-FFF2-40B4-BE49-F238E27FC236}">
                <a16:creationId xmlns:a16="http://schemas.microsoft.com/office/drawing/2014/main" id="{E9E9904C-A145-4DE9-AEA4-98898E314C58}"/>
              </a:ext>
            </a:extLst>
          </p:cNvPr>
          <p:cNvGrpSpPr/>
          <p:nvPr/>
        </p:nvGrpSpPr>
        <p:grpSpPr>
          <a:xfrm>
            <a:off x="4703773" y="4133712"/>
            <a:ext cx="4851720" cy="266760"/>
            <a:chOff x="4703773" y="4133712"/>
            <a:chExt cx="4851720" cy="2667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51C81FC-A49A-4D55-85F4-372E0ADE3D8D}"/>
                    </a:ext>
                  </a:extLst>
                </p14:cNvPr>
                <p14:cNvContentPartPr/>
                <p14:nvPr/>
              </p14:nvContentPartPr>
              <p14:xfrm>
                <a:off x="5163853" y="4338192"/>
                <a:ext cx="52560" cy="62280"/>
              </p14:xfrm>
            </p:contentPart>
          </mc:Choice>
          <mc:Fallback>
            <p:pic>
              <p:nvPicPr>
                <p:cNvPr id="7" name="Freihand 6">
                  <a:extLst>
                    <a:ext uri="{FF2B5EF4-FFF2-40B4-BE49-F238E27FC236}">
                      <a16:creationId xmlns:a16="http://schemas.microsoft.com/office/drawing/2014/main" id="{051C81FC-A49A-4D55-85F4-372E0ADE3D8D}"/>
                    </a:ext>
                  </a:extLst>
                </p:cNvPr>
                <p:cNvPicPr/>
                <p:nvPr/>
              </p:nvPicPr>
              <p:blipFill>
                <a:blip r:embed="rId10"/>
                <a:stretch>
                  <a:fillRect/>
                </a:stretch>
              </p:blipFill>
              <p:spPr>
                <a:xfrm>
                  <a:off x="5159533" y="4333872"/>
                  <a:ext cx="61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6574F961-F810-4B69-ABF2-CDF537173537}"/>
                    </a:ext>
                  </a:extLst>
                </p14:cNvPr>
                <p14:cNvContentPartPr/>
                <p14:nvPr/>
              </p14:nvContentPartPr>
              <p14:xfrm>
                <a:off x="4703773" y="4133712"/>
                <a:ext cx="4851720" cy="182880"/>
              </p14:xfrm>
            </p:contentPart>
          </mc:Choice>
          <mc:Fallback>
            <p:pic>
              <p:nvPicPr>
                <p:cNvPr id="8" name="Freihand 7">
                  <a:extLst>
                    <a:ext uri="{FF2B5EF4-FFF2-40B4-BE49-F238E27FC236}">
                      <a16:creationId xmlns:a16="http://schemas.microsoft.com/office/drawing/2014/main" id="{6574F961-F810-4B69-ABF2-CDF537173537}"/>
                    </a:ext>
                  </a:extLst>
                </p:cNvPr>
                <p:cNvPicPr/>
                <p:nvPr/>
              </p:nvPicPr>
              <p:blipFill>
                <a:blip r:embed="rId12"/>
                <a:stretch>
                  <a:fillRect/>
                </a:stretch>
              </p:blipFill>
              <p:spPr>
                <a:xfrm>
                  <a:off x="4699453" y="4129392"/>
                  <a:ext cx="4860360" cy="19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3EF9280-E80F-45D9-8AB6-AFD5A89F72AB}"/>
                  </a:ext>
                </a:extLst>
              </p14:cNvPr>
              <p14:cNvContentPartPr/>
              <p14:nvPr/>
            </p14:nvContentPartPr>
            <p14:xfrm>
              <a:off x="681133" y="5335752"/>
              <a:ext cx="5955120" cy="118800"/>
            </p14:xfrm>
          </p:contentPart>
        </mc:Choice>
        <mc:Fallback>
          <p:pic>
            <p:nvPicPr>
              <p:cNvPr id="10" name="Freihand 9">
                <a:extLst>
                  <a:ext uri="{FF2B5EF4-FFF2-40B4-BE49-F238E27FC236}">
                    <a16:creationId xmlns:a16="http://schemas.microsoft.com/office/drawing/2014/main" id="{13EF9280-E80F-45D9-8AB6-AFD5A89F72AB}"/>
                  </a:ext>
                </a:extLst>
              </p:cNvPr>
              <p:cNvPicPr/>
              <p:nvPr/>
            </p:nvPicPr>
            <p:blipFill>
              <a:blip r:embed="rId14"/>
              <a:stretch>
                <a:fillRect/>
              </a:stretch>
            </p:blipFill>
            <p:spPr>
              <a:xfrm>
                <a:off x="676813" y="5331432"/>
                <a:ext cx="5963760" cy="12744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Drastischer</a:t>
            </a:r>
            <a:r>
              <a:rPr lang="en-US" sz="1600" dirty="0"/>
              <a:t> </a:t>
            </a:r>
            <a:r>
              <a:rPr lang="en-US" sz="1600" dirty="0" err="1"/>
              <a:t>Zinsanstieg</a:t>
            </a:r>
            <a:r>
              <a:rPr lang="en-US" sz="1600" dirty="0"/>
              <a:t> </a:t>
            </a:r>
            <a:r>
              <a:rPr lang="en-US" sz="1600" dirty="0" err="1"/>
              <a:t>im</a:t>
            </a:r>
            <a:r>
              <a:rPr lang="en-US" sz="1600" dirty="0"/>
              <a:t> </a:t>
            </a:r>
            <a:r>
              <a:rPr lang="en-US" sz="1600" dirty="0" err="1"/>
              <a:t>Zuge</a:t>
            </a:r>
            <a:r>
              <a:rPr lang="en-US" sz="1600" dirty="0"/>
              <a:t> des </a:t>
            </a:r>
            <a:r>
              <a:rPr lang="en-US" sz="1600" dirty="0" err="1"/>
              <a:t>Ukrainekrieges</a:t>
            </a:r>
            <a:r>
              <a:rPr lang="en-US" sz="1600" dirty="0"/>
              <a:t> und der </a:t>
            </a:r>
            <a:r>
              <a:rPr lang="en-US" sz="1600" dirty="0" err="1"/>
              <a:t>hohen</a:t>
            </a:r>
            <a:r>
              <a:rPr lang="en-US" sz="1600" dirty="0"/>
              <a:t> Inflation</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2" name="Gruppieren 61">
            <a:extLst>
              <a:ext uri="{FF2B5EF4-FFF2-40B4-BE49-F238E27FC236}">
                <a16:creationId xmlns:a16="http://schemas.microsoft.com/office/drawing/2014/main" id="{A6455766-930F-4FBE-BD9D-234A4CF2E7DB}"/>
              </a:ext>
            </a:extLst>
          </p:cNvPr>
          <p:cNvGrpSpPr/>
          <p:nvPr/>
        </p:nvGrpSpPr>
        <p:grpSpPr>
          <a:xfrm>
            <a:off x="2120773" y="356952"/>
            <a:ext cx="9901080" cy="2276640"/>
            <a:chOff x="2120773" y="356952"/>
            <a:chExt cx="9901080" cy="22766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763E087-EBB4-4996-851D-69E2B8C0D3E6}"/>
                    </a:ext>
                  </a:extLst>
                </p14:cNvPr>
                <p14:cNvContentPartPr/>
                <p14:nvPr/>
              </p14:nvContentPartPr>
              <p14:xfrm>
                <a:off x="10436413" y="858792"/>
                <a:ext cx="193680" cy="34200"/>
              </p14:xfrm>
            </p:contentPart>
          </mc:Choice>
          <mc:Fallback>
            <p:pic>
              <p:nvPicPr>
                <p:cNvPr id="2" name="Freihand 1">
                  <a:extLst>
                    <a:ext uri="{FF2B5EF4-FFF2-40B4-BE49-F238E27FC236}">
                      <a16:creationId xmlns:a16="http://schemas.microsoft.com/office/drawing/2014/main" id="{F763E087-EBB4-4996-851D-69E2B8C0D3E6}"/>
                    </a:ext>
                  </a:extLst>
                </p:cNvPr>
                <p:cNvPicPr/>
                <p:nvPr/>
              </p:nvPicPr>
              <p:blipFill>
                <a:blip r:embed="rId5"/>
                <a:stretch>
                  <a:fillRect/>
                </a:stretch>
              </p:blipFill>
              <p:spPr>
                <a:xfrm>
                  <a:off x="10432093" y="854472"/>
                  <a:ext cx="202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6F07891-FBE5-4781-ADD6-EC897AE761AF}"/>
                    </a:ext>
                  </a:extLst>
                </p14:cNvPr>
                <p14:cNvContentPartPr/>
                <p14:nvPr/>
              </p14:nvContentPartPr>
              <p14:xfrm>
                <a:off x="10041853" y="842592"/>
                <a:ext cx="1834200" cy="40680"/>
              </p14:xfrm>
            </p:contentPart>
          </mc:Choice>
          <mc:Fallback>
            <p:pic>
              <p:nvPicPr>
                <p:cNvPr id="5" name="Freihand 4">
                  <a:extLst>
                    <a:ext uri="{FF2B5EF4-FFF2-40B4-BE49-F238E27FC236}">
                      <a16:creationId xmlns:a16="http://schemas.microsoft.com/office/drawing/2014/main" id="{36F07891-FBE5-4781-ADD6-EC897AE761AF}"/>
                    </a:ext>
                  </a:extLst>
                </p:cNvPr>
                <p:cNvPicPr/>
                <p:nvPr/>
              </p:nvPicPr>
              <p:blipFill>
                <a:blip r:embed="rId7"/>
                <a:stretch>
                  <a:fillRect/>
                </a:stretch>
              </p:blipFill>
              <p:spPr>
                <a:xfrm>
                  <a:off x="10037533" y="838272"/>
                  <a:ext cx="1842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B0C00A12-A500-45BC-9D5E-1A85F94B7A2F}"/>
                    </a:ext>
                  </a:extLst>
                </p14:cNvPr>
                <p14:cNvContentPartPr/>
                <p14:nvPr/>
              </p14:nvContentPartPr>
              <p14:xfrm>
                <a:off x="9652333" y="356952"/>
                <a:ext cx="1383840" cy="708840"/>
              </p14:xfrm>
            </p:contentPart>
          </mc:Choice>
          <mc:Fallback>
            <p:pic>
              <p:nvPicPr>
                <p:cNvPr id="7" name="Freihand 6">
                  <a:extLst>
                    <a:ext uri="{FF2B5EF4-FFF2-40B4-BE49-F238E27FC236}">
                      <a16:creationId xmlns:a16="http://schemas.microsoft.com/office/drawing/2014/main" id="{B0C00A12-A500-45BC-9D5E-1A85F94B7A2F}"/>
                    </a:ext>
                  </a:extLst>
                </p:cNvPr>
                <p:cNvPicPr/>
                <p:nvPr/>
              </p:nvPicPr>
              <p:blipFill>
                <a:blip r:embed="rId9"/>
                <a:stretch>
                  <a:fillRect/>
                </a:stretch>
              </p:blipFill>
              <p:spPr>
                <a:xfrm>
                  <a:off x="9648013" y="352632"/>
                  <a:ext cx="139248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254D445C-814F-428A-85C4-B5C09BBDE107}"/>
                    </a:ext>
                  </a:extLst>
                </p14:cNvPr>
                <p14:cNvContentPartPr/>
                <p14:nvPr/>
              </p14:nvContentPartPr>
              <p14:xfrm>
                <a:off x="10505173" y="1074792"/>
                <a:ext cx="29880" cy="213480"/>
              </p14:xfrm>
            </p:contentPart>
          </mc:Choice>
          <mc:Fallback>
            <p:pic>
              <p:nvPicPr>
                <p:cNvPr id="8" name="Freihand 7">
                  <a:extLst>
                    <a:ext uri="{FF2B5EF4-FFF2-40B4-BE49-F238E27FC236}">
                      <a16:creationId xmlns:a16="http://schemas.microsoft.com/office/drawing/2014/main" id="{254D445C-814F-428A-85C4-B5C09BBDE107}"/>
                    </a:ext>
                  </a:extLst>
                </p:cNvPr>
                <p:cNvPicPr/>
                <p:nvPr/>
              </p:nvPicPr>
              <p:blipFill>
                <a:blip r:embed="rId11"/>
                <a:stretch>
                  <a:fillRect/>
                </a:stretch>
              </p:blipFill>
              <p:spPr>
                <a:xfrm>
                  <a:off x="10500853" y="1070472"/>
                  <a:ext cx="38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A6ED42D-1256-4645-9CF5-E9ED3EEE7DDB}"/>
                    </a:ext>
                  </a:extLst>
                </p14:cNvPr>
                <p14:cNvContentPartPr/>
                <p14:nvPr/>
              </p14:nvContentPartPr>
              <p14:xfrm>
                <a:off x="10422013" y="1181712"/>
                <a:ext cx="230040" cy="170280"/>
              </p14:xfrm>
            </p:contentPart>
          </mc:Choice>
          <mc:Fallback>
            <p:pic>
              <p:nvPicPr>
                <p:cNvPr id="9" name="Freihand 8">
                  <a:extLst>
                    <a:ext uri="{FF2B5EF4-FFF2-40B4-BE49-F238E27FC236}">
                      <a16:creationId xmlns:a16="http://schemas.microsoft.com/office/drawing/2014/main" id="{BA6ED42D-1256-4645-9CF5-E9ED3EEE7DDB}"/>
                    </a:ext>
                  </a:extLst>
                </p:cNvPr>
                <p:cNvPicPr/>
                <p:nvPr/>
              </p:nvPicPr>
              <p:blipFill>
                <a:blip r:embed="rId13"/>
                <a:stretch>
                  <a:fillRect/>
                </a:stretch>
              </p:blipFill>
              <p:spPr>
                <a:xfrm>
                  <a:off x="10417693" y="1177392"/>
                  <a:ext cx="238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B6B7C1BC-AC70-4763-9171-116874E2C5F3}"/>
                    </a:ext>
                  </a:extLst>
                </p14:cNvPr>
                <p14:cNvContentPartPr/>
                <p14:nvPr/>
              </p14:nvContentPartPr>
              <p14:xfrm>
                <a:off x="10731973" y="1199712"/>
                <a:ext cx="109800" cy="183600"/>
              </p14:xfrm>
            </p:contentPart>
          </mc:Choice>
          <mc:Fallback>
            <p:pic>
              <p:nvPicPr>
                <p:cNvPr id="11" name="Freihand 10">
                  <a:extLst>
                    <a:ext uri="{FF2B5EF4-FFF2-40B4-BE49-F238E27FC236}">
                      <a16:creationId xmlns:a16="http://schemas.microsoft.com/office/drawing/2014/main" id="{B6B7C1BC-AC70-4763-9171-116874E2C5F3}"/>
                    </a:ext>
                  </a:extLst>
                </p:cNvPr>
                <p:cNvPicPr/>
                <p:nvPr/>
              </p:nvPicPr>
              <p:blipFill>
                <a:blip r:embed="rId15"/>
                <a:stretch>
                  <a:fillRect/>
                </a:stretch>
              </p:blipFill>
              <p:spPr>
                <a:xfrm>
                  <a:off x="10727653" y="1195392"/>
                  <a:ext cx="118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E4AD73FB-FE46-4058-B571-118F1F8A6D5B}"/>
                    </a:ext>
                  </a:extLst>
                </p14:cNvPr>
                <p14:cNvContentPartPr/>
                <p14:nvPr/>
              </p14:nvContentPartPr>
              <p14:xfrm>
                <a:off x="10880293" y="1181712"/>
                <a:ext cx="141480" cy="175320"/>
              </p14:xfrm>
            </p:contentPart>
          </mc:Choice>
          <mc:Fallback>
            <p:pic>
              <p:nvPicPr>
                <p:cNvPr id="12" name="Freihand 11">
                  <a:extLst>
                    <a:ext uri="{FF2B5EF4-FFF2-40B4-BE49-F238E27FC236}">
                      <a16:creationId xmlns:a16="http://schemas.microsoft.com/office/drawing/2014/main" id="{E4AD73FB-FE46-4058-B571-118F1F8A6D5B}"/>
                    </a:ext>
                  </a:extLst>
                </p:cNvPr>
                <p:cNvPicPr/>
                <p:nvPr/>
              </p:nvPicPr>
              <p:blipFill>
                <a:blip r:embed="rId17"/>
                <a:stretch>
                  <a:fillRect/>
                </a:stretch>
              </p:blipFill>
              <p:spPr>
                <a:xfrm>
                  <a:off x="10875973" y="1177392"/>
                  <a:ext cx="150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3740EE3B-D5B1-47EC-B07C-7BA7AE7A2062}"/>
                    </a:ext>
                  </a:extLst>
                </p14:cNvPr>
                <p14:cNvContentPartPr/>
                <p14:nvPr/>
              </p14:nvContentPartPr>
              <p14:xfrm>
                <a:off x="11039773" y="1243632"/>
                <a:ext cx="299520" cy="82800"/>
              </p14:xfrm>
            </p:contentPart>
          </mc:Choice>
          <mc:Fallback>
            <p:pic>
              <p:nvPicPr>
                <p:cNvPr id="13" name="Freihand 12">
                  <a:extLst>
                    <a:ext uri="{FF2B5EF4-FFF2-40B4-BE49-F238E27FC236}">
                      <a16:creationId xmlns:a16="http://schemas.microsoft.com/office/drawing/2014/main" id="{3740EE3B-D5B1-47EC-B07C-7BA7AE7A2062}"/>
                    </a:ext>
                  </a:extLst>
                </p:cNvPr>
                <p:cNvPicPr/>
                <p:nvPr/>
              </p:nvPicPr>
              <p:blipFill>
                <a:blip r:embed="rId19"/>
                <a:stretch>
                  <a:fillRect/>
                </a:stretch>
              </p:blipFill>
              <p:spPr>
                <a:xfrm>
                  <a:off x="11035453" y="1239312"/>
                  <a:ext cx="308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1562FBB0-9940-4B1B-B834-99F55B18036E}"/>
                    </a:ext>
                  </a:extLst>
                </p14:cNvPr>
                <p14:cNvContentPartPr/>
                <p14:nvPr/>
              </p14:nvContentPartPr>
              <p14:xfrm>
                <a:off x="11315893" y="1240752"/>
                <a:ext cx="104760" cy="204840"/>
              </p14:xfrm>
            </p:contentPart>
          </mc:Choice>
          <mc:Fallback>
            <p:pic>
              <p:nvPicPr>
                <p:cNvPr id="14" name="Freihand 13">
                  <a:extLst>
                    <a:ext uri="{FF2B5EF4-FFF2-40B4-BE49-F238E27FC236}">
                      <a16:creationId xmlns:a16="http://schemas.microsoft.com/office/drawing/2014/main" id="{1562FBB0-9940-4B1B-B834-99F55B18036E}"/>
                    </a:ext>
                  </a:extLst>
                </p:cNvPr>
                <p:cNvPicPr/>
                <p:nvPr/>
              </p:nvPicPr>
              <p:blipFill>
                <a:blip r:embed="rId21"/>
                <a:stretch>
                  <a:fillRect/>
                </a:stretch>
              </p:blipFill>
              <p:spPr>
                <a:xfrm>
                  <a:off x="11311573" y="1236432"/>
                  <a:ext cx="113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7FC107A2-0363-46CD-83A5-20CD574B3DEA}"/>
                    </a:ext>
                  </a:extLst>
                </p14:cNvPr>
                <p14:cNvContentPartPr/>
                <p14:nvPr/>
              </p14:nvContentPartPr>
              <p14:xfrm>
                <a:off x="11444773" y="1132392"/>
                <a:ext cx="7200" cy="35640"/>
              </p14:xfrm>
            </p:contentPart>
          </mc:Choice>
          <mc:Fallback>
            <p:pic>
              <p:nvPicPr>
                <p:cNvPr id="15" name="Freihand 14">
                  <a:extLst>
                    <a:ext uri="{FF2B5EF4-FFF2-40B4-BE49-F238E27FC236}">
                      <a16:creationId xmlns:a16="http://schemas.microsoft.com/office/drawing/2014/main" id="{7FC107A2-0363-46CD-83A5-20CD574B3DEA}"/>
                    </a:ext>
                  </a:extLst>
                </p:cNvPr>
                <p:cNvPicPr/>
                <p:nvPr/>
              </p:nvPicPr>
              <p:blipFill>
                <a:blip r:embed="rId23"/>
                <a:stretch>
                  <a:fillRect/>
                </a:stretch>
              </p:blipFill>
              <p:spPr>
                <a:xfrm>
                  <a:off x="11440453" y="1128072"/>
                  <a:ext cx="15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E5B696EA-B098-45EE-8B24-30593C64B44A}"/>
                    </a:ext>
                  </a:extLst>
                </p14:cNvPr>
                <p14:cNvContentPartPr/>
                <p14:nvPr/>
              </p14:nvContentPartPr>
              <p14:xfrm>
                <a:off x="11487253" y="1083072"/>
                <a:ext cx="112680" cy="234720"/>
              </p14:xfrm>
            </p:contentPart>
          </mc:Choice>
          <mc:Fallback>
            <p:pic>
              <p:nvPicPr>
                <p:cNvPr id="16" name="Freihand 15">
                  <a:extLst>
                    <a:ext uri="{FF2B5EF4-FFF2-40B4-BE49-F238E27FC236}">
                      <a16:creationId xmlns:a16="http://schemas.microsoft.com/office/drawing/2014/main" id="{E5B696EA-B098-45EE-8B24-30593C64B44A}"/>
                    </a:ext>
                  </a:extLst>
                </p:cNvPr>
                <p:cNvPicPr/>
                <p:nvPr/>
              </p:nvPicPr>
              <p:blipFill>
                <a:blip r:embed="rId25"/>
                <a:stretch>
                  <a:fillRect/>
                </a:stretch>
              </p:blipFill>
              <p:spPr>
                <a:xfrm>
                  <a:off x="11482933" y="1078752"/>
                  <a:ext cx="1213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5D9EF975-7CD7-479B-B841-C776E581599B}"/>
                    </a:ext>
                  </a:extLst>
                </p14:cNvPr>
                <p14:cNvContentPartPr/>
                <p14:nvPr/>
              </p14:nvContentPartPr>
              <p14:xfrm>
                <a:off x="11556373" y="1202952"/>
                <a:ext cx="33480" cy="108720"/>
              </p14:xfrm>
            </p:contentPart>
          </mc:Choice>
          <mc:Fallback>
            <p:pic>
              <p:nvPicPr>
                <p:cNvPr id="17" name="Freihand 16">
                  <a:extLst>
                    <a:ext uri="{FF2B5EF4-FFF2-40B4-BE49-F238E27FC236}">
                      <a16:creationId xmlns:a16="http://schemas.microsoft.com/office/drawing/2014/main" id="{5D9EF975-7CD7-479B-B841-C776E581599B}"/>
                    </a:ext>
                  </a:extLst>
                </p:cNvPr>
                <p:cNvPicPr/>
                <p:nvPr/>
              </p:nvPicPr>
              <p:blipFill>
                <a:blip r:embed="rId27"/>
                <a:stretch>
                  <a:fillRect/>
                </a:stretch>
              </p:blipFill>
              <p:spPr>
                <a:xfrm>
                  <a:off x="11552053" y="1198632"/>
                  <a:ext cx="42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EE8AD213-7229-425C-8F67-5E266B6B7CD4}"/>
                    </a:ext>
                  </a:extLst>
                </p14:cNvPr>
                <p14:cNvContentPartPr/>
                <p14:nvPr/>
              </p14:nvContentPartPr>
              <p14:xfrm>
                <a:off x="11619733" y="1209792"/>
                <a:ext cx="159480" cy="72360"/>
              </p14:xfrm>
            </p:contentPart>
          </mc:Choice>
          <mc:Fallback>
            <p:pic>
              <p:nvPicPr>
                <p:cNvPr id="18" name="Freihand 17">
                  <a:extLst>
                    <a:ext uri="{FF2B5EF4-FFF2-40B4-BE49-F238E27FC236}">
                      <a16:creationId xmlns:a16="http://schemas.microsoft.com/office/drawing/2014/main" id="{EE8AD213-7229-425C-8F67-5E266B6B7CD4}"/>
                    </a:ext>
                  </a:extLst>
                </p:cNvPr>
                <p:cNvPicPr/>
                <p:nvPr/>
              </p:nvPicPr>
              <p:blipFill>
                <a:blip r:embed="rId29"/>
                <a:stretch>
                  <a:fillRect/>
                </a:stretch>
              </p:blipFill>
              <p:spPr>
                <a:xfrm>
                  <a:off x="11615413" y="1205472"/>
                  <a:ext cx="168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BB9C9C96-2D33-4A3C-8ACB-20F5346F9B35}"/>
                    </a:ext>
                  </a:extLst>
                </p14:cNvPr>
                <p14:cNvContentPartPr/>
                <p14:nvPr/>
              </p14:nvContentPartPr>
              <p14:xfrm>
                <a:off x="11783533" y="1078032"/>
                <a:ext cx="238320" cy="211320"/>
              </p14:xfrm>
            </p:contentPart>
          </mc:Choice>
          <mc:Fallback>
            <p:pic>
              <p:nvPicPr>
                <p:cNvPr id="19" name="Freihand 18">
                  <a:extLst>
                    <a:ext uri="{FF2B5EF4-FFF2-40B4-BE49-F238E27FC236}">
                      <a16:creationId xmlns:a16="http://schemas.microsoft.com/office/drawing/2014/main" id="{BB9C9C96-2D33-4A3C-8ACB-20F5346F9B35}"/>
                    </a:ext>
                  </a:extLst>
                </p:cNvPr>
                <p:cNvPicPr/>
                <p:nvPr/>
              </p:nvPicPr>
              <p:blipFill>
                <a:blip r:embed="rId31"/>
                <a:stretch>
                  <a:fillRect/>
                </a:stretch>
              </p:blipFill>
              <p:spPr>
                <a:xfrm>
                  <a:off x="11779213" y="1073712"/>
                  <a:ext cx="246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074480FC-BCF5-4C5B-AF95-C1D13291C0E7}"/>
                    </a:ext>
                  </a:extLst>
                </p14:cNvPr>
                <p14:cNvContentPartPr/>
                <p14:nvPr/>
              </p14:nvContentPartPr>
              <p14:xfrm>
                <a:off x="11721253" y="1052472"/>
                <a:ext cx="360" cy="360"/>
              </p14:xfrm>
            </p:contentPart>
          </mc:Choice>
          <mc:Fallback>
            <p:pic>
              <p:nvPicPr>
                <p:cNvPr id="20" name="Freihand 19">
                  <a:extLst>
                    <a:ext uri="{FF2B5EF4-FFF2-40B4-BE49-F238E27FC236}">
                      <a16:creationId xmlns:a16="http://schemas.microsoft.com/office/drawing/2014/main" id="{074480FC-BCF5-4C5B-AF95-C1D13291C0E7}"/>
                    </a:ext>
                  </a:extLst>
                </p:cNvPr>
                <p:cNvPicPr/>
                <p:nvPr/>
              </p:nvPicPr>
              <p:blipFill>
                <a:blip r:embed="rId33"/>
                <a:stretch>
                  <a:fillRect/>
                </a:stretch>
              </p:blipFill>
              <p:spPr>
                <a:xfrm>
                  <a:off x="11716933" y="1048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AD3D9B72-9069-48BB-A197-702E3C9CACE0}"/>
                    </a:ext>
                  </a:extLst>
                </p14:cNvPr>
                <p14:cNvContentPartPr/>
                <p14:nvPr/>
              </p14:nvContentPartPr>
              <p14:xfrm>
                <a:off x="10671133" y="1578072"/>
                <a:ext cx="272520" cy="90720"/>
              </p14:xfrm>
            </p:contentPart>
          </mc:Choice>
          <mc:Fallback>
            <p:pic>
              <p:nvPicPr>
                <p:cNvPr id="21" name="Freihand 20">
                  <a:extLst>
                    <a:ext uri="{FF2B5EF4-FFF2-40B4-BE49-F238E27FC236}">
                      <a16:creationId xmlns:a16="http://schemas.microsoft.com/office/drawing/2014/main" id="{AD3D9B72-9069-48BB-A197-702E3C9CACE0}"/>
                    </a:ext>
                  </a:extLst>
                </p:cNvPr>
                <p:cNvPicPr/>
                <p:nvPr/>
              </p:nvPicPr>
              <p:blipFill>
                <a:blip r:embed="rId35"/>
                <a:stretch>
                  <a:fillRect/>
                </a:stretch>
              </p:blipFill>
              <p:spPr>
                <a:xfrm>
                  <a:off x="10666813" y="1573752"/>
                  <a:ext cx="281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6A53B167-56A7-4FD0-A546-D5F9CB332A8F}"/>
                    </a:ext>
                  </a:extLst>
                </p14:cNvPr>
                <p14:cNvContentPartPr/>
                <p14:nvPr/>
              </p14:nvContentPartPr>
              <p14:xfrm>
                <a:off x="10942213" y="1519032"/>
                <a:ext cx="33120" cy="6120"/>
              </p14:xfrm>
            </p:contentPart>
          </mc:Choice>
          <mc:Fallback>
            <p:pic>
              <p:nvPicPr>
                <p:cNvPr id="22" name="Freihand 21">
                  <a:extLst>
                    <a:ext uri="{FF2B5EF4-FFF2-40B4-BE49-F238E27FC236}">
                      <a16:creationId xmlns:a16="http://schemas.microsoft.com/office/drawing/2014/main" id="{6A53B167-56A7-4FD0-A546-D5F9CB332A8F}"/>
                    </a:ext>
                  </a:extLst>
                </p:cNvPr>
                <p:cNvPicPr/>
                <p:nvPr/>
              </p:nvPicPr>
              <p:blipFill>
                <a:blip r:embed="rId37"/>
                <a:stretch>
                  <a:fillRect/>
                </a:stretch>
              </p:blipFill>
              <p:spPr>
                <a:xfrm>
                  <a:off x="10937893" y="1514712"/>
                  <a:ext cx="41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4C935E6D-CAD6-4E0E-BF42-2A8738B87D52}"/>
                    </a:ext>
                  </a:extLst>
                </p14:cNvPr>
                <p14:cNvContentPartPr/>
                <p14:nvPr/>
              </p14:nvContentPartPr>
              <p14:xfrm>
                <a:off x="11085853" y="1477632"/>
                <a:ext cx="15480" cy="142200"/>
              </p14:xfrm>
            </p:contentPart>
          </mc:Choice>
          <mc:Fallback>
            <p:pic>
              <p:nvPicPr>
                <p:cNvPr id="23" name="Freihand 22">
                  <a:extLst>
                    <a:ext uri="{FF2B5EF4-FFF2-40B4-BE49-F238E27FC236}">
                      <a16:creationId xmlns:a16="http://schemas.microsoft.com/office/drawing/2014/main" id="{4C935E6D-CAD6-4E0E-BF42-2A8738B87D52}"/>
                    </a:ext>
                  </a:extLst>
                </p:cNvPr>
                <p:cNvPicPr/>
                <p:nvPr/>
              </p:nvPicPr>
              <p:blipFill>
                <a:blip r:embed="rId39"/>
                <a:stretch>
                  <a:fillRect/>
                </a:stretch>
              </p:blipFill>
              <p:spPr>
                <a:xfrm>
                  <a:off x="11081533" y="1473312"/>
                  <a:ext cx="24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0B469352-CFF9-483D-B888-403146A0A657}"/>
                    </a:ext>
                  </a:extLst>
                </p14:cNvPr>
                <p14:cNvContentPartPr/>
                <p14:nvPr/>
              </p14:nvContentPartPr>
              <p14:xfrm>
                <a:off x="11131573" y="1420392"/>
                <a:ext cx="73080" cy="202680"/>
              </p14:xfrm>
            </p:contentPart>
          </mc:Choice>
          <mc:Fallback>
            <p:pic>
              <p:nvPicPr>
                <p:cNvPr id="24" name="Freihand 23">
                  <a:extLst>
                    <a:ext uri="{FF2B5EF4-FFF2-40B4-BE49-F238E27FC236}">
                      <a16:creationId xmlns:a16="http://schemas.microsoft.com/office/drawing/2014/main" id="{0B469352-CFF9-483D-B888-403146A0A657}"/>
                    </a:ext>
                  </a:extLst>
                </p:cNvPr>
                <p:cNvPicPr/>
                <p:nvPr/>
              </p:nvPicPr>
              <p:blipFill>
                <a:blip r:embed="rId41"/>
                <a:stretch>
                  <a:fillRect/>
                </a:stretch>
              </p:blipFill>
              <p:spPr>
                <a:xfrm>
                  <a:off x="11127253" y="1416072"/>
                  <a:ext cx="81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87214106-BD9F-4F55-8DD8-6364E29356D6}"/>
                    </a:ext>
                  </a:extLst>
                </p14:cNvPr>
                <p14:cNvContentPartPr/>
                <p14:nvPr/>
              </p14:nvContentPartPr>
              <p14:xfrm>
                <a:off x="11208613" y="1438032"/>
                <a:ext cx="203400" cy="158760"/>
              </p14:xfrm>
            </p:contentPart>
          </mc:Choice>
          <mc:Fallback>
            <p:pic>
              <p:nvPicPr>
                <p:cNvPr id="25" name="Freihand 24">
                  <a:extLst>
                    <a:ext uri="{FF2B5EF4-FFF2-40B4-BE49-F238E27FC236}">
                      <a16:creationId xmlns:a16="http://schemas.microsoft.com/office/drawing/2014/main" id="{87214106-BD9F-4F55-8DD8-6364E29356D6}"/>
                    </a:ext>
                  </a:extLst>
                </p:cNvPr>
                <p:cNvPicPr/>
                <p:nvPr/>
              </p:nvPicPr>
              <p:blipFill>
                <a:blip r:embed="rId43"/>
                <a:stretch>
                  <a:fillRect/>
                </a:stretch>
              </p:blipFill>
              <p:spPr>
                <a:xfrm>
                  <a:off x="11204293" y="1433712"/>
                  <a:ext cx="212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38583320-BB67-4307-B630-B110373CB07E}"/>
                    </a:ext>
                  </a:extLst>
                </p14:cNvPr>
                <p14:cNvContentPartPr/>
                <p14:nvPr/>
              </p14:nvContentPartPr>
              <p14:xfrm>
                <a:off x="11430013" y="1487352"/>
                <a:ext cx="360" cy="360"/>
              </p14:xfrm>
            </p:contentPart>
          </mc:Choice>
          <mc:Fallback>
            <p:pic>
              <p:nvPicPr>
                <p:cNvPr id="26" name="Freihand 25">
                  <a:extLst>
                    <a:ext uri="{FF2B5EF4-FFF2-40B4-BE49-F238E27FC236}">
                      <a16:creationId xmlns:a16="http://schemas.microsoft.com/office/drawing/2014/main" id="{38583320-BB67-4307-B630-B110373CB07E}"/>
                    </a:ext>
                  </a:extLst>
                </p:cNvPr>
                <p:cNvPicPr/>
                <p:nvPr/>
              </p:nvPicPr>
              <p:blipFill>
                <a:blip r:embed="rId33"/>
                <a:stretch>
                  <a:fillRect/>
                </a:stretch>
              </p:blipFill>
              <p:spPr>
                <a:xfrm>
                  <a:off x="11425693" y="1483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A1075D8A-30EA-4C25-BA0A-87BF8AB21895}"/>
                    </a:ext>
                  </a:extLst>
                </p14:cNvPr>
                <p14:cNvContentPartPr/>
                <p14:nvPr/>
              </p14:nvContentPartPr>
              <p14:xfrm>
                <a:off x="11446213" y="1513632"/>
                <a:ext cx="147960" cy="78120"/>
              </p14:xfrm>
            </p:contentPart>
          </mc:Choice>
          <mc:Fallback>
            <p:pic>
              <p:nvPicPr>
                <p:cNvPr id="27" name="Freihand 26">
                  <a:extLst>
                    <a:ext uri="{FF2B5EF4-FFF2-40B4-BE49-F238E27FC236}">
                      <a16:creationId xmlns:a16="http://schemas.microsoft.com/office/drawing/2014/main" id="{A1075D8A-30EA-4C25-BA0A-87BF8AB21895}"/>
                    </a:ext>
                  </a:extLst>
                </p:cNvPr>
                <p:cNvPicPr/>
                <p:nvPr/>
              </p:nvPicPr>
              <p:blipFill>
                <a:blip r:embed="rId46"/>
                <a:stretch>
                  <a:fillRect/>
                </a:stretch>
              </p:blipFill>
              <p:spPr>
                <a:xfrm>
                  <a:off x="11441893" y="1509312"/>
                  <a:ext cx="156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15D8B99C-B1E8-4949-8313-E7E48A8E434B}"/>
                    </a:ext>
                  </a:extLst>
                </p14:cNvPr>
                <p14:cNvContentPartPr/>
                <p14:nvPr/>
              </p14:nvContentPartPr>
              <p14:xfrm>
                <a:off x="11613253" y="1455672"/>
                <a:ext cx="39600" cy="147600"/>
              </p14:xfrm>
            </p:contentPart>
          </mc:Choice>
          <mc:Fallback>
            <p:pic>
              <p:nvPicPr>
                <p:cNvPr id="28" name="Freihand 27">
                  <a:extLst>
                    <a:ext uri="{FF2B5EF4-FFF2-40B4-BE49-F238E27FC236}">
                      <a16:creationId xmlns:a16="http://schemas.microsoft.com/office/drawing/2014/main" id="{15D8B99C-B1E8-4949-8313-E7E48A8E434B}"/>
                    </a:ext>
                  </a:extLst>
                </p:cNvPr>
                <p:cNvPicPr/>
                <p:nvPr/>
              </p:nvPicPr>
              <p:blipFill>
                <a:blip r:embed="rId48"/>
                <a:stretch>
                  <a:fillRect/>
                </a:stretch>
              </p:blipFill>
              <p:spPr>
                <a:xfrm>
                  <a:off x="11608933" y="1451352"/>
                  <a:ext cx="48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4ABBCD48-67C6-466D-B1B2-40DBC1DCC098}"/>
                    </a:ext>
                  </a:extLst>
                </p14:cNvPr>
                <p14:cNvContentPartPr/>
                <p14:nvPr/>
              </p14:nvContentPartPr>
              <p14:xfrm>
                <a:off x="11629093" y="1503912"/>
                <a:ext cx="89280" cy="77400"/>
              </p14:xfrm>
            </p:contentPart>
          </mc:Choice>
          <mc:Fallback>
            <p:pic>
              <p:nvPicPr>
                <p:cNvPr id="29" name="Freihand 28">
                  <a:extLst>
                    <a:ext uri="{FF2B5EF4-FFF2-40B4-BE49-F238E27FC236}">
                      <a16:creationId xmlns:a16="http://schemas.microsoft.com/office/drawing/2014/main" id="{4ABBCD48-67C6-466D-B1B2-40DBC1DCC098}"/>
                    </a:ext>
                  </a:extLst>
                </p:cNvPr>
                <p:cNvPicPr/>
                <p:nvPr/>
              </p:nvPicPr>
              <p:blipFill>
                <a:blip r:embed="rId50"/>
                <a:stretch>
                  <a:fillRect/>
                </a:stretch>
              </p:blipFill>
              <p:spPr>
                <a:xfrm>
                  <a:off x="11624773" y="1499592"/>
                  <a:ext cx="97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96405192-333E-4DF9-A73E-8C1B3C40E2C5}"/>
                    </a:ext>
                  </a:extLst>
                </p14:cNvPr>
                <p14:cNvContentPartPr/>
                <p14:nvPr/>
              </p14:nvContentPartPr>
              <p14:xfrm>
                <a:off x="11703253" y="1418952"/>
                <a:ext cx="121680" cy="156600"/>
              </p14:xfrm>
            </p:contentPart>
          </mc:Choice>
          <mc:Fallback>
            <p:pic>
              <p:nvPicPr>
                <p:cNvPr id="30" name="Freihand 29">
                  <a:extLst>
                    <a:ext uri="{FF2B5EF4-FFF2-40B4-BE49-F238E27FC236}">
                      <a16:creationId xmlns:a16="http://schemas.microsoft.com/office/drawing/2014/main" id="{96405192-333E-4DF9-A73E-8C1B3C40E2C5}"/>
                    </a:ext>
                  </a:extLst>
                </p:cNvPr>
                <p:cNvPicPr/>
                <p:nvPr/>
              </p:nvPicPr>
              <p:blipFill>
                <a:blip r:embed="rId52"/>
                <a:stretch>
                  <a:fillRect/>
                </a:stretch>
              </p:blipFill>
              <p:spPr>
                <a:xfrm>
                  <a:off x="11698933" y="1414632"/>
                  <a:ext cx="130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7CEE0087-2B14-411B-8330-A4999EC49C58}"/>
                    </a:ext>
                  </a:extLst>
                </p14:cNvPr>
                <p14:cNvContentPartPr/>
                <p14:nvPr/>
              </p14:nvContentPartPr>
              <p14:xfrm>
                <a:off x="11883973" y="1494552"/>
                <a:ext cx="111240" cy="100080"/>
              </p14:xfrm>
            </p:contentPart>
          </mc:Choice>
          <mc:Fallback>
            <p:pic>
              <p:nvPicPr>
                <p:cNvPr id="31" name="Freihand 30">
                  <a:extLst>
                    <a:ext uri="{FF2B5EF4-FFF2-40B4-BE49-F238E27FC236}">
                      <a16:creationId xmlns:a16="http://schemas.microsoft.com/office/drawing/2014/main" id="{7CEE0087-2B14-411B-8330-A4999EC49C58}"/>
                    </a:ext>
                  </a:extLst>
                </p:cNvPr>
                <p:cNvPicPr/>
                <p:nvPr/>
              </p:nvPicPr>
              <p:blipFill>
                <a:blip r:embed="rId54"/>
                <a:stretch>
                  <a:fillRect/>
                </a:stretch>
              </p:blipFill>
              <p:spPr>
                <a:xfrm>
                  <a:off x="11879653" y="1490232"/>
                  <a:ext cx="119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1FF3054E-4D2F-40AB-BFF2-CD1FFD4C1D3D}"/>
                    </a:ext>
                  </a:extLst>
                </p14:cNvPr>
                <p14:cNvContentPartPr/>
                <p14:nvPr/>
              </p14:nvContentPartPr>
              <p14:xfrm>
                <a:off x="10863373" y="1854192"/>
                <a:ext cx="26640" cy="129240"/>
              </p14:xfrm>
            </p:contentPart>
          </mc:Choice>
          <mc:Fallback>
            <p:pic>
              <p:nvPicPr>
                <p:cNvPr id="32" name="Freihand 31">
                  <a:extLst>
                    <a:ext uri="{FF2B5EF4-FFF2-40B4-BE49-F238E27FC236}">
                      <a16:creationId xmlns:a16="http://schemas.microsoft.com/office/drawing/2014/main" id="{1FF3054E-4D2F-40AB-BFF2-CD1FFD4C1D3D}"/>
                    </a:ext>
                  </a:extLst>
                </p:cNvPr>
                <p:cNvPicPr/>
                <p:nvPr/>
              </p:nvPicPr>
              <p:blipFill>
                <a:blip r:embed="rId56"/>
                <a:stretch>
                  <a:fillRect/>
                </a:stretch>
              </p:blipFill>
              <p:spPr>
                <a:xfrm>
                  <a:off x="10859053" y="1849872"/>
                  <a:ext cx="35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FD0D75EE-21B5-4343-8BAC-4572D6AF65EF}"/>
                    </a:ext>
                  </a:extLst>
                </p14:cNvPr>
                <p14:cNvContentPartPr/>
                <p14:nvPr/>
              </p14:nvContentPartPr>
              <p14:xfrm>
                <a:off x="10756093" y="1757352"/>
                <a:ext cx="169920" cy="91800"/>
              </p14:xfrm>
            </p:contentPart>
          </mc:Choice>
          <mc:Fallback>
            <p:pic>
              <p:nvPicPr>
                <p:cNvPr id="33" name="Freihand 32">
                  <a:extLst>
                    <a:ext uri="{FF2B5EF4-FFF2-40B4-BE49-F238E27FC236}">
                      <a16:creationId xmlns:a16="http://schemas.microsoft.com/office/drawing/2014/main" id="{FD0D75EE-21B5-4343-8BAC-4572D6AF65EF}"/>
                    </a:ext>
                  </a:extLst>
                </p:cNvPr>
                <p:cNvPicPr/>
                <p:nvPr/>
              </p:nvPicPr>
              <p:blipFill>
                <a:blip r:embed="rId58"/>
                <a:stretch>
                  <a:fillRect/>
                </a:stretch>
              </p:blipFill>
              <p:spPr>
                <a:xfrm>
                  <a:off x="10751773" y="1753032"/>
                  <a:ext cx="178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DE1F906E-7932-40C7-B526-6DED708C61C0}"/>
                    </a:ext>
                  </a:extLst>
                </p14:cNvPr>
                <p14:cNvContentPartPr/>
                <p14:nvPr/>
              </p14:nvContentPartPr>
              <p14:xfrm>
                <a:off x="10763653" y="1837632"/>
                <a:ext cx="189720" cy="45000"/>
              </p14:xfrm>
            </p:contentPart>
          </mc:Choice>
          <mc:Fallback>
            <p:pic>
              <p:nvPicPr>
                <p:cNvPr id="34" name="Freihand 33">
                  <a:extLst>
                    <a:ext uri="{FF2B5EF4-FFF2-40B4-BE49-F238E27FC236}">
                      <a16:creationId xmlns:a16="http://schemas.microsoft.com/office/drawing/2014/main" id="{DE1F906E-7932-40C7-B526-6DED708C61C0}"/>
                    </a:ext>
                  </a:extLst>
                </p:cNvPr>
                <p:cNvPicPr/>
                <p:nvPr/>
              </p:nvPicPr>
              <p:blipFill>
                <a:blip r:embed="rId60"/>
                <a:stretch>
                  <a:fillRect/>
                </a:stretch>
              </p:blipFill>
              <p:spPr>
                <a:xfrm>
                  <a:off x="10759333" y="1833312"/>
                  <a:ext cx="198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0015D45F-C69D-4A55-B58A-5CF3CC86964F}"/>
                    </a:ext>
                  </a:extLst>
                </p14:cNvPr>
                <p14:cNvContentPartPr/>
                <p14:nvPr/>
              </p14:nvContentPartPr>
              <p14:xfrm>
                <a:off x="10949413" y="1802712"/>
                <a:ext cx="224640" cy="149760"/>
              </p14:xfrm>
            </p:contentPart>
          </mc:Choice>
          <mc:Fallback>
            <p:pic>
              <p:nvPicPr>
                <p:cNvPr id="35" name="Freihand 34">
                  <a:extLst>
                    <a:ext uri="{FF2B5EF4-FFF2-40B4-BE49-F238E27FC236}">
                      <a16:creationId xmlns:a16="http://schemas.microsoft.com/office/drawing/2014/main" id="{0015D45F-C69D-4A55-B58A-5CF3CC86964F}"/>
                    </a:ext>
                  </a:extLst>
                </p:cNvPr>
                <p:cNvPicPr/>
                <p:nvPr/>
              </p:nvPicPr>
              <p:blipFill>
                <a:blip r:embed="rId62"/>
                <a:stretch>
                  <a:fillRect/>
                </a:stretch>
              </p:blipFill>
              <p:spPr>
                <a:xfrm>
                  <a:off x="10945093" y="1798392"/>
                  <a:ext cx="233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D6801DC3-302D-4946-A2F0-B24634F652FB}"/>
                    </a:ext>
                  </a:extLst>
                </p14:cNvPr>
                <p14:cNvContentPartPr/>
                <p14:nvPr/>
              </p14:nvContentPartPr>
              <p14:xfrm>
                <a:off x="11139853" y="1862832"/>
                <a:ext cx="124200" cy="75960"/>
              </p14:xfrm>
            </p:contentPart>
          </mc:Choice>
          <mc:Fallback>
            <p:pic>
              <p:nvPicPr>
                <p:cNvPr id="36" name="Freihand 35">
                  <a:extLst>
                    <a:ext uri="{FF2B5EF4-FFF2-40B4-BE49-F238E27FC236}">
                      <a16:creationId xmlns:a16="http://schemas.microsoft.com/office/drawing/2014/main" id="{D6801DC3-302D-4946-A2F0-B24634F652FB}"/>
                    </a:ext>
                  </a:extLst>
                </p:cNvPr>
                <p:cNvPicPr/>
                <p:nvPr/>
              </p:nvPicPr>
              <p:blipFill>
                <a:blip r:embed="rId64"/>
                <a:stretch>
                  <a:fillRect/>
                </a:stretch>
              </p:blipFill>
              <p:spPr>
                <a:xfrm>
                  <a:off x="11135533" y="1858512"/>
                  <a:ext cx="132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5F95B79A-44D0-41CF-A22C-27F0437E24D8}"/>
                    </a:ext>
                  </a:extLst>
                </p14:cNvPr>
                <p14:cNvContentPartPr/>
                <p14:nvPr/>
              </p14:nvContentPartPr>
              <p14:xfrm>
                <a:off x="11278093" y="1837992"/>
                <a:ext cx="101160" cy="83880"/>
              </p14:xfrm>
            </p:contentPart>
          </mc:Choice>
          <mc:Fallback>
            <p:pic>
              <p:nvPicPr>
                <p:cNvPr id="37" name="Freihand 36">
                  <a:extLst>
                    <a:ext uri="{FF2B5EF4-FFF2-40B4-BE49-F238E27FC236}">
                      <a16:creationId xmlns:a16="http://schemas.microsoft.com/office/drawing/2014/main" id="{5F95B79A-44D0-41CF-A22C-27F0437E24D8}"/>
                    </a:ext>
                  </a:extLst>
                </p:cNvPr>
                <p:cNvPicPr/>
                <p:nvPr/>
              </p:nvPicPr>
              <p:blipFill>
                <a:blip r:embed="rId66"/>
                <a:stretch>
                  <a:fillRect/>
                </a:stretch>
              </p:blipFill>
              <p:spPr>
                <a:xfrm>
                  <a:off x="11273773" y="1833672"/>
                  <a:ext cx="109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D42B4F7E-C7D8-49F4-A5C5-EABAFD605C71}"/>
                    </a:ext>
                  </a:extLst>
                </p14:cNvPr>
                <p14:cNvContentPartPr/>
                <p14:nvPr/>
              </p14:nvContentPartPr>
              <p14:xfrm>
                <a:off x="11289613" y="1882992"/>
                <a:ext cx="114840" cy="2880"/>
              </p14:xfrm>
            </p:contentPart>
          </mc:Choice>
          <mc:Fallback>
            <p:pic>
              <p:nvPicPr>
                <p:cNvPr id="38" name="Freihand 37">
                  <a:extLst>
                    <a:ext uri="{FF2B5EF4-FFF2-40B4-BE49-F238E27FC236}">
                      <a16:creationId xmlns:a16="http://schemas.microsoft.com/office/drawing/2014/main" id="{D42B4F7E-C7D8-49F4-A5C5-EABAFD605C71}"/>
                    </a:ext>
                  </a:extLst>
                </p:cNvPr>
                <p:cNvPicPr/>
                <p:nvPr/>
              </p:nvPicPr>
              <p:blipFill>
                <a:blip r:embed="rId68"/>
                <a:stretch>
                  <a:fillRect/>
                </a:stretch>
              </p:blipFill>
              <p:spPr>
                <a:xfrm>
                  <a:off x="11285293" y="1878672"/>
                  <a:ext cx="1234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D3CF1BED-F148-47A6-B577-C736029D0D78}"/>
                    </a:ext>
                  </a:extLst>
                </p14:cNvPr>
                <p14:cNvContentPartPr/>
                <p14:nvPr/>
              </p14:nvContentPartPr>
              <p14:xfrm>
                <a:off x="11230933" y="1820712"/>
                <a:ext cx="65520" cy="87840"/>
              </p14:xfrm>
            </p:contentPart>
          </mc:Choice>
          <mc:Fallback>
            <p:pic>
              <p:nvPicPr>
                <p:cNvPr id="39" name="Freihand 38">
                  <a:extLst>
                    <a:ext uri="{FF2B5EF4-FFF2-40B4-BE49-F238E27FC236}">
                      <a16:creationId xmlns:a16="http://schemas.microsoft.com/office/drawing/2014/main" id="{D3CF1BED-F148-47A6-B577-C736029D0D78}"/>
                    </a:ext>
                  </a:extLst>
                </p:cNvPr>
                <p:cNvPicPr/>
                <p:nvPr/>
              </p:nvPicPr>
              <p:blipFill>
                <a:blip r:embed="rId70"/>
                <a:stretch>
                  <a:fillRect/>
                </a:stretch>
              </p:blipFill>
              <p:spPr>
                <a:xfrm>
                  <a:off x="11226613" y="1816392"/>
                  <a:ext cx="7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E5BEF449-86F1-4F1E-986C-CA945505E3C3}"/>
                    </a:ext>
                  </a:extLst>
                </p14:cNvPr>
                <p14:cNvContentPartPr/>
                <p14:nvPr/>
              </p14:nvContentPartPr>
              <p14:xfrm>
                <a:off x="11376013" y="1799832"/>
                <a:ext cx="145080" cy="104400"/>
              </p14:xfrm>
            </p:contentPart>
          </mc:Choice>
          <mc:Fallback>
            <p:pic>
              <p:nvPicPr>
                <p:cNvPr id="40" name="Freihand 39">
                  <a:extLst>
                    <a:ext uri="{FF2B5EF4-FFF2-40B4-BE49-F238E27FC236}">
                      <a16:creationId xmlns:a16="http://schemas.microsoft.com/office/drawing/2014/main" id="{E5BEF449-86F1-4F1E-986C-CA945505E3C3}"/>
                    </a:ext>
                  </a:extLst>
                </p:cNvPr>
                <p:cNvPicPr/>
                <p:nvPr/>
              </p:nvPicPr>
              <p:blipFill>
                <a:blip r:embed="rId72"/>
                <a:stretch>
                  <a:fillRect/>
                </a:stretch>
              </p:blipFill>
              <p:spPr>
                <a:xfrm>
                  <a:off x="11371693" y="1795512"/>
                  <a:ext cx="153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56881B9A-782F-486E-A8FD-BA8C927D6076}"/>
                    </a:ext>
                  </a:extLst>
                </p14:cNvPr>
                <p14:cNvContentPartPr/>
                <p14:nvPr/>
              </p14:nvContentPartPr>
              <p14:xfrm>
                <a:off x="11523973" y="1791552"/>
                <a:ext cx="122400" cy="92160"/>
              </p14:xfrm>
            </p:contentPart>
          </mc:Choice>
          <mc:Fallback>
            <p:pic>
              <p:nvPicPr>
                <p:cNvPr id="41" name="Freihand 40">
                  <a:extLst>
                    <a:ext uri="{FF2B5EF4-FFF2-40B4-BE49-F238E27FC236}">
                      <a16:creationId xmlns:a16="http://schemas.microsoft.com/office/drawing/2014/main" id="{56881B9A-782F-486E-A8FD-BA8C927D6076}"/>
                    </a:ext>
                  </a:extLst>
                </p:cNvPr>
                <p:cNvPicPr/>
                <p:nvPr/>
              </p:nvPicPr>
              <p:blipFill>
                <a:blip r:embed="rId74"/>
                <a:stretch>
                  <a:fillRect/>
                </a:stretch>
              </p:blipFill>
              <p:spPr>
                <a:xfrm>
                  <a:off x="11519653" y="1787232"/>
                  <a:ext cx="131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188C2EBE-7154-442E-A91B-55250D0945CA}"/>
                    </a:ext>
                  </a:extLst>
                </p14:cNvPr>
                <p14:cNvContentPartPr/>
                <p14:nvPr/>
              </p14:nvContentPartPr>
              <p14:xfrm>
                <a:off x="11637733" y="1715232"/>
                <a:ext cx="132480" cy="122760"/>
              </p14:xfrm>
            </p:contentPart>
          </mc:Choice>
          <mc:Fallback>
            <p:pic>
              <p:nvPicPr>
                <p:cNvPr id="42" name="Freihand 41">
                  <a:extLst>
                    <a:ext uri="{FF2B5EF4-FFF2-40B4-BE49-F238E27FC236}">
                      <a16:creationId xmlns:a16="http://schemas.microsoft.com/office/drawing/2014/main" id="{188C2EBE-7154-442E-A91B-55250D0945CA}"/>
                    </a:ext>
                  </a:extLst>
                </p:cNvPr>
                <p:cNvPicPr/>
                <p:nvPr/>
              </p:nvPicPr>
              <p:blipFill>
                <a:blip r:embed="rId76"/>
                <a:stretch>
                  <a:fillRect/>
                </a:stretch>
              </p:blipFill>
              <p:spPr>
                <a:xfrm>
                  <a:off x="11633413" y="1710912"/>
                  <a:ext cx="141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11C67140-63BD-4B69-BF48-48150B2FA0BC}"/>
                    </a:ext>
                  </a:extLst>
                </p14:cNvPr>
                <p14:cNvContentPartPr/>
                <p14:nvPr/>
              </p14:nvContentPartPr>
              <p14:xfrm>
                <a:off x="11719093" y="1818912"/>
                <a:ext cx="40680" cy="66240"/>
              </p14:xfrm>
            </p:contentPart>
          </mc:Choice>
          <mc:Fallback>
            <p:pic>
              <p:nvPicPr>
                <p:cNvPr id="43" name="Freihand 42">
                  <a:extLst>
                    <a:ext uri="{FF2B5EF4-FFF2-40B4-BE49-F238E27FC236}">
                      <a16:creationId xmlns:a16="http://schemas.microsoft.com/office/drawing/2014/main" id="{11C67140-63BD-4B69-BF48-48150B2FA0BC}"/>
                    </a:ext>
                  </a:extLst>
                </p:cNvPr>
                <p:cNvPicPr/>
                <p:nvPr/>
              </p:nvPicPr>
              <p:blipFill>
                <a:blip r:embed="rId78"/>
                <a:stretch>
                  <a:fillRect/>
                </a:stretch>
              </p:blipFill>
              <p:spPr>
                <a:xfrm>
                  <a:off x="11714773" y="1814592"/>
                  <a:ext cx="49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B0BA36A1-3E37-4323-863E-CD7FCEA661BB}"/>
                    </a:ext>
                  </a:extLst>
                </p14:cNvPr>
                <p14:cNvContentPartPr/>
                <p14:nvPr/>
              </p14:nvContentPartPr>
              <p14:xfrm>
                <a:off x="10775893" y="1915032"/>
                <a:ext cx="1120320" cy="174240"/>
              </p14:xfrm>
            </p:contentPart>
          </mc:Choice>
          <mc:Fallback>
            <p:pic>
              <p:nvPicPr>
                <p:cNvPr id="44" name="Freihand 43">
                  <a:extLst>
                    <a:ext uri="{FF2B5EF4-FFF2-40B4-BE49-F238E27FC236}">
                      <a16:creationId xmlns:a16="http://schemas.microsoft.com/office/drawing/2014/main" id="{B0BA36A1-3E37-4323-863E-CD7FCEA661BB}"/>
                    </a:ext>
                  </a:extLst>
                </p:cNvPr>
                <p:cNvPicPr/>
                <p:nvPr/>
              </p:nvPicPr>
              <p:blipFill>
                <a:blip r:embed="rId80"/>
                <a:stretch>
                  <a:fillRect/>
                </a:stretch>
              </p:blipFill>
              <p:spPr>
                <a:xfrm>
                  <a:off x="10771573" y="1910712"/>
                  <a:ext cx="1128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59FF09F6-F1B8-4216-8D15-8C474B7252BD}"/>
                    </a:ext>
                  </a:extLst>
                </p14:cNvPr>
                <p14:cNvContentPartPr/>
                <p14:nvPr/>
              </p14:nvContentPartPr>
              <p14:xfrm>
                <a:off x="11814493" y="1705152"/>
                <a:ext cx="29520" cy="196560"/>
              </p14:xfrm>
            </p:contentPart>
          </mc:Choice>
          <mc:Fallback>
            <p:pic>
              <p:nvPicPr>
                <p:cNvPr id="47" name="Freihand 46">
                  <a:extLst>
                    <a:ext uri="{FF2B5EF4-FFF2-40B4-BE49-F238E27FC236}">
                      <a16:creationId xmlns:a16="http://schemas.microsoft.com/office/drawing/2014/main" id="{59FF09F6-F1B8-4216-8D15-8C474B7252BD}"/>
                    </a:ext>
                  </a:extLst>
                </p:cNvPr>
                <p:cNvPicPr/>
                <p:nvPr/>
              </p:nvPicPr>
              <p:blipFill>
                <a:blip r:embed="rId82"/>
                <a:stretch>
                  <a:fillRect/>
                </a:stretch>
              </p:blipFill>
              <p:spPr>
                <a:xfrm>
                  <a:off x="11810173" y="1700832"/>
                  <a:ext cx="38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40A5F066-672A-40D2-BCA8-8091F6CD83F9}"/>
                    </a:ext>
                  </a:extLst>
                </p14:cNvPr>
                <p14:cNvContentPartPr/>
                <p14:nvPr/>
              </p14:nvContentPartPr>
              <p14:xfrm>
                <a:off x="11783893" y="1768512"/>
                <a:ext cx="83880" cy="26640"/>
              </p14:xfrm>
            </p:contentPart>
          </mc:Choice>
          <mc:Fallback>
            <p:pic>
              <p:nvPicPr>
                <p:cNvPr id="48" name="Freihand 47">
                  <a:extLst>
                    <a:ext uri="{FF2B5EF4-FFF2-40B4-BE49-F238E27FC236}">
                      <a16:creationId xmlns:a16="http://schemas.microsoft.com/office/drawing/2014/main" id="{40A5F066-672A-40D2-BCA8-8091F6CD83F9}"/>
                    </a:ext>
                  </a:extLst>
                </p:cNvPr>
                <p:cNvPicPr/>
                <p:nvPr/>
              </p:nvPicPr>
              <p:blipFill>
                <a:blip r:embed="rId84"/>
                <a:stretch>
                  <a:fillRect/>
                </a:stretch>
              </p:blipFill>
              <p:spPr>
                <a:xfrm>
                  <a:off x="11779573" y="1764192"/>
                  <a:ext cx="92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FF6ECACC-B81B-41F5-83F2-C2B8B7FF6566}"/>
                    </a:ext>
                  </a:extLst>
                </p14:cNvPr>
                <p14:cNvContentPartPr/>
                <p14:nvPr/>
              </p14:nvContentPartPr>
              <p14:xfrm>
                <a:off x="11203213" y="2162712"/>
                <a:ext cx="26640" cy="135360"/>
              </p14:xfrm>
            </p:contentPart>
          </mc:Choice>
          <mc:Fallback>
            <p:pic>
              <p:nvPicPr>
                <p:cNvPr id="50" name="Freihand 49">
                  <a:extLst>
                    <a:ext uri="{FF2B5EF4-FFF2-40B4-BE49-F238E27FC236}">
                      <a16:creationId xmlns:a16="http://schemas.microsoft.com/office/drawing/2014/main" id="{FF6ECACC-B81B-41F5-83F2-C2B8B7FF6566}"/>
                    </a:ext>
                  </a:extLst>
                </p:cNvPr>
                <p:cNvPicPr/>
                <p:nvPr/>
              </p:nvPicPr>
              <p:blipFill>
                <a:blip r:embed="rId86"/>
                <a:stretch>
                  <a:fillRect/>
                </a:stretch>
              </p:blipFill>
              <p:spPr>
                <a:xfrm>
                  <a:off x="11198893" y="2158392"/>
                  <a:ext cx="35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7A9555B3-8D50-4775-A787-C589E44987D3}"/>
                    </a:ext>
                  </a:extLst>
                </p14:cNvPr>
                <p14:cNvContentPartPr/>
                <p14:nvPr/>
              </p14:nvContentPartPr>
              <p14:xfrm>
                <a:off x="11139853" y="2191512"/>
                <a:ext cx="163080" cy="21240"/>
              </p14:xfrm>
            </p:contentPart>
          </mc:Choice>
          <mc:Fallback>
            <p:pic>
              <p:nvPicPr>
                <p:cNvPr id="51" name="Freihand 50">
                  <a:extLst>
                    <a:ext uri="{FF2B5EF4-FFF2-40B4-BE49-F238E27FC236}">
                      <a16:creationId xmlns:a16="http://schemas.microsoft.com/office/drawing/2014/main" id="{7A9555B3-8D50-4775-A787-C589E44987D3}"/>
                    </a:ext>
                  </a:extLst>
                </p:cNvPr>
                <p:cNvPicPr/>
                <p:nvPr/>
              </p:nvPicPr>
              <p:blipFill>
                <a:blip r:embed="rId88"/>
                <a:stretch>
                  <a:fillRect/>
                </a:stretch>
              </p:blipFill>
              <p:spPr>
                <a:xfrm>
                  <a:off x="11135533" y="2187192"/>
                  <a:ext cx="171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4310B43E-88A0-4348-B81E-F4726DFB239D}"/>
                    </a:ext>
                  </a:extLst>
                </p14:cNvPr>
                <p14:cNvContentPartPr/>
                <p14:nvPr/>
              </p14:nvContentPartPr>
              <p14:xfrm>
                <a:off x="10962373" y="2336232"/>
                <a:ext cx="117720" cy="208080"/>
              </p14:xfrm>
            </p:contentPart>
          </mc:Choice>
          <mc:Fallback>
            <p:pic>
              <p:nvPicPr>
                <p:cNvPr id="52" name="Freihand 51">
                  <a:extLst>
                    <a:ext uri="{FF2B5EF4-FFF2-40B4-BE49-F238E27FC236}">
                      <a16:creationId xmlns:a16="http://schemas.microsoft.com/office/drawing/2014/main" id="{4310B43E-88A0-4348-B81E-F4726DFB239D}"/>
                    </a:ext>
                  </a:extLst>
                </p:cNvPr>
                <p:cNvPicPr/>
                <p:nvPr/>
              </p:nvPicPr>
              <p:blipFill>
                <a:blip r:embed="rId90"/>
                <a:stretch>
                  <a:fillRect/>
                </a:stretch>
              </p:blipFill>
              <p:spPr>
                <a:xfrm>
                  <a:off x="10958053" y="2331912"/>
                  <a:ext cx="126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22334FD6-95A0-4957-A912-AF6EA67084AC}"/>
                    </a:ext>
                  </a:extLst>
                </p14:cNvPr>
                <p14:cNvContentPartPr/>
                <p14:nvPr/>
              </p14:nvContentPartPr>
              <p14:xfrm>
                <a:off x="11088373" y="2400312"/>
                <a:ext cx="84960" cy="233280"/>
              </p14:xfrm>
            </p:contentPart>
          </mc:Choice>
          <mc:Fallback>
            <p:pic>
              <p:nvPicPr>
                <p:cNvPr id="53" name="Freihand 52">
                  <a:extLst>
                    <a:ext uri="{FF2B5EF4-FFF2-40B4-BE49-F238E27FC236}">
                      <a16:creationId xmlns:a16="http://schemas.microsoft.com/office/drawing/2014/main" id="{22334FD6-95A0-4957-A912-AF6EA67084AC}"/>
                    </a:ext>
                  </a:extLst>
                </p:cNvPr>
                <p:cNvPicPr/>
                <p:nvPr/>
              </p:nvPicPr>
              <p:blipFill>
                <a:blip r:embed="rId92"/>
                <a:stretch>
                  <a:fillRect/>
                </a:stretch>
              </p:blipFill>
              <p:spPr>
                <a:xfrm>
                  <a:off x="11084053" y="2395992"/>
                  <a:ext cx="936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53D2C5E8-FCF2-4255-AFED-6ABEEF1AE3C7}"/>
                    </a:ext>
                  </a:extLst>
                </p14:cNvPr>
                <p14:cNvContentPartPr/>
                <p14:nvPr/>
              </p14:nvContentPartPr>
              <p14:xfrm>
                <a:off x="11202493" y="2376552"/>
                <a:ext cx="224640" cy="105840"/>
              </p14:xfrm>
            </p:contentPart>
          </mc:Choice>
          <mc:Fallback>
            <p:pic>
              <p:nvPicPr>
                <p:cNvPr id="54" name="Freihand 53">
                  <a:extLst>
                    <a:ext uri="{FF2B5EF4-FFF2-40B4-BE49-F238E27FC236}">
                      <a16:creationId xmlns:a16="http://schemas.microsoft.com/office/drawing/2014/main" id="{53D2C5E8-FCF2-4255-AFED-6ABEEF1AE3C7}"/>
                    </a:ext>
                  </a:extLst>
                </p:cNvPr>
                <p:cNvPicPr/>
                <p:nvPr/>
              </p:nvPicPr>
              <p:blipFill>
                <a:blip r:embed="rId94"/>
                <a:stretch>
                  <a:fillRect/>
                </a:stretch>
              </p:blipFill>
              <p:spPr>
                <a:xfrm>
                  <a:off x="11198173" y="2372232"/>
                  <a:ext cx="233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BED4015F-1AED-4037-A534-13DB9B8AE62C}"/>
                    </a:ext>
                  </a:extLst>
                </p14:cNvPr>
                <p14:cNvContentPartPr/>
                <p14:nvPr/>
              </p14:nvContentPartPr>
              <p14:xfrm>
                <a:off x="11451253" y="2365392"/>
                <a:ext cx="24840" cy="86760"/>
              </p14:xfrm>
            </p:contentPart>
          </mc:Choice>
          <mc:Fallback>
            <p:pic>
              <p:nvPicPr>
                <p:cNvPr id="55" name="Freihand 54">
                  <a:extLst>
                    <a:ext uri="{FF2B5EF4-FFF2-40B4-BE49-F238E27FC236}">
                      <a16:creationId xmlns:a16="http://schemas.microsoft.com/office/drawing/2014/main" id="{BED4015F-1AED-4037-A534-13DB9B8AE62C}"/>
                    </a:ext>
                  </a:extLst>
                </p:cNvPr>
                <p:cNvPicPr/>
                <p:nvPr/>
              </p:nvPicPr>
              <p:blipFill>
                <a:blip r:embed="rId96"/>
                <a:stretch>
                  <a:fillRect/>
                </a:stretch>
              </p:blipFill>
              <p:spPr>
                <a:xfrm>
                  <a:off x="11446933" y="2361072"/>
                  <a:ext cx="33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26BA3E03-128C-462A-8B08-8F72F7E14A50}"/>
                    </a:ext>
                  </a:extLst>
                </p14:cNvPr>
                <p14:cNvContentPartPr/>
                <p14:nvPr/>
              </p14:nvContentPartPr>
              <p14:xfrm>
                <a:off x="11502013" y="2351352"/>
                <a:ext cx="88560" cy="98640"/>
              </p14:xfrm>
            </p:contentPart>
          </mc:Choice>
          <mc:Fallback>
            <p:pic>
              <p:nvPicPr>
                <p:cNvPr id="56" name="Freihand 55">
                  <a:extLst>
                    <a:ext uri="{FF2B5EF4-FFF2-40B4-BE49-F238E27FC236}">
                      <a16:creationId xmlns:a16="http://schemas.microsoft.com/office/drawing/2014/main" id="{26BA3E03-128C-462A-8B08-8F72F7E14A50}"/>
                    </a:ext>
                  </a:extLst>
                </p:cNvPr>
                <p:cNvPicPr/>
                <p:nvPr/>
              </p:nvPicPr>
              <p:blipFill>
                <a:blip r:embed="rId98"/>
                <a:stretch>
                  <a:fillRect/>
                </a:stretch>
              </p:blipFill>
              <p:spPr>
                <a:xfrm>
                  <a:off x="11497693" y="2347032"/>
                  <a:ext cx="97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B1E6DDBF-790C-4C57-8356-F9C0AE26B8AC}"/>
                    </a:ext>
                  </a:extLst>
                </p14:cNvPr>
                <p14:cNvContentPartPr/>
                <p14:nvPr/>
              </p14:nvContentPartPr>
              <p14:xfrm>
                <a:off x="11512813" y="2284752"/>
                <a:ext cx="24840" cy="9720"/>
              </p14:xfrm>
            </p:contentPart>
          </mc:Choice>
          <mc:Fallback>
            <p:pic>
              <p:nvPicPr>
                <p:cNvPr id="57" name="Freihand 56">
                  <a:extLst>
                    <a:ext uri="{FF2B5EF4-FFF2-40B4-BE49-F238E27FC236}">
                      <a16:creationId xmlns:a16="http://schemas.microsoft.com/office/drawing/2014/main" id="{B1E6DDBF-790C-4C57-8356-F9C0AE26B8AC}"/>
                    </a:ext>
                  </a:extLst>
                </p:cNvPr>
                <p:cNvPicPr/>
                <p:nvPr/>
              </p:nvPicPr>
              <p:blipFill>
                <a:blip r:embed="rId100"/>
                <a:stretch>
                  <a:fillRect/>
                </a:stretch>
              </p:blipFill>
              <p:spPr>
                <a:xfrm>
                  <a:off x="11508493" y="2280432"/>
                  <a:ext cx="33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AA11D448-C533-4CC4-B6B5-57A1A52B6857}"/>
                    </a:ext>
                  </a:extLst>
                </p14:cNvPr>
                <p14:cNvContentPartPr/>
                <p14:nvPr/>
              </p14:nvContentPartPr>
              <p14:xfrm>
                <a:off x="11582293" y="2340552"/>
                <a:ext cx="85680" cy="108360"/>
              </p14:xfrm>
            </p:contentPart>
          </mc:Choice>
          <mc:Fallback>
            <p:pic>
              <p:nvPicPr>
                <p:cNvPr id="58" name="Freihand 57">
                  <a:extLst>
                    <a:ext uri="{FF2B5EF4-FFF2-40B4-BE49-F238E27FC236}">
                      <a16:creationId xmlns:a16="http://schemas.microsoft.com/office/drawing/2014/main" id="{AA11D448-C533-4CC4-B6B5-57A1A52B6857}"/>
                    </a:ext>
                  </a:extLst>
                </p:cNvPr>
                <p:cNvPicPr/>
                <p:nvPr/>
              </p:nvPicPr>
              <p:blipFill>
                <a:blip r:embed="rId102"/>
                <a:stretch>
                  <a:fillRect/>
                </a:stretch>
              </p:blipFill>
              <p:spPr>
                <a:xfrm>
                  <a:off x="11577973" y="2336232"/>
                  <a:ext cx="94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365B3D85-E42D-4D4B-8A4E-F4EF82D97A46}"/>
                    </a:ext>
                  </a:extLst>
                </p14:cNvPr>
                <p14:cNvContentPartPr/>
                <p14:nvPr/>
              </p14:nvContentPartPr>
              <p14:xfrm>
                <a:off x="2120773" y="1988832"/>
                <a:ext cx="7005960" cy="63720"/>
              </p14:xfrm>
            </p:contentPart>
          </mc:Choice>
          <mc:Fallback>
            <p:pic>
              <p:nvPicPr>
                <p:cNvPr id="60" name="Freihand 59">
                  <a:extLst>
                    <a:ext uri="{FF2B5EF4-FFF2-40B4-BE49-F238E27FC236}">
                      <a16:creationId xmlns:a16="http://schemas.microsoft.com/office/drawing/2014/main" id="{365B3D85-E42D-4D4B-8A4E-F4EF82D97A46}"/>
                    </a:ext>
                  </a:extLst>
                </p:cNvPr>
                <p:cNvPicPr/>
                <p:nvPr/>
              </p:nvPicPr>
              <p:blipFill>
                <a:blip r:embed="rId104"/>
                <a:stretch>
                  <a:fillRect/>
                </a:stretch>
              </p:blipFill>
              <p:spPr>
                <a:xfrm>
                  <a:off x="2116453" y="1984512"/>
                  <a:ext cx="7014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B4E1EDBC-FD60-4CF7-A6EC-0AB8A0EC6663}"/>
                    </a:ext>
                  </a:extLst>
                </p14:cNvPr>
                <p14:cNvContentPartPr/>
                <p14:nvPr/>
              </p14:nvContentPartPr>
              <p14:xfrm>
                <a:off x="5575333" y="1629192"/>
                <a:ext cx="1753200" cy="548640"/>
              </p14:xfrm>
            </p:contentPart>
          </mc:Choice>
          <mc:Fallback>
            <p:pic>
              <p:nvPicPr>
                <p:cNvPr id="61" name="Freihand 60">
                  <a:extLst>
                    <a:ext uri="{FF2B5EF4-FFF2-40B4-BE49-F238E27FC236}">
                      <a16:creationId xmlns:a16="http://schemas.microsoft.com/office/drawing/2014/main" id="{B4E1EDBC-FD60-4CF7-A6EC-0AB8A0EC6663}"/>
                    </a:ext>
                  </a:extLst>
                </p:cNvPr>
                <p:cNvPicPr/>
                <p:nvPr/>
              </p:nvPicPr>
              <p:blipFill>
                <a:blip r:embed="rId106"/>
                <a:stretch>
                  <a:fillRect/>
                </a:stretch>
              </p:blipFill>
              <p:spPr>
                <a:xfrm>
                  <a:off x="5571013" y="1624872"/>
                  <a:ext cx="1761840" cy="55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CC3A1857-CA3F-461C-A012-F6A7761FCAC6}"/>
                  </a:ext>
                </a:extLst>
              </p14:cNvPr>
              <p14:cNvContentPartPr/>
              <p14:nvPr/>
            </p14:nvContentPartPr>
            <p14:xfrm>
              <a:off x="414733" y="1364232"/>
              <a:ext cx="1108800" cy="755280"/>
            </p14:xfrm>
          </p:contentPart>
        </mc:Choice>
        <mc:Fallback>
          <p:pic>
            <p:nvPicPr>
              <p:cNvPr id="63" name="Freihand 62">
                <a:extLst>
                  <a:ext uri="{FF2B5EF4-FFF2-40B4-BE49-F238E27FC236}">
                    <a16:creationId xmlns:a16="http://schemas.microsoft.com/office/drawing/2014/main" id="{CC3A1857-CA3F-461C-A012-F6A7761FCAC6}"/>
                  </a:ext>
                </a:extLst>
              </p:cNvPr>
              <p:cNvPicPr/>
              <p:nvPr/>
            </p:nvPicPr>
            <p:blipFill>
              <a:blip r:embed="rId108"/>
              <a:stretch>
                <a:fillRect/>
              </a:stretch>
            </p:blipFill>
            <p:spPr>
              <a:xfrm>
                <a:off x="410413" y="1359912"/>
                <a:ext cx="1117440" cy="763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5B5064F3-24E0-4A9C-A405-064025FBA18E}"/>
                  </a:ext>
                </a:extLst>
              </p14:cNvPr>
              <p14:cNvContentPartPr/>
              <p14:nvPr/>
            </p14:nvContentPartPr>
            <p14:xfrm>
              <a:off x="525253" y="1337592"/>
              <a:ext cx="947160" cy="638640"/>
            </p14:xfrm>
          </p:contentPart>
        </mc:Choice>
        <mc:Fallback>
          <p:pic>
            <p:nvPicPr>
              <p:cNvPr id="64" name="Freihand 63">
                <a:extLst>
                  <a:ext uri="{FF2B5EF4-FFF2-40B4-BE49-F238E27FC236}">
                    <a16:creationId xmlns:a16="http://schemas.microsoft.com/office/drawing/2014/main" id="{5B5064F3-24E0-4A9C-A405-064025FBA18E}"/>
                  </a:ext>
                </a:extLst>
              </p:cNvPr>
              <p:cNvPicPr/>
              <p:nvPr/>
            </p:nvPicPr>
            <p:blipFill>
              <a:blip r:embed="rId110"/>
              <a:stretch>
                <a:fillRect/>
              </a:stretch>
            </p:blipFill>
            <p:spPr>
              <a:xfrm>
                <a:off x="520933" y="1333272"/>
                <a:ext cx="95580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F10537CF-6F7D-4205-94F4-3CDCC759B694}"/>
                  </a:ext>
                </a:extLst>
              </p14:cNvPr>
              <p14:cNvContentPartPr/>
              <p14:nvPr/>
            </p14:nvContentPartPr>
            <p14:xfrm>
              <a:off x="560173" y="3758952"/>
              <a:ext cx="4748040" cy="151200"/>
            </p14:xfrm>
          </p:contentPart>
        </mc:Choice>
        <mc:Fallback>
          <p:pic>
            <p:nvPicPr>
              <p:cNvPr id="65" name="Freihand 64">
                <a:extLst>
                  <a:ext uri="{FF2B5EF4-FFF2-40B4-BE49-F238E27FC236}">
                    <a16:creationId xmlns:a16="http://schemas.microsoft.com/office/drawing/2014/main" id="{F10537CF-6F7D-4205-94F4-3CDCC759B694}"/>
                  </a:ext>
                </a:extLst>
              </p:cNvPr>
              <p:cNvPicPr/>
              <p:nvPr/>
            </p:nvPicPr>
            <p:blipFill>
              <a:blip r:embed="rId112"/>
              <a:stretch>
                <a:fillRect/>
              </a:stretch>
            </p:blipFill>
            <p:spPr>
              <a:xfrm>
                <a:off x="555853" y="3754632"/>
                <a:ext cx="4756680" cy="159840"/>
              </a:xfrm>
              <a:prstGeom prst="rect">
                <a:avLst/>
              </a:prstGeom>
            </p:spPr>
          </p:pic>
        </mc:Fallback>
      </mc:AlternateContent>
      <p:grpSp>
        <p:nvGrpSpPr>
          <p:cNvPr id="83" name="Gruppieren 82">
            <a:extLst>
              <a:ext uri="{FF2B5EF4-FFF2-40B4-BE49-F238E27FC236}">
                <a16:creationId xmlns:a16="http://schemas.microsoft.com/office/drawing/2014/main" id="{BD3D28B1-483C-48A2-9E19-19C0F33DFA50}"/>
              </a:ext>
            </a:extLst>
          </p:cNvPr>
          <p:cNvGrpSpPr/>
          <p:nvPr/>
        </p:nvGrpSpPr>
        <p:grpSpPr>
          <a:xfrm>
            <a:off x="1968493" y="3774072"/>
            <a:ext cx="2412360" cy="1024920"/>
            <a:chOff x="1968493" y="3774072"/>
            <a:chExt cx="2412360" cy="1024920"/>
          </a:xfrm>
        </p:grpSpPr>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7A118691-8530-4517-96B4-65A7B674D5BC}"/>
                    </a:ext>
                  </a:extLst>
                </p14:cNvPr>
                <p14:cNvContentPartPr/>
                <p14:nvPr/>
              </p14:nvContentPartPr>
              <p14:xfrm>
                <a:off x="2038333" y="4159632"/>
                <a:ext cx="164520" cy="121680"/>
              </p14:xfrm>
            </p:contentPart>
          </mc:Choice>
          <mc:Fallback>
            <p:pic>
              <p:nvPicPr>
                <p:cNvPr id="66" name="Freihand 65">
                  <a:extLst>
                    <a:ext uri="{FF2B5EF4-FFF2-40B4-BE49-F238E27FC236}">
                      <a16:creationId xmlns:a16="http://schemas.microsoft.com/office/drawing/2014/main" id="{7A118691-8530-4517-96B4-65A7B674D5BC}"/>
                    </a:ext>
                  </a:extLst>
                </p:cNvPr>
                <p:cNvPicPr/>
                <p:nvPr/>
              </p:nvPicPr>
              <p:blipFill>
                <a:blip r:embed="rId114"/>
                <a:stretch>
                  <a:fillRect/>
                </a:stretch>
              </p:blipFill>
              <p:spPr>
                <a:xfrm>
                  <a:off x="2034013" y="4155312"/>
                  <a:ext cx="173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39697511-24C9-4AAF-BE8B-FF666F97BD81}"/>
                    </a:ext>
                  </a:extLst>
                </p14:cNvPr>
                <p14:cNvContentPartPr/>
                <p14:nvPr/>
              </p14:nvContentPartPr>
              <p14:xfrm>
                <a:off x="2179453" y="4089432"/>
                <a:ext cx="114480" cy="163080"/>
              </p14:xfrm>
            </p:contentPart>
          </mc:Choice>
          <mc:Fallback>
            <p:pic>
              <p:nvPicPr>
                <p:cNvPr id="67" name="Freihand 66">
                  <a:extLst>
                    <a:ext uri="{FF2B5EF4-FFF2-40B4-BE49-F238E27FC236}">
                      <a16:creationId xmlns:a16="http://schemas.microsoft.com/office/drawing/2014/main" id="{39697511-24C9-4AAF-BE8B-FF666F97BD81}"/>
                    </a:ext>
                  </a:extLst>
                </p:cNvPr>
                <p:cNvPicPr/>
                <p:nvPr/>
              </p:nvPicPr>
              <p:blipFill>
                <a:blip r:embed="rId116"/>
                <a:stretch>
                  <a:fillRect/>
                </a:stretch>
              </p:blipFill>
              <p:spPr>
                <a:xfrm>
                  <a:off x="2175133" y="4085112"/>
                  <a:ext cx="123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86345960-07BE-40E7-BE85-05667530CEBD}"/>
                    </a:ext>
                  </a:extLst>
                </p14:cNvPr>
                <p14:cNvContentPartPr/>
                <p14:nvPr/>
              </p14:nvContentPartPr>
              <p14:xfrm>
                <a:off x="2406973" y="4080432"/>
                <a:ext cx="197640" cy="151560"/>
              </p14:xfrm>
            </p:contentPart>
          </mc:Choice>
          <mc:Fallback>
            <p:pic>
              <p:nvPicPr>
                <p:cNvPr id="68" name="Freihand 67">
                  <a:extLst>
                    <a:ext uri="{FF2B5EF4-FFF2-40B4-BE49-F238E27FC236}">
                      <a16:creationId xmlns:a16="http://schemas.microsoft.com/office/drawing/2014/main" id="{86345960-07BE-40E7-BE85-05667530CEBD}"/>
                    </a:ext>
                  </a:extLst>
                </p:cNvPr>
                <p:cNvPicPr/>
                <p:nvPr/>
              </p:nvPicPr>
              <p:blipFill>
                <a:blip r:embed="rId118"/>
                <a:stretch>
                  <a:fillRect/>
                </a:stretch>
              </p:blipFill>
              <p:spPr>
                <a:xfrm>
                  <a:off x="2402653" y="4076112"/>
                  <a:ext cx="206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6412A7BF-5199-4D50-BD78-083696599779}"/>
                    </a:ext>
                  </a:extLst>
                </p14:cNvPr>
                <p14:cNvContentPartPr/>
                <p14:nvPr/>
              </p14:nvContentPartPr>
              <p14:xfrm>
                <a:off x="2579053" y="4105992"/>
                <a:ext cx="125640" cy="89640"/>
              </p14:xfrm>
            </p:contentPart>
          </mc:Choice>
          <mc:Fallback>
            <p:pic>
              <p:nvPicPr>
                <p:cNvPr id="69" name="Freihand 68">
                  <a:extLst>
                    <a:ext uri="{FF2B5EF4-FFF2-40B4-BE49-F238E27FC236}">
                      <a16:creationId xmlns:a16="http://schemas.microsoft.com/office/drawing/2014/main" id="{6412A7BF-5199-4D50-BD78-083696599779}"/>
                    </a:ext>
                  </a:extLst>
                </p:cNvPr>
                <p:cNvPicPr/>
                <p:nvPr/>
              </p:nvPicPr>
              <p:blipFill>
                <a:blip r:embed="rId120"/>
                <a:stretch>
                  <a:fillRect/>
                </a:stretch>
              </p:blipFill>
              <p:spPr>
                <a:xfrm>
                  <a:off x="2574733" y="4101672"/>
                  <a:ext cx="134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CE26762F-92C7-4FB2-8A92-BDE841FFDA87}"/>
                    </a:ext>
                  </a:extLst>
                </p14:cNvPr>
                <p14:cNvContentPartPr/>
                <p14:nvPr/>
              </p14:nvContentPartPr>
              <p14:xfrm>
                <a:off x="2724493" y="4083672"/>
                <a:ext cx="50040" cy="124560"/>
              </p14:xfrm>
            </p:contentPart>
          </mc:Choice>
          <mc:Fallback>
            <p:pic>
              <p:nvPicPr>
                <p:cNvPr id="70" name="Freihand 69">
                  <a:extLst>
                    <a:ext uri="{FF2B5EF4-FFF2-40B4-BE49-F238E27FC236}">
                      <a16:creationId xmlns:a16="http://schemas.microsoft.com/office/drawing/2014/main" id="{CE26762F-92C7-4FB2-8A92-BDE841FFDA87}"/>
                    </a:ext>
                  </a:extLst>
                </p:cNvPr>
                <p:cNvPicPr/>
                <p:nvPr/>
              </p:nvPicPr>
              <p:blipFill>
                <a:blip r:embed="rId122"/>
                <a:stretch>
                  <a:fillRect/>
                </a:stretch>
              </p:blipFill>
              <p:spPr>
                <a:xfrm>
                  <a:off x="2720173" y="4079352"/>
                  <a:ext cx="58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588EF948-D227-4652-8B3F-E0B0B8390E00}"/>
                    </a:ext>
                  </a:extLst>
                </p14:cNvPr>
                <p14:cNvContentPartPr/>
                <p14:nvPr/>
              </p14:nvContentPartPr>
              <p14:xfrm>
                <a:off x="2787853" y="4044792"/>
                <a:ext cx="174960" cy="187920"/>
              </p14:xfrm>
            </p:contentPart>
          </mc:Choice>
          <mc:Fallback>
            <p:pic>
              <p:nvPicPr>
                <p:cNvPr id="71" name="Freihand 70">
                  <a:extLst>
                    <a:ext uri="{FF2B5EF4-FFF2-40B4-BE49-F238E27FC236}">
                      <a16:creationId xmlns:a16="http://schemas.microsoft.com/office/drawing/2014/main" id="{588EF948-D227-4652-8B3F-E0B0B8390E00}"/>
                    </a:ext>
                  </a:extLst>
                </p:cNvPr>
                <p:cNvPicPr/>
                <p:nvPr/>
              </p:nvPicPr>
              <p:blipFill>
                <a:blip r:embed="rId124"/>
                <a:stretch>
                  <a:fillRect/>
                </a:stretch>
              </p:blipFill>
              <p:spPr>
                <a:xfrm>
                  <a:off x="2783533" y="4040472"/>
                  <a:ext cx="183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C1118435-6283-4B6F-BD2A-7D4066600BA6}"/>
                    </a:ext>
                  </a:extLst>
                </p14:cNvPr>
                <p14:cNvContentPartPr/>
                <p14:nvPr/>
              </p14:nvContentPartPr>
              <p14:xfrm>
                <a:off x="1968493" y="4198872"/>
                <a:ext cx="1103400" cy="142920"/>
              </p14:xfrm>
            </p:contentPart>
          </mc:Choice>
          <mc:Fallback>
            <p:pic>
              <p:nvPicPr>
                <p:cNvPr id="72" name="Freihand 71">
                  <a:extLst>
                    <a:ext uri="{FF2B5EF4-FFF2-40B4-BE49-F238E27FC236}">
                      <a16:creationId xmlns:a16="http://schemas.microsoft.com/office/drawing/2014/main" id="{C1118435-6283-4B6F-BD2A-7D4066600BA6}"/>
                    </a:ext>
                  </a:extLst>
                </p:cNvPr>
                <p:cNvPicPr/>
                <p:nvPr/>
              </p:nvPicPr>
              <p:blipFill>
                <a:blip r:embed="rId126"/>
                <a:stretch>
                  <a:fillRect/>
                </a:stretch>
              </p:blipFill>
              <p:spPr>
                <a:xfrm>
                  <a:off x="1964173" y="4194552"/>
                  <a:ext cx="1112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C49B3013-2D1B-4FEE-A76C-B1E9CBC7D027}"/>
                    </a:ext>
                  </a:extLst>
                </p14:cNvPr>
                <p14:cNvContentPartPr/>
                <p14:nvPr/>
              </p14:nvContentPartPr>
              <p14:xfrm>
                <a:off x="2867773" y="4404792"/>
                <a:ext cx="1013400" cy="394200"/>
              </p14:xfrm>
            </p:contentPart>
          </mc:Choice>
          <mc:Fallback>
            <p:pic>
              <p:nvPicPr>
                <p:cNvPr id="74" name="Freihand 73">
                  <a:extLst>
                    <a:ext uri="{FF2B5EF4-FFF2-40B4-BE49-F238E27FC236}">
                      <a16:creationId xmlns:a16="http://schemas.microsoft.com/office/drawing/2014/main" id="{C49B3013-2D1B-4FEE-A76C-B1E9CBC7D027}"/>
                    </a:ext>
                  </a:extLst>
                </p:cNvPr>
                <p:cNvPicPr/>
                <p:nvPr/>
              </p:nvPicPr>
              <p:blipFill>
                <a:blip r:embed="rId128"/>
                <a:stretch>
                  <a:fillRect/>
                </a:stretch>
              </p:blipFill>
              <p:spPr>
                <a:xfrm>
                  <a:off x="2863453" y="4400472"/>
                  <a:ext cx="102204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6B12EB38-C7E2-4284-8F20-0A96FD34CDFA}"/>
                    </a:ext>
                  </a:extLst>
                </p14:cNvPr>
                <p14:cNvContentPartPr/>
                <p14:nvPr/>
              </p14:nvContentPartPr>
              <p14:xfrm>
                <a:off x="3168733" y="4057032"/>
                <a:ext cx="173520" cy="67680"/>
              </p14:xfrm>
            </p:contentPart>
          </mc:Choice>
          <mc:Fallback>
            <p:pic>
              <p:nvPicPr>
                <p:cNvPr id="76" name="Freihand 75">
                  <a:extLst>
                    <a:ext uri="{FF2B5EF4-FFF2-40B4-BE49-F238E27FC236}">
                      <a16:creationId xmlns:a16="http://schemas.microsoft.com/office/drawing/2014/main" id="{6B12EB38-C7E2-4284-8F20-0A96FD34CDFA}"/>
                    </a:ext>
                  </a:extLst>
                </p:cNvPr>
                <p:cNvPicPr/>
                <p:nvPr/>
              </p:nvPicPr>
              <p:blipFill>
                <a:blip r:embed="rId130"/>
                <a:stretch>
                  <a:fillRect/>
                </a:stretch>
              </p:blipFill>
              <p:spPr>
                <a:xfrm>
                  <a:off x="3164413" y="4052712"/>
                  <a:ext cx="182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F0B13E92-D103-4EAB-88AC-AA711AF96317}"/>
                    </a:ext>
                  </a:extLst>
                </p14:cNvPr>
                <p14:cNvContentPartPr/>
                <p14:nvPr/>
              </p14:nvContentPartPr>
              <p14:xfrm>
                <a:off x="3493453" y="3999432"/>
                <a:ext cx="177840" cy="177120"/>
              </p14:xfrm>
            </p:contentPart>
          </mc:Choice>
          <mc:Fallback>
            <p:pic>
              <p:nvPicPr>
                <p:cNvPr id="77" name="Freihand 76">
                  <a:extLst>
                    <a:ext uri="{FF2B5EF4-FFF2-40B4-BE49-F238E27FC236}">
                      <a16:creationId xmlns:a16="http://schemas.microsoft.com/office/drawing/2014/main" id="{F0B13E92-D103-4EAB-88AC-AA711AF96317}"/>
                    </a:ext>
                  </a:extLst>
                </p:cNvPr>
                <p:cNvPicPr/>
                <p:nvPr/>
              </p:nvPicPr>
              <p:blipFill>
                <a:blip r:embed="rId132"/>
                <a:stretch>
                  <a:fillRect/>
                </a:stretch>
              </p:blipFill>
              <p:spPr>
                <a:xfrm>
                  <a:off x="3489133" y="3995112"/>
                  <a:ext cx="186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B87CF640-1A6A-4898-9AD7-A30F96F74421}"/>
                    </a:ext>
                  </a:extLst>
                </p14:cNvPr>
                <p14:cNvContentPartPr/>
                <p14:nvPr/>
              </p14:nvContentPartPr>
              <p14:xfrm>
                <a:off x="3709813" y="3975672"/>
                <a:ext cx="108000" cy="125640"/>
              </p14:xfrm>
            </p:contentPart>
          </mc:Choice>
          <mc:Fallback>
            <p:pic>
              <p:nvPicPr>
                <p:cNvPr id="78" name="Freihand 77">
                  <a:extLst>
                    <a:ext uri="{FF2B5EF4-FFF2-40B4-BE49-F238E27FC236}">
                      <a16:creationId xmlns:a16="http://schemas.microsoft.com/office/drawing/2014/main" id="{B87CF640-1A6A-4898-9AD7-A30F96F74421}"/>
                    </a:ext>
                  </a:extLst>
                </p:cNvPr>
                <p:cNvPicPr/>
                <p:nvPr/>
              </p:nvPicPr>
              <p:blipFill>
                <a:blip r:embed="rId134"/>
                <a:stretch>
                  <a:fillRect/>
                </a:stretch>
              </p:blipFill>
              <p:spPr>
                <a:xfrm>
                  <a:off x="3705493" y="3971352"/>
                  <a:ext cx="116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FB91EB02-690E-4663-A312-D23372194CDF}"/>
                    </a:ext>
                  </a:extLst>
                </p14:cNvPr>
                <p14:cNvContentPartPr/>
                <p14:nvPr/>
              </p14:nvContentPartPr>
              <p14:xfrm>
                <a:off x="3970813" y="3962352"/>
                <a:ext cx="56160" cy="205560"/>
              </p14:xfrm>
            </p:contentPart>
          </mc:Choice>
          <mc:Fallback>
            <p:pic>
              <p:nvPicPr>
                <p:cNvPr id="79" name="Freihand 78">
                  <a:extLst>
                    <a:ext uri="{FF2B5EF4-FFF2-40B4-BE49-F238E27FC236}">
                      <a16:creationId xmlns:a16="http://schemas.microsoft.com/office/drawing/2014/main" id="{FB91EB02-690E-4663-A312-D23372194CDF}"/>
                    </a:ext>
                  </a:extLst>
                </p:cNvPr>
                <p:cNvPicPr/>
                <p:nvPr/>
              </p:nvPicPr>
              <p:blipFill>
                <a:blip r:embed="rId136"/>
                <a:stretch>
                  <a:fillRect/>
                </a:stretch>
              </p:blipFill>
              <p:spPr>
                <a:xfrm>
                  <a:off x="3966493" y="3958032"/>
                  <a:ext cx="64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876B54A0-FEA7-45A8-BAC5-4F409B7AE0CF}"/>
                    </a:ext>
                  </a:extLst>
                </p14:cNvPr>
                <p14:cNvContentPartPr/>
                <p14:nvPr/>
              </p14:nvContentPartPr>
              <p14:xfrm>
                <a:off x="4087813" y="3934272"/>
                <a:ext cx="156240" cy="172440"/>
              </p14:xfrm>
            </p:contentPart>
          </mc:Choice>
          <mc:Fallback>
            <p:pic>
              <p:nvPicPr>
                <p:cNvPr id="80" name="Freihand 79">
                  <a:extLst>
                    <a:ext uri="{FF2B5EF4-FFF2-40B4-BE49-F238E27FC236}">
                      <a16:creationId xmlns:a16="http://schemas.microsoft.com/office/drawing/2014/main" id="{876B54A0-FEA7-45A8-BAC5-4F409B7AE0CF}"/>
                    </a:ext>
                  </a:extLst>
                </p:cNvPr>
                <p:cNvPicPr/>
                <p:nvPr/>
              </p:nvPicPr>
              <p:blipFill>
                <a:blip r:embed="rId138"/>
                <a:stretch>
                  <a:fillRect/>
                </a:stretch>
              </p:blipFill>
              <p:spPr>
                <a:xfrm>
                  <a:off x="4083493" y="3929952"/>
                  <a:ext cx="164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405F221C-6FDE-4B7C-9248-D84E4840A387}"/>
                    </a:ext>
                  </a:extLst>
                </p14:cNvPr>
                <p14:cNvContentPartPr/>
                <p14:nvPr/>
              </p14:nvContentPartPr>
              <p14:xfrm>
                <a:off x="3362053" y="3774072"/>
                <a:ext cx="1018800" cy="581040"/>
              </p14:xfrm>
            </p:contentPart>
          </mc:Choice>
          <mc:Fallback>
            <p:pic>
              <p:nvPicPr>
                <p:cNvPr id="82" name="Freihand 81">
                  <a:extLst>
                    <a:ext uri="{FF2B5EF4-FFF2-40B4-BE49-F238E27FC236}">
                      <a16:creationId xmlns:a16="http://schemas.microsoft.com/office/drawing/2014/main" id="{405F221C-6FDE-4B7C-9248-D84E4840A387}"/>
                    </a:ext>
                  </a:extLst>
                </p:cNvPr>
                <p:cNvPicPr/>
                <p:nvPr/>
              </p:nvPicPr>
              <p:blipFill>
                <a:blip r:embed="rId140"/>
                <a:stretch>
                  <a:fillRect/>
                </a:stretch>
              </p:blipFill>
              <p:spPr>
                <a:xfrm>
                  <a:off x="3357733" y="3769752"/>
                  <a:ext cx="1027440" cy="58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C00A20B9-0DC9-44BA-95C3-08D51E862BED}"/>
                  </a:ext>
                </a:extLst>
              </p14:cNvPr>
              <p14:cNvContentPartPr/>
              <p14:nvPr/>
            </p14:nvContentPartPr>
            <p14:xfrm>
              <a:off x="345613" y="5085192"/>
              <a:ext cx="1611000" cy="604800"/>
            </p14:xfrm>
          </p:contentPart>
        </mc:Choice>
        <mc:Fallback>
          <p:pic>
            <p:nvPicPr>
              <p:cNvPr id="84" name="Freihand 83">
                <a:extLst>
                  <a:ext uri="{FF2B5EF4-FFF2-40B4-BE49-F238E27FC236}">
                    <a16:creationId xmlns:a16="http://schemas.microsoft.com/office/drawing/2014/main" id="{C00A20B9-0DC9-44BA-95C3-08D51E862BED}"/>
                  </a:ext>
                </a:extLst>
              </p:cNvPr>
              <p:cNvPicPr/>
              <p:nvPr/>
            </p:nvPicPr>
            <p:blipFill>
              <a:blip r:embed="rId142"/>
              <a:stretch>
                <a:fillRect/>
              </a:stretch>
            </p:blipFill>
            <p:spPr>
              <a:xfrm>
                <a:off x="341293" y="5080872"/>
                <a:ext cx="161964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CA973687-8BD7-42DC-AFAF-21FCA14B6B7D}"/>
                  </a:ext>
                </a:extLst>
              </p14:cNvPr>
              <p14:cNvContentPartPr/>
              <p14:nvPr/>
            </p14:nvContentPartPr>
            <p14:xfrm>
              <a:off x="678973" y="6064752"/>
              <a:ext cx="6218280" cy="175680"/>
            </p14:xfrm>
          </p:contentPart>
        </mc:Choice>
        <mc:Fallback>
          <p:pic>
            <p:nvPicPr>
              <p:cNvPr id="85" name="Freihand 84">
                <a:extLst>
                  <a:ext uri="{FF2B5EF4-FFF2-40B4-BE49-F238E27FC236}">
                    <a16:creationId xmlns:a16="http://schemas.microsoft.com/office/drawing/2014/main" id="{CA973687-8BD7-42DC-AFAF-21FCA14B6B7D}"/>
                  </a:ext>
                </a:extLst>
              </p:cNvPr>
              <p:cNvPicPr/>
              <p:nvPr/>
            </p:nvPicPr>
            <p:blipFill>
              <a:blip r:embed="rId144"/>
              <a:stretch>
                <a:fillRect/>
              </a:stretch>
            </p:blipFill>
            <p:spPr>
              <a:xfrm>
                <a:off x="674653" y="6060432"/>
                <a:ext cx="6226920" cy="184320"/>
              </a:xfrm>
              <a:prstGeom prst="rect">
                <a:avLst/>
              </a:prstGeom>
            </p:spPr>
          </p:pic>
        </mc:Fallback>
      </mc:AlternateContent>
      <p:grpSp>
        <p:nvGrpSpPr>
          <p:cNvPr id="109" name="Gruppieren 108">
            <a:extLst>
              <a:ext uri="{FF2B5EF4-FFF2-40B4-BE49-F238E27FC236}">
                <a16:creationId xmlns:a16="http://schemas.microsoft.com/office/drawing/2014/main" id="{E3EEA1F3-E18A-47E2-98EB-7E197C6FB725}"/>
              </a:ext>
            </a:extLst>
          </p:cNvPr>
          <p:cNvGrpSpPr/>
          <p:nvPr/>
        </p:nvGrpSpPr>
        <p:grpSpPr>
          <a:xfrm>
            <a:off x="5981413" y="6008592"/>
            <a:ext cx="2556000" cy="708840"/>
            <a:chOff x="5981413" y="6008592"/>
            <a:chExt cx="2556000" cy="708840"/>
          </a:xfrm>
        </p:grpSpPr>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043AE559-1C7B-4C2D-9B09-F851611EE436}"/>
                    </a:ext>
                  </a:extLst>
                </p14:cNvPr>
                <p14:cNvContentPartPr/>
                <p14:nvPr/>
              </p14:nvContentPartPr>
              <p14:xfrm>
                <a:off x="5981413" y="6137112"/>
                <a:ext cx="129960" cy="219600"/>
              </p14:xfrm>
            </p:contentPart>
          </mc:Choice>
          <mc:Fallback>
            <p:pic>
              <p:nvPicPr>
                <p:cNvPr id="86" name="Freihand 85">
                  <a:extLst>
                    <a:ext uri="{FF2B5EF4-FFF2-40B4-BE49-F238E27FC236}">
                      <a16:creationId xmlns:a16="http://schemas.microsoft.com/office/drawing/2014/main" id="{043AE559-1C7B-4C2D-9B09-F851611EE436}"/>
                    </a:ext>
                  </a:extLst>
                </p:cNvPr>
                <p:cNvPicPr/>
                <p:nvPr/>
              </p:nvPicPr>
              <p:blipFill>
                <a:blip r:embed="rId146"/>
                <a:stretch>
                  <a:fillRect/>
                </a:stretch>
              </p:blipFill>
              <p:spPr>
                <a:xfrm>
                  <a:off x="5977093" y="6132792"/>
                  <a:ext cx="1386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987D484A-96E4-4CBE-BBF7-EA9B4F2E829A}"/>
                    </a:ext>
                  </a:extLst>
                </p14:cNvPr>
                <p14:cNvContentPartPr/>
                <p14:nvPr/>
              </p14:nvContentPartPr>
              <p14:xfrm>
                <a:off x="6150253" y="6152952"/>
                <a:ext cx="270720" cy="157680"/>
              </p14:xfrm>
            </p:contentPart>
          </mc:Choice>
          <mc:Fallback>
            <p:pic>
              <p:nvPicPr>
                <p:cNvPr id="87" name="Freihand 86">
                  <a:extLst>
                    <a:ext uri="{FF2B5EF4-FFF2-40B4-BE49-F238E27FC236}">
                      <a16:creationId xmlns:a16="http://schemas.microsoft.com/office/drawing/2014/main" id="{987D484A-96E4-4CBE-BBF7-EA9B4F2E829A}"/>
                    </a:ext>
                  </a:extLst>
                </p:cNvPr>
                <p:cNvPicPr/>
                <p:nvPr/>
              </p:nvPicPr>
              <p:blipFill>
                <a:blip r:embed="rId148"/>
                <a:stretch>
                  <a:fillRect/>
                </a:stretch>
              </p:blipFill>
              <p:spPr>
                <a:xfrm>
                  <a:off x="6145933" y="6148632"/>
                  <a:ext cx="279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2701AFC6-DF6B-49AD-AFD2-67919E523BB7}"/>
                    </a:ext>
                  </a:extLst>
                </p14:cNvPr>
                <p14:cNvContentPartPr/>
                <p14:nvPr/>
              </p14:nvContentPartPr>
              <p14:xfrm>
                <a:off x="6280573" y="6126672"/>
                <a:ext cx="78840" cy="2520"/>
              </p14:xfrm>
            </p:contentPart>
          </mc:Choice>
          <mc:Fallback>
            <p:pic>
              <p:nvPicPr>
                <p:cNvPr id="88" name="Freihand 87">
                  <a:extLst>
                    <a:ext uri="{FF2B5EF4-FFF2-40B4-BE49-F238E27FC236}">
                      <a16:creationId xmlns:a16="http://schemas.microsoft.com/office/drawing/2014/main" id="{2701AFC6-DF6B-49AD-AFD2-67919E523BB7}"/>
                    </a:ext>
                  </a:extLst>
                </p:cNvPr>
                <p:cNvPicPr/>
                <p:nvPr/>
              </p:nvPicPr>
              <p:blipFill>
                <a:blip r:embed="rId150"/>
                <a:stretch>
                  <a:fillRect/>
                </a:stretch>
              </p:blipFill>
              <p:spPr>
                <a:xfrm>
                  <a:off x="6276253" y="6122352"/>
                  <a:ext cx="87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008F04A7-FC06-44D7-A1F3-6CE729907E48}"/>
                    </a:ext>
                  </a:extLst>
                </p14:cNvPr>
                <p14:cNvContentPartPr/>
                <p14:nvPr/>
              </p14:nvContentPartPr>
              <p14:xfrm>
                <a:off x="6612853" y="6168432"/>
                <a:ext cx="369360" cy="127080"/>
              </p14:xfrm>
            </p:contentPart>
          </mc:Choice>
          <mc:Fallback>
            <p:pic>
              <p:nvPicPr>
                <p:cNvPr id="89" name="Freihand 88">
                  <a:extLst>
                    <a:ext uri="{FF2B5EF4-FFF2-40B4-BE49-F238E27FC236}">
                      <a16:creationId xmlns:a16="http://schemas.microsoft.com/office/drawing/2014/main" id="{008F04A7-FC06-44D7-A1F3-6CE729907E48}"/>
                    </a:ext>
                  </a:extLst>
                </p:cNvPr>
                <p:cNvPicPr/>
                <p:nvPr/>
              </p:nvPicPr>
              <p:blipFill>
                <a:blip r:embed="rId152"/>
                <a:stretch>
                  <a:fillRect/>
                </a:stretch>
              </p:blipFill>
              <p:spPr>
                <a:xfrm>
                  <a:off x="6608533" y="6164112"/>
                  <a:ext cx="378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A6181166-BC97-4A69-A575-BC0E6D8E2DDC}"/>
                    </a:ext>
                  </a:extLst>
                </p14:cNvPr>
                <p14:cNvContentPartPr/>
                <p14:nvPr/>
              </p14:nvContentPartPr>
              <p14:xfrm>
                <a:off x="7004893" y="6089592"/>
                <a:ext cx="186120" cy="110160"/>
              </p14:xfrm>
            </p:contentPart>
          </mc:Choice>
          <mc:Fallback>
            <p:pic>
              <p:nvPicPr>
                <p:cNvPr id="90" name="Freihand 89">
                  <a:extLst>
                    <a:ext uri="{FF2B5EF4-FFF2-40B4-BE49-F238E27FC236}">
                      <a16:creationId xmlns:a16="http://schemas.microsoft.com/office/drawing/2014/main" id="{A6181166-BC97-4A69-A575-BC0E6D8E2DDC}"/>
                    </a:ext>
                  </a:extLst>
                </p:cNvPr>
                <p:cNvPicPr/>
                <p:nvPr/>
              </p:nvPicPr>
              <p:blipFill>
                <a:blip r:embed="rId154"/>
                <a:stretch>
                  <a:fillRect/>
                </a:stretch>
              </p:blipFill>
              <p:spPr>
                <a:xfrm>
                  <a:off x="7000573" y="6085272"/>
                  <a:ext cx="194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943119D0-130A-49ED-AE50-EC0475FA41EA}"/>
                    </a:ext>
                  </a:extLst>
                </p14:cNvPr>
                <p14:cNvContentPartPr/>
                <p14:nvPr/>
              </p14:nvContentPartPr>
              <p14:xfrm>
                <a:off x="7351213" y="6047112"/>
                <a:ext cx="101520" cy="200160"/>
              </p14:xfrm>
            </p:contentPart>
          </mc:Choice>
          <mc:Fallback>
            <p:pic>
              <p:nvPicPr>
                <p:cNvPr id="91" name="Freihand 90">
                  <a:extLst>
                    <a:ext uri="{FF2B5EF4-FFF2-40B4-BE49-F238E27FC236}">
                      <a16:creationId xmlns:a16="http://schemas.microsoft.com/office/drawing/2014/main" id="{943119D0-130A-49ED-AE50-EC0475FA41EA}"/>
                    </a:ext>
                  </a:extLst>
                </p:cNvPr>
                <p:cNvPicPr/>
                <p:nvPr/>
              </p:nvPicPr>
              <p:blipFill>
                <a:blip r:embed="rId156"/>
                <a:stretch>
                  <a:fillRect/>
                </a:stretch>
              </p:blipFill>
              <p:spPr>
                <a:xfrm>
                  <a:off x="7346893" y="6042792"/>
                  <a:ext cx="110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1BAF0DDC-4C62-4327-9497-A5C875CDAF0F}"/>
                    </a:ext>
                  </a:extLst>
                </p14:cNvPr>
                <p14:cNvContentPartPr/>
                <p14:nvPr/>
              </p14:nvContentPartPr>
              <p14:xfrm>
                <a:off x="7573693" y="6044952"/>
                <a:ext cx="196920" cy="150840"/>
              </p14:xfrm>
            </p:contentPart>
          </mc:Choice>
          <mc:Fallback>
            <p:pic>
              <p:nvPicPr>
                <p:cNvPr id="92" name="Freihand 91">
                  <a:extLst>
                    <a:ext uri="{FF2B5EF4-FFF2-40B4-BE49-F238E27FC236}">
                      <a16:creationId xmlns:a16="http://schemas.microsoft.com/office/drawing/2014/main" id="{1BAF0DDC-4C62-4327-9497-A5C875CDAF0F}"/>
                    </a:ext>
                  </a:extLst>
                </p:cNvPr>
                <p:cNvPicPr/>
                <p:nvPr/>
              </p:nvPicPr>
              <p:blipFill>
                <a:blip r:embed="rId158"/>
                <a:stretch>
                  <a:fillRect/>
                </a:stretch>
              </p:blipFill>
              <p:spPr>
                <a:xfrm>
                  <a:off x="7569373" y="6040632"/>
                  <a:ext cx="205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F4A6B45F-7BA1-43F1-A538-70384DEA32CE}"/>
                    </a:ext>
                  </a:extLst>
                </p14:cNvPr>
                <p14:cNvContentPartPr/>
                <p14:nvPr/>
              </p14:nvContentPartPr>
              <p14:xfrm>
                <a:off x="7747213" y="6123072"/>
                <a:ext cx="157320" cy="51840"/>
              </p14:xfrm>
            </p:contentPart>
          </mc:Choice>
          <mc:Fallback>
            <p:pic>
              <p:nvPicPr>
                <p:cNvPr id="93" name="Freihand 92">
                  <a:extLst>
                    <a:ext uri="{FF2B5EF4-FFF2-40B4-BE49-F238E27FC236}">
                      <a16:creationId xmlns:a16="http://schemas.microsoft.com/office/drawing/2014/main" id="{F4A6B45F-7BA1-43F1-A538-70384DEA32CE}"/>
                    </a:ext>
                  </a:extLst>
                </p:cNvPr>
                <p:cNvPicPr/>
                <p:nvPr/>
              </p:nvPicPr>
              <p:blipFill>
                <a:blip r:embed="rId160"/>
                <a:stretch>
                  <a:fillRect/>
                </a:stretch>
              </p:blipFill>
              <p:spPr>
                <a:xfrm>
                  <a:off x="7742893" y="6118752"/>
                  <a:ext cx="165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9042B920-BB97-49BC-83D3-DF5ED1A6598F}"/>
                    </a:ext>
                  </a:extLst>
                </p14:cNvPr>
                <p14:cNvContentPartPr/>
                <p14:nvPr/>
              </p14:nvContentPartPr>
              <p14:xfrm>
                <a:off x="7935133" y="6008592"/>
                <a:ext cx="422280" cy="176040"/>
              </p14:xfrm>
            </p:contentPart>
          </mc:Choice>
          <mc:Fallback>
            <p:pic>
              <p:nvPicPr>
                <p:cNvPr id="94" name="Freihand 93">
                  <a:extLst>
                    <a:ext uri="{FF2B5EF4-FFF2-40B4-BE49-F238E27FC236}">
                      <a16:creationId xmlns:a16="http://schemas.microsoft.com/office/drawing/2014/main" id="{9042B920-BB97-49BC-83D3-DF5ED1A6598F}"/>
                    </a:ext>
                  </a:extLst>
                </p:cNvPr>
                <p:cNvPicPr/>
                <p:nvPr/>
              </p:nvPicPr>
              <p:blipFill>
                <a:blip r:embed="rId162"/>
                <a:stretch>
                  <a:fillRect/>
                </a:stretch>
              </p:blipFill>
              <p:spPr>
                <a:xfrm>
                  <a:off x="7930813" y="6004272"/>
                  <a:ext cx="430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04DCF5E2-AB05-4789-B991-502BD39BC1C9}"/>
                    </a:ext>
                  </a:extLst>
                </p14:cNvPr>
                <p14:cNvContentPartPr/>
                <p14:nvPr/>
              </p14:nvContentPartPr>
              <p14:xfrm>
                <a:off x="6726973" y="6364272"/>
                <a:ext cx="167400" cy="217440"/>
              </p14:xfrm>
            </p:contentPart>
          </mc:Choice>
          <mc:Fallback>
            <p:pic>
              <p:nvPicPr>
                <p:cNvPr id="95" name="Freihand 94">
                  <a:extLst>
                    <a:ext uri="{FF2B5EF4-FFF2-40B4-BE49-F238E27FC236}">
                      <a16:creationId xmlns:a16="http://schemas.microsoft.com/office/drawing/2014/main" id="{04DCF5E2-AB05-4789-B991-502BD39BC1C9}"/>
                    </a:ext>
                  </a:extLst>
                </p:cNvPr>
                <p:cNvPicPr/>
                <p:nvPr/>
              </p:nvPicPr>
              <p:blipFill>
                <a:blip r:embed="rId164"/>
                <a:stretch>
                  <a:fillRect/>
                </a:stretch>
              </p:blipFill>
              <p:spPr>
                <a:xfrm>
                  <a:off x="6722653" y="6359952"/>
                  <a:ext cx="176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49B27B68-1015-4AF4-9936-82BBB34BF73C}"/>
                    </a:ext>
                  </a:extLst>
                </p14:cNvPr>
                <p14:cNvContentPartPr/>
                <p14:nvPr/>
              </p14:nvContentPartPr>
              <p14:xfrm>
                <a:off x="6867013" y="6348432"/>
                <a:ext cx="367920" cy="169560"/>
              </p14:xfrm>
            </p:contentPart>
          </mc:Choice>
          <mc:Fallback>
            <p:pic>
              <p:nvPicPr>
                <p:cNvPr id="96" name="Freihand 95">
                  <a:extLst>
                    <a:ext uri="{FF2B5EF4-FFF2-40B4-BE49-F238E27FC236}">
                      <a16:creationId xmlns:a16="http://schemas.microsoft.com/office/drawing/2014/main" id="{49B27B68-1015-4AF4-9936-82BBB34BF73C}"/>
                    </a:ext>
                  </a:extLst>
                </p:cNvPr>
                <p:cNvPicPr/>
                <p:nvPr/>
              </p:nvPicPr>
              <p:blipFill>
                <a:blip r:embed="rId166"/>
                <a:stretch>
                  <a:fillRect/>
                </a:stretch>
              </p:blipFill>
              <p:spPr>
                <a:xfrm>
                  <a:off x="6862693" y="6344112"/>
                  <a:ext cx="376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Freihand 96">
                  <a:extLst>
                    <a:ext uri="{FF2B5EF4-FFF2-40B4-BE49-F238E27FC236}">
                      <a16:creationId xmlns:a16="http://schemas.microsoft.com/office/drawing/2014/main" id="{DA1F0E3E-66D3-4458-9813-08F4698FDDF0}"/>
                    </a:ext>
                  </a:extLst>
                </p14:cNvPr>
                <p14:cNvContentPartPr/>
                <p14:nvPr/>
              </p14:nvContentPartPr>
              <p14:xfrm>
                <a:off x="7230613" y="6435552"/>
                <a:ext cx="182520" cy="45000"/>
              </p14:xfrm>
            </p:contentPart>
          </mc:Choice>
          <mc:Fallback>
            <p:pic>
              <p:nvPicPr>
                <p:cNvPr id="97" name="Freihand 96">
                  <a:extLst>
                    <a:ext uri="{FF2B5EF4-FFF2-40B4-BE49-F238E27FC236}">
                      <a16:creationId xmlns:a16="http://schemas.microsoft.com/office/drawing/2014/main" id="{DA1F0E3E-66D3-4458-9813-08F4698FDDF0}"/>
                    </a:ext>
                  </a:extLst>
                </p:cNvPr>
                <p:cNvPicPr/>
                <p:nvPr/>
              </p:nvPicPr>
              <p:blipFill>
                <a:blip r:embed="rId168"/>
                <a:stretch>
                  <a:fillRect/>
                </a:stretch>
              </p:blipFill>
              <p:spPr>
                <a:xfrm>
                  <a:off x="7226293" y="6431232"/>
                  <a:ext cx="191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6A0E6559-39F3-4737-83E2-AD3A8FDC7BC7}"/>
                    </a:ext>
                  </a:extLst>
                </p14:cNvPr>
                <p14:cNvContentPartPr/>
                <p14:nvPr/>
              </p14:nvContentPartPr>
              <p14:xfrm>
                <a:off x="7592773" y="6407832"/>
                <a:ext cx="342360" cy="83520"/>
              </p14:xfrm>
            </p:contentPart>
          </mc:Choice>
          <mc:Fallback>
            <p:pic>
              <p:nvPicPr>
                <p:cNvPr id="98" name="Freihand 97">
                  <a:extLst>
                    <a:ext uri="{FF2B5EF4-FFF2-40B4-BE49-F238E27FC236}">
                      <a16:creationId xmlns:a16="http://schemas.microsoft.com/office/drawing/2014/main" id="{6A0E6559-39F3-4737-83E2-AD3A8FDC7BC7}"/>
                    </a:ext>
                  </a:extLst>
                </p:cNvPr>
                <p:cNvPicPr/>
                <p:nvPr/>
              </p:nvPicPr>
              <p:blipFill>
                <a:blip r:embed="rId170"/>
                <a:stretch>
                  <a:fillRect/>
                </a:stretch>
              </p:blipFill>
              <p:spPr>
                <a:xfrm>
                  <a:off x="7588453" y="6403512"/>
                  <a:ext cx="351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14C10774-AAEB-4EF9-8EEA-65506E4B4CDE}"/>
                    </a:ext>
                  </a:extLst>
                </p14:cNvPr>
                <p14:cNvContentPartPr/>
                <p14:nvPr/>
              </p14:nvContentPartPr>
              <p14:xfrm>
                <a:off x="7885093" y="6308112"/>
                <a:ext cx="11520" cy="23400"/>
              </p14:xfrm>
            </p:contentPart>
          </mc:Choice>
          <mc:Fallback>
            <p:pic>
              <p:nvPicPr>
                <p:cNvPr id="99" name="Freihand 98">
                  <a:extLst>
                    <a:ext uri="{FF2B5EF4-FFF2-40B4-BE49-F238E27FC236}">
                      <a16:creationId xmlns:a16="http://schemas.microsoft.com/office/drawing/2014/main" id="{14C10774-AAEB-4EF9-8EEA-65506E4B4CDE}"/>
                    </a:ext>
                  </a:extLst>
                </p:cNvPr>
                <p:cNvPicPr/>
                <p:nvPr/>
              </p:nvPicPr>
              <p:blipFill>
                <a:blip r:embed="rId172"/>
                <a:stretch>
                  <a:fillRect/>
                </a:stretch>
              </p:blipFill>
              <p:spPr>
                <a:xfrm>
                  <a:off x="7880773" y="6303792"/>
                  <a:ext cx="20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C84B6EDC-6A1B-4353-99C6-80DDC26B0A33}"/>
                    </a:ext>
                  </a:extLst>
                </p14:cNvPr>
                <p14:cNvContentPartPr/>
                <p14:nvPr/>
              </p14:nvContentPartPr>
              <p14:xfrm>
                <a:off x="7111813" y="6587832"/>
                <a:ext cx="164880" cy="129600"/>
              </p14:xfrm>
            </p:contentPart>
          </mc:Choice>
          <mc:Fallback>
            <p:pic>
              <p:nvPicPr>
                <p:cNvPr id="100" name="Freihand 99">
                  <a:extLst>
                    <a:ext uri="{FF2B5EF4-FFF2-40B4-BE49-F238E27FC236}">
                      <a16:creationId xmlns:a16="http://schemas.microsoft.com/office/drawing/2014/main" id="{C84B6EDC-6A1B-4353-99C6-80DDC26B0A33}"/>
                    </a:ext>
                  </a:extLst>
                </p:cNvPr>
                <p:cNvPicPr/>
                <p:nvPr/>
              </p:nvPicPr>
              <p:blipFill>
                <a:blip r:embed="rId174"/>
                <a:stretch>
                  <a:fillRect/>
                </a:stretch>
              </p:blipFill>
              <p:spPr>
                <a:xfrm>
                  <a:off x="7107493" y="6583512"/>
                  <a:ext cx="173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1" name="Freihand 100">
                  <a:extLst>
                    <a:ext uri="{FF2B5EF4-FFF2-40B4-BE49-F238E27FC236}">
                      <a16:creationId xmlns:a16="http://schemas.microsoft.com/office/drawing/2014/main" id="{8C08E81B-3619-455A-B9A9-5A32898ED3DC}"/>
                    </a:ext>
                  </a:extLst>
                </p14:cNvPr>
                <p14:cNvContentPartPr/>
                <p14:nvPr/>
              </p14:nvContentPartPr>
              <p14:xfrm>
                <a:off x="7119733" y="6659832"/>
                <a:ext cx="143640" cy="10440"/>
              </p14:xfrm>
            </p:contentPart>
          </mc:Choice>
          <mc:Fallback>
            <p:pic>
              <p:nvPicPr>
                <p:cNvPr id="101" name="Freihand 100">
                  <a:extLst>
                    <a:ext uri="{FF2B5EF4-FFF2-40B4-BE49-F238E27FC236}">
                      <a16:creationId xmlns:a16="http://schemas.microsoft.com/office/drawing/2014/main" id="{8C08E81B-3619-455A-B9A9-5A32898ED3DC}"/>
                    </a:ext>
                  </a:extLst>
                </p:cNvPr>
                <p:cNvPicPr/>
                <p:nvPr/>
              </p:nvPicPr>
              <p:blipFill>
                <a:blip r:embed="rId176"/>
                <a:stretch>
                  <a:fillRect/>
                </a:stretch>
              </p:blipFill>
              <p:spPr>
                <a:xfrm>
                  <a:off x="7115413" y="6655512"/>
                  <a:ext cx="152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D9F3286F-0679-44F9-A50B-72ADA6C4508E}"/>
                    </a:ext>
                  </a:extLst>
                </p14:cNvPr>
                <p14:cNvContentPartPr/>
                <p14:nvPr/>
              </p14:nvContentPartPr>
              <p14:xfrm>
                <a:off x="7290013" y="6663072"/>
                <a:ext cx="158400" cy="42840"/>
              </p14:xfrm>
            </p:contentPart>
          </mc:Choice>
          <mc:Fallback>
            <p:pic>
              <p:nvPicPr>
                <p:cNvPr id="102" name="Freihand 101">
                  <a:extLst>
                    <a:ext uri="{FF2B5EF4-FFF2-40B4-BE49-F238E27FC236}">
                      <a16:creationId xmlns:a16="http://schemas.microsoft.com/office/drawing/2014/main" id="{D9F3286F-0679-44F9-A50B-72ADA6C4508E}"/>
                    </a:ext>
                  </a:extLst>
                </p:cNvPr>
                <p:cNvPicPr/>
                <p:nvPr/>
              </p:nvPicPr>
              <p:blipFill>
                <a:blip r:embed="rId178"/>
                <a:stretch>
                  <a:fillRect/>
                </a:stretch>
              </p:blipFill>
              <p:spPr>
                <a:xfrm>
                  <a:off x="7285693" y="6658752"/>
                  <a:ext cx="167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 name="Freihand 102">
                  <a:extLst>
                    <a:ext uri="{FF2B5EF4-FFF2-40B4-BE49-F238E27FC236}">
                      <a16:creationId xmlns:a16="http://schemas.microsoft.com/office/drawing/2014/main" id="{68868C28-7EB8-4363-A630-E5ADEA932FC7}"/>
                    </a:ext>
                  </a:extLst>
                </p14:cNvPr>
                <p14:cNvContentPartPr/>
                <p14:nvPr/>
              </p14:nvContentPartPr>
              <p14:xfrm>
                <a:off x="7446613" y="6614472"/>
                <a:ext cx="102240" cy="86760"/>
              </p14:xfrm>
            </p:contentPart>
          </mc:Choice>
          <mc:Fallback>
            <p:pic>
              <p:nvPicPr>
                <p:cNvPr id="103" name="Freihand 102">
                  <a:extLst>
                    <a:ext uri="{FF2B5EF4-FFF2-40B4-BE49-F238E27FC236}">
                      <a16:creationId xmlns:a16="http://schemas.microsoft.com/office/drawing/2014/main" id="{68868C28-7EB8-4363-A630-E5ADEA932FC7}"/>
                    </a:ext>
                  </a:extLst>
                </p:cNvPr>
                <p:cNvPicPr/>
                <p:nvPr/>
              </p:nvPicPr>
              <p:blipFill>
                <a:blip r:embed="rId180"/>
                <a:stretch>
                  <a:fillRect/>
                </a:stretch>
              </p:blipFill>
              <p:spPr>
                <a:xfrm>
                  <a:off x="7442293" y="6610152"/>
                  <a:ext cx="110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4" name="Freihand 103">
                  <a:extLst>
                    <a:ext uri="{FF2B5EF4-FFF2-40B4-BE49-F238E27FC236}">
                      <a16:creationId xmlns:a16="http://schemas.microsoft.com/office/drawing/2014/main" id="{CFB4F104-2BA4-4D07-A99C-93C61769AD9C}"/>
                    </a:ext>
                  </a:extLst>
                </p14:cNvPr>
                <p14:cNvContentPartPr/>
                <p14:nvPr/>
              </p14:nvContentPartPr>
              <p14:xfrm>
                <a:off x="7595653" y="6635712"/>
                <a:ext cx="201240" cy="49680"/>
              </p14:xfrm>
            </p:contentPart>
          </mc:Choice>
          <mc:Fallback>
            <p:pic>
              <p:nvPicPr>
                <p:cNvPr id="104" name="Freihand 103">
                  <a:extLst>
                    <a:ext uri="{FF2B5EF4-FFF2-40B4-BE49-F238E27FC236}">
                      <a16:creationId xmlns:a16="http://schemas.microsoft.com/office/drawing/2014/main" id="{CFB4F104-2BA4-4D07-A99C-93C61769AD9C}"/>
                    </a:ext>
                  </a:extLst>
                </p:cNvPr>
                <p:cNvPicPr/>
                <p:nvPr/>
              </p:nvPicPr>
              <p:blipFill>
                <a:blip r:embed="rId182"/>
                <a:stretch>
                  <a:fillRect/>
                </a:stretch>
              </p:blipFill>
              <p:spPr>
                <a:xfrm>
                  <a:off x="7591333" y="6631032"/>
                  <a:ext cx="209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5" name="Freihand 104">
                  <a:extLst>
                    <a:ext uri="{FF2B5EF4-FFF2-40B4-BE49-F238E27FC236}">
                      <a16:creationId xmlns:a16="http://schemas.microsoft.com/office/drawing/2014/main" id="{008537EC-61D7-4AAE-A71E-14404541E313}"/>
                    </a:ext>
                  </a:extLst>
                </p14:cNvPr>
                <p14:cNvContentPartPr/>
                <p14:nvPr/>
              </p14:nvContentPartPr>
              <p14:xfrm>
                <a:off x="7921093" y="6610512"/>
                <a:ext cx="326880" cy="95400"/>
              </p14:xfrm>
            </p:contentPart>
          </mc:Choice>
          <mc:Fallback>
            <p:pic>
              <p:nvPicPr>
                <p:cNvPr id="105" name="Freihand 104">
                  <a:extLst>
                    <a:ext uri="{FF2B5EF4-FFF2-40B4-BE49-F238E27FC236}">
                      <a16:creationId xmlns:a16="http://schemas.microsoft.com/office/drawing/2014/main" id="{008537EC-61D7-4AAE-A71E-14404541E313}"/>
                    </a:ext>
                  </a:extLst>
                </p:cNvPr>
                <p:cNvPicPr/>
                <p:nvPr/>
              </p:nvPicPr>
              <p:blipFill>
                <a:blip r:embed="rId184"/>
                <a:stretch>
                  <a:fillRect/>
                </a:stretch>
              </p:blipFill>
              <p:spPr>
                <a:xfrm>
                  <a:off x="7916773" y="6606192"/>
                  <a:ext cx="335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6" name="Freihand 105">
                  <a:extLst>
                    <a:ext uri="{FF2B5EF4-FFF2-40B4-BE49-F238E27FC236}">
                      <a16:creationId xmlns:a16="http://schemas.microsoft.com/office/drawing/2014/main" id="{F310F9C7-29E3-4960-B3FC-520949EC92E0}"/>
                    </a:ext>
                  </a:extLst>
                </p14:cNvPr>
                <p14:cNvContentPartPr/>
                <p14:nvPr/>
              </p14:nvContentPartPr>
              <p14:xfrm>
                <a:off x="8233933" y="6550032"/>
                <a:ext cx="51480" cy="41040"/>
              </p14:xfrm>
            </p:contentPart>
          </mc:Choice>
          <mc:Fallback>
            <p:pic>
              <p:nvPicPr>
                <p:cNvPr id="106" name="Freihand 105">
                  <a:extLst>
                    <a:ext uri="{FF2B5EF4-FFF2-40B4-BE49-F238E27FC236}">
                      <a16:creationId xmlns:a16="http://schemas.microsoft.com/office/drawing/2014/main" id="{F310F9C7-29E3-4960-B3FC-520949EC92E0}"/>
                    </a:ext>
                  </a:extLst>
                </p:cNvPr>
                <p:cNvPicPr/>
                <p:nvPr/>
              </p:nvPicPr>
              <p:blipFill>
                <a:blip r:embed="rId186"/>
                <a:stretch>
                  <a:fillRect/>
                </a:stretch>
              </p:blipFill>
              <p:spPr>
                <a:xfrm>
                  <a:off x="8229613" y="6545712"/>
                  <a:ext cx="60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7" name="Freihand 106">
                  <a:extLst>
                    <a:ext uri="{FF2B5EF4-FFF2-40B4-BE49-F238E27FC236}">
                      <a16:creationId xmlns:a16="http://schemas.microsoft.com/office/drawing/2014/main" id="{CC794067-BD6B-4C1E-8222-582044E6A11D}"/>
                    </a:ext>
                  </a:extLst>
                </p14:cNvPr>
                <p14:cNvContentPartPr/>
                <p14:nvPr/>
              </p14:nvContentPartPr>
              <p14:xfrm>
                <a:off x="8274253" y="6560832"/>
                <a:ext cx="259560" cy="124920"/>
              </p14:xfrm>
            </p:contentPart>
          </mc:Choice>
          <mc:Fallback>
            <p:pic>
              <p:nvPicPr>
                <p:cNvPr id="107" name="Freihand 106">
                  <a:extLst>
                    <a:ext uri="{FF2B5EF4-FFF2-40B4-BE49-F238E27FC236}">
                      <a16:creationId xmlns:a16="http://schemas.microsoft.com/office/drawing/2014/main" id="{CC794067-BD6B-4C1E-8222-582044E6A11D}"/>
                    </a:ext>
                  </a:extLst>
                </p:cNvPr>
                <p:cNvPicPr/>
                <p:nvPr/>
              </p:nvPicPr>
              <p:blipFill>
                <a:blip r:embed="rId188"/>
                <a:stretch>
                  <a:fillRect/>
                </a:stretch>
              </p:blipFill>
              <p:spPr>
                <a:xfrm>
                  <a:off x="8269933" y="6556512"/>
                  <a:ext cx="268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8" name="Freihand 107">
                  <a:extLst>
                    <a:ext uri="{FF2B5EF4-FFF2-40B4-BE49-F238E27FC236}">
                      <a16:creationId xmlns:a16="http://schemas.microsoft.com/office/drawing/2014/main" id="{923842CE-54B6-49C7-B6A1-E28556E573D8}"/>
                    </a:ext>
                  </a:extLst>
                </p14:cNvPr>
                <p14:cNvContentPartPr/>
                <p14:nvPr/>
              </p14:nvContentPartPr>
              <p14:xfrm>
                <a:off x="8524453" y="6482712"/>
                <a:ext cx="12960" cy="233280"/>
              </p14:xfrm>
            </p:contentPart>
          </mc:Choice>
          <mc:Fallback>
            <p:pic>
              <p:nvPicPr>
                <p:cNvPr id="108" name="Freihand 107">
                  <a:extLst>
                    <a:ext uri="{FF2B5EF4-FFF2-40B4-BE49-F238E27FC236}">
                      <a16:creationId xmlns:a16="http://schemas.microsoft.com/office/drawing/2014/main" id="{923842CE-54B6-49C7-B6A1-E28556E573D8}"/>
                    </a:ext>
                  </a:extLst>
                </p:cNvPr>
                <p:cNvPicPr/>
                <p:nvPr/>
              </p:nvPicPr>
              <p:blipFill>
                <a:blip r:embed="rId190"/>
                <a:stretch>
                  <a:fillRect/>
                </a:stretch>
              </p:blipFill>
              <p:spPr>
                <a:xfrm>
                  <a:off x="8520133" y="6478392"/>
                  <a:ext cx="21600" cy="24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83AAE5F6-5513-4998-A518-A5A4717EF0C7}"/>
                  </a:ext>
                </a:extLst>
              </p14:cNvPr>
              <p14:cNvContentPartPr/>
              <p14:nvPr/>
            </p14:nvContentPartPr>
            <p14:xfrm>
              <a:off x="414373" y="5619432"/>
              <a:ext cx="2250000" cy="643320"/>
            </p14:xfrm>
          </p:contentPart>
        </mc:Choice>
        <mc:Fallback>
          <p:pic>
            <p:nvPicPr>
              <p:cNvPr id="110" name="Freihand 109">
                <a:extLst>
                  <a:ext uri="{FF2B5EF4-FFF2-40B4-BE49-F238E27FC236}">
                    <a16:creationId xmlns:a16="http://schemas.microsoft.com/office/drawing/2014/main" id="{83AAE5F6-5513-4998-A518-A5A4717EF0C7}"/>
                  </a:ext>
                </a:extLst>
              </p:cNvPr>
              <p:cNvPicPr/>
              <p:nvPr/>
            </p:nvPicPr>
            <p:blipFill>
              <a:blip r:embed="rId192"/>
              <a:stretch>
                <a:fillRect/>
              </a:stretch>
            </p:blipFill>
            <p:spPr>
              <a:xfrm>
                <a:off x="410053" y="5615112"/>
                <a:ext cx="2258640" cy="651960"/>
              </a:xfrm>
              <a:prstGeom prst="rect">
                <a:avLst/>
              </a:prstGeom>
            </p:spPr>
          </p:pic>
        </mc:Fallback>
      </mc:AlternateContent>
    </p:spTree>
    <p:extLst>
      <p:ext uri="{BB962C8B-B14F-4D97-AF65-F5344CB8AC3E}">
        <p14:creationId xmlns:p14="http://schemas.microsoft.com/office/powerpoint/2010/main" val="57108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0C67B23-4470-44F8-B338-A5FD6EFAB242}"/>
              </a:ext>
            </a:extLst>
          </p:cNvPr>
          <p:cNvPicPr>
            <a:picLocks noChangeAspect="1"/>
          </p:cNvPicPr>
          <p:nvPr/>
        </p:nvPicPr>
        <p:blipFill>
          <a:blip r:embed="rId3"/>
          <a:stretch>
            <a:fillRect/>
          </a:stretch>
        </p:blipFill>
        <p:spPr>
          <a:xfrm>
            <a:off x="486996" y="861510"/>
            <a:ext cx="7598011" cy="552317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8C8AFB0-E91D-4F1D-99FC-F6E9A6019851}"/>
                  </a:ext>
                </a:extLst>
              </p14:cNvPr>
              <p14:cNvContentPartPr/>
              <p14:nvPr/>
            </p14:nvContentPartPr>
            <p14:xfrm>
              <a:off x="4194013" y="5939832"/>
              <a:ext cx="1820160" cy="426240"/>
            </p14:xfrm>
          </p:contentPart>
        </mc:Choice>
        <mc:Fallback>
          <p:pic>
            <p:nvPicPr>
              <p:cNvPr id="3" name="Freihand 2">
                <a:extLst>
                  <a:ext uri="{FF2B5EF4-FFF2-40B4-BE49-F238E27FC236}">
                    <a16:creationId xmlns:a16="http://schemas.microsoft.com/office/drawing/2014/main" id="{48C8AFB0-E91D-4F1D-99FC-F6E9A6019851}"/>
                  </a:ext>
                </a:extLst>
              </p:cNvPr>
              <p:cNvPicPr/>
              <p:nvPr/>
            </p:nvPicPr>
            <p:blipFill>
              <a:blip r:embed="rId5"/>
              <a:stretch>
                <a:fillRect/>
              </a:stretch>
            </p:blipFill>
            <p:spPr>
              <a:xfrm>
                <a:off x="4189693" y="5935512"/>
                <a:ext cx="1828800" cy="434880"/>
              </a:xfrm>
              <a:prstGeom prst="rect">
                <a:avLst/>
              </a:prstGeom>
            </p:spPr>
          </p:pic>
        </mc:Fallback>
      </mc:AlternateContent>
      <p:grpSp>
        <p:nvGrpSpPr>
          <p:cNvPr id="31" name="Gruppieren 30">
            <a:extLst>
              <a:ext uri="{FF2B5EF4-FFF2-40B4-BE49-F238E27FC236}">
                <a16:creationId xmlns:a16="http://schemas.microsoft.com/office/drawing/2014/main" id="{22283811-558D-4F8B-A61E-4E23A7ED756C}"/>
              </a:ext>
            </a:extLst>
          </p:cNvPr>
          <p:cNvGrpSpPr/>
          <p:nvPr/>
        </p:nvGrpSpPr>
        <p:grpSpPr>
          <a:xfrm>
            <a:off x="5702053" y="5912112"/>
            <a:ext cx="2795400" cy="758520"/>
            <a:chOff x="5702053" y="5912112"/>
            <a:chExt cx="2795400" cy="75852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B099262-7360-4B00-B5FF-68938D3E9270}"/>
                    </a:ext>
                  </a:extLst>
                </p14:cNvPr>
                <p14:cNvContentPartPr/>
                <p14:nvPr/>
              </p14:nvContentPartPr>
              <p14:xfrm>
                <a:off x="5811493" y="6094272"/>
                <a:ext cx="322920" cy="56160"/>
              </p14:xfrm>
            </p:contentPart>
          </mc:Choice>
          <mc:Fallback>
            <p:pic>
              <p:nvPicPr>
                <p:cNvPr id="4" name="Freihand 3">
                  <a:extLst>
                    <a:ext uri="{FF2B5EF4-FFF2-40B4-BE49-F238E27FC236}">
                      <a16:creationId xmlns:a16="http://schemas.microsoft.com/office/drawing/2014/main" id="{2B099262-7360-4B00-B5FF-68938D3E9270}"/>
                    </a:ext>
                  </a:extLst>
                </p:cNvPr>
                <p:cNvPicPr/>
                <p:nvPr/>
              </p:nvPicPr>
              <p:blipFill>
                <a:blip r:embed="rId7"/>
                <a:stretch>
                  <a:fillRect/>
                </a:stretch>
              </p:blipFill>
              <p:spPr>
                <a:xfrm>
                  <a:off x="5807173" y="6089952"/>
                  <a:ext cx="331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EB792E4-1ABD-4687-88BD-59D30F9DE455}"/>
                    </a:ext>
                  </a:extLst>
                </p14:cNvPr>
                <p14:cNvContentPartPr/>
                <p14:nvPr/>
              </p14:nvContentPartPr>
              <p14:xfrm>
                <a:off x="5702053" y="6048552"/>
                <a:ext cx="252720" cy="147600"/>
              </p14:xfrm>
            </p:contentPart>
          </mc:Choice>
          <mc:Fallback>
            <p:pic>
              <p:nvPicPr>
                <p:cNvPr id="5" name="Freihand 4">
                  <a:extLst>
                    <a:ext uri="{FF2B5EF4-FFF2-40B4-BE49-F238E27FC236}">
                      <a16:creationId xmlns:a16="http://schemas.microsoft.com/office/drawing/2014/main" id="{BEB792E4-1ABD-4687-88BD-59D30F9DE455}"/>
                    </a:ext>
                  </a:extLst>
                </p:cNvPr>
                <p:cNvPicPr/>
                <p:nvPr/>
              </p:nvPicPr>
              <p:blipFill>
                <a:blip r:embed="rId9"/>
                <a:stretch>
                  <a:fillRect/>
                </a:stretch>
              </p:blipFill>
              <p:spPr>
                <a:xfrm>
                  <a:off x="5697733" y="6044232"/>
                  <a:ext cx="261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5A74009A-2EEF-4167-9FD0-40B70D09AD79}"/>
                    </a:ext>
                  </a:extLst>
                </p14:cNvPr>
                <p14:cNvContentPartPr/>
                <p14:nvPr/>
              </p14:nvContentPartPr>
              <p14:xfrm>
                <a:off x="6284893" y="5954232"/>
                <a:ext cx="174600" cy="206280"/>
              </p14:xfrm>
            </p:contentPart>
          </mc:Choice>
          <mc:Fallback>
            <p:pic>
              <p:nvPicPr>
                <p:cNvPr id="8" name="Freihand 7">
                  <a:extLst>
                    <a:ext uri="{FF2B5EF4-FFF2-40B4-BE49-F238E27FC236}">
                      <a16:creationId xmlns:a16="http://schemas.microsoft.com/office/drawing/2014/main" id="{5A74009A-2EEF-4167-9FD0-40B70D09AD79}"/>
                    </a:ext>
                  </a:extLst>
                </p:cNvPr>
                <p:cNvPicPr/>
                <p:nvPr/>
              </p:nvPicPr>
              <p:blipFill>
                <a:blip r:embed="rId11"/>
                <a:stretch>
                  <a:fillRect/>
                </a:stretch>
              </p:blipFill>
              <p:spPr>
                <a:xfrm>
                  <a:off x="6280573" y="5949912"/>
                  <a:ext cx="183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32FF537-01ED-4B10-80BF-486C514E9DCA}"/>
                    </a:ext>
                  </a:extLst>
                </p14:cNvPr>
                <p14:cNvContentPartPr/>
                <p14:nvPr/>
              </p14:nvContentPartPr>
              <p14:xfrm>
                <a:off x="6367333" y="6021912"/>
                <a:ext cx="464400" cy="121320"/>
              </p14:xfrm>
            </p:contentPart>
          </mc:Choice>
          <mc:Fallback>
            <p:pic>
              <p:nvPicPr>
                <p:cNvPr id="9" name="Freihand 8">
                  <a:extLst>
                    <a:ext uri="{FF2B5EF4-FFF2-40B4-BE49-F238E27FC236}">
                      <a16:creationId xmlns:a16="http://schemas.microsoft.com/office/drawing/2014/main" id="{932FF537-01ED-4B10-80BF-486C514E9DCA}"/>
                    </a:ext>
                  </a:extLst>
                </p:cNvPr>
                <p:cNvPicPr/>
                <p:nvPr/>
              </p:nvPicPr>
              <p:blipFill>
                <a:blip r:embed="rId13"/>
                <a:stretch>
                  <a:fillRect/>
                </a:stretch>
              </p:blipFill>
              <p:spPr>
                <a:xfrm>
                  <a:off x="6363013" y="6017592"/>
                  <a:ext cx="473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9C26B71A-2CB9-4494-824D-7B23A5F8E083}"/>
                    </a:ext>
                  </a:extLst>
                </p14:cNvPr>
                <p14:cNvContentPartPr/>
                <p14:nvPr/>
              </p14:nvContentPartPr>
              <p14:xfrm>
                <a:off x="6702133" y="6050352"/>
                <a:ext cx="144720" cy="27360"/>
              </p14:xfrm>
            </p:contentPart>
          </mc:Choice>
          <mc:Fallback>
            <p:pic>
              <p:nvPicPr>
                <p:cNvPr id="10" name="Freihand 9">
                  <a:extLst>
                    <a:ext uri="{FF2B5EF4-FFF2-40B4-BE49-F238E27FC236}">
                      <a16:creationId xmlns:a16="http://schemas.microsoft.com/office/drawing/2014/main" id="{9C26B71A-2CB9-4494-824D-7B23A5F8E083}"/>
                    </a:ext>
                  </a:extLst>
                </p:cNvPr>
                <p:cNvPicPr/>
                <p:nvPr/>
              </p:nvPicPr>
              <p:blipFill>
                <a:blip r:embed="rId15"/>
                <a:stretch>
                  <a:fillRect/>
                </a:stretch>
              </p:blipFill>
              <p:spPr>
                <a:xfrm>
                  <a:off x="6697813" y="6046032"/>
                  <a:ext cx="153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ACD61C6D-828E-4D2C-A4C6-A35C3F704440}"/>
                    </a:ext>
                  </a:extLst>
                </p14:cNvPr>
                <p14:cNvContentPartPr/>
                <p14:nvPr/>
              </p14:nvContentPartPr>
              <p14:xfrm>
                <a:off x="6850453" y="5917152"/>
                <a:ext cx="181080" cy="210960"/>
              </p14:xfrm>
            </p:contentPart>
          </mc:Choice>
          <mc:Fallback>
            <p:pic>
              <p:nvPicPr>
                <p:cNvPr id="12" name="Freihand 11">
                  <a:extLst>
                    <a:ext uri="{FF2B5EF4-FFF2-40B4-BE49-F238E27FC236}">
                      <a16:creationId xmlns:a16="http://schemas.microsoft.com/office/drawing/2014/main" id="{ACD61C6D-828E-4D2C-A4C6-A35C3F704440}"/>
                    </a:ext>
                  </a:extLst>
                </p:cNvPr>
                <p:cNvPicPr/>
                <p:nvPr/>
              </p:nvPicPr>
              <p:blipFill>
                <a:blip r:embed="rId17"/>
                <a:stretch>
                  <a:fillRect/>
                </a:stretch>
              </p:blipFill>
              <p:spPr>
                <a:xfrm>
                  <a:off x="6846133" y="5912832"/>
                  <a:ext cx="1897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D4598A87-FA43-4FF3-97FD-1A24A2F7888C}"/>
                    </a:ext>
                  </a:extLst>
                </p14:cNvPr>
                <p14:cNvContentPartPr/>
                <p14:nvPr/>
              </p14:nvContentPartPr>
              <p14:xfrm>
                <a:off x="6997693" y="5935152"/>
                <a:ext cx="110880" cy="138600"/>
              </p14:xfrm>
            </p:contentPart>
          </mc:Choice>
          <mc:Fallback>
            <p:pic>
              <p:nvPicPr>
                <p:cNvPr id="13" name="Freihand 12">
                  <a:extLst>
                    <a:ext uri="{FF2B5EF4-FFF2-40B4-BE49-F238E27FC236}">
                      <a16:creationId xmlns:a16="http://schemas.microsoft.com/office/drawing/2014/main" id="{D4598A87-FA43-4FF3-97FD-1A24A2F7888C}"/>
                    </a:ext>
                  </a:extLst>
                </p:cNvPr>
                <p:cNvPicPr/>
                <p:nvPr/>
              </p:nvPicPr>
              <p:blipFill>
                <a:blip r:embed="rId19"/>
                <a:stretch>
                  <a:fillRect/>
                </a:stretch>
              </p:blipFill>
              <p:spPr>
                <a:xfrm>
                  <a:off x="6993373" y="5930832"/>
                  <a:ext cx="119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DAD3F0B0-AF9B-4BD3-85B0-118D101AECD7}"/>
                    </a:ext>
                  </a:extLst>
                </p14:cNvPr>
                <p14:cNvContentPartPr/>
                <p14:nvPr/>
              </p14:nvContentPartPr>
              <p14:xfrm>
                <a:off x="7123693" y="5912112"/>
                <a:ext cx="134640" cy="152280"/>
              </p14:xfrm>
            </p:contentPart>
          </mc:Choice>
          <mc:Fallback>
            <p:pic>
              <p:nvPicPr>
                <p:cNvPr id="14" name="Freihand 13">
                  <a:extLst>
                    <a:ext uri="{FF2B5EF4-FFF2-40B4-BE49-F238E27FC236}">
                      <a16:creationId xmlns:a16="http://schemas.microsoft.com/office/drawing/2014/main" id="{DAD3F0B0-AF9B-4BD3-85B0-118D101AECD7}"/>
                    </a:ext>
                  </a:extLst>
                </p:cNvPr>
                <p:cNvPicPr/>
                <p:nvPr/>
              </p:nvPicPr>
              <p:blipFill>
                <a:blip r:embed="rId21"/>
                <a:stretch>
                  <a:fillRect/>
                </a:stretch>
              </p:blipFill>
              <p:spPr>
                <a:xfrm>
                  <a:off x="7119373" y="5907792"/>
                  <a:ext cx="143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F18F8BF3-ABCF-445F-A407-FA9BDCF4FDBE}"/>
                    </a:ext>
                  </a:extLst>
                </p14:cNvPr>
                <p14:cNvContentPartPr/>
                <p14:nvPr/>
              </p14:nvContentPartPr>
              <p14:xfrm>
                <a:off x="7261933" y="5945952"/>
                <a:ext cx="223200" cy="196560"/>
              </p14:xfrm>
            </p:contentPart>
          </mc:Choice>
          <mc:Fallback>
            <p:pic>
              <p:nvPicPr>
                <p:cNvPr id="15" name="Freihand 14">
                  <a:extLst>
                    <a:ext uri="{FF2B5EF4-FFF2-40B4-BE49-F238E27FC236}">
                      <a16:creationId xmlns:a16="http://schemas.microsoft.com/office/drawing/2014/main" id="{F18F8BF3-ABCF-445F-A407-FA9BDCF4FDBE}"/>
                    </a:ext>
                  </a:extLst>
                </p:cNvPr>
                <p:cNvPicPr/>
                <p:nvPr/>
              </p:nvPicPr>
              <p:blipFill>
                <a:blip r:embed="rId23"/>
                <a:stretch>
                  <a:fillRect/>
                </a:stretch>
              </p:blipFill>
              <p:spPr>
                <a:xfrm>
                  <a:off x="7257613" y="5941632"/>
                  <a:ext cx="2318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0233DBEC-4415-47D4-935C-5905E31D1DC2}"/>
                    </a:ext>
                  </a:extLst>
                </p14:cNvPr>
                <p14:cNvContentPartPr/>
                <p14:nvPr/>
              </p14:nvContentPartPr>
              <p14:xfrm>
                <a:off x="6527173" y="6334392"/>
                <a:ext cx="40680" cy="194040"/>
              </p14:xfrm>
            </p:contentPart>
          </mc:Choice>
          <mc:Fallback>
            <p:pic>
              <p:nvPicPr>
                <p:cNvPr id="16" name="Freihand 15">
                  <a:extLst>
                    <a:ext uri="{FF2B5EF4-FFF2-40B4-BE49-F238E27FC236}">
                      <a16:creationId xmlns:a16="http://schemas.microsoft.com/office/drawing/2014/main" id="{0233DBEC-4415-47D4-935C-5905E31D1DC2}"/>
                    </a:ext>
                  </a:extLst>
                </p:cNvPr>
                <p:cNvPicPr/>
                <p:nvPr/>
              </p:nvPicPr>
              <p:blipFill>
                <a:blip r:embed="rId25"/>
                <a:stretch>
                  <a:fillRect/>
                </a:stretch>
              </p:blipFill>
              <p:spPr>
                <a:xfrm>
                  <a:off x="6522853" y="6330072"/>
                  <a:ext cx="49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4FDB6188-380C-4F65-8263-80336B616EBC}"/>
                    </a:ext>
                  </a:extLst>
                </p14:cNvPr>
                <p14:cNvContentPartPr/>
                <p14:nvPr/>
              </p14:nvContentPartPr>
              <p14:xfrm>
                <a:off x="6430693" y="6426912"/>
                <a:ext cx="248040" cy="80640"/>
              </p14:xfrm>
            </p:contentPart>
          </mc:Choice>
          <mc:Fallback>
            <p:pic>
              <p:nvPicPr>
                <p:cNvPr id="17" name="Freihand 16">
                  <a:extLst>
                    <a:ext uri="{FF2B5EF4-FFF2-40B4-BE49-F238E27FC236}">
                      <a16:creationId xmlns:a16="http://schemas.microsoft.com/office/drawing/2014/main" id="{4FDB6188-380C-4F65-8263-80336B616EBC}"/>
                    </a:ext>
                  </a:extLst>
                </p:cNvPr>
                <p:cNvPicPr/>
                <p:nvPr/>
              </p:nvPicPr>
              <p:blipFill>
                <a:blip r:embed="rId27"/>
                <a:stretch>
                  <a:fillRect/>
                </a:stretch>
              </p:blipFill>
              <p:spPr>
                <a:xfrm>
                  <a:off x="6426373" y="6422592"/>
                  <a:ext cx="256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5D47AE65-8294-4457-BF2B-ED59067E52C0}"/>
                    </a:ext>
                  </a:extLst>
                </p14:cNvPr>
                <p14:cNvContentPartPr/>
                <p14:nvPr/>
              </p14:nvContentPartPr>
              <p14:xfrm>
                <a:off x="6441493" y="6355272"/>
                <a:ext cx="357480" cy="115560"/>
              </p14:xfrm>
            </p:contentPart>
          </mc:Choice>
          <mc:Fallback>
            <p:pic>
              <p:nvPicPr>
                <p:cNvPr id="18" name="Freihand 17">
                  <a:extLst>
                    <a:ext uri="{FF2B5EF4-FFF2-40B4-BE49-F238E27FC236}">
                      <a16:creationId xmlns:a16="http://schemas.microsoft.com/office/drawing/2014/main" id="{5D47AE65-8294-4457-BF2B-ED59067E52C0}"/>
                    </a:ext>
                  </a:extLst>
                </p:cNvPr>
                <p:cNvPicPr/>
                <p:nvPr/>
              </p:nvPicPr>
              <p:blipFill>
                <a:blip r:embed="rId29"/>
                <a:stretch>
                  <a:fillRect/>
                </a:stretch>
              </p:blipFill>
              <p:spPr>
                <a:xfrm>
                  <a:off x="6437173" y="6350952"/>
                  <a:ext cx="366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F22E0D79-9F00-4139-B0A2-BD1AABE432C2}"/>
                    </a:ext>
                  </a:extLst>
                </p14:cNvPr>
                <p14:cNvContentPartPr/>
                <p14:nvPr/>
              </p14:nvContentPartPr>
              <p14:xfrm>
                <a:off x="6839293" y="6284712"/>
                <a:ext cx="241560" cy="189000"/>
              </p14:xfrm>
            </p:contentPart>
          </mc:Choice>
          <mc:Fallback>
            <p:pic>
              <p:nvPicPr>
                <p:cNvPr id="19" name="Freihand 18">
                  <a:extLst>
                    <a:ext uri="{FF2B5EF4-FFF2-40B4-BE49-F238E27FC236}">
                      <a16:creationId xmlns:a16="http://schemas.microsoft.com/office/drawing/2014/main" id="{F22E0D79-9F00-4139-B0A2-BD1AABE432C2}"/>
                    </a:ext>
                  </a:extLst>
                </p:cNvPr>
                <p:cNvPicPr/>
                <p:nvPr/>
              </p:nvPicPr>
              <p:blipFill>
                <a:blip r:embed="rId31"/>
                <a:stretch>
                  <a:fillRect/>
                </a:stretch>
              </p:blipFill>
              <p:spPr>
                <a:xfrm>
                  <a:off x="6834973" y="6280392"/>
                  <a:ext cx="250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702735C2-4B0F-4288-8C69-6019018ED632}"/>
                    </a:ext>
                  </a:extLst>
                </p14:cNvPr>
                <p14:cNvContentPartPr/>
                <p14:nvPr/>
              </p14:nvContentPartPr>
              <p14:xfrm>
                <a:off x="7044133" y="6241152"/>
                <a:ext cx="138240" cy="185400"/>
              </p14:xfrm>
            </p:contentPart>
          </mc:Choice>
          <mc:Fallback>
            <p:pic>
              <p:nvPicPr>
                <p:cNvPr id="20" name="Freihand 19">
                  <a:extLst>
                    <a:ext uri="{FF2B5EF4-FFF2-40B4-BE49-F238E27FC236}">
                      <a16:creationId xmlns:a16="http://schemas.microsoft.com/office/drawing/2014/main" id="{702735C2-4B0F-4288-8C69-6019018ED632}"/>
                    </a:ext>
                  </a:extLst>
                </p:cNvPr>
                <p:cNvPicPr/>
                <p:nvPr/>
              </p:nvPicPr>
              <p:blipFill>
                <a:blip r:embed="rId33"/>
                <a:stretch>
                  <a:fillRect/>
                </a:stretch>
              </p:blipFill>
              <p:spPr>
                <a:xfrm>
                  <a:off x="7039813" y="6236832"/>
                  <a:ext cx="146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A090FFED-8435-4C74-BF13-5B68E67A38E3}"/>
                    </a:ext>
                  </a:extLst>
                </p14:cNvPr>
                <p14:cNvContentPartPr/>
                <p14:nvPr/>
              </p14:nvContentPartPr>
              <p14:xfrm>
                <a:off x="7195333" y="6336912"/>
                <a:ext cx="181080" cy="56880"/>
              </p14:xfrm>
            </p:contentPart>
          </mc:Choice>
          <mc:Fallback>
            <p:pic>
              <p:nvPicPr>
                <p:cNvPr id="21" name="Freihand 20">
                  <a:extLst>
                    <a:ext uri="{FF2B5EF4-FFF2-40B4-BE49-F238E27FC236}">
                      <a16:creationId xmlns:a16="http://schemas.microsoft.com/office/drawing/2014/main" id="{A090FFED-8435-4C74-BF13-5B68E67A38E3}"/>
                    </a:ext>
                  </a:extLst>
                </p:cNvPr>
                <p:cNvPicPr/>
                <p:nvPr/>
              </p:nvPicPr>
              <p:blipFill>
                <a:blip r:embed="rId35"/>
                <a:stretch>
                  <a:fillRect/>
                </a:stretch>
              </p:blipFill>
              <p:spPr>
                <a:xfrm>
                  <a:off x="7191013" y="6332592"/>
                  <a:ext cx="189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1DC67F58-647B-4390-ADC7-B9DDB894451C}"/>
                    </a:ext>
                  </a:extLst>
                </p14:cNvPr>
                <p14:cNvContentPartPr/>
                <p14:nvPr/>
              </p14:nvContentPartPr>
              <p14:xfrm>
                <a:off x="7396573" y="6240792"/>
                <a:ext cx="132480" cy="128880"/>
              </p14:xfrm>
            </p:contentPart>
          </mc:Choice>
          <mc:Fallback>
            <p:pic>
              <p:nvPicPr>
                <p:cNvPr id="22" name="Freihand 21">
                  <a:extLst>
                    <a:ext uri="{FF2B5EF4-FFF2-40B4-BE49-F238E27FC236}">
                      <a16:creationId xmlns:a16="http://schemas.microsoft.com/office/drawing/2014/main" id="{1DC67F58-647B-4390-ADC7-B9DDB894451C}"/>
                    </a:ext>
                  </a:extLst>
                </p:cNvPr>
                <p:cNvPicPr/>
                <p:nvPr/>
              </p:nvPicPr>
              <p:blipFill>
                <a:blip r:embed="rId37"/>
                <a:stretch>
                  <a:fillRect/>
                </a:stretch>
              </p:blipFill>
              <p:spPr>
                <a:xfrm>
                  <a:off x="7392253" y="6236472"/>
                  <a:ext cx="141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8DF5E047-47A5-4F92-A729-91DE3CF98E7B}"/>
                    </a:ext>
                  </a:extLst>
                </p14:cNvPr>
                <p14:cNvContentPartPr/>
                <p14:nvPr/>
              </p14:nvContentPartPr>
              <p14:xfrm>
                <a:off x="7455613" y="6340872"/>
                <a:ext cx="72360" cy="16920"/>
              </p14:xfrm>
            </p:contentPart>
          </mc:Choice>
          <mc:Fallback>
            <p:pic>
              <p:nvPicPr>
                <p:cNvPr id="23" name="Freihand 22">
                  <a:extLst>
                    <a:ext uri="{FF2B5EF4-FFF2-40B4-BE49-F238E27FC236}">
                      <a16:creationId xmlns:a16="http://schemas.microsoft.com/office/drawing/2014/main" id="{8DF5E047-47A5-4F92-A729-91DE3CF98E7B}"/>
                    </a:ext>
                  </a:extLst>
                </p:cNvPr>
                <p:cNvPicPr/>
                <p:nvPr/>
              </p:nvPicPr>
              <p:blipFill>
                <a:blip r:embed="rId39"/>
                <a:stretch>
                  <a:fillRect/>
                </a:stretch>
              </p:blipFill>
              <p:spPr>
                <a:xfrm>
                  <a:off x="7451293" y="6336552"/>
                  <a:ext cx="81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FC270A60-048D-40F8-A656-E0A2102B3BD0}"/>
                    </a:ext>
                  </a:extLst>
                </p14:cNvPr>
                <p14:cNvContentPartPr/>
                <p14:nvPr/>
              </p14:nvContentPartPr>
              <p14:xfrm>
                <a:off x="7520053" y="6305232"/>
                <a:ext cx="242280" cy="64080"/>
              </p14:xfrm>
            </p:contentPart>
          </mc:Choice>
          <mc:Fallback>
            <p:pic>
              <p:nvPicPr>
                <p:cNvPr id="24" name="Freihand 23">
                  <a:extLst>
                    <a:ext uri="{FF2B5EF4-FFF2-40B4-BE49-F238E27FC236}">
                      <a16:creationId xmlns:a16="http://schemas.microsoft.com/office/drawing/2014/main" id="{FC270A60-048D-40F8-A656-E0A2102B3BD0}"/>
                    </a:ext>
                  </a:extLst>
                </p:cNvPr>
                <p:cNvPicPr/>
                <p:nvPr/>
              </p:nvPicPr>
              <p:blipFill>
                <a:blip r:embed="rId41"/>
                <a:stretch>
                  <a:fillRect/>
                </a:stretch>
              </p:blipFill>
              <p:spPr>
                <a:xfrm>
                  <a:off x="7515733" y="6300912"/>
                  <a:ext cx="250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F853F990-91CF-4809-AA7E-968FE4C773E8}"/>
                    </a:ext>
                  </a:extLst>
                </p14:cNvPr>
                <p14:cNvContentPartPr/>
                <p14:nvPr/>
              </p14:nvContentPartPr>
              <p14:xfrm>
                <a:off x="7789333" y="6290832"/>
                <a:ext cx="170640" cy="91080"/>
              </p14:xfrm>
            </p:contentPart>
          </mc:Choice>
          <mc:Fallback>
            <p:pic>
              <p:nvPicPr>
                <p:cNvPr id="25" name="Freihand 24">
                  <a:extLst>
                    <a:ext uri="{FF2B5EF4-FFF2-40B4-BE49-F238E27FC236}">
                      <a16:creationId xmlns:a16="http://schemas.microsoft.com/office/drawing/2014/main" id="{F853F990-91CF-4809-AA7E-968FE4C773E8}"/>
                    </a:ext>
                  </a:extLst>
                </p:cNvPr>
                <p:cNvPicPr/>
                <p:nvPr/>
              </p:nvPicPr>
              <p:blipFill>
                <a:blip r:embed="rId43"/>
                <a:stretch>
                  <a:fillRect/>
                </a:stretch>
              </p:blipFill>
              <p:spPr>
                <a:xfrm>
                  <a:off x="7785013" y="6286512"/>
                  <a:ext cx="179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7C10024D-C369-4B4D-AD89-92548FDE2555}"/>
                    </a:ext>
                  </a:extLst>
                </p14:cNvPr>
                <p14:cNvContentPartPr/>
                <p14:nvPr/>
              </p14:nvContentPartPr>
              <p14:xfrm>
                <a:off x="7824973" y="6316032"/>
                <a:ext cx="153000" cy="15120"/>
              </p14:xfrm>
            </p:contentPart>
          </mc:Choice>
          <mc:Fallback>
            <p:pic>
              <p:nvPicPr>
                <p:cNvPr id="26" name="Freihand 25">
                  <a:extLst>
                    <a:ext uri="{FF2B5EF4-FFF2-40B4-BE49-F238E27FC236}">
                      <a16:creationId xmlns:a16="http://schemas.microsoft.com/office/drawing/2014/main" id="{7C10024D-C369-4B4D-AD89-92548FDE2555}"/>
                    </a:ext>
                  </a:extLst>
                </p:cNvPr>
                <p:cNvPicPr/>
                <p:nvPr/>
              </p:nvPicPr>
              <p:blipFill>
                <a:blip r:embed="rId45"/>
                <a:stretch>
                  <a:fillRect/>
                </a:stretch>
              </p:blipFill>
              <p:spPr>
                <a:xfrm>
                  <a:off x="7820653" y="6311712"/>
                  <a:ext cx="161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B60A097F-60A6-4CA6-AA95-F78CF6FD89CD}"/>
                    </a:ext>
                  </a:extLst>
                </p14:cNvPr>
                <p14:cNvContentPartPr/>
                <p14:nvPr/>
              </p14:nvContentPartPr>
              <p14:xfrm>
                <a:off x="7972573" y="6294432"/>
                <a:ext cx="166680" cy="55080"/>
              </p14:xfrm>
            </p:contentPart>
          </mc:Choice>
          <mc:Fallback>
            <p:pic>
              <p:nvPicPr>
                <p:cNvPr id="27" name="Freihand 26">
                  <a:extLst>
                    <a:ext uri="{FF2B5EF4-FFF2-40B4-BE49-F238E27FC236}">
                      <a16:creationId xmlns:a16="http://schemas.microsoft.com/office/drawing/2014/main" id="{B60A097F-60A6-4CA6-AA95-F78CF6FD89CD}"/>
                    </a:ext>
                  </a:extLst>
                </p:cNvPr>
                <p:cNvPicPr/>
                <p:nvPr/>
              </p:nvPicPr>
              <p:blipFill>
                <a:blip r:embed="rId47"/>
                <a:stretch>
                  <a:fillRect/>
                </a:stretch>
              </p:blipFill>
              <p:spPr>
                <a:xfrm>
                  <a:off x="7968253" y="6290112"/>
                  <a:ext cx="175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9ABB54C4-DBA4-408D-89A6-83F7540BCD6B}"/>
                    </a:ext>
                  </a:extLst>
                </p14:cNvPr>
                <p14:cNvContentPartPr/>
                <p14:nvPr/>
              </p14:nvContentPartPr>
              <p14:xfrm>
                <a:off x="8063653" y="6229272"/>
                <a:ext cx="191160" cy="125280"/>
              </p14:xfrm>
            </p:contentPart>
          </mc:Choice>
          <mc:Fallback>
            <p:pic>
              <p:nvPicPr>
                <p:cNvPr id="28" name="Freihand 27">
                  <a:extLst>
                    <a:ext uri="{FF2B5EF4-FFF2-40B4-BE49-F238E27FC236}">
                      <a16:creationId xmlns:a16="http://schemas.microsoft.com/office/drawing/2014/main" id="{9ABB54C4-DBA4-408D-89A6-83F7540BCD6B}"/>
                    </a:ext>
                  </a:extLst>
                </p:cNvPr>
                <p:cNvPicPr/>
                <p:nvPr/>
              </p:nvPicPr>
              <p:blipFill>
                <a:blip r:embed="rId49"/>
                <a:stretch>
                  <a:fillRect/>
                </a:stretch>
              </p:blipFill>
              <p:spPr>
                <a:xfrm>
                  <a:off x="8059333" y="6224952"/>
                  <a:ext cx="199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BD0011F7-EFC7-4164-8A69-5F7DF11202BC}"/>
                    </a:ext>
                  </a:extLst>
                </p14:cNvPr>
                <p14:cNvContentPartPr/>
                <p14:nvPr/>
              </p14:nvContentPartPr>
              <p14:xfrm>
                <a:off x="8286853" y="6081312"/>
                <a:ext cx="27000" cy="280080"/>
              </p14:xfrm>
            </p:contentPart>
          </mc:Choice>
          <mc:Fallback>
            <p:pic>
              <p:nvPicPr>
                <p:cNvPr id="29" name="Freihand 28">
                  <a:extLst>
                    <a:ext uri="{FF2B5EF4-FFF2-40B4-BE49-F238E27FC236}">
                      <a16:creationId xmlns:a16="http://schemas.microsoft.com/office/drawing/2014/main" id="{BD0011F7-EFC7-4164-8A69-5F7DF11202BC}"/>
                    </a:ext>
                  </a:extLst>
                </p:cNvPr>
                <p:cNvPicPr/>
                <p:nvPr/>
              </p:nvPicPr>
              <p:blipFill>
                <a:blip r:embed="rId51"/>
                <a:stretch>
                  <a:fillRect/>
                </a:stretch>
              </p:blipFill>
              <p:spPr>
                <a:xfrm>
                  <a:off x="8282533" y="6076992"/>
                  <a:ext cx="356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D2FA584C-725E-4C6D-B59D-BF165F9E52AB}"/>
                    </a:ext>
                  </a:extLst>
                </p14:cNvPr>
                <p14:cNvContentPartPr/>
                <p14:nvPr/>
              </p14:nvContentPartPr>
              <p14:xfrm>
                <a:off x="6572893" y="6478752"/>
                <a:ext cx="1924560" cy="191880"/>
              </p14:xfrm>
            </p:contentPart>
          </mc:Choice>
          <mc:Fallback>
            <p:pic>
              <p:nvPicPr>
                <p:cNvPr id="30" name="Freihand 29">
                  <a:extLst>
                    <a:ext uri="{FF2B5EF4-FFF2-40B4-BE49-F238E27FC236}">
                      <a16:creationId xmlns:a16="http://schemas.microsoft.com/office/drawing/2014/main" id="{D2FA584C-725E-4C6D-B59D-BF165F9E52AB}"/>
                    </a:ext>
                  </a:extLst>
                </p:cNvPr>
                <p:cNvPicPr/>
                <p:nvPr/>
              </p:nvPicPr>
              <p:blipFill>
                <a:blip r:embed="rId53"/>
                <a:stretch>
                  <a:fillRect/>
                </a:stretch>
              </p:blipFill>
              <p:spPr>
                <a:xfrm>
                  <a:off x="6568573" y="6474432"/>
                  <a:ext cx="1933200" cy="20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6BA4C286-0796-445E-A8AB-D3F63309F7B0}"/>
                  </a:ext>
                </a:extLst>
              </p14:cNvPr>
              <p14:cNvContentPartPr/>
              <p14:nvPr/>
            </p14:nvContentPartPr>
            <p14:xfrm>
              <a:off x="1362253" y="6217032"/>
              <a:ext cx="2629440" cy="120960"/>
            </p14:xfrm>
          </p:contentPart>
        </mc:Choice>
        <mc:Fallback>
          <p:pic>
            <p:nvPicPr>
              <p:cNvPr id="32" name="Freihand 31">
                <a:extLst>
                  <a:ext uri="{FF2B5EF4-FFF2-40B4-BE49-F238E27FC236}">
                    <a16:creationId xmlns:a16="http://schemas.microsoft.com/office/drawing/2014/main" id="{6BA4C286-0796-445E-A8AB-D3F63309F7B0}"/>
                  </a:ext>
                </a:extLst>
              </p:cNvPr>
              <p:cNvPicPr/>
              <p:nvPr/>
            </p:nvPicPr>
            <p:blipFill>
              <a:blip r:embed="rId55"/>
              <a:stretch>
                <a:fillRect/>
              </a:stretch>
            </p:blipFill>
            <p:spPr>
              <a:xfrm>
                <a:off x="1357933" y="6212712"/>
                <a:ext cx="2638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Freihand 48">
                <a:extLst>
                  <a:ext uri="{FF2B5EF4-FFF2-40B4-BE49-F238E27FC236}">
                    <a16:creationId xmlns:a16="http://schemas.microsoft.com/office/drawing/2014/main" id="{798E5FE2-08AB-45B4-8D21-5A8A16E96D26}"/>
                  </a:ext>
                </a:extLst>
              </p14:cNvPr>
              <p14:cNvContentPartPr/>
              <p14:nvPr/>
            </p14:nvContentPartPr>
            <p14:xfrm>
              <a:off x="1332013" y="1683192"/>
              <a:ext cx="2275200" cy="2374920"/>
            </p14:xfrm>
          </p:contentPart>
        </mc:Choice>
        <mc:Fallback>
          <p:pic>
            <p:nvPicPr>
              <p:cNvPr id="49" name="Freihand 48">
                <a:extLst>
                  <a:ext uri="{FF2B5EF4-FFF2-40B4-BE49-F238E27FC236}">
                    <a16:creationId xmlns:a16="http://schemas.microsoft.com/office/drawing/2014/main" id="{798E5FE2-08AB-45B4-8D21-5A8A16E96D26}"/>
                  </a:ext>
                </a:extLst>
              </p:cNvPr>
              <p:cNvPicPr/>
              <p:nvPr/>
            </p:nvPicPr>
            <p:blipFill>
              <a:blip r:embed="rId57"/>
              <a:stretch>
                <a:fillRect/>
              </a:stretch>
            </p:blipFill>
            <p:spPr>
              <a:xfrm>
                <a:off x="1327693" y="1678872"/>
                <a:ext cx="2283840" cy="2383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1" name="Freihand 50">
                <a:extLst>
                  <a:ext uri="{FF2B5EF4-FFF2-40B4-BE49-F238E27FC236}">
                    <a16:creationId xmlns:a16="http://schemas.microsoft.com/office/drawing/2014/main" id="{030548DE-B5FF-4126-ADBA-000C2D96E487}"/>
                  </a:ext>
                </a:extLst>
              </p14:cNvPr>
              <p14:cNvContentPartPr/>
              <p14:nvPr/>
            </p14:nvContentPartPr>
            <p14:xfrm>
              <a:off x="4528093" y="2142192"/>
              <a:ext cx="3461400" cy="2280240"/>
            </p14:xfrm>
          </p:contentPart>
        </mc:Choice>
        <mc:Fallback>
          <p:pic>
            <p:nvPicPr>
              <p:cNvPr id="51" name="Freihand 50">
                <a:extLst>
                  <a:ext uri="{FF2B5EF4-FFF2-40B4-BE49-F238E27FC236}">
                    <a16:creationId xmlns:a16="http://schemas.microsoft.com/office/drawing/2014/main" id="{030548DE-B5FF-4126-ADBA-000C2D96E487}"/>
                  </a:ext>
                </a:extLst>
              </p:cNvPr>
              <p:cNvPicPr/>
              <p:nvPr/>
            </p:nvPicPr>
            <p:blipFill>
              <a:blip r:embed="rId59"/>
              <a:stretch>
                <a:fillRect/>
              </a:stretch>
            </p:blipFill>
            <p:spPr>
              <a:xfrm>
                <a:off x="4523773" y="2137872"/>
                <a:ext cx="3470040" cy="2288880"/>
              </a:xfrm>
              <a:prstGeom prst="rect">
                <a:avLst/>
              </a:prstGeom>
            </p:spPr>
          </p:pic>
        </mc:Fallback>
      </mc:AlternateContent>
      <p:grpSp>
        <p:nvGrpSpPr>
          <p:cNvPr id="161" name="Gruppieren 160">
            <a:extLst>
              <a:ext uri="{FF2B5EF4-FFF2-40B4-BE49-F238E27FC236}">
                <a16:creationId xmlns:a16="http://schemas.microsoft.com/office/drawing/2014/main" id="{000A4A4C-47B1-4722-B34F-E5778C2A688C}"/>
              </a:ext>
            </a:extLst>
          </p:cNvPr>
          <p:cNvGrpSpPr/>
          <p:nvPr/>
        </p:nvGrpSpPr>
        <p:grpSpPr>
          <a:xfrm>
            <a:off x="2912413" y="1166232"/>
            <a:ext cx="9187560" cy="4650480"/>
            <a:chOff x="2912413" y="1166232"/>
            <a:chExt cx="9187560" cy="4650480"/>
          </a:xfrm>
        </p:grpSpPr>
        <mc:AlternateContent xmlns:mc="http://schemas.openxmlformats.org/markup-compatibility/2006">
          <mc:Choice xmlns:p14="http://schemas.microsoft.com/office/powerpoint/2010/main" Requires="p14">
            <p:contentPart p14:bwMode="auto" r:id="rId60">
              <p14:nvContentPartPr>
                <p14:cNvPr id="33" name="Freihand 32">
                  <a:extLst>
                    <a:ext uri="{FF2B5EF4-FFF2-40B4-BE49-F238E27FC236}">
                      <a16:creationId xmlns:a16="http://schemas.microsoft.com/office/drawing/2014/main" id="{DA0989C0-DDA9-4D5F-8481-15E98725D2ED}"/>
                    </a:ext>
                  </a:extLst>
                </p14:cNvPr>
                <p14:cNvContentPartPr/>
                <p14:nvPr/>
              </p14:nvContentPartPr>
              <p14:xfrm>
                <a:off x="3750853" y="1422912"/>
                <a:ext cx="296640" cy="3413880"/>
              </p14:xfrm>
            </p:contentPart>
          </mc:Choice>
          <mc:Fallback>
            <p:pic>
              <p:nvPicPr>
                <p:cNvPr id="33" name="Freihand 32">
                  <a:extLst>
                    <a:ext uri="{FF2B5EF4-FFF2-40B4-BE49-F238E27FC236}">
                      <a16:creationId xmlns:a16="http://schemas.microsoft.com/office/drawing/2014/main" id="{DA0989C0-DDA9-4D5F-8481-15E98725D2ED}"/>
                    </a:ext>
                  </a:extLst>
                </p:cNvPr>
                <p:cNvPicPr/>
                <p:nvPr/>
              </p:nvPicPr>
              <p:blipFill>
                <a:blip r:embed="rId61"/>
                <a:stretch>
                  <a:fillRect/>
                </a:stretch>
              </p:blipFill>
              <p:spPr>
                <a:xfrm>
                  <a:off x="3746533" y="1418592"/>
                  <a:ext cx="305280" cy="3422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Freihand 33">
                  <a:extLst>
                    <a:ext uri="{FF2B5EF4-FFF2-40B4-BE49-F238E27FC236}">
                      <a16:creationId xmlns:a16="http://schemas.microsoft.com/office/drawing/2014/main" id="{01847EC2-A00F-4F9C-8745-151C1E032D0E}"/>
                    </a:ext>
                  </a:extLst>
                </p14:cNvPr>
                <p14:cNvContentPartPr/>
                <p14:nvPr/>
              </p14:nvContentPartPr>
              <p14:xfrm>
                <a:off x="4146493" y="1615872"/>
                <a:ext cx="393120" cy="185760"/>
              </p14:xfrm>
            </p:contentPart>
          </mc:Choice>
          <mc:Fallback>
            <p:pic>
              <p:nvPicPr>
                <p:cNvPr id="34" name="Freihand 33">
                  <a:extLst>
                    <a:ext uri="{FF2B5EF4-FFF2-40B4-BE49-F238E27FC236}">
                      <a16:creationId xmlns:a16="http://schemas.microsoft.com/office/drawing/2014/main" id="{01847EC2-A00F-4F9C-8745-151C1E032D0E}"/>
                    </a:ext>
                  </a:extLst>
                </p:cNvPr>
                <p:cNvPicPr/>
                <p:nvPr/>
              </p:nvPicPr>
              <p:blipFill>
                <a:blip r:embed="rId63"/>
                <a:stretch>
                  <a:fillRect/>
                </a:stretch>
              </p:blipFill>
              <p:spPr>
                <a:xfrm>
                  <a:off x="4141813" y="1611552"/>
                  <a:ext cx="401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B1AADB0E-EF7E-4F98-B6B2-36DB199FA100}"/>
                    </a:ext>
                  </a:extLst>
                </p14:cNvPr>
                <p14:cNvContentPartPr/>
                <p14:nvPr/>
              </p14:nvContentPartPr>
              <p14:xfrm>
                <a:off x="4076653" y="1621632"/>
                <a:ext cx="318600" cy="282240"/>
              </p14:xfrm>
            </p:contentPart>
          </mc:Choice>
          <mc:Fallback>
            <p:pic>
              <p:nvPicPr>
                <p:cNvPr id="35" name="Freihand 34">
                  <a:extLst>
                    <a:ext uri="{FF2B5EF4-FFF2-40B4-BE49-F238E27FC236}">
                      <a16:creationId xmlns:a16="http://schemas.microsoft.com/office/drawing/2014/main" id="{B1AADB0E-EF7E-4F98-B6B2-36DB199FA100}"/>
                    </a:ext>
                  </a:extLst>
                </p:cNvPr>
                <p:cNvPicPr/>
                <p:nvPr/>
              </p:nvPicPr>
              <p:blipFill>
                <a:blip r:embed="rId65"/>
                <a:stretch>
                  <a:fillRect/>
                </a:stretch>
              </p:blipFill>
              <p:spPr>
                <a:xfrm>
                  <a:off x="4072333" y="1617312"/>
                  <a:ext cx="3272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Freihand 35">
                  <a:extLst>
                    <a:ext uri="{FF2B5EF4-FFF2-40B4-BE49-F238E27FC236}">
                      <a16:creationId xmlns:a16="http://schemas.microsoft.com/office/drawing/2014/main" id="{32506E96-4573-4583-B118-FEE205A2F09A}"/>
                    </a:ext>
                  </a:extLst>
                </p14:cNvPr>
                <p14:cNvContentPartPr/>
                <p14:nvPr/>
              </p14:nvContentPartPr>
              <p14:xfrm>
                <a:off x="4833013" y="1504272"/>
                <a:ext cx="10080" cy="198000"/>
              </p14:xfrm>
            </p:contentPart>
          </mc:Choice>
          <mc:Fallback>
            <p:pic>
              <p:nvPicPr>
                <p:cNvPr id="36" name="Freihand 35">
                  <a:extLst>
                    <a:ext uri="{FF2B5EF4-FFF2-40B4-BE49-F238E27FC236}">
                      <a16:creationId xmlns:a16="http://schemas.microsoft.com/office/drawing/2014/main" id="{32506E96-4573-4583-B118-FEE205A2F09A}"/>
                    </a:ext>
                  </a:extLst>
                </p:cNvPr>
                <p:cNvPicPr/>
                <p:nvPr/>
              </p:nvPicPr>
              <p:blipFill>
                <a:blip r:embed="rId67"/>
                <a:stretch>
                  <a:fillRect/>
                </a:stretch>
              </p:blipFill>
              <p:spPr>
                <a:xfrm>
                  <a:off x="4828693" y="1499952"/>
                  <a:ext cx="18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Freihand 36">
                  <a:extLst>
                    <a:ext uri="{FF2B5EF4-FFF2-40B4-BE49-F238E27FC236}">
                      <a16:creationId xmlns:a16="http://schemas.microsoft.com/office/drawing/2014/main" id="{39402EAD-24E9-4219-BBCE-D6032D0B06AE}"/>
                    </a:ext>
                  </a:extLst>
                </p14:cNvPr>
                <p14:cNvContentPartPr/>
                <p14:nvPr/>
              </p14:nvContentPartPr>
              <p14:xfrm>
                <a:off x="4706653" y="1455312"/>
                <a:ext cx="243000" cy="72000"/>
              </p14:xfrm>
            </p:contentPart>
          </mc:Choice>
          <mc:Fallback>
            <p:pic>
              <p:nvPicPr>
                <p:cNvPr id="37" name="Freihand 36">
                  <a:extLst>
                    <a:ext uri="{FF2B5EF4-FFF2-40B4-BE49-F238E27FC236}">
                      <a16:creationId xmlns:a16="http://schemas.microsoft.com/office/drawing/2014/main" id="{39402EAD-24E9-4219-BBCE-D6032D0B06AE}"/>
                    </a:ext>
                  </a:extLst>
                </p:cNvPr>
                <p:cNvPicPr/>
                <p:nvPr/>
              </p:nvPicPr>
              <p:blipFill>
                <a:blip r:embed="rId69"/>
                <a:stretch>
                  <a:fillRect/>
                </a:stretch>
              </p:blipFill>
              <p:spPr>
                <a:xfrm>
                  <a:off x="4702333" y="1450992"/>
                  <a:ext cx="251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Freihand 37">
                  <a:extLst>
                    <a:ext uri="{FF2B5EF4-FFF2-40B4-BE49-F238E27FC236}">
                      <a16:creationId xmlns:a16="http://schemas.microsoft.com/office/drawing/2014/main" id="{CDD19153-5727-46FA-88D5-98D90FA85C05}"/>
                    </a:ext>
                  </a:extLst>
                </p14:cNvPr>
                <p14:cNvContentPartPr/>
                <p14:nvPr/>
              </p14:nvContentPartPr>
              <p14:xfrm>
                <a:off x="4755613" y="1538472"/>
                <a:ext cx="171000" cy="68760"/>
              </p14:xfrm>
            </p:contentPart>
          </mc:Choice>
          <mc:Fallback>
            <p:pic>
              <p:nvPicPr>
                <p:cNvPr id="38" name="Freihand 37">
                  <a:extLst>
                    <a:ext uri="{FF2B5EF4-FFF2-40B4-BE49-F238E27FC236}">
                      <a16:creationId xmlns:a16="http://schemas.microsoft.com/office/drawing/2014/main" id="{CDD19153-5727-46FA-88D5-98D90FA85C05}"/>
                    </a:ext>
                  </a:extLst>
                </p:cNvPr>
                <p:cNvPicPr/>
                <p:nvPr/>
              </p:nvPicPr>
              <p:blipFill>
                <a:blip r:embed="rId71"/>
                <a:stretch>
                  <a:fillRect/>
                </a:stretch>
              </p:blipFill>
              <p:spPr>
                <a:xfrm>
                  <a:off x="4751293" y="1534152"/>
                  <a:ext cx="179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9" name="Freihand 38">
                  <a:extLst>
                    <a:ext uri="{FF2B5EF4-FFF2-40B4-BE49-F238E27FC236}">
                      <a16:creationId xmlns:a16="http://schemas.microsoft.com/office/drawing/2014/main" id="{B483951C-5A52-418C-83C7-F6BD3116C1E6}"/>
                    </a:ext>
                  </a:extLst>
                </p14:cNvPr>
                <p14:cNvContentPartPr/>
                <p14:nvPr/>
              </p14:nvContentPartPr>
              <p14:xfrm>
                <a:off x="4966213" y="1430112"/>
                <a:ext cx="227520" cy="203400"/>
              </p14:xfrm>
            </p:contentPart>
          </mc:Choice>
          <mc:Fallback>
            <p:pic>
              <p:nvPicPr>
                <p:cNvPr id="39" name="Freihand 38">
                  <a:extLst>
                    <a:ext uri="{FF2B5EF4-FFF2-40B4-BE49-F238E27FC236}">
                      <a16:creationId xmlns:a16="http://schemas.microsoft.com/office/drawing/2014/main" id="{B483951C-5A52-418C-83C7-F6BD3116C1E6}"/>
                    </a:ext>
                  </a:extLst>
                </p:cNvPr>
                <p:cNvPicPr/>
                <p:nvPr/>
              </p:nvPicPr>
              <p:blipFill>
                <a:blip r:embed="rId73"/>
                <a:stretch>
                  <a:fillRect/>
                </a:stretch>
              </p:blipFill>
              <p:spPr>
                <a:xfrm>
                  <a:off x="4961893" y="1425792"/>
                  <a:ext cx="2361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0" name="Freihand 39">
                  <a:extLst>
                    <a:ext uri="{FF2B5EF4-FFF2-40B4-BE49-F238E27FC236}">
                      <a16:creationId xmlns:a16="http://schemas.microsoft.com/office/drawing/2014/main" id="{12D9011A-480B-4CCC-866C-53B9C589F421}"/>
                    </a:ext>
                  </a:extLst>
                </p14:cNvPr>
                <p14:cNvContentPartPr/>
                <p14:nvPr/>
              </p14:nvContentPartPr>
              <p14:xfrm>
                <a:off x="5286613" y="1564392"/>
                <a:ext cx="360" cy="360"/>
              </p14:xfrm>
            </p:contentPart>
          </mc:Choice>
          <mc:Fallback>
            <p:pic>
              <p:nvPicPr>
                <p:cNvPr id="40" name="Freihand 39">
                  <a:extLst>
                    <a:ext uri="{FF2B5EF4-FFF2-40B4-BE49-F238E27FC236}">
                      <a16:creationId xmlns:a16="http://schemas.microsoft.com/office/drawing/2014/main" id="{12D9011A-480B-4CCC-866C-53B9C589F421}"/>
                    </a:ext>
                  </a:extLst>
                </p:cNvPr>
                <p:cNvPicPr/>
                <p:nvPr/>
              </p:nvPicPr>
              <p:blipFill>
                <a:blip r:embed="rId75"/>
                <a:stretch>
                  <a:fillRect/>
                </a:stretch>
              </p:blipFill>
              <p:spPr>
                <a:xfrm>
                  <a:off x="5282293" y="1560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1" name="Freihand 40">
                  <a:extLst>
                    <a:ext uri="{FF2B5EF4-FFF2-40B4-BE49-F238E27FC236}">
                      <a16:creationId xmlns:a16="http://schemas.microsoft.com/office/drawing/2014/main" id="{EB3B3016-12D9-4BFC-969E-606F9470334A}"/>
                    </a:ext>
                  </a:extLst>
                </p14:cNvPr>
                <p14:cNvContentPartPr/>
                <p14:nvPr/>
              </p14:nvContentPartPr>
              <p14:xfrm>
                <a:off x="5241613" y="1475832"/>
                <a:ext cx="280440" cy="95040"/>
              </p14:xfrm>
            </p:contentPart>
          </mc:Choice>
          <mc:Fallback>
            <p:pic>
              <p:nvPicPr>
                <p:cNvPr id="41" name="Freihand 40">
                  <a:extLst>
                    <a:ext uri="{FF2B5EF4-FFF2-40B4-BE49-F238E27FC236}">
                      <a16:creationId xmlns:a16="http://schemas.microsoft.com/office/drawing/2014/main" id="{EB3B3016-12D9-4BFC-969E-606F9470334A}"/>
                    </a:ext>
                  </a:extLst>
                </p:cNvPr>
                <p:cNvPicPr/>
                <p:nvPr/>
              </p:nvPicPr>
              <p:blipFill>
                <a:blip r:embed="rId77"/>
                <a:stretch>
                  <a:fillRect/>
                </a:stretch>
              </p:blipFill>
              <p:spPr>
                <a:xfrm>
                  <a:off x="5237293" y="1471512"/>
                  <a:ext cx="289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2" name="Freihand 41">
                  <a:extLst>
                    <a:ext uri="{FF2B5EF4-FFF2-40B4-BE49-F238E27FC236}">
                      <a16:creationId xmlns:a16="http://schemas.microsoft.com/office/drawing/2014/main" id="{BBAD7499-30EC-479D-A2E4-60D6C356FA05}"/>
                    </a:ext>
                  </a:extLst>
                </p14:cNvPr>
                <p14:cNvContentPartPr/>
                <p14:nvPr/>
              </p14:nvContentPartPr>
              <p14:xfrm>
                <a:off x="5540773" y="1429752"/>
                <a:ext cx="78840" cy="99720"/>
              </p14:xfrm>
            </p:contentPart>
          </mc:Choice>
          <mc:Fallback>
            <p:pic>
              <p:nvPicPr>
                <p:cNvPr id="42" name="Freihand 41">
                  <a:extLst>
                    <a:ext uri="{FF2B5EF4-FFF2-40B4-BE49-F238E27FC236}">
                      <a16:creationId xmlns:a16="http://schemas.microsoft.com/office/drawing/2014/main" id="{BBAD7499-30EC-479D-A2E4-60D6C356FA05}"/>
                    </a:ext>
                  </a:extLst>
                </p:cNvPr>
                <p:cNvPicPr/>
                <p:nvPr/>
              </p:nvPicPr>
              <p:blipFill>
                <a:blip r:embed="rId79"/>
                <a:stretch>
                  <a:fillRect/>
                </a:stretch>
              </p:blipFill>
              <p:spPr>
                <a:xfrm>
                  <a:off x="5536453" y="1425432"/>
                  <a:ext cx="87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3" name="Freihand 42">
                  <a:extLst>
                    <a:ext uri="{FF2B5EF4-FFF2-40B4-BE49-F238E27FC236}">
                      <a16:creationId xmlns:a16="http://schemas.microsoft.com/office/drawing/2014/main" id="{5FFA726F-4B19-4092-9A70-B4FA67E7C6B0}"/>
                    </a:ext>
                  </a:extLst>
                </p14:cNvPr>
                <p14:cNvContentPartPr/>
                <p14:nvPr/>
              </p14:nvContentPartPr>
              <p14:xfrm>
                <a:off x="5528173" y="1439112"/>
                <a:ext cx="137520" cy="44640"/>
              </p14:xfrm>
            </p:contentPart>
          </mc:Choice>
          <mc:Fallback>
            <p:pic>
              <p:nvPicPr>
                <p:cNvPr id="43" name="Freihand 42">
                  <a:extLst>
                    <a:ext uri="{FF2B5EF4-FFF2-40B4-BE49-F238E27FC236}">
                      <a16:creationId xmlns:a16="http://schemas.microsoft.com/office/drawing/2014/main" id="{5FFA726F-4B19-4092-9A70-B4FA67E7C6B0}"/>
                    </a:ext>
                  </a:extLst>
                </p:cNvPr>
                <p:cNvPicPr/>
                <p:nvPr/>
              </p:nvPicPr>
              <p:blipFill>
                <a:blip r:embed="rId81"/>
                <a:stretch>
                  <a:fillRect/>
                </a:stretch>
              </p:blipFill>
              <p:spPr>
                <a:xfrm>
                  <a:off x="5523853" y="1434792"/>
                  <a:ext cx="146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Freihand 43">
                  <a:extLst>
                    <a:ext uri="{FF2B5EF4-FFF2-40B4-BE49-F238E27FC236}">
                      <a16:creationId xmlns:a16="http://schemas.microsoft.com/office/drawing/2014/main" id="{4601E94C-930D-48C4-B143-E76D4823014B}"/>
                    </a:ext>
                  </a:extLst>
                </p14:cNvPr>
                <p14:cNvContentPartPr/>
                <p14:nvPr/>
              </p14:nvContentPartPr>
              <p14:xfrm>
                <a:off x="5660293" y="1308792"/>
                <a:ext cx="106920" cy="180720"/>
              </p14:xfrm>
            </p:contentPart>
          </mc:Choice>
          <mc:Fallback>
            <p:pic>
              <p:nvPicPr>
                <p:cNvPr id="44" name="Freihand 43">
                  <a:extLst>
                    <a:ext uri="{FF2B5EF4-FFF2-40B4-BE49-F238E27FC236}">
                      <a16:creationId xmlns:a16="http://schemas.microsoft.com/office/drawing/2014/main" id="{4601E94C-930D-48C4-B143-E76D4823014B}"/>
                    </a:ext>
                  </a:extLst>
                </p:cNvPr>
                <p:cNvPicPr/>
                <p:nvPr/>
              </p:nvPicPr>
              <p:blipFill>
                <a:blip r:embed="rId83"/>
                <a:stretch>
                  <a:fillRect/>
                </a:stretch>
              </p:blipFill>
              <p:spPr>
                <a:xfrm>
                  <a:off x="5655973" y="1304472"/>
                  <a:ext cx="1155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Freihand 44">
                  <a:extLst>
                    <a:ext uri="{FF2B5EF4-FFF2-40B4-BE49-F238E27FC236}">
                      <a16:creationId xmlns:a16="http://schemas.microsoft.com/office/drawing/2014/main" id="{6FE15B21-6858-4D10-8548-269858CE949D}"/>
                    </a:ext>
                  </a:extLst>
                </p14:cNvPr>
                <p14:cNvContentPartPr/>
                <p14:nvPr/>
              </p14:nvContentPartPr>
              <p14:xfrm>
                <a:off x="5721853" y="1370712"/>
                <a:ext cx="180360" cy="77040"/>
              </p14:xfrm>
            </p:contentPart>
          </mc:Choice>
          <mc:Fallback>
            <p:pic>
              <p:nvPicPr>
                <p:cNvPr id="45" name="Freihand 44">
                  <a:extLst>
                    <a:ext uri="{FF2B5EF4-FFF2-40B4-BE49-F238E27FC236}">
                      <a16:creationId xmlns:a16="http://schemas.microsoft.com/office/drawing/2014/main" id="{6FE15B21-6858-4D10-8548-269858CE949D}"/>
                    </a:ext>
                  </a:extLst>
                </p:cNvPr>
                <p:cNvPicPr/>
                <p:nvPr/>
              </p:nvPicPr>
              <p:blipFill>
                <a:blip r:embed="rId85"/>
                <a:stretch>
                  <a:fillRect/>
                </a:stretch>
              </p:blipFill>
              <p:spPr>
                <a:xfrm>
                  <a:off x="5717533" y="1366392"/>
                  <a:ext cx="189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6" name="Freihand 45">
                  <a:extLst>
                    <a:ext uri="{FF2B5EF4-FFF2-40B4-BE49-F238E27FC236}">
                      <a16:creationId xmlns:a16="http://schemas.microsoft.com/office/drawing/2014/main" id="{85959121-F362-4F44-9E09-E3CBD46FA64C}"/>
                    </a:ext>
                  </a:extLst>
                </p14:cNvPr>
                <p14:cNvContentPartPr/>
                <p14:nvPr/>
              </p14:nvContentPartPr>
              <p14:xfrm>
                <a:off x="5903293" y="1315992"/>
                <a:ext cx="98280" cy="113400"/>
              </p14:xfrm>
            </p:contentPart>
          </mc:Choice>
          <mc:Fallback>
            <p:pic>
              <p:nvPicPr>
                <p:cNvPr id="46" name="Freihand 45">
                  <a:extLst>
                    <a:ext uri="{FF2B5EF4-FFF2-40B4-BE49-F238E27FC236}">
                      <a16:creationId xmlns:a16="http://schemas.microsoft.com/office/drawing/2014/main" id="{85959121-F362-4F44-9E09-E3CBD46FA64C}"/>
                    </a:ext>
                  </a:extLst>
                </p:cNvPr>
                <p:cNvPicPr/>
                <p:nvPr/>
              </p:nvPicPr>
              <p:blipFill>
                <a:blip r:embed="rId87"/>
                <a:stretch>
                  <a:fillRect/>
                </a:stretch>
              </p:blipFill>
              <p:spPr>
                <a:xfrm>
                  <a:off x="5898973" y="1311672"/>
                  <a:ext cx="106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7" name="Freihand 46">
                  <a:extLst>
                    <a:ext uri="{FF2B5EF4-FFF2-40B4-BE49-F238E27FC236}">
                      <a16:creationId xmlns:a16="http://schemas.microsoft.com/office/drawing/2014/main" id="{CFF189F6-9908-4FB0-AF6B-54BDB53589BD}"/>
                    </a:ext>
                  </a:extLst>
                </p14:cNvPr>
                <p14:cNvContentPartPr/>
                <p14:nvPr/>
              </p14:nvContentPartPr>
              <p14:xfrm>
                <a:off x="6003733" y="1316712"/>
                <a:ext cx="177480" cy="93960"/>
              </p14:xfrm>
            </p:contentPart>
          </mc:Choice>
          <mc:Fallback>
            <p:pic>
              <p:nvPicPr>
                <p:cNvPr id="47" name="Freihand 46">
                  <a:extLst>
                    <a:ext uri="{FF2B5EF4-FFF2-40B4-BE49-F238E27FC236}">
                      <a16:creationId xmlns:a16="http://schemas.microsoft.com/office/drawing/2014/main" id="{CFF189F6-9908-4FB0-AF6B-54BDB53589BD}"/>
                    </a:ext>
                  </a:extLst>
                </p:cNvPr>
                <p:cNvPicPr/>
                <p:nvPr/>
              </p:nvPicPr>
              <p:blipFill>
                <a:blip r:embed="rId89"/>
                <a:stretch>
                  <a:fillRect/>
                </a:stretch>
              </p:blipFill>
              <p:spPr>
                <a:xfrm>
                  <a:off x="5999413" y="1312392"/>
                  <a:ext cx="186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8921831A-BFC1-49A5-BE8F-DA2EAAD88704}"/>
                    </a:ext>
                  </a:extLst>
                </p14:cNvPr>
                <p14:cNvContentPartPr/>
                <p14:nvPr/>
              </p14:nvContentPartPr>
              <p14:xfrm>
                <a:off x="2983693" y="3104112"/>
                <a:ext cx="6200280" cy="2583000"/>
              </p14:xfrm>
            </p:contentPart>
          </mc:Choice>
          <mc:Fallback>
            <p:pic>
              <p:nvPicPr>
                <p:cNvPr id="52" name="Freihand 51">
                  <a:extLst>
                    <a:ext uri="{FF2B5EF4-FFF2-40B4-BE49-F238E27FC236}">
                      <a16:creationId xmlns:a16="http://schemas.microsoft.com/office/drawing/2014/main" id="{8921831A-BFC1-49A5-BE8F-DA2EAAD88704}"/>
                    </a:ext>
                  </a:extLst>
                </p:cNvPr>
                <p:cNvPicPr/>
                <p:nvPr/>
              </p:nvPicPr>
              <p:blipFill>
                <a:blip r:embed="rId91"/>
                <a:stretch>
                  <a:fillRect/>
                </a:stretch>
              </p:blipFill>
              <p:spPr>
                <a:xfrm>
                  <a:off x="2979373" y="3099792"/>
                  <a:ext cx="6208920" cy="2591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D07D08E2-C77B-4DA9-B3F5-4A1233CB718D}"/>
                    </a:ext>
                  </a:extLst>
                </p14:cNvPr>
                <p14:cNvContentPartPr/>
                <p14:nvPr/>
              </p14:nvContentPartPr>
              <p14:xfrm>
                <a:off x="2912413" y="5492712"/>
                <a:ext cx="809280" cy="324000"/>
              </p14:xfrm>
            </p:contentPart>
          </mc:Choice>
          <mc:Fallback>
            <p:pic>
              <p:nvPicPr>
                <p:cNvPr id="53" name="Freihand 52">
                  <a:extLst>
                    <a:ext uri="{FF2B5EF4-FFF2-40B4-BE49-F238E27FC236}">
                      <a16:creationId xmlns:a16="http://schemas.microsoft.com/office/drawing/2014/main" id="{D07D08E2-C77B-4DA9-B3F5-4A1233CB718D}"/>
                    </a:ext>
                  </a:extLst>
                </p:cNvPr>
                <p:cNvPicPr/>
                <p:nvPr/>
              </p:nvPicPr>
              <p:blipFill>
                <a:blip r:embed="rId93"/>
                <a:stretch>
                  <a:fillRect/>
                </a:stretch>
              </p:blipFill>
              <p:spPr>
                <a:xfrm>
                  <a:off x="2908093" y="5488392"/>
                  <a:ext cx="8179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01259F44-A158-4035-85EC-D94892E88658}"/>
                    </a:ext>
                  </a:extLst>
                </p14:cNvPr>
                <p14:cNvContentPartPr/>
                <p14:nvPr/>
              </p14:nvContentPartPr>
              <p14:xfrm>
                <a:off x="9194053" y="2235432"/>
                <a:ext cx="151560" cy="276480"/>
              </p14:xfrm>
            </p:contentPart>
          </mc:Choice>
          <mc:Fallback>
            <p:pic>
              <p:nvPicPr>
                <p:cNvPr id="55" name="Freihand 54">
                  <a:extLst>
                    <a:ext uri="{FF2B5EF4-FFF2-40B4-BE49-F238E27FC236}">
                      <a16:creationId xmlns:a16="http://schemas.microsoft.com/office/drawing/2014/main" id="{01259F44-A158-4035-85EC-D94892E88658}"/>
                    </a:ext>
                  </a:extLst>
                </p:cNvPr>
                <p:cNvPicPr/>
                <p:nvPr/>
              </p:nvPicPr>
              <p:blipFill>
                <a:blip r:embed="rId95"/>
                <a:stretch>
                  <a:fillRect/>
                </a:stretch>
              </p:blipFill>
              <p:spPr>
                <a:xfrm>
                  <a:off x="9189733" y="2231112"/>
                  <a:ext cx="1602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C2842090-7C06-494F-AE2B-AB791F72407F}"/>
                    </a:ext>
                  </a:extLst>
                </p14:cNvPr>
                <p14:cNvContentPartPr/>
                <p14:nvPr/>
              </p14:nvContentPartPr>
              <p14:xfrm>
                <a:off x="9408613" y="2095392"/>
                <a:ext cx="313200" cy="272520"/>
              </p14:xfrm>
            </p:contentPart>
          </mc:Choice>
          <mc:Fallback>
            <p:pic>
              <p:nvPicPr>
                <p:cNvPr id="56" name="Freihand 55">
                  <a:extLst>
                    <a:ext uri="{FF2B5EF4-FFF2-40B4-BE49-F238E27FC236}">
                      <a16:creationId xmlns:a16="http://schemas.microsoft.com/office/drawing/2014/main" id="{C2842090-7C06-494F-AE2B-AB791F72407F}"/>
                    </a:ext>
                  </a:extLst>
                </p:cNvPr>
                <p:cNvPicPr/>
                <p:nvPr/>
              </p:nvPicPr>
              <p:blipFill>
                <a:blip r:embed="rId97"/>
                <a:stretch>
                  <a:fillRect/>
                </a:stretch>
              </p:blipFill>
              <p:spPr>
                <a:xfrm>
                  <a:off x="9404293" y="2091072"/>
                  <a:ext cx="3218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D3D00691-DCD3-49DA-A710-24D08756F9FC}"/>
                    </a:ext>
                  </a:extLst>
                </p14:cNvPr>
                <p14:cNvContentPartPr/>
                <p14:nvPr/>
              </p14:nvContentPartPr>
              <p14:xfrm>
                <a:off x="9562333" y="2044992"/>
                <a:ext cx="360" cy="360"/>
              </p14:xfrm>
            </p:contentPart>
          </mc:Choice>
          <mc:Fallback>
            <p:pic>
              <p:nvPicPr>
                <p:cNvPr id="57" name="Freihand 56">
                  <a:extLst>
                    <a:ext uri="{FF2B5EF4-FFF2-40B4-BE49-F238E27FC236}">
                      <a16:creationId xmlns:a16="http://schemas.microsoft.com/office/drawing/2014/main" id="{D3D00691-DCD3-49DA-A710-24D08756F9FC}"/>
                    </a:ext>
                  </a:extLst>
                </p:cNvPr>
                <p:cNvPicPr/>
                <p:nvPr/>
              </p:nvPicPr>
              <p:blipFill>
                <a:blip r:embed="rId75"/>
                <a:stretch>
                  <a:fillRect/>
                </a:stretch>
              </p:blipFill>
              <p:spPr>
                <a:xfrm>
                  <a:off x="9558013" y="2040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BFD57926-5B3B-4245-98FD-4E6A0DC19C6B}"/>
                    </a:ext>
                  </a:extLst>
                </p14:cNvPr>
                <p14:cNvContentPartPr/>
                <p14:nvPr/>
              </p14:nvContentPartPr>
              <p14:xfrm>
                <a:off x="9859693" y="2004672"/>
                <a:ext cx="334080" cy="187560"/>
              </p14:xfrm>
            </p:contentPart>
          </mc:Choice>
          <mc:Fallback>
            <p:pic>
              <p:nvPicPr>
                <p:cNvPr id="58" name="Freihand 57">
                  <a:extLst>
                    <a:ext uri="{FF2B5EF4-FFF2-40B4-BE49-F238E27FC236}">
                      <a16:creationId xmlns:a16="http://schemas.microsoft.com/office/drawing/2014/main" id="{BFD57926-5B3B-4245-98FD-4E6A0DC19C6B}"/>
                    </a:ext>
                  </a:extLst>
                </p:cNvPr>
                <p:cNvPicPr/>
                <p:nvPr/>
              </p:nvPicPr>
              <p:blipFill>
                <a:blip r:embed="rId100"/>
                <a:stretch>
                  <a:fillRect/>
                </a:stretch>
              </p:blipFill>
              <p:spPr>
                <a:xfrm>
                  <a:off x="9855373" y="2000352"/>
                  <a:ext cx="342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C4B483B8-5281-42AD-A68F-B79D493F54FB}"/>
                    </a:ext>
                  </a:extLst>
                </p14:cNvPr>
                <p14:cNvContentPartPr/>
                <p14:nvPr/>
              </p14:nvContentPartPr>
              <p14:xfrm>
                <a:off x="10258933" y="1764552"/>
                <a:ext cx="175680" cy="237600"/>
              </p14:xfrm>
            </p:contentPart>
          </mc:Choice>
          <mc:Fallback>
            <p:pic>
              <p:nvPicPr>
                <p:cNvPr id="60" name="Freihand 59">
                  <a:extLst>
                    <a:ext uri="{FF2B5EF4-FFF2-40B4-BE49-F238E27FC236}">
                      <a16:creationId xmlns:a16="http://schemas.microsoft.com/office/drawing/2014/main" id="{C4B483B8-5281-42AD-A68F-B79D493F54FB}"/>
                    </a:ext>
                  </a:extLst>
                </p:cNvPr>
                <p:cNvPicPr/>
                <p:nvPr/>
              </p:nvPicPr>
              <p:blipFill>
                <a:blip r:embed="rId102"/>
                <a:stretch>
                  <a:fillRect/>
                </a:stretch>
              </p:blipFill>
              <p:spPr>
                <a:xfrm>
                  <a:off x="10254613" y="1760232"/>
                  <a:ext cx="1843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33D57DCB-829D-497C-A98A-8D929E8DA5D8}"/>
                    </a:ext>
                  </a:extLst>
                </p14:cNvPr>
                <p14:cNvContentPartPr/>
                <p14:nvPr/>
              </p14:nvContentPartPr>
              <p14:xfrm>
                <a:off x="10302133" y="1831872"/>
                <a:ext cx="130680" cy="83160"/>
              </p14:xfrm>
            </p:contentPart>
          </mc:Choice>
          <mc:Fallback>
            <p:pic>
              <p:nvPicPr>
                <p:cNvPr id="61" name="Freihand 60">
                  <a:extLst>
                    <a:ext uri="{FF2B5EF4-FFF2-40B4-BE49-F238E27FC236}">
                      <a16:creationId xmlns:a16="http://schemas.microsoft.com/office/drawing/2014/main" id="{33D57DCB-829D-497C-A98A-8D929E8DA5D8}"/>
                    </a:ext>
                  </a:extLst>
                </p:cNvPr>
                <p:cNvPicPr/>
                <p:nvPr/>
              </p:nvPicPr>
              <p:blipFill>
                <a:blip r:embed="rId104"/>
                <a:stretch>
                  <a:fillRect/>
                </a:stretch>
              </p:blipFill>
              <p:spPr>
                <a:xfrm>
                  <a:off x="10297813" y="1827552"/>
                  <a:ext cx="139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BFB09425-17D5-4801-AA2A-A9E3C0361D4A}"/>
                    </a:ext>
                  </a:extLst>
                </p14:cNvPr>
                <p14:cNvContentPartPr/>
                <p14:nvPr/>
              </p14:nvContentPartPr>
              <p14:xfrm>
                <a:off x="10418773" y="1766352"/>
                <a:ext cx="217440" cy="159120"/>
              </p14:xfrm>
            </p:contentPart>
          </mc:Choice>
          <mc:Fallback>
            <p:pic>
              <p:nvPicPr>
                <p:cNvPr id="62" name="Freihand 61">
                  <a:extLst>
                    <a:ext uri="{FF2B5EF4-FFF2-40B4-BE49-F238E27FC236}">
                      <a16:creationId xmlns:a16="http://schemas.microsoft.com/office/drawing/2014/main" id="{BFB09425-17D5-4801-AA2A-A9E3C0361D4A}"/>
                    </a:ext>
                  </a:extLst>
                </p:cNvPr>
                <p:cNvPicPr/>
                <p:nvPr/>
              </p:nvPicPr>
              <p:blipFill>
                <a:blip r:embed="rId106"/>
                <a:stretch>
                  <a:fillRect/>
                </a:stretch>
              </p:blipFill>
              <p:spPr>
                <a:xfrm>
                  <a:off x="10414453" y="1762032"/>
                  <a:ext cx="226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54161A75-9268-4245-B78F-46FAABF35ED0}"/>
                    </a:ext>
                  </a:extLst>
                </p14:cNvPr>
                <p14:cNvContentPartPr/>
                <p14:nvPr/>
              </p14:nvContentPartPr>
              <p14:xfrm>
                <a:off x="10676173" y="1739712"/>
                <a:ext cx="146160" cy="88560"/>
              </p14:xfrm>
            </p:contentPart>
          </mc:Choice>
          <mc:Fallback>
            <p:pic>
              <p:nvPicPr>
                <p:cNvPr id="63" name="Freihand 62">
                  <a:extLst>
                    <a:ext uri="{FF2B5EF4-FFF2-40B4-BE49-F238E27FC236}">
                      <a16:creationId xmlns:a16="http://schemas.microsoft.com/office/drawing/2014/main" id="{54161A75-9268-4245-B78F-46FAABF35ED0}"/>
                    </a:ext>
                  </a:extLst>
                </p:cNvPr>
                <p:cNvPicPr/>
                <p:nvPr/>
              </p:nvPicPr>
              <p:blipFill>
                <a:blip r:embed="rId108"/>
                <a:stretch>
                  <a:fillRect/>
                </a:stretch>
              </p:blipFill>
              <p:spPr>
                <a:xfrm>
                  <a:off x="10671853" y="1735392"/>
                  <a:ext cx="154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6D88D5A6-695F-45CE-BAEE-1C702C99340D}"/>
                    </a:ext>
                  </a:extLst>
                </p14:cNvPr>
                <p14:cNvContentPartPr/>
                <p14:nvPr/>
              </p14:nvContentPartPr>
              <p14:xfrm>
                <a:off x="10832773" y="1667352"/>
                <a:ext cx="95040" cy="96120"/>
              </p14:xfrm>
            </p:contentPart>
          </mc:Choice>
          <mc:Fallback>
            <p:pic>
              <p:nvPicPr>
                <p:cNvPr id="64" name="Freihand 63">
                  <a:extLst>
                    <a:ext uri="{FF2B5EF4-FFF2-40B4-BE49-F238E27FC236}">
                      <a16:creationId xmlns:a16="http://schemas.microsoft.com/office/drawing/2014/main" id="{6D88D5A6-695F-45CE-BAEE-1C702C99340D}"/>
                    </a:ext>
                  </a:extLst>
                </p:cNvPr>
                <p:cNvPicPr/>
                <p:nvPr/>
              </p:nvPicPr>
              <p:blipFill>
                <a:blip r:embed="rId110"/>
                <a:stretch>
                  <a:fillRect/>
                </a:stretch>
              </p:blipFill>
              <p:spPr>
                <a:xfrm>
                  <a:off x="10828453" y="1663032"/>
                  <a:ext cx="103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711A0A8C-C3C7-4DD0-846C-F180719E3B01}"/>
                    </a:ext>
                  </a:extLst>
                </p14:cNvPr>
                <p14:cNvContentPartPr/>
                <p14:nvPr/>
              </p14:nvContentPartPr>
              <p14:xfrm>
                <a:off x="10860853" y="1663032"/>
                <a:ext cx="120960" cy="65520"/>
              </p14:xfrm>
            </p:contentPart>
          </mc:Choice>
          <mc:Fallback>
            <p:pic>
              <p:nvPicPr>
                <p:cNvPr id="65" name="Freihand 64">
                  <a:extLst>
                    <a:ext uri="{FF2B5EF4-FFF2-40B4-BE49-F238E27FC236}">
                      <a16:creationId xmlns:a16="http://schemas.microsoft.com/office/drawing/2014/main" id="{711A0A8C-C3C7-4DD0-846C-F180719E3B01}"/>
                    </a:ext>
                  </a:extLst>
                </p:cNvPr>
                <p:cNvPicPr/>
                <p:nvPr/>
              </p:nvPicPr>
              <p:blipFill>
                <a:blip r:embed="rId112"/>
                <a:stretch>
                  <a:fillRect/>
                </a:stretch>
              </p:blipFill>
              <p:spPr>
                <a:xfrm>
                  <a:off x="10856533" y="1658712"/>
                  <a:ext cx="129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FEAB44FC-D0B0-497D-8D9C-EEC66ECF1A7B}"/>
                    </a:ext>
                  </a:extLst>
                </p14:cNvPr>
                <p14:cNvContentPartPr/>
                <p14:nvPr/>
              </p14:nvContentPartPr>
              <p14:xfrm>
                <a:off x="10953373" y="1493472"/>
                <a:ext cx="124560" cy="198000"/>
              </p14:xfrm>
            </p:contentPart>
          </mc:Choice>
          <mc:Fallback>
            <p:pic>
              <p:nvPicPr>
                <p:cNvPr id="66" name="Freihand 65">
                  <a:extLst>
                    <a:ext uri="{FF2B5EF4-FFF2-40B4-BE49-F238E27FC236}">
                      <a16:creationId xmlns:a16="http://schemas.microsoft.com/office/drawing/2014/main" id="{FEAB44FC-D0B0-497D-8D9C-EEC66ECF1A7B}"/>
                    </a:ext>
                  </a:extLst>
                </p:cNvPr>
                <p:cNvPicPr/>
                <p:nvPr/>
              </p:nvPicPr>
              <p:blipFill>
                <a:blip r:embed="rId114"/>
                <a:stretch>
                  <a:fillRect/>
                </a:stretch>
              </p:blipFill>
              <p:spPr>
                <a:xfrm>
                  <a:off x="10949053" y="1489152"/>
                  <a:ext cx="133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554E949E-60F9-4C51-8284-E2F7FE349F4D}"/>
                    </a:ext>
                  </a:extLst>
                </p14:cNvPr>
                <p14:cNvContentPartPr/>
                <p14:nvPr/>
              </p14:nvContentPartPr>
              <p14:xfrm>
                <a:off x="11032213" y="1522632"/>
                <a:ext cx="177480" cy="131040"/>
              </p14:xfrm>
            </p:contentPart>
          </mc:Choice>
          <mc:Fallback>
            <p:pic>
              <p:nvPicPr>
                <p:cNvPr id="67" name="Freihand 66">
                  <a:extLst>
                    <a:ext uri="{FF2B5EF4-FFF2-40B4-BE49-F238E27FC236}">
                      <a16:creationId xmlns:a16="http://schemas.microsoft.com/office/drawing/2014/main" id="{554E949E-60F9-4C51-8284-E2F7FE349F4D}"/>
                    </a:ext>
                  </a:extLst>
                </p:cNvPr>
                <p:cNvPicPr/>
                <p:nvPr/>
              </p:nvPicPr>
              <p:blipFill>
                <a:blip r:embed="rId116"/>
                <a:stretch>
                  <a:fillRect/>
                </a:stretch>
              </p:blipFill>
              <p:spPr>
                <a:xfrm>
                  <a:off x="11027893" y="1518312"/>
                  <a:ext cx="186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A32DBC3E-E5AE-457C-995B-B48EA9806202}"/>
                    </a:ext>
                  </a:extLst>
                </p14:cNvPr>
                <p14:cNvContentPartPr/>
                <p14:nvPr/>
              </p14:nvContentPartPr>
              <p14:xfrm>
                <a:off x="11158933" y="1477272"/>
                <a:ext cx="36360" cy="26640"/>
              </p14:xfrm>
            </p:contentPart>
          </mc:Choice>
          <mc:Fallback>
            <p:pic>
              <p:nvPicPr>
                <p:cNvPr id="68" name="Freihand 67">
                  <a:extLst>
                    <a:ext uri="{FF2B5EF4-FFF2-40B4-BE49-F238E27FC236}">
                      <a16:creationId xmlns:a16="http://schemas.microsoft.com/office/drawing/2014/main" id="{A32DBC3E-E5AE-457C-995B-B48EA9806202}"/>
                    </a:ext>
                  </a:extLst>
                </p:cNvPr>
                <p:cNvPicPr/>
                <p:nvPr/>
              </p:nvPicPr>
              <p:blipFill>
                <a:blip r:embed="rId118"/>
                <a:stretch>
                  <a:fillRect/>
                </a:stretch>
              </p:blipFill>
              <p:spPr>
                <a:xfrm>
                  <a:off x="11154613" y="1472952"/>
                  <a:ext cx="450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715B29D4-446C-4AE9-A769-404718DC1DF6}"/>
                    </a:ext>
                  </a:extLst>
                </p14:cNvPr>
                <p14:cNvContentPartPr/>
                <p14:nvPr/>
              </p14:nvContentPartPr>
              <p14:xfrm>
                <a:off x="11199973" y="1497432"/>
                <a:ext cx="66240" cy="100080"/>
              </p14:xfrm>
            </p:contentPart>
          </mc:Choice>
          <mc:Fallback>
            <p:pic>
              <p:nvPicPr>
                <p:cNvPr id="69" name="Freihand 68">
                  <a:extLst>
                    <a:ext uri="{FF2B5EF4-FFF2-40B4-BE49-F238E27FC236}">
                      <a16:creationId xmlns:a16="http://schemas.microsoft.com/office/drawing/2014/main" id="{715B29D4-446C-4AE9-A769-404718DC1DF6}"/>
                    </a:ext>
                  </a:extLst>
                </p:cNvPr>
                <p:cNvPicPr/>
                <p:nvPr/>
              </p:nvPicPr>
              <p:blipFill>
                <a:blip r:embed="rId120"/>
                <a:stretch>
                  <a:fillRect/>
                </a:stretch>
              </p:blipFill>
              <p:spPr>
                <a:xfrm>
                  <a:off x="11195653" y="1493112"/>
                  <a:ext cx="74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E714385B-5936-46B1-95AB-79DA9EBC2132}"/>
                    </a:ext>
                  </a:extLst>
                </p14:cNvPr>
                <p14:cNvContentPartPr/>
                <p14:nvPr/>
              </p14:nvContentPartPr>
              <p14:xfrm>
                <a:off x="11290333" y="1445232"/>
                <a:ext cx="129240" cy="98640"/>
              </p14:xfrm>
            </p:contentPart>
          </mc:Choice>
          <mc:Fallback>
            <p:pic>
              <p:nvPicPr>
                <p:cNvPr id="70" name="Freihand 69">
                  <a:extLst>
                    <a:ext uri="{FF2B5EF4-FFF2-40B4-BE49-F238E27FC236}">
                      <a16:creationId xmlns:a16="http://schemas.microsoft.com/office/drawing/2014/main" id="{E714385B-5936-46B1-95AB-79DA9EBC2132}"/>
                    </a:ext>
                  </a:extLst>
                </p:cNvPr>
                <p:cNvPicPr/>
                <p:nvPr/>
              </p:nvPicPr>
              <p:blipFill>
                <a:blip r:embed="rId122"/>
                <a:stretch>
                  <a:fillRect/>
                </a:stretch>
              </p:blipFill>
              <p:spPr>
                <a:xfrm>
                  <a:off x="11286013" y="1440912"/>
                  <a:ext cx="137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DA721A01-CFBF-4D87-8D0D-175D95F5E245}"/>
                    </a:ext>
                  </a:extLst>
                </p14:cNvPr>
                <p14:cNvContentPartPr/>
                <p14:nvPr/>
              </p14:nvContentPartPr>
              <p14:xfrm>
                <a:off x="11473213" y="1274592"/>
                <a:ext cx="96480" cy="236880"/>
              </p14:xfrm>
            </p:contentPart>
          </mc:Choice>
          <mc:Fallback>
            <p:pic>
              <p:nvPicPr>
                <p:cNvPr id="71" name="Freihand 70">
                  <a:extLst>
                    <a:ext uri="{FF2B5EF4-FFF2-40B4-BE49-F238E27FC236}">
                      <a16:creationId xmlns:a16="http://schemas.microsoft.com/office/drawing/2014/main" id="{DA721A01-CFBF-4D87-8D0D-175D95F5E245}"/>
                    </a:ext>
                  </a:extLst>
                </p:cNvPr>
                <p:cNvPicPr/>
                <p:nvPr/>
              </p:nvPicPr>
              <p:blipFill>
                <a:blip r:embed="rId124"/>
                <a:stretch>
                  <a:fillRect/>
                </a:stretch>
              </p:blipFill>
              <p:spPr>
                <a:xfrm>
                  <a:off x="11468893" y="1270272"/>
                  <a:ext cx="105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DFED8553-FFA3-4F4B-8EC1-E6737825104B}"/>
                    </a:ext>
                  </a:extLst>
                </p14:cNvPr>
                <p14:cNvContentPartPr/>
                <p14:nvPr/>
              </p14:nvContentPartPr>
              <p14:xfrm>
                <a:off x="11557813" y="1166232"/>
                <a:ext cx="333000" cy="278280"/>
              </p14:xfrm>
            </p:contentPart>
          </mc:Choice>
          <mc:Fallback>
            <p:pic>
              <p:nvPicPr>
                <p:cNvPr id="72" name="Freihand 71">
                  <a:extLst>
                    <a:ext uri="{FF2B5EF4-FFF2-40B4-BE49-F238E27FC236}">
                      <a16:creationId xmlns:a16="http://schemas.microsoft.com/office/drawing/2014/main" id="{DFED8553-FFA3-4F4B-8EC1-E6737825104B}"/>
                    </a:ext>
                  </a:extLst>
                </p:cNvPr>
                <p:cNvPicPr/>
                <p:nvPr/>
              </p:nvPicPr>
              <p:blipFill>
                <a:blip r:embed="rId126"/>
                <a:stretch>
                  <a:fillRect/>
                </a:stretch>
              </p:blipFill>
              <p:spPr>
                <a:xfrm>
                  <a:off x="11553493" y="1161912"/>
                  <a:ext cx="3416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D045DE08-D97A-417B-B1A8-4560AC099445}"/>
                    </a:ext>
                  </a:extLst>
                </p14:cNvPr>
                <p14:cNvContentPartPr/>
                <p14:nvPr/>
              </p14:nvContentPartPr>
              <p14:xfrm>
                <a:off x="9397453" y="2595072"/>
                <a:ext cx="245880" cy="182880"/>
              </p14:xfrm>
            </p:contentPart>
          </mc:Choice>
          <mc:Fallback>
            <p:pic>
              <p:nvPicPr>
                <p:cNvPr id="73" name="Freihand 72">
                  <a:extLst>
                    <a:ext uri="{FF2B5EF4-FFF2-40B4-BE49-F238E27FC236}">
                      <a16:creationId xmlns:a16="http://schemas.microsoft.com/office/drawing/2014/main" id="{D045DE08-D97A-417B-B1A8-4560AC099445}"/>
                    </a:ext>
                  </a:extLst>
                </p:cNvPr>
                <p:cNvPicPr/>
                <p:nvPr/>
              </p:nvPicPr>
              <p:blipFill>
                <a:blip r:embed="rId128"/>
                <a:stretch>
                  <a:fillRect/>
                </a:stretch>
              </p:blipFill>
              <p:spPr>
                <a:xfrm>
                  <a:off x="9393133" y="2590752"/>
                  <a:ext cx="254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34E31B8E-C7C9-4C75-83DA-CCB58783F0D4}"/>
                    </a:ext>
                  </a:extLst>
                </p14:cNvPr>
                <p14:cNvContentPartPr/>
                <p14:nvPr/>
              </p14:nvContentPartPr>
              <p14:xfrm>
                <a:off x="9732613" y="2419392"/>
                <a:ext cx="119160" cy="197280"/>
              </p14:xfrm>
            </p:contentPart>
          </mc:Choice>
          <mc:Fallback>
            <p:pic>
              <p:nvPicPr>
                <p:cNvPr id="74" name="Freihand 73">
                  <a:extLst>
                    <a:ext uri="{FF2B5EF4-FFF2-40B4-BE49-F238E27FC236}">
                      <a16:creationId xmlns:a16="http://schemas.microsoft.com/office/drawing/2014/main" id="{34E31B8E-C7C9-4C75-83DA-CCB58783F0D4}"/>
                    </a:ext>
                  </a:extLst>
                </p:cNvPr>
                <p:cNvPicPr/>
                <p:nvPr/>
              </p:nvPicPr>
              <p:blipFill>
                <a:blip r:embed="rId130"/>
                <a:stretch>
                  <a:fillRect/>
                </a:stretch>
              </p:blipFill>
              <p:spPr>
                <a:xfrm>
                  <a:off x="9728293" y="2415072"/>
                  <a:ext cx="127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1DC52523-FB0C-4CE7-858B-1B09F15D6AD3}"/>
                    </a:ext>
                  </a:extLst>
                </p14:cNvPr>
                <p14:cNvContentPartPr/>
                <p14:nvPr/>
              </p14:nvContentPartPr>
              <p14:xfrm>
                <a:off x="9816133" y="2427312"/>
                <a:ext cx="245880" cy="146160"/>
              </p14:xfrm>
            </p:contentPart>
          </mc:Choice>
          <mc:Fallback>
            <p:pic>
              <p:nvPicPr>
                <p:cNvPr id="75" name="Freihand 74">
                  <a:extLst>
                    <a:ext uri="{FF2B5EF4-FFF2-40B4-BE49-F238E27FC236}">
                      <a16:creationId xmlns:a16="http://schemas.microsoft.com/office/drawing/2014/main" id="{1DC52523-FB0C-4CE7-858B-1B09F15D6AD3}"/>
                    </a:ext>
                  </a:extLst>
                </p:cNvPr>
                <p:cNvPicPr/>
                <p:nvPr/>
              </p:nvPicPr>
              <p:blipFill>
                <a:blip r:embed="rId132"/>
                <a:stretch>
                  <a:fillRect/>
                </a:stretch>
              </p:blipFill>
              <p:spPr>
                <a:xfrm>
                  <a:off x="9811813" y="2422992"/>
                  <a:ext cx="254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0E606EEE-5114-45C7-8926-C0758EA779BF}"/>
                    </a:ext>
                  </a:extLst>
                </p14:cNvPr>
                <p14:cNvContentPartPr/>
                <p14:nvPr/>
              </p14:nvContentPartPr>
              <p14:xfrm>
                <a:off x="10086493" y="2347752"/>
                <a:ext cx="100800" cy="93240"/>
              </p14:xfrm>
            </p:contentPart>
          </mc:Choice>
          <mc:Fallback>
            <p:pic>
              <p:nvPicPr>
                <p:cNvPr id="76" name="Freihand 75">
                  <a:extLst>
                    <a:ext uri="{FF2B5EF4-FFF2-40B4-BE49-F238E27FC236}">
                      <a16:creationId xmlns:a16="http://schemas.microsoft.com/office/drawing/2014/main" id="{0E606EEE-5114-45C7-8926-C0758EA779BF}"/>
                    </a:ext>
                  </a:extLst>
                </p:cNvPr>
                <p:cNvPicPr/>
                <p:nvPr/>
              </p:nvPicPr>
              <p:blipFill>
                <a:blip r:embed="rId134"/>
                <a:stretch>
                  <a:fillRect/>
                </a:stretch>
              </p:blipFill>
              <p:spPr>
                <a:xfrm>
                  <a:off x="10082173" y="2343432"/>
                  <a:ext cx="109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BC49BAF5-54BD-4A52-96BA-DE5F1A28D0F7}"/>
                    </a:ext>
                  </a:extLst>
                </p14:cNvPr>
                <p14:cNvContentPartPr/>
                <p14:nvPr/>
              </p14:nvContentPartPr>
              <p14:xfrm>
                <a:off x="10119253" y="2372952"/>
                <a:ext cx="51120" cy="48240"/>
              </p14:xfrm>
            </p:contentPart>
          </mc:Choice>
          <mc:Fallback>
            <p:pic>
              <p:nvPicPr>
                <p:cNvPr id="77" name="Freihand 76">
                  <a:extLst>
                    <a:ext uri="{FF2B5EF4-FFF2-40B4-BE49-F238E27FC236}">
                      <a16:creationId xmlns:a16="http://schemas.microsoft.com/office/drawing/2014/main" id="{BC49BAF5-54BD-4A52-96BA-DE5F1A28D0F7}"/>
                    </a:ext>
                  </a:extLst>
                </p:cNvPr>
                <p:cNvPicPr/>
                <p:nvPr/>
              </p:nvPicPr>
              <p:blipFill>
                <a:blip r:embed="rId136"/>
                <a:stretch>
                  <a:fillRect/>
                </a:stretch>
              </p:blipFill>
              <p:spPr>
                <a:xfrm>
                  <a:off x="10114933" y="2368632"/>
                  <a:ext cx="597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B02D0635-E456-4034-8E51-79719FB24376}"/>
                    </a:ext>
                  </a:extLst>
                </p14:cNvPr>
                <p14:cNvContentPartPr/>
                <p14:nvPr/>
              </p14:nvContentPartPr>
              <p14:xfrm>
                <a:off x="10181173" y="2249112"/>
                <a:ext cx="163440" cy="256680"/>
              </p14:xfrm>
            </p:contentPart>
          </mc:Choice>
          <mc:Fallback>
            <p:pic>
              <p:nvPicPr>
                <p:cNvPr id="78" name="Freihand 77">
                  <a:extLst>
                    <a:ext uri="{FF2B5EF4-FFF2-40B4-BE49-F238E27FC236}">
                      <a16:creationId xmlns:a16="http://schemas.microsoft.com/office/drawing/2014/main" id="{B02D0635-E456-4034-8E51-79719FB24376}"/>
                    </a:ext>
                  </a:extLst>
                </p:cNvPr>
                <p:cNvPicPr/>
                <p:nvPr/>
              </p:nvPicPr>
              <p:blipFill>
                <a:blip r:embed="rId138"/>
                <a:stretch>
                  <a:fillRect/>
                </a:stretch>
              </p:blipFill>
              <p:spPr>
                <a:xfrm>
                  <a:off x="10176853" y="2244792"/>
                  <a:ext cx="1720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E913CB68-9667-45A4-93DE-B2FFA9BA057C}"/>
                    </a:ext>
                  </a:extLst>
                </p14:cNvPr>
                <p14:cNvContentPartPr/>
                <p14:nvPr/>
              </p14:nvContentPartPr>
              <p14:xfrm>
                <a:off x="10339573" y="2225712"/>
                <a:ext cx="37080" cy="22680"/>
              </p14:xfrm>
            </p:contentPart>
          </mc:Choice>
          <mc:Fallback>
            <p:pic>
              <p:nvPicPr>
                <p:cNvPr id="79" name="Freihand 78">
                  <a:extLst>
                    <a:ext uri="{FF2B5EF4-FFF2-40B4-BE49-F238E27FC236}">
                      <a16:creationId xmlns:a16="http://schemas.microsoft.com/office/drawing/2014/main" id="{E913CB68-9667-45A4-93DE-B2FFA9BA057C}"/>
                    </a:ext>
                  </a:extLst>
                </p:cNvPr>
                <p:cNvPicPr/>
                <p:nvPr/>
              </p:nvPicPr>
              <p:blipFill>
                <a:blip r:embed="rId140"/>
                <a:stretch>
                  <a:fillRect/>
                </a:stretch>
              </p:blipFill>
              <p:spPr>
                <a:xfrm>
                  <a:off x="10335253" y="2221392"/>
                  <a:ext cx="45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31D65FEB-4BA2-4E73-AE95-ED2D1E0587F9}"/>
                    </a:ext>
                  </a:extLst>
                </p14:cNvPr>
                <p14:cNvContentPartPr/>
                <p14:nvPr/>
              </p14:nvContentPartPr>
              <p14:xfrm>
                <a:off x="10373413" y="2195112"/>
                <a:ext cx="98640" cy="123840"/>
              </p14:xfrm>
            </p:contentPart>
          </mc:Choice>
          <mc:Fallback>
            <p:pic>
              <p:nvPicPr>
                <p:cNvPr id="80" name="Freihand 79">
                  <a:extLst>
                    <a:ext uri="{FF2B5EF4-FFF2-40B4-BE49-F238E27FC236}">
                      <a16:creationId xmlns:a16="http://schemas.microsoft.com/office/drawing/2014/main" id="{31D65FEB-4BA2-4E73-AE95-ED2D1E0587F9}"/>
                    </a:ext>
                  </a:extLst>
                </p:cNvPr>
                <p:cNvPicPr/>
                <p:nvPr/>
              </p:nvPicPr>
              <p:blipFill>
                <a:blip r:embed="rId142"/>
                <a:stretch>
                  <a:fillRect/>
                </a:stretch>
              </p:blipFill>
              <p:spPr>
                <a:xfrm>
                  <a:off x="10369093" y="2190792"/>
                  <a:ext cx="107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41CD98DB-9C8D-4D45-BB84-F4F641AE1075}"/>
                    </a:ext>
                  </a:extLst>
                </p14:cNvPr>
                <p14:cNvContentPartPr/>
                <p14:nvPr/>
              </p14:nvContentPartPr>
              <p14:xfrm>
                <a:off x="10421293" y="2091792"/>
                <a:ext cx="168120" cy="176400"/>
              </p14:xfrm>
            </p:contentPart>
          </mc:Choice>
          <mc:Fallback>
            <p:pic>
              <p:nvPicPr>
                <p:cNvPr id="81" name="Freihand 80">
                  <a:extLst>
                    <a:ext uri="{FF2B5EF4-FFF2-40B4-BE49-F238E27FC236}">
                      <a16:creationId xmlns:a16="http://schemas.microsoft.com/office/drawing/2014/main" id="{41CD98DB-9C8D-4D45-BB84-F4F641AE1075}"/>
                    </a:ext>
                  </a:extLst>
                </p:cNvPr>
                <p:cNvPicPr/>
                <p:nvPr/>
              </p:nvPicPr>
              <p:blipFill>
                <a:blip r:embed="rId144"/>
                <a:stretch>
                  <a:fillRect/>
                </a:stretch>
              </p:blipFill>
              <p:spPr>
                <a:xfrm>
                  <a:off x="10416973" y="2087472"/>
                  <a:ext cx="176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087D166A-5141-47B0-9896-131F58A995A9}"/>
                    </a:ext>
                  </a:extLst>
                </p14:cNvPr>
                <p14:cNvContentPartPr/>
                <p14:nvPr/>
              </p14:nvContentPartPr>
              <p14:xfrm>
                <a:off x="10587613" y="2068032"/>
                <a:ext cx="130320" cy="245880"/>
              </p14:xfrm>
            </p:contentPart>
          </mc:Choice>
          <mc:Fallback>
            <p:pic>
              <p:nvPicPr>
                <p:cNvPr id="82" name="Freihand 81">
                  <a:extLst>
                    <a:ext uri="{FF2B5EF4-FFF2-40B4-BE49-F238E27FC236}">
                      <a16:creationId xmlns:a16="http://schemas.microsoft.com/office/drawing/2014/main" id="{087D166A-5141-47B0-9896-131F58A995A9}"/>
                    </a:ext>
                  </a:extLst>
                </p:cNvPr>
                <p:cNvPicPr/>
                <p:nvPr/>
              </p:nvPicPr>
              <p:blipFill>
                <a:blip r:embed="rId146"/>
                <a:stretch>
                  <a:fillRect/>
                </a:stretch>
              </p:blipFill>
              <p:spPr>
                <a:xfrm>
                  <a:off x="10583293" y="2063712"/>
                  <a:ext cx="1389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2FA2D6CD-584B-42E5-9FAD-3DFAA5A0E36B}"/>
                    </a:ext>
                  </a:extLst>
                </p14:cNvPr>
                <p14:cNvContentPartPr/>
                <p14:nvPr/>
              </p14:nvContentPartPr>
              <p14:xfrm>
                <a:off x="10889653" y="1947432"/>
                <a:ext cx="78480" cy="106560"/>
              </p14:xfrm>
            </p:contentPart>
          </mc:Choice>
          <mc:Fallback>
            <p:pic>
              <p:nvPicPr>
                <p:cNvPr id="83" name="Freihand 82">
                  <a:extLst>
                    <a:ext uri="{FF2B5EF4-FFF2-40B4-BE49-F238E27FC236}">
                      <a16:creationId xmlns:a16="http://schemas.microsoft.com/office/drawing/2014/main" id="{2FA2D6CD-584B-42E5-9FAD-3DFAA5A0E36B}"/>
                    </a:ext>
                  </a:extLst>
                </p:cNvPr>
                <p:cNvPicPr/>
                <p:nvPr/>
              </p:nvPicPr>
              <p:blipFill>
                <a:blip r:embed="rId148"/>
                <a:stretch>
                  <a:fillRect/>
                </a:stretch>
              </p:blipFill>
              <p:spPr>
                <a:xfrm>
                  <a:off x="10885333" y="1943112"/>
                  <a:ext cx="87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1636A6F0-676A-42DB-9D18-5A6D0F7633A9}"/>
                    </a:ext>
                  </a:extLst>
                </p14:cNvPr>
                <p14:cNvContentPartPr/>
                <p14:nvPr/>
              </p14:nvContentPartPr>
              <p14:xfrm>
                <a:off x="10873093" y="1987752"/>
                <a:ext cx="155520" cy="90360"/>
              </p14:xfrm>
            </p:contentPart>
          </mc:Choice>
          <mc:Fallback>
            <p:pic>
              <p:nvPicPr>
                <p:cNvPr id="84" name="Freihand 83">
                  <a:extLst>
                    <a:ext uri="{FF2B5EF4-FFF2-40B4-BE49-F238E27FC236}">
                      <a16:creationId xmlns:a16="http://schemas.microsoft.com/office/drawing/2014/main" id="{1636A6F0-676A-42DB-9D18-5A6D0F7633A9}"/>
                    </a:ext>
                  </a:extLst>
                </p:cNvPr>
                <p:cNvPicPr/>
                <p:nvPr/>
              </p:nvPicPr>
              <p:blipFill>
                <a:blip r:embed="rId150"/>
                <a:stretch>
                  <a:fillRect/>
                </a:stretch>
              </p:blipFill>
              <p:spPr>
                <a:xfrm>
                  <a:off x="10868773" y="1983432"/>
                  <a:ext cx="164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35B748F4-2C3E-475A-944A-38F8406C1C5E}"/>
                    </a:ext>
                  </a:extLst>
                </p14:cNvPr>
                <p14:cNvContentPartPr/>
                <p14:nvPr/>
              </p14:nvContentPartPr>
              <p14:xfrm>
                <a:off x="10819813" y="1881912"/>
                <a:ext cx="286560" cy="106920"/>
              </p14:xfrm>
            </p:contentPart>
          </mc:Choice>
          <mc:Fallback>
            <p:pic>
              <p:nvPicPr>
                <p:cNvPr id="85" name="Freihand 84">
                  <a:extLst>
                    <a:ext uri="{FF2B5EF4-FFF2-40B4-BE49-F238E27FC236}">
                      <a16:creationId xmlns:a16="http://schemas.microsoft.com/office/drawing/2014/main" id="{35B748F4-2C3E-475A-944A-38F8406C1C5E}"/>
                    </a:ext>
                  </a:extLst>
                </p:cNvPr>
                <p:cNvPicPr/>
                <p:nvPr/>
              </p:nvPicPr>
              <p:blipFill>
                <a:blip r:embed="rId152"/>
                <a:stretch>
                  <a:fillRect/>
                </a:stretch>
              </p:blipFill>
              <p:spPr>
                <a:xfrm>
                  <a:off x="10815493" y="1877592"/>
                  <a:ext cx="295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6" name="Freihand 85">
                  <a:extLst>
                    <a:ext uri="{FF2B5EF4-FFF2-40B4-BE49-F238E27FC236}">
                      <a16:creationId xmlns:a16="http://schemas.microsoft.com/office/drawing/2014/main" id="{9805E001-A694-43B3-B6D8-023B3DBB7DD3}"/>
                    </a:ext>
                  </a:extLst>
                </p14:cNvPr>
                <p14:cNvContentPartPr/>
                <p14:nvPr/>
              </p14:nvContentPartPr>
              <p14:xfrm>
                <a:off x="11081893" y="1778232"/>
                <a:ext cx="171720" cy="171720"/>
              </p14:xfrm>
            </p:contentPart>
          </mc:Choice>
          <mc:Fallback>
            <p:pic>
              <p:nvPicPr>
                <p:cNvPr id="86" name="Freihand 85">
                  <a:extLst>
                    <a:ext uri="{FF2B5EF4-FFF2-40B4-BE49-F238E27FC236}">
                      <a16:creationId xmlns:a16="http://schemas.microsoft.com/office/drawing/2014/main" id="{9805E001-A694-43B3-B6D8-023B3DBB7DD3}"/>
                    </a:ext>
                  </a:extLst>
                </p:cNvPr>
                <p:cNvPicPr/>
                <p:nvPr/>
              </p:nvPicPr>
              <p:blipFill>
                <a:blip r:embed="rId154"/>
                <a:stretch>
                  <a:fillRect/>
                </a:stretch>
              </p:blipFill>
              <p:spPr>
                <a:xfrm>
                  <a:off x="11077573" y="1773912"/>
                  <a:ext cx="180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7" name="Freihand 86">
                  <a:extLst>
                    <a:ext uri="{FF2B5EF4-FFF2-40B4-BE49-F238E27FC236}">
                      <a16:creationId xmlns:a16="http://schemas.microsoft.com/office/drawing/2014/main" id="{A2E8DEA0-0432-45CD-9FDE-81C8D6F5177A}"/>
                    </a:ext>
                  </a:extLst>
                </p14:cNvPr>
                <p14:cNvContentPartPr/>
                <p14:nvPr/>
              </p14:nvContentPartPr>
              <p14:xfrm>
                <a:off x="11265853" y="1695072"/>
                <a:ext cx="96480" cy="153720"/>
              </p14:xfrm>
            </p:contentPart>
          </mc:Choice>
          <mc:Fallback>
            <p:pic>
              <p:nvPicPr>
                <p:cNvPr id="87" name="Freihand 86">
                  <a:extLst>
                    <a:ext uri="{FF2B5EF4-FFF2-40B4-BE49-F238E27FC236}">
                      <a16:creationId xmlns:a16="http://schemas.microsoft.com/office/drawing/2014/main" id="{A2E8DEA0-0432-45CD-9FDE-81C8D6F5177A}"/>
                    </a:ext>
                  </a:extLst>
                </p:cNvPr>
                <p:cNvPicPr/>
                <p:nvPr/>
              </p:nvPicPr>
              <p:blipFill>
                <a:blip r:embed="rId156"/>
                <a:stretch>
                  <a:fillRect/>
                </a:stretch>
              </p:blipFill>
              <p:spPr>
                <a:xfrm>
                  <a:off x="11261533" y="1690752"/>
                  <a:ext cx="105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8" name="Freihand 87">
                  <a:extLst>
                    <a:ext uri="{FF2B5EF4-FFF2-40B4-BE49-F238E27FC236}">
                      <a16:creationId xmlns:a16="http://schemas.microsoft.com/office/drawing/2014/main" id="{A1CBF2B4-BDF1-49CF-9386-2E128A750BCA}"/>
                    </a:ext>
                  </a:extLst>
                </p14:cNvPr>
                <p14:cNvContentPartPr/>
                <p14:nvPr/>
              </p14:nvContentPartPr>
              <p14:xfrm>
                <a:off x="11354413" y="1704792"/>
                <a:ext cx="168480" cy="96120"/>
              </p14:xfrm>
            </p:contentPart>
          </mc:Choice>
          <mc:Fallback>
            <p:pic>
              <p:nvPicPr>
                <p:cNvPr id="88" name="Freihand 87">
                  <a:extLst>
                    <a:ext uri="{FF2B5EF4-FFF2-40B4-BE49-F238E27FC236}">
                      <a16:creationId xmlns:a16="http://schemas.microsoft.com/office/drawing/2014/main" id="{A1CBF2B4-BDF1-49CF-9386-2E128A750BCA}"/>
                    </a:ext>
                  </a:extLst>
                </p:cNvPr>
                <p:cNvPicPr/>
                <p:nvPr/>
              </p:nvPicPr>
              <p:blipFill>
                <a:blip r:embed="rId158"/>
                <a:stretch>
                  <a:fillRect/>
                </a:stretch>
              </p:blipFill>
              <p:spPr>
                <a:xfrm>
                  <a:off x="11350093" y="1700472"/>
                  <a:ext cx="177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9" name="Freihand 88">
                  <a:extLst>
                    <a:ext uri="{FF2B5EF4-FFF2-40B4-BE49-F238E27FC236}">
                      <a16:creationId xmlns:a16="http://schemas.microsoft.com/office/drawing/2014/main" id="{6A7970EF-239B-4FF4-99B6-17B64628D9A2}"/>
                    </a:ext>
                  </a:extLst>
                </p14:cNvPr>
                <p14:cNvContentPartPr/>
                <p14:nvPr/>
              </p14:nvContentPartPr>
              <p14:xfrm>
                <a:off x="11519293" y="1585272"/>
                <a:ext cx="100440" cy="132480"/>
              </p14:xfrm>
            </p:contentPart>
          </mc:Choice>
          <mc:Fallback>
            <p:pic>
              <p:nvPicPr>
                <p:cNvPr id="89" name="Freihand 88">
                  <a:extLst>
                    <a:ext uri="{FF2B5EF4-FFF2-40B4-BE49-F238E27FC236}">
                      <a16:creationId xmlns:a16="http://schemas.microsoft.com/office/drawing/2014/main" id="{6A7970EF-239B-4FF4-99B6-17B64628D9A2}"/>
                    </a:ext>
                  </a:extLst>
                </p:cNvPr>
                <p:cNvPicPr/>
                <p:nvPr/>
              </p:nvPicPr>
              <p:blipFill>
                <a:blip r:embed="rId160"/>
                <a:stretch>
                  <a:fillRect/>
                </a:stretch>
              </p:blipFill>
              <p:spPr>
                <a:xfrm>
                  <a:off x="11514973" y="1580952"/>
                  <a:ext cx="109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0" name="Freihand 89">
                  <a:extLst>
                    <a:ext uri="{FF2B5EF4-FFF2-40B4-BE49-F238E27FC236}">
                      <a16:creationId xmlns:a16="http://schemas.microsoft.com/office/drawing/2014/main" id="{64B88C27-0D3C-4C4A-8CD9-0F211683ED92}"/>
                    </a:ext>
                  </a:extLst>
                </p14:cNvPr>
                <p14:cNvContentPartPr/>
                <p14:nvPr/>
              </p14:nvContentPartPr>
              <p14:xfrm>
                <a:off x="11574733" y="1669512"/>
                <a:ext cx="51840" cy="32760"/>
              </p14:xfrm>
            </p:contentPart>
          </mc:Choice>
          <mc:Fallback>
            <p:pic>
              <p:nvPicPr>
                <p:cNvPr id="90" name="Freihand 89">
                  <a:extLst>
                    <a:ext uri="{FF2B5EF4-FFF2-40B4-BE49-F238E27FC236}">
                      <a16:creationId xmlns:a16="http://schemas.microsoft.com/office/drawing/2014/main" id="{64B88C27-0D3C-4C4A-8CD9-0F211683ED92}"/>
                    </a:ext>
                  </a:extLst>
                </p:cNvPr>
                <p:cNvPicPr/>
                <p:nvPr/>
              </p:nvPicPr>
              <p:blipFill>
                <a:blip r:embed="rId162"/>
                <a:stretch>
                  <a:fillRect/>
                </a:stretch>
              </p:blipFill>
              <p:spPr>
                <a:xfrm>
                  <a:off x="11570413" y="1665192"/>
                  <a:ext cx="60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1" name="Freihand 90">
                  <a:extLst>
                    <a:ext uri="{FF2B5EF4-FFF2-40B4-BE49-F238E27FC236}">
                      <a16:creationId xmlns:a16="http://schemas.microsoft.com/office/drawing/2014/main" id="{1FFF009A-FB22-40A9-84A6-7F69B050F653}"/>
                    </a:ext>
                  </a:extLst>
                </p14:cNvPr>
                <p14:cNvContentPartPr/>
                <p14:nvPr/>
              </p14:nvContentPartPr>
              <p14:xfrm>
                <a:off x="11629453" y="1614432"/>
                <a:ext cx="126360" cy="54360"/>
              </p14:xfrm>
            </p:contentPart>
          </mc:Choice>
          <mc:Fallback>
            <p:pic>
              <p:nvPicPr>
                <p:cNvPr id="91" name="Freihand 90">
                  <a:extLst>
                    <a:ext uri="{FF2B5EF4-FFF2-40B4-BE49-F238E27FC236}">
                      <a16:creationId xmlns:a16="http://schemas.microsoft.com/office/drawing/2014/main" id="{1FFF009A-FB22-40A9-84A6-7F69B050F653}"/>
                    </a:ext>
                  </a:extLst>
                </p:cNvPr>
                <p:cNvPicPr/>
                <p:nvPr/>
              </p:nvPicPr>
              <p:blipFill>
                <a:blip r:embed="rId164"/>
                <a:stretch>
                  <a:fillRect/>
                </a:stretch>
              </p:blipFill>
              <p:spPr>
                <a:xfrm>
                  <a:off x="11625133" y="1610112"/>
                  <a:ext cx="135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2" name="Freihand 91">
                  <a:extLst>
                    <a:ext uri="{FF2B5EF4-FFF2-40B4-BE49-F238E27FC236}">
                      <a16:creationId xmlns:a16="http://schemas.microsoft.com/office/drawing/2014/main" id="{C13C0262-CAAB-4E76-81C7-682C0A25D165}"/>
                    </a:ext>
                  </a:extLst>
                </p14:cNvPr>
                <p14:cNvContentPartPr/>
                <p14:nvPr/>
              </p14:nvContentPartPr>
              <p14:xfrm>
                <a:off x="11793613" y="1530552"/>
                <a:ext cx="110520" cy="96480"/>
              </p14:xfrm>
            </p:contentPart>
          </mc:Choice>
          <mc:Fallback>
            <p:pic>
              <p:nvPicPr>
                <p:cNvPr id="92" name="Freihand 91">
                  <a:extLst>
                    <a:ext uri="{FF2B5EF4-FFF2-40B4-BE49-F238E27FC236}">
                      <a16:creationId xmlns:a16="http://schemas.microsoft.com/office/drawing/2014/main" id="{C13C0262-CAAB-4E76-81C7-682C0A25D165}"/>
                    </a:ext>
                  </a:extLst>
                </p:cNvPr>
                <p:cNvPicPr/>
                <p:nvPr/>
              </p:nvPicPr>
              <p:blipFill>
                <a:blip r:embed="rId166"/>
                <a:stretch>
                  <a:fillRect/>
                </a:stretch>
              </p:blipFill>
              <p:spPr>
                <a:xfrm>
                  <a:off x="11789293" y="1526232"/>
                  <a:ext cx="119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3" name="Freihand 92">
                  <a:extLst>
                    <a:ext uri="{FF2B5EF4-FFF2-40B4-BE49-F238E27FC236}">
                      <a16:creationId xmlns:a16="http://schemas.microsoft.com/office/drawing/2014/main" id="{2FE6B1BD-A29B-4751-BC8C-C8ED17F9485C}"/>
                    </a:ext>
                  </a:extLst>
                </p14:cNvPr>
                <p14:cNvContentPartPr/>
                <p14:nvPr/>
              </p14:nvContentPartPr>
              <p14:xfrm>
                <a:off x="11897293" y="1496712"/>
                <a:ext cx="105480" cy="73800"/>
              </p14:xfrm>
            </p:contentPart>
          </mc:Choice>
          <mc:Fallback>
            <p:pic>
              <p:nvPicPr>
                <p:cNvPr id="93" name="Freihand 92">
                  <a:extLst>
                    <a:ext uri="{FF2B5EF4-FFF2-40B4-BE49-F238E27FC236}">
                      <a16:creationId xmlns:a16="http://schemas.microsoft.com/office/drawing/2014/main" id="{2FE6B1BD-A29B-4751-BC8C-C8ED17F9485C}"/>
                    </a:ext>
                  </a:extLst>
                </p:cNvPr>
                <p:cNvPicPr/>
                <p:nvPr/>
              </p:nvPicPr>
              <p:blipFill>
                <a:blip r:embed="rId168"/>
                <a:stretch>
                  <a:fillRect/>
                </a:stretch>
              </p:blipFill>
              <p:spPr>
                <a:xfrm>
                  <a:off x="11892973" y="1492392"/>
                  <a:ext cx="114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4" name="Freihand 93">
                  <a:extLst>
                    <a:ext uri="{FF2B5EF4-FFF2-40B4-BE49-F238E27FC236}">
                      <a16:creationId xmlns:a16="http://schemas.microsoft.com/office/drawing/2014/main" id="{B4DBCEF5-9DF0-486C-942F-2002325C4869}"/>
                    </a:ext>
                  </a:extLst>
                </p14:cNvPr>
                <p14:cNvContentPartPr/>
                <p14:nvPr/>
              </p14:nvContentPartPr>
              <p14:xfrm>
                <a:off x="11997733" y="1424712"/>
                <a:ext cx="102240" cy="155160"/>
              </p14:xfrm>
            </p:contentPart>
          </mc:Choice>
          <mc:Fallback>
            <p:pic>
              <p:nvPicPr>
                <p:cNvPr id="94" name="Freihand 93">
                  <a:extLst>
                    <a:ext uri="{FF2B5EF4-FFF2-40B4-BE49-F238E27FC236}">
                      <a16:creationId xmlns:a16="http://schemas.microsoft.com/office/drawing/2014/main" id="{B4DBCEF5-9DF0-486C-942F-2002325C4869}"/>
                    </a:ext>
                  </a:extLst>
                </p:cNvPr>
                <p:cNvPicPr/>
                <p:nvPr/>
              </p:nvPicPr>
              <p:blipFill>
                <a:blip r:embed="rId170"/>
                <a:stretch>
                  <a:fillRect/>
                </a:stretch>
              </p:blipFill>
              <p:spPr>
                <a:xfrm>
                  <a:off x="11993413" y="1420392"/>
                  <a:ext cx="110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5" name="Freihand 94">
                  <a:extLst>
                    <a:ext uri="{FF2B5EF4-FFF2-40B4-BE49-F238E27FC236}">
                      <a16:creationId xmlns:a16="http://schemas.microsoft.com/office/drawing/2014/main" id="{A9245211-97FB-4E8A-8369-BA2BD256E5C5}"/>
                    </a:ext>
                  </a:extLst>
                </p14:cNvPr>
                <p14:cNvContentPartPr/>
                <p14:nvPr/>
              </p14:nvContentPartPr>
              <p14:xfrm>
                <a:off x="9740173" y="2788032"/>
                <a:ext cx="355680" cy="276120"/>
              </p14:xfrm>
            </p:contentPart>
          </mc:Choice>
          <mc:Fallback>
            <p:pic>
              <p:nvPicPr>
                <p:cNvPr id="95" name="Freihand 94">
                  <a:extLst>
                    <a:ext uri="{FF2B5EF4-FFF2-40B4-BE49-F238E27FC236}">
                      <a16:creationId xmlns:a16="http://schemas.microsoft.com/office/drawing/2014/main" id="{A9245211-97FB-4E8A-8369-BA2BD256E5C5}"/>
                    </a:ext>
                  </a:extLst>
                </p:cNvPr>
                <p:cNvPicPr/>
                <p:nvPr/>
              </p:nvPicPr>
              <p:blipFill>
                <a:blip r:embed="rId172"/>
                <a:stretch>
                  <a:fillRect/>
                </a:stretch>
              </p:blipFill>
              <p:spPr>
                <a:xfrm>
                  <a:off x="9735853" y="2783712"/>
                  <a:ext cx="3643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6" name="Freihand 95">
                  <a:extLst>
                    <a:ext uri="{FF2B5EF4-FFF2-40B4-BE49-F238E27FC236}">
                      <a16:creationId xmlns:a16="http://schemas.microsoft.com/office/drawing/2014/main" id="{CE33CCC4-66EE-4CB6-A30A-396A31D6DD32}"/>
                    </a:ext>
                  </a:extLst>
                </p14:cNvPr>
                <p14:cNvContentPartPr/>
                <p14:nvPr/>
              </p14:nvContentPartPr>
              <p14:xfrm>
                <a:off x="10231933" y="2595432"/>
                <a:ext cx="113040" cy="184680"/>
              </p14:xfrm>
            </p:contentPart>
          </mc:Choice>
          <mc:Fallback>
            <p:pic>
              <p:nvPicPr>
                <p:cNvPr id="96" name="Freihand 95">
                  <a:extLst>
                    <a:ext uri="{FF2B5EF4-FFF2-40B4-BE49-F238E27FC236}">
                      <a16:creationId xmlns:a16="http://schemas.microsoft.com/office/drawing/2014/main" id="{CE33CCC4-66EE-4CB6-A30A-396A31D6DD32}"/>
                    </a:ext>
                  </a:extLst>
                </p:cNvPr>
                <p:cNvPicPr/>
                <p:nvPr/>
              </p:nvPicPr>
              <p:blipFill>
                <a:blip r:embed="rId174"/>
                <a:stretch>
                  <a:fillRect/>
                </a:stretch>
              </p:blipFill>
              <p:spPr>
                <a:xfrm>
                  <a:off x="10227613" y="2591112"/>
                  <a:ext cx="1216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7" name="Freihand 96">
                  <a:extLst>
                    <a:ext uri="{FF2B5EF4-FFF2-40B4-BE49-F238E27FC236}">
                      <a16:creationId xmlns:a16="http://schemas.microsoft.com/office/drawing/2014/main" id="{A8CACDAE-E400-4564-A3FE-53F5F598435F}"/>
                    </a:ext>
                  </a:extLst>
                </p14:cNvPr>
                <p14:cNvContentPartPr/>
                <p14:nvPr/>
              </p14:nvContentPartPr>
              <p14:xfrm>
                <a:off x="10258213" y="2617752"/>
                <a:ext cx="133920" cy="154800"/>
              </p14:xfrm>
            </p:contentPart>
          </mc:Choice>
          <mc:Fallback>
            <p:pic>
              <p:nvPicPr>
                <p:cNvPr id="97" name="Freihand 96">
                  <a:extLst>
                    <a:ext uri="{FF2B5EF4-FFF2-40B4-BE49-F238E27FC236}">
                      <a16:creationId xmlns:a16="http://schemas.microsoft.com/office/drawing/2014/main" id="{A8CACDAE-E400-4564-A3FE-53F5F598435F}"/>
                    </a:ext>
                  </a:extLst>
                </p:cNvPr>
                <p:cNvPicPr/>
                <p:nvPr/>
              </p:nvPicPr>
              <p:blipFill>
                <a:blip r:embed="rId176"/>
                <a:stretch>
                  <a:fillRect/>
                </a:stretch>
              </p:blipFill>
              <p:spPr>
                <a:xfrm>
                  <a:off x="10253893" y="2613432"/>
                  <a:ext cx="142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8" name="Freihand 97">
                  <a:extLst>
                    <a:ext uri="{FF2B5EF4-FFF2-40B4-BE49-F238E27FC236}">
                      <a16:creationId xmlns:a16="http://schemas.microsoft.com/office/drawing/2014/main" id="{7A636D97-4357-4E74-8E68-2CDE79D17BA3}"/>
                    </a:ext>
                  </a:extLst>
                </p14:cNvPr>
                <p14:cNvContentPartPr/>
                <p14:nvPr/>
              </p14:nvContentPartPr>
              <p14:xfrm>
                <a:off x="10388893" y="2618472"/>
                <a:ext cx="102600" cy="94320"/>
              </p14:xfrm>
            </p:contentPart>
          </mc:Choice>
          <mc:Fallback>
            <p:pic>
              <p:nvPicPr>
                <p:cNvPr id="98" name="Freihand 97">
                  <a:extLst>
                    <a:ext uri="{FF2B5EF4-FFF2-40B4-BE49-F238E27FC236}">
                      <a16:creationId xmlns:a16="http://schemas.microsoft.com/office/drawing/2014/main" id="{7A636D97-4357-4E74-8E68-2CDE79D17BA3}"/>
                    </a:ext>
                  </a:extLst>
                </p:cNvPr>
                <p:cNvPicPr/>
                <p:nvPr/>
              </p:nvPicPr>
              <p:blipFill>
                <a:blip r:embed="rId178"/>
                <a:stretch>
                  <a:fillRect/>
                </a:stretch>
              </p:blipFill>
              <p:spPr>
                <a:xfrm>
                  <a:off x="10384573" y="2614152"/>
                  <a:ext cx="111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9" name="Freihand 98">
                  <a:extLst>
                    <a:ext uri="{FF2B5EF4-FFF2-40B4-BE49-F238E27FC236}">
                      <a16:creationId xmlns:a16="http://schemas.microsoft.com/office/drawing/2014/main" id="{3FC3BCBF-DEEE-40E9-B3C3-DB97963DE89E}"/>
                    </a:ext>
                  </a:extLst>
                </p14:cNvPr>
                <p14:cNvContentPartPr/>
                <p14:nvPr/>
              </p14:nvContentPartPr>
              <p14:xfrm>
                <a:off x="10457653" y="2528832"/>
                <a:ext cx="22320" cy="5400"/>
              </p14:xfrm>
            </p:contentPart>
          </mc:Choice>
          <mc:Fallback>
            <p:pic>
              <p:nvPicPr>
                <p:cNvPr id="99" name="Freihand 98">
                  <a:extLst>
                    <a:ext uri="{FF2B5EF4-FFF2-40B4-BE49-F238E27FC236}">
                      <a16:creationId xmlns:a16="http://schemas.microsoft.com/office/drawing/2014/main" id="{3FC3BCBF-DEEE-40E9-B3C3-DB97963DE89E}"/>
                    </a:ext>
                  </a:extLst>
                </p:cNvPr>
                <p:cNvPicPr/>
                <p:nvPr/>
              </p:nvPicPr>
              <p:blipFill>
                <a:blip r:embed="rId180"/>
                <a:stretch>
                  <a:fillRect/>
                </a:stretch>
              </p:blipFill>
              <p:spPr>
                <a:xfrm>
                  <a:off x="10453333" y="2524512"/>
                  <a:ext cx="30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Freihand 99">
                  <a:extLst>
                    <a:ext uri="{FF2B5EF4-FFF2-40B4-BE49-F238E27FC236}">
                      <a16:creationId xmlns:a16="http://schemas.microsoft.com/office/drawing/2014/main" id="{30628FF5-7CAA-4795-B5B2-F7F42E4C26B0}"/>
                    </a:ext>
                  </a:extLst>
                </p14:cNvPr>
                <p14:cNvContentPartPr/>
                <p14:nvPr/>
              </p14:nvContentPartPr>
              <p14:xfrm>
                <a:off x="10480333" y="2574552"/>
                <a:ext cx="62640" cy="107280"/>
              </p14:xfrm>
            </p:contentPart>
          </mc:Choice>
          <mc:Fallback>
            <p:pic>
              <p:nvPicPr>
                <p:cNvPr id="100" name="Freihand 99">
                  <a:extLst>
                    <a:ext uri="{FF2B5EF4-FFF2-40B4-BE49-F238E27FC236}">
                      <a16:creationId xmlns:a16="http://schemas.microsoft.com/office/drawing/2014/main" id="{30628FF5-7CAA-4795-B5B2-F7F42E4C26B0}"/>
                    </a:ext>
                  </a:extLst>
                </p:cNvPr>
                <p:cNvPicPr/>
                <p:nvPr/>
              </p:nvPicPr>
              <p:blipFill>
                <a:blip r:embed="rId182"/>
                <a:stretch>
                  <a:fillRect/>
                </a:stretch>
              </p:blipFill>
              <p:spPr>
                <a:xfrm>
                  <a:off x="10476013" y="2570232"/>
                  <a:ext cx="71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1" name="Freihand 100">
                  <a:extLst>
                    <a:ext uri="{FF2B5EF4-FFF2-40B4-BE49-F238E27FC236}">
                      <a16:creationId xmlns:a16="http://schemas.microsoft.com/office/drawing/2014/main" id="{1342B2CC-8304-434E-B347-01889D6B96EF}"/>
                    </a:ext>
                  </a:extLst>
                </p14:cNvPr>
                <p14:cNvContentPartPr/>
                <p14:nvPr/>
              </p14:nvContentPartPr>
              <p14:xfrm>
                <a:off x="10568173" y="2435592"/>
                <a:ext cx="33120" cy="161640"/>
              </p14:xfrm>
            </p:contentPart>
          </mc:Choice>
          <mc:Fallback>
            <p:pic>
              <p:nvPicPr>
                <p:cNvPr id="101" name="Freihand 100">
                  <a:extLst>
                    <a:ext uri="{FF2B5EF4-FFF2-40B4-BE49-F238E27FC236}">
                      <a16:creationId xmlns:a16="http://schemas.microsoft.com/office/drawing/2014/main" id="{1342B2CC-8304-434E-B347-01889D6B96EF}"/>
                    </a:ext>
                  </a:extLst>
                </p:cNvPr>
                <p:cNvPicPr/>
                <p:nvPr/>
              </p:nvPicPr>
              <p:blipFill>
                <a:blip r:embed="rId184"/>
                <a:stretch>
                  <a:fillRect/>
                </a:stretch>
              </p:blipFill>
              <p:spPr>
                <a:xfrm>
                  <a:off x="10563853" y="2431272"/>
                  <a:ext cx="41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2" name="Freihand 101">
                  <a:extLst>
                    <a:ext uri="{FF2B5EF4-FFF2-40B4-BE49-F238E27FC236}">
                      <a16:creationId xmlns:a16="http://schemas.microsoft.com/office/drawing/2014/main" id="{22FACF5B-321D-41C6-A14C-F19E7CE90105}"/>
                    </a:ext>
                  </a:extLst>
                </p14:cNvPr>
                <p14:cNvContentPartPr/>
                <p14:nvPr/>
              </p14:nvContentPartPr>
              <p14:xfrm>
                <a:off x="10599853" y="2483112"/>
                <a:ext cx="135720" cy="117360"/>
              </p14:xfrm>
            </p:contentPart>
          </mc:Choice>
          <mc:Fallback>
            <p:pic>
              <p:nvPicPr>
                <p:cNvPr id="102" name="Freihand 101">
                  <a:extLst>
                    <a:ext uri="{FF2B5EF4-FFF2-40B4-BE49-F238E27FC236}">
                      <a16:creationId xmlns:a16="http://schemas.microsoft.com/office/drawing/2014/main" id="{22FACF5B-321D-41C6-A14C-F19E7CE90105}"/>
                    </a:ext>
                  </a:extLst>
                </p:cNvPr>
                <p:cNvPicPr/>
                <p:nvPr/>
              </p:nvPicPr>
              <p:blipFill>
                <a:blip r:embed="rId186"/>
                <a:stretch>
                  <a:fillRect/>
                </a:stretch>
              </p:blipFill>
              <p:spPr>
                <a:xfrm>
                  <a:off x="10595533" y="2478792"/>
                  <a:ext cx="144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3" name="Freihand 102">
                  <a:extLst>
                    <a:ext uri="{FF2B5EF4-FFF2-40B4-BE49-F238E27FC236}">
                      <a16:creationId xmlns:a16="http://schemas.microsoft.com/office/drawing/2014/main" id="{18C4DD35-AA8A-48EC-94B4-07D8AC675D79}"/>
                    </a:ext>
                  </a:extLst>
                </p14:cNvPr>
                <p14:cNvContentPartPr/>
                <p14:nvPr/>
              </p14:nvContentPartPr>
              <p14:xfrm>
                <a:off x="10707493" y="2443152"/>
                <a:ext cx="117720" cy="270000"/>
              </p14:xfrm>
            </p:contentPart>
          </mc:Choice>
          <mc:Fallback>
            <p:pic>
              <p:nvPicPr>
                <p:cNvPr id="103" name="Freihand 102">
                  <a:extLst>
                    <a:ext uri="{FF2B5EF4-FFF2-40B4-BE49-F238E27FC236}">
                      <a16:creationId xmlns:a16="http://schemas.microsoft.com/office/drawing/2014/main" id="{18C4DD35-AA8A-48EC-94B4-07D8AC675D79}"/>
                    </a:ext>
                  </a:extLst>
                </p:cNvPr>
                <p:cNvPicPr/>
                <p:nvPr/>
              </p:nvPicPr>
              <p:blipFill>
                <a:blip r:embed="rId188"/>
                <a:stretch>
                  <a:fillRect/>
                </a:stretch>
              </p:blipFill>
              <p:spPr>
                <a:xfrm>
                  <a:off x="10703173" y="2438832"/>
                  <a:ext cx="1263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4" name="Freihand 103">
                  <a:extLst>
                    <a:ext uri="{FF2B5EF4-FFF2-40B4-BE49-F238E27FC236}">
                      <a16:creationId xmlns:a16="http://schemas.microsoft.com/office/drawing/2014/main" id="{541E659E-0B46-43F4-A87A-BD03469A9B4E}"/>
                    </a:ext>
                  </a:extLst>
                </p14:cNvPr>
                <p14:cNvContentPartPr/>
                <p14:nvPr/>
              </p14:nvContentPartPr>
              <p14:xfrm>
                <a:off x="10834573" y="2285832"/>
                <a:ext cx="72360" cy="268200"/>
              </p14:xfrm>
            </p:contentPart>
          </mc:Choice>
          <mc:Fallback>
            <p:pic>
              <p:nvPicPr>
                <p:cNvPr id="104" name="Freihand 103">
                  <a:extLst>
                    <a:ext uri="{FF2B5EF4-FFF2-40B4-BE49-F238E27FC236}">
                      <a16:creationId xmlns:a16="http://schemas.microsoft.com/office/drawing/2014/main" id="{541E659E-0B46-43F4-A87A-BD03469A9B4E}"/>
                    </a:ext>
                  </a:extLst>
                </p:cNvPr>
                <p:cNvPicPr/>
                <p:nvPr/>
              </p:nvPicPr>
              <p:blipFill>
                <a:blip r:embed="rId190"/>
                <a:stretch>
                  <a:fillRect/>
                </a:stretch>
              </p:blipFill>
              <p:spPr>
                <a:xfrm>
                  <a:off x="10830253" y="2281512"/>
                  <a:ext cx="810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5" name="Freihand 104">
                  <a:extLst>
                    <a:ext uri="{FF2B5EF4-FFF2-40B4-BE49-F238E27FC236}">
                      <a16:creationId xmlns:a16="http://schemas.microsoft.com/office/drawing/2014/main" id="{B1B8930F-66A3-42BD-9055-012C3B1A2843}"/>
                    </a:ext>
                  </a:extLst>
                </p14:cNvPr>
                <p14:cNvContentPartPr/>
                <p14:nvPr/>
              </p14:nvContentPartPr>
              <p14:xfrm>
                <a:off x="10904773" y="2293392"/>
                <a:ext cx="187560" cy="148680"/>
              </p14:xfrm>
            </p:contentPart>
          </mc:Choice>
          <mc:Fallback>
            <p:pic>
              <p:nvPicPr>
                <p:cNvPr id="105" name="Freihand 104">
                  <a:extLst>
                    <a:ext uri="{FF2B5EF4-FFF2-40B4-BE49-F238E27FC236}">
                      <a16:creationId xmlns:a16="http://schemas.microsoft.com/office/drawing/2014/main" id="{B1B8930F-66A3-42BD-9055-012C3B1A2843}"/>
                    </a:ext>
                  </a:extLst>
                </p:cNvPr>
                <p:cNvPicPr/>
                <p:nvPr/>
              </p:nvPicPr>
              <p:blipFill>
                <a:blip r:embed="rId192"/>
                <a:stretch>
                  <a:fillRect/>
                </a:stretch>
              </p:blipFill>
              <p:spPr>
                <a:xfrm>
                  <a:off x="10900453" y="2289072"/>
                  <a:ext cx="196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6" name="Freihand 105">
                  <a:extLst>
                    <a:ext uri="{FF2B5EF4-FFF2-40B4-BE49-F238E27FC236}">
                      <a16:creationId xmlns:a16="http://schemas.microsoft.com/office/drawing/2014/main" id="{789376B5-47D6-41C2-95D9-41A9483E7259}"/>
                    </a:ext>
                  </a:extLst>
                </p14:cNvPr>
                <p14:cNvContentPartPr/>
                <p14:nvPr/>
              </p14:nvContentPartPr>
              <p14:xfrm>
                <a:off x="11013493" y="2264952"/>
                <a:ext cx="99000" cy="89640"/>
              </p14:xfrm>
            </p:contentPart>
          </mc:Choice>
          <mc:Fallback>
            <p:pic>
              <p:nvPicPr>
                <p:cNvPr id="106" name="Freihand 105">
                  <a:extLst>
                    <a:ext uri="{FF2B5EF4-FFF2-40B4-BE49-F238E27FC236}">
                      <a16:creationId xmlns:a16="http://schemas.microsoft.com/office/drawing/2014/main" id="{789376B5-47D6-41C2-95D9-41A9483E7259}"/>
                    </a:ext>
                  </a:extLst>
                </p:cNvPr>
                <p:cNvPicPr/>
                <p:nvPr/>
              </p:nvPicPr>
              <p:blipFill>
                <a:blip r:embed="rId194"/>
                <a:stretch>
                  <a:fillRect/>
                </a:stretch>
              </p:blipFill>
              <p:spPr>
                <a:xfrm>
                  <a:off x="11009173" y="2260632"/>
                  <a:ext cx="107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7" name="Freihand 106">
                  <a:extLst>
                    <a:ext uri="{FF2B5EF4-FFF2-40B4-BE49-F238E27FC236}">
                      <a16:creationId xmlns:a16="http://schemas.microsoft.com/office/drawing/2014/main" id="{3B466DF6-00E0-40FE-8FB4-306102AAC973}"/>
                    </a:ext>
                  </a:extLst>
                </p14:cNvPr>
                <p14:cNvContentPartPr/>
                <p14:nvPr/>
              </p14:nvContentPartPr>
              <p14:xfrm>
                <a:off x="11150293" y="2156232"/>
                <a:ext cx="88920" cy="172800"/>
              </p14:xfrm>
            </p:contentPart>
          </mc:Choice>
          <mc:Fallback>
            <p:pic>
              <p:nvPicPr>
                <p:cNvPr id="107" name="Freihand 106">
                  <a:extLst>
                    <a:ext uri="{FF2B5EF4-FFF2-40B4-BE49-F238E27FC236}">
                      <a16:creationId xmlns:a16="http://schemas.microsoft.com/office/drawing/2014/main" id="{3B466DF6-00E0-40FE-8FB4-306102AAC973}"/>
                    </a:ext>
                  </a:extLst>
                </p:cNvPr>
                <p:cNvPicPr/>
                <p:nvPr/>
              </p:nvPicPr>
              <p:blipFill>
                <a:blip r:embed="rId196"/>
                <a:stretch>
                  <a:fillRect/>
                </a:stretch>
              </p:blipFill>
              <p:spPr>
                <a:xfrm>
                  <a:off x="11145973" y="2151912"/>
                  <a:ext cx="97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8" name="Freihand 107">
                  <a:extLst>
                    <a:ext uri="{FF2B5EF4-FFF2-40B4-BE49-F238E27FC236}">
                      <a16:creationId xmlns:a16="http://schemas.microsoft.com/office/drawing/2014/main" id="{9C022663-0DA8-477B-981A-9683D90E6A6C}"/>
                    </a:ext>
                  </a:extLst>
                </p14:cNvPr>
                <p14:cNvContentPartPr/>
                <p14:nvPr/>
              </p14:nvContentPartPr>
              <p14:xfrm>
                <a:off x="11255773" y="2110152"/>
                <a:ext cx="70560" cy="174240"/>
              </p14:xfrm>
            </p:contentPart>
          </mc:Choice>
          <mc:Fallback>
            <p:pic>
              <p:nvPicPr>
                <p:cNvPr id="108" name="Freihand 107">
                  <a:extLst>
                    <a:ext uri="{FF2B5EF4-FFF2-40B4-BE49-F238E27FC236}">
                      <a16:creationId xmlns:a16="http://schemas.microsoft.com/office/drawing/2014/main" id="{9C022663-0DA8-477B-981A-9683D90E6A6C}"/>
                    </a:ext>
                  </a:extLst>
                </p:cNvPr>
                <p:cNvPicPr/>
                <p:nvPr/>
              </p:nvPicPr>
              <p:blipFill>
                <a:blip r:embed="rId198"/>
                <a:stretch>
                  <a:fillRect/>
                </a:stretch>
              </p:blipFill>
              <p:spPr>
                <a:xfrm>
                  <a:off x="11251453" y="2105832"/>
                  <a:ext cx="79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9" name="Freihand 108">
                  <a:extLst>
                    <a:ext uri="{FF2B5EF4-FFF2-40B4-BE49-F238E27FC236}">
                      <a16:creationId xmlns:a16="http://schemas.microsoft.com/office/drawing/2014/main" id="{953D7D1B-3C71-4DF0-BAF2-32191A78ABD5}"/>
                    </a:ext>
                  </a:extLst>
                </p14:cNvPr>
                <p14:cNvContentPartPr/>
                <p14:nvPr/>
              </p14:nvContentPartPr>
              <p14:xfrm>
                <a:off x="11316613" y="2019792"/>
                <a:ext cx="176040" cy="223560"/>
              </p14:xfrm>
            </p:contentPart>
          </mc:Choice>
          <mc:Fallback>
            <p:pic>
              <p:nvPicPr>
                <p:cNvPr id="109" name="Freihand 108">
                  <a:extLst>
                    <a:ext uri="{FF2B5EF4-FFF2-40B4-BE49-F238E27FC236}">
                      <a16:creationId xmlns:a16="http://schemas.microsoft.com/office/drawing/2014/main" id="{953D7D1B-3C71-4DF0-BAF2-32191A78ABD5}"/>
                    </a:ext>
                  </a:extLst>
                </p:cNvPr>
                <p:cNvPicPr/>
                <p:nvPr/>
              </p:nvPicPr>
              <p:blipFill>
                <a:blip r:embed="rId200"/>
                <a:stretch>
                  <a:fillRect/>
                </a:stretch>
              </p:blipFill>
              <p:spPr>
                <a:xfrm>
                  <a:off x="11312293" y="2015472"/>
                  <a:ext cx="1846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0" name="Freihand 109">
                  <a:extLst>
                    <a:ext uri="{FF2B5EF4-FFF2-40B4-BE49-F238E27FC236}">
                      <a16:creationId xmlns:a16="http://schemas.microsoft.com/office/drawing/2014/main" id="{A80DBC13-7C36-4D6A-8496-E5C5DF3DDA30}"/>
                    </a:ext>
                  </a:extLst>
                </p14:cNvPr>
                <p14:cNvContentPartPr/>
                <p14:nvPr/>
              </p14:nvContentPartPr>
              <p14:xfrm>
                <a:off x="11333173" y="2002872"/>
                <a:ext cx="52920" cy="69840"/>
              </p14:xfrm>
            </p:contentPart>
          </mc:Choice>
          <mc:Fallback>
            <p:pic>
              <p:nvPicPr>
                <p:cNvPr id="110" name="Freihand 109">
                  <a:extLst>
                    <a:ext uri="{FF2B5EF4-FFF2-40B4-BE49-F238E27FC236}">
                      <a16:creationId xmlns:a16="http://schemas.microsoft.com/office/drawing/2014/main" id="{A80DBC13-7C36-4D6A-8496-E5C5DF3DDA30}"/>
                    </a:ext>
                  </a:extLst>
                </p:cNvPr>
                <p:cNvPicPr/>
                <p:nvPr/>
              </p:nvPicPr>
              <p:blipFill>
                <a:blip r:embed="rId202"/>
                <a:stretch>
                  <a:fillRect/>
                </a:stretch>
              </p:blipFill>
              <p:spPr>
                <a:xfrm>
                  <a:off x="11328853" y="1998552"/>
                  <a:ext cx="61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2" name="Freihand 111">
                  <a:extLst>
                    <a:ext uri="{FF2B5EF4-FFF2-40B4-BE49-F238E27FC236}">
                      <a16:creationId xmlns:a16="http://schemas.microsoft.com/office/drawing/2014/main" id="{F70E8755-7DA0-4D5F-9513-1451AD8FB956}"/>
                    </a:ext>
                  </a:extLst>
                </p14:cNvPr>
                <p14:cNvContentPartPr/>
                <p14:nvPr/>
              </p14:nvContentPartPr>
              <p14:xfrm>
                <a:off x="10163893" y="3048312"/>
                <a:ext cx="162720" cy="271800"/>
              </p14:xfrm>
            </p:contentPart>
          </mc:Choice>
          <mc:Fallback>
            <p:pic>
              <p:nvPicPr>
                <p:cNvPr id="112" name="Freihand 111">
                  <a:extLst>
                    <a:ext uri="{FF2B5EF4-FFF2-40B4-BE49-F238E27FC236}">
                      <a16:creationId xmlns:a16="http://schemas.microsoft.com/office/drawing/2014/main" id="{F70E8755-7DA0-4D5F-9513-1451AD8FB956}"/>
                    </a:ext>
                  </a:extLst>
                </p:cNvPr>
                <p:cNvPicPr/>
                <p:nvPr/>
              </p:nvPicPr>
              <p:blipFill>
                <a:blip r:embed="rId204"/>
                <a:stretch>
                  <a:fillRect/>
                </a:stretch>
              </p:blipFill>
              <p:spPr>
                <a:xfrm>
                  <a:off x="10159573" y="3043992"/>
                  <a:ext cx="1713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3" name="Freihand 112">
                  <a:extLst>
                    <a:ext uri="{FF2B5EF4-FFF2-40B4-BE49-F238E27FC236}">
                      <a16:creationId xmlns:a16="http://schemas.microsoft.com/office/drawing/2014/main" id="{9E7BD497-4EFE-458D-93C5-AD1E0D2FF382}"/>
                    </a:ext>
                  </a:extLst>
                </p14:cNvPr>
                <p14:cNvContentPartPr/>
                <p14:nvPr/>
              </p14:nvContentPartPr>
              <p14:xfrm>
                <a:off x="10342453" y="3046152"/>
                <a:ext cx="203400" cy="137880"/>
              </p14:xfrm>
            </p:contentPart>
          </mc:Choice>
          <mc:Fallback>
            <p:pic>
              <p:nvPicPr>
                <p:cNvPr id="113" name="Freihand 112">
                  <a:extLst>
                    <a:ext uri="{FF2B5EF4-FFF2-40B4-BE49-F238E27FC236}">
                      <a16:creationId xmlns:a16="http://schemas.microsoft.com/office/drawing/2014/main" id="{9E7BD497-4EFE-458D-93C5-AD1E0D2FF382}"/>
                    </a:ext>
                  </a:extLst>
                </p:cNvPr>
                <p:cNvPicPr/>
                <p:nvPr/>
              </p:nvPicPr>
              <p:blipFill>
                <a:blip r:embed="rId206"/>
                <a:stretch>
                  <a:fillRect/>
                </a:stretch>
              </p:blipFill>
              <p:spPr>
                <a:xfrm>
                  <a:off x="10338133" y="3041832"/>
                  <a:ext cx="212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4" name="Freihand 113">
                  <a:extLst>
                    <a:ext uri="{FF2B5EF4-FFF2-40B4-BE49-F238E27FC236}">
                      <a16:creationId xmlns:a16="http://schemas.microsoft.com/office/drawing/2014/main" id="{CB1FC5A5-5D23-4E97-907F-2364EF52E3DF}"/>
                    </a:ext>
                  </a:extLst>
                </p14:cNvPr>
                <p14:cNvContentPartPr/>
                <p14:nvPr/>
              </p14:nvContentPartPr>
              <p14:xfrm>
                <a:off x="10564213" y="2903952"/>
                <a:ext cx="127080" cy="167400"/>
              </p14:xfrm>
            </p:contentPart>
          </mc:Choice>
          <mc:Fallback>
            <p:pic>
              <p:nvPicPr>
                <p:cNvPr id="114" name="Freihand 113">
                  <a:extLst>
                    <a:ext uri="{FF2B5EF4-FFF2-40B4-BE49-F238E27FC236}">
                      <a16:creationId xmlns:a16="http://schemas.microsoft.com/office/drawing/2014/main" id="{CB1FC5A5-5D23-4E97-907F-2364EF52E3DF}"/>
                    </a:ext>
                  </a:extLst>
                </p:cNvPr>
                <p:cNvPicPr/>
                <p:nvPr/>
              </p:nvPicPr>
              <p:blipFill>
                <a:blip r:embed="rId208"/>
                <a:stretch>
                  <a:fillRect/>
                </a:stretch>
              </p:blipFill>
              <p:spPr>
                <a:xfrm>
                  <a:off x="10559893" y="2899632"/>
                  <a:ext cx="135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5" name="Freihand 114">
                  <a:extLst>
                    <a:ext uri="{FF2B5EF4-FFF2-40B4-BE49-F238E27FC236}">
                      <a16:creationId xmlns:a16="http://schemas.microsoft.com/office/drawing/2014/main" id="{D0335BA8-935E-4EF7-9711-7ADEEFFDBB0E}"/>
                    </a:ext>
                  </a:extLst>
                </p14:cNvPr>
                <p14:cNvContentPartPr/>
                <p14:nvPr/>
              </p14:nvContentPartPr>
              <p14:xfrm>
                <a:off x="10850773" y="2748072"/>
                <a:ext cx="93960" cy="139680"/>
              </p14:xfrm>
            </p:contentPart>
          </mc:Choice>
          <mc:Fallback>
            <p:pic>
              <p:nvPicPr>
                <p:cNvPr id="115" name="Freihand 114">
                  <a:extLst>
                    <a:ext uri="{FF2B5EF4-FFF2-40B4-BE49-F238E27FC236}">
                      <a16:creationId xmlns:a16="http://schemas.microsoft.com/office/drawing/2014/main" id="{D0335BA8-935E-4EF7-9711-7ADEEFFDBB0E}"/>
                    </a:ext>
                  </a:extLst>
                </p:cNvPr>
                <p:cNvPicPr/>
                <p:nvPr/>
              </p:nvPicPr>
              <p:blipFill>
                <a:blip r:embed="rId210"/>
                <a:stretch>
                  <a:fillRect/>
                </a:stretch>
              </p:blipFill>
              <p:spPr>
                <a:xfrm>
                  <a:off x="10846453" y="2743752"/>
                  <a:ext cx="102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6" name="Freihand 115">
                  <a:extLst>
                    <a:ext uri="{FF2B5EF4-FFF2-40B4-BE49-F238E27FC236}">
                      <a16:creationId xmlns:a16="http://schemas.microsoft.com/office/drawing/2014/main" id="{CF19E4D3-1AD0-4E48-984E-5D968C3B4F3B}"/>
                    </a:ext>
                  </a:extLst>
                </p14:cNvPr>
                <p14:cNvContentPartPr/>
                <p14:nvPr/>
              </p14:nvContentPartPr>
              <p14:xfrm>
                <a:off x="10956613" y="2741952"/>
                <a:ext cx="93600" cy="109080"/>
              </p14:xfrm>
            </p:contentPart>
          </mc:Choice>
          <mc:Fallback>
            <p:pic>
              <p:nvPicPr>
                <p:cNvPr id="116" name="Freihand 115">
                  <a:extLst>
                    <a:ext uri="{FF2B5EF4-FFF2-40B4-BE49-F238E27FC236}">
                      <a16:creationId xmlns:a16="http://schemas.microsoft.com/office/drawing/2014/main" id="{CF19E4D3-1AD0-4E48-984E-5D968C3B4F3B}"/>
                    </a:ext>
                  </a:extLst>
                </p:cNvPr>
                <p:cNvPicPr/>
                <p:nvPr/>
              </p:nvPicPr>
              <p:blipFill>
                <a:blip r:embed="rId212"/>
                <a:stretch>
                  <a:fillRect/>
                </a:stretch>
              </p:blipFill>
              <p:spPr>
                <a:xfrm>
                  <a:off x="10952293" y="2737632"/>
                  <a:ext cx="102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7" name="Freihand 116">
                  <a:extLst>
                    <a:ext uri="{FF2B5EF4-FFF2-40B4-BE49-F238E27FC236}">
                      <a16:creationId xmlns:a16="http://schemas.microsoft.com/office/drawing/2014/main" id="{63A469AB-4872-4B6C-B2E0-FA0217354A03}"/>
                    </a:ext>
                  </a:extLst>
                </p14:cNvPr>
                <p14:cNvContentPartPr/>
                <p14:nvPr/>
              </p14:nvContentPartPr>
              <p14:xfrm>
                <a:off x="11048053" y="2599752"/>
                <a:ext cx="191880" cy="240120"/>
              </p14:xfrm>
            </p:contentPart>
          </mc:Choice>
          <mc:Fallback>
            <p:pic>
              <p:nvPicPr>
                <p:cNvPr id="117" name="Freihand 116">
                  <a:extLst>
                    <a:ext uri="{FF2B5EF4-FFF2-40B4-BE49-F238E27FC236}">
                      <a16:creationId xmlns:a16="http://schemas.microsoft.com/office/drawing/2014/main" id="{63A469AB-4872-4B6C-B2E0-FA0217354A03}"/>
                    </a:ext>
                  </a:extLst>
                </p:cNvPr>
                <p:cNvPicPr/>
                <p:nvPr/>
              </p:nvPicPr>
              <p:blipFill>
                <a:blip r:embed="rId214"/>
                <a:stretch>
                  <a:fillRect/>
                </a:stretch>
              </p:blipFill>
              <p:spPr>
                <a:xfrm>
                  <a:off x="11043733" y="2595432"/>
                  <a:ext cx="2005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8" name="Freihand 117">
                  <a:extLst>
                    <a:ext uri="{FF2B5EF4-FFF2-40B4-BE49-F238E27FC236}">
                      <a16:creationId xmlns:a16="http://schemas.microsoft.com/office/drawing/2014/main" id="{1D1600EF-B54F-41BF-911F-00183DA87141}"/>
                    </a:ext>
                  </a:extLst>
                </p14:cNvPr>
                <p14:cNvContentPartPr/>
                <p14:nvPr/>
              </p14:nvContentPartPr>
              <p14:xfrm>
                <a:off x="11126533" y="2532072"/>
                <a:ext cx="68400" cy="6840"/>
              </p14:xfrm>
            </p:contentPart>
          </mc:Choice>
          <mc:Fallback>
            <p:pic>
              <p:nvPicPr>
                <p:cNvPr id="118" name="Freihand 117">
                  <a:extLst>
                    <a:ext uri="{FF2B5EF4-FFF2-40B4-BE49-F238E27FC236}">
                      <a16:creationId xmlns:a16="http://schemas.microsoft.com/office/drawing/2014/main" id="{1D1600EF-B54F-41BF-911F-00183DA87141}"/>
                    </a:ext>
                  </a:extLst>
                </p:cNvPr>
                <p:cNvPicPr/>
                <p:nvPr/>
              </p:nvPicPr>
              <p:blipFill>
                <a:blip r:embed="rId216"/>
                <a:stretch>
                  <a:fillRect/>
                </a:stretch>
              </p:blipFill>
              <p:spPr>
                <a:xfrm>
                  <a:off x="11122213" y="2527752"/>
                  <a:ext cx="77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9" name="Freihand 118">
                  <a:extLst>
                    <a:ext uri="{FF2B5EF4-FFF2-40B4-BE49-F238E27FC236}">
                      <a16:creationId xmlns:a16="http://schemas.microsoft.com/office/drawing/2014/main" id="{5026C07A-4D6A-4D80-BA16-CC9D4DDC8074}"/>
                    </a:ext>
                  </a:extLst>
                </p14:cNvPr>
                <p14:cNvContentPartPr/>
                <p14:nvPr/>
              </p14:nvContentPartPr>
              <p14:xfrm>
                <a:off x="10569973" y="3182232"/>
                <a:ext cx="174960" cy="135000"/>
              </p14:xfrm>
            </p:contentPart>
          </mc:Choice>
          <mc:Fallback>
            <p:pic>
              <p:nvPicPr>
                <p:cNvPr id="119" name="Freihand 118">
                  <a:extLst>
                    <a:ext uri="{FF2B5EF4-FFF2-40B4-BE49-F238E27FC236}">
                      <a16:creationId xmlns:a16="http://schemas.microsoft.com/office/drawing/2014/main" id="{5026C07A-4D6A-4D80-BA16-CC9D4DDC8074}"/>
                    </a:ext>
                  </a:extLst>
                </p:cNvPr>
                <p:cNvPicPr/>
                <p:nvPr/>
              </p:nvPicPr>
              <p:blipFill>
                <a:blip r:embed="rId218"/>
                <a:stretch>
                  <a:fillRect/>
                </a:stretch>
              </p:blipFill>
              <p:spPr>
                <a:xfrm>
                  <a:off x="10565653" y="3177912"/>
                  <a:ext cx="183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0" name="Freihand 119">
                  <a:extLst>
                    <a:ext uri="{FF2B5EF4-FFF2-40B4-BE49-F238E27FC236}">
                      <a16:creationId xmlns:a16="http://schemas.microsoft.com/office/drawing/2014/main" id="{48365EA0-DE6D-42AE-AB49-E0FA8B6AF0C2}"/>
                    </a:ext>
                  </a:extLst>
                </p14:cNvPr>
                <p14:cNvContentPartPr/>
                <p14:nvPr/>
              </p14:nvContentPartPr>
              <p14:xfrm>
                <a:off x="10707133" y="3140472"/>
                <a:ext cx="69120" cy="219960"/>
              </p14:xfrm>
            </p:contentPart>
          </mc:Choice>
          <mc:Fallback>
            <p:pic>
              <p:nvPicPr>
                <p:cNvPr id="120" name="Freihand 119">
                  <a:extLst>
                    <a:ext uri="{FF2B5EF4-FFF2-40B4-BE49-F238E27FC236}">
                      <a16:creationId xmlns:a16="http://schemas.microsoft.com/office/drawing/2014/main" id="{48365EA0-DE6D-42AE-AB49-E0FA8B6AF0C2}"/>
                    </a:ext>
                  </a:extLst>
                </p:cNvPr>
                <p:cNvPicPr/>
                <p:nvPr/>
              </p:nvPicPr>
              <p:blipFill>
                <a:blip r:embed="rId220"/>
                <a:stretch>
                  <a:fillRect/>
                </a:stretch>
              </p:blipFill>
              <p:spPr>
                <a:xfrm>
                  <a:off x="10702813" y="3136152"/>
                  <a:ext cx="777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2" name="Freihand 121">
                  <a:extLst>
                    <a:ext uri="{FF2B5EF4-FFF2-40B4-BE49-F238E27FC236}">
                      <a16:creationId xmlns:a16="http://schemas.microsoft.com/office/drawing/2014/main" id="{DCFEC1E0-4D3B-45E7-9926-3E0B3A463AD2}"/>
                    </a:ext>
                  </a:extLst>
                </p14:cNvPr>
                <p14:cNvContentPartPr/>
                <p14:nvPr/>
              </p14:nvContentPartPr>
              <p14:xfrm>
                <a:off x="10918813" y="2966952"/>
                <a:ext cx="112680" cy="223920"/>
              </p14:xfrm>
            </p:contentPart>
          </mc:Choice>
          <mc:Fallback>
            <p:pic>
              <p:nvPicPr>
                <p:cNvPr id="122" name="Freihand 121">
                  <a:extLst>
                    <a:ext uri="{FF2B5EF4-FFF2-40B4-BE49-F238E27FC236}">
                      <a16:creationId xmlns:a16="http://schemas.microsoft.com/office/drawing/2014/main" id="{DCFEC1E0-4D3B-45E7-9926-3E0B3A463AD2}"/>
                    </a:ext>
                  </a:extLst>
                </p:cNvPr>
                <p:cNvPicPr/>
                <p:nvPr/>
              </p:nvPicPr>
              <p:blipFill>
                <a:blip r:embed="rId222"/>
                <a:stretch>
                  <a:fillRect/>
                </a:stretch>
              </p:blipFill>
              <p:spPr>
                <a:xfrm>
                  <a:off x="10914493" y="2962632"/>
                  <a:ext cx="1213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3" name="Freihand 122">
                  <a:extLst>
                    <a:ext uri="{FF2B5EF4-FFF2-40B4-BE49-F238E27FC236}">
                      <a16:creationId xmlns:a16="http://schemas.microsoft.com/office/drawing/2014/main" id="{CB9162FB-1B16-428F-A447-83B187F8774A}"/>
                    </a:ext>
                  </a:extLst>
                </p14:cNvPr>
                <p14:cNvContentPartPr/>
                <p14:nvPr/>
              </p14:nvContentPartPr>
              <p14:xfrm>
                <a:off x="11061733" y="3011592"/>
                <a:ext cx="64800" cy="127440"/>
              </p14:xfrm>
            </p:contentPart>
          </mc:Choice>
          <mc:Fallback>
            <p:pic>
              <p:nvPicPr>
                <p:cNvPr id="123" name="Freihand 122">
                  <a:extLst>
                    <a:ext uri="{FF2B5EF4-FFF2-40B4-BE49-F238E27FC236}">
                      <a16:creationId xmlns:a16="http://schemas.microsoft.com/office/drawing/2014/main" id="{CB9162FB-1B16-428F-A447-83B187F8774A}"/>
                    </a:ext>
                  </a:extLst>
                </p:cNvPr>
                <p:cNvPicPr/>
                <p:nvPr/>
              </p:nvPicPr>
              <p:blipFill>
                <a:blip r:embed="rId224"/>
                <a:stretch>
                  <a:fillRect/>
                </a:stretch>
              </p:blipFill>
              <p:spPr>
                <a:xfrm>
                  <a:off x="11057413" y="3007272"/>
                  <a:ext cx="73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4" name="Freihand 123">
                  <a:extLst>
                    <a:ext uri="{FF2B5EF4-FFF2-40B4-BE49-F238E27FC236}">
                      <a16:creationId xmlns:a16="http://schemas.microsoft.com/office/drawing/2014/main" id="{44711922-6CBC-44DF-9F4E-5FC9758D6263}"/>
                    </a:ext>
                  </a:extLst>
                </p14:cNvPr>
                <p14:cNvContentPartPr/>
                <p14:nvPr/>
              </p14:nvContentPartPr>
              <p14:xfrm>
                <a:off x="11174773" y="2852832"/>
                <a:ext cx="106920" cy="219240"/>
              </p14:xfrm>
            </p:contentPart>
          </mc:Choice>
          <mc:Fallback>
            <p:pic>
              <p:nvPicPr>
                <p:cNvPr id="124" name="Freihand 123">
                  <a:extLst>
                    <a:ext uri="{FF2B5EF4-FFF2-40B4-BE49-F238E27FC236}">
                      <a16:creationId xmlns:a16="http://schemas.microsoft.com/office/drawing/2014/main" id="{44711922-6CBC-44DF-9F4E-5FC9758D6263}"/>
                    </a:ext>
                  </a:extLst>
                </p:cNvPr>
                <p:cNvPicPr/>
                <p:nvPr/>
              </p:nvPicPr>
              <p:blipFill>
                <a:blip r:embed="rId226"/>
                <a:stretch>
                  <a:fillRect/>
                </a:stretch>
              </p:blipFill>
              <p:spPr>
                <a:xfrm>
                  <a:off x="11170453" y="2848512"/>
                  <a:ext cx="115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5" name="Freihand 124">
                  <a:extLst>
                    <a:ext uri="{FF2B5EF4-FFF2-40B4-BE49-F238E27FC236}">
                      <a16:creationId xmlns:a16="http://schemas.microsoft.com/office/drawing/2014/main" id="{556CED69-AAAA-40F6-AB2A-66719828F555}"/>
                    </a:ext>
                  </a:extLst>
                </p14:cNvPr>
                <p14:cNvContentPartPr/>
                <p14:nvPr/>
              </p14:nvContentPartPr>
              <p14:xfrm>
                <a:off x="11306893" y="2943912"/>
                <a:ext cx="360" cy="360"/>
              </p14:xfrm>
            </p:contentPart>
          </mc:Choice>
          <mc:Fallback>
            <p:pic>
              <p:nvPicPr>
                <p:cNvPr id="125" name="Freihand 124">
                  <a:extLst>
                    <a:ext uri="{FF2B5EF4-FFF2-40B4-BE49-F238E27FC236}">
                      <a16:creationId xmlns:a16="http://schemas.microsoft.com/office/drawing/2014/main" id="{556CED69-AAAA-40F6-AB2A-66719828F555}"/>
                    </a:ext>
                  </a:extLst>
                </p:cNvPr>
                <p:cNvPicPr/>
                <p:nvPr/>
              </p:nvPicPr>
              <p:blipFill>
                <a:blip r:embed="rId75"/>
                <a:stretch>
                  <a:fillRect/>
                </a:stretch>
              </p:blipFill>
              <p:spPr>
                <a:xfrm>
                  <a:off x="11302573" y="2939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6" name="Freihand 125">
                  <a:extLst>
                    <a:ext uri="{FF2B5EF4-FFF2-40B4-BE49-F238E27FC236}">
                      <a16:creationId xmlns:a16="http://schemas.microsoft.com/office/drawing/2014/main" id="{340FB4A3-3A32-4952-9AA7-8651F468D223}"/>
                    </a:ext>
                  </a:extLst>
                </p14:cNvPr>
                <p14:cNvContentPartPr/>
                <p14:nvPr/>
              </p14:nvContentPartPr>
              <p14:xfrm>
                <a:off x="11305093" y="2934552"/>
                <a:ext cx="2160" cy="9360"/>
              </p14:xfrm>
            </p:contentPart>
          </mc:Choice>
          <mc:Fallback>
            <p:pic>
              <p:nvPicPr>
                <p:cNvPr id="126" name="Freihand 125">
                  <a:extLst>
                    <a:ext uri="{FF2B5EF4-FFF2-40B4-BE49-F238E27FC236}">
                      <a16:creationId xmlns:a16="http://schemas.microsoft.com/office/drawing/2014/main" id="{340FB4A3-3A32-4952-9AA7-8651F468D223}"/>
                    </a:ext>
                  </a:extLst>
                </p:cNvPr>
                <p:cNvPicPr/>
                <p:nvPr/>
              </p:nvPicPr>
              <p:blipFill>
                <a:blip r:embed="rId229"/>
                <a:stretch>
                  <a:fillRect/>
                </a:stretch>
              </p:blipFill>
              <p:spPr>
                <a:xfrm>
                  <a:off x="11300773" y="2930232"/>
                  <a:ext cx="10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7" name="Freihand 126">
                  <a:extLst>
                    <a:ext uri="{FF2B5EF4-FFF2-40B4-BE49-F238E27FC236}">
                      <a16:creationId xmlns:a16="http://schemas.microsoft.com/office/drawing/2014/main" id="{560EA671-EBD4-4E3E-B67A-0D98C2944ABE}"/>
                    </a:ext>
                  </a:extLst>
                </p14:cNvPr>
                <p14:cNvContentPartPr/>
                <p14:nvPr/>
              </p14:nvContentPartPr>
              <p14:xfrm>
                <a:off x="11292493" y="2850312"/>
                <a:ext cx="142920" cy="118080"/>
              </p14:xfrm>
            </p:contentPart>
          </mc:Choice>
          <mc:Fallback>
            <p:pic>
              <p:nvPicPr>
                <p:cNvPr id="127" name="Freihand 126">
                  <a:extLst>
                    <a:ext uri="{FF2B5EF4-FFF2-40B4-BE49-F238E27FC236}">
                      <a16:creationId xmlns:a16="http://schemas.microsoft.com/office/drawing/2014/main" id="{560EA671-EBD4-4E3E-B67A-0D98C2944ABE}"/>
                    </a:ext>
                  </a:extLst>
                </p:cNvPr>
                <p:cNvPicPr/>
                <p:nvPr/>
              </p:nvPicPr>
              <p:blipFill>
                <a:blip r:embed="rId231"/>
                <a:stretch>
                  <a:fillRect/>
                </a:stretch>
              </p:blipFill>
              <p:spPr>
                <a:xfrm>
                  <a:off x="11288173" y="2845992"/>
                  <a:ext cx="151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8" name="Freihand 127">
                  <a:extLst>
                    <a:ext uri="{FF2B5EF4-FFF2-40B4-BE49-F238E27FC236}">
                      <a16:creationId xmlns:a16="http://schemas.microsoft.com/office/drawing/2014/main" id="{459CD339-EAA0-4BCA-9B9F-157743F0ED19}"/>
                    </a:ext>
                  </a:extLst>
                </p14:cNvPr>
                <p14:cNvContentPartPr/>
                <p14:nvPr/>
              </p14:nvContentPartPr>
              <p14:xfrm>
                <a:off x="10963093" y="3287352"/>
                <a:ext cx="151200" cy="176400"/>
              </p14:xfrm>
            </p:contentPart>
          </mc:Choice>
          <mc:Fallback>
            <p:pic>
              <p:nvPicPr>
                <p:cNvPr id="128" name="Freihand 127">
                  <a:extLst>
                    <a:ext uri="{FF2B5EF4-FFF2-40B4-BE49-F238E27FC236}">
                      <a16:creationId xmlns:a16="http://schemas.microsoft.com/office/drawing/2014/main" id="{459CD339-EAA0-4BCA-9B9F-157743F0ED19}"/>
                    </a:ext>
                  </a:extLst>
                </p:cNvPr>
                <p:cNvPicPr/>
                <p:nvPr/>
              </p:nvPicPr>
              <p:blipFill>
                <a:blip r:embed="rId233"/>
                <a:stretch>
                  <a:fillRect/>
                </a:stretch>
              </p:blipFill>
              <p:spPr>
                <a:xfrm>
                  <a:off x="10958773" y="3283032"/>
                  <a:ext cx="159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9" name="Freihand 128">
                  <a:extLst>
                    <a:ext uri="{FF2B5EF4-FFF2-40B4-BE49-F238E27FC236}">
                      <a16:creationId xmlns:a16="http://schemas.microsoft.com/office/drawing/2014/main" id="{86B659B3-67FD-4BF2-9954-BC1ABA696DCC}"/>
                    </a:ext>
                  </a:extLst>
                </p14:cNvPr>
                <p14:cNvContentPartPr/>
                <p14:nvPr/>
              </p14:nvContentPartPr>
              <p14:xfrm>
                <a:off x="11000533" y="3359352"/>
                <a:ext cx="54360" cy="13680"/>
              </p14:xfrm>
            </p:contentPart>
          </mc:Choice>
          <mc:Fallback>
            <p:pic>
              <p:nvPicPr>
                <p:cNvPr id="129" name="Freihand 128">
                  <a:extLst>
                    <a:ext uri="{FF2B5EF4-FFF2-40B4-BE49-F238E27FC236}">
                      <a16:creationId xmlns:a16="http://schemas.microsoft.com/office/drawing/2014/main" id="{86B659B3-67FD-4BF2-9954-BC1ABA696DCC}"/>
                    </a:ext>
                  </a:extLst>
                </p:cNvPr>
                <p:cNvPicPr/>
                <p:nvPr/>
              </p:nvPicPr>
              <p:blipFill>
                <a:blip r:embed="rId235"/>
                <a:stretch>
                  <a:fillRect/>
                </a:stretch>
              </p:blipFill>
              <p:spPr>
                <a:xfrm>
                  <a:off x="10996213" y="3355032"/>
                  <a:ext cx="63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0" name="Freihand 129">
                  <a:extLst>
                    <a:ext uri="{FF2B5EF4-FFF2-40B4-BE49-F238E27FC236}">
                      <a16:creationId xmlns:a16="http://schemas.microsoft.com/office/drawing/2014/main" id="{03DD2ADD-3169-429E-A03A-2A9135E0B439}"/>
                    </a:ext>
                  </a:extLst>
                </p14:cNvPr>
                <p14:cNvContentPartPr/>
                <p14:nvPr/>
              </p14:nvContentPartPr>
              <p14:xfrm>
                <a:off x="11074693" y="3300312"/>
                <a:ext cx="116280" cy="83520"/>
              </p14:xfrm>
            </p:contentPart>
          </mc:Choice>
          <mc:Fallback>
            <p:pic>
              <p:nvPicPr>
                <p:cNvPr id="130" name="Freihand 129">
                  <a:extLst>
                    <a:ext uri="{FF2B5EF4-FFF2-40B4-BE49-F238E27FC236}">
                      <a16:creationId xmlns:a16="http://schemas.microsoft.com/office/drawing/2014/main" id="{03DD2ADD-3169-429E-A03A-2A9135E0B439}"/>
                    </a:ext>
                  </a:extLst>
                </p:cNvPr>
                <p:cNvPicPr/>
                <p:nvPr/>
              </p:nvPicPr>
              <p:blipFill>
                <a:blip r:embed="rId237"/>
                <a:stretch>
                  <a:fillRect/>
                </a:stretch>
              </p:blipFill>
              <p:spPr>
                <a:xfrm>
                  <a:off x="11070373" y="3295992"/>
                  <a:ext cx="124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1" name="Freihand 130">
                  <a:extLst>
                    <a:ext uri="{FF2B5EF4-FFF2-40B4-BE49-F238E27FC236}">
                      <a16:creationId xmlns:a16="http://schemas.microsoft.com/office/drawing/2014/main" id="{BF372DC6-C754-4082-8861-67FA80A25905}"/>
                    </a:ext>
                  </a:extLst>
                </p14:cNvPr>
                <p14:cNvContentPartPr/>
                <p14:nvPr/>
              </p14:nvContentPartPr>
              <p14:xfrm>
                <a:off x="11171893" y="3184752"/>
                <a:ext cx="52200" cy="156600"/>
              </p14:xfrm>
            </p:contentPart>
          </mc:Choice>
          <mc:Fallback>
            <p:pic>
              <p:nvPicPr>
                <p:cNvPr id="131" name="Freihand 130">
                  <a:extLst>
                    <a:ext uri="{FF2B5EF4-FFF2-40B4-BE49-F238E27FC236}">
                      <a16:creationId xmlns:a16="http://schemas.microsoft.com/office/drawing/2014/main" id="{BF372DC6-C754-4082-8861-67FA80A25905}"/>
                    </a:ext>
                  </a:extLst>
                </p:cNvPr>
                <p:cNvPicPr/>
                <p:nvPr/>
              </p:nvPicPr>
              <p:blipFill>
                <a:blip r:embed="rId239"/>
                <a:stretch>
                  <a:fillRect/>
                </a:stretch>
              </p:blipFill>
              <p:spPr>
                <a:xfrm>
                  <a:off x="11167573" y="3180432"/>
                  <a:ext cx="60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2" name="Freihand 131">
                  <a:extLst>
                    <a:ext uri="{FF2B5EF4-FFF2-40B4-BE49-F238E27FC236}">
                      <a16:creationId xmlns:a16="http://schemas.microsoft.com/office/drawing/2014/main" id="{73CEF1C6-FD8F-45BF-942A-8375AD3A7D04}"/>
                    </a:ext>
                  </a:extLst>
                </p14:cNvPr>
                <p14:cNvContentPartPr/>
                <p14:nvPr/>
              </p14:nvContentPartPr>
              <p14:xfrm>
                <a:off x="11251453" y="3187632"/>
                <a:ext cx="122760" cy="88200"/>
              </p14:xfrm>
            </p:contentPart>
          </mc:Choice>
          <mc:Fallback>
            <p:pic>
              <p:nvPicPr>
                <p:cNvPr id="132" name="Freihand 131">
                  <a:extLst>
                    <a:ext uri="{FF2B5EF4-FFF2-40B4-BE49-F238E27FC236}">
                      <a16:creationId xmlns:a16="http://schemas.microsoft.com/office/drawing/2014/main" id="{73CEF1C6-FD8F-45BF-942A-8375AD3A7D04}"/>
                    </a:ext>
                  </a:extLst>
                </p:cNvPr>
                <p:cNvPicPr/>
                <p:nvPr/>
              </p:nvPicPr>
              <p:blipFill>
                <a:blip r:embed="rId241"/>
                <a:stretch>
                  <a:fillRect/>
                </a:stretch>
              </p:blipFill>
              <p:spPr>
                <a:xfrm>
                  <a:off x="11247133" y="3183312"/>
                  <a:ext cx="131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3" name="Freihand 132">
                  <a:extLst>
                    <a:ext uri="{FF2B5EF4-FFF2-40B4-BE49-F238E27FC236}">
                      <a16:creationId xmlns:a16="http://schemas.microsoft.com/office/drawing/2014/main" id="{954271B6-539A-46C4-AD9A-97F9FA81C465}"/>
                    </a:ext>
                  </a:extLst>
                </p14:cNvPr>
                <p14:cNvContentPartPr/>
                <p14:nvPr/>
              </p14:nvContentPartPr>
              <p14:xfrm>
                <a:off x="11309773" y="3103392"/>
                <a:ext cx="18360" cy="9720"/>
              </p14:xfrm>
            </p:contentPart>
          </mc:Choice>
          <mc:Fallback>
            <p:pic>
              <p:nvPicPr>
                <p:cNvPr id="133" name="Freihand 132">
                  <a:extLst>
                    <a:ext uri="{FF2B5EF4-FFF2-40B4-BE49-F238E27FC236}">
                      <a16:creationId xmlns:a16="http://schemas.microsoft.com/office/drawing/2014/main" id="{954271B6-539A-46C4-AD9A-97F9FA81C465}"/>
                    </a:ext>
                  </a:extLst>
                </p:cNvPr>
                <p:cNvPicPr/>
                <p:nvPr/>
              </p:nvPicPr>
              <p:blipFill>
                <a:blip r:embed="rId243"/>
                <a:stretch>
                  <a:fillRect/>
                </a:stretch>
              </p:blipFill>
              <p:spPr>
                <a:xfrm>
                  <a:off x="11305453" y="3099072"/>
                  <a:ext cx="27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4" name="Freihand 133">
                  <a:extLst>
                    <a:ext uri="{FF2B5EF4-FFF2-40B4-BE49-F238E27FC236}">
                      <a16:creationId xmlns:a16="http://schemas.microsoft.com/office/drawing/2014/main" id="{0C9CB340-09F6-4379-BF39-499F09158368}"/>
                    </a:ext>
                  </a:extLst>
                </p14:cNvPr>
                <p14:cNvContentPartPr/>
                <p14:nvPr/>
              </p14:nvContentPartPr>
              <p14:xfrm>
                <a:off x="11347573" y="3041472"/>
                <a:ext cx="239040" cy="177120"/>
              </p14:xfrm>
            </p:contentPart>
          </mc:Choice>
          <mc:Fallback>
            <p:pic>
              <p:nvPicPr>
                <p:cNvPr id="134" name="Freihand 133">
                  <a:extLst>
                    <a:ext uri="{FF2B5EF4-FFF2-40B4-BE49-F238E27FC236}">
                      <a16:creationId xmlns:a16="http://schemas.microsoft.com/office/drawing/2014/main" id="{0C9CB340-09F6-4379-BF39-499F09158368}"/>
                    </a:ext>
                  </a:extLst>
                </p:cNvPr>
                <p:cNvPicPr/>
                <p:nvPr/>
              </p:nvPicPr>
              <p:blipFill>
                <a:blip r:embed="rId245"/>
                <a:stretch>
                  <a:fillRect/>
                </a:stretch>
              </p:blipFill>
              <p:spPr>
                <a:xfrm>
                  <a:off x="11343253" y="3037152"/>
                  <a:ext cx="247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6" name="Freihand 135">
                  <a:extLst>
                    <a:ext uri="{FF2B5EF4-FFF2-40B4-BE49-F238E27FC236}">
                      <a16:creationId xmlns:a16="http://schemas.microsoft.com/office/drawing/2014/main" id="{C10DD2F9-2688-466D-BAE9-8D6540AD0959}"/>
                    </a:ext>
                  </a:extLst>
                </p14:cNvPr>
                <p14:cNvContentPartPr/>
                <p14:nvPr/>
              </p14:nvContentPartPr>
              <p14:xfrm>
                <a:off x="11600293" y="2908272"/>
                <a:ext cx="95400" cy="117360"/>
              </p14:xfrm>
            </p:contentPart>
          </mc:Choice>
          <mc:Fallback>
            <p:pic>
              <p:nvPicPr>
                <p:cNvPr id="136" name="Freihand 135">
                  <a:extLst>
                    <a:ext uri="{FF2B5EF4-FFF2-40B4-BE49-F238E27FC236}">
                      <a16:creationId xmlns:a16="http://schemas.microsoft.com/office/drawing/2014/main" id="{C10DD2F9-2688-466D-BAE9-8D6540AD0959}"/>
                    </a:ext>
                  </a:extLst>
                </p:cNvPr>
                <p:cNvPicPr/>
                <p:nvPr/>
              </p:nvPicPr>
              <p:blipFill>
                <a:blip r:embed="rId247"/>
                <a:stretch>
                  <a:fillRect/>
                </a:stretch>
              </p:blipFill>
              <p:spPr>
                <a:xfrm>
                  <a:off x="11595973" y="2903952"/>
                  <a:ext cx="104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7" name="Freihand 136">
                  <a:extLst>
                    <a:ext uri="{FF2B5EF4-FFF2-40B4-BE49-F238E27FC236}">
                      <a16:creationId xmlns:a16="http://schemas.microsoft.com/office/drawing/2014/main" id="{777C17EF-176F-4E3E-8965-6FBAA2C1C761}"/>
                    </a:ext>
                  </a:extLst>
                </p14:cNvPr>
                <p14:cNvContentPartPr/>
                <p14:nvPr/>
              </p14:nvContentPartPr>
              <p14:xfrm>
                <a:off x="11712973" y="2860752"/>
                <a:ext cx="114120" cy="78120"/>
              </p14:xfrm>
            </p:contentPart>
          </mc:Choice>
          <mc:Fallback>
            <p:pic>
              <p:nvPicPr>
                <p:cNvPr id="137" name="Freihand 136">
                  <a:extLst>
                    <a:ext uri="{FF2B5EF4-FFF2-40B4-BE49-F238E27FC236}">
                      <a16:creationId xmlns:a16="http://schemas.microsoft.com/office/drawing/2014/main" id="{777C17EF-176F-4E3E-8965-6FBAA2C1C761}"/>
                    </a:ext>
                  </a:extLst>
                </p:cNvPr>
                <p:cNvPicPr/>
                <p:nvPr/>
              </p:nvPicPr>
              <p:blipFill>
                <a:blip r:embed="rId249"/>
                <a:stretch>
                  <a:fillRect/>
                </a:stretch>
              </p:blipFill>
              <p:spPr>
                <a:xfrm>
                  <a:off x="11708653" y="2856432"/>
                  <a:ext cx="122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8" name="Freihand 137">
                  <a:extLst>
                    <a:ext uri="{FF2B5EF4-FFF2-40B4-BE49-F238E27FC236}">
                      <a16:creationId xmlns:a16="http://schemas.microsoft.com/office/drawing/2014/main" id="{D3C2A709-5D2F-4AFE-A311-47C89C47BD7D}"/>
                    </a:ext>
                  </a:extLst>
                </p14:cNvPr>
                <p14:cNvContentPartPr/>
                <p14:nvPr/>
              </p14:nvContentPartPr>
              <p14:xfrm>
                <a:off x="11774533" y="2753112"/>
                <a:ext cx="9720" cy="43200"/>
              </p14:xfrm>
            </p:contentPart>
          </mc:Choice>
          <mc:Fallback>
            <p:pic>
              <p:nvPicPr>
                <p:cNvPr id="138" name="Freihand 137">
                  <a:extLst>
                    <a:ext uri="{FF2B5EF4-FFF2-40B4-BE49-F238E27FC236}">
                      <a16:creationId xmlns:a16="http://schemas.microsoft.com/office/drawing/2014/main" id="{D3C2A709-5D2F-4AFE-A311-47C89C47BD7D}"/>
                    </a:ext>
                  </a:extLst>
                </p:cNvPr>
                <p:cNvPicPr/>
                <p:nvPr/>
              </p:nvPicPr>
              <p:blipFill>
                <a:blip r:embed="rId251"/>
                <a:stretch>
                  <a:fillRect/>
                </a:stretch>
              </p:blipFill>
              <p:spPr>
                <a:xfrm>
                  <a:off x="11770213" y="2748792"/>
                  <a:ext cx="18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0" name="Freihand 139">
                  <a:extLst>
                    <a:ext uri="{FF2B5EF4-FFF2-40B4-BE49-F238E27FC236}">
                      <a16:creationId xmlns:a16="http://schemas.microsoft.com/office/drawing/2014/main" id="{60C7C0CD-6CAA-47D8-B601-3DA89D9E0CCD}"/>
                    </a:ext>
                  </a:extLst>
                </p14:cNvPr>
                <p14:cNvContentPartPr/>
                <p14:nvPr/>
              </p14:nvContentPartPr>
              <p14:xfrm>
                <a:off x="10391413" y="3799992"/>
                <a:ext cx="248760" cy="136080"/>
              </p14:xfrm>
            </p:contentPart>
          </mc:Choice>
          <mc:Fallback>
            <p:pic>
              <p:nvPicPr>
                <p:cNvPr id="140" name="Freihand 139">
                  <a:extLst>
                    <a:ext uri="{FF2B5EF4-FFF2-40B4-BE49-F238E27FC236}">
                      <a16:creationId xmlns:a16="http://schemas.microsoft.com/office/drawing/2014/main" id="{60C7C0CD-6CAA-47D8-B601-3DA89D9E0CCD}"/>
                    </a:ext>
                  </a:extLst>
                </p:cNvPr>
                <p:cNvPicPr/>
                <p:nvPr/>
              </p:nvPicPr>
              <p:blipFill>
                <a:blip r:embed="rId253"/>
                <a:stretch>
                  <a:fillRect/>
                </a:stretch>
              </p:blipFill>
              <p:spPr>
                <a:xfrm>
                  <a:off x="10387093" y="3795672"/>
                  <a:ext cx="257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1" name="Freihand 140">
                  <a:extLst>
                    <a:ext uri="{FF2B5EF4-FFF2-40B4-BE49-F238E27FC236}">
                      <a16:creationId xmlns:a16="http://schemas.microsoft.com/office/drawing/2014/main" id="{46B0EEF4-A925-4C39-9D40-285E9D14ACF3}"/>
                    </a:ext>
                  </a:extLst>
                </p14:cNvPr>
                <p14:cNvContentPartPr/>
                <p14:nvPr/>
              </p14:nvContentPartPr>
              <p14:xfrm>
                <a:off x="10681213" y="3674712"/>
                <a:ext cx="114120" cy="153720"/>
              </p14:xfrm>
            </p:contentPart>
          </mc:Choice>
          <mc:Fallback>
            <p:pic>
              <p:nvPicPr>
                <p:cNvPr id="141" name="Freihand 140">
                  <a:extLst>
                    <a:ext uri="{FF2B5EF4-FFF2-40B4-BE49-F238E27FC236}">
                      <a16:creationId xmlns:a16="http://schemas.microsoft.com/office/drawing/2014/main" id="{46B0EEF4-A925-4C39-9D40-285E9D14ACF3}"/>
                    </a:ext>
                  </a:extLst>
                </p:cNvPr>
                <p:cNvPicPr/>
                <p:nvPr/>
              </p:nvPicPr>
              <p:blipFill>
                <a:blip r:embed="rId255"/>
                <a:stretch>
                  <a:fillRect/>
                </a:stretch>
              </p:blipFill>
              <p:spPr>
                <a:xfrm>
                  <a:off x="10676893" y="3670392"/>
                  <a:ext cx="122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2" name="Freihand 141">
                  <a:extLst>
                    <a:ext uri="{FF2B5EF4-FFF2-40B4-BE49-F238E27FC236}">
                      <a16:creationId xmlns:a16="http://schemas.microsoft.com/office/drawing/2014/main" id="{F47918BD-83FE-40CF-8B04-9FFA030C7BEF}"/>
                    </a:ext>
                  </a:extLst>
                </p14:cNvPr>
                <p14:cNvContentPartPr/>
                <p14:nvPr/>
              </p14:nvContentPartPr>
              <p14:xfrm>
                <a:off x="10823413" y="3672912"/>
                <a:ext cx="205920" cy="122040"/>
              </p14:xfrm>
            </p:contentPart>
          </mc:Choice>
          <mc:Fallback>
            <p:pic>
              <p:nvPicPr>
                <p:cNvPr id="142" name="Freihand 141">
                  <a:extLst>
                    <a:ext uri="{FF2B5EF4-FFF2-40B4-BE49-F238E27FC236}">
                      <a16:creationId xmlns:a16="http://schemas.microsoft.com/office/drawing/2014/main" id="{F47918BD-83FE-40CF-8B04-9FFA030C7BEF}"/>
                    </a:ext>
                  </a:extLst>
                </p:cNvPr>
                <p:cNvPicPr/>
                <p:nvPr/>
              </p:nvPicPr>
              <p:blipFill>
                <a:blip r:embed="rId257"/>
                <a:stretch>
                  <a:fillRect/>
                </a:stretch>
              </p:blipFill>
              <p:spPr>
                <a:xfrm>
                  <a:off x="10819093" y="3668592"/>
                  <a:ext cx="214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3" name="Freihand 142">
                  <a:extLst>
                    <a:ext uri="{FF2B5EF4-FFF2-40B4-BE49-F238E27FC236}">
                      <a16:creationId xmlns:a16="http://schemas.microsoft.com/office/drawing/2014/main" id="{CCF4B883-4B3B-4E44-AD5B-F46A8E7C365C}"/>
                    </a:ext>
                  </a:extLst>
                </p14:cNvPr>
                <p14:cNvContentPartPr/>
                <p14:nvPr/>
              </p14:nvContentPartPr>
              <p14:xfrm>
                <a:off x="11028973" y="3632592"/>
                <a:ext cx="71640" cy="194760"/>
              </p14:xfrm>
            </p:contentPart>
          </mc:Choice>
          <mc:Fallback>
            <p:pic>
              <p:nvPicPr>
                <p:cNvPr id="143" name="Freihand 142">
                  <a:extLst>
                    <a:ext uri="{FF2B5EF4-FFF2-40B4-BE49-F238E27FC236}">
                      <a16:creationId xmlns:a16="http://schemas.microsoft.com/office/drawing/2014/main" id="{CCF4B883-4B3B-4E44-AD5B-F46A8E7C365C}"/>
                    </a:ext>
                  </a:extLst>
                </p:cNvPr>
                <p:cNvPicPr/>
                <p:nvPr/>
              </p:nvPicPr>
              <p:blipFill>
                <a:blip r:embed="rId259"/>
                <a:stretch>
                  <a:fillRect/>
                </a:stretch>
              </p:blipFill>
              <p:spPr>
                <a:xfrm>
                  <a:off x="11024653" y="3628272"/>
                  <a:ext cx="80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4" name="Freihand 143">
                  <a:extLst>
                    <a:ext uri="{FF2B5EF4-FFF2-40B4-BE49-F238E27FC236}">
                      <a16:creationId xmlns:a16="http://schemas.microsoft.com/office/drawing/2014/main" id="{845BCB00-515D-43AE-92A8-6589306AD7BC}"/>
                    </a:ext>
                  </a:extLst>
                </p14:cNvPr>
                <p14:cNvContentPartPr/>
                <p14:nvPr/>
              </p14:nvContentPartPr>
              <p14:xfrm>
                <a:off x="11096653" y="3514152"/>
                <a:ext cx="74160" cy="171000"/>
              </p14:xfrm>
            </p:contentPart>
          </mc:Choice>
          <mc:Fallback>
            <p:pic>
              <p:nvPicPr>
                <p:cNvPr id="144" name="Freihand 143">
                  <a:extLst>
                    <a:ext uri="{FF2B5EF4-FFF2-40B4-BE49-F238E27FC236}">
                      <a16:creationId xmlns:a16="http://schemas.microsoft.com/office/drawing/2014/main" id="{845BCB00-515D-43AE-92A8-6589306AD7BC}"/>
                    </a:ext>
                  </a:extLst>
                </p:cNvPr>
                <p:cNvPicPr/>
                <p:nvPr/>
              </p:nvPicPr>
              <p:blipFill>
                <a:blip r:embed="rId261"/>
                <a:stretch>
                  <a:fillRect/>
                </a:stretch>
              </p:blipFill>
              <p:spPr>
                <a:xfrm>
                  <a:off x="11092333" y="3509832"/>
                  <a:ext cx="82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5" name="Freihand 144">
                  <a:extLst>
                    <a:ext uri="{FF2B5EF4-FFF2-40B4-BE49-F238E27FC236}">
                      <a16:creationId xmlns:a16="http://schemas.microsoft.com/office/drawing/2014/main" id="{CDD12281-6E6D-4A7A-BA5E-A7A63B2D5F6C}"/>
                    </a:ext>
                  </a:extLst>
                </p14:cNvPr>
                <p14:cNvContentPartPr/>
                <p14:nvPr/>
              </p14:nvContentPartPr>
              <p14:xfrm>
                <a:off x="11183413" y="3524952"/>
                <a:ext cx="115920" cy="118080"/>
              </p14:xfrm>
            </p:contentPart>
          </mc:Choice>
          <mc:Fallback>
            <p:pic>
              <p:nvPicPr>
                <p:cNvPr id="145" name="Freihand 144">
                  <a:extLst>
                    <a:ext uri="{FF2B5EF4-FFF2-40B4-BE49-F238E27FC236}">
                      <a16:creationId xmlns:a16="http://schemas.microsoft.com/office/drawing/2014/main" id="{CDD12281-6E6D-4A7A-BA5E-A7A63B2D5F6C}"/>
                    </a:ext>
                  </a:extLst>
                </p:cNvPr>
                <p:cNvPicPr/>
                <p:nvPr/>
              </p:nvPicPr>
              <p:blipFill>
                <a:blip r:embed="rId263"/>
                <a:stretch>
                  <a:fillRect/>
                </a:stretch>
              </p:blipFill>
              <p:spPr>
                <a:xfrm>
                  <a:off x="11179093" y="3520632"/>
                  <a:ext cx="124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6" name="Freihand 145">
                  <a:extLst>
                    <a:ext uri="{FF2B5EF4-FFF2-40B4-BE49-F238E27FC236}">
                      <a16:creationId xmlns:a16="http://schemas.microsoft.com/office/drawing/2014/main" id="{DE2190EF-2011-45AC-B090-00F459DBDC89}"/>
                    </a:ext>
                  </a:extLst>
                </p14:cNvPr>
                <p14:cNvContentPartPr/>
                <p14:nvPr/>
              </p14:nvContentPartPr>
              <p14:xfrm>
                <a:off x="11282773" y="3433152"/>
                <a:ext cx="202680" cy="200520"/>
              </p14:xfrm>
            </p:contentPart>
          </mc:Choice>
          <mc:Fallback>
            <p:pic>
              <p:nvPicPr>
                <p:cNvPr id="146" name="Freihand 145">
                  <a:extLst>
                    <a:ext uri="{FF2B5EF4-FFF2-40B4-BE49-F238E27FC236}">
                      <a16:creationId xmlns:a16="http://schemas.microsoft.com/office/drawing/2014/main" id="{DE2190EF-2011-45AC-B090-00F459DBDC89}"/>
                    </a:ext>
                  </a:extLst>
                </p:cNvPr>
                <p:cNvPicPr/>
                <p:nvPr/>
              </p:nvPicPr>
              <p:blipFill>
                <a:blip r:embed="rId265"/>
                <a:stretch>
                  <a:fillRect/>
                </a:stretch>
              </p:blipFill>
              <p:spPr>
                <a:xfrm>
                  <a:off x="11278453" y="3428832"/>
                  <a:ext cx="211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7" name="Freihand 146">
                  <a:extLst>
                    <a:ext uri="{FF2B5EF4-FFF2-40B4-BE49-F238E27FC236}">
                      <a16:creationId xmlns:a16="http://schemas.microsoft.com/office/drawing/2014/main" id="{1D8C5BA2-9E26-4D74-8A9E-610C28E64E72}"/>
                    </a:ext>
                  </a:extLst>
                </p14:cNvPr>
                <p14:cNvContentPartPr/>
                <p14:nvPr/>
              </p14:nvContentPartPr>
              <p14:xfrm>
                <a:off x="11428573" y="3395352"/>
                <a:ext cx="36720" cy="29880"/>
              </p14:xfrm>
            </p:contentPart>
          </mc:Choice>
          <mc:Fallback>
            <p:pic>
              <p:nvPicPr>
                <p:cNvPr id="147" name="Freihand 146">
                  <a:extLst>
                    <a:ext uri="{FF2B5EF4-FFF2-40B4-BE49-F238E27FC236}">
                      <a16:creationId xmlns:a16="http://schemas.microsoft.com/office/drawing/2014/main" id="{1D8C5BA2-9E26-4D74-8A9E-610C28E64E72}"/>
                    </a:ext>
                  </a:extLst>
                </p:cNvPr>
                <p:cNvPicPr/>
                <p:nvPr/>
              </p:nvPicPr>
              <p:blipFill>
                <a:blip r:embed="rId267"/>
                <a:stretch>
                  <a:fillRect/>
                </a:stretch>
              </p:blipFill>
              <p:spPr>
                <a:xfrm>
                  <a:off x="11424253" y="3391032"/>
                  <a:ext cx="45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8" name="Freihand 147">
                  <a:extLst>
                    <a:ext uri="{FF2B5EF4-FFF2-40B4-BE49-F238E27FC236}">
                      <a16:creationId xmlns:a16="http://schemas.microsoft.com/office/drawing/2014/main" id="{48A5E3B4-6C0A-47FC-8050-F6DF7287FEBA}"/>
                    </a:ext>
                  </a:extLst>
                </p14:cNvPr>
                <p14:cNvContentPartPr/>
                <p14:nvPr/>
              </p14:nvContentPartPr>
              <p14:xfrm>
                <a:off x="11478973" y="3332712"/>
                <a:ext cx="243720" cy="124920"/>
              </p14:xfrm>
            </p:contentPart>
          </mc:Choice>
          <mc:Fallback>
            <p:pic>
              <p:nvPicPr>
                <p:cNvPr id="148" name="Freihand 147">
                  <a:extLst>
                    <a:ext uri="{FF2B5EF4-FFF2-40B4-BE49-F238E27FC236}">
                      <a16:creationId xmlns:a16="http://schemas.microsoft.com/office/drawing/2014/main" id="{48A5E3B4-6C0A-47FC-8050-F6DF7287FEBA}"/>
                    </a:ext>
                  </a:extLst>
                </p:cNvPr>
                <p:cNvPicPr/>
                <p:nvPr/>
              </p:nvPicPr>
              <p:blipFill>
                <a:blip r:embed="rId269"/>
                <a:stretch>
                  <a:fillRect/>
                </a:stretch>
              </p:blipFill>
              <p:spPr>
                <a:xfrm>
                  <a:off x="11474653" y="3328392"/>
                  <a:ext cx="252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9" name="Freihand 148">
                  <a:extLst>
                    <a:ext uri="{FF2B5EF4-FFF2-40B4-BE49-F238E27FC236}">
                      <a16:creationId xmlns:a16="http://schemas.microsoft.com/office/drawing/2014/main" id="{016F55B0-E079-4CF5-B133-92FF464D2811}"/>
                    </a:ext>
                  </a:extLst>
                </p14:cNvPr>
                <p14:cNvContentPartPr/>
                <p14:nvPr/>
              </p14:nvContentPartPr>
              <p14:xfrm>
                <a:off x="11631973" y="3317952"/>
                <a:ext cx="79560" cy="48960"/>
              </p14:xfrm>
            </p:contentPart>
          </mc:Choice>
          <mc:Fallback>
            <p:pic>
              <p:nvPicPr>
                <p:cNvPr id="149" name="Freihand 148">
                  <a:extLst>
                    <a:ext uri="{FF2B5EF4-FFF2-40B4-BE49-F238E27FC236}">
                      <a16:creationId xmlns:a16="http://schemas.microsoft.com/office/drawing/2014/main" id="{016F55B0-E079-4CF5-B133-92FF464D2811}"/>
                    </a:ext>
                  </a:extLst>
                </p:cNvPr>
                <p:cNvPicPr/>
                <p:nvPr/>
              </p:nvPicPr>
              <p:blipFill>
                <a:blip r:embed="rId271"/>
                <a:stretch>
                  <a:fillRect/>
                </a:stretch>
              </p:blipFill>
              <p:spPr>
                <a:xfrm>
                  <a:off x="11627653" y="3313632"/>
                  <a:ext cx="88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0" name="Freihand 149">
                  <a:extLst>
                    <a:ext uri="{FF2B5EF4-FFF2-40B4-BE49-F238E27FC236}">
                      <a16:creationId xmlns:a16="http://schemas.microsoft.com/office/drawing/2014/main" id="{3CBA5EF3-6136-49DF-B0BB-F6B420C51A78}"/>
                    </a:ext>
                  </a:extLst>
                </p14:cNvPr>
                <p14:cNvContentPartPr/>
                <p14:nvPr/>
              </p14:nvContentPartPr>
              <p14:xfrm>
                <a:off x="11703613" y="3232272"/>
                <a:ext cx="203400" cy="129600"/>
              </p14:xfrm>
            </p:contentPart>
          </mc:Choice>
          <mc:Fallback>
            <p:pic>
              <p:nvPicPr>
                <p:cNvPr id="150" name="Freihand 149">
                  <a:extLst>
                    <a:ext uri="{FF2B5EF4-FFF2-40B4-BE49-F238E27FC236}">
                      <a16:creationId xmlns:a16="http://schemas.microsoft.com/office/drawing/2014/main" id="{3CBA5EF3-6136-49DF-B0BB-F6B420C51A78}"/>
                    </a:ext>
                  </a:extLst>
                </p:cNvPr>
                <p:cNvPicPr/>
                <p:nvPr/>
              </p:nvPicPr>
              <p:blipFill>
                <a:blip r:embed="rId273"/>
                <a:stretch>
                  <a:fillRect/>
                </a:stretch>
              </p:blipFill>
              <p:spPr>
                <a:xfrm>
                  <a:off x="11699293" y="3227952"/>
                  <a:ext cx="212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1" name="Freihand 150">
                  <a:extLst>
                    <a:ext uri="{FF2B5EF4-FFF2-40B4-BE49-F238E27FC236}">
                      <a16:creationId xmlns:a16="http://schemas.microsoft.com/office/drawing/2014/main" id="{890B9A33-9A51-439C-AD36-CD1D7561F599}"/>
                    </a:ext>
                  </a:extLst>
                </p14:cNvPr>
                <p14:cNvContentPartPr/>
                <p14:nvPr/>
              </p14:nvContentPartPr>
              <p14:xfrm>
                <a:off x="11854453" y="3145872"/>
                <a:ext cx="109080" cy="90360"/>
              </p14:xfrm>
            </p:contentPart>
          </mc:Choice>
          <mc:Fallback>
            <p:pic>
              <p:nvPicPr>
                <p:cNvPr id="151" name="Freihand 150">
                  <a:extLst>
                    <a:ext uri="{FF2B5EF4-FFF2-40B4-BE49-F238E27FC236}">
                      <a16:creationId xmlns:a16="http://schemas.microsoft.com/office/drawing/2014/main" id="{890B9A33-9A51-439C-AD36-CD1D7561F599}"/>
                    </a:ext>
                  </a:extLst>
                </p:cNvPr>
                <p:cNvPicPr/>
                <p:nvPr/>
              </p:nvPicPr>
              <p:blipFill>
                <a:blip r:embed="rId275"/>
                <a:stretch>
                  <a:fillRect/>
                </a:stretch>
              </p:blipFill>
              <p:spPr>
                <a:xfrm>
                  <a:off x="11850133" y="3141552"/>
                  <a:ext cx="117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2" name="Freihand 151">
                  <a:extLst>
                    <a:ext uri="{FF2B5EF4-FFF2-40B4-BE49-F238E27FC236}">
                      <a16:creationId xmlns:a16="http://schemas.microsoft.com/office/drawing/2014/main" id="{BA4D0803-46D7-4DDD-BD73-066413DB73E7}"/>
                    </a:ext>
                  </a:extLst>
                </p14:cNvPr>
                <p14:cNvContentPartPr/>
                <p14:nvPr/>
              </p14:nvContentPartPr>
              <p14:xfrm>
                <a:off x="12013573" y="3136512"/>
                <a:ext cx="48600" cy="5400"/>
              </p14:xfrm>
            </p:contentPart>
          </mc:Choice>
          <mc:Fallback>
            <p:pic>
              <p:nvPicPr>
                <p:cNvPr id="152" name="Freihand 151">
                  <a:extLst>
                    <a:ext uri="{FF2B5EF4-FFF2-40B4-BE49-F238E27FC236}">
                      <a16:creationId xmlns:a16="http://schemas.microsoft.com/office/drawing/2014/main" id="{BA4D0803-46D7-4DDD-BD73-066413DB73E7}"/>
                    </a:ext>
                  </a:extLst>
                </p:cNvPr>
                <p:cNvPicPr/>
                <p:nvPr/>
              </p:nvPicPr>
              <p:blipFill>
                <a:blip r:embed="rId277"/>
                <a:stretch>
                  <a:fillRect/>
                </a:stretch>
              </p:blipFill>
              <p:spPr>
                <a:xfrm>
                  <a:off x="12009253" y="3132192"/>
                  <a:ext cx="57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3" name="Freihand 152">
                  <a:extLst>
                    <a:ext uri="{FF2B5EF4-FFF2-40B4-BE49-F238E27FC236}">
                      <a16:creationId xmlns:a16="http://schemas.microsoft.com/office/drawing/2014/main" id="{CC11A799-3601-4B69-8C08-8986477BACA0}"/>
                    </a:ext>
                  </a:extLst>
                </p14:cNvPr>
                <p14:cNvContentPartPr/>
                <p14:nvPr/>
              </p14:nvContentPartPr>
              <p14:xfrm>
                <a:off x="11188813" y="3741312"/>
                <a:ext cx="142200" cy="293040"/>
              </p14:xfrm>
            </p:contentPart>
          </mc:Choice>
          <mc:Fallback>
            <p:pic>
              <p:nvPicPr>
                <p:cNvPr id="153" name="Freihand 152">
                  <a:extLst>
                    <a:ext uri="{FF2B5EF4-FFF2-40B4-BE49-F238E27FC236}">
                      <a16:creationId xmlns:a16="http://schemas.microsoft.com/office/drawing/2014/main" id="{CC11A799-3601-4B69-8C08-8986477BACA0}"/>
                    </a:ext>
                  </a:extLst>
                </p:cNvPr>
                <p:cNvPicPr/>
                <p:nvPr/>
              </p:nvPicPr>
              <p:blipFill>
                <a:blip r:embed="rId279"/>
                <a:stretch>
                  <a:fillRect/>
                </a:stretch>
              </p:blipFill>
              <p:spPr>
                <a:xfrm>
                  <a:off x="11184493" y="3736992"/>
                  <a:ext cx="1508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4" name="Freihand 153">
                  <a:extLst>
                    <a:ext uri="{FF2B5EF4-FFF2-40B4-BE49-F238E27FC236}">
                      <a16:creationId xmlns:a16="http://schemas.microsoft.com/office/drawing/2014/main" id="{F99A07F0-9866-4DA8-BF99-CFB9E8146ECC}"/>
                    </a:ext>
                  </a:extLst>
                </p14:cNvPr>
                <p14:cNvContentPartPr/>
                <p14:nvPr/>
              </p14:nvContentPartPr>
              <p14:xfrm>
                <a:off x="11344693" y="3689832"/>
                <a:ext cx="98280" cy="118440"/>
              </p14:xfrm>
            </p:contentPart>
          </mc:Choice>
          <mc:Fallback>
            <p:pic>
              <p:nvPicPr>
                <p:cNvPr id="154" name="Freihand 153">
                  <a:extLst>
                    <a:ext uri="{FF2B5EF4-FFF2-40B4-BE49-F238E27FC236}">
                      <a16:creationId xmlns:a16="http://schemas.microsoft.com/office/drawing/2014/main" id="{F99A07F0-9866-4DA8-BF99-CFB9E8146ECC}"/>
                    </a:ext>
                  </a:extLst>
                </p:cNvPr>
                <p:cNvPicPr/>
                <p:nvPr/>
              </p:nvPicPr>
              <p:blipFill>
                <a:blip r:embed="rId281"/>
                <a:stretch>
                  <a:fillRect/>
                </a:stretch>
              </p:blipFill>
              <p:spPr>
                <a:xfrm>
                  <a:off x="11340373" y="3685512"/>
                  <a:ext cx="106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5" name="Freihand 154">
                  <a:extLst>
                    <a:ext uri="{FF2B5EF4-FFF2-40B4-BE49-F238E27FC236}">
                      <a16:creationId xmlns:a16="http://schemas.microsoft.com/office/drawing/2014/main" id="{9B3DD3EA-8DAC-48BB-89EB-FEE2726CD6E2}"/>
                    </a:ext>
                  </a:extLst>
                </p14:cNvPr>
                <p14:cNvContentPartPr/>
                <p14:nvPr/>
              </p14:nvContentPartPr>
              <p14:xfrm>
                <a:off x="11442613" y="3538272"/>
                <a:ext cx="147240" cy="236520"/>
              </p14:xfrm>
            </p:contentPart>
          </mc:Choice>
          <mc:Fallback>
            <p:pic>
              <p:nvPicPr>
                <p:cNvPr id="155" name="Freihand 154">
                  <a:extLst>
                    <a:ext uri="{FF2B5EF4-FFF2-40B4-BE49-F238E27FC236}">
                      <a16:creationId xmlns:a16="http://schemas.microsoft.com/office/drawing/2014/main" id="{9B3DD3EA-8DAC-48BB-89EB-FEE2726CD6E2}"/>
                    </a:ext>
                  </a:extLst>
                </p:cNvPr>
                <p:cNvPicPr/>
                <p:nvPr/>
              </p:nvPicPr>
              <p:blipFill>
                <a:blip r:embed="rId283"/>
                <a:stretch>
                  <a:fillRect/>
                </a:stretch>
              </p:blipFill>
              <p:spPr>
                <a:xfrm>
                  <a:off x="11438293" y="3533952"/>
                  <a:ext cx="1558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6" name="Freihand 155">
                  <a:extLst>
                    <a:ext uri="{FF2B5EF4-FFF2-40B4-BE49-F238E27FC236}">
                      <a16:creationId xmlns:a16="http://schemas.microsoft.com/office/drawing/2014/main" id="{A3F9EE4D-5FC9-4BB7-A1F5-4953E4B0AF49}"/>
                    </a:ext>
                  </a:extLst>
                </p14:cNvPr>
                <p14:cNvContentPartPr/>
                <p14:nvPr/>
              </p14:nvContentPartPr>
              <p14:xfrm>
                <a:off x="11580133" y="3412272"/>
                <a:ext cx="219960" cy="249840"/>
              </p14:xfrm>
            </p:contentPart>
          </mc:Choice>
          <mc:Fallback>
            <p:pic>
              <p:nvPicPr>
                <p:cNvPr id="156" name="Freihand 155">
                  <a:extLst>
                    <a:ext uri="{FF2B5EF4-FFF2-40B4-BE49-F238E27FC236}">
                      <a16:creationId xmlns:a16="http://schemas.microsoft.com/office/drawing/2014/main" id="{A3F9EE4D-5FC9-4BB7-A1F5-4953E4B0AF49}"/>
                    </a:ext>
                  </a:extLst>
                </p:cNvPr>
                <p:cNvPicPr/>
                <p:nvPr/>
              </p:nvPicPr>
              <p:blipFill>
                <a:blip r:embed="rId285"/>
                <a:stretch>
                  <a:fillRect/>
                </a:stretch>
              </p:blipFill>
              <p:spPr>
                <a:xfrm>
                  <a:off x="11575813" y="3407952"/>
                  <a:ext cx="2286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7" name="Freihand 156">
                  <a:extLst>
                    <a:ext uri="{FF2B5EF4-FFF2-40B4-BE49-F238E27FC236}">
                      <a16:creationId xmlns:a16="http://schemas.microsoft.com/office/drawing/2014/main" id="{E88B9F34-1DF5-41EB-A3F5-8F7BB7069C68}"/>
                    </a:ext>
                  </a:extLst>
                </p14:cNvPr>
                <p14:cNvContentPartPr/>
                <p14:nvPr/>
              </p14:nvContentPartPr>
              <p14:xfrm>
                <a:off x="11784973" y="3484272"/>
                <a:ext cx="98280" cy="36000"/>
              </p14:xfrm>
            </p:contentPart>
          </mc:Choice>
          <mc:Fallback>
            <p:pic>
              <p:nvPicPr>
                <p:cNvPr id="157" name="Freihand 156">
                  <a:extLst>
                    <a:ext uri="{FF2B5EF4-FFF2-40B4-BE49-F238E27FC236}">
                      <a16:creationId xmlns:a16="http://schemas.microsoft.com/office/drawing/2014/main" id="{E88B9F34-1DF5-41EB-A3F5-8F7BB7069C68}"/>
                    </a:ext>
                  </a:extLst>
                </p:cNvPr>
                <p:cNvPicPr/>
                <p:nvPr/>
              </p:nvPicPr>
              <p:blipFill>
                <a:blip r:embed="rId287"/>
                <a:stretch>
                  <a:fillRect/>
                </a:stretch>
              </p:blipFill>
              <p:spPr>
                <a:xfrm>
                  <a:off x="11780653" y="3479952"/>
                  <a:ext cx="1069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8" name="Freihand 157">
                  <a:extLst>
                    <a:ext uri="{FF2B5EF4-FFF2-40B4-BE49-F238E27FC236}">
                      <a16:creationId xmlns:a16="http://schemas.microsoft.com/office/drawing/2014/main" id="{6546BDAB-E082-4407-96C0-DCCBE77092A4}"/>
                    </a:ext>
                  </a:extLst>
                </p14:cNvPr>
                <p14:cNvContentPartPr/>
                <p14:nvPr/>
              </p14:nvContentPartPr>
              <p14:xfrm>
                <a:off x="11599933" y="3350712"/>
                <a:ext cx="261720" cy="119880"/>
              </p14:xfrm>
            </p:contentPart>
          </mc:Choice>
          <mc:Fallback>
            <p:pic>
              <p:nvPicPr>
                <p:cNvPr id="158" name="Freihand 157">
                  <a:extLst>
                    <a:ext uri="{FF2B5EF4-FFF2-40B4-BE49-F238E27FC236}">
                      <a16:creationId xmlns:a16="http://schemas.microsoft.com/office/drawing/2014/main" id="{6546BDAB-E082-4407-96C0-DCCBE77092A4}"/>
                    </a:ext>
                  </a:extLst>
                </p:cNvPr>
                <p:cNvPicPr/>
                <p:nvPr/>
              </p:nvPicPr>
              <p:blipFill>
                <a:blip r:embed="rId289"/>
                <a:stretch>
                  <a:fillRect/>
                </a:stretch>
              </p:blipFill>
              <p:spPr>
                <a:xfrm>
                  <a:off x="11595613" y="3346392"/>
                  <a:ext cx="270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9" name="Freihand 158">
                  <a:extLst>
                    <a:ext uri="{FF2B5EF4-FFF2-40B4-BE49-F238E27FC236}">
                      <a16:creationId xmlns:a16="http://schemas.microsoft.com/office/drawing/2014/main" id="{888782E1-9D46-438F-9BD4-58113BD17137}"/>
                    </a:ext>
                  </a:extLst>
                </p14:cNvPr>
                <p14:cNvContentPartPr/>
                <p14:nvPr/>
              </p14:nvContentPartPr>
              <p14:xfrm>
                <a:off x="11919973" y="3347112"/>
                <a:ext cx="29160" cy="34560"/>
              </p14:xfrm>
            </p:contentPart>
          </mc:Choice>
          <mc:Fallback>
            <p:pic>
              <p:nvPicPr>
                <p:cNvPr id="159" name="Freihand 158">
                  <a:extLst>
                    <a:ext uri="{FF2B5EF4-FFF2-40B4-BE49-F238E27FC236}">
                      <a16:creationId xmlns:a16="http://schemas.microsoft.com/office/drawing/2014/main" id="{888782E1-9D46-438F-9BD4-58113BD17137}"/>
                    </a:ext>
                  </a:extLst>
                </p:cNvPr>
                <p:cNvPicPr/>
                <p:nvPr/>
              </p:nvPicPr>
              <p:blipFill>
                <a:blip r:embed="rId291"/>
                <a:stretch>
                  <a:fillRect/>
                </a:stretch>
              </p:blipFill>
              <p:spPr>
                <a:xfrm>
                  <a:off x="11915653" y="3342792"/>
                  <a:ext cx="37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0" name="Freihand 159">
                  <a:extLst>
                    <a:ext uri="{FF2B5EF4-FFF2-40B4-BE49-F238E27FC236}">
                      <a16:creationId xmlns:a16="http://schemas.microsoft.com/office/drawing/2014/main" id="{4D38A1EE-C80B-402A-99C8-E991AE0BF848}"/>
                    </a:ext>
                  </a:extLst>
                </p14:cNvPr>
                <p14:cNvContentPartPr/>
                <p14:nvPr/>
              </p14:nvContentPartPr>
              <p14:xfrm>
                <a:off x="12003853" y="3545112"/>
                <a:ext cx="4680" cy="25920"/>
              </p14:xfrm>
            </p:contentPart>
          </mc:Choice>
          <mc:Fallback>
            <p:pic>
              <p:nvPicPr>
                <p:cNvPr id="160" name="Freihand 159">
                  <a:extLst>
                    <a:ext uri="{FF2B5EF4-FFF2-40B4-BE49-F238E27FC236}">
                      <a16:creationId xmlns:a16="http://schemas.microsoft.com/office/drawing/2014/main" id="{4D38A1EE-C80B-402A-99C8-E991AE0BF848}"/>
                    </a:ext>
                  </a:extLst>
                </p:cNvPr>
                <p:cNvPicPr/>
                <p:nvPr/>
              </p:nvPicPr>
              <p:blipFill>
                <a:blip r:embed="rId293"/>
                <a:stretch>
                  <a:fillRect/>
                </a:stretch>
              </p:blipFill>
              <p:spPr>
                <a:xfrm>
                  <a:off x="11999533" y="3540792"/>
                  <a:ext cx="13320" cy="3456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grpSp>
        <p:nvGrpSpPr>
          <p:cNvPr id="24" name="Gruppieren 23">
            <a:extLst>
              <a:ext uri="{FF2B5EF4-FFF2-40B4-BE49-F238E27FC236}">
                <a16:creationId xmlns:a16="http://schemas.microsoft.com/office/drawing/2014/main" id="{4215A7EB-882F-489D-BD1B-28453E12A2FD}"/>
              </a:ext>
            </a:extLst>
          </p:cNvPr>
          <p:cNvGrpSpPr/>
          <p:nvPr/>
        </p:nvGrpSpPr>
        <p:grpSpPr>
          <a:xfrm>
            <a:off x="1933933" y="5108952"/>
            <a:ext cx="939960" cy="846720"/>
            <a:chOff x="1933933" y="5108952"/>
            <a:chExt cx="939960" cy="8467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4A640AD-D480-411C-AF05-2FBBBE12E437}"/>
                    </a:ext>
                  </a:extLst>
                </p14:cNvPr>
                <p14:cNvContentPartPr/>
                <p14:nvPr/>
              </p14:nvContentPartPr>
              <p14:xfrm>
                <a:off x="1933933" y="5108952"/>
                <a:ext cx="939960" cy="533160"/>
              </p14:xfrm>
            </p:contentPart>
          </mc:Choice>
          <mc:Fallback>
            <p:pic>
              <p:nvPicPr>
                <p:cNvPr id="3" name="Freihand 2">
                  <a:extLst>
                    <a:ext uri="{FF2B5EF4-FFF2-40B4-BE49-F238E27FC236}">
                      <a16:creationId xmlns:a16="http://schemas.microsoft.com/office/drawing/2014/main" id="{84A640AD-D480-411C-AF05-2FBBBE12E437}"/>
                    </a:ext>
                  </a:extLst>
                </p:cNvPr>
                <p:cNvPicPr/>
                <p:nvPr/>
              </p:nvPicPr>
              <p:blipFill>
                <a:blip r:embed="rId6"/>
                <a:stretch>
                  <a:fillRect/>
                </a:stretch>
              </p:blipFill>
              <p:spPr>
                <a:xfrm>
                  <a:off x="1929613" y="5104632"/>
                  <a:ext cx="94860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C883B6E-144C-4532-87A0-4E9ED39F6DAF}"/>
                    </a:ext>
                  </a:extLst>
                </p14:cNvPr>
                <p14:cNvContentPartPr/>
                <p14:nvPr/>
              </p14:nvContentPartPr>
              <p14:xfrm>
                <a:off x="2207893" y="5729592"/>
                <a:ext cx="135720" cy="226080"/>
              </p14:xfrm>
            </p:contentPart>
          </mc:Choice>
          <mc:Fallback>
            <p:pic>
              <p:nvPicPr>
                <p:cNvPr id="4" name="Freihand 3">
                  <a:extLst>
                    <a:ext uri="{FF2B5EF4-FFF2-40B4-BE49-F238E27FC236}">
                      <a16:creationId xmlns:a16="http://schemas.microsoft.com/office/drawing/2014/main" id="{5C883B6E-144C-4532-87A0-4E9ED39F6DAF}"/>
                    </a:ext>
                  </a:extLst>
                </p:cNvPr>
                <p:cNvPicPr/>
                <p:nvPr/>
              </p:nvPicPr>
              <p:blipFill>
                <a:blip r:embed="rId8"/>
                <a:stretch>
                  <a:fillRect/>
                </a:stretch>
              </p:blipFill>
              <p:spPr>
                <a:xfrm>
                  <a:off x="2203573" y="5725272"/>
                  <a:ext cx="1443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3D6AE5F-0C75-4E52-AEB7-3727BEC49D22}"/>
                    </a:ext>
                  </a:extLst>
                </p14:cNvPr>
                <p14:cNvContentPartPr/>
                <p14:nvPr/>
              </p14:nvContentPartPr>
              <p14:xfrm>
                <a:off x="2343613" y="5708712"/>
                <a:ext cx="78120" cy="146520"/>
              </p14:xfrm>
            </p:contentPart>
          </mc:Choice>
          <mc:Fallback>
            <p:pic>
              <p:nvPicPr>
                <p:cNvPr id="5" name="Freihand 4">
                  <a:extLst>
                    <a:ext uri="{FF2B5EF4-FFF2-40B4-BE49-F238E27FC236}">
                      <a16:creationId xmlns:a16="http://schemas.microsoft.com/office/drawing/2014/main" id="{43D6AE5F-0C75-4E52-AEB7-3727BEC49D22}"/>
                    </a:ext>
                  </a:extLst>
                </p:cNvPr>
                <p:cNvPicPr/>
                <p:nvPr/>
              </p:nvPicPr>
              <p:blipFill>
                <a:blip r:embed="rId10"/>
                <a:stretch>
                  <a:fillRect/>
                </a:stretch>
              </p:blipFill>
              <p:spPr>
                <a:xfrm>
                  <a:off x="2339293" y="5704392"/>
                  <a:ext cx="86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EEDCD1B3-EBDF-4B85-854B-9E90DBE94182}"/>
                    </a:ext>
                  </a:extLst>
                </p14:cNvPr>
                <p14:cNvContentPartPr/>
                <p14:nvPr/>
              </p14:nvContentPartPr>
              <p14:xfrm>
                <a:off x="2443693" y="5650752"/>
                <a:ext cx="148680" cy="97560"/>
              </p14:xfrm>
            </p:contentPart>
          </mc:Choice>
          <mc:Fallback>
            <p:pic>
              <p:nvPicPr>
                <p:cNvPr id="8" name="Freihand 7">
                  <a:extLst>
                    <a:ext uri="{FF2B5EF4-FFF2-40B4-BE49-F238E27FC236}">
                      <a16:creationId xmlns:a16="http://schemas.microsoft.com/office/drawing/2014/main" id="{EEDCD1B3-EBDF-4B85-854B-9E90DBE94182}"/>
                    </a:ext>
                  </a:extLst>
                </p:cNvPr>
                <p:cNvPicPr/>
                <p:nvPr/>
              </p:nvPicPr>
              <p:blipFill>
                <a:blip r:embed="rId12"/>
                <a:stretch>
                  <a:fillRect/>
                </a:stretch>
              </p:blipFill>
              <p:spPr>
                <a:xfrm>
                  <a:off x="2439373" y="5646432"/>
                  <a:ext cx="157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72DBBB0B-7744-4424-9BCA-66131BA2F384}"/>
                    </a:ext>
                  </a:extLst>
                </p14:cNvPr>
                <p14:cNvContentPartPr/>
                <p14:nvPr/>
              </p14:nvContentPartPr>
              <p14:xfrm>
                <a:off x="2592373" y="5487672"/>
                <a:ext cx="249480" cy="169200"/>
              </p14:xfrm>
            </p:contentPart>
          </mc:Choice>
          <mc:Fallback>
            <p:pic>
              <p:nvPicPr>
                <p:cNvPr id="9" name="Freihand 8">
                  <a:extLst>
                    <a:ext uri="{FF2B5EF4-FFF2-40B4-BE49-F238E27FC236}">
                      <a16:creationId xmlns:a16="http://schemas.microsoft.com/office/drawing/2014/main" id="{72DBBB0B-7744-4424-9BCA-66131BA2F384}"/>
                    </a:ext>
                  </a:extLst>
                </p:cNvPr>
                <p:cNvPicPr/>
                <p:nvPr/>
              </p:nvPicPr>
              <p:blipFill>
                <a:blip r:embed="rId14"/>
                <a:stretch>
                  <a:fillRect/>
                </a:stretch>
              </p:blipFill>
              <p:spPr>
                <a:xfrm>
                  <a:off x="2588053" y="5483352"/>
                  <a:ext cx="258120" cy="17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19" name="Freihand 118">
                <a:extLst>
                  <a:ext uri="{FF2B5EF4-FFF2-40B4-BE49-F238E27FC236}">
                    <a16:creationId xmlns:a16="http://schemas.microsoft.com/office/drawing/2014/main" id="{7523FFF6-A468-4B01-9507-2FD750E4DB0E}"/>
                  </a:ext>
                </a:extLst>
              </p14:cNvPr>
              <p14:cNvContentPartPr/>
              <p14:nvPr/>
            </p14:nvContentPartPr>
            <p14:xfrm>
              <a:off x="8841253" y="2848872"/>
              <a:ext cx="2723400" cy="948240"/>
            </p14:xfrm>
          </p:contentPart>
        </mc:Choice>
        <mc:Fallback>
          <p:pic>
            <p:nvPicPr>
              <p:cNvPr id="119" name="Freihand 118">
                <a:extLst>
                  <a:ext uri="{FF2B5EF4-FFF2-40B4-BE49-F238E27FC236}">
                    <a16:creationId xmlns:a16="http://schemas.microsoft.com/office/drawing/2014/main" id="{7523FFF6-A468-4B01-9507-2FD750E4DB0E}"/>
                  </a:ext>
                </a:extLst>
              </p:cNvPr>
              <p:cNvPicPr/>
              <p:nvPr/>
            </p:nvPicPr>
            <p:blipFill>
              <a:blip r:embed="rId16"/>
              <a:stretch>
                <a:fillRect/>
              </a:stretch>
            </p:blipFill>
            <p:spPr>
              <a:xfrm>
                <a:off x="8836933" y="2844552"/>
                <a:ext cx="2732040" cy="956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6" name="Freihand 145">
                <a:extLst>
                  <a:ext uri="{FF2B5EF4-FFF2-40B4-BE49-F238E27FC236}">
                    <a16:creationId xmlns:a16="http://schemas.microsoft.com/office/drawing/2014/main" id="{DF659898-7E46-43DF-8A4E-5F9E54F3B23A}"/>
                  </a:ext>
                </a:extLst>
              </p14:cNvPr>
              <p14:cNvContentPartPr/>
              <p14:nvPr/>
            </p14:nvContentPartPr>
            <p14:xfrm>
              <a:off x="11254693" y="3041472"/>
              <a:ext cx="1123200" cy="776160"/>
            </p14:xfrm>
          </p:contentPart>
        </mc:Choice>
        <mc:Fallback>
          <p:pic>
            <p:nvPicPr>
              <p:cNvPr id="146" name="Freihand 145">
                <a:extLst>
                  <a:ext uri="{FF2B5EF4-FFF2-40B4-BE49-F238E27FC236}">
                    <a16:creationId xmlns:a16="http://schemas.microsoft.com/office/drawing/2014/main" id="{DF659898-7E46-43DF-8A4E-5F9E54F3B23A}"/>
                  </a:ext>
                </a:extLst>
              </p:cNvPr>
              <p:cNvPicPr/>
              <p:nvPr/>
            </p:nvPicPr>
            <p:blipFill>
              <a:blip r:embed="rId18"/>
              <a:stretch>
                <a:fillRect/>
              </a:stretch>
            </p:blipFill>
            <p:spPr>
              <a:xfrm>
                <a:off x="11250373" y="3037152"/>
                <a:ext cx="1131840" cy="784800"/>
              </a:xfrm>
              <a:prstGeom prst="rect">
                <a:avLst/>
              </a:prstGeom>
            </p:spPr>
          </p:pic>
        </mc:Fallback>
      </mc:AlternateContent>
      <p:grpSp>
        <p:nvGrpSpPr>
          <p:cNvPr id="152" name="Gruppieren 151">
            <a:extLst>
              <a:ext uri="{FF2B5EF4-FFF2-40B4-BE49-F238E27FC236}">
                <a16:creationId xmlns:a16="http://schemas.microsoft.com/office/drawing/2014/main" id="{8C50BACA-1B0C-4AA5-829D-E176E3C69EA5}"/>
              </a:ext>
            </a:extLst>
          </p:cNvPr>
          <p:cNvGrpSpPr/>
          <p:nvPr/>
        </p:nvGrpSpPr>
        <p:grpSpPr>
          <a:xfrm>
            <a:off x="4461853" y="521832"/>
            <a:ext cx="7611480" cy="3556440"/>
            <a:chOff x="4461853" y="521832"/>
            <a:chExt cx="7611480" cy="3556440"/>
          </a:xfrm>
        </p:grpSpPr>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C09219D6-16A5-421D-9DDA-E008AB1CC19C}"/>
                    </a:ext>
                  </a:extLst>
                </p14:cNvPr>
                <p14:cNvContentPartPr/>
                <p14:nvPr/>
              </p14:nvContentPartPr>
              <p14:xfrm>
                <a:off x="4461853" y="1562952"/>
                <a:ext cx="3890520" cy="168480"/>
              </p14:xfrm>
            </p:contentPart>
          </mc:Choice>
          <mc:Fallback>
            <p:pic>
              <p:nvPicPr>
                <p:cNvPr id="10" name="Freihand 9">
                  <a:extLst>
                    <a:ext uri="{FF2B5EF4-FFF2-40B4-BE49-F238E27FC236}">
                      <a16:creationId xmlns:a16="http://schemas.microsoft.com/office/drawing/2014/main" id="{C09219D6-16A5-421D-9DDA-E008AB1CC19C}"/>
                    </a:ext>
                  </a:extLst>
                </p:cNvPr>
                <p:cNvPicPr/>
                <p:nvPr/>
              </p:nvPicPr>
              <p:blipFill>
                <a:blip r:embed="rId20"/>
                <a:stretch>
                  <a:fillRect/>
                </a:stretch>
              </p:blipFill>
              <p:spPr>
                <a:xfrm>
                  <a:off x="4457533" y="1558632"/>
                  <a:ext cx="3899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C48BE08D-873C-4AF6-AC32-D60EB1D7EC68}"/>
                    </a:ext>
                  </a:extLst>
                </p14:cNvPr>
                <p14:cNvContentPartPr/>
                <p14:nvPr/>
              </p14:nvContentPartPr>
              <p14:xfrm>
                <a:off x="8552893" y="1406352"/>
                <a:ext cx="325440" cy="150120"/>
              </p14:xfrm>
            </p:contentPart>
          </mc:Choice>
          <mc:Fallback>
            <p:pic>
              <p:nvPicPr>
                <p:cNvPr id="11" name="Freihand 10">
                  <a:extLst>
                    <a:ext uri="{FF2B5EF4-FFF2-40B4-BE49-F238E27FC236}">
                      <a16:creationId xmlns:a16="http://schemas.microsoft.com/office/drawing/2014/main" id="{C48BE08D-873C-4AF6-AC32-D60EB1D7EC68}"/>
                    </a:ext>
                  </a:extLst>
                </p:cNvPr>
                <p:cNvPicPr/>
                <p:nvPr/>
              </p:nvPicPr>
              <p:blipFill>
                <a:blip r:embed="rId22"/>
                <a:stretch>
                  <a:fillRect/>
                </a:stretch>
              </p:blipFill>
              <p:spPr>
                <a:xfrm>
                  <a:off x="8548573" y="1402032"/>
                  <a:ext cx="334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77E5ECE5-DD24-4A46-AB89-B894D588D1F5}"/>
                    </a:ext>
                  </a:extLst>
                </p14:cNvPr>
                <p14:cNvContentPartPr/>
                <p14:nvPr/>
              </p14:nvContentPartPr>
              <p14:xfrm>
                <a:off x="8866813" y="1334352"/>
                <a:ext cx="176400" cy="131760"/>
              </p14:xfrm>
            </p:contentPart>
          </mc:Choice>
          <mc:Fallback>
            <p:pic>
              <p:nvPicPr>
                <p:cNvPr id="12" name="Freihand 11">
                  <a:extLst>
                    <a:ext uri="{FF2B5EF4-FFF2-40B4-BE49-F238E27FC236}">
                      <a16:creationId xmlns:a16="http://schemas.microsoft.com/office/drawing/2014/main" id="{77E5ECE5-DD24-4A46-AB89-B894D588D1F5}"/>
                    </a:ext>
                  </a:extLst>
                </p:cNvPr>
                <p:cNvPicPr/>
                <p:nvPr/>
              </p:nvPicPr>
              <p:blipFill>
                <a:blip r:embed="rId24"/>
                <a:stretch>
                  <a:fillRect/>
                </a:stretch>
              </p:blipFill>
              <p:spPr>
                <a:xfrm>
                  <a:off x="8862493" y="1330032"/>
                  <a:ext cx="185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29B7D3E7-C8A8-47D2-BA7D-D23881D2275D}"/>
                    </a:ext>
                  </a:extLst>
                </p14:cNvPr>
                <p14:cNvContentPartPr/>
                <p14:nvPr/>
              </p14:nvContentPartPr>
              <p14:xfrm>
                <a:off x="9225013" y="1319232"/>
                <a:ext cx="360" cy="360"/>
              </p14:xfrm>
            </p:contentPart>
          </mc:Choice>
          <mc:Fallback>
            <p:pic>
              <p:nvPicPr>
                <p:cNvPr id="13" name="Freihand 12">
                  <a:extLst>
                    <a:ext uri="{FF2B5EF4-FFF2-40B4-BE49-F238E27FC236}">
                      <a16:creationId xmlns:a16="http://schemas.microsoft.com/office/drawing/2014/main" id="{29B7D3E7-C8A8-47D2-BA7D-D23881D2275D}"/>
                    </a:ext>
                  </a:extLst>
                </p:cNvPr>
                <p:cNvPicPr/>
                <p:nvPr/>
              </p:nvPicPr>
              <p:blipFill>
                <a:blip r:embed="rId26"/>
                <a:stretch>
                  <a:fillRect/>
                </a:stretch>
              </p:blipFill>
              <p:spPr>
                <a:xfrm>
                  <a:off x="9220693" y="1314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76E6EEF6-5F6F-48F6-8F8A-E9C698E6FD67}"/>
                    </a:ext>
                  </a:extLst>
                </p14:cNvPr>
                <p14:cNvContentPartPr/>
                <p14:nvPr/>
              </p14:nvContentPartPr>
              <p14:xfrm>
                <a:off x="9191173" y="1219872"/>
                <a:ext cx="159480" cy="169560"/>
              </p14:xfrm>
            </p:contentPart>
          </mc:Choice>
          <mc:Fallback>
            <p:pic>
              <p:nvPicPr>
                <p:cNvPr id="14" name="Freihand 13">
                  <a:extLst>
                    <a:ext uri="{FF2B5EF4-FFF2-40B4-BE49-F238E27FC236}">
                      <a16:creationId xmlns:a16="http://schemas.microsoft.com/office/drawing/2014/main" id="{76E6EEF6-5F6F-48F6-8F8A-E9C698E6FD67}"/>
                    </a:ext>
                  </a:extLst>
                </p:cNvPr>
                <p:cNvPicPr/>
                <p:nvPr/>
              </p:nvPicPr>
              <p:blipFill>
                <a:blip r:embed="rId28"/>
                <a:stretch>
                  <a:fillRect/>
                </a:stretch>
              </p:blipFill>
              <p:spPr>
                <a:xfrm>
                  <a:off x="9186853" y="1215552"/>
                  <a:ext cx="168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F1BBCABF-A41E-4602-A09B-355972E0F2A3}"/>
                    </a:ext>
                  </a:extLst>
                </p14:cNvPr>
                <p14:cNvContentPartPr/>
                <p14:nvPr/>
              </p14:nvContentPartPr>
              <p14:xfrm>
                <a:off x="9458293" y="1187112"/>
                <a:ext cx="36720" cy="120240"/>
              </p14:xfrm>
            </p:contentPart>
          </mc:Choice>
          <mc:Fallback>
            <p:pic>
              <p:nvPicPr>
                <p:cNvPr id="16" name="Freihand 15">
                  <a:extLst>
                    <a:ext uri="{FF2B5EF4-FFF2-40B4-BE49-F238E27FC236}">
                      <a16:creationId xmlns:a16="http://schemas.microsoft.com/office/drawing/2014/main" id="{F1BBCABF-A41E-4602-A09B-355972E0F2A3}"/>
                    </a:ext>
                  </a:extLst>
                </p:cNvPr>
                <p:cNvPicPr/>
                <p:nvPr/>
              </p:nvPicPr>
              <p:blipFill>
                <a:blip r:embed="rId30"/>
                <a:stretch>
                  <a:fillRect/>
                </a:stretch>
              </p:blipFill>
              <p:spPr>
                <a:xfrm>
                  <a:off x="9453973" y="1182792"/>
                  <a:ext cx="45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ABE57498-F615-4841-9B77-FDCFEBF932BF}"/>
                    </a:ext>
                  </a:extLst>
                </p14:cNvPr>
                <p14:cNvContentPartPr/>
                <p14:nvPr/>
              </p14:nvContentPartPr>
              <p14:xfrm>
                <a:off x="9377293" y="1151472"/>
                <a:ext cx="167760" cy="169200"/>
              </p14:xfrm>
            </p:contentPart>
          </mc:Choice>
          <mc:Fallback>
            <p:pic>
              <p:nvPicPr>
                <p:cNvPr id="17" name="Freihand 16">
                  <a:extLst>
                    <a:ext uri="{FF2B5EF4-FFF2-40B4-BE49-F238E27FC236}">
                      <a16:creationId xmlns:a16="http://schemas.microsoft.com/office/drawing/2014/main" id="{ABE57498-F615-4841-9B77-FDCFEBF932BF}"/>
                    </a:ext>
                  </a:extLst>
                </p:cNvPr>
                <p:cNvPicPr/>
                <p:nvPr/>
              </p:nvPicPr>
              <p:blipFill>
                <a:blip r:embed="rId32"/>
                <a:stretch>
                  <a:fillRect/>
                </a:stretch>
              </p:blipFill>
              <p:spPr>
                <a:xfrm>
                  <a:off x="9372973" y="1147152"/>
                  <a:ext cx="176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806B3A54-B19D-427D-8BCE-322E108F06E6}"/>
                    </a:ext>
                  </a:extLst>
                </p14:cNvPr>
                <p14:cNvContentPartPr/>
                <p14:nvPr/>
              </p14:nvContentPartPr>
              <p14:xfrm>
                <a:off x="9602653" y="1108632"/>
                <a:ext cx="48600" cy="136800"/>
              </p14:xfrm>
            </p:contentPart>
          </mc:Choice>
          <mc:Fallback>
            <p:pic>
              <p:nvPicPr>
                <p:cNvPr id="18" name="Freihand 17">
                  <a:extLst>
                    <a:ext uri="{FF2B5EF4-FFF2-40B4-BE49-F238E27FC236}">
                      <a16:creationId xmlns:a16="http://schemas.microsoft.com/office/drawing/2014/main" id="{806B3A54-B19D-427D-8BCE-322E108F06E6}"/>
                    </a:ext>
                  </a:extLst>
                </p:cNvPr>
                <p:cNvPicPr/>
                <p:nvPr/>
              </p:nvPicPr>
              <p:blipFill>
                <a:blip r:embed="rId34"/>
                <a:stretch>
                  <a:fillRect/>
                </a:stretch>
              </p:blipFill>
              <p:spPr>
                <a:xfrm>
                  <a:off x="9598333" y="1104312"/>
                  <a:ext cx="57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C0E3FD21-904C-4D48-AF4B-2087F4769242}"/>
                    </a:ext>
                  </a:extLst>
                </p14:cNvPr>
                <p14:cNvContentPartPr/>
                <p14:nvPr/>
              </p14:nvContentPartPr>
              <p14:xfrm>
                <a:off x="9675013" y="1152192"/>
                <a:ext cx="62640" cy="110160"/>
              </p14:xfrm>
            </p:contentPart>
          </mc:Choice>
          <mc:Fallback>
            <p:pic>
              <p:nvPicPr>
                <p:cNvPr id="19" name="Freihand 18">
                  <a:extLst>
                    <a:ext uri="{FF2B5EF4-FFF2-40B4-BE49-F238E27FC236}">
                      <a16:creationId xmlns:a16="http://schemas.microsoft.com/office/drawing/2014/main" id="{C0E3FD21-904C-4D48-AF4B-2087F4769242}"/>
                    </a:ext>
                  </a:extLst>
                </p:cNvPr>
                <p:cNvPicPr/>
                <p:nvPr/>
              </p:nvPicPr>
              <p:blipFill>
                <a:blip r:embed="rId36"/>
                <a:stretch>
                  <a:fillRect/>
                </a:stretch>
              </p:blipFill>
              <p:spPr>
                <a:xfrm>
                  <a:off x="9670693" y="1147872"/>
                  <a:ext cx="71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F75FB928-631A-42B3-A353-08CED3E3C29C}"/>
                    </a:ext>
                  </a:extLst>
                </p14:cNvPr>
                <p14:cNvContentPartPr/>
                <p14:nvPr/>
              </p14:nvContentPartPr>
              <p14:xfrm>
                <a:off x="9882013" y="1026912"/>
                <a:ext cx="236160" cy="125280"/>
              </p14:xfrm>
            </p:contentPart>
          </mc:Choice>
          <mc:Fallback>
            <p:pic>
              <p:nvPicPr>
                <p:cNvPr id="20" name="Freihand 19">
                  <a:extLst>
                    <a:ext uri="{FF2B5EF4-FFF2-40B4-BE49-F238E27FC236}">
                      <a16:creationId xmlns:a16="http://schemas.microsoft.com/office/drawing/2014/main" id="{F75FB928-631A-42B3-A353-08CED3E3C29C}"/>
                    </a:ext>
                  </a:extLst>
                </p:cNvPr>
                <p:cNvPicPr/>
                <p:nvPr/>
              </p:nvPicPr>
              <p:blipFill>
                <a:blip r:embed="rId38"/>
                <a:stretch>
                  <a:fillRect/>
                </a:stretch>
              </p:blipFill>
              <p:spPr>
                <a:xfrm>
                  <a:off x="9877693" y="1022592"/>
                  <a:ext cx="244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7788FED7-E34D-4352-A6CC-23533A9AF137}"/>
                    </a:ext>
                  </a:extLst>
                </p14:cNvPr>
                <p14:cNvContentPartPr/>
                <p14:nvPr/>
              </p14:nvContentPartPr>
              <p14:xfrm>
                <a:off x="9868333" y="1047432"/>
                <a:ext cx="293040" cy="137160"/>
              </p14:xfrm>
            </p:contentPart>
          </mc:Choice>
          <mc:Fallback>
            <p:pic>
              <p:nvPicPr>
                <p:cNvPr id="21" name="Freihand 20">
                  <a:extLst>
                    <a:ext uri="{FF2B5EF4-FFF2-40B4-BE49-F238E27FC236}">
                      <a16:creationId xmlns:a16="http://schemas.microsoft.com/office/drawing/2014/main" id="{7788FED7-E34D-4352-A6CC-23533A9AF137}"/>
                    </a:ext>
                  </a:extLst>
                </p:cNvPr>
                <p:cNvPicPr/>
                <p:nvPr/>
              </p:nvPicPr>
              <p:blipFill>
                <a:blip r:embed="rId40"/>
                <a:stretch>
                  <a:fillRect/>
                </a:stretch>
              </p:blipFill>
              <p:spPr>
                <a:xfrm>
                  <a:off x="9864013" y="1043112"/>
                  <a:ext cx="301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2CF4E57C-0367-48E3-AF01-CE64B65A4250}"/>
                    </a:ext>
                  </a:extLst>
                </p14:cNvPr>
                <p14:cNvContentPartPr/>
                <p14:nvPr/>
              </p14:nvContentPartPr>
              <p14:xfrm>
                <a:off x="9406093" y="1648632"/>
                <a:ext cx="34920" cy="173160"/>
              </p14:xfrm>
            </p:contentPart>
          </mc:Choice>
          <mc:Fallback>
            <p:pic>
              <p:nvPicPr>
                <p:cNvPr id="25" name="Freihand 24">
                  <a:extLst>
                    <a:ext uri="{FF2B5EF4-FFF2-40B4-BE49-F238E27FC236}">
                      <a16:creationId xmlns:a16="http://schemas.microsoft.com/office/drawing/2014/main" id="{2CF4E57C-0367-48E3-AF01-CE64B65A4250}"/>
                    </a:ext>
                  </a:extLst>
                </p:cNvPr>
                <p:cNvPicPr/>
                <p:nvPr/>
              </p:nvPicPr>
              <p:blipFill>
                <a:blip r:embed="rId42"/>
                <a:stretch>
                  <a:fillRect/>
                </a:stretch>
              </p:blipFill>
              <p:spPr>
                <a:xfrm>
                  <a:off x="9401773" y="1644312"/>
                  <a:ext cx="43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F40862BD-1A07-468E-8F9E-0E477ED16229}"/>
                    </a:ext>
                  </a:extLst>
                </p14:cNvPr>
                <p14:cNvContentPartPr/>
                <p14:nvPr/>
              </p14:nvContentPartPr>
              <p14:xfrm>
                <a:off x="9303493" y="1592112"/>
                <a:ext cx="186480" cy="243000"/>
              </p14:xfrm>
            </p:contentPart>
          </mc:Choice>
          <mc:Fallback>
            <p:pic>
              <p:nvPicPr>
                <p:cNvPr id="26" name="Freihand 25">
                  <a:extLst>
                    <a:ext uri="{FF2B5EF4-FFF2-40B4-BE49-F238E27FC236}">
                      <a16:creationId xmlns:a16="http://schemas.microsoft.com/office/drawing/2014/main" id="{F40862BD-1A07-468E-8F9E-0E477ED16229}"/>
                    </a:ext>
                  </a:extLst>
                </p:cNvPr>
                <p:cNvPicPr/>
                <p:nvPr/>
              </p:nvPicPr>
              <p:blipFill>
                <a:blip r:embed="rId44"/>
                <a:stretch>
                  <a:fillRect/>
                </a:stretch>
              </p:blipFill>
              <p:spPr>
                <a:xfrm>
                  <a:off x="9299173" y="1587792"/>
                  <a:ext cx="1951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CB674C4F-4097-4819-8A91-1E9512021554}"/>
                    </a:ext>
                  </a:extLst>
                </p14:cNvPr>
                <p14:cNvContentPartPr/>
                <p14:nvPr/>
              </p14:nvContentPartPr>
              <p14:xfrm>
                <a:off x="9537853" y="1572312"/>
                <a:ext cx="47880" cy="144360"/>
              </p14:xfrm>
            </p:contentPart>
          </mc:Choice>
          <mc:Fallback>
            <p:pic>
              <p:nvPicPr>
                <p:cNvPr id="27" name="Freihand 26">
                  <a:extLst>
                    <a:ext uri="{FF2B5EF4-FFF2-40B4-BE49-F238E27FC236}">
                      <a16:creationId xmlns:a16="http://schemas.microsoft.com/office/drawing/2014/main" id="{CB674C4F-4097-4819-8A91-1E9512021554}"/>
                    </a:ext>
                  </a:extLst>
                </p:cNvPr>
                <p:cNvPicPr/>
                <p:nvPr/>
              </p:nvPicPr>
              <p:blipFill>
                <a:blip r:embed="rId46"/>
                <a:stretch>
                  <a:fillRect/>
                </a:stretch>
              </p:blipFill>
              <p:spPr>
                <a:xfrm>
                  <a:off x="9533533" y="1567992"/>
                  <a:ext cx="56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904B29C5-A891-4049-ACE2-425AE388AF76}"/>
                    </a:ext>
                  </a:extLst>
                </p14:cNvPr>
                <p14:cNvContentPartPr/>
                <p14:nvPr/>
              </p14:nvContentPartPr>
              <p14:xfrm>
                <a:off x="9542533" y="1477272"/>
                <a:ext cx="163080" cy="221040"/>
              </p14:xfrm>
            </p:contentPart>
          </mc:Choice>
          <mc:Fallback>
            <p:pic>
              <p:nvPicPr>
                <p:cNvPr id="28" name="Freihand 27">
                  <a:extLst>
                    <a:ext uri="{FF2B5EF4-FFF2-40B4-BE49-F238E27FC236}">
                      <a16:creationId xmlns:a16="http://schemas.microsoft.com/office/drawing/2014/main" id="{904B29C5-A891-4049-ACE2-425AE388AF76}"/>
                    </a:ext>
                  </a:extLst>
                </p:cNvPr>
                <p:cNvPicPr/>
                <p:nvPr/>
              </p:nvPicPr>
              <p:blipFill>
                <a:blip r:embed="rId48"/>
                <a:stretch>
                  <a:fillRect/>
                </a:stretch>
              </p:blipFill>
              <p:spPr>
                <a:xfrm>
                  <a:off x="9538213" y="1472952"/>
                  <a:ext cx="171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527B8D34-5D6C-484E-ACD6-4ABD6ADC356C}"/>
                    </a:ext>
                  </a:extLst>
                </p14:cNvPr>
                <p14:cNvContentPartPr/>
                <p14:nvPr/>
              </p14:nvContentPartPr>
              <p14:xfrm>
                <a:off x="9971293" y="1400592"/>
                <a:ext cx="39600" cy="148680"/>
              </p14:xfrm>
            </p:contentPart>
          </mc:Choice>
          <mc:Fallback>
            <p:pic>
              <p:nvPicPr>
                <p:cNvPr id="29" name="Freihand 28">
                  <a:extLst>
                    <a:ext uri="{FF2B5EF4-FFF2-40B4-BE49-F238E27FC236}">
                      <a16:creationId xmlns:a16="http://schemas.microsoft.com/office/drawing/2014/main" id="{527B8D34-5D6C-484E-ACD6-4ABD6ADC356C}"/>
                    </a:ext>
                  </a:extLst>
                </p:cNvPr>
                <p:cNvPicPr/>
                <p:nvPr/>
              </p:nvPicPr>
              <p:blipFill>
                <a:blip r:embed="rId50"/>
                <a:stretch>
                  <a:fillRect/>
                </a:stretch>
              </p:blipFill>
              <p:spPr>
                <a:xfrm>
                  <a:off x="9966973" y="1396272"/>
                  <a:ext cx="48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D7C7A2A6-DD69-43E9-8213-E0103606EB98}"/>
                    </a:ext>
                  </a:extLst>
                </p14:cNvPr>
                <p14:cNvContentPartPr/>
                <p14:nvPr/>
              </p14:nvContentPartPr>
              <p14:xfrm>
                <a:off x="9979213" y="1314192"/>
                <a:ext cx="106560" cy="76680"/>
              </p14:xfrm>
            </p:contentPart>
          </mc:Choice>
          <mc:Fallback>
            <p:pic>
              <p:nvPicPr>
                <p:cNvPr id="30" name="Freihand 29">
                  <a:extLst>
                    <a:ext uri="{FF2B5EF4-FFF2-40B4-BE49-F238E27FC236}">
                      <a16:creationId xmlns:a16="http://schemas.microsoft.com/office/drawing/2014/main" id="{D7C7A2A6-DD69-43E9-8213-E0103606EB98}"/>
                    </a:ext>
                  </a:extLst>
                </p:cNvPr>
                <p:cNvPicPr/>
                <p:nvPr/>
              </p:nvPicPr>
              <p:blipFill>
                <a:blip r:embed="rId52"/>
                <a:stretch>
                  <a:fillRect/>
                </a:stretch>
              </p:blipFill>
              <p:spPr>
                <a:xfrm>
                  <a:off x="9974893" y="1309872"/>
                  <a:ext cx="115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0B04F3F4-9357-4A80-A774-3D54B3CD8D53}"/>
                    </a:ext>
                  </a:extLst>
                </p14:cNvPr>
                <p14:cNvContentPartPr/>
                <p14:nvPr/>
              </p14:nvContentPartPr>
              <p14:xfrm>
                <a:off x="9977413" y="1388352"/>
                <a:ext cx="181440" cy="162720"/>
              </p14:xfrm>
            </p:contentPart>
          </mc:Choice>
          <mc:Fallback>
            <p:pic>
              <p:nvPicPr>
                <p:cNvPr id="31" name="Freihand 30">
                  <a:extLst>
                    <a:ext uri="{FF2B5EF4-FFF2-40B4-BE49-F238E27FC236}">
                      <a16:creationId xmlns:a16="http://schemas.microsoft.com/office/drawing/2014/main" id="{0B04F3F4-9357-4A80-A774-3D54B3CD8D53}"/>
                    </a:ext>
                  </a:extLst>
                </p:cNvPr>
                <p:cNvPicPr/>
                <p:nvPr/>
              </p:nvPicPr>
              <p:blipFill>
                <a:blip r:embed="rId54"/>
                <a:stretch>
                  <a:fillRect/>
                </a:stretch>
              </p:blipFill>
              <p:spPr>
                <a:xfrm>
                  <a:off x="9973093" y="1384032"/>
                  <a:ext cx="190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572C7000-3645-48DE-9939-831C84F234DB}"/>
                    </a:ext>
                  </a:extLst>
                </p14:cNvPr>
                <p14:cNvContentPartPr/>
                <p14:nvPr/>
              </p14:nvContentPartPr>
              <p14:xfrm>
                <a:off x="10174693" y="1259832"/>
                <a:ext cx="85680" cy="177480"/>
              </p14:xfrm>
            </p:contentPart>
          </mc:Choice>
          <mc:Fallback>
            <p:pic>
              <p:nvPicPr>
                <p:cNvPr id="32" name="Freihand 31">
                  <a:extLst>
                    <a:ext uri="{FF2B5EF4-FFF2-40B4-BE49-F238E27FC236}">
                      <a16:creationId xmlns:a16="http://schemas.microsoft.com/office/drawing/2014/main" id="{572C7000-3645-48DE-9939-831C84F234DB}"/>
                    </a:ext>
                  </a:extLst>
                </p:cNvPr>
                <p:cNvPicPr/>
                <p:nvPr/>
              </p:nvPicPr>
              <p:blipFill>
                <a:blip r:embed="rId56"/>
                <a:stretch>
                  <a:fillRect/>
                </a:stretch>
              </p:blipFill>
              <p:spPr>
                <a:xfrm>
                  <a:off x="10170373" y="1255512"/>
                  <a:ext cx="94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FD386E46-754E-4271-9816-1795AAD3E881}"/>
                    </a:ext>
                  </a:extLst>
                </p14:cNvPr>
                <p14:cNvContentPartPr/>
                <p14:nvPr/>
              </p14:nvContentPartPr>
              <p14:xfrm>
                <a:off x="10161373" y="1207272"/>
                <a:ext cx="133920" cy="238680"/>
              </p14:xfrm>
            </p:contentPart>
          </mc:Choice>
          <mc:Fallback>
            <p:pic>
              <p:nvPicPr>
                <p:cNvPr id="33" name="Freihand 32">
                  <a:extLst>
                    <a:ext uri="{FF2B5EF4-FFF2-40B4-BE49-F238E27FC236}">
                      <a16:creationId xmlns:a16="http://schemas.microsoft.com/office/drawing/2014/main" id="{FD386E46-754E-4271-9816-1795AAD3E881}"/>
                    </a:ext>
                  </a:extLst>
                </p:cNvPr>
                <p:cNvPicPr/>
                <p:nvPr/>
              </p:nvPicPr>
              <p:blipFill>
                <a:blip r:embed="rId58"/>
                <a:stretch>
                  <a:fillRect/>
                </a:stretch>
              </p:blipFill>
              <p:spPr>
                <a:xfrm>
                  <a:off x="10157053" y="1202952"/>
                  <a:ext cx="1425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CC850168-080C-4D22-A168-C15F6CD9F2FD}"/>
                    </a:ext>
                  </a:extLst>
                </p14:cNvPr>
                <p14:cNvContentPartPr/>
                <p14:nvPr/>
              </p14:nvContentPartPr>
              <p14:xfrm>
                <a:off x="10308973" y="1146072"/>
                <a:ext cx="140400" cy="179640"/>
              </p14:xfrm>
            </p:contentPart>
          </mc:Choice>
          <mc:Fallback>
            <p:pic>
              <p:nvPicPr>
                <p:cNvPr id="34" name="Freihand 33">
                  <a:extLst>
                    <a:ext uri="{FF2B5EF4-FFF2-40B4-BE49-F238E27FC236}">
                      <a16:creationId xmlns:a16="http://schemas.microsoft.com/office/drawing/2014/main" id="{CC850168-080C-4D22-A168-C15F6CD9F2FD}"/>
                    </a:ext>
                  </a:extLst>
                </p:cNvPr>
                <p:cNvPicPr/>
                <p:nvPr/>
              </p:nvPicPr>
              <p:blipFill>
                <a:blip r:embed="rId60"/>
                <a:stretch>
                  <a:fillRect/>
                </a:stretch>
              </p:blipFill>
              <p:spPr>
                <a:xfrm>
                  <a:off x="10304653" y="1141752"/>
                  <a:ext cx="149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55920580-7E93-425B-AA97-6E9EF12241E9}"/>
                    </a:ext>
                  </a:extLst>
                </p14:cNvPr>
                <p14:cNvContentPartPr/>
                <p14:nvPr/>
              </p14:nvContentPartPr>
              <p14:xfrm>
                <a:off x="10544773" y="1048872"/>
                <a:ext cx="204840" cy="135720"/>
              </p14:xfrm>
            </p:contentPart>
          </mc:Choice>
          <mc:Fallback>
            <p:pic>
              <p:nvPicPr>
                <p:cNvPr id="35" name="Freihand 34">
                  <a:extLst>
                    <a:ext uri="{FF2B5EF4-FFF2-40B4-BE49-F238E27FC236}">
                      <a16:creationId xmlns:a16="http://schemas.microsoft.com/office/drawing/2014/main" id="{55920580-7E93-425B-AA97-6E9EF12241E9}"/>
                    </a:ext>
                  </a:extLst>
                </p:cNvPr>
                <p:cNvPicPr/>
                <p:nvPr/>
              </p:nvPicPr>
              <p:blipFill>
                <a:blip r:embed="rId62"/>
                <a:stretch>
                  <a:fillRect/>
                </a:stretch>
              </p:blipFill>
              <p:spPr>
                <a:xfrm>
                  <a:off x="10540453" y="1044552"/>
                  <a:ext cx="213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18F26B61-F225-4FC5-91DF-5C40D3D5F868}"/>
                    </a:ext>
                  </a:extLst>
                </p14:cNvPr>
                <p14:cNvContentPartPr/>
                <p14:nvPr/>
              </p14:nvContentPartPr>
              <p14:xfrm>
                <a:off x="10877413" y="811632"/>
                <a:ext cx="133200" cy="244080"/>
              </p14:xfrm>
            </p:contentPart>
          </mc:Choice>
          <mc:Fallback>
            <p:pic>
              <p:nvPicPr>
                <p:cNvPr id="36" name="Freihand 35">
                  <a:extLst>
                    <a:ext uri="{FF2B5EF4-FFF2-40B4-BE49-F238E27FC236}">
                      <a16:creationId xmlns:a16="http://schemas.microsoft.com/office/drawing/2014/main" id="{18F26B61-F225-4FC5-91DF-5C40D3D5F868}"/>
                    </a:ext>
                  </a:extLst>
                </p:cNvPr>
                <p:cNvPicPr/>
                <p:nvPr/>
              </p:nvPicPr>
              <p:blipFill>
                <a:blip r:embed="rId64"/>
                <a:stretch>
                  <a:fillRect/>
                </a:stretch>
              </p:blipFill>
              <p:spPr>
                <a:xfrm>
                  <a:off x="10873093" y="807312"/>
                  <a:ext cx="1418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E7C2B9B2-139B-4666-A947-7F05E3466F4D}"/>
                    </a:ext>
                  </a:extLst>
                </p14:cNvPr>
                <p14:cNvContentPartPr/>
                <p14:nvPr/>
              </p14:nvContentPartPr>
              <p14:xfrm>
                <a:off x="11037253" y="774192"/>
                <a:ext cx="141120" cy="220680"/>
              </p14:xfrm>
            </p:contentPart>
          </mc:Choice>
          <mc:Fallback>
            <p:pic>
              <p:nvPicPr>
                <p:cNvPr id="37" name="Freihand 36">
                  <a:extLst>
                    <a:ext uri="{FF2B5EF4-FFF2-40B4-BE49-F238E27FC236}">
                      <a16:creationId xmlns:a16="http://schemas.microsoft.com/office/drawing/2014/main" id="{E7C2B9B2-139B-4666-A947-7F05E3466F4D}"/>
                    </a:ext>
                  </a:extLst>
                </p:cNvPr>
                <p:cNvPicPr/>
                <p:nvPr/>
              </p:nvPicPr>
              <p:blipFill>
                <a:blip r:embed="rId66"/>
                <a:stretch>
                  <a:fillRect/>
                </a:stretch>
              </p:blipFill>
              <p:spPr>
                <a:xfrm>
                  <a:off x="11032933" y="769872"/>
                  <a:ext cx="1497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2AA9FB71-48D1-4F11-B2EC-654845D37BA7}"/>
                    </a:ext>
                  </a:extLst>
                </p14:cNvPr>
                <p14:cNvContentPartPr/>
                <p14:nvPr/>
              </p14:nvContentPartPr>
              <p14:xfrm>
                <a:off x="11073973" y="744672"/>
                <a:ext cx="125640" cy="54000"/>
              </p14:xfrm>
            </p:contentPart>
          </mc:Choice>
          <mc:Fallback>
            <p:pic>
              <p:nvPicPr>
                <p:cNvPr id="38" name="Freihand 37">
                  <a:extLst>
                    <a:ext uri="{FF2B5EF4-FFF2-40B4-BE49-F238E27FC236}">
                      <a16:creationId xmlns:a16="http://schemas.microsoft.com/office/drawing/2014/main" id="{2AA9FB71-48D1-4F11-B2EC-654845D37BA7}"/>
                    </a:ext>
                  </a:extLst>
                </p:cNvPr>
                <p:cNvPicPr/>
                <p:nvPr/>
              </p:nvPicPr>
              <p:blipFill>
                <a:blip r:embed="rId68"/>
                <a:stretch>
                  <a:fillRect/>
                </a:stretch>
              </p:blipFill>
              <p:spPr>
                <a:xfrm>
                  <a:off x="11069653" y="740352"/>
                  <a:ext cx="134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BA1F7A12-F7FC-440D-A6C7-0DC78E4E5204}"/>
                    </a:ext>
                  </a:extLst>
                </p14:cNvPr>
                <p14:cNvContentPartPr/>
                <p14:nvPr/>
              </p14:nvContentPartPr>
              <p14:xfrm>
                <a:off x="11315533" y="678072"/>
                <a:ext cx="143640" cy="138600"/>
              </p14:xfrm>
            </p:contentPart>
          </mc:Choice>
          <mc:Fallback>
            <p:pic>
              <p:nvPicPr>
                <p:cNvPr id="39" name="Freihand 38">
                  <a:extLst>
                    <a:ext uri="{FF2B5EF4-FFF2-40B4-BE49-F238E27FC236}">
                      <a16:creationId xmlns:a16="http://schemas.microsoft.com/office/drawing/2014/main" id="{BA1F7A12-F7FC-440D-A6C7-0DC78E4E5204}"/>
                    </a:ext>
                  </a:extLst>
                </p:cNvPr>
                <p:cNvPicPr/>
                <p:nvPr/>
              </p:nvPicPr>
              <p:blipFill>
                <a:blip r:embed="rId70"/>
                <a:stretch>
                  <a:fillRect/>
                </a:stretch>
              </p:blipFill>
              <p:spPr>
                <a:xfrm>
                  <a:off x="11311213" y="673752"/>
                  <a:ext cx="152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89F39B94-0545-403D-90D3-0A1B9AD5AD78}"/>
                    </a:ext>
                  </a:extLst>
                </p14:cNvPr>
                <p14:cNvContentPartPr/>
                <p14:nvPr/>
              </p14:nvContentPartPr>
              <p14:xfrm>
                <a:off x="11238133" y="716592"/>
                <a:ext cx="200520" cy="88560"/>
              </p14:xfrm>
            </p:contentPart>
          </mc:Choice>
          <mc:Fallback>
            <p:pic>
              <p:nvPicPr>
                <p:cNvPr id="40" name="Freihand 39">
                  <a:extLst>
                    <a:ext uri="{FF2B5EF4-FFF2-40B4-BE49-F238E27FC236}">
                      <a16:creationId xmlns:a16="http://schemas.microsoft.com/office/drawing/2014/main" id="{89F39B94-0545-403D-90D3-0A1B9AD5AD78}"/>
                    </a:ext>
                  </a:extLst>
                </p:cNvPr>
                <p:cNvPicPr/>
                <p:nvPr/>
              </p:nvPicPr>
              <p:blipFill>
                <a:blip r:embed="rId72"/>
                <a:stretch>
                  <a:fillRect/>
                </a:stretch>
              </p:blipFill>
              <p:spPr>
                <a:xfrm>
                  <a:off x="11233813" y="712272"/>
                  <a:ext cx="209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F0C84BC0-EB0B-481A-B3D2-B340DF8DA2D3}"/>
                    </a:ext>
                  </a:extLst>
                </p14:cNvPr>
                <p14:cNvContentPartPr/>
                <p14:nvPr/>
              </p14:nvContentPartPr>
              <p14:xfrm>
                <a:off x="11220493" y="752232"/>
                <a:ext cx="177480" cy="72360"/>
              </p14:xfrm>
            </p:contentPart>
          </mc:Choice>
          <mc:Fallback>
            <p:pic>
              <p:nvPicPr>
                <p:cNvPr id="41" name="Freihand 40">
                  <a:extLst>
                    <a:ext uri="{FF2B5EF4-FFF2-40B4-BE49-F238E27FC236}">
                      <a16:creationId xmlns:a16="http://schemas.microsoft.com/office/drawing/2014/main" id="{F0C84BC0-EB0B-481A-B3D2-B340DF8DA2D3}"/>
                    </a:ext>
                  </a:extLst>
                </p:cNvPr>
                <p:cNvPicPr/>
                <p:nvPr/>
              </p:nvPicPr>
              <p:blipFill>
                <a:blip r:embed="rId74"/>
                <a:stretch>
                  <a:fillRect/>
                </a:stretch>
              </p:blipFill>
              <p:spPr>
                <a:xfrm>
                  <a:off x="11216173" y="747912"/>
                  <a:ext cx="186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0AACA58F-CACD-4638-81F7-43BC83399805}"/>
                    </a:ext>
                  </a:extLst>
                </p14:cNvPr>
                <p14:cNvContentPartPr/>
                <p14:nvPr/>
              </p14:nvContentPartPr>
              <p14:xfrm>
                <a:off x="11054533" y="570072"/>
                <a:ext cx="32760" cy="107640"/>
              </p14:xfrm>
            </p:contentPart>
          </mc:Choice>
          <mc:Fallback>
            <p:pic>
              <p:nvPicPr>
                <p:cNvPr id="42" name="Freihand 41">
                  <a:extLst>
                    <a:ext uri="{FF2B5EF4-FFF2-40B4-BE49-F238E27FC236}">
                      <a16:creationId xmlns:a16="http://schemas.microsoft.com/office/drawing/2014/main" id="{0AACA58F-CACD-4638-81F7-43BC83399805}"/>
                    </a:ext>
                  </a:extLst>
                </p:cNvPr>
                <p:cNvPicPr/>
                <p:nvPr/>
              </p:nvPicPr>
              <p:blipFill>
                <a:blip r:embed="rId76"/>
                <a:stretch>
                  <a:fillRect/>
                </a:stretch>
              </p:blipFill>
              <p:spPr>
                <a:xfrm>
                  <a:off x="11050213" y="565752"/>
                  <a:ext cx="41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CEAC67EB-DCBF-4F01-8079-DEAC02E4614D}"/>
                    </a:ext>
                  </a:extLst>
                </p14:cNvPr>
                <p14:cNvContentPartPr/>
                <p14:nvPr/>
              </p14:nvContentPartPr>
              <p14:xfrm>
                <a:off x="10971733" y="532632"/>
                <a:ext cx="173880" cy="163800"/>
              </p14:xfrm>
            </p:contentPart>
          </mc:Choice>
          <mc:Fallback>
            <p:pic>
              <p:nvPicPr>
                <p:cNvPr id="43" name="Freihand 42">
                  <a:extLst>
                    <a:ext uri="{FF2B5EF4-FFF2-40B4-BE49-F238E27FC236}">
                      <a16:creationId xmlns:a16="http://schemas.microsoft.com/office/drawing/2014/main" id="{CEAC67EB-DCBF-4F01-8079-DEAC02E4614D}"/>
                    </a:ext>
                  </a:extLst>
                </p:cNvPr>
                <p:cNvPicPr/>
                <p:nvPr/>
              </p:nvPicPr>
              <p:blipFill>
                <a:blip r:embed="rId78"/>
                <a:stretch>
                  <a:fillRect/>
                </a:stretch>
              </p:blipFill>
              <p:spPr>
                <a:xfrm>
                  <a:off x="10967413" y="528312"/>
                  <a:ext cx="182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C0A25C35-EB56-47EA-BD38-FE438AA9ED3D}"/>
                    </a:ext>
                  </a:extLst>
                </p14:cNvPr>
                <p14:cNvContentPartPr/>
                <p14:nvPr/>
              </p14:nvContentPartPr>
              <p14:xfrm>
                <a:off x="11151733" y="521832"/>
                <a:ext cx="32400" cy="122760"/>
              </p14:xfrm>
            </p:contentPart>
          </mc:Choice>
          <mc:Fallback>
            <p:pic>
              <p:nvPicPr>
                <p:cNvPr id="44" name="Freihand 43">
                  <a:extLst>
                    <a:ext uri="{FF2B5EF4-FFF2-40B4-BE49-F238E27FC236}">
                      <a16:creationId xmlns:a16="http://schemas.microsoft.com/office/drawing/2014/main" id="{C0A25C35-EB56-47EA-BD38-FE438AA9ED3D}"/>
                    </a:ext>
                  </a:extLst>
                </p:cNvPr>
                <p:cNvPicPr/>
                <p:nvPr/>
              </p:nvPicPr>
              <p:blipFill>
                <a:blip r:embed="rId80"/>
                <a:stretch>
                  <a:fillRect/>
                </a:stretch>
              </p:blipFill>
              <p:spPr>
                <a:xfrm>
                  <a:off x="11147413" y="517512"/>
                  <a:ext cx="41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38E30417-F35D-4E35-B6C5-018149F1A180}"/>
                    </a:ext>
                  </a:extLst>
                </p14:cNvPr>
                <p14:cNvContentPartPr/>
                <p14:nvPr/>
              </p14:nvContentPartPr>
              <p14:xfrm>
                <a:off x="11189533" y="543432"/>
                <a:ext cx="75960" cy="73800"/>
              </p14:xfrm>
            </p:contentPart>
          </mc:Choice>
          <mc:Fallback>
            <p:pic>
              <p:nvPicPr>
                <p:cNvPr id="45" name="Freihand 44">
                  <a:extLst>
                    <a:ext uri="{FF2B5EF4-FFF2-40B4-BE49-F238E27FC236}">
                      <a16:creationId xmlns:a16="http://schemas.microsoft.com/office/drawing/2014/main" id="{38E30417-F35D-4E35-B6C5-018149F1A180}"/>
                    </a:ext>
                  </a:extLst>
                </p:cNvPr>
                <p:cNvPicPr/>
                <p:nvPr/>
              </p:nvPicPr>
              <p:blipFill>
                <a:blip r:embed="rId82"/>
                <a:stretch>
                  <a:fillRect/>
                </a:stretch>
              </p:blipFill>
              <p:spPr>
                <a:xfrm>
                  <a:off x="11185213" y="539112"/>
                  <a:ext cx="84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70C18659-330A-402C-AC8D-937D063437B2}"/>
                    </a:ext>
                  </a:extLst>
                </p14:cNvPr>
                <p14:cNvContentPartPr/>
                <p14:nvPr/>
              </p14:nvContentPartPr>
              <p14:xfrm>
                <a:off x="9759973" y="1973712"/>
                <a:ext cx="43920" cy="244080"/>
              </p14:xfrm>
            </p:contentPart>
          </mc:Choice>
          <mc:Fallback>
            <p:pic>
              <p:nvPicPr>
                <p:cNvPr id="47" name="Freihand 46">
                  <a:extLst>
                    <a:ext uri="{FF2B5EF4-FFF2-40B4-BE49-F238E27FC236}">
                      <a16:creationId xmlns:a16="http://schemas.microsoft.com/office/drawing/2014/main" id="{70C18659-330A-402C-AC8D-937D063437B2}"/>
                    </a:ext>
                  </a:extLst>
                </p:cNvPr>
                <p:cNvPicPr/>
                <p:nvPr/>
              </p:nvPicPr>
              <p:blipFill>
                <a:blip r:embed="rId84"/>
                <a:stretch>
                  <a:fillRect/>
                </a:stretch>
              </p:blipFill>
              <p:spPr>
                <a:xfrm>
                  <a:off x="9755653" y="1969392"/>
                  <a:ext cx="525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8CC36A6A-E992-43F4-8F6D-35B3D5EEAD16}"/>
                    </a:ext>
                  </a:extLst>
                </p14:cNvPr>
                <p14:cNvContentPartPr/>
                <p14:nvPr/>
              </p14:nvContentPartPr>
              <p14:xfrm>
                <a:off x="9767173" y="1956792"/>
                <a:ext cx="81720" cy="112320"/>
              </p14:xfrm>
            </p:contentPart>
          </mc:Choice>
          <mc:Fallback>
            <p:pic>
              <p:nvPicPr>
                <p:cNvPr id="48" name="Freihand 47">
                  <a:extLst>
                    <a:ext uri="{FF2B5EF4-FFF2-40B4-BE49-F238E27FC236}">
                      <a16:creationId xmlns:a16="http://schemas.microsoft.com/office/drawing/2014/main" id="{8CC36A6A-E992-43F4-8F6D-35B3D5EEAD16}"/>
                    </a:ext>
                  </a:extLst>
                </p:cNvPr>
                <p:cNvPicPr/>
                <p:nvPr/>
              </p:nvPicPr>
              <p:blipFill>
                <a:blip r:embed="rId86"/>
                <a:stretch>
                  <a:fillRect/>
                </a:stretch>
              </p:blipFill>
              <p:spPr>
                <a:xfrm>
                  <a:off x="9762853" y="1952472"/>
                  <a:ext cx="90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6C774D3A-35B7-4506-84F8-41378CC0F6AF}"/>
                    </a:ext>
                  </a:extLst>
                </p14:cNvPr>
                <p14:cNvContentPartPr/>
                <p14:nvPr/>
              </p14:nvContentPartPr>
              <p14:xfrm>
                <a:off x="9757813" y="2080992"/>
                <a:ext cx="187200" cy="112680"/>
              </p14:xfrm>
            </p:contentPart>
          </mc:Choice>
          <mc:Fallback>
            <p:pic>
              <p:nvPicPr>
                <p:cNvPr id="49" name="Freihand 48">
                  <a:extLst>
                    <a:ext uri="{FF2B5EF4-FFF2-40B4-BE49-F238E27FC236}">
                      <a16:creationId xmlns:a16="http://schemas.microsoft.com/office/drawing/2014/main" id="{6C774D3A-35B7-4506-84F8-41378CC0F6AF}"/>
                    </a:ext>
                  </a:extLst>
                </p:cNvPr>
                <p:cNvPicPr/>
                <p:nvPr/>
              </p:nvPicPr>
              <p:blipFill>
                <a:blip r:embed="rId88"/>
                <a:stretch>
                  <a:fillRect/>
                </a:stretch>
              </p:blipFill>
              <p:spPr>
                <a:xfrm>
                  <a:off x="9753493" y="2076672"/>
                  <a:ext cx="195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718D43C0-5179-404A-9D56-49F6B77BF702}"/>
                    </a:ext>
                  </a:extLst>
                </p14:cNvPr>
                <p14:cNvContentPartPr/>
                <p14:nvPr/>
              </p14:nvContentPartPr>
              <p14:xfrm>
                <a:off x="9936373" y="1890192"/>
                <a:ext cx="159840" cy="220320"/>
              </p14:xfrm>
            </p:contentPart>
          </mc:Choice>
          <mc:Fallback>
            <p:pic>
              <p:nvPicPr>
                <p:cNvPr id="50" name="Freihand 49">
                  <a:extLst>
                    <a:ext uri="{FF2B5EF4-FFF2-40B4-BE49-F238E27FC236}">
                      <a16:creationId xmlns:a16="http://schemas.microsoft.com/office/drawing/2014/main" id="{718D43C0-5179-404A-9D56-49F6B77BF702}"/>
                    </a:ext>
                  </a:extLst>
                </p:cNvPr>
                <p:cNvPicPr/>
                <p:nvPr/>
              </p:nvPicPr>
              <p:blipFill>
                <a:blip r:embed="rId90"/>
                <a:stretch>
                  <a:fillRect/>
                </a:stretch>
              </p:blipFill>
              <p:spPr>
                <a:xfrm>
                  <a:off x="9931693" y="1885872"/>
                  <a:ext cx="1684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A2B57316-176C-4810-B165-E2BC9E5CE070}"/>
                    </a:ext>
                  </a:extLst>
                </p14:cNvPr>
                <p14:cNvContentPartPr/>
                <p14:nvPr/>
              </p14:nvContentPartPr>
              <p14:xfrm>
                <a:off x="10135093" y="1820712"/>
                <a:ext cx="42840" cy="167040"/>
              </p14:xfrm>
            </p:contentPart>
          </mc:Choice>
          <mc:Fallback>
            <p:pic>
              <p:nvPicPr>
                <p:cNvPr id="51" name="Freihand 50">
                  <a:extLst>
                    <a:ext uri="{FF2B5EF4-FFF2-40B4-BE49-F238E27FC236}">
                      <a16:creationId xmlns:a16="http://schemas.microsoft.com/office/drawing/2014/main" id="{A2B57316-176C-4810-B165-E2BC9E5CE070}"/>
                    </a:ext>
                  </a:extLst>
                </p:cNvPr>
                <p:cNvPicPr/>
                <p:nvPr/>
              </p:nvPicPr>
              <p:blipFill>
                <a:blip r:embed="rId92"/>
                <a:stretch>
                  <a:fillRect/>
                </a:stretch>
              </p:blipFill>
              <p:spPr>
                <a:xfrm>
                  <a:off x="10130773" y="1816392"/>
                  <a:ext cx="51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7616703E-17E9-4E5D-BF1B-0DCD40AF28B6}"/>
                    </a:ext>
                  </a:extLst>
                </p14:cNvPr>
                <p14:cNvContentPartPr/>
                <p14:nvPr/>
              </p14:nvContentPartPr>
              <p14:xfrm>
                <a:off x="10047973" y="1792992"/>
                <a:ext cx="193680" cy="235440"/>
              </p14:xfrm>
            </p:contentPart>
          </mc:Choice>
          <mc:Fallback>
            <p:pic>
              <p:nvPicPr>
                <p:cNvPr id="52" name="Freihand 51">
                  <a:extLst>
                    <a:ext uri="{FF2B5EF4-FFF2-40B4-BE49-F238E27FC236}">
                      <a16:creationId xmlns:a16="http://schemas.microsoft.com/office/drawing/2014/main" id="{7616703E-17E9-4E5D-BF1B-0DCD40AF28B6}"/>
                    </a:ext>
                  </a:extLst>
                </p:cNvPr>
                <p:cNvPicPr/>
                <p:nvPr/>
              </p:nvPicPr>
              <p:blipFill>
                <a:blip r:embed="rId94"/>
                <a:stretch>
                  <a:fillRect/>
                </a:stretch>
              </p:blipFill>
              <p:spPr>
                <a:xfrm>
                  <a:off x="10043653" y="1788672"/>
                  <a:ext cx="202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4C287A4D-96D6-4946-B072-025813452735}"/>
                    </a:ext>
                  </a:extLst>
                </p14:cNvPr>
                <p14:cNvContentPartPr/>
                <p14:nvPr/>
              </p14:nvContentPartPr>
              <p14:xfrm>
                <a:off x="10394653" y="1659792"/>
                <a:ext cx="192600" cy="184320"/>
              </p14:xfrm>
            </p:contentPart>
          </mc:Choice>
          <mc:Fallback>
            <p:pic>
              <p:nvPicPr>
                <p:cNvPr id="53" name="Freihand 52">
                  <a:extLst>
                    <a:ext uri="{FF2B5EF4-FFF2-40B4-BE49-F238E27FC236}">
                      <a16:creationId xmlns:a16="http://schemas.microsoft.com/office/drawing/2014/main" id="{4C287A4D-96D6-4946-B072-025813452735}"/>
                    </a:ext>
                  </a:extLst>
                </p:cNvPr>
                <p:cNvPicPr/>
                <p:nvPr/>
              </p:nvPicPr>
              <p:blipFill>
                <a:blip r:embed="rId96"/>
                <a:stretch>
                  <a:fillRect/>
                </a:stretch>
              </p:blipFill>
              <p:spPr>
                <a:xfrm>
                  <a:off x="10390333" y="1655472"/>
                  <a:ext cx="201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35FC854C-9D4A-4DE6-9492-0137D2EFF971}"/>
                    </a:ext>
                  </a:extLst>
                </p14:cNvPr>
                <p14:cNvContentPartPr/>
                <p14:nvPr/>
              </p14:nvContentPartPr>
              <p14:xfrm>
                <a:off x="10610653" y="1447032"/>
                <a:ext cx="317520" cy="345240"/>
              </p14:xfrm>
            </p:contentPart>
          </mc:Choice>
          <mc:Fallback>
            <p:pic>
              <p:nvPicPr>
                <p:cNvPr id="54" name="Freihand 53">
                  <a:extLst>
                    <a:ext uri="{FF2B5EF4-FFF2-40B4-BE49-F238E27FC236}">
                      <a16:creationId xmlns:a16="http://schemas.microsoft.com/office/drawing/2014/main" id="{35FC854C-9D4A-4DE6-9492-0137D2EFF971}"/>
                    </a:ext>
                  </a:extLst>
                </p:cNvPr>
                <p:cNvPicPr/>
                <p:nvPr/>
              </p:nvPicPr>
              <p:blipFill>
                <a:blip r:embed="rId98"/>
                <a:stretch>
                  <a:fillRect/>
                </a:stretch>
              </p:blipFill>
              <p:spPr>
                <a:xfrm>
                  <a:off x="10606333" y="1442712"/>
                  <a:ext cx="3261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7B57F588-1627-4120-BB19-2BAC6EC6BB7B}"/>
                    </a:ext>
                  </a:extLst>
                </p14:cNvPr>
                <p14:cNvContentPartPr/>
                <p14:nvPr/>
              </p14:nvContentPartPr>
              <p14:xfrm>
                <a:off x="10629733" y="1445952"/>
                <a:ext cx="52560" cy="56880"/>
              </p14:xfrm>
            </p:contentPart>
          </mc:Choice>
          <mc:Fallback>
            <p:pic>
              <p:nvPicPr>
                <p:cNvPr id="55" name="Freihand 54">
                  <a:extLst>
                    <a:ext uri="{FF2B5EF4-FFF2-40B4-BE49-F238E27FC236}">
                      <a16:creationId xmlns:a16="http://schemas.microsoft.com/office/drawing/2014/main" id="{7B57F588-1627-4120-BB19-2BAC6EC6BB7B}"/>
                    </a:ext>
                  </a:extLst>
                </p:cNvPr>
                <p:cNvPicPr/>
                <p:nvPr/>
              </p:nvPicPr>
              <p:blipFill>
                <a:blip r:embed="rId100"/>
                <a:stretch>
                  <a:fillRect/>
                </a:stretch>
              </p:blipFill>
              <p:spPr>
                <a:xfrm>
                  <a:off x="10625413" y="1441632"/>
                  <a:ext cx="61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6F637C7B-65D0-4E71-8769-543E86EB7197}"/>
                    </a:ext>
                  </a:extLst>
                </p14:cNvPr>
                <p14:cNvContentPartPr/>
                <p14:nvPr/>
              </p14:nvContentPartPr>
              <p14:xfrm>
                <a:off x="10158493" y="2201232"/>
                <a:ext cx="132120" cy="137880"/>
              </p14:xfrm>
            </p:contentPart>
          </mc:Choice>
          <mc:Fallback>
            <p:pic>
              <p:nvPicPr>
                <p:cNvPr id="56" name="Freihand 55">
                  <a:extLst>
                    <a:ext uri="{FF2B5EF4-FFF2-40B4-BE49-F238E27FC236}">
                      <a16:creationId xmlns:a16="http://schemas.microsoft.com/office/drawing/2014/main" id="{6F637C7B-65D0-4E71-8769-543E86EB7197}"/>
                    </a:ext>
                  </a:extLst>
                </p:cNvPr>
                <p:cNvPicPr/>
                <p:nvPr/>
              </p:nvPicPr>
              <p:blipFill>
                <a:blip r:embed="rId102"/>
                <a:stretch>
                  <a:fillRect/>
                </a:stretch>
              </p:blipFill>
              <p:spPr>
                <a:xfrm>
                  <a:off x="10154173" y="2196912"/>
                  <a:ext cx="140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D970BFDA-A721-460C-97CB-0DD57AB98DA6}"/>
                    </a:ext>
                  </a:extLst>
                </p14:cNvPr>
                <p14:cNvContentPartPr/>
                <p14:nvPr/>
              </p14:nvContentPartPr>
              <p14:xfrm>
                <a:off x="10277653" y="2133192"/>
                <a:ext cx="155520" cy="95760"/>
              </p14:xfrm>
            </p:contentPart>
          </mc:Choice>
          <mc:Fallback>
            <p:pic>
              <p:nvPicPr>
                <p:cNvPr id="57" name="Freihand 56">
                  <a:extLst>
                    <a:ext uri="{FF2B5EF4-FFF2-40B4-BE49-F238E27FC236}">
                      <a16:creationId xmlns:a16="http://schemas.microsoft.com/office/drawing/2014/main" id="{D970BFDA-A721-460C-97CB-0DD57AB98DA6}"/>
                    </a:ext>
                  </a:extLst>
                </p:cNvPr>
                <p:cNvPicPr/>
                <p:nvPr/>
              </p:nvPicPr>
              <p:blipFill>
                <a:blip r:embed="rId104"/>
                <a:stretch>
                  <a:fillRect/>
                </a:stretch>
              </p:blipFill>
              <p:spPr>
                <a:xfrm>
                  <a:off x="10273333" y="2128872"/>
                  <a:ext cx="164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8" name="Freihand 57">
                  <a:extLst>
                    <a:ext uri="{FF2B5EF4-FFF2-40B4-BE49-F238E27FC236}">
                      <a16:creationId xmlns:a16="http://schemas.microsoft.com/office/drawing/2014/main" id="{AC45886C-003A-45B5-AF25-567E5354DE78}"/>
                    </a:ext>
                  </a:extLst>
                </p14:cNvPr>
                <p14:cNvContentPartPr/>
                <p14:nvPr/>
              </p14:nvContentPartPr>
              <p14:xfrm>
                <a:off x="10637653" y="1961832"/>
                <a:ext cx="197280" cy="144720"/>
              </p14:xfrm>
            </p:contentPart>
          </mc:Choice>
          <mc:Fallback>
            <p:pic>
              <p:nvPicPr>
                <p:cNvPr id="58" name="Freihand 57">
                  <a:extLst>
                    <a:ext uri="{FF2B5EF4-FFF2-40B4-BE49-F238E27FC236}">
                      <a16:creationId xmlns:a16="http://schemas.microsoft.com/office/drawing/2014/main" id="{AC45886C-003A-45B5-AF25-567E5354DE78}"/>
                    </a:ext>
                  </a:extLst>
                </p:cNvPr>
                <p:cNvPicPr/>
                <p:nvPr/>
              </p:nvPicPr>
              <p:blipFill>
                <a:blip r:embed="rId106"/>
                <a:stretch>
                  <a:fillRect/>
                </a:stretch>
              </p:blipFill>
              <p:spPr>
                <a:xfrm>
                  <a:off x="10633333" y="1957512"/>
                  <a:ext cx="205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9" name="Freihand 58">
                  <a:extLst>
                    <a:ext uri="{FF2B5EF4-FFF2-40B4-BE49-F238E27FC236}">
                      <a16:creationId xmlns:a16="http://schemas.microsoft.com/office/drawing/2014/main" id="{9ABFF15C-87A3-4FFE-B589-0D75A9C53BBB}"/>
                    </a:ext>
                  </a:extLst>
                </p14:cNvPr>
                <p14:cNvContentPartPr/>
                <p14:nvPr/>
              </p14:nvContentPartPr>
              <p14:xfrm>
                <a:off x="10826653" y="1879032"/>
                <a:ext cx="93600" cy="173160"/>
              </p14:xfrm>
            </p:contentPart>
          </mc:Choice>
          <mc:Fallback>
            <p:pic>
              <p:nvPicPr>
                <p:cNvPr id="59" name="Freihand 58">
                  <a:extLst>
                    <a:ext uri="{FF2B5EF4-FFF2-40B4-BE49-F238E27FC236}">
                      <a16:creationId xmlns:a16="http://schemas.microsoft.com/office/drawing/2014/main" id="{9ABFF15C-87A3-4FFE-B589-0D75A9C53BBB}"/>
                    </a:ext>
                  </a:extLst>
                </p:cNvPr>
                <p:cNvPicPr/>
                <p:nvPr/>
              </p:nvPicPr>
              <p:blipFill>
                <a:blip r:embed="rId108"/>
                <a:stretch>
                  <a:fillRect/>
                </a:stretch>
              </p:blipFill>
              <p:spPr>
                <a:xfrm>
                  <a:off x="10822333" y="1874712"/>
                  <a:ext cx="102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0" name="Freihand 59">
                  <a:extLst>
                    <a:ext uri="{FF2B5EF4-FFF2-40B4-BE49-F238E27FC236}">
                      <a16:creationId xmlns:a16="http://schemas.microsoft.com/office/drawing/2014/main" id="{7D82E783-F1C6-46AA-8731-E2C293FC4145}"/>
                    </a:ext>
                  </a:extLst>
                </p14:cNvPr>
                <p14:cNvContentPartPr/>
                <p14:nvPr/>
              </p14:nvContentPartPr>
              <p14:xfrm>
                <a:off x="11031133" y="1769952"/>
                <a:ext cx="81000" cy="172440"/>
              </p14:xfrm>
            </p:contentPart>
          </mc:Choice>
          <mc:Fallback>
            <p:pic>
              <p:nvPicPr>
                <p:cNvPr id="60" name="Freihand 59">
                  <a:extLst>
                    <a:ext uri="{FF2B5EF4-FFF2-40B4-BE49-F238E27FC236}">
                      <a16:creationId xmlns:a16="http://schemas.microsoft.com/office/drawing/2014/main" id="{7D82E783-F1C6-46AA-8731-E2C293FC4145}"/>
                    </a:ext>
                  </a:extLst>
                </p:cNvPr>
                <p:cNvPicPr/>
                <p:nvPr/>
              </p:nvPicPr>
              <p:blipFill>
                <a:blip r:embed="rId110"/>
                <a:stretch>
                  <a:fillRect/>
                </a:stretch>
              </p:blipFill>
              <p:spPr>
                <a:xfrm>
                  <a:off x="11026813" y="1765632"/>
                  <a:ext cx="89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1" name="Freihand 60">
                  <a:extLst>
                    <a:ext uri="{FF2B5EF4-FFF2-40B4-BE49-F238E27FC236}">
                      <a16:creationId xmlns:a16="http://schemas.microsoft.com/office/drawing/2014/main" id="{BF0A6466-F332-4D56-A202-E4F0B604653C}"/>
                    </a:ext>
                  </a:extLst>
                </p14:cNvPr>
                <p14:cNvContentPartPr/>
                <p14:nvPr/>
              </p14:nvContentPartPr>
              <p14:xfrm>
                <a:off x="10915573" y="1753752"/>
                <a:ext cx="114840" cy="138960"/>
              </p14:xfrm>
            </p:contentPart>
          </mc:Choice>
          <mc:Fallback>
            <p:pic>
              <p:nvPicPr>
                <p:cNvPr id="61" name="Freihand 60">
                  <a:extLst>
                    <a:ext uri="{FF2B5EF4-FFF2-40B4-BE49-F238E27FC236}">
                      <a16:creationId xmlns:a16="http://schemas.microsoft.com/office/drawing/2014/main" id="{BF0A6466-F332-4D56-A202-E4F0B604653C}"/>
                    </a:ext>
                  </a:extLst>
                </p:cNvPr>
                <p:cNvPicPr/>
                <p:nvPr/>
              </p:nvPicPr>
              <p:blipFill>
                <a:blip r:embed="rId112"/>
                <a:stretch>
                  <a:fillRect/>
                </a:stretch>
              </p:blipFill>
              <p:spPr>
                <a:xfrm>
                  <a:off x="10911253" y="1749432"/>
                  <a:ext cx="123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2" name="Freihand 61">
                  <a:extLst>
                    <a:ext uri="{FF2B5EF4-FFF2-40B4-BE49-F238E27FC236}">
                      <a16:creationId xmlns:a16="http://schemas.microsoft.com/office/drawing/2014/main" id="{ADF9FF9F-2929-496E-92CD-5FE065E2B792}"/>
                    </a:ext>
                  </a:extLst>
                </p14:cNvPr>
                <p14:cNvContentPartPr/>
                <p14:nvPr/>
              </p14:nvContentPartPr>
              <p14:xfrm>
                <a:off x="11103493" y="1792632"/>
                <a:ext cx="104760" cy="84600"/>
              </p14:xfrm>
            </p:contentPart>
          </mc:Choice>
          <mc:Fallback>
            <p:pic>
              <p:nvPicPr>
                <p:cNvPr id="62" name="Freihand 61">
                  <a:extLst>
                    <a:ext uri="{FF2B5EF4-FFF2-40B4-BE49-F238E27FC236}">
                      <a16:creationId xmlns:a16="http://schemas.microsoft.com/office/drawing/2014/main" id="{ADF9FF9F-2929-496E-92CD-5FE065E2B792}"/>
                    </a:ext>
                  </a:extLst>
                </p:cNvPr>
                <p:cNvPicPr/>
                <p:nvPr/>
              </p:nvPicPr>
              <p:blipFill>
                <a:blip r:embed="rId114"/>
                <a:stretch>
                  <a:fillRect/>
                </a:stretch>
              </p:blipFill>
              <p:spPr>
                <a:xfrm>
                  <a:off x="11099173" y="1788312"/>
                  <a:ext cx="113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3" name="Freihand 62">
                  <a:extLst>
                    <a:ext uri="{FF2B5EF4-FFF2-40B4-BE49-F238E27FC236}">
                      <a16:creationId xmlns:a16="http://schemas.microsoft.com/office/drawing/2014/main" id="{A99007B0-7479-4F4E-B563-E19104C750C0}"/>
                    </a:ext>
                  </a:extLst>
                </p14:cNvPr>
                <p14:cNvContentPartPr/>
                <p14:nvPr/>
              </p14:nvContentPartPr>
              <p14:xfrm>
                <a:off x="11295373" y="1495632"/>
                <a:ext cx="331200" cy="221040"/>
              </p14:xfrm>
            </p:contentPart>
          </mc:Choice>
          <mc:Fallback>
            <p:pic>
              <p:nvPicPr>
                <p:cNvPr id="63" name="Freihand 62">
                  <a:extLst>
                    <a:ext uri="{FF2B5EF4-FFF2-40B4-BE49-F238E27FC236}">
                      <a16:creationId xmlns:a16="http://schemas.microsoft.com/office/drawing/2014/main" id="{A99007B0-7479-4F4E-B563-E19104C750C0}"/>
                    </a:ext>
                  </a:extLst>
                </p:cNvPr>
                <p:cNvPicPr/>
                <p:nvPr/>
              </p:nvPicPr>
              <p:blipFill>
                <a:blip r:embed="rId116"/>
                <a:stretch>
                  <a:fillRect/>
                </a:stretch>
              </p:blipFill>
              <p:spPr>
                <a:xfrm>
                  <a:off x="11291053" y="1491312"/>
                  <a:ext cx="339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4954117C-C691-4C51-BA7A-2FA80E26F815}"/>
                    </a:ext>
                  </a:extLst>
                </p14:cNvPr>
                <p14:cNvContentPartPr/>
                <p14:nvPr/>
              </p14:nvContentPartPr>
              <p14:xfrm>
                <a:off x="10261813" y="2423352"/>
                <a:ext cx="156240" cy="317160"/>
              </p14:xfrm>
            </p:contentPart>
          </mc:Choice>
          <mc:Fallback>
            <p:pic>
              <p:nvPicPr>
                <p:cNvPr id="65" name="Freihand 64">
                  <a:extLst>
                    <a:ext uri="{FF2B5EF4-FFF2-40B4-BE49-F238E27FC236}">
                      <a16:creationId xmlns:a16="http://schemas.microsoft.com/office/drawing/2014/main" id="{4954117C-C691-4C51-BA7A-2FA80E26F815}"/>
                    </a:ext>
                  </a:extLst>
                </p:cNvPr>
                <p:cNvPicPr/>
                <p:nvPr/>
              </p:nvPicPr>
              <p:blipFill>
                <a:blip r:embed="rId118"/>
                <a:stretch>
                  <a:fillRect/>
                </a:stretch>
              </p:blipFill>
              <p:spPr>
                <a:xfrm>
                  <a:off x="10257493" y="2419032"/>
                  <a:ext cx="1648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6" name="Freihand 65">
                  <a:extLst>
                    <a:ext uri="{FF2B5EF4-FFF2-40B4-BE49-F238E27FC236}">
                      <a16:creationId xmlns:a16="http://schemas.microsoft.com/office/drawing/2014/main" id="{8232AFEA-8E45-4AF1-8A1A-52DD6404D6F8}"/>
                    </a:ext>
                  </a:extLst>
                </p14:cNvPr>
                <p14:cNvContentPartPr/>
                <p14:nvPr/>
              </p14:nvContentPartPr>
              <p14:xfrm>
                <a:off x="10436053" y="2350272"/>
                <a:ext cx="96480" cy="150840"/>
              </p14:xfrm>
            </p:contentPart>
          </mc:Choice>
          <mc:Fallback>
            <p:pic>
              <p:nvPicPr>
                <p:cNvPr id="66" name="Freihand 65">
                  <a:extLst>
                    <a:ext uri="{FF2B5EF4-FFF2-40B4-BE49-F238E27FC236}">
                      <a16:creationId xmlns:a16="http://schemas.microsoft.com/office/drawing/2014/main" id="{8232AFEA-8E45-4AF1-8A1A-52DD6404D6F8}"/>
                    </a:ext>
                  </a:extLst>
                </p:cNvPr>
                <p:cNvPicPr/>
                <p:nvPr/>
              </p:nvPicPr>
              <p:blipFill>
                <a:blip r:embed="rId120"/>
                <a:stretch>
                  <a:fillRect/>
                </a:stretch>
              </p:blipFill>
              <p:spPr>
                <a:xfrm>
                  <a:off x="10431733" y="2345952"/>
                  <a:ext cx="105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7" name="Freihand 66">
                  <a:extLst>
                    <a:ext uri="{FF2B5EF4-FFF2-40B4-BE49-F238E27FC236}">
                      <a16:creationId xmlns:a16="http://schemas.microsoft.com/office/drawing/2014/main" id="{CB495824-383D-4590-8F37-BA8143A375F1}"/>
                    </a:ext>
                  </a:extLst>
                </p14:cNvPr>
                <p14:cNvContentPartPr/>
                <p14:nvPr/>
              </p14:nvContentPartPr>
              <p14:xfrm>
                <a:off x="10543693" y="2179992"/>
                <a:ext cx="337320" cy="253440"/>
              </p14:xfrm>
            </p:contentPart>
          </mc:Choice>
          <mc:Fallback>
            <p:pic>
              <p:nvPicPr>
                <p:cNvPr id="67" name="Freihand 66">
                  <a:extLst>
                    <a:ext uri="{FF2B5EF4-FFF2-40B4-BE49-F238E27FC236}">
                      <a16:creationId xmlns:a16="http://schemas.microsoft.com/office/drawing/2014/main" id="{CB495824-383D-4590-8F37-BA8143A375F1}"/>
                    </a:ext>
                  </a:extLst>
                </p:cNvPr>
                <p:cNvPicPr/>
                <p:nvPr/>
              </p:nvPicPr>
              <p:blipFill>
                <a:blip r:embed="rId122"/>
                <a:stretch>
                  <a:fillRect/>
                </a:stretch>
              </p:blipFill>
              <p:spPr>
                <a:xfrm>
                  <a:off x="10539373" y="2175672"/>
                  <a:ext cx="3459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8" name="Freihand 67">
                  <a:extLst>
                    <a:ext uri="{FF2B5EF4-FFF2-40B4-BE49-F238E27FC236}">
                      <a16:creationId xmlns:a16="http://schemas.microsoft.com/office/drawing/2014/main" id="{DAE649F8-A263-4C2C-8CAB-50581F2B8B30}"/>
                    </a:ext>
                  </a:extLst>
                </p14:cNvPr>
                <p14:cNvContentPartPr/>
                <p14:nvPr/>
              </p14:nvContentPartPr>
              <p14:xfrm>
                <a:off x="10861213" y="2110152"/>
                <a:ext cx="281160" cy="169920"/>
              </p14:xfrm>
            </p:contentPart>
          </mc:Choice>
          <mc:Fallback>
            <p:pic>
              <p:nvPicPr>
                <p:cNvPr id="68" name="Freihand 67">
                  <a:extLst>
                    <a:ext uri="{FF2B5EF4-FFF2-40B4-BE49-F238E27FC236}">
                      <a16:creationId xmlns:a16="http://schemas.microsoft.com/office/drawing/2014/main" id="{DAE649F8-A263-4C2C-8CAB-50581F2B8B30}"/>
                    </a:ext>
                  </a:extLst>
                </p:cNvPr>
                <p:cNvPicPr/>
                <p:nvPr/>
              </p:nvPicPr>
              <p:blipFill>
                <a:blip r:embed="rId124"/>
                <a:stretch>
                  <a:fillRect/>
                </a:stretch>
              </p:blipFill>
              <p:spPr>
                <a:xfrm>
                  <a:off x="10856893" y="2105832"/>
                  <a:ext cx="289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9" name="Freihand 68">
                  <a:extLst>
                    <a:ext uri="{FF2B5EF4-FFF2-40B4-BE49-F238E27FC236}">
                      <a16:creationId xmlns:a16="http://schemas.microsoft.com/office/drawing/2014/main" id="{E1723F17-D96A-4F86-88E5-0A718C1D9602}"/>
                    </a:ext>
                  </a:extLst>
                </p14:cNvPr>
                <p14:cNvContentPartPr/>
                <p14:nvPr/>
              </p14:nvContentPartPr>
              <p14:xfrm>
                <a:off x="11114293" y="2011872"/>
                <a:ext cx="27720" cy="13320"/>
              </p14:xfrm>
            </p:contentPart>
          </mc:Choice>
          <mc:Fallback>
            <p:pic>
              <p:nvPicPr>
                <p:cNvPr id="69" name="Freihand 68">
                  <a:extLst>
                    <a:ext uri="{FF2B5EF4-FFF2-40B4-BE49-F238E27FC236}">
                      <a16:creationId xmlns:a16="http://schemas.microsoft.com/office/drawing/2014/main" id="{E1723F17-D96A-4F86-88E5-0A718C1D9602}"/>
                    </a:ext>
                  </a:extLst>
                </p:cNvPr>
                <p:cNvPicPr/>
                <p:nvPr/>
              </p:nvPicPr>
              <p:blipFill>
                <a:blip r:embed="rId126"/>
                <a:stretch>
                  <a:fillRect/>
                </a:stretch>
              </p:blipFill>
              <p:spPr>
                <a:xfrm>
                  <a:off x="11109973" y="2007552"/>
                  <a:ext cx="36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0" name="Freihand 69">
                  <a:extLst>
                    <a:ext uri="{FF2B5EF4-FFF2-40B4-BE49-F238E27FC236}">
                      <a16:creationId xmlns:a16="http://schemas.microsoft.com/office/drawing/2014/main" id="{54ABFB5C-8E39-46AB-AB43-6C568E715A91}"/>
                    </a:ext>
                  </a:extLst>
                </p14:cNvPr>
                <p14:cNvContentPartPr/>
                <p14:nvPr/>
              </p14:nvContentPartPr>
              <p14:xfrm>
                <a:off x="11138773" y="1923312"/>
                <a:ext cx="72720" cy="205200"/>
              </p14:xfrm>
            </p:contentPart>
          </mc:Choice>
          <mc:Fallback>
            <p:pic>
              <p:nvPicPr>
                <p:cNvPr id="70" name="Freihand 69">
                  <a:extLst>
                    <a:ext uri="{FF2B5EF4-FFF2-40B4-BE49-F238E27FC236}">
                      <a16:creationId xmlns:a16="http://schemas.microsoft.com/office/drawing/2014/main" id="{54ABFB5C-8E39-46AB-AB43-6C568E715A91}"/>
                    </a:ext>
                  </a:extLst>
                </p:cNvPr>
                <p:cNvPicPr/>
                <p:nvPr/>
              </p:nvPicPr>
              <p:blipFill>
                <a:blip r:embed="rId128"/>
                <a:stretch>
                  <a:fillRect/>
                </a:stretch>
              </p:blipFill>
              <p:spPr>
                <a:xfrm>
                  <a:off x="11134453" y="1918992"/>
                  <a:ext cx="813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1" name="Freihand 70">
                  <a:extLst>
                    <a:ext uri="{FF2B5EF4-FFF2-40B4-BE49-F238E27FC236}">
                      <a16:creationId xmlns:a16="http://schemas.microsoft.com/office/drawing/2014/main" id="{8B0DC755-BBCB-4E5E-8C6B-94A420860E87}"/>
                    </a:ext>
                  </a:extLst>
                </p14:cNvPr>
                <p14:cNvContentPartPr/>
                <p14:nvPr/>
              </p14:nvContentPartPr>
              <p14:xfrm>
                <a:off x="11217613" y="1717032"/>
                <a:ext cx="536040" cy="341640"/>
              </p14:xfrm>
            </p:contentPart>
          </mc:Choice>
          <mc:Fallback>
            <p:pic>
              <p:nvPicPr>
                <p:cNvPr id="71" name="Freihand 70">
                  <a:extLst>
                    <a:ext uri="{FF2B5EF4-FFF2-40B4-BE49-F238E27FC236}">
                      <a16:creationId xmlns:a16="http://schemas.microsoft.com/office/drawing/2014/main" id="{8B0DC755-BBCB-4E5E-8C6B-94A420860E87}"/>
                    </a:ext>
                  </a:extLst>
                </p:cNvPr>
                <p:cNvPicPr/>
                <p:nvPr/>
              </p:nvPicPr>
              <p:blipFill>
                <a:blip r:embed="rId130"/>
                <a:stretch>
                  <a:fillRect/>
                </a:stretch>
              </p:blipFill>
              <p:spPr>
                <a:xfrm>
                  <a:off x="11213293" y="1712712"/>
                  <a:ext cx="5446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2" name="Freihand 71">
                  <a:extLst>
                    <a:ext uri="{FF2B5EF4-FFF2-40B4-BE49-F238E27FC236}">
                      <a16:creationId xmlns:a16="http://schemas.microsoft.com/office/drawing/2014/main" id="{2A40D65A-507E-4661-8CD2-D25F7A4B66E6}"/>
                    </a:ext>
                  </a:extLst>
                </p14:cNvPr>
                <p14:cNvContentPartPr/>
                <p14:nvPr/>
              </p14:nvContentPartPr>
              <p14:xfrm>
                <a:off x="11677693" y="1746552"/>
                <a:ext cx="23760" cy="24480"/>
              </p14:xfrm>
            </p:contentPart>
          </mc:Choice>
          <mc:Fallback>
            <p:pic>
              <p:nvPicPr>
                <p:cNvPr id="72" name="Freihand 71">
                  <a:extLst>
                    <a:ext uri="{FF2B5EF4-FFF2-40B4-BE49-F238E27FC236}">
                      <a16:creationId xmlns:a16="http://schemas.microsoft.com/office/drawing/2014/main" id="{2A40D65A-507E-4661-8CD2-D25F7A4B66E6}"/>
                    </a:ext>
                  </a:extLst>
                </p:cNvPr>
                <p:cNvPicPr/>
                <p:nvPr/>
              </p:nvPicPr>
              <p:blipFill>
                <a:blip r:embed="rId132"/>
                <a:stretch>
                  <a:fillRect/>
                </a:stretch>
              </p:blipFill>
              <p:spPr>
                <a:xfrm>
                  <a:off x="11673373" y="1742232"/>
                  <a:ext cx="32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3" name="Freihand 72">
                  <a:extLst>
                    <a:ext uri="{FF2B5EF4-FFF2-40B4-BE49-F238E27FC236}">
                      <a16:creationId xmlns:a16="http://schemas.microsoft.com/office/drawing/2014/main" id="{F349270A-660A-45C4-89B6-F1779C74EF92}"/>
                    </a:ext>
                  </a:extLst>
                </p14:cNvPr>
                <p14:cNvContentPartPr/>
                <p14:nvPr/>
              </p14:nvContentPartPr>
              <p14:xfrm>
                <a:off x="10516693" y="2595072"/>
                <a:ext cx="102600" cy="171720"/>
              </p14:xfrm>
            </p:contentPart>
          </mc:Choice>
          <mc:Fallback>
            <p:pic>
              <p:nvPicPr>
                <p:cNvPr id="73" name="Freihand 72">
                  <a:extLst>
                    <a:ext uri="{FF2B5EF4-FFF2-40B4-BE49-F238E27FC236}">
                      <a16:creationId xmlns:a16="http://schemas.microsoft.com/office/drawing/2014/main" id="{F349270A-660A-45C4-89B6-F1779C74EF92}"/>
                    </a:ext>
                  </a:extLst>
                </p:cNvPr>
                <p:cNvPicPr/>
                <p:nvPr/>
              </p:nvPicPr>
              <p:blipFill>
                <a:blip r:embed="rId134"/>
                <a:stretch>
                  <a:fillRect/>
                </a:stretch>
              </p:blipFill>
              <p:spPr>
                <a:xfrm>
                  <a:off x="10512373" y="2590752"/>
                  <a:ext cx="111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4" name="Freihand 73">
                  <a:extLst>
                    <a:ext uri="{FF2B5EF4-FFF2-40B4-BE49-F238E27FC236}">
                      <a16:creationId xmlns:a16="http://schemas.microsoft.com/office/drawing/2014/main" id="{D2A1DD08-E03E-442C-8227-F7F0B6143D75}"/>
                    </a:ext>
                  </a:extLst>
                </p14:cNvPr>
                <p14:cNvContentPartPr/>
                <p14:nvPr/>
              </p14:nvContentPartPr>
              <p14:xfrm>
                <a:off x="10618573" y="2530992"/>
                <a:ext cx="141840" cy="173880"/>
              </p14:xfrm>
            </p:contentPart>
          </mc:Choice>
          <mc:Fallback>
            <p:pic>
              <p:nvPicPr>
                <p:cNvPr id="74" name="Freihand 73">
                  <a:extLst>
                    <a:ext uri="{FF2B5EF4-FFF2-40B4-BE49-F238E27FC236}">
                      <a16:creationId xmlns:a16="http://schemas.microsoft.com/office/drawing/2014/main" id="{D2A1DD08-E03E-442C-8227-F7F0B6143D75}"/>
                    </a:ext>
                  </a:extLst>
                </p:cNvPr>
                <p:cNvPicPr/>
                <p:nvPr/>
              </p:nvPicPr>
              <p:blipFill>
                <a:blip r:embed="rId136"/>
                <a:stretch>
                  <a:fillRect/>
                </a:stretch>
              </p:blipFill>
              <p:spPr>
                <a:xfrm>
                  <a:off x="10614253" y="2526672"/>
                  <a:ext cx="150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5" name="Freihand 74">
                  <a:extLst>
                    <a:ext uri="{FF2B5EF4-FFF2-40B4-BE49-F238E27FC236}">
                      <a16:creationId xmlns:a16="http://schemas.microsoft.com/office/drawing/2014/main" id="{665D5895-E2CC-40D8-859E-872D0089C93E}"/>
                    </a:ext>
                  </a:extLst>
                </p14:cNvPr>
                <p14:cNvContentPartPr/>
                <p14:nvPr/>
              </p14:nvContentPartPr>
              <p14:xfrm>
                <a:off x="10758973" y="2564832"/>
                <a:ext cx="69120" cy="120960"/>
              </p14:xfrm>
            </p:contentPart>
          </mc:Choice>
          <mc:Fallback>
            <p:pic>
              <p:nvPicPr>
                <p:cNvPr id="75" name="Freihand 74">
                  <a:extLst>
                    <a:ext uri="{FF2B5EF4-FFF2-40B4-BE49-F238E27FC236}">
                      <a16:creationId xmlns:a16="http://schemas.microsoft.com/office/drawing/2014/main" id="{665D5895-E2CC-40D8-859E-872D0089C93E}"/>
                    </a:ext>
                  </a:extLst>
                </p:cNvPr>
                <p:cNvPicPr/>
                <p:nvPr/>
              </p:nvPicPr>
              <p:blipFill>
                <a:blip r:embed="rId138"/>
                <a:stretch>
                  <a:fillRect/>
                </a:stretch>
              </p:blipFill>
              <p:spPr>
                <a:xfrm>
                  <a:off x="10754653" y="2560512"/>
                  <a:ext cx="77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6" name="Freihand 75">
                  <a:extLst>
                    <a:ext uri="{FF2B5EF4-FFF2-40B4-BE49-F238E27FC236}">
                      <a16:creationId xmlns:a16="http://schemas.microsoft.com/office/drawing/2014/main" id="{9447CD22-4ACE-4C4B-AEEA-67091F0F3EF6}"/>
                    </a:ext>
                  </a:extLst>
                </p14:cNvPr>
                <p14:cNvContentPartPr/>
                <p14:nvPr/>
              </p14:nvContentPartPr>
              <p14:xfrm>
                <a:off x="10826293" y="2433792"/>
                <a:ext cx="220320" cy="263880"/>
              </p14:xfrm>
            </p:contentPart>
          </mc:Choice>
          <mc:Fallback>
            <p:pic>
              <p:nvPicPr>
                <p:cNvPr id="76" name="Freihand 75">
                  <a:extLst>
                    <a:ext uri="{FF2B5EF4-FFF2-40B4-BE49-F238E27FC236}">
                      <a16:creationId xmlns:a16="http://schemas.microsoft.com/office/drawing/2014/main" id="{9447CD22-4ACE-4C4B-AEEA-67091F0F3EF6}"/>
                    </a:ext>
                  </a:extLst>
                </p:cNvPr>
                <p:cNvPicPr/>
                <p:nvPr/>
              </p:nvPicPr>
              <p:blipFill>
                <a:blip r:embed="rId140"/>
                <a:stretch>
                  <a:fillRect/>
                </a:stretch>
              </p:blipFill>
              <p:spPr>
                <a:xfrm>
                  <a:off x="10821973" y="2429472"/>
                  <a:ext cx="2289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7" name="Freihand 76">
                  <a:extLst>
                    <a:ext uri="{FF2B5EF4-FFF2-40B4-BE49-F238E27FC236}">
                      <a16:creationId xmlns:a16="http://schemas.microsoft.com/office/drawing/2014/main" id="{F7AE449F-8E09-4018-927E-C78FA2875ECB}"/>
                    </a:ext>
                  </a:extLst>
                </p14:cNvPr>
                <p14:cNvContentPartPr/>
                <p14:nvPr/>
              </p14:nvContentPartPr>
              <p14:xfrm>
                <a:off x="11196013" y="2299512"/>
                <a:ext cx="198720" cy="181800"/>
              </p14:xfrm>
            </p:contentPart>
          </mc:Choice>
          <mc:Fallback>
            <p:pic>
              <p:nvPicPr>
                <p:cNvPr id="77" name="Freihand 76">
                  <a:extLst>
                    <a:ext uri="{FF2B5EF4-FFF2-40B4-BE49-F238E27FC236}">
                      <a16:creationId xmlns:a16="http://schemas.microsoft.com/office/drawing/2014/main" id="{F7AE449F-8E09-4018-927E-C78FA2875ECB}"/>
                    </a:ext>
                  </a:extLst>
                </p:cNvPr>
                <p:cNvPicPr/>
                <p:nvPr/>
              </p:nvPicPr>
              <p:blipFill>
                <a:blip r:embed="rId142"/>
                <a:stretch>
                  <a:fillRect/>
                </a:stretch>
              </p:blipFill>
              <p:spPr>
                <a:xfrm>
                  <a:off x="11191693" y="2295192"/>
                  <a:ext cx="207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8" name="Freihand 77">
                  <a:extLst>
                    <a:ext uri="{FF2B5EF4-FFF2-40B4-BE49-F238E27FC236}">
                      <a16:creationId xmlns:a16="http://schemas.microsoft.com/office/drawing/2014/main" id="{B37E4907-F54D-4549-B36B-878E1F4A911F}"/>
                    </a:ext>
                  </a:extLst>
                </p14:cNvPr>
                <p14:cNvContentPartPr/>
                <p14:nvPr/>
              </p14:nvContentPartPr>
              <p14:xfrm>
                <a:off x="10950133" y="2794872"/>
                <a:ext cx="33480" cy="169560"/>
              </p14:xfrm>
            </p:contentPart>
          </mc:Choice>
          <mc:Fallback>
            <p:pic>
              <p:nvPicPr>
                <p:cNvPr id="78" name="Freihand 77">
                  <a:extLst>
                    <a:ext uri="{FF2B5EF4-FFF2-40B4-BE49-F238E27FC236}">
                      <a16:creationId xmlns:a16="http://schemas.microsoft.com/office/drawing/2014/main" id="{B37E4907-F54D-4549-B36B-878E1F4A911F}"/>
                    </a:ext>
                  </a:extLst>
                </p:cNvPr>
                <p:cNvPicPr/>
                <p:nvPr/>
              </p:nvPicPr>
              <p:blipFill>
                <a:blip r:embed="rId144"/>
                <a:stretch>
                  <a:fillRect/>
                </a:stretch>
              </p:blipFill>
              <p:spPr>
                <a:xfrm>
                  <a:off x="10945813" y="2790552"/>
                  <a:ext cx="42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9" name="Freihand 78">
                  <a:extLst>
                    <a:ext uri="{FF2B5EF4-FFF2-40B4-BE49-F238E27FC236}">
                      <a16:creationId xmlns:a16="http://schemas.microsoft.com/office/drawing/2014/main" id="{195E8783-6512-4510-8D65-0FC51E51D4C1}"/>
                    </a:ext>
                  </a:extLst>
                </p14:cNvPr>
                <p14:cNvContentPartPr/>
                <p14:nvPr/>
              </p14:nvContentPartPr>
              <p14:xfrm>
                <a:off x="10910893" y="2754192"/>
                <a:ext cx="158040" cy="122760"/>
              </p14:xfrm>
            </p:contentPart>
          </mc:Choice>
          <mc:Fallback>
            <p:pic>
              <p:nvPicPr>
                <p:cNvPr id="79" name="Freihand 78">
                  <a:extLst>
                    <a:ext uri="{FF2B5EF4-FFF2-40B4-BE49-F238E27FC236}">
                      <a16:creationId xmlns:a16="http://schemas.microsoft.com/office/drawing/2014/main" id="{195E8783-6512-4510-8D65-0FC51E51D4C1}"/>
                    </a:ext>
                  </a:extLst>
                </p:cNvPr>
                <p:cNvPicPr/>
                <p:nvPr/>
              </p:nvPicPr>
              <p:blipFill>
                <a:blip r:embed="rId146"/>
                <a:stretch>
                  <a:fillRect/>
                </a:stretch>
              </p:blipFill>
              <p:spPr>
                <a:xfrm>
                  <a:off x="10906573" y="2749872"/>
                  <a:ext cx="166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0" name="Freihand 79">
                  <a:extLst>
                    <a:ext uri="{FF2B5EF4-FFF2-40B4-BE49-F238E27FC236}">
                      <a16:creationId xmlns:a16="http://schemas.microsoft.com/office/drawing/2014/main" id="{6D588746-98FC-4E21-878A-54CAE193F161}"/>
                    </a:ext>
                  </a:extLst>
                </p14:cNvPr>
                <p14:cNvContentPartPr/>
                <p14:nvPr/>
              </p14:nvContentPartPr>
              <p14:xfrm>
                <a:off x="10964173" y="2857152"/>
                <a:ext cx="104040" cy="99360"/>
              </p14:xfrm>
            </p:contentPart>
          </mc:Choice>
          <mc:Fallback>
            <p:pic>
              <p:nvPicPr>
                <p:cNvPr id="80" name="Freihand 79">
                  <a:extLst>
                    <a:ext uri="{FF2B5EF4-FFF2-40B4-BE49-F238E27FC236}">
                      <a16:creationId xmlns:a16="http://schemas.microsoft.com/office/drawing/2014/main" id="{6D588746-98FC-4E21-878A-54CAE193F161}"/>
                    </a:ext>
                  </a:extLst>
                </p:cNvPr>
                <p:cNvPicPr/>
                <p:nvPr/>
              </p:nvPicPr>
              <p:blipFill>
                <a:blip r:embed="rId148"/>
                <a:stretch>
                  <a:fillRect/>
                </a:stretch>
              </p:blipFill>
              <p:spPr>
                <a:xfrm>
                  <a:off x="10959853" y="2852832"/>
                  <a:ext cx="112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1" name="Freihand 80">
                  <a:extLst>
                    <a:ext uri="{FF2B5EF4-FFF2-40B4-BE49-F238E27FC236}">
                      <a16:creationId xmlns:a16="http://schemas.microsoft.com/office/drawing/2014/main" id="{887A3BCE-630B-429C-9544-F4499E2DCB5E}"/>
                    </a:ext>
                  </a:extLst>
                </p14:cNvPr>
                <p14:cNvContentPartPr/>
                <p14:nvPr/>
              </p14:nvContentPartPr>
              <p14:xfrm>
                <a:off x="11063533" y="2747352"/>
                <a:ext cx="205200" cy="142560"/>
              </p14:xfrm>
            </p:contentPart>
          </mc:Choice>
          <mc:Fallback>
            <p:pic>
              <p:nvPicPr>
                <p:cNvPr id="81" name="Freihand 80">
                  <a:extLst>
                    <a:ext uri="{FF2B5EF4-FFF2-40B4-BE49-F238E27FC236}">
                      <a16:creationId xmlns:a16="http://schemas.microsoft.com/office/drawing/2014/main" id="{887A3BCE-630B-429C-9544-F4499E2DCB5E}"/>
                    </a:ext>
                  </a:extLst>
                </p:cNvPr>
                <p:cNvPicPr/>
                <p:nvPr/>
              </p:nvPicPr>
              <p:blipFill>
                <a:blip r:embed="rId150"/>
                <a:stretch>
                  <a:fillRect/>
                </a:stretch>
              </p:blipFill>
              <p:spPr>
                <a:xfrm>
                  <a:off x="11059213" y="2743032"/>
                  <a:ext cx="213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2" name="Freihand 81">
                  <a:extLst>
                    <a:ext uri="{FF2B5EF4-FFF2-40B4-BE49-F238E27FC236}">
                      <a16:creationId xmlns:a16="http://schemas.microsoft.com/office/drawing/2014/main" id="{0A90866E-D51F-468D-B13D-8707DB97D607}"/>
                    </a:ext>
                  </a:extLst>
                </p14:cNvPr>
                <p14:cNvContentPartPr/>
                <p14:nvPr/>
              </p14:nvContentPartPr>
              <p14:xfrm>
                <a:off x="11268373" y="2666352"/>
                <a:ext cx="126720" cy="108720"/>
              </p14:xfrm>
            </p:contentPart>
          </mc:Choice>
          <mc:Fallback>
            <p:pic>
              <p:nvPicPr>
                <p:cNvPr id="82" name="Freihand 81">
                  <a:extLst>
                    <a:ext uri="{FF2B5EF4-FFF2-40B4-BE49-F238E27FC236}">
                      <a16:creationId xmlns:a16="http://schemas.microsoft.com/office/drawing/2014/main" id="{0A90866E-D51F-468D-B13D-8707DB97D607}"/>
                    </a:ext>
                  </a:extLst>
                </p:cNvPr>
                <p:cNvPicPr/>
                <p:nvPr/>
              </p:nvPicPr>
              <p:blipFill>
                <a:blip r:embed="rId152"/>
                <a:stretch>
                  <a:fillRect/>
                </a:stretch>
              </p:blipFill>
              <p:spPr>
                <a:xfrm>
                  <a:off x="11264053" y="2662032"/>
                  <a:ext cx="135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3" name="Freihand 82">
                  <a:extLst>
                    <a:ext uri="{FF2B5EF4-FFF2-40B4-BE49-F238E27FC236}">
                      <a16:creationId xmlns:a16="http://schemas.microsoft.com/office/drawing/2014/main" id="{D0CF04C0-908D-4894-B93B-7A714D8AB2C4}"/>
                    </a:ext>
                  </a:extLst>
                </p14:cNvPr>
                <p14:cNvContentPartPr/>
                <p14:nvPr/>
              </p14:nvContentPartPr>
              <p14:xfrm>
                <a:off x="11240653" y="2653752"/>
                <a:ext cx="149400" cy="95400"/>
              </p14:xfrm>
            </p:contentPart>
          </mc:Choice>
          <mc:Fallback>
            <p:pic>
              <p:nvPicPr>
                <p:cNvPr id="83" name="Freihand 82">
                  <a:extLst>
                    <a:ext uri="{FF2B5EF4-FFF2-40B4-BE49-F238E27FC236}">
                      <a16:creationId xmlns:a16="http://schemas.microsoft.com/office/drawing/2014/main" id="{D0CF04C0-908D-4894-B93B-7A714D8AB2C4}"/>
                    </a:ext>
                  </a:extLst>
                </p:cNvPr>
                <p:cNvPicPr/>
                <p:nvPr/>
              </p:nvPicPr>
              <p:blipFill>
                <a:blip r:embed="rId154"/>
                <a:stretch>
                  <a:fillRect/>
                </a:stretch>
              </p:blipFill>
              <p:spPr>
                <a:xfrm>
                  <a:off x="11236333" y="2649432"/>
                  <a:ext cx="158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4" name="Freihand 83">
                  <a:extLst>
                    <a:ext uri="{FF2B5EF4-FFF2-40B4-BE49-F238E27FC236}">
                      <a16:creationId xmlns:a16="http://schemas.microsoft.com/office/drawing/2014/main" id="{BC212402-D183-44DD-87DA-7D295D6F9CCC}"/>
                    </a:ext>
                  </a:extLst>
                </p14:cNvPr>
                <p14:cNvContentPartPr/>
                <p14:nvPr/>
              </p14:nvContentPartPr>
              <p14:xfrm>
                <a:off x="11398693" y="2590392"/>
                <a:ext cx="65880" cy="111960"/>
              </p14:xfrm>
            </p:contentPart>
          </mc:Choice>
          <mc:Fallback>
            <p:pic>
              <p:nvPicPr>
                <p:cNvPr id="84" name="Freihand 83">
                  <a:extLst>
                    <a:ext uri="{FF2B5EF4-FFF2-40B4-BE49-F238E27FC236}">
                      <a16:creationId xmlns:a16="http://schemas.microsoft.com/office/drawing/2014/main" id="{BC212402-D183-44DD-87DA-7D295D6F9CCC}"/>
                    </a:ext>
                  </a:extLst>
                </p:cNvPr>
                <p:cNvPicPr/>
                <p:nvPr/>
              </p:nvPicPr>
              <p:blipFill>
                <a:blip r:embed="rId156"/>
                <a:stretch>
                  <a:fillRect/>
                </a:stretch>
              </p:blipFill>
              <p:spPr>
                <a:xfrm>
                  <a:off x="11394373" y="2586072"/>
                  <a:ext cx="74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5" name="Freihand 84">
                  <a:extLst>
                    <a:ext uri="{FF2B5EF4-FFF2-40B4-BE49-F238E27FC236}">
                      <a16:creationId xmlns:a16="http://schemas.microsoft.com/office/drawing/2014/main" id="{EC470D13-9FAC-4BAB-B1F6-B1D5F71625B7}"/>
                    </a:ext>
                  </a:extLst>
                </p14:cNvPr>
                <p14:cNvContentPartPr/>
                <p14:nvPr/>
              </p14:nvContentPartPr>
              <p14:xfrm>
                <a:off x="11464213" y="2542872"/>
                <a:ext cx="131040" cy="128160"/>
              </p14:xfrm>
            </p:contentPart>
          </mc:Choice>
          <mc:Fallback>
            <p:pic>
              <p:nvPicPr>
                <p:cNvPr id="85" name="Freihand 84">
                  <a:extLst>
                    <a:ext uri="{FF2B5EF4-FFF2-40B4-BE49-F238E27FC236}">
                      <a16:creationId xmlns:a16="http://schemas.microsoft.com/office/drawing/2014/main" id="{EC470D13-9FAC-4BAB-B1F6-B1D5F71625B7}"/>
                    </a:ext>
                  </a:extLst>
                </p:cNvPr>
                <p:cNvPicPr/>
                <p:nvPr/>
              </p:nvPicPr>
              <p:blipFill>
                <a:blip r:embed="rId158"/>
                <a:stretch>
                  <a:fillRect/>
                </a:stretch>
              </p:blipFill>
              <p:spPr>
                <a:xfrm>
                  <a:off x="11459893" y="2538552"/>
                  <a:ext cx="139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6" name="Freihand 85">
                  <a:extLst>
                    <a:ext uri="{FF2B5EF4-FFF2-40B4-BE49-F238E27FC236}">
                      <a16:creationId xmlns:a16="http://schemas.microsoft.com/office/drawing/2014/main" id="{DB3AF813-D3DC-4CE9-BBA7-737A66B5D902}"/>
                    </a:ext>
                  </a:extLst>
                </p14:cNvPr>
                <p14:cNvContentPartPr/>
                <p14:nvPr/>
              </p14:nvContentPartPr>
              <p14:xfrm>
                <a:off x="11594893" y="2444232"/>
                <a:ext cx="145800" cy="139320"/>
              </p14:xfrm>
            </p:contentPart>
          </mc:Choice>
          <mc:Fallback>
            <p:pic>
              <p:nvPicPr>
                <p:cNvPr id="86" name="Freihand 85">
                  <a:extLst>
                    <a:ext uri="{FF2B5EF4-FFF2-40B4-BE49-F238E27FC236}">
                      <a16:creationId xmlns:a16="http://schemas.microsoft.com/office/drawing/2014/main" id="{DB3AF813-D3DC-4CE9-BBA7-737A66B5D902}"/>
                    </a:ext>
                  </a:extLst>
                </p:cNvPr>
                <p:cNvPicPr/>
                <p:nvPr/>
              </p:nvPicPr>
              <p:blipFill>
                <a:blip r:embed="rId160"/>
                <a:stretch>
                  <a:fillRect/>
                </a:stretch>
              </p:blipFill>
              <p:spPr>
                <a:xfrm>
                  <a:off x="11590573" y="2439912"/>
                  <a:ext cx="154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8" name="Freihand 87">
                  <a:extLst>
                    <a:ext uri="{FF2B5EF4-FFF2-40B4-BE49-F238E27FC236}">
                      <a16:creationId xmlns:a16="http://schemas.microsoft.com/office/drawing/2014/main" id="{2A58A2ED-9245-4CF2-AF73-F651C8808907}"/>
                    </a:ext>
                  </a:extLst>
                </p14:cNvPr>
                <p14:cNvContentPartPr/>
                <p14:nvPr/>
              </p14:nvContentPartPr>
              <p14:xfrm>
                <a:off x="8631373" y="3338832"/>
                <a:ext cx="266400" cy="44280"/>
              </p14:xfrm>
            </p:contentPart>
          </mc:Choice>
          <mc:Fallback>
            <p:pic>
              <p:nvPicPr>
                <p:cNvPr id="88" name="Freihand 87">
                  <a:extLst>
                    <a:ext uri="{FF2B5EF4-FFF2-40B4-BE49-F238E27FC236}">
                      <a16:creationId xmlns:a16="http://schemas.microsoft.com/office/drawing/2014/main" id="{2A58A2ED-9245-4CF2-AF73-F651C8808907}"/>
                    </a:ext>
                  </a:extLst>
                </p:cNvPr>
                <p:cNvPicPr/>
                <p:nvPr/>
              </p:nvPicPr>
              <p:blipFill>
                <a:blip r:embed="rId162"/>
                <a:stretch>
                  <a:fillRect/>
                </a:stretch>
              </p:blipFill>
              <p:spPr>
                <a:xfrm>
                  <a:off x="8627053" y="3334512"/>
                  <a:ext cx="275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9" name="Freihand 88">
                  <a:extLst>
                    <a:ext uri="{FF2B5EF4-FFF2-40B4-BE49-F238E27FC236}">
                      <a16:creationId xmlns:a16="http://schemas.microsoft.com/office/drawing/2014/main" id="{EDA23940-99EA-4C13-9012-3C7E12345638}"/>
                    </a:ext>
                  </a:extLst>
                </p14:cNvPr>
                <p14:cNvContentPartPr/>
                <p14:nvPr/>
              </p14:nvContentPartPr>
              <p14:xfrm>
                <a:off x="8818933" y="3263592"/>
                <a:ext cx="117360" cy="227160"/>
              </p14:xfrm>
            </p:contentPart>
          </mc:Choice>
          <mc:Fallback>
            <p:pic>
              <p:nvPicPr>
                <p:cNvPr id="89" name="Freihand 88">
                  <a:extLst>
                    <a:ext uri="{FF2B5EF4-FFF2-40B4-BE49-F238E27FC236}">
                      <a16:creationId xmlns:a16="http://schemas.microsoft.com/office/drawing/2014/main" id="{EDA23940-99EA-4C13-9012-3C7E12345638}"/>
                    </a:ext>
                  </a:extLst>
                </p:cNvPr>
                <p:cNvPicPr/>
                <p:nvPr/>
              </p:nvPicPr>
              <p:blipFill>
                <a:blip r:embed="rId164"/>
                <a:stretch>
                  <a:fillRect/>
                </a:stretch>
              </p:blipFill>
              <p:spPr>
                <a:xfrm>
                  <a:off x="8814613" y="3259272"/>
                  <a:ext cx="126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1" name="Freihand 90">
                  <a:extLst>
                    <a:ext uri="{FF2B5EF4-FFF2-40B4-BE49-F238E27FC236}">
                      <a16:creationId xmlns:a16="http://schemas.microsoft.com/office/drawing/2014/main" id="{2CF0DA53-6331-47AE-BE0A-9347A13A94AE}"/>
                    </a:ext>
                  </a:extLst>
                </p14:cNvPr>
                <p14:cNvContentPartPr/>
                <p14:nvPr/>
              </p14:nvContentPartPr>
              <p14:xfrm>
                <a:off x="9091453" y="3176112"/>
                <a:ext cx="294840" cy="205560"/>
              </p14:xfrm>
            </p:contentPart>
          </mc:Choice>
          <mc:Fallback>
            <p:pic>
              <p:nvPicPr>
                <p:cNvPr id="91" name="Freihand 90">
                  <a:extLst>
                    <a:ext uri="{FF2B5EF4-FFF2-40B4-BE49-F238E27FC236}">
                      <a16:creationId xmlns:a16="http://schemas.microsoft.com/office/drawing/2014/main" id="{2CF0DA53-6331-47AE-BE0A-9347A13A94AE}"/>
                    </a:ext>
                  </a:extLst>
                </p:cNvPr>
                <p:cNvPicPr/>
                <p:nvPr/>
              </p:nvPicPr>
              <p:blipFill>
                <a:blip r:embed="rId166"/>
                <a:stretch>
                  <a:fillRect/>
                </a:stretch>
              </p:blipFill>
              <p:spPr>
                <a:xfrm>
                  <a:off x="9087133" y="3171792"/>
                  <a:ext cx="303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2" name="Freihand 91">
                  <a:extLst>
                    <a:ext uri="{FF2B5EF4-FFF2-40B4-BE49-F238E27FC236}">
                      <a16:creationId xmlns:a16="http://schemas.microsoft.com/office/drawing/2014/main" id="{FF3CD414-3758-4A5D-842E-4CAA5BA33106}"/>
                    </a:ext>
                  </a:extLst>
                </p14:cNvPr>
                <p14:cNvContentPartPr/>
                <p14:nvPr/>
              </p14:nvContentPartPr>
              <p14:xfrm>
                <a:off x="9337333" y="3131832"/>
                <a:ext cx="29880" cy="39600"/>
              </p14:xfrm>
            </p:contentPart>
          </mc:Choice>
          <mc:Fallback>
            <p:pic>
              <p:nvPicPr>
                <p:cNvPr id="92" name="Freihand 91">
                  <a:extLst>
                    <a:ext uri="{FF2B5EF4-FFF2-40B4-BE49-F238E27FC236}">
                      <a16:creationId xmlns:a16="http://schemas.microsoft.com/office/drawing/2014/main" id="{FF3CD414-3758-4A5D-842E-4CAA5BA33106}"/>
                    </a:ext>
                  </a:extLst>
                </p:cNvPr>
                <p:cNvPicPr/>
                <p:nvPr/>
              </p:nvPicPr>
              <p:blipFill>
                <a:blip r:embed="rId168"/>
                <a:stretch>
                  <a:fillRect/>
                </a:stretch>
              </p:blipFill>
              <p:spPr>
                <a:xfrm>
                  <a:off x="9333013" y="3127512"/>
                  <a:ext cx="38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3" name="Freihand 92">
                  <a:extLst>
                    <a:ext uri="{FF2B5EF4-FFF2-40B4-BE49-F238E27FC236}">
                      <a16:creationId xmlns:a16="http://schemas.microsoft.com/office/drawing/2014/main" id="{7D753B83-DFE8-47F3-AC05-F3FE0E172586}"/>
                    </a:ext>
                  </a:extLst>
                </p14:cNvPr>
                <p14:cNvContentPartPr/>
                <p14:nvPr/>
              </p14:nvContentPartPr>
              <p14:xfrm>
                <a:off x="9481693" y="3146232"/>
                <a:ext cx="107640" cy="172800"/>
              </p14:xfrm>
            </p:contentPart>
          </mc:Choice>
          <mc:Fallback>
            <p:pic>
              <p:nvPicPr>
                <p:cNvPr id="93" name="Freihand 92">
                  <a:extLst>
                    <a:ext uri="{FF2B5EF4-FFF2-40B4-BE49-F238E27FC236}">
                      <a16:creationId xmlns:a16="http://schemas.microsoft.com/office/drawing/2014/main" id="{7D753B83-DFE8-47F3-AC05-F3FE0E172586}"/>
                    </a:ext>
                  </a:extLst>
                </p:cNvPr>
                <p:cNvPicPr/>
                <p:nvPr/>
              </p:nvPicPr>
              <p:blipFill>
                <a:blip r:embed="rId170"/>
                <a:stretch>
                  <a:fillRect/>
                </a:stretch>
              </p:blipFill>
              <p:spPr>
                <a:xfrm>
                  <a:off x="9477373" y="3141912"/>
                  <a:ext cx="116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4" name="Freihand 93">
                  <a:extLst>
                    <a:ext uri="{FF2B5EF4-FFF2-40B4-BE49-F238E27FC236}">
                      <a16:creationId xmlns:a16="http://schemas.microsoft.com/office/drawing/2014/main" id="{1EC37AB1-650E-47FE-A05F-CC4A663AB2E2}"/>
                    </a:ext>
                  </a:extLst>
                </p14:cNvPr>
                <p14:cNvContentPartPr/>
                <p14:nvPr/>
              </p14:nvContentPartPr>
              <p14:xfrm>
                <a:off x="9454693" y="3194832"/>
                <a:ext cx="144000" cy="123840"/>
              </p14:xfrm>
            </p:contentPart>
          </mc:Choice>
          <mc:Fallback>
            <p:pic>
              <p:nvPicPr>
                <p:cNvPr id="94" name="Freihand 93">
                  <a:extLst>
                    <a:ext uri="{FF2B5EF4-FFF2-40B4-BE49-F238E27FC236}">
                      <a16:creationId xmlns:a16="http://schemas.microsoft.com/office/drawing/2014/main" id="{1EC37AB1-650E-47FE-A05F-CC4A663AB2E2}"/>
                    </a:ext>
                  </a:extLst>
                </p:cNvPr>
                <p:cNvPicPr/>
                <p:nvPr/>
              </p:nvPicPr>
              <p:blipFill>
                <a:blip r:embed="rId172"/>
                <a:stretch>
                  <a:fillRect/>
                </a:stretch>
              </p:blipFill>
              <p:spPr>
                <a:xfrm>
                  <a:off x="9450373" y="3190512"/>
                  <a:ext cx="152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5" name="Freihand 94">
                  <a:extLst>
                    <a:ext uri="{FF2B5EF4-FFF2-40B4-BE49-F238E27FC236}">
                      <a16:creationId xmlns:a16="http://schemas.microsoft.com/office/drawing/2014/main" id="{ADDB4646-DC69-4959-A9DE-D8EDC083DF51}"/>
                    </a:ext>
                  </a:extLst>
                </p14:cNvPr>
                <p14:cNvContentPartPr/>
                <p14:nvPr/>
              </p14:nvContentPartPr>
              <p14:xfrm>
                <a:off x="9620293" y="3127152"/>
                <a:ext cx="113400" cy="175320"/>
              </p14:xfrm>
            </p:contentPart>
          </mc:Choice>
          <mc:Fallback>
            <p:pic>
              <p:nvPicPr>
                <p:cNvPr id="95" name="Freihand 94">
                  <a:extLst>
                    <a:ext uri="{FF2B5EF4-FFF2-40B4-BE49-F238E27FC236}">
                      <a16:creationId xmlns:a16="http://schemas.microsoft.com/office/drawing/2014/main" id="{ADDB4646-DC69-4959-A9DE-D8EDC083DF51}"/>
                    </a:ext>
                  </a:extLst>
                </p:cNvPr>
                <p:cNvPicPr/>
                <p:nvPr/>
              </p:nvPicPr>
              <p:blipFill>
                <a:blip r:embed="rId174"/>
                <a:stretch>
                  <a:fillRect/>
                </a:stretch>
              </p:blipFill>
              <p:spPr>
                <a:xfrm>
                  <a:off x="9615973" y="3122832"/>
                  <a:ext cx="122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6" name="Freihand 95">
                  <a:extLst>
                    <a:ext uri="{FF2B5EF4-FFF2-40B4-BE49-F238E27FC236}">
                      <a16:creationId xmlns:a16="http://schemas.microsoft.com/office/drawing/2014/main" id="{0004BFEE-3E11-4730-B8EA-876B384933AE}"/>
                    </a:ext>
                  </a:extLst>
                </p14:cNvPr>
                <p14:cNvContentPartPr/>
                <p14:nvPr/>
              </p14:nvContentPartPr>
              <p14:xfrm>
                <a:off x="9769693" y="3113112"/>
                <a:ext cx="111240" cy="130320"/>
              </p14:xfrm>
            </p:contentPart>
          </mc:Choice>
          <mc:Fallback>
            <p:pic>
              <p:nvPicPr>
                <p:cNvPr id="96" name="Freihand 95">
                  <a:extLst>
                    <a:ext uri="{FF2B5EF4-FFF2-40B4-BE49-F238E27FC236}">
                      <a16:creationId xmlns:a16="http://schemas.microsoft.com/office/drawing/2014/main" id="{0004BFEE-3E11-4730-B8EA-876B384933AE}"/>
                    </a:ext>
                  </a:extLst>
                </p:cNvPr>
                <p:cNvPicPr/>
                <p:nvPr/>
              </p:nvPicPr>
              <p:blipFill>
                <a:blip r:embed="rId176"/>
                <a:stretch>
                  <a:fillRect/>
                </a:stretch>
              </p:blipFill>
              <p:spPr>
                <a:xfrm>
                  <a:off x="9765373" y="3108792"/>
                  <a:ext cx="119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7" name="Freihand 96">
                  <a:extLst>
                    <a:ext uri="{FF2B5EF4-FFF2-40B4-BE49-F238E27FC236}">
                      <a16:creationId xmlns:a16="http://schemas.microsoft.com/office/drawing/2014/main" id="{6698BD11-37DF-4F4B-A490-88F6FF9E0BA7}"/>
                    </a:ext>
                  </a:extLst>
                </p14:cNvPr>
                <p14:cNvContentPartPr/>
                <p14:nvPr/>
              </p14:nvContentPartPr>
              <p14:xfrm>
                <a:off x="10032133" y="3141912"/>
                <a:ext cx="268560" cy="109080"/>
              </p14:xfrm>
            </p:contentPart>
          </mc:Choice>
          <mc:Fallback>
            <p:pic>
              <p:nvPicPr>
                <p:cNvPr id="97" name="Freihand 96">
                  <a:extLst>
                    <a:ext uri="{FF2B5EF4-FFF2-40B4-BE49-F238E27FC236}">
                      <a16:creationId xmlns:a16="http://schemas.microsoft.com/office/drawing/2014/main" id="{6698BD11-37DF-4F4B-A490-88F6FF9E0BA7}"/>
                    </a:ext>
                  </a:extLst>
                </p:cNvPr>
                <p:cNvPicPr/>
                <p:nvPr/>
              </p:nvPicPr>
              <p:blipFill>
                <a:blip r:embed="rId178"/>
                <a:stretch>
                  <a:fillRect/>
                </a:stretch>
              </p:blipFill>
              <p:spPr>
                <a:xfrm>
                  <a:off x="10027813" y="3137592"/>
                  <a:ext cx="277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8" name="Freihand 97">
                  <a:extLst>
                    <a:ext uri="{FF2B5EF4-FFF2-40B4-BE49-F238E27FC236}">
                      <a16:creationId xmlns:a16="http://schemas.microsoft.com/office/drawing/2014/main" id="{79D9762C-3EDD-456A-8BB3-A4A9DF3D6D1E}"/>
                    </a:ext>
                  </a:extLst>
                </p14:cNvPr>
                <p14:cNvContentPartPr/>
                <p14:nvPr/>
              </p14:nvContentPartPr>
              <p14:xfrm>
                <a:off x="10293133" y="3140112"/>
                <a:ext cx="193320" cy="246960"/>
              </p14:xfrm>
            </p:contentPart>
          </mc:Choice>
          <mc:Fallback>
            <p:pic>
              <p:nvPicPr>
                <p:cNvPr id="98" name="Freihand 97">
                  <a:extLst>
                    <a:ext uri="{FF2B5EF4-FFF2-40B4-BE49-F238E27FC236}">
                      <a16:creationId xmlns:a16="http://schemas.microsoft.com/office/drawing/2014/main" id="{79D9762C-3EDD-456A-8BB3-A4A9DF3D6D1E}"/>
                    </a:ext>
                  </a:extLst>
                </p:cNvPr>
                <p:cNvPicPr/>
                <p:nvPr/>
              </p:nvPicPr>
              <p:blipFill>
                <a:blip r:embed="rId180"/>
                <a:stretch>
                  <a:fillRect/>
                </a:stretch>
              </p:blipFill>
              <p:spPr>
                <a:xfrm>
                  <a:off x="10288813" y="3135792"/>
                  <a:ext cx="2019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9" name="Freihand 98">
                  <a:extLst>
                    <a:ext uri="{FF2B5EF4-FFF2-40B4-BE49-F238E27FC236}">
                      <a16:creationId xmlns:a16="http://schemas.microsoft.com/office/drawing/2014/main" id="{BF8923EA-94DE-4796-95F2-88363004DD83}"/>
                    </a:ext>
                  </a:extLst>
                </p14:cNvPr>
                <p14:cNvContentPartPr/>
                <p14:nvPr/>
              </p14:nvContentPartPr>
              <p14:xfrm>
                <a:off x="10474213" y="3056592"/>
                <a:ext cx="88200" cy="181080"/>
              </p14:xfrm>
            </p:contentPart>
          </mc:Choice>
          <mc:Fallback>
            <p:pic>
              <p:nvPicPr>
                <p:cNvPr id="99" name="Freihand 98">
                  <a:extLst>
                    <a:ext uri="{FF2B5EF4-FFF2-40B4-BE49-F238E27FC236}">
                      <a16:creationId xmlns:a16="http://schemas.microsoft.com/office/drawing/2014/main" id="{BF8923EA-94DE-4796-95F2-88363004DD83}"/>
                    </a:ext>
                  </a:extLst>
                </p:cNvPr>
                <p:cNvPicPr/>
                <p:nvPr/>
              </p:nvPicPr>
              <p:blipFill>
                <a:blip r:embed="rId182"/>
                <a:stretch>
                  <a:fillRect/>
                </a:stretch>
              </p:blipFill>
              <p:spPr>
                <a:xfrm>
                  <a:off x="10469893" y="3052272"/>
                  <a:ext cx="96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0" name="Freihand 99">
                  <a:extLst>
                    <a:ext uri="{FF2B5EF4-FFF2-40B4-BE49-F238E27FC236}">
                      <a16:creationId xmlns:a16="http://schemas.microsoft.com/office/drawing/2014/main" id="{37121493-E112-40F8-852F-3A5D4F64D435}"/>
                    </a:ext>
                  </a:extLst>
                </p14:cNvPr>
                <p14:cNvContentPartPr/>
                <p14:nvPr/>
              </p14:nvContentPartPr>
              <p14:xfrm>
                <a:off x="10572133" y="3015912"/>
                <a:ext cx="93960" cy="207000"/>
              </p14:xfrm>
            </p:contentPart>
          </mc:Choice>
          <mc:Fallback>
            <p:pic>
              <p:nvPicPr>
                <p:cNvPr id="100" name="Freihand 99">
                  <a:extLst>
                    <a:ext uri="{FF2B5EF4-FFF2-40B4-BE49-F238E27FC236}">
                      <a16:creationId xmlns:a16="http://schemas.microsoft.com/office/drawing/2014/main" id="{37121493-E112-40F8-852F-3A5D4F64D435}"/>
                    </a:ext>
                  </a:extLst>
                </p:cNvPr>
                <p:cNvPicPr/>
                <p:nvPr/>
              </p:nvPicPr>
              <p:blipFill>
                <a:blip r:embed="rId184"/>
                <a:stretch>
                  <a:fillRect/>
                </a:stretch>
              </p:blipFill>
              <p:spPr>
                <a:xfrm>
                  <a:off x="10567813" y="3011592"/>
                  <a:ext cx="102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1" name="Freihand 100">
                  <a:extLst>
                    <a:ext uri="{FF2B5EF4-FFF2-40B4-BE49-F238E27FC236}">
                      <a16:creationId xmlns:a16="http://schemas.microsoft.com/office/drawing/2014/main" id="{A2BD903D-EB9B-4DE4-A3E7-BCC3B87B94E0}"/>
                    </a:ext>
                  </a:extLst>
                </p14:cNvPr>
                <p14:cNvContentPartPr/>
                <p14:nvPr/>
              </p14:nvContentPartPr>
              <p14:xfrm>
                <a:off x="10423453" y="2995392"/>
                <a:ext cx="37440" cy="22680"/>
              </p14:xfrm>
            </p:contentPart>
          </mc:Choice>
          <mc:Fallback>
            <p:pic>
              <p:nvPicPr>
                <p:cNvPr id="101" name="Freihand 100">
                  <a:extLst>
                    <a:ext uri="{FF2B5EF4-FFF2-40B4-BE49-F238E27FC236}">
                      <a16:creationId xmlns:a16="http://schemas.microsoft.com/office/drawing/2014/main" id="{A2BD903D-EB9B-4DE4-A3E7-BCC3B87B94E0}"/>
                    </a:ext>
                  </a:extLst>
                </p:cNvPr>
                <p:cNvPicPr/>
                <p:nvPr/>
              </p:nvPicPr>
              <p:blipFill>
                <a:blip r:embed="rId186"/>
                <a:stretch>
                  <a:fillRect/>
                </a:stretch>
              </p:blipFill>
              <p:spPr>
                <a:xfrm>
                  <a:off x="10419133" y="2991072"/>
                  <a:ext cx="46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2" name="Freihand 101">
                  <a:extLst>
                    <a:ext uri="{FF2B5EF4-FFF2-40B4-BE49-F238E27FC236}">
                      <a16:creationId xmlns:a16="http://schemas.microsoft.com/office/drawing/2014/main" id="{8422220E-7B34-4789-B57F-4571C2D44F0F}"/>
                    </a:ext>
                  </a:extLst>
                </p14:cNvPr>
                <p14:cNvContentPartPr/>
                <p14:nvPr/>
              </p14:nvContentPartPr>
              <p14:xfrm>
                <a:off x="10758973" y="3129672"/>
                <a:ext cx="318240" cy="136440"/>
              </p14:xfrm>
            </p:contentPart>
          </mc:Choice>
          <mc:Fallback>
            <p:pic>
              <p:nvPicPr>
                <p:cNvPr id="102" name="Freihand 101">
                  <a:extLst>
                    <a:ext uri="{FF2B5EF4-FFF2-40B4-BE49-F238E27FC236}">
                      <a16:creationId xmlns:a16="http://schemas.microsoft.com/office/drawing/2014/main" id="{8422220E-7B34-4789-B57F-4571C2D44F0F}"/>
                    </a:ext>
                  </a:extLst>
                </p:cNvPr>
                <p:cNvPicPr/>
                <p:nvPr/>
              </p:nvPicPr>
              <p:blipFill>
                <a:blip r:embed="rId188"/>
                <a:stretch>
                  <a:fillRect/>
                </a:stretch>
              </p:blipFill>
              <p:spPr>
                <a:xfrm>
                  <a:off x="10754653" y="3125352"/>
                  <a:ext cx="326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3" name="Freihand 102">
                  <a:extLst>
                    <a:ext uri="{FF2B5EF4-FFF2-40B4-BE49-F238E27FC236}">
                      <a16:creationId xmlns:a16="http://schemas.microsoft.com/office/drawing/2014/main" id="{D3D194FB-839F-4E93-82CA-7018351FCABF}"/>
                    </a:ext>
                  </a:extLst>
                </p14:cNvPr>
                <p14:cNvContentPartPr/>
                <p14:nvPr/>
              </p14:nvContentPartPr>
              <p14:xfrm>
                <a:off x="9447853" y="3529272"/>
                <a:ext cx="168120" cy="190800"/>
              </p14:xfrm>
            </p:contentPart>
          </mc:Choice>
          <mc:Fallback>
            <p:pic>
              <p:nvPicPr>
                <p:cNvPr id="103" name="Freihand 102">
                  <a:extLst>
                    <a:ext uri="{FF2B5EF4-FFF2-40B4-BE49-F238E27FC236}">
                      <a16:creationId xmlns:a16="http://schemas.microsoft.com/office/drawing/2014/main" id="{D3D194FB-839F-4E93-82CA-7018351FCABF}"/>
                    </a:ext>
                  </a:extLst>
                </p:cNvPr>
                <p:cNvPicPr/>
                <p:nvPr/>
              </p:nvPicPr>
              <p:blipFill>
                <a:blip r:embed="rId190"/>
                <a:stretch>
                  <a:fillRect/>
                </a:stretch>
              </p:blipFill>
              <p:spPr>
                <a:xfrm>
                  <a:off x="9443533" y="3524952"/>
                  <a:ext cx="1767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4" name="Freihand 103">
                  <a:extLst>
                    <a:ext uri="{FF2B5EF4-FFF2-40B4-BE49-F238E27FC236}">
                      <a16:creationId xmlns:a16="http://schemas.microsoft.com/office/drawing/2014/main" id="{C17C39DA-FFBC-4E10-A23C-D0D0FAED65A3}"/>
                    </a:ext>
                  </a:extLst>
                </p14:cNvPr>
                <p14:cNvContentPartPr/>
                <p14:nvPr/>
              </p14:nvContentPartPr>
              <p14:xfrm>
                <a:off x="9617773" y="3471312"/>
                <a:ext cx="33840" cy="75240"/>
              </p14:xfrm>
            </p:contentPart>
          </mc:Choice>
          <mc:Fallback>
            <p:pic>
              <p:nvPicPr>
                <p:cNvPr id="104" name="Freihand 103">
                  <a:extLst>
                    <a:ext uri="{FF2B5EF4-FFF2-40B4-BE49-F238E27FC236}">
                      <a16:creationId xmlns:a16="http://schemas.microsoft.com/office/drawing/2014/main" id="{C17C39DA-FFBC-4E10-A23C-D0D0FAED65A3}"/>
                    </a:ext>
                  </a:extLst>
                </p:cNvPr>
                <p:cNvPicPr/>
                <p:nvPr/>
              </p:nvPicPr>
              <p:blipFill>
                <a:blip r:embed="rId192"/>
                <a:stretch>
                  <a:fillRect/>
                </a:stretch>
              </p:blipFill>
              <p:spPr>
                <a:xfrm>
                  <a:off x="9613453" y="3466992"/>
                  <a:ext cx="42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5" name="Freihand 104">
                  <a:extLst>
                    <a:ext uri="{FF2B5EF4-FFF2-40B4-BE49-F238E27FC236}">
                      <a16:creationId xmlns:a16="http://schemas.microsoft.com/office/drawing/2014/main" id="{D4382C16-A75C-4787-AAD3-78EAFB50338F}"/>
                    </a:ext>
                  </a:extLst>
                </p14:cNvPr>
                <p14:cNvContentPartPr/>
                <p14:nvPr/>
              </p14:nvContentPartPr>
              <p14:xfrm>
                <a:off x="9675013" y="3438912"/>
                <a:ext cx="154440" cy="196200"/>
              </p14:xfrm>
            </p:contentPart>
          </mc:Choice>
          <mc:Fallback>
            <p:pic>
              <p:nvPicPr>
                <p:cNvPr id="105" name="Freihand 104">
                  <a:extLst>
                    <a:ext uri="{FF2B5EF4-FFF2-40B4-BE49-F238E27FC236}">
                      <a16:creationId xmlns:a16="http://schemas.microsoft.com/office/drawing/2014/main" id="{D4382C16-A75C-4787-AAD3-78EAFB50338F}"/>
                    </a:ext>
                  </a:extLst>
                </p:cNvPr>
                <p:cNvPicPr/>
                <p:nvPr/>
              </p:nvPicPr>
              <p:blipFill>
                <a:blip r:embed="rId194"/>
                <a:stretch>
                  <a:fillRect/>
                </a:stretch>
              </p:blipFill>
              <p:spPr>
                <a:xfrm>
                  <a:off x="9670693" y="3434592"/>
                  <a:ext cx="1630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6" name="Freihand 105">
                  <a:extLst>
                    <a:ext uri="{FF2B5EF4-FFF2-40B4-BE49-F238E27FC236}">
                      <a16:creationId xmlns:a16="http://schemas.microsoft.com/office/drawing/2014/main" id="{C5B3DB1E-74F8-40FD-BA46-6001D62BEB9A}"/>
                    </a:ext>
                  </a:extLst>
                </p14:cNvPr>
                <p14:cNvContentPartPr/>
                <p14:nvPr/>
              </p14:nvContentPartPr>
              <p14:xfrm>
                <a:off x="9875533" y="3498672"/>
                <a:ext cx="113400" cy="134280"/>
              </p14:xfrm>
            </p:contentPart>
          </mc:Choice>
          <mc:Fallback>
            <p:pic>
              <p:nvPicPr>
                <p:cNvPr id="106" name="Freihand 105">
                  <a:extLst>
                    <a:ext uri="{FF2B5EF4-FFF2-40B4-BE49-F238E27FC236}">
                      <a16:creationId xmlns:a16="http://schemas.microsoft.com/office/drawing/2014/main" id="{C5B3DB1E-74F8-40FD-BA46-6001D62BEB9A}"/>
                    </a:ext>
                  </a:extLst>
                </p:cNvPr>
                <p:cNvPicPr/>
                <p:nvPr/>
              </p:nvPicPr>
              <p:blipFill>
                <a:blip r:embed="rId196"/>
                <a:stretch>
                  <a:fillRect/>
                </a:stretch>
              </p:blipFill>
              <p:spPr>
                <a:xfrm>
                  <a:off x="9871213" y="3494352"/>
                  <a:ext cx="122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7" name="Freihand 106">
                  <a:extLst>
                    <a:ext uri="{FF2B5EF4-FFF2-40B4-BE49-F238E27FC236}">
                      <a16:creationId xmlns:a16="http://schemas.microsoft.com/office/drawing/2014/main" id="{96DA1F9F-54DC-45C1-923D-51349DD06659}"/>
                    </a:ext>
                  </a:extLst>
                </p14:cNvPr>
                <p14:cNvContentPartPr/>
                <p14:nvPr/>
              </p14:nvContentPartPr>
              <p14:xfrm>
                <a:off x="10050133" y="3480312"/>
                <a:ext cx="91800" cy="116280"/>
              </p14:xfrm>
            </p:contentPart>
          </mc:Choice>
          <mc:Fallback>
            <p:pic>
              <p:nvPicPr>
                <p:cNvPr id="107" name="Freihand 106">
                  <a:extLst>
                    <a:ext uri="{FF2B5EF4-FFF2-40B4-BE49-F238E27FC236}">
                      <a16:creationId xmlns:a16="http://schemas.microsoft.com/office/drawing/2014/main" id="{96DA1F9F-54DC-45C1-923D-51349DD06659}"/>
                    </a:ext>
                  </a:extLst>
                </p:cNvPr>
                <p:cNvPicPr/>
                <p:nvPr/>
              </p:nvPicPr>
              <p:blipFill>
                <a:blip r:embed="rId198"/>
                <a:stretch>
                  <a:fillRect/>
                </a:stretch>
              </p:blipFill>
              <p:spPr>
                <a:xfrm>
                  <a:off x="10045813" y="3475992"/>
                  <a:ext cx="100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8" name="Freihand 107">
                  <a:extLst>
                    <a:ext uri="{FF2B5EF4-FFF2-40B4-BE49-F238E27FC236}">
                      <a16:creationId xmlns:a16="http://schemas.microsoft.com/office/drawing/2014/main" id="{8B704C7D-106F-4BD0-A8D2-F7B91653B4C3}"/>
                    </a:ext>
                  </a:extLst>
                </p14:cNvPr>
                <p14:cNvContentPartPr/>
                <p14:nvPr/>
              </p14:nvContentPartPr>
              <p14:xfrm>
                <a:off x="10144813" y="3378072"/>
                <a:ext cx="18360" cy="222840"/>
              </p14:xfrm>
            </p:contentPart>
          </mc:Choice>
          <mc:Fallback>
            <p:pic>
              <p:nvPicPr>
                <p:cNvPr id="108" name="Freihand 107">
                  <a:extLst>
                    <a:ext uri="{FF2B5EF4-FFF2-40B4-BE49-F238E27FC236}">
                      <a16:creationId xmlns:a16="http://schemas.microsoft.com/office/drawing/2014/main" id="{8B704C7D-106F-4BD0-A8D2-F7B91653B4C3}"/>
                    </a:ext>
                  </a:extLst>
                </p:cNvPr>
                <p:cNvPicPr/>
                <p:nvPr/>
              </p:nvPicPr>
              <p:blipFill>
                <a:blip r:embed="rId200"/>
                <a:stretch>
                  <a:fillRect/>
                </a:stretch>
              </p:blipFill>
              <p:spPr>
                <a:xfrm>
                  <a:off x="10140493" y="3373752"/>
                  <a:ext cx="27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9" name="Freihand 108">
                  <a:extLst>
                    <a:ext uri="{FF2B5EF4-FFF2-40B4-BE49-F238E27FC236}">
                      <a16:creationId xmlns:a16="http://schemas.microsoft.com/office/drawing/2014/main" id="{EF495395-B067-4DC3-8E3F-DB545BAB67EC}"/>
                    </a:ext>
                  </a:extLst>
                </p14:cNvPr>
                <p14:cNvContentPartPr/>
                <p14:nvPr/>
              </p14:nvContentPartPr>
              <p14:xfrm>
                <a:off x="10204573" y="3375552"/>
                <a:ext cx="103680" cy="195120"/>
              </p14:xfrm>
            </p:contentPart>
          </mc:Choice>
          <mc:Fallback>
            <p:pic>
              <p:nvPicPr>
                <p:cNvPr id="109" name="Freihand 108">
                  <a:extLst>
                    <a:ext uri="{FF2B5EF4-FFF2-40B4-BE49-F238E27FC236}">
                      <a16:creationId xmlns:a16="http://schemas.microsoft.com/office/drawing/2014/main" id="{EF495395-B067-4DC3-8E3F-DB545BAB67EC}"/>
                    </a:ext>
                  </a:extLst>
                </p:cNvPr>
                <p:cNvPicPr/>
                <p:nvPr/>
              </p:nvPicPr>
              <p:blipFill>
                <a:blip r:embed="rId202"/>
                <a:stretch>
                  <a:fillRect/>
                </a:stretch>
              </p:blipFill>
              <p:spPr>
                <a:xfrm>
                  <a:off x="10200253" y="3371232"/>
                  <a:ext cx="112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0" name="Freihand 109">
                  <a:extLst>
                    <a:ext uri="{FF2B5EF4-FFF2-40B4-BE49-F238E27FC236}">
                      <a16:creationId xmlns:a16="http://schemas.microsoft.com/office/drawing/2014/main" id="{2AE080F9-9936-4779-9F01-12FCE2FC5D0A}"/>
                    </a:ext>
                  </a:extLst>
                </p14:cNvPr>
                <p14:cNvContentPartPr/>
                <p14:nvPr/>
              </p14:nvContentPartPr>
              <p14:xfrm>
                <a:off x="10324813" y="3439632"/>
                <a:ext cx="114480" cy="125280"/>
              </p14:xfrm>
            </p:contentPart>
          </mc:Choice>
          <mc:Fallback>
            <p:pic>
              <p:nvPicPr>
                <p:cNvPr id="110" name="Freihand 109">
                  <a:extLst>
                    <a:ext uri="{FF2B5EF4-FFF2-40B4-BE49-F238E27FC236}">
                      <a16:creationId xmlns:a16="http://schemas.microsoft.com/office/drawing/2014/main" id="{2AE080F9-9936-4779-9F01-12FCE2FC5D0A}"/>
                    </a:ext>
                  </a:extLst>
                </p:cNvPr>
                <p:cNvPicPr/>
                <p:nvPr/>
              </p:nvPicPr>
              <p:blipFill>
                <a:blip r:embed="rId204"/>
                <a:stretch>
                  <a:fillRect/>
                </a:stretch>
              </p:blipFill>
              <p:spPr>
                <a:xfrm>
                  <a:off x="10320493" y="3435312"/>
                  <a:ext cx="123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1" name="Freihand 110">
                  <a:extLst>
                    <a:ext uri="{FF2B5EF4-FFF2-40B4-BE49-F238E27FC236}">
                      <a16:creationId xmlns:a16="http://schemas.microsoft.com/office/drawing/2014/main" id="{9FF3ACF5-2DEE-4E90-8795-A59CB1ED5B5F}"/>
                    </a:ext>
                  </a:extLst>
                </p14:cNvPr>
                <p14:cNvContentPartPr/>
                <p14:nvPr/>
              </p14:nvContentPartPr>
              <p14:xfrm>
                <a:off x="10409413" y="3364752"/>
                <a:ext cx="89280" cy="172800"/>
              </p14:xfrm>
            </p:contentPart>
          </mc:Choice>
          <mc:Fallback>
            <p:pic>
              <p:nvPicPr>
                <p:cNvPr id="111" name="Freihand 110">
                  <a:extLst>
                    <a:ext uri="{FF2B5EF4-FFF2-40B4-BE49-F238E27FC236}">
                      <a16:creationId xmlns:a16="http://schemas.microsoft.com/office/drawing/2014/main" id="{9FF3ACF5-2DEE-4E90-8795-A59CB1ED5B5F}"/>
                    </a:ext>
                  </a:extLst>
                </p:cNvPr>
                <p:cNvPicPr/>
                <p:nvPr/>
              </p:nvPicPr>
              <p:blipFill>
                <a:blip r:embed="rId206"/>
                <a:stretch>
                  <a:fillRect/>
                </a:stretch>
              </p:blipFill>
              <p:spPr>
                <a:xfrm>
                  <a:off x="10405093" y="3360432"/>
                  <a:ext cx="97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2" name="Freihand 111">
                  <a:extLst>
                    <a:ext uri="{FF2B5EF4-FFF2-40B4-BE49-F238E27FC236}">
                      <a16:creationId xmlns:a16="http://schemas.microsoft.com/office/drawing/2014/main" id="{453CB244-3618-4D55-BD0E-AE2EFD1412E0}"/>
                    </a:ext>
                  </a:extLst>
                </p14:cNvPr>
                <p14:cNvContentPartPr/>
                <p14:nvPr/>
              </p14:nvContentPartPr>
              <p14:xfrm>
                <a:off x="10686973" y="3378072"/>
                <a:ext cx="120240" cy="125640"/>
              </p14:xfrm>
            </p:contentPart>
          </mc:Choice>
          <mc:Fallback>
            <p:pic>
              <p:nvPicPr>
                <p:cNvPr id="112" name="Freihand 111">
                  <a:extLst>
                    <a:ext uri="{FF2B5EF4-FFF2-40B4-BE49-F238E27FC236}">
                      <a16:creationId xmlns:a16="http://schemas.microsoft.com/office/drawing/2014/main" id="{453CB244-3618-4D55-BD0E-AE2EFD1412E0}"/>
                    </a:ext>
                  </a:extLst>
                </p:cNvPr>
                <p:cNvPicPr/>
                <p:nvPr/>
              </p:nvPicPr>
              <p:blipFill>
                <a:blip r:embed="rId208"/>
                <a:stretch>
                  <a:fillRect/>
                </a:stretch>
              </p:blipFill>
              <p:spPr>
                <a:xfrm>
                  <a:off x="10682653" y="3373752"/>
                  <a:ext cx="128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3" name="Freihand 112">
                  <a:extLst>
                    <a:ext uri="{FF2B5EF4-FFF2-40B4-BE49-F238E27FC236}">
                      <a16:creationId xmlns:a16="http://schemas.microsoft.com/office/drawing/2014/main" id="{7D04F280-587B-4D12-96C7-933BE943FB58}"/>
                    </a:ext>
                  </a:extLst>
                </p14:cNvPr>
                <p14:cNvContentPartPr/>
                <p14:nvPr/>
              </p14:nvContentPartPr>
              <p14:xfrm>
                <a:off x="10736653" y="3414072"/>
                <a:ext cx="195120" cy="90720"/>
              </p14:xfrm>
            </p:contentPart>
          </mc:Choice>
          <mc:Fallback>
            <p:pic>
              <p:nvPicPr>
                <p:cNvPr id="113" name="Freihand 112">
                  <a:extLst>
                    <a:ext uri="{FF2B5EF4-FFF2-40B4-BE49-F238E27FC236}">
                      <a16:creationId xmlns:a16="http://schemas.microsoft.com/office/drawing/2014/main" id="{7D04F280-587B-4D12-96C7-933BE943FB58}"/>
                    </a:ext>
                  </a:extLst>
                </p:cNvPr>
                <p:cNvPicPr/>
                <p:nvPr/>
              </p:nvPicPr>
              <p:blipFill>
                <a:blip r:embed="rId210"/>
                <a:stretch>
                  <a:fillRect/>
                </a:stretch>
              </p:blipFill>
              <p:spPr>
                <a:xfrm>
                  <a:off x="10732333" y="3409752"/>
                  <a:ext cx="203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6" name="Freihand 115">
                  <a:extLst>
                    <a:ext uri="{FF2B5EF4-FFF2-40B4-BE49-F238E27FC236}">
                      <a16:creationId xmlns:a16="http://schemas.microsoft.com/office/drawing/2014/main" id="{EC52BB22-7CBD-4F64-B0B4-580098B0AFCD}"/>
                    </a:ext>
                  </a:extLst>
                </p14:cNvPr>
                <p14:cNvContentPartPr/>
                <p14:nvPr/>
              </p14:nvContentPartPr>
              <p14:xfrm>
                <a:off x="10964173" y="3311832"/>
                <a:ext cx="293760" cy="166680"/>
              </p14:xfrm>
            </p:contentPart>
          </mc:Choice>
          <mc:Fallback>
            <p:pic>
              <p:nvPicPr>
                <p:cNvPr id="116" name="Freihand 115">
                  <a:extLst>
                    <a:ext uri="{FF2B5EF4-FFF2-40B4-BE49-F238E27FC236}">
                      <a16:creationId xmlns:a16="http://schemas.microsoft.com/office/drawing/2014/main" id="{EC52BB22-7CBD-4F64-B0B4-580098B0AFCD}"/>
                    </a:ext>
                  </a:extLst>
                </p:cNvPr>
                <p:cNvPicPr/>
                <p:nvPr/>
              </p:nvPicPr>
              <p:blipFill>
                <a:blip r:embed="rId212"/>
                <a:stretch>
                  <a:fillRect/>
                </a:stretch>
              </p:blipFill>
              <p:spPr>
                <a:xfrm>
                  <a:off x="10959853" y="3307512"/>
                  <a:ext cx="302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7" name="Freihand 116">
                  <a:extLst>
                    <a:ext uri="{FF2B5EF4-FFF2-40B4-BE49-F238E27FC236}">
                      <a16:creationId xmlns:a16="http://schemas.microsoft.com/office/drawing/2014/main" id="{C3780A4A-ABB9-48FF-9B08-E272AC6DC67E}"/>
                    </a:ext>
                  </a:extLst>
                </p14:cNvPr>
                <p14:cNvContentPartPr/>
                <p14:nvPr/>
              </p14:nvContentPartPr>
              <p14:xfrm>
                <a:off x="11167213" y="3268632"/>
                <a:ext cx="360" cy="360"/>
              </p14:xfrm>
            </p:contentPart>
          </mc:Choice>
          <mc:Fallback>
            <p:pic>
              <p:nvPicPr>
                <p:cNvPr id="117" name="Freihand 116">
                  <a:extLst>
                    <a:ext uri="{FF2B5EF4-FFF2-40B4-BE49-F238E27FC236}">
                      <a16:creationId xmlns:a16="http://schemas.microsoft.com/office/drawing/2014/main" id="{C3780A4A-ABB9-48FF-9B08-E272AC6DC67E}"/>
                    </a:ext>
                  </a:extLst>
                </p:cNvPr>
                <p:cNvPicPr/>
                <p:nvPr/>
              </p:nvPicPr>
              <p:blipFill>
                <a:blip r:embed="rId26"/>
                <a:stretch>
                  <a:fillRect/>
                </a:stretch>
              </p:blipFill>
              <p:spPr>
                <a:xfrm>
                  <a:off x="11162893" y="3264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1" name="Freihand 120">
                  <a:extLst>
                    <a:ext uri="{FF2B5EF4-FFF2-40B4-BE49-F238E27FC236}">
                      <a16:creationId xmlns:a16="http://schemas.microsoft.com/office/drawing/2014/main" id="{9DBCF1E3-9AB7-4036-9BD0-458B64EBE7BA}"/>
                    </a:ext>
                  </a:extLst>
                </p14:cNvPr>
                <p14:cNvContentPartPr/>
                <p14:nvPr/>
              </p14:nvContentPartPr>
              <p14:xfrm>
                <a:off x="11535133" y="3368352"/>
                <a:ext cx="129960" cy="41040"/>
              </p14:xfrm>
            </p:contentPart>
          </mc:Choice>
          <mc:Fallback>
            <p:pic>
              <p:nvPicPr>
                <p:cNvPr id="121" name="Freihand 120">
                  <a:extLst>
                    <a:ext uri="{FF2B5EF4-FFF2-40B4-BE49-F238E27FC236}">
                      <a16:creationId xmlns:a16="http://schemas.microsoft.com/office/drawing/2014/main" id="{9DBCF1E3-9AB7-4036-9BD0-458B64EBE7BA}"/>
                    </a:ext>
                  </a:extLst>
                </p:cNvPr>
                <p:cNvPicPr/>
                <p:nvPr/>
              </p:nvPicPr>
              <p:blipFill>
                <a:blip r:embed="rId215"/>
                <a:stretch>
                  <a:fillRect/>
                </a:stretch>
              </p:blipFill>
              <p:spPr>
                <a:xfrm>
                  <a:off x="11530813" y="3364032"/>
                  <a:ext cx="138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2" name="Freihand 121">
                  <a:extLst>
                    <a:ext uri="{FF2B5EF4-FFF2-40B4-BE49-F238E27FC236}">
                      <a16:creationId xmlns:a16="http://schemas.microsoft.com/office/drawing/2014/main" id="{BAFB2C07-E1BA-4FD2-A50A-4B5D668008BB}"/>
                    </a:ext>
                  </a:extLst>
                </p14:cNvPr>
                <p14:cNvContentPartPr/>
                <p14:nvPr/>
              </p14:nvContentPartPr>
              <p14:xfrm>
                <a:off x="11693533" y="3265752"/>
                <a:ext cx="28080" cy="181440"/>
              </p14:xfrm>
            </p:contentPart>
          </mc:Choice>
          <mc:Fallback>
            <p:pic>
              <p:nvPicPr>
                <p:cNvPr id="122" name="Freihand 121">
                  <a:extLst>
                    <a:ext uri="{FF2B5EF4-FFF2-40B4-BE49-F238E27FC236}">
                      <a16:creationId xmlns:a16="http://schemas.microsoft.com/office/drawing/2014/main" id="{BAFB2C07-E1BA-4FD2-A50A-4B5D668008BB}"/>
                    </a:ext>
                  </a:extLst>
                </p:cNvPr>
                <p:cNvPicPr/>
                <p:nvPr/>
              </p:nvPicPr>
              <p:blipFill>
                <a:blip r:embed="rId217"/>
                <a:stretch>
                  <a:fillRect/>
                </a:stretch>
              </p:blipFill>
              <p:spPr>
                <a:xfrm>
                  <a:off x="11689213" y="3261432"/>
                  <a:ext cx="36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3" name="Freihand 122">
                  <a:extLst>
                    <a:ext uri="{FF2B5EF4-FFF2-40B4-BE49-F238E27FC236}">
                      <a16:creationId xmlns:a16="http://schemas.microsoft.com/office/drawing/2014/main" id="{AF2E7697-6A07-4DE8-A163-F6CA77DF0D62}"/>
                    </a:ext>
                  </a:extLst>
                </p14:cNvPr>
                <p14:cNvContentPartPr/>
                <p14:nvPr/>
              </p14:nvContentPartPr>
              <p14:xfrm>
                <a:off x="11610733" y="3225432"/>
                <a:ext cx="172800" cy="163800"/>
              </p14:xfrm>
            </p:contentPart>
          </mc:Choice>
          <mc:Fallback>
            <p:pic>
              <p:nvPicPr>
                <p:cNvPr id="123" name="Freihand 122">
                  <a:extLst>
                    <a:ext uri="{FF2B5EF4-FFF2-40B4-BE49-F238E27FC236}">
                      <a16:creationId xmlns:a16="http://schemas.microsoft.com/office/drawing/2014/main" id="{AF2E7697-6A07-4DE8-A163-F6CA77DF0D62}"/>
                    </a:ext>
                  </a:extLst>
                </p:cNvPr>
                <p:cNvPicPr/>
                <p:nvPr/>
              </p:nvPicPr>
              <p:blipFill>
                <a:blip r:embed="rId219"/>
                <a:stretch>
                  <a:fillRect/>
                </a:stretch>
              </p:blipFill>
              <p:spPr>
                <a:xfrm>
                  <a:off x="11606413" y="3221112"/>
                  <a:ext cx="181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4" name="Freihand 123">
                  <a:extLst>
                    <a:ext uri="{FF2B5EF4-FFF2-40B4-BE49-F238E27FC236}">
                      <a16:creationId xmlns:a16="http://schemas.microsoft.com/office/drawing/2014/main" id="{B329CBEE-B808-4CA1-8BEF-03EE9B5C1666}"/>
                    </a:ext>
                  </a:extLst>
                </p14:cNvPr>
                <p14:cNvContentPartPr/>
                <p14:nvPr/>
              </p14:nvContentPartPr>
              <p14:xfrm>
                <a:off x="11807293" y="3262152"/>
                <a:ext cx="23040" cy="141120"/>
              </p14:xfrm>
            </p:contentPart>
          </mc:Choice>
          <mc:Fallback>
            <p:pic>
              <p:nvPicPr>
                <p:cNvPr id="124" name="Freihand 123">
                  <a:extLst>
                    <a:ext uri="{FF2B5EF4-FFF2-40B4-BE49-F238E27FC236}">
                      <a16:creationId xmlns:a16="http://schemas.microsoft.com/office/drawing/2014/main" id="{B329CBEE-B808-4CA1-8BEF-03EE9B5C1666}"/>
                    </a:ext>
                  </a:extLst>
                </p:cNvPr>
                <p:cNvPicPr/>
                <p:nvPr/>
              </p:nvPicPr>
              <p:blipFill>
                <a:blip r:embed="rId221"/>
                <a:stretch>
                  <a:fillRect/>
                </a:stretch>
              </p:blipFill>
              <p:spPr>
                <a:xfrm>
                  <a:off x="11802973" y="3257832"/>
                  <a:ext cx="31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5" name="Freihand 124">
                  <a:extLst>
                    <a:ext uri="{FF2B5EF4-FFF2-40B4-BE49-F238E27FC236}">
                      <a16:creationId xmlns:a16="http://schemas.microsoft.com/office/drawing/2014/main" id="{467D231E-DC32-478C-A5D4-AC8DD98B211E}"/>
                    </a:ext>
                  </a:extLst>
                </p14:cNvPr>
                <p14:cNvContentPartPr/>
                <p14:nvPr/>
              </p14:nvContentPartPr>
              <p14:xfrm>
                <a:off x="11821693" y="3308952"/>
                <a:ext cx="51840" cy="94680"/>
              </p14:xfrm>
            </p:contentPart>
          </mc:Choice>
          <mc:Fallback>
            <p:pic>
              <p:nvPicPr>
                <p:cNvPr id="125" name="Freihand 124">
                  <a:extLst>
                    <a:ext uri="{FF2B5EF4-FFF2-40B4-BE49-F238E27FC236}">
                      <a16:creationId xmlns:a16="http://schemas.microsoft.com/office/drawing/2014/main" id="{467D231E-DC32-478C-A5D4-AC8DD98B211E}"/>
                    </a:ext>
                  </a:extLst>
                </p:cNvPr>
                <p:cNvPicPr/>
                <p:nvPr/>
              </p:nvPicPr>
              <p:blipFill>
                <a:blip r:embed="rId223"/>
                <a:stretch>
                  <a:fillRect/>
                </a:stretch>
              </p:blipFill>
              <p:spPr>
                <a:xfrm>
                  <a:off x="11817373" y="3304632"/>
                  <a:ext cx="60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6" name="Freihand 125">
                  <a:extLst>
                    <a:ext uri="{FF2B5EF4-FFF2-40B4-BE49-F238E27FC236}">
                      <a16:creationId xmlns:a16="http://schemas.microsoft.com/office/drawing/2014/main" id="{EDD5D90E-5A33-43F4-8FB4-59D78DA7B13B}"/>
                    </a:ext>
                  </a:extLst>
                </p14:cNvPr>
                <p14:cNvContentPartPr/>
                <p14:nvPr/>
              </p14:nvContentPartPr>
              <p14:xfrm>
                <a:off x="11892253" y="3299232"/>
                <a:ext cx="21240" cy="86040"/>
              </p14:xfrm>
            </p:contentPart>
          </mc:Choice>
          <mc:Fallback>
            <p:pic>
              <p:nvPicPr>
                <p:cNvPr id="126" name="Freihand 125">
                  <a:extLst>
                    <a:ext uri="{FF2B5EF4-FFF2-40B4-BE49-F238E27FC236}">
                      <a16:creationId xmlns:a16="http://schemas.microsoft.com/office/drawing/2014/main" id="{EDD5D90E-5A33-43F4-8FB4-59D78DA7B13B}"/>
                    </a:ext>
                  </a:extLst>
                </p:cNvPr>
                <p:cNvPicPr/>
                <p:nvPr/>
              </p:nvPicPr>
              <p:blipFill>
                <a:blip r:embed="rId225"/>
                <a:stretch>
                  <a:fillRect/>
                </a:stretch>
              </p:blipFill>
              <p:spPr>
                <a:xfrm>
                  <a:off x="11887933" y="3294912"/>
                  <a:ext cx="29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7" name="Freihand 126">
                  <a:extLst>
                    <a:ext uri="{FF2B5EF4-FFF2-40B4-BE49-F238E27FC236}">
                      <a16:creationId xmlns:a16="http://schemas.microsoft.com/office/drawing/2014/main" id="{9793E779-F787-4DE2-9A42-436133E042BA}"/>
                    </a:ext>
                  </a:extLst>
                </p14:cNvPr>
                <p14:cNvContentPartPr/>
                <p14:nvPr/>
              </p14:nvContentPartPr>
              <p14:xfrm>
                <a:off x="11943373" y="3191592"/>
                <a:ext cx="90000" cy="174600"/>
              </p14:xfrm>
            </p:contentPart>
          </mc:Choice>
          <mc:Fallback>
            <p:pic>
              <p:nvPicPr>
                <p:cNvPr id="127" name="Freihand 126">
                  <a:extLst>
                    <a:ext uri="{FF2B5EF4-FFF2-40B4-BE49-F238E27FC236}">
                      <a16:creationId xmlns:a16="http://schemas.microsoft.com/office/drawing/2014/main" id="{9793E779-F787-4DE2-9A42-436133E042BA}"/>
                    </a:ext>
                  </a:extLst>
                </p:cNvPr>
                <p:cNvPicPr/>
                <p:nvPr/>
              </p:nvPicPr>
              <p:blipFill>
                <a:blip r:embed="rId227"/>
                <a:stretch>
                  <a:fillRect/>
                </a:stretch>
              </p:blipFill>
              <p:spPr>
                <a:xfrm>
                  <a:off x="11939053" y="3187272"/>
                  <a:ext cx="98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8" name="Freihand 127">
                  <a:extLst>
                    <a:ext uri="{FF2B5EF4-FFF2-40B4-BE49-F238E27FC236}">
                      <a16:creationId xmlns:a16="http://schemas.microsoft.com/office/drawing/2014/main" id="{095FF0AE-D427-49AF-8898-6FF5913A681C}"/>
                    </a:ext>
                  </a:extLst>
                </p14:cNvPr>
                <p14:cNvContentPartPr/>
                <p14:nvPr/>
              </p14:nvContentPartPr>
              <p14:xfrm>
                <a:off x="11979373" y="3317952"/>
                <a:ext cx="93960" cy="77400"/>
              </p14:xfrm>
            </p:contentPart>
          </mc:Choice>
          <mc:Fallback>
            <p:pic>
              <p:nvPicPr>
                <p:cNvPr id="128" name="Freihand 127">
                  <a:extLst>
                    <a:ext uri="{FF2B5EF4-FFF2-40B4-BE49-F238E27FC236}">
                      <a16:creationId xmlns:a16="http://schemas.microsoft.com/office/drawing/2014/main" id="{095FF0AE-D427-49AF-8898-6FF5913A681C}"/>
                    </a:ext>
                  </a:extLst>
                </p:cNvPr>
                <p:cNvPicPr/>
                <p:nvPr/>
              </p:nvPicPr>
              <p:blipFill>
                <a:blip r:embed="rId229"/>
                <a:stretch>
                  <a:fillRect/>
                </a:stretch>
              </p:blipFill>
              <p:spPr>
                <a:xfrm>
                  <a:off x="11975053" y="3313632"/>
                  <a:ext cx="102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9" name="Freihand 128">
                  <a:extLst>
                    <a:ext uri="{FF2B5EF4-FFF2-40B4-BE49-F238E27FC236}">
                      <a16:creationId xmlns:a16="http://schemas.microsoft.com/office/drawing/2014/main" id="{0F7C70FA-E1DA-4C7C-BBC1-E6DA8C52F9F1}"/>
                    </a:ext>
                  </a:extLst>
                </p14:cNvPr>
                <p14:cNvContentPartPr/>
                <p14:nvPr/>
              </p14:nvContentPartPr>
              <p14:xfrm>
                <a:off x="9312133" y="3891432"/>
                <a:ext cx="281880" cy="186840"/>
              </p14:xfrm>
            </p:contentPart>
          </mc:Choice>
          <mc:Fallback>
            <p:pic>
              <p:nvPicPr>
                <p:cNvPr id="129" name="Freihand 128">
                  <a:extLst>
                    <a:ext uri="{FF2B5EF4-FFF2-40B4-BE49-F238E27FC236}">
                      <a16:creationId xmlns:a16="http://schemas.microsoft.com/office/drawing/2014/main" id="{0F7C70FA-E1DA-4C7C-BBC1-E6DA8C52F9F1}"/>
                    </a:ext>
                  </a:extLst>
                </p:cNvPr>
                <p:cNvPicPr/>
                <p:nvPr/>
              </p:nvPicPr>
              <p:blipFill>
                <a:blip r:embed="rId231"/>
                <a:stretch>
                  <a:fillRect/>
                </a:stretch>
              </p:blipFill>
              <p:spPr>
                <a:xfrm>
                  <a:off x="9307813" y="3887112"/>
                  <a:ext cx="290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0" name="Freihand 129">
                  <a:extLst>
                    <a:ext uri="{FF2B5EF4-FFF2-40B4-BE49-F238E27FC236}">
                      <a16:creationId xmlns:a16="http://schemas.microsoft.com/office/drawing/2014/main" id="{8EABB673-DE5F-428B-94E5-FC3871B3F223}"/>
                    </a:ext>
                  </a:extLst>
                </p14:cNvPr>
                <p14:cNvContentPartPr/>
                <p14:nvPr/>
              </p14:nvContentPartPr>
              <p14:xfrm>
                <a:off x="9567733" y="3981072"/>
                <a:ext cx="94320" cy="63720"/>
              </p14:xfrm>
            </p:contentPart>
          </mc:Choice>
          <mc:Fallback>
            <p:pic>
              <p:nvPicPr>
                <p:cNvPr id="130" name="Freihand 129">
                  <a:extLst>
                    <a:ext uri="{FF2B5EF4-FFF2-40B4-BE49-F238E27FC236}">
                      <a16:creationId xmlns:a16="http://schemas.microsoft.com/office/drawing/2014/main" id="{8EABB673-DE5F-428B-94E5-FC3871B3F223}"/>
                    </a:ext>
                  </a:extLst>
                </p:cNvPr>
                <p:cNvPicPr/>
                <p:nvPr/>
              </p:nvPicPr>
              <p:blipFill>
                <a:blip r:embed="rId233"/>
                <a:stretch>
                  <a:fillRect/>
                </a:stretch>
              </p:blipFill>
              <p:spPr>
                <a:xfrm>
                  <a:off x="9563413" y="3976752"/>
                  <a:ext cx="102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1" name="Freihand 130">
                  <a:extLst>
                    <a:ext uri="{FF2B5EF4-FFF2-40B4-BE49-F238E27FC236}">
                      <a16:creationId xmlns:a16="http://schemas.microsoft.com/office/drawing/2014/main" id="{9F3CA19D-E04A-4F00-83AF-9BF98BFAB57D}"/>
                    </a:ext>
                  </a:extLst>
                </p14:cNvPr>
                <p14:cNvContentPartPr/>
                <p14:nvPr/>
              </p14:nvContentPartPr>
              <p14:xfrm>
                <a:off x="9750253" y="3862632"/>
                <a:ext cx="162360" cy="185400"/>
              </p14:xfrm>
            </p:contentPart>
          </mc:Choice>
          <mc:Fallback>
            <p:pic>
              <p:nvPicPr>
                <p:cNvPr id="131" name="Freihand 130">
                  <a:extLst>
                    <a:ext uri="{FF2B5EF4-FFF2-40B4-BE49-F238E27FC236}">
                      <a16:creationId xmlns:a16="http://schemas.microsoft.com/office/drawing/2014/main" id="{9F3CA19D-E04A-4F00-83AF-9BF98BFAB57D}"/>
                    </a:ext>
                  </a:extLst>
                </p:cNvPr>
                <p:cNvPicPr/>
                <p:nvPr/>
              </p:nvPicPr>
              <p:blipFill>
                <a:blip r:embed="rId235"/>
                <a:stretch>
                  <a:fillRect/>
                </a:stretch>
              </p:blipFill>
              <p:spPr>
                <a:xfrm>
                  <a:off x="9745933" y="3858312"/>
                  <a:ext cx="171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2" name="Freihand 131">
                  <a:extLst>
                    <a:ext uri="{FF2B5EF4-FFF2-40B4-BE49-F238E27FC236}">
                      <a16:creationId xmlns:a16="http://schemas.microsoft.com/office/drawing/2014/main" id="{C4C75F2D-5583-4F25-A575-A2375F5197FB}"/>
                    </a:ext>
                  </a:extLst>
                </p14:cNvPr>
                <p14:cNvContentPartPr/>
                <p14:nvPr/>
              </p14:nvContentPartPr>
              <p14:xfrm>
                <a:off x="9947893" y="3895392"/>
                <a:ext cx="111960" cy="153720"/>
              </p14:xfrm>
            </p:contentPart>
          </mc:Choice>
          <mc:Fallback>
            <p:pic>
              <p:nvPicPr>
                <p:cNvPr id="132" name="Freihand 131">
                  <a:extLst>
                    <a:ext uri="{FF2B5EF4-FFF2-40B4-BE49-F238E27FC236}">
                      <a16:creationId xmlns:a16="http://schemas.microsoft.com/office/drawing/2014/main" id="{C4C75F2D-5583-4F25-A575-A2375F5197FB}"/>
                    </a:ext>
                  </a:extLst>
                </p:cNvPr>
                <p:cNvPicPr/>
                <p:nvPr/>
              </p:nvPicPr>
              <p:blipFill>
                <a:blip r:embed="rId237"/>
                <a:stretch>
                  <a:fillRect/>
                </a:stretch>
              </p:blipFill>
              <p:spPr>
                <a:xfrm>
                  <a:off x="9943573" y="3891072"/>
                  <a:ext cx="120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5" name="Freihand 134">
                  <a:extLst>
                    <a:ext uri="{FF2B5EF4-FFF2-40B4-BE49-F238E27FC236}">
                      <a16:creationId xmlns:a16="http://schemas.microsoft.com/office/drawing/2014/main" id="{5778B595-3320-47C8-B883-647377B75313}"/>
                    </a:ext>
                  </a:extLst>
                </p14:cNvPr>
                <p14:cNvContentPartPr/>
                <p14:nvPr/>
              </p14:nvContentPartPr>
              <p14:xfrm>
                <a:off x="10075333" y="3945072"/>
                <a:ext cx="195480" cy="99720"/>
              </p14:xfrm>
            </p:contentPart>
          </mc:Choice>
          <mc:Fallback>
            <p:pic>
              <p:nvPicPr>
                <p:cNvPr id="135" name="Freihand 134">
                  <a:extLst>
                    <a:ext uri="{FF2B5EF4-FFF2-40B4-BE49-F238E27FC236}">
                      <a16:creationId xmlns:a16="http://schemas.microsoft.com/office/drawing/2014/main" id="{5778B595-3320-47C8-B883-647377B75313}"/>
                    </a:ext>
                  </a:extLst>
                </p:cNvPr>
                <p:cNvPicPr/>
                <p:nvPr/>
              </p:nvPicPr>
              <p:blipFill>
                <a:blip r:embed="rId239"/>
                <a:stretch>
                  <a:fillRect/>
                </a:stretch>
              </p:blipFill>
              <p:spPr>
                <a:xfrm>
                  <a:off x="10071013" y="3940752"/>
                  <a:ext cx="204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6" name="Freihand 135">
                  <a:extLst>
                    <a:ext uri="{FF2B5EF4-FFF2-40B4-BE49-F238E27FC236}">
                      <a16:creationId xmlns:a16="http://schemas.microsoft.com/office/drawing/2014/main" id="{7D1B3525-B119-4A70-895C-4EEE08CF68C8}"/>
                    </a:ext>
                  </a:extLst>
                </p14:cNvPr>
                <p14:cNvContentPartPr/>
                <p14:nvPr/>
              </p14:nvContentPartPr>
              <p14:xfrm>
                <a:off x="10268293" y="3907992"/>
                <a:ext cx="109440" cy="149760"/>
              </p14:xfrm>
            </p:contentPart>
          </mc:Choice>
          <mc:Fallback>
            <p:pic>
              <p:nvPicPr>
                <p:cNvPr id="136" name="Freihand 135">
                  <a:extLst>
                    <a:ext uri="{FF2B5EF4-FFF2-40B4-BE49-F238E27FC236}">
                      <a16:creationId xmlns:a16="http://schemas.microsoft.com/office/drawing/2014/main" id="{7D1B3525-B119-4A70-895C-4EEE08CF68C8}"/>
                    </a:ext>
                  </a:extLst>
                </p:cNvPr>
                <p:cNvPicPr/>
                <p:nvPr/>
              </p:nvPicPr>
              <p:blipFill>
                <a:blip r:embed="rId241"/>
                <a:stretch>
                  <a:fillRect/>
                </a:stretch>
              </p:blipFill>
              <p:spPr>
                <a:xfrm>
                  <a:off x="10263973" y="3903672"/>
                  <a:ext cx="118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7" name="Freihand 136">
                  <a:extLst>
                    <a:ext uri="{FF2B5EF4-FFF2-40B4-BE49-F238E27FC236}">
                      <a16:creationId xmlns:a16="http://schemas.microsoft.com/office/drawing/2014/main" id="{B0024C66-A37F-4DBC-942D-0F24D94CCCF3}"/>
                    </a:ext>
                  </a:extLst>
                </p14:cNvPr>
                <p14:cNvContentPartPr/>
                <p14:nvPr/>
              </p14:nvContentPartPr>
              <p14:xfrm>
                <a:off x="10377013" y="3924912"/>
                <a:ext cx="180360" cy="87480"/>
              </p14:xfrm>
            </p:contentPart>
          </mc:Choice>
          <mc:Fallback>
            <p:pic>
              <p:nvPicPr>
                <p:cNvPr id="137" name="Freihand 136">
                  <a:extLst>
                    <a:ext uri="{FF2B5EF4-FFF2-40B4-BE49-F238E27FC236}">
                      <a16:creationId xmlns:a16="http://schemas.microsoft.com/office/drawing/2014/main" id="{B0024C66-A37F-4DBC-942D-0F24D94CCCF3}"/>
                    </a:ext>
                  </a:extLst>
                </p:cNvPr>
                <p:cNvPicPr/>
                <p:nvPr/>
              </p:nvPicPr>
              <p:blipFill>
                <a:blip r:embed="rId243"/>
                <a:stretch>
                  <a:fillRect/>
                </a:stretch>
              </p:blipFill>
              <p:spPr>
                <a:xfrm>
                  <a:off x="10372693" y="3920592"/>
                  <a:ext cx="189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8" name="Freihand 137">
                  <a:extLst>
                    <a:ext uri="{FF2B5EF4-FFF2-40B4-BE49-F238E27FC236}">
                      <a16:creationId xmlns:a16="http://schemas.microsoft.com/office/drawing/2014/main" id="{F7236D66-32FD-4422-9653-6169C1B89462}"/>
                    </a:ext>
                  </a:extLst>
                </p14:cNvPr>
                <p14:cNvContentPartPr/>
                <p14:nvPr/>
              </p14:nvContentPartPr>
              <p14:xfrm>
                <a:off x="10583293" y="3782352"/>
                <a:ext cx="272880" cy="271440"/>
              </p14:xfrm>
            </p:contentPart>
          </mc:Choice>
          <mc:Fallback>
            <p:pic>
              <p:nvPicPr>
                <p:cNvPr id="138" name="Freihand 137">
                  <a:extLst>
                    <a:ext uri="{FF2B5EF4-FFF2-40B4-BE49-F238E27FC236}">
                      <a16:creationId xmlns:a16="http://schemas.microsoft.com/office/drawing/2014/main" id="{F7236D66-32FD-4422-9653-6169C1B89462}"/>
                    </a:ext>
                  </a:extLst>
                </p:cNvPr>
                <p:cNvPicPr/>
                <p:nvPr/>
              </p:nvPicPr>
              <p:blipFill>
                <a:blip r:embed="rId245"/>
                <a:stretch>
                  <a:fillRect/>
                </a:stretch>
              </p:blipFill>
              <p:spPr>
                <a:xfrm>
                  <a:off x="10578973" y="3778032"/>
                  <a:ext cx="2815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9" name="Freihand 138">
                  <a:extLst>
                    <a:ext uri="{FF2B5EF4-FFF2-40B4-BE49-F238E27FC236}">
                      <a16:creationId xmlns:a16="http://schemas.microsoft.com/office/drawing/2014/main" id="{CEF8DB21-40F1-43AD-B85A-F433D29095D2}"/>
                    </a:ext>
                  </a:extLst>
                </p14:cNvPr>
                <p14:cNvContentPartPr/>
                <p14:nvPr/>
              </p14:nvContentPartPr>
              <p14:xfrm>
                <a:off x="10774093" y="3839232"/>
                <a:ext cx="68760" cy="14400"/>
              </p14:xfrm>
            </p:contentPart>
          </mc:Choice>
          <mc:Fallback>
            <p:pic>
              <p:nvPicPr>
                <p:cNvPr id="139" name="Freihand 138">
                  <a:extLst>
                    <a:ext uri="{FF2B5EF4-FFF2-40B4-BE49-F238E27FC236}">
                      <a16:creationId xmlns:a16="http://schemas.microsoft.com/office/drawing/2014/main" id="{CEF8DB21-40F1-43AD-B85A-F433D29095D2}"/>
                    </a:ext>
                  </a:extLst>
                </p:cNvPr>
                <p:cNvPicPr/>
                <p:nvPr/>
              </p:nvPicPr>
              <p:blipFill>
                <a:blip r:embed="rId247"/>
                <a:stretch>
                  <a:fillRect/>
                </a:stretch>
              </p:blipFill>
              <p:spPr>
                <a:xfrm>
                  <a:off x="10769773" y="3834912"/>
                  <a:ext cx="77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0" name="Freihand 139">
                  <a:extLst>
                    <a:ext uri="{FF2B5EF4-FFF2-40B4-BE49-F238E27FC236}">
                      <a16:creationId xmlns:a16="http://schemas.microsoft.com/office/drawing/2014/main" id="{EE7A5CF0-10D2-4A78-A172-F0608FD01FDE}"/>
                    </a:ext>
                  </a:extLst>
                </p14:cNvPr>
                <p14:cNvContentPartPr/>
                <p14:nvPr/>
              </p14:nvContentPartPr>
              <p14:xfrm>
                <a:off x="10865893" y="3879552"/>
                <a:ext cx="169200" cy="74880"/>
              </p14:xfrm>
            </p:contentPart>
          </mc:Choice>
          <mc:Fallback>
            <p:pic>
              <p:nvPicPr>
                <p:cNvPr id="140" name="Freihand 139">
                  <a:extLst>
                    <a:ext uri="{FF2B5EF4-FFF2-40B4-BE49-F238E27FC236}">
                      <a16:creationId xmlns:a16="http://schemas.microsoft.com/office/drawing/2014/main" id="{EE7A5CF0-10D2-4A78-A172-F0608FD01FDE}"/>
                    </a:ext>
                  </a:extLst>
                </p:cNvPr>
                <p:cNvPicPr/>
                <p:nvPr/>
              </p:nvPicPr>
              <p:blipFill>
                <a:blip r:embed="rId249"/>
                <a:stretch>
                  <a:fillRect/>
                </a:stretch>
              </p:blipFill>
              <p:spPr>
                <a:xfrm>
                  <a:off x="10861573" y="3875232"/>
                  <a:ext cx="177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1" name="Freihand 140">
                  <a:extLst>
                    <a:ext uri="{FF2B5EF4-FFF2-40B4-BE49-F238E27FC236}">
                      <a16:creationId xmlns:a16="http://schemas.microsoft.com/office/drawing/2014/main" id="{BEA0000C-BB17-40B4-B598-F719A093D606}"/>
                    </a:ext>
                  </a:extLst>
                </p14:cNvPr>
                <p14:cNvContentPartPr/>
                <p14:nvPr/>
              </p14:nvContentPartPr>
              <p14:xfrm>
                <a:off x="11048413" y="3839592"/>
                <a:ext cx="108720" cy="87840"/>
              </p14:xfrm>
            </p:contentPart>
          </mc:Choice>
          <mc:Fallback>
            <p:pic>
              <p:nvPicPr>
                <p:cNvPr id="141" name="Freihand 140">
                  <a:extLst>
                    <a:ext uri="{FF2B5EF4-FFF2-40B4-BE49-F238E27FC236}">
                      <a16:creationId xmlns:a16="http://schemas.microsoft.com/office/drawing/2014/main" id="{BEA0000C-BB17-40B4-B598-F719A093D606}"/>
                    </a:ext>
                  </a:extLst>
                </p:cNvPr>
                <p:cNvPicPr/>
                <p:nvPr/>
              </p:nvPicPr>
              <p:blipFill>
                <a:blip r:embed="rId251"/>
                <a:stretch>
                  <a:fillRect/>
                </a:stretch>
              </p:blipFill>
              <p:spPr>
                <a:xfrm>
                  <a:off x="11044093" y="3835272"/>
                  <a:ext cx="117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2" name="Freihand 141">
                  <a:extLst>
                    <a:ext uri="{FF2B5EF4-FFF2-40B4-BE49-F238E27FC236}">
                      <a16:creationId xmlns:a16="http://schemas.microsoft.com/office/drawing/2014/main" id="{D5D1030B-0399-4E1F-BC3E-51D4272B823F}"/>
                    </a:ext>
                  </a:extLst>
                </p14:cNvPr>
                <p14:cNvContentPartPr/>
                <p14:nvPr/>
              </p14:nvContentPartPr>
              <p14:xfrm>
                <a:off x="11169373" y="3828072"/>
                <a:ext cx="257040" cy="192600"/>
              </p14:xfrm>
            </p:contentPart>
          </mc:Choice>
          <mc:Fallback>
            <p:pic>
              <p:nvPicPr>
                <p:cNvPr id="142" name="Freihand 141">
                  <a:extLst>
                    <a:ext uri="{FF2B5EF4-FFF2-40B4-BE49-F238E27FC236}">
                      <a16:creationId xmlns:a16="http://schemas.microsoft.com/office/drawing/2014/main" id="{D5D1030B-0399-4E1F-BC3E-51D4272B823F}"/>
                    </a:ext>
                  </a:extLst>
                </p:cNvPr>
                <p:cNvPicPr/>
                <p:nvPr/>
              </p:nvPicPr>
              <p:blipFill>
                <a:blip r:embed="rId253"/>
                <a:stretch>
                  <a:fillRect/>
                </a:stretch>
              </p:blipFill>
              <p:spPr>
                <a:xfrm>
                  <a:off x="11165053" y="3823752"/>
                  <a:ext cx="265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3" name="Freihand 142">
                  <a:extLst>
                    <a:ext uri="{FF2B5EF4-FFF2-40B4-BE49-F238E27FC236}">
                      <a16:creationId xmlns:a16="http://schemas.microsoft.com/office/drawing/2014/main" id="{6517C9F6-1DAE-4E78-906C-C97572064B62}"/>
                    </a:ext>
                  </a:extLst>
                </p14:cNvPr>
                <p14:cNvContentPartPr/>
                <p14:nvPr/>
              </p14:nvContentPartPr>
              <p14:xfrm>
                <a:off x="11275933" y="3704592"/>
                <a:ext cx="25920" cy="5040"/>
              </p14:xfrm>
            </p:contentPart>
          </mc:Choice>
          <mc:Fallback>
            <p:pic>
              <p:nvPicPr>
                <p:cNvPr id="143" name="Freihand 142">
                  <a:extLst>
                    <a:ext uri="{FF2B5EF4-FFF2-40B4-BE49-F238E27FC236}">
                      <a16:creationId xmlns:a16="http://schemas.microsoft.com/office/drawing/2014/main" id="{6517C9F6-1DAE-4E78-906C-C97572064B62}"/>
                    </a:ext>
                  </a:extLst>
                </p:cNvPr>
                <p:cNvPicPr/>
                <p:nvPr/>
              </p:nvPicPr>
              <p:blipFill>
                <a:blip r:embed="rId255"/>
                <a:stretch>
                  <a:fillRect/>
                </a:stretch>
              </p:blipFill>
              <p:spPr>
                <a:xfrm>
                  <a:off x="11271613" y="3700272"/>
                  <a:ext cx="34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4" name="Freihand 143">
                  <a:extLst>
                    <a:ext uri="{FF2B5EF4-FFF2-40B4-BE49-F238E27FC236}">
                      <a16:creationId xmlns:a16="http://schemas.microsoft.com/office/drawing/2014/main" id="{F6CCA12E-2E02-491D-B4AD-99979AF65243}"/>
                    </a:ext>
                  </a:extLst>
                </p14:cNvPr>
                <p14:cNvContentPartPr/>
                <p14:nvPr/>
              </p14:nvContentPartPr>
              <p14:xfrm>
                <a:off x="11466013" y="3603432"/>
                <a:ext cx="20520" cy="328320"/>
              </p14:xfrm>
            </p:contentPart>
          </mc:Choice>
          <mc:Fallback>
            <p:pic>
              <p:nvPicPr>
                <p:cNvPr id="144" name="Freihand 143">
                  <a:extLst>
                    <a:ext uri="{FF2B5EF4-FFF2-40B4-BE49-F238E27FC236}">
                      <a16:creationId xmlns:a16="http://schemas.microsoft.com/office/drawing/2014/main" id="{F6CCA12E-2E02-491D-B4AD-99979AF65243}"/>
                    </a:ext>
                  </a:extLst>
                </p:cNvPr>
                <p:cNvPicPr/>
                <p:nvPr/>
              </p:nvPicPr>
              <p:blipFill>
                <a:blip r:embed="rId257"/>
                <a:stretch>
                  <a:fillRect/>
                </a:stretch>
              </p:blipFill>
              <p:spPr>
                <a:xfrm>
                  <a:off x="11461693" y="3599112"/>
                  <a:ext cx="291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8" name="Freihand 147">
                  <a:extLst>
                    <a:ext uri="{FF2B5EF4-FFF2-40B4-BE49-F238E27FC236}">
                      <a16:creationId xmlns:a16="http://schemas.microsoft.com/office/drawing/2014/main" id="{35FF14D7-0EF8-4C52-A257-C6212CDE7FBA}"/>
                    </a:ext>
                  </a:extLst>
                </p14:cNvPr>
                <p14:cNvContentPartPr/>
                <p14:nvPr/>
              </p14:nvContentPartPr>
              <p14:xfrm>
                <a:off x="6765034" y="1092792"/>
                <a:ext cx="1463400" cy="902880"/>
              </p14:xfrm>
            </p:contentPart>
          </mc:Choice>
          <mc:Fallback>
            <p:pic>
              <p:nvPicPr>
                <p:cNvPr id="148" name="Freihand 147">
                  <a:extLst>
                    <a:ext uri="{FF2B5EF4-FFF2-40B4-BE49-F238E27FC236}">
                      <a16:creationId xmlns:a16="http://schemas.microsoft.com/office/drawing/2014/main" id="{35FF14D7-0EF8-4C52-A257-C6212CDE7FBA}"/>
                    </a:ext>
                  </a:extLst>
                </p:cNvPr>
                <p:cNvPicPr/>
                <p:nvPr/>
              </p:nvPicPr>
              <p:blipFill>
                <a:blip r:embed="rId259"/>
                <a:stretch>
                  <a:fillRect/>
                </a:stretch>
              </p:blipFill>
              <p:spPr>
                <a:xfrm>
                  <a:off x="6760714" y="1088472"/>
                  <a:ext cx="1472040" cy="911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9" name="Freihand 148">
                  <a:extLst>
                    <a:ext uri="{FF2B5EF4-FFF2-40B4-BE49-F238E27FC236}">
                      <a16:creationId xmlns:a16="http://schemas.microsoft.com/office/drawing/2014/main" id="{D7EE6870-1733-41BE-92D7-4AEAB1F61FB7}"/>
                    </a:ext>
                  </a:extLst>
                </p14:cNvPr>
                <p14:cNvContentPartPr/>
                <p14:nvPr/>
              </p14:nvContentPartPr>
              <p14:xfrm>
                <a:off x="7639114" y="1662672"/>
                <a:ext cx="726840" cy="512280"/>
              </p14:xfrm>
            </p:contentPart>
          </mc:Choice>
          <mc:Fallback>
            <p:pic>
              <p:nvPicPr>
                <p:cNvPr id="149" name="Freihand 148">
                  <a:extLst>
                    <a:ext uri="{FF2B5EF4-FFF2-40B4-BE49-F238E27FC236}">
                      <a16:creationId xmlns:a16="http://schemas.microsoft.com/office/drawing/2014/main" id="{D7EE6870-1733-41BE-92D7-4AEAB1F61FB7}"/>
                    </a:ext>
                  </a:extLst>
                </p:cNvPr>
                <p:cNvPicPr/>
                <p:nvPr/>
              </p:nvPicPr>
              <p:blipFill>
                <a:blip r:embed="rId261"/>
                <a:stretch>
                  <a:fillRect/>
                </a:stretch>
              </p:blipFill>
              <p:spPr>
                <a:xfrm>
                  <a:off x="7634794" y="1658352"/>
                  <a:ext cx="73548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1" name="Freihand 150">
                  <a:extLst>
                    <a:ext uri="{FF2B5EF4-FFF2-40B4-BE49-F238E27FC236}">
                      <a16:creationId xmlns:a16="http://schemas.microsoft.com/office/drawing/2014/main" id="{D4B47A42-F4FE-4956-BE1B-9DAEAB62D9AC}"/>
                    </a:ext>
                  </a:extLst>
                </p14:cNvPr>
                <p14:cNvContentPartPr/>
                <p14:nvPr/>
              </p14:nvContentPartPr>
              <p14:xfrm>
                <a:off x="7598794" y="1474392"/>
                <a:ext cx="972720" cy="940680"/>
              </p14:xfrm>
            </p:contentPart>
          </mc:Choice>
          <mc:Fallback>
            <p:pic>
              <p:nvPicPr>
                <p:cNvPr id="151" name="Freihand 150">
                  <a:extLst>
                    <a:ext uri="{FF2B5EF4-FFF2-40B4-BE49-F238E27FC236}">
                      <a16:creationId xmlns:a16="http://schemas.microsoft.com/office/drawing/2014/main" id="{D4B47A42-F4FE-4956-BE1B-9DAEAB62D9AC}"/>
                    </a:ext>
                  </a:extLst>
                </p:cNvPr>
                <p:cNvPicPr/>
                <p:nvPr/>
              </p:nvPicPr>
              <p:blipFill>
                <a:blip r:embed="rId263"/>
                <a:stretch>
                  <a:fillRect/>
                </a:stretch>
              </p:blipFill>
              <p:spPr>
                <a:xfrm>
                  <a:off x="7594474" y="1470072"/>
                  <a:ext cx="981360" cy="94932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3028950" y="1076325"/>
            <a:ext cx="6134100" cy="470535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09AE493-CFE4-42F6-A8F0-80598DE53E6C}"/>
                  </a:ext>
                </a:extLst>
              </p14:cNvPr>
              <p14:cNvContentPartPr/>
              <p14:nvPr/>
            </p14:nvContentPartPr>
            <p14:xfrm>
              <a:off x="4773973" y="2990712"/>
              <a:ext cx="488520" cy="132120"/>
            </p14:xfrm>
          </p:contentPart>
        </mc:Choice>
        <mc:Fallback>
          <p:pic>
            <p:nvPicPr>
              <p:cNvPr id="3" name="Freihand 2">
                <a:extLst>
                  <a:ext uri="{FF2B5EF4-FFF2-40B4-BE49-F238E27FC236}">
                    <a16:creationId xmlns:a16="http://schemas.microsoft.com/office/drawing/2014/main" id="{209AE493-CFE4-42F6-A8F0-80598DE53E6C}"/>
                  </a:ext>
                </a:extLst>
              </p:cNvPr>
              <p:cNvPicPr/>
              <p:nvPr/>
            </p:nvPicPr>
            <p:blipFill>
              <a:blip r:embed="rId5"/>
              <a:stretch>
                <a:fillRect/>
              </a:stretch>
            </p:blipFill>
            <p:spPr>
              <a:xfrm>
                <a:off x="4769653" y="2986392"/>
                <a:ext cx="497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50141812-4A6F-42F6-8E2D-1636A6DC1FC1}"/>
                  </a:ext>
                </a:extLst>
              </p14:cNvPr>
              <p14:cNvContentPartPr/>
              <p14:nvPr/>
            </p14:nvContentPartPr>
            <p14:xfrm>
              <a:off x="6291373" y="1720992"/>
              <a:ext cx="2021040" cy="1388160"/>
            </p14:xfrm>
          </p:contentPart>
        </mc:Choice>
        <mc:Fallback>
          <p:pic>
            <p:nvPicPr>
              <p:cNvPr id="4" name="Freihand 3">
                <a:extLst>
                  <a:ext uri="{FF2B5EF4-FFF2-40B4-BE49-F238E27FC236}">
                    <a16:creationId xmlns:a16="http://schemas.microsoft.com/office/drawing/2014/main" id="{50141812-4A6F-42F6-8E2D-1636A6DC1FC1}"/>
                  </a:ext>
                </a:extLst>
              </p:cNvPr>
              <p:cNvPicPr/>
              <p:nvPr/>
            </p:nvPicPr>
            <p:blipFill>
              <a:blip r:embed="rId7"/>
              <a:stretch>
                <a:fillRect/>
              </a:stretch>
            </p:blipFill>
            <p:spPr>
              <a:xfrm>
                <a:off x="6287053" y="1716672"/>
                <a:ext cx="2029680" cy="1396800"/>
              </a:xfrm>
              <a:prstGeom prst="rect">
                <a:avLst/>
              </a:prstGeom>
            </p:spPr>
          </p:pic>
        </mc:Fallback>
      </mc:AlternateContent>
      <p:grpSp>
        <p:nvGrpSpPr>
          <p:cNvPr id="53" name="Gruppieren 52">
            <a:extLst>
              <a:ext uri="{FF2B5EF4-FFF2-40B4-BE49-F238E27FC236}">
                <a16:creationId xmlns:a16="http://schemas.microsoft.com/office/drawing/2014/main" id="{04C8EA81-1295-413B-9B14-A8A3A9069DBD}"/>
              </a:ext>
            </a:extLst>
          </p:cNvPr>
          <p:cNvGrpSpPr/>
          <p:nvPr/>
        </p:nvGrpSpPr>
        <p:grpSpPr>
          <a:xfrm>
            <a:off x="5809693" y="398352"/>
            <a:ext cx="5590800" cy="2980080"/>
            <a:chOff x="5809693" y="398352"/>
            <a:chExt cx="5590800" cy="298008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B4412C7-C728-4ED6-8CD6-00103763BB63}"/>
                    </a:ext>
                  </a:extLst>
                </p14:cNvPr>
                <p14:cNvContentPartPr/>
                <p14:nvPr/>
              </p14:nvContentPartPr>
              <p14:xfrm>
                <a:off x="6904093" y="1145712"/>
                <a:ext cx="173880" cy="835920"/>
              </p14:xfrm>
            </p:contentPart>
          </mc:Choice>
          <mc:Fallback>
            <p:pic>
              <p:nvPicPr>
                <p:cNvPr id="5" name="Freihand 4">
                  <a:extLst>
                    <a:ext uri="{FF2B5EF4-FFF2-40B4-BE49-F238E27FC236}">
                      <a16:creationId xmlns:a16="http://schemas.microsoft.com/office/drawing/2014/main" id="{BB4412C7-C728-4ED6-8CD6-00103763BB63}"/>
                    </a:ext>
                  </a:extLst>
                </p:cNvPr>
                <p:cNvPicPr/>
                <p:nvPr/>
              </p:nvPicPr>
              <p:blipFill>
                <a:blip r:embed="rId9"/>
                <a:stretch>
                  <a:fillRect/>
                </a:stretch>
              </p:blipFill>
              <p:spPr>
                <a:xfrm>
                  <a:off x="6899773" y="1141392"/>
                  <a:ext cx="182520" cy="84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BDE7243A-D53D-432B-816E-9A255E2AD8B5}"/>
                    </a:ext>
                  </a:extLst>
                </p14:cNvPr>
                <p14:cNvContentPartPr/>
                <p14:nvPr/>
              </p14:nvContentPartPr>
              <p14:xfrm>
                <a:off x="6932173" y="1780752"/>
                <a:ext cx="252000" cy="373680"/>
              </p14:xfrm>
            </p:contentPart>
          </mc:Choice>
          <mc:Fallback>
            <p:pic>
              <p:nvPicPr>
                <p:cNvPr id="8" name="Freihand 7">
                  <a:extLst>
                    <a:ext uri="{FF2B5EF4-FFF2-40B4-BE49-F238E27FC236}">
                      <a16:creationId xmlns:a16="http://schemas.microsoft.com/office/drawing/2014/main" id="{BDE7243A-D53D-432B-816E-9A255E2AD8B5}"/>
                    </a:ext>
                  </a:extLst>
                </p:cNvPr>
                <p:cNvPicPr/>
                <p:nvPr/>
              </p:nvPicPr>
              <p:blipFill>
                <a:blip r:embed="rId11"/>
                <a:stretch>
                  <a:fillRect/>
                </a:stretch>
              </p:blipFill>
              <p:spPr>
                <a:xfrm>
                  <a:off x="6927853" y="1776432"/>
                  <a:ext cx="26064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0048C41C-0EBF-422E-B8F4-A8BFAA70E95C}"/>
                    </a:ext>
                  </a:extLst>
                </p14:cNvPr>
                <p14:cNvContentPartPr/>
                <p14:nvPr/>
              </p14:nvContentPartPr>
              <p14:xfrm>
                <a:off x="6559573" y="822432"/>
                <a:ext cx="230760" cy="124200"/>
              </p14:xfrm>
            </p:contentPart>
          </mc:Choice>
          <mc:Fallback>
            <p:pic>
              <p:nvPicPr>
                <p:cNvPr id="9" name="Freihand 8">
                  <a:extLst>
                    <a:ext uri="{FF2B5EF4-FFF2-40B4-BE49-F238E27FC236}">
                      <a16:creationId xmlns:a16="http://schemas.microsoft.com/office/drawing/2014/main" id="{0048C41C-0EBF-422E-B8F4-A8BFAA70E95C}"/>
                    </a:ext>
                  </a:extLst>
                </p:cNvPr>
                <p:cNvPicPr/>
                <p:nvPr/>
              </p:nvPicPr>
              <p:blipFill>
                <a:blip r:embed="rId13"/>
                <a:stretch>
                  <a:fillRect/>
                </a:stretch>
              </p:blipFill>
              <p:spPr>
                <a:xfrm>
                  <a:off x="6555253" y="818112"/>
                  <a:ext cx="239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D07C6F1D-82CE-45BA-B44D-058D290A9B72}"/>
                    </a:ext>
                  </a:extLst>
                </p14:cNvPr>
                <p14:cNvContentPartPr/>
                <p14:nvPr/>
              </p14:nvContentPartPr>
              <p14:xfrm>
                <a:off x="6791413" y="796872"/>
                <a:ext cx="120600" cy="87840"/>
              </p14:xfrm>
            </p:contentPart>
          </mc:Choice>
          <mc:Fallback>
            <p:pic>
              <p:nvPicPr>
                <p:cNvPr id="10" name="Freihand 9">
                  <a:extLst>
                    <a:ext uri="{FF2B5EF4-FFF2-40B4-BE49-F238E27FC236}">
                      <a16:creationId xmlns:a16="http://schemas.microsoft.com/office/drawing/2014/main" id="{D07C6F1D-82CE-45BA-B44D-058D290A9B72}"/>
                    </a:ext>
                  </a:extLst>
                </p:cNvPr>
                <p:cNvPicPr/>
                <p:nvPr/>
              </p:nvPicPr>
              <p:blipFill>
                <a:blip r:embed="rId15"/>
                <a:stretch>
                  <a:fillRect/>
                </a:stretch>
              </p:blipFill>
              <p:spPr>
                <a:xfrm>
                  <a:off x="6787093" y="792552"/>
                  <a:ext cx="129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6BC4B76B-669C-4348-949A-9BC65B97A227}"/>
                    </a:ext>
                  </a:extLst>
                </p14:cNvPr>
                <p14:cNvContentPartPr/>
                <p14:nvPr/>
              </p14:nvContentPartPr>
              <p14:xfrm>
                <a:off x="6864133" y="748632"/>
                <a:ext cx="102600" cy="121680"/>
              </p14:xfrm>
            </p:contentPart>
          </mc:Choice>
          <mc:Fallback>
            <p:pic>
              <p:nvPicPr>
                <p:cNvPr id="11" name="Freihand 10">
                  <a:extLst>
                    <a:ext uri="{FF2B5EF4-FFF2-40B4-BE49-F238E27FC236}">
                      <a16:creationId xmlns:a16="http://schemas.microsoft.com/office/drawing/2014/main" id="{6BC4B76B-669C-4348-949A-9BC65B97A227}"/>
                    </a:ext>
                  </a:extLst>
                </p:cNvPr>
                <p:cNvPicPr/>
                <p:nvPr/>
              </p:nvPicPr>
              <p:blipFill>
                <a:blip r:embed="rId17"/>
                <a:stretch>
                  <a:fillRect/>
                </a:stretch>
              </p:blipFill>
              <p:spPr>
                <a:xfrm>
                  <a:off x="6859813" y="744312"/>
                  <a:ext cx="111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2669688-6AEF-4700-9C41-1F6D4EAE7330}"/>
                    </a:ext>
                  </a:extLst>
                </p14:cNvPr>
                <p14:cNvContentPartPr/>
                <p14:nvPr/>
              </p14:nvContentPartPr>
              <p14:xfrm>
                <a:off x="6977533" y="730992"/>
                <a:ext cx="60480" cy="129600"/>
              </p14:xfrm>
            </p:contentPart>
          </mc:Choice>
          <mc:Fallback>
            <p:pic>
              <p:nvPicPr>
                <p:cNvPr id="12" name="Freihand 11">
                  <a:extLst>
                    <a:ext uri="{FF2B5EF4-FFF2-40B4-BE49-F238E27FC236}">
                      <a16:creationId xmlns:a16="http://schemas.microsoft.com/office/drawing/2014/main" id="{22669688-6AEF-4700-9C41-1F6D4EAE7330}"/>
                    </a:ext>
                  </a:extLst>
                </p:cNvPr>
                <p:cNvPicPr/>
                <p:nvPr/>
              </p:nvPicPr>
              <p:blipFill>
                <a:blip r:embed="rId19"/>
                <a:stretch>
                  <a:fillRect/>
                </a:stretch>
              </p:blipFill>
              <p:spPr>
                <a:xfrm>
                  <a:off x="6973213" y="726672"/>
                  <a:ext cx="69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6C41E95F-8E47-4076-9E89-73B2B7803571}"/>
                    </a:ext>
                  </a:extLst>
                </p14:cNvPr>
                <p14:cNvContentPartPr/>
                <p14:nvPr/>
              </p14:nvContentPartPr>
              <p14:xfrm>
                <a:off x="7059973" y="679152"/>
                <a:ext cx="32040" cy="140400"/>
              </p14:xfrm>
            </p:contentPart>
          </mc:Choice>
          <mc:Fallback>
            <p:pic>
              <p:nvPicPr>
                <p:cNvPr id="13" name="Freihand 12">
                  <a:extLst>
                    <a:ext uri="{FF2B5EF4-FFF2-40B4-BE49-F238E27FC236}">
                      <a16:creationId xmlns:a16="http://schemas.microsoft.com/office/drawing/2014/main" id="{6C41E95F-8E47-4076-9E89-73B2B7803571}"/>
                    </a:ext>
                  </a:extLst>
                </p:cNvPr>
                <p:cNvPicPr/>
                <p:nvPr/>
              </p:nvPicPr>
              <p:blipFill>
                <a:blip r:embed="rId21"/>
                <a:stretch>
                  <a:fillRect/>
                </a:stretch>
              </p:blipFill>
              <p:spPr>
                <a:xfrm>
                  <a:off x="7055653" y="674832"/>
                  <a:ext cx="40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73D62AA3-9EAD-442C-B47E-B961A80FF078}"/>
                    </a:ext>
                  </a:extLst>
                </p14:cNvPr>
                <p14:cNvContentPartPr/>
                <p14:nvPr/>
              </p14:nvContentPartPr>
              <p14:xfrm>
                <a:off x="7113613" y="691032"/>
                <a:ext cx="192600" cy="116640"/>
              </p14:xfrm>
            </p:contentPart>
          </mc:Choice>
          <mc:Fallback>
            <p:pic>
              <p:nvPicPr>
                <p:cNvPr id="14" name="Freihand 13">
                  <a:extLst>
                    <a:ext uri="{FF2B5EF4-FFF2-40B4-BE49-F238E27FC236}">
                      <a16:creationId xmlns:a16="http://schemas.microsoft.com/office/drawing/2014/main" id="{73D62AA3-9EAD-442C-B47E-B961A80FF078}"/>
                    </a:ext>
                  </a:extLst>
                </p:cNvPr>
                <p:cNvPicPr/>
                <p:nvPr/>
              </p:nvPicPr>
              <p:blipFill>
                <a:blip r:embed="rId23"/>
                <a:stretch>
                  <a:fillRect/>
                </a:stretch>
              </p:blipFill>
              <p:spPr>
                <a:xfrm>
                  <a:off x="7109293" y="686712"/>
                  <a:ext cx="201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78620DE2-4EFE-41A8-BA20-218BE1C3A477}"/>
                    </a:ext>
                  </a:extLst>
                </p14:cNvPr>
                <p14:cNvContentPartPr/>
                <p14:nvPr/>
              </p14:nvContentPartPr>
              <p14:xfrm>
                <a:off x="7516813" y="630552"/>
                <a:ext cx="192960" cy="146520"/>
              </p14:xfrm>
            </p:contentPart>
          </mc:Choice>
          <mc:Fallback>
            <p:pic>
              <p:nvPicPr>
                <p:cNvPr id="15" name="Freihand 14">
                  <a:extLst>
                    <a:ext uri="{FF2B5EF4-FFF2-40B4-BE49-F238E27FC236}">
                      <a16:creationId xmlns:a16="http://schemas.microsoft.com/office/drawing/2014/main" id="{78620DE2-4EFE-41A8-BA20-218BE1C3A477}"/>
                    </a:ext>
                  </a:extLst>
                </p:cNvPr>
                <p:cNvPicPr/>
                <p:nvPr/>
              </p:nvPicPr>
              <p:blipFill>
                <a:blip r:embed="rId25"/>
                <a:stretch>
                  <a:fillRect/>
                </a:stretch>
              </p:blipFill>
              <p:spPr>
                <a:xfrm>
                  <a:off x="7512493" y="626232"/>
                  <a:ext cx="201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C33FF81E-EFD0-417D-9EDD-F95D39B82814}"/>
                    </a:ext>
                  </a:extLst>
                </p14:cNvPr>
                <p14:cNvContentPartPr/>
                <p14:nvPr/>
              </p14:nvContentPartPr>
              <p14:xfrm>
                <a:off x="7721653" y="648912"/>
                <a:ext cx="89280" cy="89640"/>
              </p14:xfrm>
            </p:contentPart>
          </mc:Choice>
          <mc:Fallback>
            <p:pic>
              <p:nvPicPr>
                <p:cNvPr id="16" name="Freihand 15">
                  <a:extLst>
                    <a:ext uri="{FF2B5EF4-FFF2-40B4-BE49-F238E27FC236}">
                      <a16:creationId xmlns:a16="http://schemas.microsoft.com/office/drawing/2014/main" id="{C33FF81E-EFD0-417D-9EDD-F95D39B82814}"/>
                    </a:ext>
                  </a:extLst>
                </p:cNvPr>
                <p:cNvPicPr/>
                <p:nvPr/>
              </p:nvPicPr>
              <p:blipFill>
                <a:blip r:embed="rId27"/>
                <a:stretch>
                  <a:fillRect/>
                </a:stretch>
              </p:blipFill>
              <p:spPr>
                <a:xfrm>
                  <a:off x="7717333" y="644592"/>
                  <a:ext cx="97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CAD02F7B-C44A-425B-93CD-0AC305672129}"/>
                    </a:ext>
                  </a:extLst>
                </p14:cNvPr>
                <p14:cNvContentPartPr/>
                <p14:nvPr/>
              </p14:nvContentPartPr>
              <p14:xfrm>
                <a:off x="7862773" y="534072"/>
                <a:ext cx="348120" cy="204840"/>
              </p14:xfrm>
            </p:contentPart>
          </mc:Choice>
          <mc:Fallback>
            <p:pic>
              <p:nvPicPr>
                <p:cNvPr id="18" name="Freihand 17">
                  <a:extLst>
                    <a:ext uri="{FF2B5EF4-FFF2-40B4-BE49-F238E27FC236}">
                      <a16:creationId xmlns:a16="http://schemas.microsoft.com/office/drawing/2014/main" id="{CAD02F7B-C44A-425B-93CD-0AC305672129}"/>
                    </a:ext>
                  </a:extLst>
                </p:cNvPr>
                <p:cNvPicPr/>
                <p:nvPr/>
              </p:nvPicPr>
              <p:blipFill>
                <a:blip r:embed="rId29"/>
                <a:stretch>
                  <a:fillRect/>
                </a:stretch>
              </p:blipFill>
              <p:spPr>
                <a:xfrm>
                  <a:off x="7858453" y="529752"/>
                  <a:ext cx="356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7A7DBD5A-E472-49AD-9906-956150B23AED}"/>
                    </a:ext>
                  </a:extLst>
                </p14:cNvPr>
                <p14:cNvContentPartPr/>
                <p14:nvPr/>
              </p14:nvContentPartPr>
              <p14:xfrm>
                <a:off x="8118733" y="577992"/>
                <a:ext cx="12960" cy="2880"/>
              </p14:xfrm>
            </p:contentPart>
          </mc:Choice>
          <mc:Fallback>
            <p:pic>
              <p:nvPicPr>
                <p:cNvPr id="19" name="Freihand 18">
                  <a:extLst>
                    <a:ext uri="{FF2B5EF4-FFF2-40B4-BE49-F238E27FC236}">
                      <a16:creationId xmlns:a16="http://schemas.microsoft.com/office/drawing/2014/main" id="{7A7DBD5A-E472-49AD-9906-956150B23AED}"/>
                    </a:ext>
                  </a:extLst>
                </p:cNvPr>
                <p:cNvPicPr/>
                <p:nvPr/>
              </p:nvPicPr>
              <p:blipFill>
                <a:blip r:embed="rId31"/>
                <a:stretch>
                  <a:fillRect/>
                </a:stretch>
              </p:blipFill>
              <p:spPr>
                <a:xfrm>
                  <a:off x="8114413" y="573672"/>
                  <a:ext cx="21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65C956C2-674F-4419-8A22-9FECF1FC3B9D}"/>
                    </a:ext>
                  </a:extLst>
                </p14:cNvPr>
                <p14:cNvContentPartPr/>
                <p14:nvPr/>
              </p14:nvContentPartPr>
              <p14:xfrm>
                <a:off x="8268493" y="601752"/>
                <a:ext cx="198000" cy="150120"/>
              </p14:xfrm>
            </p:contentPart>
          </mc:Choice>
          <mc:Fallback>
            <p:pic>
              <p:nvPicPr>
                <p:cNvPr id="20" name="Freihand 19">
                  <a:extLst>
                    <a:ext uri="{FF2B5EF4-FFF2-40B4-BE49-F238E27FC236}">
                      <a16:creationId xmlns:a16="http://schemas.microsoft.com/office/drawing/2014/main" id="{65C956C2-674F-4419-8A22-9FECF1FC3B9D}"/>
                    </a:ext>
                  </a:extLst>
                </p:cNvPr>
                <p:cNvPicPr/>
                <p:nvPr/>
              </p:nvPicPr>
              <p:blipFill>
                <a:blip r:embed="rId33"/>
                <a:stretch>
                  <a:fillRect/>
                </a:stretch>
              </p:blipFill>
              <p:spPr>
                <a:xfrm>
                  <a:off x="8264173" y="597432"/>
                  <a:ext cx="206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5022C484-CC4E-4903-864E-B62805973149}"/>
                    </a:ext>
                  </a:extLst>
                </p14:cNvPr>
                <p14:cNvContentPartPr/>
                <p14:nvPr/>
              </p14:nvContentPartPr>
              <p14:xfrm>
                <a:off x="7412053" y="921792"/>
                <a:ext cx="270000" cy="158400"/>
              </p14:xfrm>
            </p:contentPart>
          </mc:Choice>
          <mc:Fallback>
            <p:pic>
              <p:nvPicPr>
                <p:cNvPr id="21" name="Freihand 20">
                  <a:extLst>
                    <a:ext uri="{FF2B5EF4-FFF2-40B4-BE49-F238E27FC236}">
                      <a16:creationId xmlns:a16="http://schemas.microsoft.com/office/drawing/2014/main" id="{5022C484-CC4E-4903-864E-B62805973149}"/>
                    </a:ext>
                  </a:extLst>
                </p:cNvPr>
                <p:cNvPicPr/>
                <p:nvPr/>
              </p:nvPicPr>
              <p:blipFill>
                <a:blip r:embed="rId35"/>
                <a:stretch>
                  <a:fillRect/>
                </a:stretch>
              </p:blipFill>
              <p:spPr>
                <a:xfrm>
                  <a:off x="7407733" y="917472"/>
                  <a:ext cx="278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22BF588B-7B8E-498B-8324-D7E79A1978AB}"/>
                    </a:ext>
                  </a:extLst>
                </p14:cNvPr>
                <p14:cNvContentPartPr/>
                <p14:nvPr/>
              </p14:nvContentPartPr>
              <p14:xfrm>
                <a:off x="7867093" y="988752"/>
                <a:ext cx="360" cy="360"/>
              </p14:xfrm>
            </p:contentPart>
          </mc:Choice>
          <mc:Fallback>
            <p:pic>
              <p:nvPicPr>
                <p:cNvPr id="22" name="Freihand 21">
                  <a:extLst>
                    <a:ext uri="{FF2B5EF4-FFF2-40B4-BE49-F238E27FC236}">
                      <a16:creationId xmlns:a16="http://schemas.microsoft.com/office/drawing/2014/main" id="{22BF588B-7B8E-498B-8324-D7E79A1978AB}"/>
                    </a:ext>
                  </a:extLst>
                </p:cNvPr>
                <p:cNvPicPr/>
                <p:nvPr/>
              </p:nvPicPr>
              <p:blipFill>
                <a:blip r:embed="rId37"/>
                <a:stretch>
                  <a:fillRect/>
                </a:stretch>
              </p:blipFill>
              <p:spPr>
                <a:xfrm>
                  <a:off x="7862773" y="984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4BB426E4-0756-4E14-9E41-6DE6C6A5AE10}"/>
                    </a:ext>
                  </a:extLst>
                </p14:cNvPr>
                <p14:cNvContentPartPr/>
                <p14:nvPr/>
              </p14:nvContentPartPr>
              <p14:xfrm>
                <a:off x="7782133" y="865632"/>
                <a:ext cx="155160" cy="179280"/>
              </p14:xfrm>
            </p:contentPart>
          </mc:Choice>
          <mc:Fallback>
            <p:pic>
              <p:nvPicPr>
                <p:cNvPr id="23" name="Freihand 22">
                  <a:extLst>
                    <a:ext uri="{FF2B5EF4-FFF2-40B4-BE49-F238E27FC236}">
                      <a16:creationId xmlns:a16="http://schemas.microsoft.com/office/drawing/2014/main" id="{4BB426E4-0756-4E14-9E41-6DE6C6A5AE10}"/>
                    </a:ext>
                  </a:extLst>
                </p:cNvPr>
                <p:cNvPicPr/>
                <p:nvPr/>
              </p:nvPicPr>
              <p:blipFill>
                <a:blip r:embed="rId39"/>
                <a:stretch>
                  <a:fillRect/>
                </a:stretch>
              </p:blipFill>
              <p:spPr>
                <a:xfrm>
                  <a:off x="7777813" y="861312"/>
                  <a:ext cx="163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0500D591-8C60-4398-B2A9-126139375EAA}"/>
                    </a:ext>
                  </a:extLst>
                </p14:cNvPr>
                <p14:cNvContentPartPr/>
                <p14:nvPr/>
              </p14:nvContentPartPr>
              <p14:xfrm>
                <a:off x="7976893" y="800832"/>
                <a:ext cx="152280" cy="170640"/>
              </p14:xfrm>
            </p:contentPart>
          </mc:Choice>
          <mc:Fallback>
            <p:pic>
              <p:nvPicPr>
                <p:cNvPr id="24" name="Freihand 23">
                  <a:extLst>
                    <a:ext uri="{FF2B5EF4-FFF2-40B4-BE49-F238E27FC236}">
                      <a16:creationId xmlns:a16="http://schemas.microsoft.com/office/drawing/2014/main" id="{0500D591-8C60-4398-B2A9-126139375EAA}"/>
                    </a:ext>
                  </a:extLst>
                </p:cNvPr>
                <p:cNvPicPr/>
                <p:nvPr/>
              </p:nvPicPr>
              <p:blipFill>
                <a:blip r:embed="rId41"/>
                <a:stretch>
                  <a:fillRect/>
                </a:stretch>
              </p:blipFill>
              <p:spPr>
                <a:xfrm>
                  <a:off x="7972573" y="796512"/>
                  <a:ext cx="160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C0701E2E-2FA5-4F4F-91FF-7D2333280E5B}"/>
                    </a:ext>
                  </a:extLst>
                </p14:cNvPr>
                <p14:cNvContentPartPr/>
                <p14:nvPr/>
              </p14:nvContentPartPr>
              <p14:xfrm>
                <a:off x="8114773" y="778872"/>
                <a:ext cx="590040" cy="204840"/>
              </p14:xfrm>
            </p:contentPart>
          </mc:Choice>
          <mc:Fallback>
            <p:pic>
              <p:nvPicPr>
                <p:cNvPr id="25" name="Freihand 24">
                  <a:extLst>
                    <a:ext uri="{FF2B5EF4-FFF2-40B4-BE49-F238E27FC236}">
                      <a16:creationId xmlns:a16="http://schemas.microsoft.com/office/drawing/2014/main" id="{C0701E2E-2FA5-4F4F-91FF-7D2333280E5B}"/>
                    </a:ext>
                  </a:extLst>
                </p:cNvPr>
                <p:cNvPicPr/>
                <p:nvPr/>
              </p:nvPicPr>
              <p:blipFill>
                <a:blip r:embed="rId43"/>
                <a:stretch>
                  <a:fillRect/>
                </a:stretch>
              </p:blipFill>
              <p:spPr>
                <a:xfrm>
                  <a:off x="8110453" y="774552"/>
                  <a:ext cx="598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23BFBCE0-F294-4C5D-A774-8346417D609C}"/>
                    </a:ext>
                  </a:extLst>
                </p14:cNvPr>
                <p14:cNvContentPartPr/>
                <p14:nvPr/>
              </p14:nvContentPartPr>
              <p14:xfrm>
                <a:off x="8868253" y="815232"/>
                <a:ext cx="119520" cy="6120"/>
              </p14:xfrm>
            </p:contentPart>
          </mc:Choice>
          <mc:Fallback>
            <p:pic>
              <p:nvPicPr>
                <p:cNvPr id="27" name="Freihand 26">
                  <a:extLst>
                    <a:ext uri="{FF2B5EF4-FFF2-40B4-BE49-F238E27FC236}">
                      <a16:creationId xmlns:a16="http://schemas.microsoft.com/office/drawing/2014/main" id="{23BFBCE0-F294-4C5D-A774-8346417D609C}"/>
                    </a:ext>
                  </a:extLst>
                </p:cNvPr>
                <p:cNvPicPr/>
                <p:nvPr/>
              </p:nvPicPr>
              <p:blipFill>
                <a:blip r:embed="rId45"/>
                <a:stretch>
                  <a:fillRect/>
                </a:stretch>
              </p:blipFill>
              <p:spPr>
                <a:xfrm>
                  <a:off x="8863933" y="810912"/>
                  <a:ext cx="128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F303536F-5A21-4CFB-9068-93E95A88A897}"/>
                    </a:ext>
                  </a:extLst>
                </p14:cNvPr>
                <p14:cNvContentPartPr/>
                <p14:nvPr/>
              </p14:nvContentPartPr>
              <p14:xfrm>
                <a:off x="9021253" y="756552"/>
                <a:ext cx="91800" cy="112320"/>
              </p14:xfrm>
            </p:contentPart>
          </mc:Choice>
          <mc:Fallback>
            <p:pic>
              <p:nvPicPr>
                <p:cNvPr id="28" name="Freihand 27">
                  <a:extLst>
                    <a:ext uri="{FF2B5EF4-FFF2-40B4-BE49-F238E27FC236}">
                      <a16:creationId xmlns:a16="http://schemas.microsoft.com/office/drawing/2014/main" id="{F303536F-5A21-4CFB-9068-93E95A88A897}"/>
                    </a:ext>
                  </a:extLst>
                </p:cNvPr>
                <p:cNvPicPr/>
                <p:nvPr/>
              </p:nvPicPr>
              <p:blipFill>
                <a:blip r:embed="rId47"/>
                <a:stretch>
                  <a:fillRect/>
                </a:stretch>
              </p:blipFill>
              <p:spPr>
                <a:xfrm>
                  <a:off x="9016933" y="752232"/>
                  <a:ext cx="100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835214D4-A519-4186-AB91-373EE521A9E8}"/>
                    </a:ext>
                  </a:extLst>
                </p14:cNvPr>
                <p14:cNvContentPartPr/>
                <p14:nvPr/>
              </p14:nvContentPartPr>
              <p14:xfrm>
                <a:off x="9264973" y="699672"/>
                <a:ext cx="115200" cy="119160"/>
              </p14:xfrm>
            </p:contentPart>
          </mc:Choice>
          <mc:Fallback>
            <p:pic>
              <p:nvPicPr>
                <p:cNvPr id="29" name="Freihand 28">
                  <a:extLst>
                    <a:ext uri="{FF2B5EF4-FFF2-40B4-BE49-F238E27FC236}">
                      <a16:creationId xmlns:a16="http://schemas.microsoft.com/office/drawing/2014/main" id="{835214D4-A519-4186-AB91-373EE521A9E8}"/>
                    </a:ext>
                  </a:extLst>
                </p:cNvPr>
                <p:cNvPicPr/>
                <p:nvPr/>
              </p:nvPicPr>
              <p:blipFill>
                <a:blip r:embed="rId49"/>
                <a:stretch>
                  <a:fillRect/>
                </a:stretch>
              </p:blipFill>
              <p:spPr>
                <a:xfrm>
                  <a:off x="9260653" y="695352"/>
                  <a:ext cx="123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ABE1C82E-FBF2-4F69-9EBA-2A63A0A0DC58}"/>
                    </a:ext>
                  </a:extLst>
                </p14:cNvPr>
                <p14:cNvContentPartPr/>
                <p14:nvPr/>
              </p14:nvContentPartPr>
              <p14:xfrm>
                <a:off x="9356413" y="754752"/>
                <a:ext cx="171360" cy="55800"/>
              </p14:xfrm>
            </p:contentPart>
          </mc:Choice>
          <mc:Fallback>
            <p:pic>
              <p:nvPicPr>
                <p:cNvPr id="30" name="Freihand 29">
                  <a:extLst>
                    <a:ext uri="{FF2B5EF4-FFF2-40B4-BE49-F238E27FC236}">
                      <a16:creationId xmlns:a16="http://schemas.microsoft.com/office/drawing/2014/main" id="{ABE1C82E-FBF2-4F69-9EBA-2A63A0A0DC58}"/>
                    </a:ext>
                  </a:extLst>
                </p:cNvPr>
                <p:cNvPicPr/>
                <p:nvPr/>
              </p:nvPicPr>
              <p:blipFill>
                <a:blip r:embed="rId51"/>
                <a:stretch>
                  <a:fillRect/>
                </a:stretch>
              </p:blipFill>
              <p:spPr>
                <a:xfrm>
                  <a:off x="9352093" y="750432"/>
                  <a:ext cx="180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E1E8D358-8194-4074-BBC7-DDA78BD5F912}"/>
                    </a:ext>
                  </a:extLst>
                </p14:cNvPr>
                <p14:cNvContentPartPr/>
                <p14:nvPr/>
              </p14:nvContentPartPr>
              <p14:xfrm>
                <a:off x="9579253" y="668712"/>
                <a:ext cx="217080" cy="128880"/>
              </p14:xfrm>
            </p:contentPart>
          </mc:Choice>
          <mc:Fallback>
            <p:pic>
              <p:nvPicPr>
                <p:cNvPr id="31" name="Freihand 30">
                  <a:extLst>
                    <a:ext uri="{FF2B5EF4-FFF2-40B4-BE49-F238E27FC236}">
                      <a16:creationId xmlns:a16="http://schemas.microsoft.com/office/drawing/2014/main" id="{E1E8D358-8194-4074-BBC7-DDA78BD5F912}"/>
                    </a:ext>
                  </a:extLst>
                </p:cNvPr>
                <p:cNvPicPr/>
                <p:nvPr/>
              </p:nvPicPr>
              <p:blipFill>
                <a:blip r:embed="rId53"/>
                <a:stretch>
                  <a:fillRect/>
                </a:stretch>
              </p:blipFill>
              <p:spPr>
                <a:xfrm>
                  <a:off x="9574933" y="664392"/>
                  <a:ext cx="225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76095A74-67A7-4D25-98BC-44AC4476BAA1}"/>
                    </a:ext>
                  </a:extLst>
                </p14:cNvPr>
                <p14:cNvContentPartPr/>
                <p14:nvPr/>
              </p14:nvContentPartPr>
              <p14:xfrm>
                <a:off x="9832333" y="616512"/>
                <a:ext cx="234360" cy="150840"/>
              </p14:xfrm>
            </p:contentPart>
          </mc:Choice>
          <mc:Fallback>
            <p:pic>
              <p:nvPicPr>
                <p:cNvPr id="32" name="Freihand 31">
                  <a:extLst>
                    <a:ext uri="{FF2B5EF4-FFF2-40B4-BE49-F238E27FC236}">
                      <a16:creationId xmlns:a16="http://schemas.microsoft.com/office/drawing/2014/main" id="{76095A74-67A7-4D25-98BC-44AC4476BAA1}"/>
                    </a:ext>
                  </a:extLst>
                </p:cNvPr>
                <p:cNvPicPr/>
                <p:nvPr/>
              </p:nvPicPr>
              <p:blipFill>
                <a:blip r:embed="rId55"/>
                <a:stretch>
                  <a:fillRect/>
                </a:stretch>
              </p:blipFill>
              <p:spPr>
                <a:xfrm>
                  <a:off x="9828013" y="612192"/>
                  <a:ext cx="243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5F84666B-FFD3-4DE3-AD81-6C14F6A2881A}"/>
                    </a:ext>
                  </a:extLst>
                </p14:cNvPr>
                <p14:cNvContentPartPr/>
                <p14:nvPr/>
              </p14:nvContentPartPr>
              <p14:xfrm>
                <a:off x="10062013" y="663312"/>
                <a:ext cx="83880" cy="65160"/>
              </p14:xfrm>
            </p:contentPart>
          </mc:Choice>
          <mc:Fallback>
            <p:pic>
              <p:nvPicPr>
                <p:cNvPr id="33" name="Freihand 32">
                  <a:extLst>
                    <a:ext uri="{FF2B5EF4-FFF2-40B4-BE49-F238E27FC236}">
                      <a16:creationId xmlns:a16="http://schemas.microsoft.com/office/drawing/2014/main" id="{5F84666B-FFD3-4DE3-AD81-6C14F6A2881A}"/>
                    </a:ext>
                  </a:extLst>
                </p:cNvPr>
                <p:cNvPicPr/>
                <p:nvPr/>
              </p:nvPicPr>
              <p:blipFill>
                <a:blip r:embed="rId57"/>
                <a:stretch>
                  <a:fillRect/>
                </a:stretch>
              </p:blipFill>
              <p:spPr>
                <a:xfrm>
                  <a:off x="10057693" y="658992"/>
                  <a:ext cx="92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2378A89B-AD0C-45B7-A18C-555A5ABB9539}"/>
                    </a:ext>
                  </a:extLst>
                </p14:cNvPr>
                <p14:cNvContentPartPr/>
                <p14:nvPr/>
              </p14:nvContentPartPr>
              <p14:xfrm>
                <a:off x="10169293" y="576552"/>
                <a:ext cx="172440" cy="159840"/>
              </p14:xfrm>
            </p:contentPart>
          </mc:Choice>
          <mc:Fallback>
            <p:pic>
              <p:nvPicPr>
                <p:cNvPr id="35" name="Freihand 34">
                  <a:extLst>
                    <a:ext uri="{FF2B5EF4-FFF2-40B4-BE49-F238E27FC236}">
                      <a16:creationId xmlns:a16="http://schemas.microsoft.com/office/drawing/2014/main" id="{2378A89B-AD0C-45B7-A18C-555A5ABB9539}"/>
                    </a:ext>
                  </a:extLst>
                </p:cNvPr>
                <p:cNvPicPr/>
                <p:nvPr/>
              </p:nvPicPr>
              <p:blipFill>
                <a:blip r:embed="rId59"/>
                <a:stretch>
                  <a:fillRect/>
                </a:stretch>
              </p:blipFill>
              <p:spPr>
                <a:xfrm>
                  <a:off x="10164973" y="572232"/>
                  <a:ext cx="181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8FF17232-41A9-44AC-943E-AD38B71AF322}"/>
                    </a:ext>
                  </a:extLst>
                </p14:cNvPr>
                <p14:cNvContentPartPr/>
                <p14:nvPr/>
              </p14:nvContentPartPr>
              <p14:xfrm>
                <a:off x="10377013" y="626952"/>
                <a:ext cx="65880" cy="79560"/>
              </p14:xfrm>
            </p:contentPart>
          </mc:Choice>
          <mc:Fallback>
            <p:pic>
              <p:nvPicPr>
                <p:cNvPr id="36" name="Freihand 35">
                  <a:extLst>
                    <a:ext uri="{FF2B5EF4-FFF2-40B4-BE49-F238E27FC236}">
                      <a16:creationId xmlns:a16="http://schemas.microsoft.com/office/drawing/2014/main" id="{8FF17232-41A9-44AC-943E-AD38B71AF322}"/>
                    </a:ext>
                  </a:extLst>
                </p:cNvPr>
                <p:cNvPicPr/>
                <p:nvPr/>
              </p:nvPicPr>
              <p:blipFill>
                <a:blip r:embed="rId61"/>
                <a:stretch>
                  <a:fillRect/>
                </a:stretch>
              </p:blipFill>
              <p:spPr>
                <a:xfrm>
                  <a:off x="10372693" y="622632"/>
                  <a:ext cx="74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BC960EFD-7480-4E79-8BF8-E4A3027C827F}"/>
                    </a:ext>
                  </a:extLst>
                </p14:cNvPr>
                <p14:cNvContentPartPr/>
                <p14:nvPr/>
              </p14:nvContentPartPr>
              <p14:xfrm>
                <a:off x="10447573" y="629832"/>
                <a:ext cx="308880" cy="56520"/>
              </p14:xfrm>
            </p:contentPart>
          </mc:Choice>
          <mc:Fallback>
            <p:pic>
              <p:nvPicPr>
                <p:cNvPr id="37" name="Freihand 36">
                  <a:extLst>
                    <a:ext uri="{FF2B5EF4-FFF2-40B4-BE49-F238E27FC236}">
                      <a16:creationId xmlns:a16="http://schemas.microsoft.com/office/drawing/2014/main" id="{BC960EFD-7480-4E79-8BF8-E4A3027C827F}"/>
                    </a:ext>
                  </a:extLst>
                </p:cNvPr>
                <p:cNvPicPr/>
                <p:nvPr/>
              </p:nvPicPr>
              <p:blipFill>
                <a:blip r:embed="rId63"/>
                <a:stretch>
                  <a:fillRect/>
                </a:stretch>
              </p:blipFill>
              <p:spPr>
                <a:xfrm>
                  <a:off x="10443253" y="625512"/>
                  <a:ext cx="317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98ACEE7C-0D62-4579-91C5-8583BD5BD62A}"/>
                    </a:ext>
                  </a:extLst>
                </p14:cNvPr>
                <p14:cNvContentPartPr/>
                <p14:nvPr/>
              </p14:nvContentPartPr>
              <p14:xfrm>
                <a:off x="10714693" y="541272"/>
                <a:ext cx="360" cy="360"/>
              </p14:xfrm>
            </p:contentPart>
          </mc:Choice>
          <mc:Fallback>
            <p:pic>
              <p:nvPicPr>
                <p:cNvPr id="38" name="Freihand 37">
                  <a:extLst>
                    <a:ext uri="{FF2B5EF4-FFF2-40B4-BE49-F238E27FC236}">
                      <a16:creationId xmlns:a16="http://schemas.microsoft.com/office/drawing/2014/main" id="{98ACEE7C-0D62-4579-91C5-8583BD5BD62A}"/>
                    </a:ext>
                  </a:extLst>
                </p:cNvPr>
                <p:cNvPicPr/>
                <p:nvPr/>
              </p:nvPicPr>
              <p:blipFill>
                <a:blip r:embed="rId37"/>
                <a:stretch>
                  <a:fillRect/>
                </a:stretch>
              </p:blipFill>
              <p:spPr>
                <a:xfrm>
                  <a:off x="10710373" y="536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CD9E3DB3-F240-4DE7-AF20-E1376A27B25E}"/>
                    </a:ext>
                  </a:extLst>
                </p14:cNvPr>
                <p14:cNvContentPartPr/>
                <p14:nvPr/>
              </p14:nvContentPartPr>
              <p14:xfrm>
                <a:off x="10328773" y="812712"/>
                <a:ext cx="157680" cy="293400"/>
              </p14:xfrm>
            </p:contentPart>
          </mc:Choice>
          <mc:Fallback>
            <p:pic>
              <p:nvPicPr>
                <p:cNvPr id="39" name="Freihand 38">
                  <a:extLst>
                    <a:ext uri="{FF2B5EF4-FFF2-40B4-BE49-F238E27FC236}">
                      <a16:creationId xmlns:a16="http://schemas.microsoft.com/office/drawing/2014/main" id="{CD9E3DB3-F240-4DE7-AF20-E1376A27B25E}"/>
                    </a:ext>
                  </a:extLst>
                </p:cNvPr>
                <p:cNvPicPr/>
                <p:nvPr/>
              </p:nvPicPr>
              <p:blipFill>
                <a:blip r:embed="rId66"/>
                <a:stretch>
                  <a:fillRect/>
                </a:stretch>
              </p:blipFill>
              <p:spPr>
                <a:xfrm>
                  <a:off x="10324453" y="808392"/>
                  <a:ext cx="1663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28DDAB57-FAE8-4C3C-8735-314F66F1BAA6}"/>
                    </a:ext>
                  </a:extLst>
                </p14:cNvPr>
                <p14:cNvContentPartPr/>
                <p14:nvPr/>
              </p14:nvContentPartPr>
              <p14:xfrm>
                <a:off x="10311853" y="1034832"/>
                <a:ext cx="219960" cy="194040"/>
              </p14:xfrm>
            </p:contentPart>
          </mc:Choice>
          <mc:Fallback>
            <p:pic>
              <p:nvPicPr>
                <p:cNvPr id="40" name="Freihand 39">
                  <a:extLst>
                    <a:ext uri="{FF2B5EF4-FFF2-40B4-BE49-F238E27FC236}">
                      <a16:creationId xmlns:a16="http://schemas.microsoft.com/office/drawing/2014/main" id="{28DDAB57-FAE8-4C3C-8735-314F66F1BAA6}"/>
                    </a:ext>
                  </a:extLst>
                </p:cNvPr>
                <p:cNvPicPr/>
                <p:nvPr/>
              </p:nvPicPr>
              <p:blipFill>
                <a:blip r:embed="rId68"/>
                <a:stretch>
                  <a:fillRect/>
                </a:stretch>
              </p:blipFill>
              <p:spPr>
                <a:xfrm>
                  <a:off x="10307533" y="1030512"/>
                  <a:ext cx="228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A4C96971-2F35-4E0F-BE31-1DF5AE98D633}"/>
                    </a:ext>
                  </a:extLst>
                </p14:cNvPr>
                <p14:cNvContentPartPr/>
                <p14:nvPr/>
              </p14:nvContentPartPr>
              <p14:xfrm>
                <a:off x="10245613" y="1404192"/>
                <a:ext cx="34200" cy="160920"/>
              </p14:xfrm>
            </p:contentPart>
          </mc:Choice>
          <mc:Fallback>
            <p:pic>
              <p:nvPicPr>
                <p:cNvPr id="41" name="Freihand 40">
                  <a:extLst>
                    <a:ext uri="{FF2B5EF4-FFF2-40B4-BE49-F238E27FC236}">
                      <a16:creationId xmlns:a16="http://schemas.microsoft.com/office/drawing/2014/main" id="{A4C96971-2F35-4E0F-BE31-1DF5AE98D633}"/>
                    </a:ext>
                  </a:extLst>
                </p:cNvPr>
                <p:cNvPicPr/>
                <p:nvPr/>
              </p:nvPicPr>
              <p:blipFill>
                <a:blip r:embed="rId70"/>
                <a:stretch>
                  <a:fillRect/>
                </a:stretch>
              </p:blipFill>
              <p:spPr>
                <a:xfrm>
                  <a:off x="10241293" y="1399872"/>
                  <a:ext cx="42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CB0D07D9-C67F-419F-ABD9-846B696988CB}"/>
                    </a:ext>
                  </a:extLst>
                </p14:cNvPr>
                <p14:cNvContentPartPr/>
                <p14:nvPr/>
              </p14:nvContentPartPr>
              <p14:xfrm>
                <a:off x="10179733" y="1521552"/>
                <a:ext cx="208800" cy="66240"/>
              </p14:xfrm>
            </p:contentPart>
          </mc:Choice>
          <mc:Fallback>
            <p:pic>
              <p:nvPicPr>
                <p:cNvPr id="42" name="Freihand 41">
                  <a:extLst>
                    <a:ext uri="{FF2B5EF4-FFF2-40B4-BE49-F238E27FC236}">
                      <a16:creationId xmlns:a16="http://schemas.microsoft.com/office/drawing/2014/main" id="{CB0D07D9-C67F-419F-ABD9-846B696988CB}"/>
                    </a:ext>
                  </a:extLst>
                </p:cNvPr>
                <p:cNvPicPr/>
                <p:nvPr/>
              </p:nvPicPr>
              <p:blipFill>
                <a:blip r:embed="rId72"/>
                <a:stretch>
                  <a:fillRect/>
                </a:stretch>
              </p:blipFill>
              <p:spPr>
                <a:xfrm>
                  <a:off x="10175413" y="1517232"/>
                  <a:ext cx="217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4EF5AE81-8705-4E13-B912-F1F4A0007149}"/>
                    </a:ext>
                  </a:extLst>
                </p14:cNvPr>
                <p14:cNvContentPartPr/>
                <p14:nvPr/>
              </p14:nvContentPartPr>
              <p14:xfrm>
                <a:off x="10124653" y="1373232"/>
                <a:ext cx="115200" cy="69480"/>
              </p14:xfrm>
            </p:contentPart>
          </mc:Choice>
          <mc:Fallback>
            <p:pic>
              <p:nvPicPr>
                <p:cNvPr id="43" name="Freihand 42">
                  <a:extLst>
                    <a:ext uri="{FF2B5EF4-FFF2-40B4-BE49-F238E27FC236}">
                      <a16:creationId xmlns:a16="http://schemas.microsoft.com/office/drawing/2014/main" id="{4EF5AE81-8705-4E13-B912-F1F4A0007149}"/>
                    </a:ext>
                  </a:extLst>
                </p:cNvPr>
                <p:cNvPicPr/>
                <p:nvPr/>
              </p:nvPicPr>
              <p:blipFill>
                <a:blip r:embed="rId74"/>
                <a:stretch>
                  <a:fillRect/>
                </a:stretch>
              </p:blipFill>
              <p:spPr>
                <a:xfrm>
                  <a:off x="10120333" y="1368912"/>
                  <a:ext cx="123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A3F3708A-C7EA-4AB0-9DB6-68508D42C119}"/>
                    </a:ext>
                  </a:extLst>
                </p14:cNvPr>
                <p14:cNvContentPartPr/>
                <p14:nvPr/>
              </p14:nvContentPartPr>
              <p14:xfrm>
                <a:off x="10340293" y="1452792"/>
                <a:ext cx="135360" cy="83880"/>
              </p14:xfrm>
            </p:contentPart>
          </mc:Choice>
          <mc:Fallback>
            <p:pic>
              <p:nvPicPr>
                <p:cNvPr id="44" name="Freihand 43">
                  <a:extLst>
                    <a:ext uri="{FF2B5EF4-FFF2-40B4-BE49-F238E27FC236}">
                      <a16:creationId xmlns:a16="http://schemas.microsoft.com/office/drawing/2014/main" id="{A3F3708A-C7EA-4AB0-9DB6-68508D42C119}"/>
                    </a:ext>
                  </a:extLst>
                </p:cNvPr>
                <p:cNvPicPr/>
                <p:nvPr/>
              </p:nvPicPr>
              <p:blipFill>
                <a:blip r:embed="rId76"/>
                <a:stretch>
                  <a:fillRect/>
                </a:stretch>
              </p:blipFill>
              <p:spPr>
                <a:xfrm>
                  <a:off x="10335973" y="1448472"/>
                  <a:ext cx="144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E33E6F37-859A-4FA0-A688-2D28889A1F81}"/>
                    </a:ext>
                  </a:extLst>
                </p14:cNvPr>
                <p14:cNvContentPartPr/>
                <p14:nvPr/>
              </p14:nvContentPartPr>
              <p14:xfrm>
                <a:off x="10500853" y="1295472"/>
                <a:ext cx="140760" cy="255960"/>
              </p14:xfrm>
            </p:contentPart>
          </mc:Choice>
          <mc:Fallback>
            <p:pic>
              <p:nvPicPr>
                <p:cNvPr id="45" name="Freihand 44">
                  <a:extLst>
                    <a:ext uri="{FF2B5EF4-FFF2-40B4-BE49-F238E27FC236}">
                      <a16:creationId xmlns:a16="http://schemas.microsoft.com/office/drawing/2014/main" id="{E33E6F37-859A-4FA0-A688-2D28889A1F81}"/>
                    </a:ext>
                  </a:extLst>
                </p:cNvPr>
                <p:cNvPicPr/>
                <p:nvPr/>
              </p:nvPicPr>
              <p:blipFill>
                <a:blip r:embed="rId78"/>
                <a:stretch>
                  <a:fillRect/>
                </a:stretch>
              </p:blipFill>
              <p:spPr>
                <a:xfrm>
                  <a:off x="10496533" y="1291152"/>
                  <a:ext cx="1494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8F812BD1-9E88-4F3C-886E-16EE249B124D}"/>
                    </a:ext>
                  </a:extLst>
                </p14:cNvPr>
                <p14:cNvContentPartPr/>
                <p14:nvPr/>
              </p14:nvContentPartPr>
              <p14:xfrm>
                <a:off x="10652053" y="1265952"/>
                <a:ext cx="216000" cy="159840"/>
              </p14:xfrm>
            </p:contentPart>
          </mc:Choice>
          <mc:Fallback>
            <p:pic>
              <p:nvPicPr>
                <p:cNvPr id="46" name="Freihand 45">
                  <a:extLst>
                    <a:ext uri="{FF2B5EF4-FFF2-40B4-BE49-F238E27FC236}">
                      <a16:creationId xmlns:a16="http://schemas.microsoft.com/office/drawing/2014/main" id="{8F812BD1-9E88-4F3C-886E-16EE249B124D}"/>
                    </a:ext>
                  </a:extLst>
                </p:cNvPr>
                <p:cNvPicPr/>
                <p:nvPr/>
              </p:nvPicPr>
              <p:blipFill>
                <a:blip r:embed="rId80"/>
                <a:stretch>
                  <a:fillRect/>
                </a:stretch>
              </p:blipFill>
              <p:spPr>
                <a:xfrm>
                  <a:off x="10647733" y="1261632"/>
                  <a:ext cx="224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F3585CC0-4270-4B92-AC0F-4C4BAE638784}"/>
                    </a:ext>
                  </a:extLst>
                </p14:cNvPr>
                <p14:cNvContentPartPr/>
                <p14:nvPr/>
              </p14:nvContentPartPr>
              <p14:xfrm>
                <a:off x="10862293" y="1259112"/>
                <a:ext cx="17640" cy="57240"/>
              </p14:xfrm>
            </p:contentPart>
          </mc:Choice>
          <mc:Fallback>
            <p:pic>
              <p:nvPicPr>
                <p:cNvPr id="47" name="Freihand 46">
                  <a:extLst>
                    <a:ext uri="{FF2B5EF4-FFF2-40B4-BE49-F238E27FC236}">
                      <a16:creationId xmlns:a16="http://schemas.microsoft.com/office/drawing/2014/main" id="{F3585CC0-4270-4B92-AC0F-4C4BAE638784}"/>
                    </a:ext>
                  </a:extLst>
                </p:cNvPr>
                <p:cNvPicPr/>
                <p:nvPr/>
              </p:nvPicPr>
              <p:blipFill>
                <a:blip r:embed="rId82"/>
                <a:stretch>
                  <a:fillRect/>
                </a:stretch>
              </p:blipFill>
              <p:spPr>
                <a:xfrm>
                  <a:off x="10857973" y="1254792"/>
                  <a:ext cx="26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EDE42F68-F17E-43A7-B5EC-BC111A03B76E}"/>
                    </a:ext>
                  </a:extLst>
                </p14:cNvPr>
                <p14:cNvContentPartPr/>
                <p14:nvPr/>
              </p14:nvContentPartPr>
              <p14:xfrm>
                <a:off x="10892173" y="1329672"/>
                <a:ext cx="178200" cy="84960"/>
              </p14:xfrm>
            </p:contentPart>
          </mc:Choice>
          <mc:Fallback>
            <p:pic>
              <p:nvPicPr>
                <p:cNvPr id="48" name="Freihand 47">
                  <a:extLst>
                    <a:ext uri="{FF2B5EF4-FFF2-40B4-BE49-F238E27FC236}">
                      <a16:creationId xmlns:a16="http://schemas.microsoft.com/office/drawing/2014/main" id="{EDE42F68-F17E-43A7-B5EC-BC111A03B76E}"/>
                    </a:ext>
                  </a:extLst>
                </p:cNvPr>
                <p:cNvPicPr/>
                <p:nvPr/>
              </p:nvPicPr>
              <p:blipFill>
                <a:blip r:embed="rId84"/>
                <a:stretch>
                  <a:fillRect/>
                </a:stretch>
              </p:blipFill>
              <p:spPr>
                <a:xfrm>
                  <a:off x="10887853" y="1325352"/>
                  <a:ext cx="186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EBD336C5-D98C-44B9-8272-2CC84CE44AE4}"/>
                    </a:ext>
                  </a:extLst>
                </p14:cNvPr>
                <p14:cNvContentPartPr/>
                <p14:nvPr/>
              </p14:nvContentPartPr>
              <p14:xfrm>
                <a:off x="10091533" y="1440552"/>
                <a:ext cx="1308960" cy="345240"/>
              </p14:xfrm>
            </p:contentPart>
          </mc:Choice>
          <mc:Fallback>
            <p:pic>
              <p:nvPicPr>
                <p:cNvPr id="49" name="Freihand 48">
                  <a:extLst>
                    <a:ext uri="{FF2B5EF4-FFF2-40B4-BE49-F238E27FC236}">
                      <a16:creationId xmlns:a16="http://schemas.microsoft.com/office/drawing/2014/main" id="{EBD336C5-D98C-44B9-8272-2CC84CE44AE4}"/>
                    </a:ext>
                  </a:extLst>
                </p:cNvPr>
                <p:cNvPicPr/>
                <p:nvPr/>
              </p:nvPicPr>
              <p:blipFill>
                <a:blip r:embed="rId86"/>
                <a:stretch>
                  <a:fillRect/>
                </a:stretch>
              </p:blipFill>
              <p:spPr>
                <a:xfrm>
                  <a:off x="10087213" y="1436232"/>
                  <a:ext cx="13176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F8109AA6-EE43-492A-9125-5255E6B5DD31}"/>
                    </a:ext>
                  </a:extLst>
                </p14:cNvPr>
                <p14:cNvContentPartPr/>
                <p14:nvPr/>
              </p14:nvContentPartPr>
              <p14:xfrm>
                <a:off x="9106213" y="398352"/>
                <a:ext cx="2068560" cy="801000"/>
              </p14:xfrm>
            </p:contentPart>
          </mc:Choice>
          <mc:Fallback>
            <p:pic>
              <p:nvPicPr>
                <p:cNvPr id="51" name="Freihand 50">
                  <a:extLst>
                    <a:ext uri="{FF2B5EF4-FFF2-40B4-BE49-F238E27FC236}">
                      <a16:creationId xmlns:a16="http://schemas.microsoft.com/office/drawing/2014/main" id="{F8109AA6-EE43-492A-9125-5255E6B5DD31}"/>
                    </a:ext>
                  </a:extLst>
                </p:cNvPr>
                <p:cNvPicPr/>
                <p:nvPr/>
              </p:nvPicPr>
              <p:blipFill>
                <a:blip r:embed="rId88"/>
                <a:stretch>
                  <a:fillRect/>
                </a:stretch>
              </p:blipFill>
              <p:spPr>
                <a:xfrm>
                  <a:off x="9101893" y="394032"/>
                  <a:ext cx="2077200" cy="809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4A547B77-3EA4-4CF2-9879-65781CCE5C8B}"/>
                    </a:ext>
                  </a:extLst>
                </p14:cNvPr>
                <p14:cNvContentPartPr/>
                <p14:nvPr/>
              </p14:nvContentPartPr>
              <p14:xfrm>
                <a:off x="5809693" y="1386192"/>
                <a:ext cx="3156840" cy="1992240"/>
              </p14:xfrm>
            </p:contentPart>
          </mc:Choice>
          <mc:Fallback>
            <p:pic>
              <p:nvPicPr>
                <p:cNvPr id="52" name="Freihand 51">
                  <a:extLst>
                    <a:ext uri="{FF2B5EF4-FFF2-40B4-BE49-F238E27FC236}">
                      <a16:creationId xmlns:a16="http://schemas.microsoft.com/office/drawing/2014/main" id="{4A547B77-3EA4-4CF2-9879-65781CCE5C8B}"/>
                    </a:ext>
                  </a:extLst>
                </p:cNvPr>
                <p:cNvPicPr/>
                <p:nvPr/>
              </p:nvPicPr>
              <p:blipFill>
                <a:blip r:embed="rId90"/>
                <a:stretch>
                  <a:fillRect/>
                </a:stretch>
              </p:blipFill>
              <p:spPr>
                <a:xfrm>
                  <a:off x="5805373" y="1381872"/>
                  <a:ext cx="3165480" cy="2000880"/>
                </a:xfrm>
                <a:prstGeom prst="rect">
                  <a:avLst/>
                </a:prstGeom>
              </p:spPr>
            </p:pic>
          </mc:Fallback>
        </mc:AlternateContent>
      </p:grpSp>
      <p:grpSp>
        <p:nvGrpSpPr>
          <p:cNvPr id="56" name="Gruppieren 55">
            <a:extLst>
              <a:ext uri="{FF2B5EF4-FFF2-40B4-BE49-F238E27FC236}">
                <a16:creationId xmlns:a16="http://schemas.microsoft.com/office/drawing/2014/main" id="{37E7B324-5177-4575-864D-A654C94243A6}"/>
              </a:ext>
            </a:extLst>
          </p:cNvPr>
          <p:cNvGrpSpPr/>
          <p:nvPr/>
        </p:nvGrpSpPr>
        <p:grpSpPr>
          <a:xfrm>
            <a:off x="8195773" y="1657632"/>
            <a:ext cx="892440" cy="1111320"/>
            <a:chOff x="8195773" y="1657632"/>
            <a:chExt cx="892440" cy="1111320"/>
          </a:xfrm>
        </p:grpSpPr>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6EDBA8CD-3E9C-4572-A51D-B99FF35ADF82}"/>
                    </a:ext>
                  </a:extLst>
                </p14:cNvPr>
                <p14:cNvContentPartPr/>
                <p14:nvPr/>
              </p14:nvContentPartPr>
              <p14:xfrm>
                <a:off x="8195773" y="1657632"/>
                <a:ext cx="749880" cy="850320"/>
              </p14:xfrm>
            </p:contentPart>
          </mc:Choice>
          <mc:Fallback>
            <p:pic>
              <p:nvPicPr>
                <p:cNvPr id="54" name="Freihand 53">
                  <a:extLst>
                    <a:ext uri="{FF2B5EF4-FFF2-40B4-BE49-F238E27FC236}">
                      <a16:creationId xmlns:a16="http://schemas.microsoft.com/office/drawing/2014/main" id="{6EDBA8CD-3E9C-4572-A51D-B99FF35ADF82}"/>
                    </a:ext>
                  </a:extLst>
                </p:cNvPr>
                <p:cNvPicPr/>
                <p:nvPr/>
              </p:nvPicPr>
              <p:blipFill>
                <a:blip r:embed="rId92"/>
                <a:stretch>
                  <a:fillRect/>
                </a:stretch>
              </p:blipFill>
              <p:spPr>
                <a:xfrm>
                  <a:off x="8191453" y="1653312"/>
                  <a:ext cx="758520" cy="858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D5B8DC22-33D4-4D39-A58B-4CA77BC53929}"/>
                    </a:ext>
                  </a:extLst>
                </p14:cNvPr>
                <p14:cNvContentPartPr/>
                <p14:nvPr/>
              </p14:nvContentPartPr>
              <p14:xfrm>
                <a:off x="8548933" y="2293032"/>
                <a:ext cx="539280" cy="475920"/>
              </p14:xfrm>
            </p:contentPart>
          </mc:Choice>
          <mc:Fallback>
            <p:pic>
              <p:nvPicPr>
                <p:cNvPr id="55" name="Freihand 54">
                  <a:extLst>
                    <a:ext uri="{FF2B5EF4-FFF2-40B4-BE49-F238E27FC236}">
                      <a16:creationId xmlns:a16="http://schemas.microsoft.com/office/drawing/2014/main" id="{D5B8DC22-33D4-4D39-A58B-4CA77BC53929}"/>
                    </a:ext>
                  </a:extLst>
                </p:cNvPr>
                <p:cNvPicPr/>
                <p:nvPr/>
              </p:nvPicPr>
              <p:blipFill>
                <a:blip r:embed="rId94"/>
                <a:stretch>
                  <a:fillRect/>
                </a:stretch>
              </p:blipFill>
              <p:spPr>
                <a:xfrm>
                  <a:off x="8544613" y="2288712"/>
                  <a:ext cx="547920" cy="48456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C073FD9-714A-4F8F-A946-52BF887F3056}"/>
                  </a:ext>
                </a:extLst>
              </p14:cNvPr>
              <p14:cNvContentPartPr/>
              <p14:nvPr/>
            </p14:nvContentPartPr>
            <p14:xfrm>
              <a:off x="611293" y="1653312"/>
              <a:ext cx="730080" cy="2979720"/>
            </p14:xfrm>
          </p:contentPart>
        </mc:Choice>
        <mc:Fallback>
          <p:pic>
            <p:nvPicPr>
              <p:cNvPr id="2" name="Freihand 1">
                <a:extLst>
                  <a:ext uri="{FF2B5EF4-FFF2-40B4-BE49-F238E27FC236}">
                    <a16:creationId xmlns:a16="http://schemas.microsoft.com/office/drawing/2014/main" id="{DC073FD9-714A-4F8F-A946-52BF887F3056}"/>
                  </a:ext>
                </a:extLst>
              </p:cNvPr>
              <p:cNvPicPr/>
              <p:nvPr/>
            </p:nvPicPr>
            <p:blipFill>
              <a:blip r:embed="rId5"/>
              <a:stretch>
                <a:fillRect/>
              </a:stretch>
            </p:blipFill>
            <p:spPr>
              <a:xfrm>
                <a:off x="606973" y="1648992"/>
                <a:ext cx="738720" cy="2988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0" name="Freihand 99">
                <a:extLst>
                  <a:ext uri="{FF2B5EF4-FFF2-40B4-BE49-F238E27FC236}">
                    <a16:creationId xmlns:a16="http://schemas.microsoft.com/office/drawing/2014/main" id="{B20D12D1-B5C9-4E41-9DBB-3E5B82017A28}"/>
                  </a:ext>
                </a:extLst>
              </p14:cNvPr>
              <p14:cNvContentPartPr/>
              <p14:nvPr/>
            </p14:nvContentPartPr>
            <p14:xfrm>
              <a:off x="2392573" y="3590112"/>
              <a:ext cx="1990800" cy="948600"/>
            </p14:xfrm>
          </p:contentPart>
        </mc:Choice>
        <mc:Fallback>
          <p:pic>
            <p:nvPicPr>
              <p:cNvPr id="100" name="Freihand 99">
                <a:extLst>
                  <a:ext uri="{FF2B5EF4-FFF2-40B4-BE49-F238E27FC236}">
                    <a16:creationId xmlns:a16="http://schemas.microsoft.com/office/drawing/2014/main" id="{B20D12D1-B5C9-4E41-9DBB-3E5B82017A28}"/>
                  </a:ext>
                </a:extLst>
              </p:cNvPr>
              <p:cNvPicPr/>
              <p:nvPr/>
            </p:nvPicPr>
            <p:blipFill>
              <a:blip r:embed="rId7"/>
              <a:stretch>
                <a:fillRect/>
              </a:stretch>
            </p:blipFill>
            <p:spPr>
              <a:xfrm>
                <a:off x="2388253" y="3585792"/>
                <a:ext cx="1999440" cy="957240"/>
              </a:xfrm>
              <a:prstGeom prst="rect">
                <a:avLst/>
              </a:prstGeom>
            </p:spPr>
          </p:pic>
        </mc:Fallback>
      </mc:AlternateContent>
      <p:grpSp>
        <p:nvGrpSpPr>
          <p:cNvPr id="206" name="Gruppieren 205">
            <a:extLst>
              <a:ext uri="{FF2B5EF4-FFF2-40B4-BE49-F238E27FC236}">
                <a16:creationId xmlns:a16="http://schemas.microsoft.com/office/drawing/2014/main" id="{CA271099-AF78-4F45-A8A7-D98B9A8A311A}"/>
              </a:ext>
            </a:extLst>
          </p:cNvPr>
          <p:cNvGrpSpPr/>
          <p:nvPr/>
        </p:nvGrpSpPr>
        <p:grpSpPr>
          <a:xfrm>
            <a:off x="1393573" y="351552"/>
            <a:ext cx="10877400" cy="5765040"/>
            <a:chOff x="1393573" y="351552"/>
            <a:chExt cx="10877400" cy="5765040"/>
          </a:xfrm>
        </p:grpSpPr>
        <mc:AlternateContent xmlns:mc="http://schemas.openxmlformats.org/markup-compatibility/2006">
          <mc:Choice xmlns:p14="http://schemas.microsoft.com/office/powerpoint/2010/main" Requires="p14">
            <p:contentPart p14:bwMode="auto" r:id="rId8">
              <p14:nvContentPartPr>
                <p14:cNvPr id="101" name="Freihand 100">
                  <a:extLst>
                    <a:ext uri="{FF2B5EF4-FFF2-40B4-BE49-F238E27FC236}">
                      <a16:creationId xmlns:a16="http://schemas.microsoft.com/office/drawing/2014/main" id="{260F9164-016E-43B6-BC55-C2E3E6EEA77B}"/>
                    </a:ext>
                  </a:extLst>
                </p14:cNvPr>
                <p14:cNvContentPartPr/>
                <p14:nvPr/>
              </p14:nvContentPartPr>
              <p14:xfrm>
                <a:off x="3591373" y="4685232"/>
                <a:ext cx="450000" cy="1113840"/>
              </p14:xfrm>
            </p:contentPart>
          </mc:Choice>
          <mc:Fallback>
            <p:pic>
              <p:nvPicPr>
                <p:cNvPr id="101" name="Freihand 100">
                  <a:extLst>
                    <a:ext uri="{FF2B5EF4-FFF2-40B4-BE49-F238E27FC236}">
                      <a16:creationId xmlns:a16="http://schemas.microsoft.com/office/drawing/2014/main" id="{260F9164-016E-43B6-BC55-C2E3E6EEA77B}"/>
                    </a:ext>
                  </a:extLst>
                </p:cNvPr>
                <p:cNvPicPr/>
                <p:nvPr/>
              </p:nvPicPr>
              <p:blipFill>
                <a:blip r:embed="rId9"/>
                <a:stretch>
                  <a:fillRect/>
                </a:stretch>
              </p:blipFill>
              <p:spPr>
                <a:xfrm>
                  <a:off x="3587053" y="4680912"/>
                  <a:ext cx="458640" cy="112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2" name="Freihand 101">
                  <a:extLst>
                    <a:ext uri="{FF2B5EF4-FFF2-40B4-BE49-F238E27FC236}">
                      <a16:creationId xmlns:a16="http://schemas.microsoft.com/office/drawing/2014/main" id="{928C101D-1C15-4901-8A98-373685AF7E9B}"/>
                    </a:ext>
                  </a:extLst>
                </p14:cNvPr>
                <p14:cNvContentPartPr/>
                <p14:nvPr/>
              </p14:nvContentPartPr>
              <p14:xfrm>
                <a:off x="3947053" y="5628792"/>
                <a:ext cx="45720" cy="150480"/>
              </p14:xfrm>
            </p:contentPart>
          </mc:Choice>
          <mc:Fallback>
            <p:pic>
              <p:nvPicPr>
                <p:cNvPr id="102" name="Freihand 101">
                  <a:extLst>
                    <a:ext uri="{FF2B5EF4-FFF2-40B4-BE49-F238E27FC236}">
                      <a16:creationId xmlns:a16="http://schemas.microsoft.com/office/drawing/2014/main" id="{928C101D-1C15-4901-8A98-373685AF7E9B}"/>
                    </a:ext>
                  </a:extLst>
                </p:cNvPr>
                <p:cNvPicPr/>
                <p:nvPr/>
              </p:nvPicPr>
              <p:blipFill>
                <a:blip r:embed="rId11"/>
                <a:stretch>
                  <a:fillRect/>
                </a:stretch>
              </p:blipFill>
              <p:spPr>
                <a:xfrm>
                  <a:off x="3942733" y="5624472"/>
                  <a:ext cx="54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3" name="Freihand 102">
                  <a:extLst>
                    <a:ext uri="{FF2B5EF4-FFF2-40B4-BE49-F238E27FC236}">
                      <a16:creationId xmlns:a16="http://schemas.microsoft.com/office/drawing/2014/main" id="{D893163E-95AD-4063-9F1F-DAE132100BE6}"/>
                    </a:ext>
                  </a:extLst>
                </p14:cNvPr>
                <p14:cNvContentPartPr/>
                <p14:nvPr/>
              </p14:nvContentPartPr>
              <p14:xfrm>
                <a:off x="4181413" y="5540592"/>
                <a:ext cx="153000" cy="252000"/>
              </p14:xfrm>
            </p:contentPart>
          </mc:Choice>
          <mc:Fallback>
            <p:pic>
              <p:nvPicPr>
                <p:cNvPr id="103" name="Freihand 102">
                  <a:extLst>
                    <a:ext uri="{FF2B5EF4-FFF2-40B4-BE49-F238E27FC236}">
                      <a16:creationId xmlns:a16="http://schemas.microsoft.com/office/drawing/2014/main" id="{D893163E-95AD-4063-9F1F-DAE132100BE6}"/>
                    </a:ext>
                  </a:extLst>
                </p:cNvPr>
                <p:cNvPicPr/>
                <p:nvPr/>
              </p:nvPicPr>
              <p:blipFill>
                <a:blip r:embed="rId13"/>
                <a:stretch>
                  <a:fillRect/>
                </a:stretch>
              </p:blipFill>
              <p:spPr>
                <a:xfrm>
                  <a:off x="4177093" y="5536272"/>
                  <a:ext cx="1616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4" name="Freihand 103">
                  <a:extLst>
                    <a:ext uri="{FF2B5EF4-FFF2-40B4-BE49-F238E27FC236}">
                      <a16:creationId xmlns:a16="http://schemas.microsoft.com/office/drawing/2014/main" id="{951878A9-6F56-4028-A0FF-75E583317D67}"/>
                    </a:ext>
                  </a:extLst>
                </p14:cNvPr>
                <p14:cNvContentPartPr/>
                <p14:nvPr/>
              </p14:nvContentPartPr>
              <p14:xfrm>
                <a:off x="4182133" y="5614392"/>
                <a:ext cx="365400" cy="104400"/>
              </p14:xfrm>
            </p:contentPart>
          </mc:Choice>
          <mc:Fallback>
            <p:pic>
              <p:nvPicPr>
                <p:cNvPr id="104" name="Freihand 103">
                  <a:extLst>
                    <a:ext uri="{FF2B5EF4-FFF2-40B4-BE49-F238E27FC236}">
                      <a16:creationId xmlns:a16="http://schemas.microsoft.com/office/drawing/2014/main" id="{951878A9-6F56-4028-A0FF-75E583317D67}"/>
                    </a:ext>
                  </a:extLst>
                </p:cNvPr>
                <p:cNvPicPr/>
                <p:nvPr/>
              </p:nvPicPr>
              <p:blipFill>
                <a:blip r:embed="rId15"/>
                <a:stretch>
                  <a:fillRect/>
                </a:stretch>
              </p:blipFill>
              <p:spPr>
                <a:xfrm>
                  <a:off x="4177813" y="5610072"/>
                  <a:ext cx="374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5" name="Freihand 104">
                  <a:extLst>
                    <a:ext uri="{FF2B5EF4-FFF2-40B4-BE49-F238E27FC236}">
                      <a16:creationId xmlns:a16="http://schemas.microsoft.com/office/drawing/2014/main" id="{B4968914-7E40-4275-B5CC-058CC8ECAB55}"/>
                    </a:ext>
                  </a:extLst>
                </p14:cNvPr>
                <p14:cNvContentPartPr/>
                <p14:nvPr/>
              </p14:nvContentPartPr>
              <p14:xfrm>
                <a:off x="4502893" y="5539872"/>
                <a:ext cx="38160" cy="25200"/>
              </p14:xfrm>
            </p:contentPart>
          </mc:Choice>
          <mc:Fallback>
            <p:pic>
              <p:nvPicPr>
                <p:cNvPr id="105" name="Freihand 104">
                  <a:extLst>
                    <a:ext uri="{FF2B5EF4-FFF2-40B4-BE49-F238E27FC236}">
                      <a16:creationId xmlns:a16="http://schemas.microsoft.com/office/drawing/2014/main" id="{B4968914-7E40-4275-B5CC-058CC8ECAB55}"/>
                    </a:ext>
                  </a:extLst>
                </p:cNvPr>
                <p:cNvPicPr/>
                <p:nvPr/>
              </p:nvPicPr>
              <p:blipFill>
                <a:blip r:embed="rId17"/>
                <a:stretch>
                  <a:fillRect/>
                </a:stretch>
              </p:blipFill>
              <p:spPr>
                <a:xfrm>
                  <a:off x="4498573" y="5535552"/>
                  <a:ext cx="46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6" name="Freihand 105">
                  <a:extLst>
                    <a:ext uri="{FF2B5EF4-FFF2-40B4-BE49-F238E27FC236}">
                      <a16:creationId xmlns:a16="http://schemas.microsoft.com/office/drawing/2014/main" id="{7888E5E7-DE40-42A3-8062-B01EDA9E63CE}"/>
                    </a:ext>
                  </a:extLst>
                </p14:cNvPr>
                <p14:cNvContentPartPr/>
                <p14:nvPr/>
              </p14:nvContentPartPr>
              <p14:xfrm>
                <a:off x="4569493" y="5571192"/>
                <a:ext cx="114480" cy="123840"/>
              </p14:xfrm>
            </p:contentPart>
          </mc:Choice>
          <mc:Fallback>
            <p:pic>
              <p:nvPicPr>
                <p:cNvPr id="106" name="Freihand 105">
                  <a:extLst>
                    <a:ext uri="{FF2B5EF4-FFF2-40B4-BE49-F238E27FC236}">
                      <a16:creationId xmlns:a16="http://schemas.microsoft.com/office/drawing/2014/main" id="{7888E5E7-DE40-42A3-8062-B01EDA9E63CE}"/>
                    </a:ext>
                  </a:extLst>
                </p:cNvPr>
                <p:cNvPicPr/>
                <p:nvPr/>
              </p:nvPicPr>
              <p:blipFill>
                <a:blip r:embed="rId19"/>
                <a:stretch>
                  <a:fillRect/>
                </a:stretch>
              </p:blipFill>
              <p:spPr>
                <a:xfrm>
                  <a:off x="4565173" y="5566872"/>
                  <a:ext cx="123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8" name="Freihand 107">
                  <a:extLst>
                    <a:ext uri="{FF2B5EF4-FFF2-40B4-BE49-F238E27FC236}">
                      <a16:creationId xmlns:a16="http://schemas.microsoft.com/office/drawing/2014/main" id="{B5829F35-F5E8-4BE7-9436-9C2BF29BC01B}"/>
                    </a:ext>
                  </a:extLst>
                </p14:cNvPr>
                <p14:cNvContentPartPr/>
                <p14:nvPr/>
              </p14:nvContentPartPr>
              <p14:xfrm>
                <a:off x="4880893" y="5541312"/>
                <a:ext cx="38160" cy="133920"/>
              </p14:xfrm>
            </p:contentPart>
          </mc:Choice>
          <mc:Fallback>
            <p:pic>
              <p:nvPicPr>
                <p:cNvPr id="108" name="Freihand 107">
                  <a:extLst>
                    <a:ext uri="{FF2B5EF4-FFF2-40B4-BE49-F238E27FC236}">
                      <a16:creationId xmlns:a16="http://schemas.microsoft.com/office/drawing/2014/main" id="{B5829F35-F5E8-4BE7-9436-9C2BF29BC01B}"/>
                    </a:ext>
                  </a:extLst>
                </p:cNvPr>
                <p:cNvPicPr/>
                <p:nvPr/>
              </p:nvPicPr>
              <p:blipFill>
                <a:blip r:embed="rId21"/>
                <a:stretch>
                  <a:fillRect/>
                </a:stretch>
              </p:blipFill>
              <p:spPr>
                <a:xfrm>
                  <a:off x="4876573" y="5536992"/>
                  <a:ext cx="46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9" name="Freihand 108">
                  <a:extLst>
                    <a:ext uri="{FF2B5EF4-FFF2-40B4-BE49-F238E27FC236}">
                      <a16:creationId xmlns:a16="http://schemas.microsoft.com/office/drawing/2014/main" id="{386960C6-3AD6-45FA-B097-0C96BC834C34}"/>
                    </a:ext>
                  </a:extLst>
                </p14:cNvPr>
                <p14:cNvContentPartPr/>
                <p14:nvPr/>
              </p14:nvContentPartPr>
              <p14:xfrm>
                <a:off x="4834093" y="5488392"/>
                <a:ext cx="33120" cy="36360"/>
              </p14:xfrm>
            </p:contentPart>
          </mc:Choice>
          <mc:Fallback>
            <p:pic>
              <p:nvPicPr>
                <p:cNvPr id="109" name="Freihand 108">
                  <a:extLst>
                    <a:ext uri="{FF2B5EF4-FFF2-40B4-BE49-F238E27FC236}">
                      <a16:creationId xmlns:a16="http://schemas.microsoft.com/office/drawing/2014/main" id="{386960C6-3AD6-45FA-B097-0C96BC834C34}"/>
                    </a:ext>
                  </a:extLst>
                </p:cNvPr>
                <p:cNvPicPr/>
                <p:nvPr/>
              </p:nvPicPr>
              <p:blipFill>
                <a:blip r:embed="rId23"/>
                <a:stretch>
                  <a:fillRect/>
                </a:stretch>
              </p:blipFill>
              <p:spPr>
                <a:xfrm>
                  <a:off x="4829773" y="5484072"/>
                  <a:ext cx="41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0" name="Freihand 109">
                  <a:extLst>
                    <a:ext uri="{FF2B5EF4-FFF2-40B4-BE49-F238E27FC236}">
                      <a16:creationId xmlns:a16="http://schemas.microsoft.com/office/drawing/2014/main" id="{70D11733-3BF1-4648-AE83-56BE71771A16}"/>
                    </a:ext>
                  </a:extLst>
                </p14:cNvPr>
                <p14:cNvContentPartPr/>
                <p14:nvPr/>
              </p14:nvContentPartPr>
              <p14:xfrm>
                <a:off x="4942453" y="5510352"/>
                <a:ext cx="85320" cy="151560"/>
              </p14:xfrm>
            </p:contentPart>
          </mc:Choice>
          <mc:Fallback>
            <p:pic>
              <p:nvPicPr>
                <p:cNvPr id="110" name="Freihand 109">
                  <a:extLst>
                    <a:ext uri="{FF2B5EF4-FFF2-40B4-BE49-F238E27FC236}">
                      <a16:creationId xmlns:a16="http://schemas.microsoft.com/office/drawing/2014/main" id="{70D11733-3BF1-4648-AE83-56BE71771A16}"/>
                    </a:ext>
                  </a:extLst>
                </p:cNvPr>
                <p:cNvPicPr/>
                <p:nvPr/>
              </p:nvPicPr>
              <p:blipFill>
                <a:blip r:embed="rId25"/>
                <a:stretch>
                  <a:fillRect/>
                </a:stretch>
              </p:blipFill>
              <p:spPr>
                <a:xfrm>
                  <a:off x="4938133" y="5506032"/>
                  <a:ext cx="93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1" name="Freihand 110">
                  <a:extLst>
                    <a:ext uri="{FF2B5EF4-FFF2-40B4-BE49-F238E27FC236}">
                      <a16:creationId xmlns:a16="http://schemas.microsoft.com/office/drawing/2014/main" id="{A8EAAEE8-3A58-4BC7-8811-005DA399C53D}"/>
                    </a:ext>
                  </a:extLst>
                </p14:cNvPr>
                <p14:cNvContentPartPr/>
                <p14:nvPr/>
              </p14:nvContentPartPr>
              <p14:xfrm>
                <a:off x="5020573" y="5421432"/>
                <a:ext cx="108360" cy="177120"/>
              </p14:xfrm>
            </p:contentPart>
          </mc:Choice>
          <mc:Fallback>
            <p:pic>
              <p:nvPicPr>
                <p:cNvPr id="111" name="Freihand 110">
                  <a:extLst>
                    <a:ext uri="{FF2B5EF4-FFF2-40B4-BE49-F238E27FC236}">
                      <a16:creationId xmlns:a16="http://schemas.microsoft.com/office/drawing/2014/main" id="{A8EAAEE8-3A58-4BC7-8811-005DA399C53D}"/>
                    </a:ext>
                  </a:extLst>
                </p:cNvPr>
                <p:cNvPicPr/>
                <p:nvPr/>
              </p:nvPicPr>
              <p:blipFill>
                <a:blip r:embed="rId27"/>
                <a:stretch>
                  <a:fillRect/>
                </a:stretch>
              </p:blipFill>
              <p:spPr>
                <a:xfrm>
                  <a:off x="5016253" y="5417112"/>
                  <a:ext cx="117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2" name="Freihand 111">
                  <a:extLst>
                    <a:ext uri="{FF2B5EF4-FFF2-40B4-BE49-F238E27FC236}">
                      <a16:creationId xmlns:a16="http://schemas.microsoft.com/office/drawing/2014/main" id="{4DC66099-8385-4C17-A44F-062895CC8A4E}"/>
                    </a:ext>
                  </a:extLst>
                </p14:cNvPr>
                <p14:cNvContentPartPr/>
                <p14:nvPr/>
              </p14:nvContentPartPr>
              <p14:xfrm>
                <a:off x="5331613" y="5394432"/>
                <a:ext cx="248040" cy="215640"/>
              </p14:xfrm>
            </p:contentPart>
          </mc:Choice>
          <mc:Fallback>
            <p:pic>
              <p:nvPicPr>
                <p:cNvPr id="112" name="Freihand 111">
                  <a:extLst>
                    <a:ext uri="{FF2B5EF4-FFF2-40B4-BE49-F238E27FC236}">
                      <a16:creationId xmlns:a16="http://schemas.microsoft.com/office/drawing/2014/main" id="{4DC66099-8385-4C17-A44F-062895CC8A4E}"/>
                    </a:ext>
                  </a:extLst>
                </p:cNvPr>
                <p:cNvPicPr/>
                <p:nvPr/>
              </p:nvPicPr>
              <p:blipFill>
                <a:blip r:embed="rId29"/>
                <a:stretch>
                  <a:fillRect/>
                </a:stretch>
              </p:blipFill>
              <p:spPr>
                <a:xfrm>
                  <a:off x="5327293" y="5390112"/>
                  <a:ext cx="2566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3" name="Freihand 112">
                  <a:extLst>
                    <a:ext uri="{FF2B5EF4-FFF2-40B4-BE49-F238E27FC236}">
                      <a16:creationId xmlns:a16="http://schemas.microsoft.com/office/drawing/2014/main" id="{4831813E-CD47-4A5E-AB05-A3C440C2491A}"/>
                    </a:ext>
                  </a:extLst>
                </p14:cNvPr>
                <p14:cNvContentPartPr/>
                <p14:nvPr/>
              </p14:nvContentPartPr>
              <p14:xfrm>
                <a:off x="5572813" y="5419272"/>
                <a:ext cx="96120" cy="126720"/>
              </p14:xfrm>
            </p:contentPart>
          </mc:Choice>
          <mc:Fallback>
            <p:pic>
              <p:nvPicPr>
                <p:cNvPr id="113" name="Freihand 112">
                  <a:extLst>
                    <a:ext uri="{FF2B5EF4-FFF2-40B4-BE49-F238E27FC236}">
                      <a16:creationId xmlns:a16="http://schemas.microsoft.com/office/drawing/2014/main" id="{4831813E-CD47-4A5E-AB05-A3C440C2491A}"/>
                    </a:ext>
                  </a:extLst>
                </p:cNvPr>
                <p:cNvPicPr/>
                <p:nvPr/>
              </p:nvPicPr>
              <p:blipFill>
                <a:blip r:embed="rId31"/>
                <a:stretch>
                  <a:fillRect/>
                </a:stretch>
              </p:blipFill>
              <p:spPr>
                <a:xfrm>
                  <a:off x="5568493" y="5414952"/>
                  <a:ext cx="104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4" name="Freihand 113">
                  <a:extLst>
                    <a:ext uri="{FF2B5EF4-FFF2-40B4-BE49-F238E27FC236}">
                      <a16:creationId xmlns:a16="http://schemas.microsoft.com/office/drawing/2014/main" id="{A85B70C4-0223-41F3-819F-DC62944A397E}"/>
                    </a:ext>
                  </a:extLst>
                </p14:cNvPr>
                <p14:cNvContentPartPr/>
                <p14:nvPr/>
              </p14:nvContentPartPr>
              <p14:xfrm>
                <a:off x="5709613" y="5350152"/>
                <a:ext cx="282600" cy="169200"/>
              </p14:xfrm>
            </p:contentPart>
          </mc:Choice>
          <mc:Fallback>
            <p:pic>
              <p:nvPicPr>
                <p:cNvPr id="114" name="Freihand 113">
                  <a:extLst>
                    <a:ext uri="{FF2B5EF4-FFF2-40B4-BE49-F238E27FC236}">
                      <a16:creationId xmlns:a16="http://schemas.microsoft.com/office/drawing/2014/main" id="{A85B70C4-0223-41F3-819F-DC62944A397E}"/>
                    </a:ext>
                  </a:extLst>
                </p:cNvPr>
                <p:cNvPicPr/>
                <p:nvPr/>
              </p:nvPicPr>
              <p:blipFill>
                <a:blip r:embed="rId33"/>
                <a:stretch>
                  <a:fillRect/>
                </a:stretch>
              </p:blipFill>
              <p:spPr>
                <a:xfrm>
                  <a:off x="5705293" y="5345832"/>
                  <a:ext cx="291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5" name="Freihand 114">
                  <a:extLst>
                    <a:ext uri="{FF2B5EF4-FFF2-40B4-BE49-F238E27FC236}">
                      <a16:creationId xmlns:a16="http://schemas.microsoft.com/office/drawing/2014/main" id="{36B6DBC1-ED7A-45B7-8C65-89C8A2984F66}"/>
                    </a:ext>
                  </a:extLst>
                </p14:cNvPr>
                <p14:cNvContentPartPr/>
                <p14:nvPr/>
              </p14:nvContentPartPr>
              <p14:xfrm>
                <a:off x="5999053" y="5329992"/>
                <a:ext cx="160920" cy="134280"/>
              </p14:xfrm>
            </p:contentPart>
          </mc:Choice>
          <mc:Fallback>
            <p:pic>
              <p:nvPicPr>
                <p:cNvPr id="115" name="Freihand 114">
                  <a:extLst>
                    <a:ext uri="{FF2B5EF4-FFF2-40B4-BE49-F238E27FC236}">
                      <a16:creationId xmlns:a16="http://schemas.microsoft.com/office/drawing/2014/main" id="{36B6DBC1-ED7A-45B7-8C65-89C8A2984F66}"/>
                    </a:ext>
                  </a:extLst>
                </p:cNvPr>
                <p:cNvPicPr/>
                <p:nvPr/>
              </p:nvPicPr>
              <p:blipFill>
                <a:blip r:embed="rId35"/>
                <a:stretch>
                  <a:fillRect/>
                </a:stretch>
              </p:blipFill>
              <p:spPr>
                <a:xfrm>
                  <a:off x="5994733" y="5325672"/>
                  <a:ext cx="169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6" name="Freihand 115">
                  <a:extLst>
                    <a:ext uri="{FF2B5EF4-FFF2-40B4-BE49-F238E27FC236}">
                      <a16:creationId xmlns:a16="http://schemas.microsoft.com/office/drawing/2014/main" id="{811F1387-19A2-47EC-84B1-45992C3D6D7C}"/>
                    </a:ext>
                  </a:extLst>
                </p14:cNvPr>
                <p14:cNvContentPartPr/>
                <p14:nvPr/>
              </p14:nvContentPartPr>
              <p14:xfrm>
                <a:off x="6337453" y="5332872"/>
                <a:ext cx="263520" cy="148320"/>
              </p14:xfrm>
            </p:contentPart>
          </mc:Choice>
          <mc:Fallback>
            <p:pic>
              <p:nvPicPr>
                <p:cNvPr id="116" name="Freihand 115">
                  <a:extLst>
                    <a:ext uri="{FF2B5EF4-FFF2-40B4-BE49-F238E27FC236}">
                      <a16:creationId xmlns:a16="http://schemas.microsoft.com/office/drawing/2014/main" id="{811F1387-19A2-47EC-84B1-45992C3D6D7C}"/>
                    </a:ext>
                  </a:extLst>
                </p:cNvPr>
                <p:cNvPicPr/>
                <p:nvPr/>
              </p:nvPicPr>
              <p:blipFill>
                <a:blip r:embed="rId37"/>
                <a:stretch>
                  <a:fillRect/>
                </a:stretch>
              </p:blipFill>
              <p:spPr>
                <a:xfrm>
                  <a:off x="6333133" y="5328552"/>
                  <a:ext cx="272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7" name="Freihand 116">
                  <a:extLst>
                    <a:ext uri="{FF2B5EF4-FFF2-40B4-BE49-F238E27FC236}">
                      <a16:creationId xmlns:a16="http://schemas.microsoft.com/office/drawing/2014/main" id="{B0E5A13B-B82B-47DE-A61C-DF929F50371E}"/>
                    </a:ext>
                  </a:extLst>
                </p14:cNvPr>
                <p14:cNvContentPartPr/>
                <p14:nvPr/>
              </p14:nvContentPartPr>
              <p14:xfrm>
                <a:off x="5899333" y="5690712"/>
                <a:ext cx="30240" cy="219240"/>
              </p14:xfrm>
            </p:contentPart>
          </mc:Choice>
          <mc:Fallback>
            <p:pic>
              <p:nvPicPr>
                <p:cNvPr id="117" name="Freihand 116">
                  <a:extLst>
                    <a:ext uri="{FF2B5EF4-FFF2-40B4-BE49-F238E27FC236}">
                      <a16:creationId xmlns:a16="http://schemas.microsoft.com/office/drawing/2014/main" id="{B0E5A13B-B82B-47DE-A61C-DF929F50371E}"/>
                    </a:ext>
                  </a:extLst>
                </p:cNvPr>
                <p:cNvPicPr/>
                <p:nvPr/>
              </p:nvPicPr>
              <p:blipFill>
                <a:blip r:embed="rId39"/>
                <a:stretch>
                  <a:fillRect/>
                </a:stretch>
              </p:blipFill>
              <p:spPr>
                <a:xfrm>
                  <a:off x="5895013" y="5686392"/>
                  <a:ext cx="38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8" name="Freihand 117">
                  <a:extLst>
                    <a:ext uri="{FF2B5EF4-FFF2-40B4-BE49-F238E27FC236}">
                      <a16:creationId xmlns:a16="http://schemas.microsoft.com/office/drawing/2014/main" id="{14B9606C-CB37-4CA8-A637-80FE2F694AC2}"/>
                    </a:ext>
                  </a:extLst>
                </p14:cNvPr>
                <p14:cNvContentPartPr/>
                <p14:nvPr/>
              </p14:nvContentPartPr>
              <p14:xfrm>
                <a:off x="5816533" y="5665152"/>
                <a:ext cx="298800" cy="171720"/>
              </p14:xfrm>
            </p:contentPart>
          </mc:Choice>
          <mc:Fallback>
            <p:pic>
              <p:nvPicPr>
                <p:cNvPr id="118" name="Freihand 117">
                  <a:extLst>
                    <a:ext uri="{FF2B5EF4-FFF2-40B4-BE49-F238E27FC236}">
                      <a16:creationId xmlns:a16="http://schemas.microsoft.com/office/drawing/2014/main" id="{14B9606C-CB37-4CA8-A637-80FE2F694AC2}"/>
                    </a:ext>
                  </a:extLst>
                </p:cNvPr>
                <p:cNvPicPr/>
                <p:nvPr/>
              </p:nvPicPr>
              <p:blipFill>
                <a:blip r:embed="rId41"/>
                <a:stretch>
                  <a:fillRect/>
                </a:stretch>
              </p:blipFill>
              <p:spPr>
                <a:xfrm>
                  <a:off x="5812213" y="5660832"/>
                  <a:ext cx="307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9" name="Freihand 118">
                  <a:extLst>
                    <a:ext uri="{FF2B5EF4-FFF2-40B4-BE49-F238E27FC236}">
                      <a16:creationId xmlns:a16="http://schemas.microsoft.com/office/drawing/2014/main" id="{4B0E055A-0198-4102-B0F9-AD46B4932760}"/>
                    </a:ext>
                  </a:extLst>
                </p14:cNvPr>
                <p14:cNvContentPartPr/>
                <p14:nvPr/>
              </p14:nvContentPartPr>
              <p14:xfrm>
                <a:off x="6071413" y="5705112"/>
                <a:ext cx="26640" cy="7200"/>
              </p14:xfrm>
            </p:contentPart>
          </mc:Choice>
          <mc:Fallback>
            <p:pic>
              <p:nvPicPr>
                <p:cNvPr id="119" name="Freihand 118">
                  <a:extLst>
                    <a:ext uri="{FF2B5EF4-FFF2-40B4-BE49-F238E27FC236}">
                      <a16:creationId xmlns:a16="http://schemas.microsoft.com/office/drawing/2014/main" id="{4B0E055A-0198-4102-B0F9-AD46B4932760}"/>
                    </a:ext>
                  </a:extLst>
                </p:cNvPr>
                <p:cNvPicPr/>
                <p:nvPr/>
              </p:nvPicPr>
              <p:blipFill>
                <a:blip r:embed="rId43"/>
                <a:stretch>
                  <a:fillRect/>
                </a:stretch>
              </p:blipFill>
              <p:spPr>
                <a:xfrm>
                  <a:off x="6067093" y="5700792"/>
                  <a:ext cx="35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0" name="Freihand 119">
                  <a:extLst>
                    <a:ext uri="{FF2B5EF4-FFF2-40B4-BE49-F238E27FC236}">
                      <a16:creationId xmlns:a16="http://schemas.microsoft.com/office/drawing/2014/main" id="{FFDF568A-A3B9-4EFE-BA04-A68288558B34}"/>
                    </a:ext>
                  </a:extLst>
                </p14:cNvPr>
                <p14:cNvContentPartPr/>
                <p14:nvPr/>
              </p14:nvContentPartPr>
              <p14:xfrm>
                <a:off x="6107773" y="5717712"/>
                <a:ext cx="96120" cy="120240"/>
              </p14:xfrm>
            </p:contentPart>
          </mc:Choice>
          <mc:Fallback>
            <p:pic>
              <p:nvPicPr>
                <p:cNvPr id="120" name="Freihand 119">
                  <a:extLst>
                    <a:ext uri="{FF2B5EF4-FFF2-40B4-BE49-F238E27FC236}">
                      <a16:creationId xmlns:a16="http://schemas.microsoft.com/office/drawing/2014/main" id="{FFDF568A-A3B9-4EFE-BA04-A68288558B34}"/>
                    </a:ext>
                  </a:extLst>
                </p:cNvPr>
                <p:cNvPicPr/>
                <p:nvPr/>
              </p:nvPicPr>
              <p:blipFill>
                <a:blip r:embed="rId45"/>
                <a:stretch>
                  <a:fillRect/>
                </a:stretch>
              </p:blipFill>
              <p:spPr>
                <a:xfrm>
                  <a:off x="6103453" y="5713392"/>
                  <a:ext cx="104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1" name="Freihand 120">
                  <a:extLst>
                    <a:ext uri="{FF2B5EF4-FFF2-40B4-BE49-F238E27FC236}">
                      <a16:creationId xmlns:a16="http://schemas.microsoft.com/office/drawing/2014/main" id="{29C35AE3-A260-4F37-8D7D-D94E6828C1A9}"/>
                    </a:ext>
                  </a:extLst>
                </p14:cNvPr>
                <p14:cNvContentPartPr/>
                <p14:nvPr/>
              </p14:nvContentPartPr>
              <p14:xfrm>
                <a:off x="6189853" y="5618712"/>
                <a:ext cx="127800" cy="170640"/>
              </p14:xfrm>
            </p:contentPart>
          </mc:Choice>
          <mc:Fallback>
            <p:pic>
              <p:nvPicPr>
                <p:cNvPr id="121" name="Freihand 120">
                  <a:extLst>
                    <a:ext uri="{FF2B5EF4-FFF2-40B4-BE49-F238E27FC236}">
                      <a16:creationId xmlns:a16="http://schemas.microsoft.com/office/drawing/2014/main" id="{29C35AE3-A260-4F37-8D7D-D94E6828C1A9}"/>
                    </a:ext>
                  </a:extLst>
                </p:cNvPr>
                <p:cNvPicPr/>
                <p:nvPr/>
              </p:nvPicPr>
              <p:blipFill>
                <a:blip r:embed="rId47"/>
                <a:stretch>
                  <a:fillRect/>
                </a:stretch>
              </p:blipFill>
              <p:spPr>
                <a:xfrm>
                  <a:off x="6185533" y="5614392"/>
                  <a:ext cx="136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2" name="Freihand 121">
                  <a:extLst>
                    <a:ext uri="{FF2B5EF4-FFF2-40B4-BE49-F238E27FC236}">
                      <a16:creationId xmlns:a16="http://schemas.microsoft.com/office/drawing/2014/main" id="{EC5A204D-45A4-4467-8F75-D27D43341126}"/>
                    </a:ext>
                  </a:extLst>
                </p14:cNvPr>
                <p14:cNvContentPartPr/>
                <p14:nvPr/>
              </p14:nvContentPartPr>
              <p14:xfrm>
                <a:off x="6272293" y="5720592"/>
                <a:ext cx="42480" cy="48960"/>
              </p14:xfrm>
            </p:contentPart>
          </mc:Choice>
          <mc:Fallback>
            <p:pic>
              <p:nvPicPr>
                <p:cNvPr id="122" name="Freihand 121">
                  <a:extLst>
                    <a:ext uri="{FF2B5EF4-FFF2-40B4-BE49-F238E27FC236}">
                      <a16:creationId xmlns:a16="http://schemas.microsoft.com/office/drawing/2014/main" id="{EC5A204D-45A4-4467-8F75-D27D43341126}"/>
                    </a:ext>
                  </a:extLst>
                </p:cNvPr>
                <p:cNvPicPr/>
                <p:nvPr/>
              </p:nvPicPr>
              <p:blipFill>
                <a:blip r:embed="rId49"/>
                <a:stretch>
                  <a:fillRect/>
                </a:stretch>
              </p:blipFill>
              <p:spPr>
                <a:xfrm>
                  <a:off x="6267973" y="5716272"/>
                  <a:ext cx="51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3" name="Freihand 122">
                  <a:extLst>
                    <a:ext uri="{FF2B5EF4-FFF2-40B4-BE49-F238E27FC236}">
                      <a16:creationId xmlns:a16="http://schemas.microsoft.com/office/drawing/2014/main" id="{335052E7-9817-4A41-A5F5-E72E134758A5}"/>
                    </a:ext>
                  </a:extLst>
                </p14:cNvPr>
                <p14:cNvContentPartPr/>
                <p14:nvPr/>
              </p14:nvContentPartPr>
              <p14:xfrm>
                <a:off x="6309013" y="5687472"/>
                <a:ext cx="247680" cy="77760"/>
              </p14:xfrm>
            </p:contentPart>
          </mc:Choice>
          <mc:Fallback>
            <p:pic>
              <p:nvPicPr>
                <p:cNvPr id="123" name="Freihand 122">
                  <a:extLst>
                    <a:ext uri="{FF2B5EF4-FFF2-40B4-BE49-F238E27FC236}">
                      <a16:creationId xmlns:a16="http://schemas.microsoft.com/office/drawing/2014/main" id="{335052E7-9817-4A41-A5F5-E72E134758A5}"/>
                    </a:ext>
                  </a:extLst>
                </p:cNvPr>
                <p:cNvPicPr/>
                <p:nvPr/>
              </p:nvPicPr>
              <p:blipFill>
                <a:blip r:embed="rId51"/>
                <a:stretch>
                  <a:fillRect/>
                </a:stretch>
              </p:blipFill>
              <p:spPr>
                <a:xfrm>
                  <a:off x="6304693" y="5683152"/>
                  <a:ext cx="256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4" name="Freihand 123">
                  <a:extLst>
                    <a:ext uri="{FF2B5EF4-FFF2-40B4-BE49-F238E27FC236}">
                      <a16:creationId xmlns:a16="http://schemas.microsoft.com/office/drawing/2014/main" id="{6A2571D6-89D1-4A30-9111-E73C06C93FF7}"/>
                    </a:ext>
                  </a:extLst>
                </p14:cNvPr>
                <p14:cNvContentPartPr/>
                <p14:nvPr/>
              </p14:nvContentPartPr>
              <p14:xfrm>
                <a:off x="6427093" y="5647872"/>
                <a:ext cx="251640" cy="86760"/>
              </p14:xfrm>
            </p:contentPart>
          </mc:Choice>
          <mc:Fallback>
            <p:pic>
              <p:nvPicPr>
                <p:cNvPr id="124" name="Freihand 123">
                  <a:extLst>
                    <a:ext uri="{FF2B5EF4-FFF2-40B4-BE49-F238E27FC236}">
                      <a16:creationId xmlns:a16="http://schemas.microsoft.com/office/drawing/2014/main" id="{6A2571D6-89D1-4A30-9111-E73C06C93FF7}"/>
                    </a:ext>
                  </a:extLst>
                </p:cNvPr>
                <p:cNvPicPr/>
                <p:nvPr/>
              </p:nvPicPr>
              <p:blipFill>
                <a:blip r:embed="rId53"/>
                <a:stretch>
                  <a:fillRect/>
                </a:stretch>
              </p:blipFill>
              <p:spPr>
                <a:xfrm>
                  <a:off x="6422773" y="5643552"/>
                  <a:ext cx="260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5" name="Freihand 124">
                  <a:extLst>
                    <a:ext uri="{FF2B5EF4-FFF2-40B4-BE49-F238E27FC236}">
                      <a16:creationId xmlns:a16="http://schemas.microsoft.com/office/drawing/2014/main" id="{7C5CBCBC-8250-4700-B892-295C434F2FD4}"/>
                    </a:ext>
                  </a:extLst>
                </p14:cNvPr>
                <p14:cNvContentPartPr/>
                <p14:nvPr/>
              </p14:nvContentPartPr>
              <p14:xfrm>
                <a:off x="6661453" y="5592792"/>
                <a:ext cx="70200" cy="5040"/>
              </p14:xfrm>
            </p:contentPart>
          </mc:Choice>
          <mc:Fallback>
            <p:pic>
              <p:nvPicPr>
                <p:cNvPr id="125" name="Freihand 124">
                  <a:extLst>
                    <a:ext uri="{FF2B5EF4-FFF2-40B4-BE49-F238E27FC236}">
                      <a16:creationId xmlns:a16="http://schemas.microsoft.com/office/drawing/2014/main" id="{7C5CBCBC-8250-4700-B892-295C434F2FD4}"/>
                    </a:ext>
                  </a:extLst>
                </p:cNvPr>
                <p:cNvPicPr/>
                <p:nvPr/>
              </p:nvPicPr>
              <p:blipFill>
                <a:blip r:embed="rId55"/>
                <a:stretch>
                  <a:fillRect/>
                </a:stretch>
              </p:blipFill>
              <p:spPr>
                <a:xfrm>
                  <a:off x="6657133" y="5588472"/>
                  <a:ext cx="78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6" name="Freihand 125">
                  <a:extLst>
                    <a:ext uri="{FF2B5EF4-FFF2-40B4-BE49-F238E27FC236}">
                      <a16:creationId xmlns:a16="http://schemas.microsoft.com/office/drawing/2014/main" id="{F2784674-B394-4385-AD49-DB2BF82FD938}"/>
                    </a:ext>
                  </a:extLst>
                </p14:cNvPr>
                <p14:cNvContentPartPr/>
                <p14:nvPr/>
              </p14:nvContentPartPr>
              <p14:xfrm>
                <a:off x="6716173" y="5603952"/>
                <a:ext cx="87120" cy="99360"/>
              </p14:xfrm>
            </p:contentPart>
          </mc:Choice>
          <mc:Fallback>
            <p:pic>
              <p:nvPicPr>
                <p:cNvPr id="126" name="Freihand 125">
                  <a:extLst>
                    <a:ext uri="{FF2B5EF4-FFF2-40B4-BE49-F238E27FC236}">
                      <a16:creationId xmlns:a16="http://schemas.microsoft.com/office/drawing/2014/main" id="{F2784674-B394-4385-AD49-DB2BF82FD938}"/>
                    </a:ext>
                  </a:extLst>
                </p:cNvPr>
                <p:cNvPicPr/>
                <p:nvPr/>
              </p:nvPicPr>
              <p:blipFill>
                <a:blip r:embed="rId57"/>
                <a:stretch>
                  <a:fillRect/>
                </a:stretch>
              </p:blipFill>
              <p:spPr>
                <a:xfrm>
                  <a:off x="6711853" y="5599632"/>
                  <a:ext cx="95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7" name="Freihand 126">
                  <a:extLst>
                    <a:ext uri="{FF2B5EF4-FFF2-40B4-BE49-F238E27FC236}">
                      <a16:creationId xmlns:a16="http://schemas.microsoft.com/office/drawing/2014/main" id="{FA2CD223-506C-4846-8D6A-91ECE7DDEFEB}"/>
                    </a:ext>
                  </a:extLst>
                </p14:cNvPr>
                <p14:cNvContentPartPr/>
                <p14:nvPr/>
              </p14:nvContentPartPr>
              <p14:xfrm>
                <a:off x="6835693" y="5468592"/>
                <a:ext cx="140040" cy="190440"/>
              </p14:xfrm>
            </p:contentPart>
          </mc:Choice>
          <mc:Fallback>
            <p:pic>
              <p:nvPicPr>
                <p:cNvPr id="127" name="Freihand 126">
                  <a:extLst>
                    <a:ext uri="{FF2B5EF4-FFF2-40B4-BE49-F238E27FC236}">
                      <a16:creationId xmlns:a16="http://schemas.microsoft.com/office/drawing/2014/main" id="{FA2CD223-506C-4846-8D6A-91ECE7DDEFEB}"/>
                    </a:ext>
                  </a:extLst>
                </p:cNvPr>
                <p:cNvPicPr/>
                <p:nvPr/>
              </p:nvPicPr>
              <p:blipFill>
                <a:blip r:embed="rId59"/>
                <a:stretch>
                  <a:fillRect/>
                </a:stretch>
              </p:blipFill>
              <p:spPr>
                <a:xfrm>
                  <a:off x="6831373" y="5464272"/>
                  <a:ext cx="148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8" name="Freihand 127">
                  <a:extLst>
                    <a:ext uri="{FF2B5EF4-FFF2-40B4-BE49-F238E27FC236}">
                      <a16:creationId xmlns:a16="http://schemas.microsoft.com/office/drawing/2014/main" id="{9ABEEB42-358F-4A3E-96E0-797EAEC61000}"/>
                    </a:ext>
                  </a:extLst>
                </p14:cNvPr>
                <p14:cNvContentPartPr/>
                <p14:nvPr/>
              </p14:nvContentPartPr>
              <p14:xfrm>
                <a:off x="6973933" y="5415672"/>
                <a:ext cx="311040" cy="186840"/>
              </p14:xfrm>
            </p:contentPart>
          </mc:Choice>
          <mc:Fallback>
            <p:pic>
              <p:nvPicPr>
                <p:cNvPr id="128" name="Freihand 127">
                  <a:extLst>
                    <a:ext uri="{FF2B5EF4-FFF2-40B4-BE49-F238E27FC236}">
                      <a16:creationId xmlns:a16="http://schemas.microsoft.com/office/drawing/2014/main" id="{9ABEEB42-358F-4A3E-96E0-797EAEC61000}"/>
                    </a:ext>
                  </a:extLst>
                </p:cNvPr>
                <p:cNvPicPr/>
                <p:nvPr/>
              </p:nvPicPr>
              <p:blipFill>
                <a:blip r:embed="rId61"/>
                <a:stretch>
                  <a:fillRect/>
                </a:stretch>
              </p:blipFill>
              <p:spPr>
                <a:xfrm>
                  <a:off x="6969613" y="5411352"/>
                  <a:ext cx="319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9" name="Freihand 128">
                  <a:extLst>
                    <a:ext uri="{FF2B5EF4-FFF2-40B4-BE49-F238E27FC236}">
                      <a16:creationId xmlns:a16="http://schemas.microsoft.com/office/drawing/2014/main" id="{F39E8738-93EC-4689-A849-0A4746E10A5A}"/>
                    </a:ext>
                  </a:extLst>
                </p14:cNvPr>
                <p14:cNvContentPartPr/>
                <p14:nvPr/>
              </p14:nvContentPartPr>
              <p14:xfrm>
                <a:off x="7043413" y="5445912"/>
                <a:ext cx="196920" cy="11520"/>
              </p14:xfrm>
            </p:contentPart>
          </mc:Choice>
          <mc:Fallback>
            <p:pic>
              <p:nvPicPr>
                <p:cNvPr id="129" name="Freihand 128">
                  <a:extLst>
                    <a:ext uri="{FF2B5EF4-FFF2-40B4-BE49-F238E27FC236}">
                      <a16:creationId xmlns:a16="http://schemas.microsoft.com/office/drawing/2014/main" id="{F39E8738-93EC-4689-A849-0A4746E10A5A}"/>
                    </a:ext>
                  </a:extLst>
                </p:cNvPr>
                <p:cNvPicPr/>
                <p:nvPr/>
              </p:nvPicPr>
              <p:blipFill>
                <a:blip r:embed="rId63"/>
                <a:stretch>
                  <a:fillRect/>
                </a:stretch>
              </p:blipFill>
              <p:spPr>
                <a:xfrm>
                  <a:off x="7039093" y="5441592"/>
                  <a:ext cx="205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0" name="Freihand 129">
                  <a:extLst>
                    <a:ext uri="{FF2B5EF4-FFF2-40B4-BE49-F238E27FC236}">
                      <a16:creationId xmlns:a16="http://schemas.microsoft.com/office/drawing/2014/main" id="{0C8E6DF8-0BA1-4B7C-9740-1890B568B54C}"/>
                    </a:ext>
                  </a:extLst>
                </p14:cNvPr>
                <p14:cNvContentPartPr/>
                <p14:nvPr/>
              </p14:nvContentPartPr>
              <p14:xfrm>
                <a:off x="7297213" y="5456352"/>
                <a:ext cx="161280" cy="193680"/>
              </p14:xfrm>
            </p:contentPart>
          </mc:Choice>
          <mc:Fallback>
            <p:pic>
              <p:nvPicPr>
                <p:cNvPr id="130" name="Freihand 129">
                  <a:extLst>
                    <a:ext uri="{FF2B5EF4-FFF2-40B4-BE49-F238E27FC236}">
                      <a16:creationId xmlns:a16="http://schemas.microsoft.com/office/drawing/2014/main" id="{0C8E6DF8-0BA1-4B7C-9740-1890B568B54C}"/>
                    </a:ext>
                  </a:extLst>
                </p:cNvPr>
                <p:cNvPicPr/>
                <p:nvPr/>
              </p:nvPicPr>
              <p:blipFill>
                <a:blip r:embed="rId65"/>
                <a:stretch>
                  <a:fillRect/>
                </a:stretch>
              </p:blipFill>
              <p:spPr>
                <a:xfrm>
                  <a:off x="7292893" y="5452032"/>
                  <a:ext cx="1699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1" name="Freihand 130">
                  <a:extLst>
                    <a:ext uri="{FF2B5EF4-FFF2-40B4-BE49-F238E27FC236}">
                      <a16:creationId xmlns:a16="http://schemas.microsoft.com/office/drawing/2014/main" id="{A3910F2A-0840-49BA-AFD0-0270C2A33E42}"/>
                    </a:ext>
                  </a:extLst>
                </p14:cNvPr>
                <p14:cNvContentPartPr/>
                <p14:nvPr/>
              </p14:nvContentPartPr>
              <p14:xfrm>
                <a:off x="6678373" y="5833272"/>
                <a:ext cx="233280" cy="283320"/>
              </p14:xfrm>
            </p:contentPart>
          </mc:Choice>
          <mc:Fallback>
            <p:pic>
              <p:nvPicPr>
                <p:cNvPr id="131" name="Freihand 130">
                  <a:extLst>
                    <a:ext uri="{FF2B5EF4-FFF2-40B4-BE49-F238E27FC236}">
                      <a16:creationId xmlns:a16="http://schemas.microsoft.com/office/drawing/2014/main" id="{A3910F2A-0840-49BA-AFD0-0270C2A33E42}"/>
                    </a:ext>
                  </a:extLst>
                </p:cNvPr>
                <p:cNvPicPr/>
                <p:nvPr/>
              </p:nvPicPr>
              <p:blipFill>
                <a:blip r:embed="rId67"/>
                <a:stretch>
                  <a:fillRect/>
                </a:stretch>
              </p:blipFill>
              <p:spPr>
                <a:xfrm>
                  <a:off x="6674053" y="5828952"/>
                  <a:ext cx="2419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2" name="Freihand 131">
                  <a:extLst>
                    <a:ext uri="{FF2B5EF4-FFF2-40B4-BE49-F238E27FC236}">
                      <a16:creationId xmlns:a16="http://schemas.microsoft.com/office/drawing/2014/main" id="{9DC80B40-7BBB-4232-A3C9-587B1066A20B}"/>
                    </a:ext>
                  </a:extLst>
                </p14:cNvPr>
                <p14:cNvContentPartPr/>
                <p14:nvPr/>
              </p14:nvContentPartPr>
              <p14:xfrm>
                <a:off x="6867373" y="5845512"/>
                <a:ext cx="42480" cy="25200"/>
              </p14:xfrm>
            </p:contentPart>
          </mc:Choice>
          <mc:Fallback>
            <p:pic>
              <p:nvPicPr>
                <p:cNvPr id="132" name="Freihand 131">
                  <a:extLst>
                    <a:ext uri="{FF2B5EF4-FFF2-40B4-BE49-F238E27FC236}">
                      <a16:creationId xmlns:a16="http://schemas.microsoft.com/office/drawing/2014/main" id="{9DC80B40-7BBB-4232-A3C9-587B1066A20B}"/>
                    </a:ext>
                  </a:extLst>
                </p:cNvPr>
                <p:cNvPicPr/>
                <p:nvPr/>
              </p:nvPicPr>
              <p:blipFill>
                <a:blip r:embed="rId69"/>
                <a:stretch>
                  <a:fillRect/>
                </a:stretch>
              </p:blipFill>
              <p:spPr>
                <a:xfrm>
                  <a:off x="6863053" y="5841192"/>
                  <a:ext cx="51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3" name="Freihand 132">
                  <a:extLst>
                    <a:ext uri="{FF2B5EF4-FFF2-40B4-BE49-F238E27FC236}">
                      <a16:creationId xmlns:a16="http://schemas.microsoft.com/office/drawing/2014/main" id="{CBE7487E-AD44-47DF-8090-C75D63C1BC51}"/>
                    </a:ext>
                  </a:extLst>
                </p14:cNvPr>
                <p14:cNvContentPartPr/>
                <p14:nvPr/>
              </p14:nvContentPartPr>
              <p14:xfrm>
                <a:off x="7009213" y="5797272"/>
                <a:ext cx="117360" cy="160920"/>
              </p14:xfrm>
            </p:contentPart>
          </mc:Choice>
          <mc:Fallback>
            <p:pic>
              <p:nvPicPr>
                <p:cNvPr id="133" name="Freihand 132">
                  <a:extLst>
                    <a:ext uri="{FF2B5EF4-FFF2-40B4-BE49-F238E27FC236}">
                      <a16:creationId xmlns:a16="http://schemas.microsoft.com/office/drawing/2014/main" id="{CBE7487E-AD44-47DF-8090-C75D63C1BC51}"/>
                    </a:ext>
                  </a:extLst>
                </p:cNvPr>
                <p:cNvPicPr/>
                <p:nvPr/>
              </p:nvPicPr>
              <p:blipFill>
                <a:blip r:embed="rId71"/>
                <a:stretch>
                  <a:fillRect/>
                </a:stretch>
              </p:blipFill>
              <p:spPr>
                <a:xfrm>
                  <a:off x="7004893" y="5792952"/>
                  <a:ext cx="126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4" name="Freihand 133">
                  <a:extLst>
                    <a:ext uri="{FF2B5EF4-FFF2-40B4-BE49-F238E27FC236}">
                      <a16:creationId xmlns:a16="http://schemas.microsoft.com/office/drawing/2014/main" id="{0D09C42F-D606-4B46-A43A-7BC6DE484058}"/>
                    </a:ext>
                  </a:extLst>
                </p14:cNvPr>
                <p14:cNvContentPartPr/>
                <p14:nvPr/>
              </p14:nvContentPartPr>
              <p14:xfrm>
                <a:off x="7129453" y="5799432"/>
                <a:ext cx="195480" cy="117000"/>
              </p14:xfrm>
            </p:contentPart>
          </mc:Choice>
          <mc:Fallback>
            <p:pic>
              <p:nvPicPr>
                <p:cNvPr id="134" name="Freihand 133">
                  <a:extLst>
                    <a:ext uri="{FF2B5EF4-FFF2-40B4-BE49-F238E27FC236}">
                      <a16:creationId xmlns:a16="http://schemas.microsoft.com/office/drawing/2014/main" id="{0D09C42F-D606-4B46-A43A-7BC6DE484058}"/>
                    </a:ext>
                  </a:extLst>
                </p:cNvPr>
                <p:cNvPicPr/>
                <p:nvPr/>
              </p:nvPicPr>
              <p:blipFill>
                <a:blip r:embed="rId73"/>
                <a:stretch>
                  <a:fillRect/>
                </a:stretch>
              </p:blipFill>
              <p:spPr>
                <a:xfrm>
                  <a:off x="7125133" y="5795112"/>
                  <a:ext cx="204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5" name="Freihand 134">
                  <a:extLst>
                    <a:ext uri="{FF2B5EF4-FFF2-40B4-BE49-F238E27FC236}">
                      <a16:creationId xmlns:a16="http://schemas.microsoft.com/office/drawing/2014/main" id="{6C3FDD5D-1C72-4459-81DD-73018F5C1210}"/>
                    </a:ext>
                  </a:extLst>
                </p14:cNvPr>
                <p14:cNvContentPartPr/>
                <p14:nvPr/>
              </p14:nvContentPartPr>
              <p14:xfrm>
                <a:off x="7468213" y="5673072"/>
                <a:ext cx="39960" cy="188280"/>
              </p14:xfrm>
            </p:contentPart>
          </mc:Choice>
          <mc:Fallback>
            <p:pic>
              <p:nvPicPr>
                <p:cNvPr id="135" name="Freihand 134">
                  <a:extLst>
                    <a:ext uri="{FF2B5EF4-FFF2-40B4-BE49-F238E27FC236}">
                      <a16:creationId xmlns:a16="http://schemas.microsoft.com/office/drawing/2014/main" id="{6C3FDD5D-1C72-4459-81DD-73018F5C1210}"/>
                    </a:ext>
                  </a:extLst>
                </p:cNvPr>
                <p:cNvPicPr/>
                <p:nvPr/>
              </p:nvPicPr>
              <p:blipFill>
                <a:blip r:embed="rId75"/>
                <a:stretch>
                  <a:fillRect/>
                </a:stretch>
              </p:blipFill>
              <p:spPr>
                <a:xfrm>
                  <a:off x="7463893" y="5668752"/>
                  <a:ext cx="48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6" name="Freihand 135">
                  <a:extLst>
                    <a:ext uri="{FF2B5EF4-FFF2-40B4-BE49-F238E27FC236}">
                      <a16:creationId xmlns:a16="http://schemas.microsoft.com/office/drawing/2014/main" id="{A4BBCD58-8850-44BB-A9DD-FB70FAAAAFFA}"/>
                    </a:ext>
                  </a:extLst>
                </p14:cNvPr>
                <p14:cNvContentPartPr/>
                <p14:nvPr/>
              </p14:nvContentPartPr>
              <p14:xfrm>
                <a:off x="7523293" y="5755872"/>
                <a:ext cx="186840" cy="75600"/>
              </p14:xfrm>
            </p:contentPart>
          </mc:Choice>
          <mc:Fallback>
            <p:pic>
              <p:nvPicPr>
                <p:cNvPr id="136" name="Freihand 135">
                  <a:extLst>
                    <a:ext uri="{FF2B5EF4-FFF2-40B4-BE49-F238E27FC236}">
                      <a16:creationId xmlns:a16="http://schemas.microsoft.com/office/drawing/2014/main" id="{A4BBCD58-8850-44BB-A9DD-FB70FAAAAFFA}"/>
                    </a:ext>
                  </a:extLst>
                </p:cNvPr>
                <p:cNvPicPr/>
                <p:nvPr/>
              </p:nvPicPr>
              <p:blipFill>
                <a:blip r:embed="rId77"/>
                <a:stretch>
                  <a:fillRect/>
                </a:stretch>
              </p:blipFill>
              <p:spPr>
                <a:xfrm>
                  <a:off x="7518973" y="5751552"/>
                  <a:ext cx="195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7" name="Freihand 136">
                  <a:extLst>
                    <a:ext uri="{FF2B5EF4-FFF2-40B4-BE49-F238E27FC236}">
                      <a16:creationId xmlns:a16="http://schemas.microsoft.com/office/drawing/2014/main" id="{4459FA67-57B8-48E1-BD75-77CB01AA2C48}"/>
                    </a:ext>
                  </a:extLst>
                </p14:cNvPr>
                <p14:cNvContentPartPr/>
                <p14:nvPr/>
              </p14:nvContentPartPr>
              <p14:xfrm>
                <a:off x="7740013" y="5620512"/>
                <a:ext cx="197280" cy="162720"/>
              </p14:xfrm>
            </p:contentPart>
          </mc:Choice>
          <mc:Fallback>
            <p:pic>
              <p:nvPicPr>
                <p:cNvPr id="137" name="Freihand 136">
                  <a:extLst>
                    <a:ext uri="{FF2B5EF4-FFF2-40B4-BE49-F238E27FC236}">
                      <a16:creationId xmlns:a16="http://schemas.microsoft.com/office/drawing/2014/main" id="{4459FA67-57B8-48E1-BD75-77CB01AA2C48}"/>
                    </a:ext>
                  </a:extLst>
                </p:cNvPr>
                <p:cNvPicPr/>
                <p:nvPr/>
              </p:nvPicPr>
              <p:blipFill>
                <a:blip r:embed="rId79"/>
                <a:stretch>
                  <a:fillRect/>
                </a:stretch>
              </p:blipFill>
              <p:spPr>
                <a:xfrm>
                  <a:off x="7735693" y="5616192"/>
                  <a:ext cx="205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8" name="Freihand 137">
                  <a:extLst>
                    <a:ext uri="{FF2B5EF4-FFF2-40B4-BE49-F238E27FC236}">
                      <a16:creationId xmlns:a16="http://schemas.microsoft.com/office/drawing/2014/main" id="{D7EFA3AB-EB2C-459C-81E2-8B4E3B53BA28}"/>
                    </a:ext>
                  </a:extLst>
                </p14:cNvPr>
                <p14:cNvContentPartPr/>
                <p14:nvPr/>
              </p14:nvContentPartPr>
              <p14:xfrm>
                <a:off x="7299013" y="5751912"/>
                <a:ext cx="862560" cy="269640"/>
              </p14:xfrm>
            </p:contentPart>
          </mc:Choice>
          <mc:Fallback>
            <p:pic>
              <p:nvPicPr>
                <p:cNvPr id="138" name="Freihand 137">
                  <a:extLst>
                    <a:ext uri="{FF2B5EF4-FFF2-40B4-BE49-F238E27FC236}">
                      <a16:creationId xmlns:a16="http://schemas.microsoft.com/office/drawing/2014/main" id="{D7EFA3AB-EB2C-459C-81E2-8B4E3B53BA28}"/>
                    </a:ext>
                  </a:extLst>
                </p:cNvPr>
                <p:cNvPicPr/>
                <p:nvPr/>
              </p:nvPicPr>
              <p:blipFill>
                <a:blip r:embed="rId81"/>
                <a:stretch>
                  <a:fillRect/>
                </a:stretch>
              </p:blipFill>
              <p:spPr>
                <a:xfrm>
                  <a:off x="7294693" y="5747592"/>
                  <a:ext cx="8712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4" name="Freihand 13">
                  <a:extLst>
                    <a:ext uri="{FF2B5EF4-FFF2-40B4-BE49-F238E27FC236}">
                      <a16:creationId xmlns:a16="http://schemas.microsoft.com/office/drawing/2014/main" id="{3EAB510E-3844-4C49-818A-083BDED93A67}"/>
                    </a:ext>
                  </a:extLst>
                </p14:cNvPr>
                <p14:cNvContentPartPr/>
                <p14:nvPr/>
              </p14:nvContentPartPr>
              <p14:xfrm>
                <a:off x="2430733" y="3756432"/>
                <a:ext cx="1816560" cy="931680"/>
              </p14:xfrm>
            </p:contentPart>
          </mc:Choice>
          <mc:Fallback>
            <p:pic>
              <p:nvPicPr>
                <p:cNvPr id="14" name="Freihand 13">
                  <a:extLst>
                    <a:ext uri="{FF2B5EF4-FFF2-40B4-BE49-F238E27FC236}">
                      <a16:creationId xmlns:a16="http://schemas.microsoft.com/office/drawing/2014/main" id="{3EAB510E-3844-4C49-818A-083BDED93A67}"/>
                    </a:ext>
                  </a:extLst>
                </p:cNvPr>
                <p:cNvPicPr/>
                <p:nvPr/>
              </p:nvPicPr>
              <p:blipFill>
                <a:blip r:embed="rId83"/>
                <a:stretch>
                  <a:fillRect/>
                </a:stretch>
              </p:blipFill>
              <p:spPr>
                <a:xfrm>
                  <a:off x="2426413" y="3752112"/>
                  <a:ext cx="1825200" cy="940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5" name="Freihand 14">
                  <a:extLst>
                    <a:ext uri="{FF2B5EF4-FFF2-40B4-BE49-F238E27FC236}">
                      <a16:creationId xmlns:a16="http://schemas.microsoft.com/office/drawing/2014/main" id="{8B688555-E887-45CC-B006-CD4AB20B3AE8}"/>
                    </a:ext>
                  </a:extLst>
                </p14:cNvPr>
                <p14:cNvContentPartPr/>
                <p14:nvPr/>
              </p14:nvContentPartPr>
              <p14:xfrm>
                <a:off x="3085933" y="2908272"/>
                <a:ext cx="249840" cy="686160"/>
              </p14:xfrm>
            </p:contentPart>
          </mc:Choice>
          <mc:Fallback>
            <p:pic>
              <p:nvPicPr>
                <p:cNvPr id="15" name="Freihand 14">
                  <a:extLst>
                    <a:ext uri="{FF2B5EF4-FFF2-40B4-BE49-F238E27FC236}">
                      <a16:creationId xmlns:a16="http://schemas.microsoft.com/office/drawing/2014/main" id="{8B688555-E887-45CC-B006-CD4AB20B3AE8}"/>
                    </a:ext>
                  </a:extLst>
                </p:cNvPr>
                <p:cNvPicPr/>
                <p:nvPr/>
              </p:nvPicPr>
              <p:blipFill>
                <a:blip r:embed="rId85"/>
                <a:stretch>
                  <a:fillRect/>
                </a:stretch>
              </p:blipFill>
              <p:spPr>
                <a:xfrm>
                  <a:off x="3081613" y="2903952"/>
                  <a:ext cx="258480" cy="694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 name="Freihand 3">
                  <a:extLst>
                    <a:ext uri="{FF2B5EF4-FFF2-40B4-BE49-F238E27FC236}">
                      <a16:creationId xmlns:a16="http://schemas.microsoft.com/office/drawing/2014/main" id="{BB0A5C24-1CD0-4E81-9903-375E55C6FC39}"/>
                    </a:ext>
                  </a:extLst>
                </p14:cNvPr>
                <p14:cNvContentPartPr/>
                <p14:nvPr/>
              </p14:nvContentPartPr>
              <p14:xfrm>
                <a:off x="1393573" y="1719552"/>
                <a:ext cx="177480" cy="204480"/>
              </p14:xfrm>
            </p:contentPart>
          </mc:Choice>
          <mc:Fallback>
            <p:pic>
              <p:nvPicPr>
                <p:cNvPr id="4" name="Freihand 3">
                  <a:extLst>
                    <a:ext uri="{FF2B5EF4-FFF2-40B4-BE49-F238E27FC236}">
                      <a16:creationId xmlns:a16="http://schemas.microsoft.com/office/drawing/2014/main" id="{BB0A5C24-1CD0-4E81-9903-375E55C6FC39}"/>
                    </a:ext>
                  </a:extLst>
                </p:cNvPr>
                <p:cNvPicPr/>
                <p:nvPr/>
              </p:nvPicPr>
              <p:blipFill>
                <a:blip r:embed="rId87"/>
                <a:stretch>
                  <a:fillRect/>
                </a:stretch>
              </p:blipFill>
              <p:spPr>
                <a:xfrm>
                  <a:off x="1389253" y="1715232"/>
                  <a:ext cx="186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 name="Freihand 4">
                  <a:extLst>
                    <a:ext uri="{FF2B5EF4-FFF2-40B4-BE49-F238E27FC236}">
                      <a16:creationId xmlns:a16="http://schemas.microsoft.com/office/drawing/2014/main" id="{915D8CE3-2E1B-4C0D-86E7-50249C0DFA54}"/>
                    </a:ext>
                  </a:extLst>
                </p14:cNvPr>
                <p14:cNvContentPartPr/>
                <p14:nvPr/>
              </p14:nvContentPartPr>
              <p14:xfrm>
                <a:off x="1565653" y="1373232"/>
                <a:ext cx="697680" cy="457560"/>
              </p14:xfrm>
            </p:contentPart>
          </mc:Choice>
          <mc:Fallback>
            <p:pic>
              <p:nvPicPr>
                <p:cNvPr id="5" name="Freihand 4">
                  <a:extLst>
                    <a:ext uri="{FF2B5EF4-FFF2-40B4-BE49-F238E27FC236}">
                      <a16:creationId xmlns:a16="http://schemas.microsoft.com/office/drawing/2014/main" id="{915D8CE3-2E1B-4C0D-86E7-50249C0DFA54}"/>
                    </a:ext>
                  </a:extLst>
                </p:cNvPr>
                <p:cNvPicPr/>
                <p:nvPr/>
              </p:nvPicPr>
              <p:blipFill>
                <a:blip r:embed="rId89"/>
                <a:stretch>
                  <a:fillRect/>
                </a:stretch>
              </p:blipFill>
              <p:spPr>
                <a:xfrm>
                  <a:off x="1561333" y="1368912"/>
                  <a:ext cx="70632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 name="Freihand 7">
                  <a:extLst>
                    <a:ext uri="{FF2B5EF4-FFF2-40B4-BE49-F238E27FC236}">
                      <a16:creationId xmlns:a16="http://schemas.microsoft.com/office/drawing/2014/main" id="{939C7A18-0F4D-4ADA-B30B-F427E967B060}"/>
                    </a:ext>
                  </a:extLst>
                </p14:cNvPr>
                <p14:cNvContentPartPr/>
                <p14:nvPr/>
              </p14:nvContentPartPr>
              <p14:xfrm>
                <a:off x="2230933" y="1356312"/>
                <a:ext cx="47160" cy="27000"/>
              </p14:xfrm>
            </p:contentPart>
          </mc:Choice>
          <mc:Fallback>
            <p:pic>
              <p:nvPicPr>
                <p:cNvPr id="8" name="Freihand 7">
                  <a:extLst>
                    <a:ext uri="{FF2B5EF4-FFF2-40B4-BE49-F238E27FC236}">
                      <a16:creationId xmlns:a16="http://schemas.microsoft.com/office/drawing/2014/main" id="{939C7A18-0F4D-4ADA-B30B-F427E967B060}"/>
                    </a:ext>
                  </a:extLst>
                </p:cNvPr>
                <p:cNvPicPr/>
                <p:nvPr/>
              </p:nvPicPr>
              <p:blipFill>
                <a:blip r:embed="rId91"/>
                <a:stretch>
                  <a:fillRect/>
                </a:stretch>
              </p:blipFill>
              <p:spPr>
                <a:xfrm>
                  <a:off x="2226613" y="1351992"/>
                  <a:ext cx="55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 name="Freihand 8">
                  <a:extLst>
                    <a:ext uri="{FF2B5EF4-FFF2-40B4-BE49-F238E27FC236}">
                      <a16:creationId xmlns:a16="http://schemas.microsoft.com/office/drawing/2014/main" id="{EC3D735D-505D-4B78-BEB2-39E2CEDD6E56}"/>
                    </a:ext>
                  </a:extLst>
                </p14:cNvPr>
                <p14:cNvContentPartPr/>
                <p14:nvPr/>
              </p14:nvContentPartPr>
              <p14:xfrm>
                <a:off x="2294653" y="1330392"/>
                <a:ext cx="74880" cy="81720"/>
              </p14:xfrm>
            </p:contentPart>
          </mc:Choice>
          <mc:Fallback>
            <p:pic>
              <p:nvPicPr>
                <p:cNvPr id="9" name="Freihand 8">
                  <a:extLst>
                    <a:ext uri="{FF2B5EF4-FFF2-40B4-BE49-F238E27FC236}">
                      <a16:creationId xmlns:a16="http://schemas.microsoft.com/office/drawing/2014/main" id="{EC3D735D-505D-4B78-BEB2-39E2CEDD6E56}"/>
                    </a:ext>
                  </a:extLst>
                </p:cNvPr>
                <p:cNvPicPr/>
                <p:nvPr/>
              </p:nvPicPr>
              <p:blipFill>
                <a:blip r:embed="rId93"/>
                <a:stretch>
                  <a:fillRect/>
                </a:stretch>
              </p:blipFill>
              <p:spPr>
                <a:xfrm>
                  <a:off x="2290333" y="1326072"/>
                  <a:ext cx="83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 name="Freihand 9">
                  <a:extLst>
                    <a:ext uri="{FF2B5EF4-FFF2-40B4-BE49-F238E27FC236}">
                      <a16:creationId xmlns:a16="http://schemas.microsoft.com/office/drawing/2014/main" id="{C80A0657-BCC1-46B0-AD8C-BFAFFD60E6EE}"/>
                    </a:ext>
                  </a:extLst>
                </p14:cNvPr>
                <p14:cNvContentPartPr/>
                <p14:nvPr/>
              </p14:nvContentPartPr>
              <p14:xfrm>
                <a:off x="2409133" y="1179912"/>
                <a:ext cx="139320" cy="110880"/>
              </p14:xfrm>
            </p:contentPart>
          </mc:Choice>
          <mc:Fallback>
            <p:pic>
              <p:nvPicPr>
                <p:cNvPr id="10" name="Freihand 9">
                  <a:extLst>
                    <a:ext uri="{FF2B5EF4-FFF2-40B4-BE49-F238E27FC236}">
                      <a16:creationId xmlns:a16="http://schemas.microsoft.com/office/drawing/2014/main" id="{C80A0657-BCC1-46B0-AD8C-BFAFFD60E6EE}"/>
                    </a:ext>
                  </a:extLst>
                </p:cNvPr>
                <p:cNvPicPr/>
                <p:nvPr/>
              </p:nvPicPr>
              <p:blipFill>
                <a:blip r:embed="rId95"/>
                <a:stretch>
                  <a:fillRect/>
                </a:stretch>
              </p:blipFill>
              <p:spPr>
                <a:xfrm>
                  <a:off x="2404813" y="1175592"/>
                  <a:ext cx="147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 name="Freihand 10">
                  <a:extLst>
                    <a:ext uri="{FF2B5EF4-FFF2-40B4-BE49-F238E27FC236}">
                      <a16:creationId xmlns:a16="http://schemas.microsoft.com/office/drawing/2014/main" id="{1FD31D5D-FC45-43AF-A8DE-7E6CE0B062B2}"/>
                    </a:ext>
                  </a:extLst>
                </p14:cNvPr>
                <p14:cNvContentPartPr/>
                <p14:nvPr/>
              </p14:nvContentPartPr>
              <p14:xfrm>
                <a:off x="2525773" y="959232"/>
                <a:ext cx="418320" cy="331200"/>
              </p14:xfrm>
            </p:contentPart>
          </mc:Choice>
          <mc:Fallback>
            <p:pic>
              <p:nvPicPr>
                <p:cNvPr id="11" name="Freihand 10">
                  <a:extLst>
                    <a:ext uri="{FF2B5EF4-FFF2-40B4-BE49-F238E27FC236}">
                      <a16:creationId xmlns:a16="http://schemas.microsoft.com/office/drawing/2014/main" id="{1FD31D5D-FC45-43AF-A8DE-7E6CE0B062B2}"/>
                    </a:ext>
                  </a:extLst>
                </p:cNvPr>
                <p:cNvPicPr/>
                <p:nvPr/>
              </p:nvPicPr>
              <p:blipFill>
                <a:blip r:embed="rId97"/>
                <a:stretch>
                  <a:fillRect/>
                </a:stretch>
              </p:blipFill>
              <p:spPr>
                <a:xfrm>
                  <a:off x="2521453" y="954912"/>
                  <a:ext cx="42696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 name="Freihand 11">
                  <a:extLst>
                    <a:ext uri="{FF2B5EF4-FFF2-40B4-BE49-F238E27FC236}">
                      <a16:creationId xmlns:a16="http://schemas.microsoft.com/office/drawing/2014/main" id="{7386EC28-C79B-4AA8-ADDB-4178086C6DCE}"/>
                    </a:ext>
                  </a:extLst>
                </p14:cNvPr>
                <p14:cNvContentPartPr/>
                <p14:nvPr/>
              </p14:nvContentPartPr>
              <p14:xfrm>
                <a:off x="2796493" y="920352"/>
                <a:ext cx="140400" cy="107640"/>
              </p14:xfrm>
            </p:contentPart>
          </mc:Choice>
          <mc:Fallback>
            <p:pic>
              <p:nvPicPr>
                <p:cNvPr id="12" name="Freihand 11">
                  <a:extLst>
                    <a:ext uri="{FF2B5EF4-FFF2-40B4-BE49-F238E27FC236}">
                      <a16:creationId xmlns:a16="http://schemas.microsoft.com/office/drawing/2014/main" id="{7386EC28-C79B-4AA8-ADDB-4178086C6DCE}"/>
                    </a:ext>
                  </a:extLst>
                </p:cNvPr>
                <p:cNvPicPr/>
                <p:nvPr/>
              </p:nvPicPr>
              <p:blipFill>
                <a:blip r:embed="rId99"/>
                <a:stretch>
                  <a:fillRect/>
                </a:stretch>
              </p:blipFill>
              <p:spPr>
                <a:xfrm>
                  <a:off x="2792173" y="916032"/>
                  <a:ext cx="149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 name="Freihand 15">
                  <a:extLst>
                    <a:ext uri="{FF2B5EF4-FFF2-40B4-BE49-F238E27FC236}">
                      <a16:creationId xmlns:a16="http://schemas.microsoft.com/office/drawing/2014/main" id="{ECB5B079-B253-45F9-A32D-100889513C60}"/>
                    </a:ext>
                  </a:extLst>
                </p14:cNvPr>
                <p14:cNvContentPartPr/>
                <p14:nvPr/>
              </p14:nvContentPartPr>
              <p14:xfrm>
                <a:off x="2858053" y="2527752"/>
                <a:ext cx="116280" cy="122400"/>
              </p14:xfrm>
            </p:contentPart>
          </mc:Choice>
          <mc:Fallback>
            <p:pic>
              <p:nvPicPr>
                <p:cNvPr id="16" name="Freihand 15">
                  <a:extLst>
                    <a:ext uri="{FF2B5EF4-FFF2-40B4-BE49-F238E27FC236}">
                      <a16:creationId xmlns:a16="http://schemas.microsoft.com/office/drawing/2014/main" id="{ECB5B079-B253-45F9-A32D-100889513C60}"/>
                    </a:ext>
                  </a:extLst>
                </p:cNvPr>
                <p:cNvPicPr/>
                <p:nvPr/>
              </p:nvPicPr>
              <p:blipFill>
                <a:blip r:embed="rId101"/>
                <a:stretch>
                  <a:fillRect/>
                </a:stretch>
              </p:blipFill>
              <p:spPr>
                <a:xfrm>
                  <a:off x="2853733" y="2523432"/>
                  <a:ext cx="124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 name="Freihand 16">
                  <a:extLst>
                    <a:ext uri="{FF2B5EF4-FFF2-40B4-BE49-F238E27FC236}">
                      <a16:creationId xmlns:a16="http://schemas.microsoft.com/office/drawing/2014/main" id="{B12EEF38-8A21-4982-8A4E-A0B40F9B3A23}"/>
                    </a:ext>
                  </a:extLst>
                </p14:cNvPr>
                <p14:cNvContentPartPr/>
                <p14:nvPr/>
              </p14:nvContentPartPr>
              <p14:xfrm>
                <a:off x="2928973" y="2390952"/>
                <a:ext cx="115560" cy="201960"/>
              </p14:xfrm>
            </p:contentPart>
          </mc:Choice>
          <mc:Fallback>
            <p:pic>
              <p:nvPicPr>
                <p:cNvPr id="17" name="Freihand 16">
                  <a:extLst>
                    <a:ext uri="{FF2B5EF4-FFF2-40B4-BE49-F238E27FC236}">
                      <a16:creationId xmlns:a16="http://schemas.microsoft.com/office/drawing/2014/main" id="{B12EEF38-8A21-4982-8A4E-A0B40F9B3A23}"/>
                    </a:ext>
                  </a:extLst>
                </p:cNvPr>
                <p:cNvPicPr/>
                <p:nvPr/>
              </p:nvPicPr>
              <p:blipFill>
                <a:blip r:embed="rId103"/>
                <a:stretch>
                  <a:fillRect/>
                </a:stretch>
              </p:blipFill>
              <p:spPr>
                <a:xfrm>
                  <a:off x="2924653" y="2386632"/>
                  <a:ext cx="124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8" name="Freihand 17">
                  <a:extLst>
                    <a:ext uri="{FF2B5EF4-FFF2-40B4-BE49-F238E27FC236}">
                      <a16:creationId xmlns:a16="http://schemas.microsoft.com/office/drawing/2014/main" id="{A33D93E4-0E06-4E03-B526-CA1FCD5260A6}"/>
                    </a:ext>
                  </a:extLst>
                </p14:cNvPr>
                <p14:cNvContentPartPr/>
                <p14:nvPr/>
              </p14:nvContentPartPr>
              <p14:xfrm>
                <a:off x="3121933" y="2210232"/>
                <a:ext cx="132120" cy="230760"/>
              </p14:xfrm>
            </p:contentPart>
          </mc:Choice>
          <mc:Fallback>
            <p:pic>
              <p:nvPicPr>
                <p:cNvPr id="18" name="Freihand 17">
                  <a:extLst>
                    <a:ext uri="{FF2B5EF4-FFF2-40B4-BE49-F238E27FC236}">
                      <a16:creationId xmlns:a16="http://schemas.microsoft.com/office/drawing/2014/main" id="{A33D93E4-0E06-4E03-B526-CA1FCD5260A6}"/>
                    </a:ext>
                  </a:extLst>
                </p:cNvPr>
                <p:cNvPicPr/>
                <p:nvPr/>
              </p:nvPicPr>
              <p:blipFill>
                <a:blip r:embed="rId105"/>
                <a:stretch>
                  <a:fillRect/>
                </a:stretch>
              </p:blipFill>
              <p:spPr>
                <a:xfrm>
                  <a:off x="3117613" y="2205912"/>
                  <a:ext cx="1407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9" name="Freihand 18">
                  <a:extLst>
                    <a:ext uri="{FF2B5EF4-FFF2-40B4-BE49-F238E27FC236}">
                      <a16:creationId xmlns:a16="http://schemas.microsoft.com/office/drawing/2014/main" id="{D867FAC4-1683-4170-B0ED-0171425EEE7A}"/>
                    </a:ext>
                  </a:extLst>
                </p14:cNvPr>
                <p14:cNvContentPartPr/>
                <p14:nvPr/>
              </p14:nvContentPartPr>
              <p14:xfrm>
                <a:off x="3228853" y="2132472"/>
                <a:ext cx="106560" cy="231480"/>
              </p14:xfrm>
            </p:contentPart>
          </mc:Choice>
          <mc:Fallback>
            <p:pic>
              <p:nvPicPr>
                <p:cNvPr id="19" name="Freihand 18">
                  <a:extLst>
                    <a:ext uri="{FF2B5EF4-FFF2-40B4-BE49-F238E27FC236}">
                      <a16:creationId xmlns:a16="http://schemas.microsoft.com/office/drawing/2014/main" id="{D867FAC4-1683-4170-B0ED-0171425EEE7A}"/>
                    </a:ext>
                  </a:extLst>
                </p:cNvPr>
                <p:cNvPicPr/>
                <p:nvPr/>
              </p:nvPicPr>
              <p:blipFill>
                <a:blip r:embed="rId107"/>
                <a:stretch>
                  <a:fillRect/>
                </a:stretch>
              </p:blipFill>
              <p:spPr>
                <a:xfrm>
                  <a:off x="3224533" y="2128152"/>
                  <a:ext cx="1152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 name="Freihand 19">
                  <a:extLst>
                    <a:ext uri="{FF2B5EF4-FFF2-40B4-BE49-F238E27FC236}">
                      <a16:creationId xmlns:a16="http://schemas.microsoft.com/office/drawing/2014/main" id="{622EE48E-A807-44E3-9F9F-DBA1BEBC9F8E}"/>
                    </a:ext>
                  </a:extLst>
                </p14:cNvPr>
                <p14:cNvContentPartPr/>
                <p14:nvPr/>
              </p14:nvContentPartPr>
              <p14:xfrm>
                <a:off x="3325333" y="2073432"/>
                <a:ext cx="123840" cy="160200"/>
              </p14:xfrm>
            </p:contentPart>
          </mc:Choice>
          <mc:Fallback>
            <p:pic>
              <p:nvPicPr>
                <p:cNvPr id="20" name="Freihand 19">
                  <a:extLst>
                    <a:ext uri="{FF2B5EF4-FFF2-40B4-BE49-F238E27FC236}">
                      <a16:creationId xmlns:a16="http://schemas.microsoft.com/office/drawing/2014/main" id="{622EE48E-A807-44E3-9F9F-DBA1BEBC9F8E}"/>
                    </a:ext>
                  </a:extLst>
                </p:cNvPr>
                <p:cNvPicPr/>
                <p:nvPr/>
              </p:nvPicPr>
              <p:blipFill>
                <a:blip r:embed="rId109"/>
                <a:stretch>
                  <a:fillRect/>
                </a:stretch>
              </p:blipFill>
              <p:spPr>
                <a:xfrm>
                  <a:off x="3321013" y="2069112"/>
                  <a:ext cx="132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 name="Freihand 20">
                  <a:extLst>
                    <a:ext uri="{FF2B5EF4-FFF2-40B4-BE49-F238E27FC236}">
                      <a16:creationId xmlns:a16="http://schemas.microsoft.com/office/drawing/2014/main" id="{742B2308-E514-430D-A217-AB31F559BDAD}"/>
                    </a:ext>
                  </a:extLst>
                </p14:cNvPr>
                <p14:cNvContentPartPr/>
                <p14:nvPr/>
              </p14:nvContentPartPr>
              <p14:xfrm>
                <a:off x="3433693" y="1993872"/>
                <a:ext cx="129960" cy="161280"/>
              </p14:xfrm>
            </p:contentPart>
          </mc:Choice>
          <mc:Fallback>
            <p:pic>
              <p:nvPicPr>
                <p:cNvPr id="21" name="Freihand 20">
                  <a:extLst>
                    <a:ext uri="{FF2B5EF4-FFF2-40B4-BE49-F238E27FC236}">
                      <a16:creationId xmlns:a16="http://schemas.microsoft.com/office/drawing/2014/main" id="{742B2308-E514-430D-A217-AB31F559BDAD}"/>
                    </a:ext>
                  </a:extLst>
                </p:cNvPr>
                <p:cNvPicPr/>
                <p:nvPr/>
              </p:nvPicPr>
              <p:blipFill>
                <a:blip r:embed="rId111"/>
                <a:stretch>
                  <a:fillRect/>
                </a:stretch>
              </p:blipFill>
              <p:spPr>
                <a:xfrm>
                  <a:off x="3429373" y="1989552"/>
                  <a:ext cx="138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2" name="Freihand 21">
                  <a:extLst>
                    <a:ext uri="{FF2B5EF4-FFF2-40B4-BE49-F238E27FC236}">
                      <a16:creationId xmlns:a16="http://schemas.microsoft.com/office/drawing/2014/main" id="{5BF19809-50EE-4783-BAAB-7545354C3A9E}"/>
                    </a:ext>
                  </a:extLst>
                </p14:cNvPr>
                <p14:cNvContentPartPr/>
                <p14:nvPr/>
              </p14:nvContentPartPr>
              <p14:xfrm>
                <a:off x="3340813" y="2524152"/>
                <a:ext cx="191520" cy="172440"/>
              </p14:xfrm>
            </p:contentPart>
          </mc:Choice>
          <mc:Fallback>
            <p:pic>
              <p:nvPicPr>
                <p:cNvPr id="22" name="Freihand 21">
                  <a:extLst>
                    <a:ext uri="{FF2B5EF4-FFF2-40B4-BE49-F238E27FC236}">
                      <a16:creationId xmlns:a16="http://schemas.microsoft.com/office/drawing/2014/main" id="{5BF19809-50EE-4783-BAAB-7545354C3A9E}"/>
                    </a:ext>
                  </a:extLst>
                </p:cNvPr>
                <p:cNvPicPr/>
                <p:nvPr/>
              </p:nvPicPr>
              <p:blipFill>
                <a:blip r:embed="rId113"/>
                <a:stretch>
                  <a:fillRect/>
                </a:stretch>
              </p:blipFill>
              <p:spPr>
                <a:xfrm>
                  <a:off x="3336493" y="2519832"/>
                  <a:ext cx="200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4" name="Freihand 23">
                  <a:extLst>
                    <a:ext uri="{FF2B5EF4-FFF2-40B4-BE49-F238E27FC236}">
                      <a16:creationId xmlns:a16="http://schemas.microsoft.com/office/drawing/2014/main" id="{CE2E6628-A85B-4C1E-93E1-0FD0A8ED69DF}"/>
                    </a:ext>
                  </a:extLst>
                </p14:cNvPr>
                <p14:cNvContentPartPr/>
                <p14:nvPr/>
              </p14:nvContentPartPr>
              <p14:xfrm>
                <a:off x="3461773" y="2409672"/>
                <a:ext cx="10440" cy="30240"/>
              </p14:xfrm>
            </p:contentPart>
          </mc:Choice>
          <mc:Fallback>
            <p:pic>
              <p:nvPicPr>
                <p:cNvPr id="24" name="Freihand 23">
                  <a:extLst>
                    <a:ext uri="{FF2B5EF4-FFF2-40B4-BE49-F238E27FC236}">
                      <a16:creationId xmlns:a16="http://schemas.microsoft.com/office/drawing/2014/main" id="{CE2E6628-A85B-4C1E-93E1-0FD0A8ED69DF}"/>
                    </a:ext>
                  </a:extLst>
                </p:cNvPr>
                <p:cNvPicPr/>
                <p:nvPr/>
              </p:nvPicPr>
              <p:blipFill>
                <a:blip r:embed="rId115"/>
                <a:stretch>
                  <a:fillRect/>
                </a:stretch>
              </p:blipFill>
              <p:spPr>
                <a:xfrm>
                  <a:off x="3457453" y="2405352"/>
                  <a:ext cx="19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5" name="Freihand 24">
                  <a:extLst>
                    <a:ext uri="{FF2B5EF4-FFF2-40B4-BE49-F238E27FC236}">
                      <a16:creationId xmlns:a16="http://schemas.microsoft.com/office/drawing/2014/main" id="{789EDC1F-B8FB-41B4-A901-BECE3C1E7E8A}"/>
                    </a:ext>
                  </a:extLst>
                </p14:cNvPr>
                <p14:cNvContentPartPr/>
                <p14:nvPr/>
              </p14:nvContentPartPr>
              <p14:xfrm>
                <a:off x="3478693" y="2321832"/>
                <a:ext cx="148320" cy="154440"/>
              </p14:xfrm>
            </p:contentPart>
          </mc:Choice>
          <mc:Fallback>
            <p:pic>
              <p:nvPicPr>
                <p:cNvPr id="25" name="Freihand 24">
                  <a:extLst>
                    <a:ext uri="{FF2B5EF4-FFF2-40B4-BE49-F238E27FC236}">
                      <a16:creationId xmlns:a16="http://schemas.microsoft.com/office/drawing/2014/main" id="{789EDC1F-B8FB-41B4-A901-BECE3C1E7E8A}"/>
                    </a:ext>
                  </a:extLst>
                </p:cNvPr>
                <p:cNvPicPr/>
                <p:nvPr/>
              </p:nvPicPr>
              <p:blipFill>
                <a:blip r:embed="rId117"/>
                <a:stretch>
                  <a:fillRect/>
                </a:stretch>
              </p:blipFill>
              <p:spPr>
                <a:xfrm>
                  <a:off x="3474373" y="2317512"/>
                  <a:ext cx="156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6" name="Freihand 25">
                  <a:extLst>
                    <a:ext uri="{FF2B5EF4-FFF2-40B4-BE49-F238E27FC236}">
                      <a16:creationId xmlns:a16="http://schemas.microsoft.com/office/drawing/2014/main" id="{74D87EA4-7735-436E-8160-BE5CA9F6E80C}"/>
                    </a:ext>
                  </a:extLst>
                </p14:cNvPr>
                <p14:cNvContentPartPr/>
                <p14:nvPr/>
              </p14:nvContentPartPr>
              <p14:xfrm>
                <a:off x="3642853" y="2155512"/>
                <a:ext cx="110880" cy="234720"/>
              </p14:xfrm>
            </p:contentPart>
          </mc:Choice>
          <mc:Fallback>
            <p:pic>
              <p:nvPicPr>
                <p:cNvPr id="26" name="Freihand 25">
                  <a:extLst>
                    <a:ext uri="{FF2B5EF4-FFF2-40B4-BE49-F238E27FC236}">
                      <a16:creationId xmlns:a16="http://schemas.microsoft.com/office/drawing/2014/main" id="{74D87EA4-7735-436E-8160-BE5CA9F6E80C}"/>
                    </a:ext>
                  </a:extLst>
                </p:cNvPr>
                <p:cNvPicPr/>
                <p:nvPr/>
              </p:nvPicPr>
              <p:blipFill>
                <a:blip r:embed="rId119"/>
                <a:stretch>
                  <a:fillRect/>
                </a:stretch>
              </p:blipFill>
              <p:spPr>
                <a:xfrm>
                  <a:off x="3638533" y="2151192"/>
                  <a:ext cx="1195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7" name="Freihand 26">
                  <a:extLst>
                    <a:ext uri="{FF2B5EF4-FFF2-40B4-BE49-F238E27FC236}">
                      <a16:creationId xmlns:a16="http://schemas.microsoft.com/office/drawing/2014/main" id="{2DE1D85B-C067-4CD8-948A-1E688C531943}"/>
                    </a:ext>
                  </a:extLst>
                </p14:cNvPr>
                <p14:cNvContentPartPr/>
                <p14:nvPr/>
              </p14:nvContentPartPr>
              <p14:xfrm>
                <a:off x="3695773" y="2024472"/>
                <a:ext cx="233640" cy="214920"/>
              </p14:xfrm>
            </p:contentPart>
          </mc:Choice>
          <mc:Fallback>
            <p:pic>
              <p:nvPicPr>
                <p:cNvPr id="27" name="Freihand 26">
                  <a:extLst>
                    <a:ext uri="{FF2B5EF4-FFF2-40B4-BE49-F238E27FC236}">
                      <a16:creationId xmlns:a16="http://schemas.microsoft.com/office/drawing/2014/main" id="{2DE1D85B-C067-4CD8-948A-1E688C531943}"/>
                    </a:ext>
                  </a:extLst>
                </p:cNvPr>
                <p:cNvPicPr/>
                <p:nvPr/>
              </p:nvPicPr>
              <p:blipFill>
                <a:blip r:embed="rId121"/>
                <a:stretch>
                  <a:fillRect/>
                </a:stretch>
              </p:blipFill>
              <p:spPr>
                <a:xfrm>
                  <a:off x="3691453" y="2020152"/>
                  <a:ext cx="2422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8" name="Freihand 27">
                  <a:extLst>
                    <a:ext uri="{FF2B5EF4-FFF2-40B4-BE49-F238E27FC236}">
                      <a16:creationId xmlns:a16="http://schemas.microsoft.com/office/drawing/2014/main" id="{28A3CBE4-220A-4B25-8A31-35DFD37CD665}"/>
                    </a:ext>
                  </a:extLst>
                </p14:cNvPr>
                <p14:cNvContentPartPr/>
                <p14:nvPr/>
              </p14:nvContentPartPr>
              <p14:xfrm>
                <a:off x="3867853" y="2015112"/>
                <a:ext cx="41760" cy="8280"/>
              </p14:xfrm>
            </p:contentPart>
          </mc:Choice>
          <mc:Fallback>
            <p:pic>
              <p:nvPicPr>
                <p:cNvPr id="28" name="Freihand 27">
                  <a:extLst>
                    <a:ext uri="{FF2B5EF4-FFF2-40B4-BE49-F238E27FC236}">
                      <a16:creationId xmlns:a16="http://schemas.microsoft.com/office/drawing/2014/main" id="{28A3CBE4-220A-4B25-8A31-35DFD37CD665}"/>
                    </a:ext>
                  </a:extLst>
                </p:cNvPr>
                <p:cNvPicPr/>
                <p:nvPr/>
              </p:nvPicPr>
              <p:blipFill>
                <a:blip r:embed="rId123"/>
                <a:stretch>
                  <a:fillRect/>
                </a:stretch>
              </p:blipFill>
              <p:spPr>
                <a:xfrm>
                  <a:off x="3863533" y="2010792"/>
                  <a:ext cx="50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9" name="Freihand 28">
                  <a:extLst>
                    <a:ext uri="{FF2B5EF4-FFF2-40B4-BE49-F238E27FC236}">
                      <a16:creationId xmlns:a16="http://schemas.microsoft.com/office/drawing/2014/main" id="{D7BA0C6D-3840-43CB-B1F8-7FAF8E1BA5D7}"/>
                    </a:ext>
                  </a:extLst>
                </p14:cNvPr>
                <p14:cNvContentPartPr/>
                <p14:nvPr/>
              </p14:nvContentPartPr>
              <p14:xfrm>
                <a:off x="3945973" y="1890552"/>
                <a:ext cx="144360" cy="131760"/>
              </p14:xfrm>
            </p:contentPart>
          </mc:Choice>
          <mc:Fallback>
            <p:pic>
              <p:nvPicPr>
                <p:cNvPr id="29" name="Freihand 28">
                  <a:extLst>
                    <a:ext uri="{FF2B5EF4-FFF2-40B4-BE49-F238E27FC236}">
                      <a16:creationId xmlns:a16="http://schemas.microsoft.com/office/drawing/2014/main" id="{D7BA0C6D-3840-43CB-B1F8-7FAF8E1BA5D7}"/>
                    </a:ext>
                  </a:extLst>
                </p:cNvPr>
                <p:cNvPicPr/>
                <p:nvPr/>
              </p:nvPicPr>
              <p:blipFill>
                <a:blip r:embed="rId125"/>
                <a:stretch>
                  <a:fillRect/>
                </a:stretch>
              </p:blipFill>
              <p:spPr>
                <a:xfrm>
                  <a:off x="3941653" y="1886232"/>
                  <a:ext cx="153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0" name="Freihand 29">
                  <a:extLst>
                    <a:ext uri="{FF2B5EF4-FFF2-40B4-BE49-F238E27FC236}">
                      <a16:creationId xmlns:a16="http://schemas.microsoft.com/office/drawing/2014/main" id="{A2A97017-7450-44B1-AFF5-EBD372042223}"/>
                    </a:ext>
                  </a:extLst>
                </p14:cNvPr>
                <p14:cNvContentPartPr/>
                <p14:nvPr/>
              </p14:nvContentPartPr>
              <p14:xfrm>
                <a:off x="4065853" y="1822872"/>
                <a:ext cx="96120" cy="92880"/>
              </p14:xfrm>
            </p:contentPart>
          </mc:Choice>
          <mc:Fallback>
            <p:pic>
              <p:nvPicPr>
                <p:cNvPr id="30" name="Freihand 29">
                  <a:extLst>
                    <a:ext uri="{FF2B5EF4-FFF2-40B4-BE49-F238E27FC236}">
                      <a16:creationId xmlns:a16="http://schemas.microsoft.com/office/drawing/2014/main" id="{A2A97017-7450-44B1-AFF5-EBD372042223}"/>
                    </a:ext>
                  </a:extLst>
                </p:cNvPr>
                <p:cNvPicPr/>
                <p:nvPr/>
              </p:nvPicPr>
              <p:blipFill>
                <a:blip r:embed="rId127"/>
                <a:stretch>
                  <a:fillRect/>
                </a:stretch>
              </p:blipFill>
              <p:spPr>
                <a:xfrm>
                  <a:off x="4061533" y="1818552"/>
                  <a:ext cx="104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1" name="Freihand 30">
                  <a:extLst>
                    <a:ext uri="{FF2B5EF4-FFF2-40B4-BE49-F238E27FC236}">
                      <a16:creationId xmlns:a16="http://schemas.microsoft.com/office/drawing/2014/main" id="{2C8A8D37-82F7-4C02-AB55-4B3762561AB8}"/>
                    </a:ext>
                  </a:extLst>
                </p14:cNvPr>
                <p14:cNvContentPartPr/>
                <p14:nvPr/>
              </p14:nvContentPartPr>
              <p14:xfrm>
                <a:off x="4181773" y="1546032"/>
                <a:ext cx="175320" cy="237240"/>
              </p14:xfrm>
            </p:contentPart>
          </mc:Choice>
          <mc:Fallback>
            <p:pic>
              <p:nvPicPr>
                <p:cNvPr id="31" name="Freihand 30">
                  <a:extLst>
                    <a:ext uri="{FF2B5EF4-FFF2-40B4-BE49-F238E27FC236}">
                      <a16:creationId xmlns:a16="http://schemas.microsoft.com/office/drawing/2014/main" id="{2C8A8D37-82F7-4C02-AB55-4B3762561AB8}"/>
                    </a:ext>
                  </a:extLst>
                </p:cNvPr>
                <p:cNvPicPr/>
                <p:nvPr/>
              </p:nvPicPr>
              <p:blipFill>
                <a:blip r:embed="rId129"/>
                <a:stretch>
                  <a:fillRect/>
                </a:stretch>
              </p:blipFill>
              <p:spPr>
                <a:xfrm>
                  <a:off x="4177453" y="1541712"/>
                  <a:ext cx="183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2" name="Freihand 31">
                  <a:extLst>
                    <a:ext uri="{FF2B5EF4-FFF2-40B4-BE49-F238E27FC236}">
                      <a16:creationId xmlns:a16="http://schemas.microsoft.com/office/drawing/2014/main" id="{4CFAF317-363E-4811-819C-7B5F04F9C76E}"/>
                    </a:ext>
                  </a:extLst>
                </p14:cNvPr>
                <p14:cNvContentPartPr/>
                <p14:nvPr/>
              </p14:nvContentPartPr>
              <p14:xfrm>
                <a:off x="4222453" y="1515792"/>
                <a:ext cx="272160" cy="210960"/>
              </p14:xfrm>
            </p:contentPart>
          </mc:Choice>
          <mc:Fallback>
            <p:pic>
              <p:nvPicPr>
                <p:cNvPr id="32" name="Freihand 31">
                  <a:extLst>
                    <a:ext uri="{FF2B5EF4-FFF2-40B4-BE49-F238E27FC236}">
                      <a16:creationId xmlns:a16="http://schemas.microsoft.com/office/drawing/2014/main" id="{4CFAF317-363E-4811-819C-7B5F04F9C76E}"/>
                    </a:ext>
                  </a:extLst>
                </p:cNvPr>
                <p:cNvPicPr/>
                <p:nvPr/>
              </p:nvPicPr>
              <p:blipFill>
                <a:blip r:embed="rId131"/>
                <a:stretch>
                  <a:fillRect/>
                </a:stretch>
              </p:blipFill>
              <p:spPr>
                <a:xfrm>
                  <a:off x="4218133" y="1511472"/>
                  <a:ext cx="280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3" name="Freihand 32">
                  <a:extLst>
                    <a:ext uri="{FF2B5EF4-FFF2-40B4-BE49-F238E27FC236}">
                      <a16:creationId xmlns:a16="http://schemas.microsoft.com/office/drawing/2014/main" id="{30EDA97B-68CF-4B8D-88F3-90CB6BB58B4A}"/>
                    </a:ext>
                  </a:extLst>
                </p14:cNvPr>
                <p14:cNvContentPartPr/>
                <p14:nvPr/>
              </p14:nvContentPartPr>
              <p14:xfrm>
                <a:off x="4476973" y="1412832"/>
                <a:ext cx="101160" cy="101880"/>
              </p14:xfrm>
            </p:contentPart>
          </mc:Choice>
          <mc:Fallback>
            <p:pic>
              <p:nvPicPr>
                <p:cNvPr id="33" name="Freihand 32">
                  <a:extLst>
                    <a:ext uri="{FF2B5EF4-FFF2-40B4-BE49-F238E27FC236}">
                      <a16:creationId xmlns:a16="http://schemas.microsoft.com/office/drawing/2014/main" id="{30EDA97B-68CF-4B8D-88F3-90CB6BB58B4A}"/>
                    </a:ext>
                  </a:extLst>
                </p:cNvPr>
                <p:cNvPicPr/>
                <p:nvPr/>
              </p:nvPicPr>
              <p:blipFill>
                <a:blip r:embed="rId133"/>
                <a:stretch>
                  <a:fillRect/>
                </a:stretch>
              </p:blipFill>
              <p:spPr>
                <a:xfrm>
                  <a:off x="4472653" y="1408512"/>
                  <a:ext cx="109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5" name="Freihand 34">
                  <a:extLst>
                    <a:ext uri="{FF2B5EF4-FFF2-40B4-BE49-F238E27FC236}">
                      <a16:creationId xmlns:a16="http://schemas.microsoft.com/office/drawing/2014/main" id="{2F05A7D5-0124-45FC-8F11-DC61D669E74B}"/>
                    </a:ext>
                  </a:extLst>
                </p14:cNvPr>
                <p14:cNvContentPartPr/>
                <p14:nvPr/>
              </p14:nvContentPartPr>
              <p14:xfrm>
                <a:off x="4607293" y="1312032"/>
                <a:ext cx="148680" cy="132120"/>
              </p14:xfrm>
            </p:contentPart>
          </mc:Choice>
          <mc:Fallback>
            <p:pic>
              <p:nvPicPr>
                <p:cNvPr id="35" name="Freihand 34">
                  <a:extLst>
                    <a:ext uri="{FF2B5EF4-FFF2-40B4-BE49-F238E27FC236}">
                      <a16:creationId xmlns:a16="http://schemas.microsoft.com/office/drawing/2014/main" id="{2F05A7D5-0124-45FC-8F11-DC61D669E74B}"/>
                    </a:ext>
                  </a:extLst>
                </p:cNvPr>
                <p:cNvPicPr/>
                <p:nvPr/>
              </p:nvPicPr>
              <p:blipFill>
                <a:blip r:embed="rId135"/>
                <a:stretch>
                  <a:fillRect/>
                </a:stretch>
              </p:blipFill>
              <p:spPr>
                <a:xfrm>
                  <a:off x="4602973" y="1307712"/>
                  <a:ext cx="157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6" name="Freihand 35">
                  <a:extLst>
                    <a:ext uri="{FF2B5EF4-FFF2-40B4-BE49-F238E27FC236}">
                      <a16:creationId xmlns:a16="http://schemas.microsoft.com/office/drawing/2014/main" id="{FD49F473-33A5-4C20-A3FE-069AA3ADE157}"/>
                    </a:ext>
                  </a:extLst>
                </p14:cNvPr>
                <p14:cNvContentPartPr/>
                <p14:nvPr/>
              </p14:nvContentPartPr>
              <p14:xfrm>
                <a:off x="4707733" y="1263072"/>
                <a:ext cx="68760" cy="15120"/>
              </p14:xfrm>
            </p:contentPart>
          </mc:Choice>
          <mc:Fallback>
            <p:pic>
              <p:nvPicPr>
                <p:cNvPr id="36" name="Freihand 35">
                  <a:extLst>
                    <a:ext uri="{FF2B5EF4-FFF2-40B4-BE49-F238E27FC236}">
                      <a16:creationId xmlns:a16="http://schemas.microsoft.com/office/drawing/2014/main" id="{FD49F473-33A5-4C20-A3FE-069AA3ADE157}"/>
                    </a:ext>
                  </a:extLst>
                </p:cNvPr>
                <p:cNvPicPr/>
                <p:nvPr/>
              </p:nvPicPr>
              <p:blipFill>
                <a:blip r:embed="rId137"/>
                <a:stretch>
                  <a:fillRect/>
                </a:stretch>
              </p:blipFill>
              <p:spPr>
                <a:xfrm>
                  <a:off x="4703413" y="1258752"/>
                  <a:ext cx="77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7" name="Freihand 36">
                  <a:extLst>
                    <a:ext uri="{FF2B5EF4-FFF2-40B4-BE49-F238E27FC236}">
                      <a16:creationId xmlns:a16="http://schemas.microsoft.com/office/drawing/2014/main" id="{7D4FE301-E6CA-4A38-A565-46E016E68082}"/>
                    </a:ext>
                  </a:extLst>
                </p14:cNvPr>
                <p14:cNvContentPartPr/>
                <p14:nvPr/>
              </p14:nvContentPartPr>
              <p14:xfrm>
                <a:off x="4797733" y="1161552"/>
                <a:ext cx="182520" cy="158040"/>
              </p14:xfrm>
            </p:contentPart>
          </mc:Choice>
          <mc:Fallback>
            <p:pic>
              <p:nvPicPr>
                <p:cNvPr id="37" name="Freihand 36">
                  <a:extLst>
                    <a:ext uri="{FF2B5EF4-FFF2-40B4-BE49-F238E27FC236}">
                      <a16:creationId xmlns:a16="http://schemas.microsoft.com/office/drawing/2014/main" id="{7D4FE301-E6CA-4A38-A565-46E016E68082}"/>
                    </a:ext>
                  </a:extLst>
                </p:cNvPr>
                <p:cNvPicPr/>
                <p:nvPr/>
              </p:nvPicPr>
              <p:blipFill>
                <a:blip r:embed="rId139"/>
                <a:stretch>
                  <a:fillRect/>
                </a:stretch>
              </p:blipFill>
              <p:spPr>
                <a:xfrm>
                  <a:off x="4793413" y="1157232"/>
                  <a:ext cx="191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8" name="Freihand 37">
                  <a:extLst>
                    <a:ext uri="{FF2B5EF4-FFF2-40B4-BE49-F238E27FC236}">
                      <a16:creationId xmlns:a16="http://schemas.microsoft.com/office/drawing/2014/main" id="{BC8AC18A-3AEE-46AC-91D4-0D77DB5CAAE9}"/>
                    </a:ext>
                  </a:extLst>
                </p14:cNvPr>
                <p14:cNvContentPartPr/>
                <p14:nvPr/>
              </p14:nvContentPartPr>
              <p14:xfrm>
                <a:off x="4968013" y="1102512"/>
                <a:ext cx="305280" cy="93960"/>
              </p14:xfrm>
            </p:contentPart>
          </mc:Choice>
          <mc:Fallback>
            <p:pic>
              <p:nvPicPr>
                <p:cNvPr id="38" name="Freihand 37">
                  <a:extLst>
                    <a:ext uri="{FF2B5EF4-FFF2-40B4-BE49-F238E27FC236}">
                      <a16:creationId xmlns:a16="http://schemas.microsoft.com/office/drawing/2014/main" id="{BC8AC18A-3AEE-46AC-91D4-0D77DB5CAAE9}"/>
                    </a:ext>
                  </a:extLst>
                </p:cNvPr>
                <p:cNvPicPr/>
                <p:nvPr/>
              </p:nvPicPr>
              <p:blipFill>
                <a:blip r:embed="rId141"/>
                <a:stretch>
                  <a:fillRect/>
                </a:stretch>
              </p:blipFill>
              <p:spPr>
                <a:xfrm>
                  <a:off x="4963693" y="1098192"/>
                  <a:ext cx="313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9" name="Freihand 38">
                  <a:extLst>
                    <a:ext uri="{FF2B5EF4-FFF2-40B4-BE49-F238E27FC236}">
                      <a16:creationId xmlns:a16="http://schemas.microsoft.com/office/drawing/2014/main" id="{731AE301-C098-43A0-AD25-628C77704A65}"/>
                    </a:ext>
                  </a:extLst>
                </p14:cNvPr>
                <p14:cNvContentPartPr/>
                <p14:nvPr/>
              </p14:nvContentPartPr>
              <p14:xfrm>
                <a:off x="4272853" y="1122312"/>
                <a:ext cx="1147680" cy="879120"/>
              </p14:xfrm>
            </p:contentPart>
          </mc:Choice>
          <mc:Fallback>
            <p:pic>
              <p:nvPicPr>
                <p:cNvPr id="39" name="Freihand 38">
                  <a:extLst>
                    <a:ext uri="{FF2B5EF4-FFF2-40B4-BE49-F238E27FC236}">
                      <a16:creationId xmlns:a16="http://schemas.microsoft.com/office/drawing/2014/main" id="{731AE301-C098-43A0-AD25-628C77704A65}"/>
                    </a:ext>
                  </a:extLst>
                </p:cNvPr>
                <p:cNvPicPr/>
                <p:nvPr/>
              </p:nvPicPr>
              <p:blipFill>
                <a:blip r:embed="rId143"/>
                <a:stretch>
                  <a:fillRect/>
                </a:stretch>
              </p:blipFill>
              <p:spPr>
                <a:xfrm>
                  <a:off x="4268533" y="1117992"/>
                  <a:ext cx="1156320" cy="887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1" name="Freihand 40">
                  <a:extLst>
                    <a:ext uri="{FF2B5EF4-FFF2-40B4-BE49-F238E27FC236}">
                      <a16:creationId xmlns:a16="http://schemas.microsoft.com/office/drawing/2014/main" id="{CCA6213F-88F4-4769-9AF1-5ACE23B51D66}"/>
                    </a:ext>
                  </a:extLst>
                </p14:cNvPr>
                <p14:cNvContentPartPr/>
                <p14:nvPr/>
              </p14:nvContentPartPr>
              <p14:xfrm>
                <a:off x="3628813" y="1816752"/>
                <a:ext cx="110880" cy="113040"/>
              </p14:xfrm>
            </p:contentPart>
          </mc:Choice>
          <mc:Fallback>
            <p:pic>
              <p:nvPicPr>
                <p:cNvPr id="41" name="Freihand 40">
                  <a:extLst>
                    <a:ext uri="{FF2B5EF4-FFF2-40B4-BE49-F238E27FC236}">
                      <a16:creationId xmlns:a16="http://schemas.microsoft.com/office/drawing/2014/main" id="{CCA6213F-88F4-4769-9AF1-5ACE23B51D66}"/>
                    </a:ext>
                  </a:extLst>
                </p:cNvPr>
                <p:cNvPicPr/>
                <p:nvPr/>
              </p:nvPicPr>
              <p:blipFill>
                <a:blip r:embed="rId145"/>
                <a:stretch>
                  <a:fillRect/>
                </a:stretch>
              </p:blipFill>
              <p:spPr>
                <a:xfrm>
                  <a:off x="3624493" y="1812432"/>
                  <a:ext cx="119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2" name="Freihand 41">
                  <a:extLst>
                    <a:ext uri="{FF2B5EF4-FFF2-40B4-BE49-F238E27FC236}">
                      <a16:creationId xmlns:a16="http://schemas.microsoft.com/office/drawing/2014/main" id="{753A1B3D-4ADE-4621-84ED-E65B604F6E3C}"/>
                    </a:ext>
                  </a:extLst>
                </p14:cNvPr>
                <p14:cNvContentPartPr/>
                <p14:nvPr/>
              </p14:nvContentPartPr>
              <p14:xfrm>
                <a:off x="3732853" y="1641072"/>
                <a:ext cx="145080" cy="159120"/>
              </p14:xfrm>
            </p:contentPart>
          </mc:Choice>
          <mc:Fallback>
            <p:pic>
              <p:nvPicPr>
                <p:cNvPr id="42" name="Freihand 41">
                  <a:extLst>
                    <a:ext uri="{FF2B5EF4-FFF2-40B4-BE49-F238E27FC236}">
                      <a16:creationId xmlns:a16="http://schemas.microsoft.com/office/drawing/2014/main" id="{753A1B3D-4ADE-4621-84ED-E65B604F6E3C}"/>
                    </a:ext>
                  </a:extLst>
                </p:cNvPr>
                <p:cNvPicPr/>
                <p:nvPr/>
              </p:nvPicPr>
              <p:blipFill>
                <a:blip r:embed="rId147"/>
                <a:stretch>
                  <a:fillRect/>
                </a:stretch>
              </p:blipFill>
              <p:spPr>
                <a:xfrm>
                  <a:off x="3728533" y="1636752"/>
                  <a:ext cx="153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3" name="Freihand 42">
                  <a:extLst>
                    <a:ext uri="{FF2B5EF4-FFF2-40B4-BE49-F238E27FC236}">
                      <a16:creationId xmlns:a16="http://schemas.microsoft.com/office/drawing/2014/main" id="{2B63E98D-F113-4D99-96AD-3533BB0D882E}"/>
                    </a:ext>
                  </a:extLst>
                </p14:cNvPr>
                <p14:cNvContentPartPr/>
                <p14:nvPr/>
              </p14:nvContentPartPr>
              <p14:xfrm>
                <a:off x="3894853" y="1556832"/>
                <a:ext cx="72360" cy="115200"/>
              </p14:xfrm>
            </p:contentPart>
          </mc:Choice>
          <mc:Fallback>
            <p:pic>
              <p:nvPicPr>
                <p:cNvPr id="43" name="Freihand 42">
                  <a:extLst>
                    <a:ext uri="{FF2B5EF4-FFF2-40B4-BE49-F238E27FC236}">
                      <a16:creationId xmlns:a16="http://schemas.microsoft.com/office/drawing/2014/main" id="{2B63E98D-F113-4D99-96AD-3533BB0D882E}"/>
                    </a:ext>
                  </a:extLst>
                </p:cNvPr>
                <p:cNvPicPr/>
                <p:nvPr/>
              </p:nvPicPr>
              <p:blipFill>
                <a:blip r:embed="rId149"/>
                <a:stretch>
                  <a:fillRect/>
                </a:stretch>
              </p:blipFill>
              <p:spPr>
                <a:xfrm>
                  <a:off x="3890533" y="1552512"/>
                  <a:ext cx="81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4" name="Freihand 43">
                  <a:extLst>
                    <a:ext uri="{FF2B5EF4-FFF2-40B4-BE49-F238E27FC236}">
                      <a16:creationId xmlns:a16="http://schemas.microsoft.com/office/drawing/2014/main" id="{2E8CF4E8-E1A1-4E3A-9C85-7A9DA6ED0F94}"/>
                    </a:ext>
                  </a:extLst>
                </p14:cNvPr>
                <p14:cNvContentPartPr/>
                <p14:nvPr/>
              </p14:nvContentPartPr>
              <p14:xfrm>
                <a:off x="4003213" y="1480872"/>
                <a:ext cx="58320" cy="116640"/>
              </p14:xfrm>
            </p:contentPart>
          </mc:Choice>
          <mc:Fallback>
            <p:pic>
              <p:nvPicPr>
                <p:cNvPr id="44" name="Freihand 43">
                  <a:extLst>
                    <a:ext uri="{FF2B5EF4-FFF2-40B4-BE49-F238E27FC236}">
                      <a16:creationId xmlns:a16="http://schemas.microsoft.com/office/drawing/2014/main" id="{2E8CF4E8-E1A1-4E3A-9C85-7A9DA6ED0F94}"/>
                    </a:ext>
                  </a:extLst>
                </p:cNvPr>
                <p:cNvPicPr/>
                <p:nvPr/>
              </p:nvPicPr>
              <p:blipFill>
                <a:blip r:embed="rId151"/>
                <a:stretch>
                  <a:fillRect/>
                </a:stretch>
              </p:blipFill>
              <p:spPr>
                <a:xfrm>
                  <a:off x="3998893" y="1476552"/>
                  <a:ext cx="66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5" name="Freihand 44">
                  <a:extLst>
                    <a:ext uri="{FF2B5EF4-FFF2-40B4-BE49-F238E27FC236}">
                      <a16:creationId xmlns:a16="http://schemas.microsoft.com/office/drawing/2014/main" id="{2E4E7435-586D-4177-8CDE-90DD6F51EF8E}"/>
                    </a:ext>
                  </a:extLst>
                </p14:cNvPr>
                <p14:cNvContentPartPr/>
                <p14:nvPr/>
              </p14:nvContentPartPr>
              <p14:xfrm>
                <a:off x="4060453" y="1366392"/>
                <a:ext cx="124560" cy="198360"/>
              </p14:xfrm>
            </p:contentPart>
          </mc:Choice>
          <mc:Fallback>
            <p:pic>
              <p:nvPicPr>
                <p:cNvPr id="45" name="Freihand 44">
                  <a:extLst>
                    <a:ext uri="{FF2B5EF4-FFF2-40B4-BE49-F238E27FC236}">
                      <a16:creationId xmlns:a16="http://schemas.microsoft.com/office/drawing/2014/main" id="{2E4E7435-586D-4177-8CDE-90DD6F51EF8E}"/>
                    </a:ext>
                  </a:extLst>
                </p:cNvPr>
                <p:cNvPicPr/>
                <p:nvPr/>
              </p:nvPicPr>
              <p:blipFill>
                <a:blip r:embed="rId153"/>
                <a:stretch>
                  <a:fillRect/>
                </a:stretch>
              </p:blipFill>
              <p:spPr>
                <a:xfrm>
                  <a:off x="4056133" y="1362072"/>
                  <a:ext cx="133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7" name="Freihand 46">
                  <a:extLst>
                    <a:ext uri="{FF2B5EF4-FFF2-40B4-BE49-F238E27FC236}">
                      <a16:creationId xmlns:a16="http://schemas.microsoft.com/office/drawing/2014/main" id="{9D3F298B-81EA-4543-B50A-79AB5079AC7F}"/>
                    </a:ext>
                  </a:extLst>
                </p14:cNvPr>
                <p14:cNvContentPartPr/>
                <p14:nvPr/>
              </p14:nvContentPartPr>
              <p14:xfrm>
                <a:off x="3133813" y="1738992"/>
                <a:ext cx="88200" cy="213840"/>
              </p14:xfrm>
            </p:contentPart>
          </mc:Choice>
          <mc:Fallback>
            <p:pic>
              <p:nvPicPr>
                <p:cNvPr id="47" name="Freihand 46">
                  <a:extLst>
                    <a:ext uri="{FF2B5EF4-FFF2-40B4-BE49-F238E27FC236}">
                      <a16:creationId xmlns:a16="http://schemas.microsoft.com/office/drawing/2014/main" id="{9D3F298B-81EA-4543-B50A-79AB5079AC7F}"/>
                    </a:ext>
                  </a:extLst>
                </p:cNvPr>
                <p:cNvPicPr/>
                <p:nvPr/>
              </p:nvPicPr>
              <p:blipFill>
                <a:blip r:embed="rId155"/>
                <a:stretch>
                  <a:fillRect/>
                </a:stretch>
              </p:blipFill>
              <p:spPr>
                <a:xfrm>
                  <a:off x="3129493" y="1734672"/>
                  <a:ext cx="96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8" name="Freihand 47">
                  <a:extLst>
                    <a:ext uri="{FF2B5EF4-FFF2-40B4-BE49-F238E27FC236}">
                      <a16:creationId xmlns:a16="http://schemas.microsoft.com/office/drawing/2014/main" id="{BE7B3A6B-4315-4DE3-9E22-9B802D21E730}"/>
                    </a:ext>
                  </a:extLst>
                </p14:cNvPr>
                <p14:cNvContentPartPr/>
                <p14:nvPr/>
              </p14:nvContentPartPr>
              <p14:xfrm>
                <a:off x="3121573" y="1743672"/>
                <a:ext cx="195120" cy="265680"/>
              </p14:xfrm>
            </p:contentPart>
          </mc:Choice>
          <mc:Fallback>
            <p:pic>
              <p:nvPicPr>
                <p:cNvPr id="48" name="Freihand 47">
                  <a:extLst>
                    <a:ext uri="{FF2B5EF4-FFF2-40B4-BE49-F238E27FC236}">
                      <a16:creationId xmlns:a16="http://schemas.microsoft.com/office/drawing/2014/main" id="{BE7B3A6B-4315-4DE3-9E22-9B802D21E730}"/>
                    </a:ext>
                  </a:extLst>
                </p:cNvPr>
                <p:cNvPicPr/>
                <p:nvPr/>
              </p:nvPicPr>
              <p:blipFill>
                <a:blip r:embed="rId157"/>
                <a:stretch>
                  <a:fillRect/>
                </a:stretch>
              </p:blipFill>
              <p:spPr>
                <a:xfrm>
                  <a:off x="3117253" y="1739352"/>
                  <a:ext cx="2037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9" name="Freihand 48">
                  <a:extLst>
                    <a:ext uri="{FF2B5EF4-FFF2-40B4-BE49-F238E27FC236}">
                      <a16:creationId xmlns:a16="http://schemas.microsoft.com/office/drawing/2014/main" id="{837A803B-34C9-46FF-9A7A-16C802ED03BC}"/>
                    </a:ext>
                  </a:extLst>
                </p14:cNvPr>
                <p14:cNvContentPartPr/>
                <p14:nvPr/>
              </p14:nvContentPartPr>
              <p14:xfrm>
                <a:off x="2565733" y="1600032"/>
                <a:ext cx="106200" cy="153000"/>
              </p14:xfrm>
            </p:contentPart>
          </mc:Choice>
          <mc:Fallback>
            <p:pic>
              <p:nvPicPr>
                <p:cNvPr id="49" name="Freihand 48">
                  <a:extLst>
                    <a:ext uri="{FF2B5EF4-FFF2-40B4-BE49-F238E27FC236}">
                      <a16:creationId xmlns:a16="http://schemas.microsoft.com/office/drawing/2014/main" id="{837A803B-34C9-46FF-9A7A-16C802ED03BC}"/>
                    </a:ext>
                  </a:extLst>
                </p:cNvPr>
                <p:cNvPicPr/>
                <p:nvPr/>
              </p:nvPicPr>
              <p:blipFill>
                <a:blip r:embed="rId159"/>
                <a:stretch>
                  <a:fillRect/>
                </a:stretch>
              </p:blipFill>
              <p:spPr>
                <a:xfrm>
                  <a:off x="2561413" y="1595712"/>
                  <a:ext cx="114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0" name="Freihand 49">
                  <a:extLst>
                    <a:ext uri="{FF2B5EF4-FFF2-40B4-BE49-F238E27FC236}">
                      <a16:creationId xmlns:a16="http://schemas.microsoft.com/office/drawing/2014/main" id="{FE451938-0ECB-409D-A92E-B406A175102A}"/>
                    </a:ext>
                  </a:extLst>
                </p14:cNvPr>
                <p14:cNvContentPartPr/>
                <p14:nvPr/>
              </p14:nvContentPartPr>
              <p14:xfrm>
                <a:off x="2553133" y="1519392"/>
                <a:ext cx="159840" cy="100080"/>
              </p14:xfrm>
            </p:contentPart>
          </mc:Choice>
          <mc:Fallback>
            <p:pic>
              <p:nvPicPr>
                <p:cNvPr id="50" name="Freihand 49">
                  <a:extLst>
                    <a:ext uri="{FF2B5EF4-FFF2-40B4-BE49-F238E27FC236}">
                      <a16:creationId xmlns:a16="http://schemas.microsoft.com/office/drawing/2014/main" id="{FE451938-0ECB-409D-A92E-B406A175102A}"/>
                    </a:ext>
                  </a:extLst>
                </p:cNvPr>
                <p:cNvPicPr/>
                <p:nvPr/>
              </p:nvPicPr>
              <p:blipFill>
                <a:blip r:embed="rId161"/>
                <a:stretch>
                  <a:fillRect/>
                </a:stretch>
              </p:blipFill>
              <p:spPr>
                <a:xfrm>
                  <a:off x="2548813" y="1515072"/>
                  <a:ext cx="168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1" name="Freihand 50">
                  <a:extLst>
                    <a:ext uri="{FF2B5EF4-FFF2-40B4-BE49-F238E27FC236}">
                      <a16:creationId xmlns:a16="http://schemas.microsoft.com/office/drawing/2014/main" id="{FD00DFD6-76C6-4892-8F12-2FDDB1162148}"/>
                    </a:ext>
                  </a:extLst>
                </p14:cNvPr>
                <p14:cNvContentPartPr/>
                <p14:nvPr/>
              </p14:nvContentPartPr>
              <p14:xfrm>
                <a:off x="2611453" y="1569792"/>
                <a:ext cx="134640" cy="164160"/>
              </p14:xfrm>
            </p:contentPart>
          </mc:Choice>
          <mc:Fallback>
            <p:pic>
              <p:nvPicPr>
                <p:cNvPr id="51" name="Freihand 50">
                  <a:extLst>
                    <a:ext uri="{FF2B5EF4-FFF2-40B4-BE49-F238E27FC236}">
                      <a16:creationId xmlns:a16="http://schemas.microsoft.com/office/drawing/2014/main" id="{FD00DFD6-76C6-4892-8F12-2FDDB1162148}"/>
                    </a:ext>
                  </a:extLst>
                </p:cNvPr>
                <p:cNvPicPr/>
                <p:nvPr/>
              </p:nvPicPr>
              <p:blipFill>
                <a:blip r:embed="rId163"/>
                <a:stretch>
                  <a:fillRect/>
                </a:stretch>
              </p:blipFill>
              <p:spPr>
                <a:xfrm>
                  <a:off x="2607133" y="1565472"/>
                  <a:ext cx="143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2" name="Freihand 51">
                  <a:extLst>
                    <a:ext uri="{FF2B5EF4-FFF2-40B4-BE49-F238E27FC236}">
                      <a16:creationId xmlns:a16="http://schemas.microsoft.com/office/drawing/2014/main" id="{DCA672F9-A4B9-4396-BC5F-7BC0701645D5}"/>
                    </a:ext>
                  </a:extLst>
                </p14:cNvPr>
                <p14:cNvContentPartPr/>
                <p14:nvPr/>
              </p14:nvContentPartPr>
              <p14:xfrm>
                <a:off x="2754733" y="1514712"/>
                <a:ext cx="135360" cy="109800"/>
              </p14:xfrm>
            </p:contentPart>
          </mc:Choice>
          <mc:Fallback>
            <p:pic>
              <p:nvPicPr>
                <p:cNvPr id="52" name="Freihand 51">
                  <a:extLst>
                    <a:ext uri="{FF2B5EF4-FFF2-40B4-BE49-F238E27FC236}">
                      <a16:creationId xmlns:a16="http://schemas.microsoft.com/office/drawing/2014/main" id="{DCA672F9-A4B9-4396-BC5F-7BC0701645D5}"/>
                    </a:ext>
                  </a:extLst>
                </p:cNvPr>
                <p:cNvPicPr/>
                <p:nvPr/>
              </p:nvPicPr>
              <p:blipFill>
                <a:blip r:embed="rId165"/>
                <a:stretch>
                  <a:fillRect/>
                </a:stretch>
              </p:blipFill>
              <p:spPr>
                <a:xfrm>
                  <a:off x="2750413" y="1510392"/>
                  <a:ext cx="144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3" name="Freihand 52">
                  <a:extLst>
                    <a:ext uri="{FF2B5EF4-FFF2-40B4-BE49-F238E27FC236}">
                      <a16:creationId xmlns:a16="http://schemas.microsoft.com/office/drawing/2014/main" id="{7AB62CD6-96A9-4307-AEDB-28609B58DF25}"/>
                    </a:ext>
                  </a:extLst>
                </p14:cNvPr>
                <p14:cNvContentPartPr/>
                <p14:nvPr/>
              </p14:nvContentPartPr>
              <p14:xfrm>
                <a:off x="2817013" y="1407432"/>
                <a:ext cx="36720" cy="24120"/>
              </p14:xfrm>
            </p:contentPart>
          </mc:Choice>
          <mc:Fallback>
            <p:pic>
              <p:nvPicPr>
                <p:cNvPr id="53" name="Freihand 52">
                  <a:extLst>
                    <a:ext uri="{FF2B5EF4-FFF2-40B4-BE49-F238E27FC236}">
                      <a16:creationId xmlns:a16="http://schemas.microsoft.com/office/drawing/2014/main" id="{7AB62CD6-96A9-4307-AEDB-28609B58DF25}"/>
                    </a:ext>
                  </a:extLst>
                </p:cNvPr>
                <p:cNvPicPr/>
                <p:nvPr/>
              </p:nvPicPr>
              <p:blipFill>
                <a:blip r:embed="rId167"/>
                <a:stretch>
                  <a:fillRect/>
                </a:stretch>
              </p:blipFill>
              <p:spPr>
                <a:xfrm>
                  <a:off x="2812693" y="1403112"/>
                  <a:ext cx="45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4" name="Freihand 53">
                  <a:extLst>
                    <a:ext uri="{FF2B5EF4-FFF2-40B4-BE49-F238E27FC236}">
                      <a16:creationId xmlns:a16="http://schemas.microsoft.com/office/drawing/2014/main" id="{8D4D2A17-682A-4A2F-AF80-F1CB803815DF}"/>
                    </a:ext>
                  </a:extLst>
                </p14:cNvPr>
                <p14:cNvContentPartPr/>
                <p14:nvPr/>
              </p14:nvContentPartPr>
              <p14:xfrm>
                <a:off x="2854093" y="1286472"/>
                <a:ext cx="326520" cy="262800"/>
              </p14:xfrm>
            </p:contentPart>
          </mc:Choice>
          <mc:Fallback>
            <p:pic>
              <p:nvPicPr>
                <p:cNvPr id="54" name="Freihand 53">
                  <a:extLst>
                    <a:ext uri="{FF2B5EF4-FFF2-40B4-BE49-F238E27FC236}">
                      <a16:creationId xmlns:a16="http://schemas.microsoft.com/office/drawing/2014/main" id="{8D4D2A17-682A-4A2F-AF80-F1CB803815DF}"/>
                    </a:ext>
                  </a:extLst>
                </p:cNvPr>
                <p:cNvPicPr/>
                <p:nvPr/>
              </p:nvPicPr>
              <p:blipFill>
                <a:blip r:embed="rId169"/>
                <a:stretch>
                  <a:fillRect/>
                </a:stretch>
              </p:blipFill>
              <p:spPr>
                <a:xfrm>
                  <a:off x="2849773" y="1282152"/>
                  <a:ext cx="3351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5" name="Freihand 54">
                  <a:extLst>
                    <a:ext uri="{FF2B5EF4-FFF2-40B4-BE49-F238E27FC236}">
                      <a16:creationId xmlns:a16="http://schemas.microsoft.com/office/drawing/2014/main" id="{810317DF-14A4-49F3-A926-7C2BA97D9926}"/>
                    </a:ext>
                  </a:extLst>
                </p14:cNvPr>
                <p14:cNvContentPartPr/>
                <p14:nvPr/>
              </p14:nvContentPartPr>
              <p14:xfrm>
                <a:off x="2936893" y="1526952"/>
                <a:ext cx="159120" cy="173520"/>
              </p14:xfrm>
            </p:contentPart>
          </mc:Choice>
          <mc:Fallback>
            <p:pic>
              <p:nvPicPr>
                <p:cNvPr id="55" name="Freihand 54">
                  <a:extLst>
                    <a:ext uri="{FF2B5EF4-FFF2-40B4-BE49-F238E27FC236}">
                      <a16:creationId xmlns:a16="http://schemas.microsoft.com/office/drawing/2014/main" id="{810317DF-14A4-49F3-A926-7C2BA97D9926}"/>
                    </a:ext>
                  </a:extLst>
                </p:cNvPr>
                <p:cNvPicPr/>
                <p:nvPr/>
              </p:nvPicPr>
              <p:blipFill>
                <a:blip r:embed="rId171"/>
                <a:stretch>
                  <a:fillRect/>
                </a:stretch>
              </p:blipFill>
              <p:spPr>
                <a:xfrm>
                  <a:off x="2932573" y="1522632"/>
                  <a:ext cx="167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6" name="Freihand 55">
                  <a:extLst>
                    <a:ext uri="{FF2B5EF4-FFF2-40B4-BE49-F238E27FC236}">
                      <a16:creationId xmlns:a16="http://schemas.microsoft.com/office/drawing/2014/main" id="{1F360ACA-04F4-4D2C-9D54-6477F096B491}"/>
                    </a:ext>
                  </a:extLst>
                </p14:cNvPr>
                <p14:cNvContentPartPr/>
                <p14:nvPr/>
              </p14:nvContentPartPr>
              <p14:xfrm>
                <a:off x="3081253" y="1498152"/>
                <a:ext cx="98280" cy="102600"/>
              </p14:xfrm>
            </p:contentPart>
          </mc:Choice>
          <mc:Fallback>
            <p:pic>
              <p:nvPicPr>
                <p:cNvPr id="56" name="Freihand 55">
                  <a:extLst>
                    <a:ext uri="{FF2B5EF4-FFF2-40B4-BE49-F238E27FC236}">
                      <a16:creationId xmlns:a16="http://schemas.microsoft.com/office/drawing/2014/main" id="{1F360ACA-04F4-4D2C-9D54-6477F096B491}"/>
                    </a:ext>
                  </a:extLst>
                </p:cNvPr>
                <p:cNvPicPr/>
                <p:nvPr/>
              </p:nvPicPr>
              <p:blipFill>
                <a:blip r:embed="rId173"/>
                <a:stretch>
                  <a:fillRect/>
                </a:stretch>
              </p:blipFill>
              <p:spPr>
                <a:xfrm>
                  <a:off x="3076933" y="1493832"/>
                  <a:ext cx="106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7" name="Freihand 56">
                  <a:extLst>
                    <a:ext uri="{FF2B5EF4-FFF2-40B4-BE49-F238E27FC236}">
                      <a16:creationId xmlns:a16="http://schemas.microsoft.com/office/drawing/2014/main" id="{0B3E0EAB-E857-41BA-8690-FCBCC857BBDE}"/>
                    </a:ext>
                  </a:extLst>
                </p14:cNvPr>
                <p14:cNvContentPartPr/>
                <p14:nvPr/>
              </p14:nvContentPartPr>
              <p14:xfrm>
                <a:off x="3224533" y="1405272"/>
                <a:ext cx="46080" cy="75600"/>
              </p14:xfrm>
            </p:contentPart>
          </mc:Choice>
          <mc:Fallback>
            <p:pic>
              <p:nvPicPr>
                <p:cNvPr id="57" name="Freihand 56">
                  <a:extLst>
                    <a:ext uri="{FF2B5EF4-FFF2-40B4-BE49-F238E27FC236}">
                      <a16:creationId xmlns:a16="http://schemas.microsoft.com/office/drawing/2014/main" id="{0B3E0EAB-E857-41BA-8690-FCBCC857BBDE}"/>
                    </a:ext>
                  </a:extLst>
                </p:cNvPr>
                <p:cNvPicPr/>
                <p:nvPr/>
              </p:nvPicPr>
              <p:blipFill>
                <a:blip r:embed="rId175"/>
                <a:stretch>
                  <a:fillRect/>
                </a:stretch>
              </p:blipFill>
              <p:spPr>
                <a:xfrm>
                  <a:off x="3220213" y="1400952"/>
                  <a:ext cx="54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8" name="Freihand 57">
                  <a:extLst>
                    <a:ext uri="{FF2B5EF4-FFF2-40B4-BE49-F238E27FC236}">
                      <a16:creationId xmlns:a16="http://schemas.microsoft.com/office/drawing/2014/main" id="{3D9A9808-4615-4E0B-B0A3-88D981172499}"/>
                    </a:ext>
                  </a:extLst>
                </p14:cNvPr>
                <p14:cNvContentPartPr/>
                <p14:nvPr/>
              </p14:nvContentPartPr>
              <p14:xfrm>
                <a:off x="3199333" y="1324272"/>
                <a:ext cx="111960" cy="120960"/>
              </p14:xfrm>
            </p:contentPart>
          </mc:Choice>
          <mc:Fallback>
            <p:pic>
              <p:nvPicPr>
                <p:cNvPr id="58" name="Freihand 57">
                  <a:extLst>
                    <a:ext uri="{FF2B5EF4-FFF2-40B4-BE49-F238E27FC236}">
                      <a16:creationId xmlns:a16="http://schemas.microsoft.com/office/drawing/2014/main" id="{3D9A9808-4615-4E0B-B0A3-88D981172499}"/>
                    </a:ext>
                  </a:extLst>
                </p:cNvPr>
                <p:cNvPicPr/>
                <p:nvPr/>
              </p:nvPicPr>
              <p:blipFill>
                <a:blip r:embed="rId177"/>
                <a:stretch>
                  <a:fillRect/>
                </a:stretch>
              </p:blipFill>
              <p:spPr>
                <a:xfrm>
                  <a:off x="3195013" y="1319952"/>
                  <a:ext cx="120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9" name="Freihand 58">
                  <a:extLst>
                    <a:ext uri="{FF2B5EF4-FFF2-40B4-BE49-F238E27FC236}">
                      <a16:creationId xmlns:a16="http://schemas.microsoft.com/office/drawing/2014/main" id="{EBAF68ED-F9C1-48D4-8B69-86465518D7B9}"/>
                    </a:ext>
                  </a:extLst>
                </p14:cNvPr>
                <p14:cNvContentPartPr/>
                <p14:nvPr/>
              </p14:nvContentPartPr>
              <p14:xfrm>
                <a:off x="3241093" y="1423632"/>
                <a:ext cx="80640" cy="90360"/>
              </p14:xfrm>
            </p:contentPart>
          </mc:Choice>
          <mc:Fallback>
            <p:pic>
              <p:nvPicPr>
                <p:cNvPr id="59" name="Freihand 58">
                  <a:extLst>
                    <a:ext uri="{FF2B5EF4-FFF2-40B4-BE49-F238E27FC236}">
                      <a16:creationId xmlns:a16="http://schemas.microsoft.com/office/drawing/2014/main" id="{EBAF68ED-F9C1-48D4-8B69-86465518D7B9}"/>
                    </a:ext>
                  </a:extLst>
                </p:cNvPr>
                <p:cNvPicPr/>
                <p:nvPr/>
              </p:nvPicPr>
              <p:blipFill>
                <a:blip r:embed="rId179"/>
                <a:stretch>
                  <a:fillRect/>
                </a:stretch>
              </p:blipFill>
              <p:spPr>
                <a:xfrm>
                  <a:off x="3236773" y="1419312"/>
                  <a:ext cx="89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0" name="Freihand 59">
                  <a:extLst>
                    <a:ext uri="{FF2B5EF4-FFF2-40B4-BE49-F238E27FC236}">
                      <a16:creationId xmlns:a16="http://schemas.microsoft.com/office/drawing/2014/main" id="{EF66F75F-8B9D-4F87-B9BA-C22C350E2FCE}"/>
                    </a:ext>
                  </a:extLst>
                </p14:cNvPr>
                <p14:cNvContentPartPr/>
                <p14:nvPr/>
              </p14:nvContentPartPr>
              <p14:xfrm>
                <a:off x="3305533" y="1322472"/>
                <a:ext cx="123840" cy="117000"/>
              </p14:xfrm>
            </p:contentPart>
          </mc:Choice>
          <mc:Fallback>
            <p:pic>
              <p:nvPicPr>
                <p:cNvPr id="60" name="Freihand 59">
                  <a:extLst>
                    <a:ext uri="{FF2B5EF4-FFF2-40B4-BE49-F238E27FC236}">
                      <a16:creationId xmlns:a16="http://schemas.microsoft.com/office/drawing/2014/main" id="{EF66F75F-8B9D-4F87-B9BA-C22C350E2FCE}"/>
                    </a:ext>
                  </a:extLst>
                </p:cNvPr>
                <p:cNvPicPr/>
                <p:nvPr/>
              </p:nvPicPr>
              <p:blipFill>
                <a:blip r:embed="rId181"/>
                <a:stretch>
                  <a:fillRect/>
                </a:stretch>
              </p:blipFill>
              <p:spPr>
                <a:xfrm>
                  <a:off x="3301213" y="1318152"/>
                  <a:ext cx="132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61" name="Freihand 60">
                  <a:extLst>
                    <a:ext uri="{FF2B5EF4-FFF2-40B4-BE49-F238E27FC236}">
                      <a16:creationId xmlns:a16="http://schemas.microsoft.com/office/drawing/2014/main" id="{A420AA5F-C623-462B-B0C5-0A7DEA673C97}"/>
                    </a:ext>
                  </a:extLst>
                </p14:cNvPr>
                <p14:cNvContentPartPr/>
                <p14:nvPr/>
              </p14:nvContentPartPr>
              <p14:xfrm>
                <a:off x="3424693" y="1239672"/>
                <a:ext cx="101160" cy="121320"/>
              </p14:xfrm>
            </p:contentPart>
          </mc:Choice>
          <mc:Fallback>
            <p:pic>
              <p:nvPicPr>
                <p:cNvPr id="61" name="Freihand 60">
                  <a:extLst>
                    <a:ext uri="{FF2B5EF4-FFF2-40B4-BE49-F238E27FC236}">
                      <a16:creationId xmlns:a16="http://schemas.microsoft.com/office/drawing/2014/main" id="{A420AA5F-C623-462B-B0C5-0A7DEA673C97}"/>
                    </a:ext>
                  </a:extLst>
                </p:cNvPr>
                <p:cNvPicPr/>
                <p:nvPr/>
              </p:nvPicPr>
              <p:blipFill>
                <a:blip r:embed="rId183"/>
                <a:stretch>
                  <a:fillRect/>
                </a:stretch>
              </p:blipFill>
              <p:spPr>
                <a:xfrm>
                  <a:off x="3420373" y="1235352"/>
                  <a:ext cx="109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2" name="Freihand 61">
                  <a:extLst>
                    <a:ext uri="{FF2B5EF4-FFF2-40B4-BE49-F238E27FC236}">
                      <a16:creationId xmlns:a16="http://schemas.microsoft.com/office/drawing/2014/main" id="{C82191B0-D24F-483B-BD18-BF0143FE6DCC}"/>
                    </a:ext>
                  </a:extLst>
                </p14:cNvPr>
                <p14:cNvContentPartPr/>
                <p14:nvPr/>
              </p14:nvContentPartPr>
              <p14:xfrm>
                <a:off x="2849413" y="1206192"/>
                <a:ext cx="800280" cy="705960"/>
              </p14:xfrm>
            </p:contentPart>
          </mc:Choice>
          <mc:Fallback>
            <p:pic>
              <p:nvPicPr>
                <p:cNvPr id="62" name="Freihand 61">
                  <a:extLst>
                    <a:ext uri="{FF2B5EF4-FFF2-40B4-BE49-F238E27FC236}">
                      <a16:creationId xmlns:a16="http://schemas.microsoft.com/office/drawing/2014/main" id="{C82191B0-D24F-483B-BD18-BF0143FE6DCC}"/>
                    </a:ext>
                  </a:extLst>
                </p:cNvPr>
                <p:cNvPicPr/>
                <p:nvPr/>
              </p:nvPicPr>
              <p:blipFill>
                <a:blip r:embed="rId185"/>
                <a:stretch>
                  <a:fillRect/>
                </a:stretch>
              </p:blipFill>
              <p:spPr>
                <a:xfrm>
                  <a:off x="2845093" y="1201872"/>
                  <a:ext cx="80892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3" name="Freihand 62">
                  <a:extLst>
                    <a:ext uri="{FF2B5EF4-FFF2-40B4-BE49-F238E27FC236}">
                      <a16:creationId xmlns:a16="http://schemas.microsoft.com/office/drawing/2014/main" id="{CD3E9223-C204-47BD-A51E-09A0778AD2D2}"/>
                    </a:ext>
                  </a:extLst>
                </p14:cNvPr>
                <p14:cNvContentPartPr/>
                <p14:nvPr/>
              </p14:nvContentPartPr>
              <p14:xfrm>
                <a:off x="2424973" y="1048872"/>
                <a:ext cx="1154880" cy="791280"/>
              </p14:xfrm>
            </p:contentPart>
          </mc:Choice>
          <mc:Fallback>
            <p:pic>
              <p:nvPicPr>
                <p:cNvPr id="63" name="Freihand 62">
                  <a:extLst>
                    <a:ext uri="{FF2B5EF4-FFF2-40B4-BE49-F238E27FC236}">
                      <a16:creationId xmlns:a16="http://schemas.microsoft.com/office/drawing/2014/main" id="{CD3E9223-C204-47BD-A51E-09A0778AD2D2}"/>
                    </a:ext>
                  </a:extLst>
                </p:cNvPr>
                <p:cNvPicPr/>
                <p:nvPr/>
              </p:nvPicPr>
              <p:blipFill>
                <a:blip r:embed="rId187"/>
                <a:stretch>
                  <a:fillRect/>
                </a:stretch>
              </p:blipFill>
              <p:spPr>
                <a:xfrm>
                  <a:off x="2420653" y="1044552"/>
                  <a:ext cx="1163520" cy="799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5" name="Freihand 64">
                  <a:extLst>
                    <a:ext uri="{FF2B5EF4-FFF2-40B4-BE49-F238E27FC236}">
                      <a16:creationId xmlns:a16="http://schemas.microsoft.com/office/drawing/2014/main" id="{590D0FC1-C6F9-460A-82F9-E513C3587829}"/>
                    </a:ext>
                  </a:extLst>
                </p14:cNvPr>
                <p14:cNvContentPartPr/>
                <p14:nvPr/>
              </p14:nvContentPartPr>
              <p14:xfrm>
                <a:off x="3555013" y="1059312"/>
                <a:ext cx="6008040" cy="110520"/>
              </p14:xfrm>
            </p:contentPart>
          </mc:Choice>
          <mc:Fallback>
            <p:pic>
              <p:nvPicPr>
                <p:cNvPr id="65" name="Freihand 64">
                  <a:extLst>
                    <a:ext uri="{FF2B5EF4-FFF2-40B4-BE49-F238E27FC236}">
                      <a16:creationId xmlns:a16="http://schemas.microsoft.com/office/drawing/2014/main" id="{590D0FC1-C6F9-460A-82F9-E513C3587829}"/>
                    </a:ext>
                  </a:extLst>
                </p:cNvPr>
                <p:cNvPicPr/>
                <p:nvPr/>
              </p:nvPicPr>
              <p:blipFill>
                <a:blip r:embed="rId189"/>
                <a:stretch>
                  <a:fillRect/>
                </a:stretch>
              </p:blipFill>
              <p:spPr>
                <a:xfrm>
                  <a:off x="3550693" y="1054992"/>
                  <a:ext cx="60166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6" name="Freihand 65">
                  <a:extLst>
                    <a:ext uri="{FF2B5EF4-FFF2-40B4-BE49-F238E27FC236}">
                      <a16:creationId xmlns:a16="http://schemas.microsoft.com/office/drawing/2014/main" id="{22926780-F5BA-4734-8188-2FE0581C1947}"/>
                    </a:ext>
                  </a:extLst>
                </p14:cNvPr>
                <p14:cNvContentPartPr/>
                <p14:nvPr/>
              </p14:nvContentPartPr>
              <p14:xfrm>
                <a:off x="3397693" y="894432"/>
                <a:ext cx="617040" cy="420840"/>
              </p14:xfrm>
            </p:contentPart>
          </mc:Choice>
          <mc:Fallback>
            <p:pic>
              <p:nvPicPr>
                <p:cNvPr id="66" name="Freihand 65">
                  <a:extLst>
                    <a:ext uri="{FF2B5EF4-FFF2-40B4-BE49-F238E27FC236}">
                      <a16:creationId xmlns:a16="http://schemas.microsoft.com/office/drawing/2014/main" id="{22926780-F5BA-4734-8188-2FE0581C1947}"/>
                    </a:ext>
                  </a:extLst>
                </p:cNvPr>
                <p:cNvPicPr/>
                <p:nvPr/>
              </p:nvPicPr>
              <p:blipFill>
                <a:blip r:embed="rId191"/>
                <a:stretch>
                  <a:fillRect/>
                </a:stretch>
              </p:blipFill>
              <p:spPr>
                <a:xfrm>
                  <a:off x="3393373" y="890112"/>
                  <a:ext cx="62568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8" name="Freihand 67">
                  <a:extLst>
                    <a:ext uri="{FF2B5EF4-FFF2-40B4-BE49-F238E27FC236}">
                      <a16:creationId xmlns:a16="http://schemas.microsoft.com/office/drawing/2014/main" id="{E5E68AFD-D708-4B7E-B169-6923CADAAA6D}"/>
                    </a:ext>
                  </a:extLst>
                </p14:cNvPr>
                <p14:cNvContentPartPr/>
                <p14:nvPr/>
              </p14:nvContentPartPr>
              <p14:xfrm>
                <a:off x="9814333" y="892632"/>
                <a:ext cx="11160" cy="226080"/>
              </p14:xfrm>
            </p:contentPart>
          </mc:Choice>
          <mc:Fallback>
            <p:pic>
              <p:nvPicPr>
                <p:cNvPr id="68" name="Freihand 67">
                  <a:extLst>
                    <a:ext uri="{FF2B5EF4-FFF2-40B4-BE49-F238E27FC236}">
                      <a16:creationId xmlns:a16="http://schemas.microsoft.com/office/drawing/2014/main" id="{E5E68AFD-D708-4B7E-B169-6923CADAAA6D}"/>
                    </a:ext>
                  </a:extLst>
                </p:cNvPr>
                <p:cNvPicPr/>
                <p:nvPr/>
              </p:nvPicPr>
              <p:blipFill>
                <a:blip r:embed="rId193"/>
                <a:stretch>
                  <a:fillRect/>
                </a:stretch>
              </p:blipFill>
              <p:spPr>
                <a:xfrm>
                  <a:off x="9810013" y="888312"/>
                  <a:ext cx="198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9" name="Freihand 68">
                  <a:extLst>
                    <a:ext uri="{FF2B5EF4-FFF2-40B4-BE49-F238E27FC236}">
                      <a16:creationId xmlns:a16="http://schemas.microsoft.com/office/drawing/2014/main" id="{92A9425A-288F-449D-9407-25CF5EA80D54}"/>
                    </a:ext>
                  </a:extLst>
                </p14:cNvPr>
                <p14:cNvContentPartPr/>
                <p14:nvPr/>
              </p14:nvContentPartPr>
              <p14:xfrm>
                <a:off x="9807493" y="865272"/>
                <a:ext cx="150480" cy="197280"/>
              </p14:xfrm>
            </p:contentPart>
          </mc:Choice>
          <mc:Fallback>
            <p:pic>
              <p:nvPicPr>
                <p:cNvPr id="69" name="Freihand 68">
                  <a:extLst>
                    <a:ext uri="{FF2B5EF4-FFF2-40B4-BE49-F238E27FC236}">
                      <a16:creationId xmlns:a16="http://schemas.microsoft.com/office/drawing/2014/main" id="{92A9425A-288F-449D-9407-25CF5EA80D54}"/>
                    </a:ext>
                  </a:extLst>
                </p:cNvPr>
                <p:cNvPicPr/>
                <p:nvPr/>
              </p:nvPicPr>
              <p:blipFill>
                <a:blip r:embed="rId195"/>
                <a:stretch>
                  <a:fillRect/>
                </a:stretch>
              </p:blipFill>
              <p:spPr>
                <a:xfrm>
                  <a:off x="9803173" y="860952"/>
                  <a:ext cx="1591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0" name="Freihand 69">
                  <a:extLst>
                    <a:ext uri="{FF2B5EF4-FFF2-40B4-BE49-F238E27FC236}">
                      <a16:creationId xmlns:a16="http://schemas.microsoft.com/office/drawing/2014/main" id="{2B36C2AD-311F-443C-981F-24AAAB0C5A79}"/>
                    </a:ext>
                  </a:extLst>
                </p14:cNvPr>
                <p14:cNvContentPartPr/>
                <p14:nvPr/>
              </p14:nvContentPartPr>
              <p14:xfrm>
                <a:off x="10038973" y="970392"/>
                <a:ext cx="75600" cy="70920"/>
              </p14:xfrm>
            </p:contentPart>
          </mc:Choice>
          <mc:Fallback>
            <p:pic>
              <p:nvPicPr>
                <p:cNvPr id="70" name="Freihand 69">
                  <a:extLst>
                    <a:ext uri="{FF2B5EF4-FFF2-40B4-BE49-F238E27FC236}">
                      <a16:creationId xmlns:a16="http://schemas.microsoft.com/office/drawing/2014/main" id="{2B36C2AD-311F-443C-981F-24AAAB0C5A79}"/>
                    </a:ext>
                  </a:extLst>
                </p:cNvPr>
                <p:cNvPicPr/>
                <p:nvPr/>
              </p:nvPicPr>
              <p:blipFill>
                <a:blip r:embed="rId197"/>
                <a:stretch>
                  <a:fillRect/>
                </a:stretch>
              </p:blipFill>
              <p:spPr>
                <a:xfrm>
                  <a:off x="10034653" y="966072"/>
                  <a:ext cx="84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1" name="Freihand 70">
                  <a:extLst>
                    <a:ext uri="{FF2B5EF4-FFF2-40B4-BE49-F238E27FC236}">
                      <a16:creationId xmlns:a16="http://schemas.microsoft.com/office/drawing/2014/main" id="{B5511499-6BFF-425C-87E3-BE582FE4EB99}"/>
                    </a:ext>
                  </a:extLst>
                </p14:cNvPr>
                <p14:cNvContentPartPr/>
                <p14:nvPr/>
              </p14:nvContentPartPr>
              <p14:xfrm>
                <a:off x="10236253" y="949152"/>
                <a:ext cx="119160" cy="20160"/>
              </p14:xfrm>
            </p:contentPart>
          </mc:Choice>
          <mc:Fallback>
            <p:pic>
              <p:nvPicPr>
                <p:cNvPr id="71" name="Freihand 70">
                  <a:extLst>
                    <a:ext uri="{FF2B5EF4-FFF2-40B4-BE49-F238E27FC236}">
                      <a16:creationId xmlns:a16="http://schemas.microsoft.com/office/drawing/2014/main" id="{B5511499-6BFF-425C-87E3-BE582FE4EB99}"/>
                    </a:ext>
                  </a:extLst>
                </p:cNvPr>
                <p:cNvPicPr/>
                <p:nvPr/>
              </p:nvPicPr>
              <p:blipFill>
                <a:blip r:embed="rId199"/>
                <a:stretch>
                  <a:fillRect/>
                </a:stretch>
              </p:blipFill>
              <p:spPr>
                <a:xfrm>
                  <a:off x="10231933" y="944832"/>
                  <a:ext cx="127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2" name="Freihand 71">
                  <a:extLst>
                    <a:ext uri="{FF2B5EF4-FFF2-40B4-BE49-F238E27FC236}">
                      <a16:creationId xmlns:a16="http://schemas.microsoft.com/office/drawing/2014/main" id="{DE2D3468-3653-4BFD-AA65-E11CEB68AB2D}"/>
                    </a:ext>
                  </a:extLst>
                </p14:cNvPr>
                <p14:cNvContentPartPr/>
                <p14:nvPr/>
              </p14:nvContentPartPr>
              <p14:xfrm>
                <a:off x="10514173" y="809472"/>
                <a:ext cx="23040" cy="156240"/>
              </p14:xfrm>
            </p:contentPart>
          </mc:Choice>
          <mc:Fallback>
            <p:pic>
              <p:nvPicPr>
                <p:cNvPr id="72" name="Freihand 71">
                  <a:extLst>
                    <a:ext uri="{FF2B5EF4-FFF2-40B4-BE49-F238E27FC236}">
                      <a16:creationId xmlns:a16="http://schemas.microsoft.com/office/drawing/2014/main" id="{DE2D3468-3653-4BFD-AA65-E11CEB68AB2D}"/>
                    </a:ext>
                  </a:extLst>
                </p:cNvPr>
                <p:cNvPicPr/>
                <p:nvPr/>
              </p:nvPicPr>
              <p:blipFill>
                <a:blip r:embed="rId201"/>
                <a:stretch>
                  <a:fillRect/>
                </a:stretch>
              </p:blipFill>
              <p:spPr>
                <a:xfrm>
                  <a:off x="10509853" y="805152"/>
                  <a:ext cx="31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73" name="Freihand 72">
                  <a:extLst>
                    <a:ext uri="{FF2B5EF4-FFF2-40B4-BE49-F238E27FC236}">
                      <a16:creationId xmlns:a16="http://schemas.microsoft.com/office/drawing/2014/main" id="{F685FF8E-0A0C-40B0-82AE-ECF1F41F86D4}"/>
                    </a:ext>
                  </a:extLst>
                </p14:cNvPr>
                <p14:cNvContentPartPr/>
                <p14:nvPr/>
              </p14:nvContentPartPr>
              <p14:xfrm>
                <a:off x="10371613" y="796872"/>
                <a:ext cx="249840" cy="204840"/>
              </p14:xfrm>
            </p:contentPart>
          </mc:Choice>
          <mc:Fallback>
            <p:pic>
              <p:nvPicPr>
                <p:cNvPr id="73" name="Freihand 72">
                  <a:extLst>
                    <a:ext uri="{FF2B5EF4-FFF2-40B4-BE49-F238E27FC236}">
                      <a16:creationId xmlns:a16="http://schemas.microsoft.com/office/drawing/2014/main" id="{F685FF8E-0A0C-40B0-82AE-ECF1F41F86D4}"/>
                    </a:ext>
                  </a:extLst>
                </p:cNvPr>
                <p:cNvPicPr/>
                <p:nvPr/>
              </p:nvPicPr>
              <p:blipFill>
                <a:blip r:embed="rId203"/>
                <a:stretch>
                  <a:fillRect/>
                </a:stretch>
              </p:blipFill>
              <p:spPr>
                <a:xfrm>
                  <a:off x="10367293" y="792552"/>
                  <a:ext cx="2584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4" name="Freihand 73">
                  <a:extLst>
                    <a:ext uri="{FF2B5EF4-FFF2-40B4-BE49-F238E27FC236}">
                      <a16:creationId xmlns:a16="http://schemas.microsoft.com/office/drawing/2014/main" id="{831FBD34-5097-4FAC-AAC3-6CDD164E4F74}"/>
                    </a:ext>
                  </a:extLst>
                </p14:cNvPr>
                <p14:cNvContentPartPr/>
                <p14:nvPr/>
              </p14:nvContentPartPr>
              <p14:xfrm>
                <a:off x="10672213" y="860232"/>
                <a:ext cx="130680" cy="102960"/>
              </p14:xfrm>
            </p:contentPart>
          </mc:Choice>
          <mc:Fallback>
            <p:pic>
              <p:nvPicPr>
                <p:cNvPr id="74" name="Freihand 73">
                  <a:extLst>
                    <a:ext uri="{FF2B5EF4-FFF2-40B4-BE49-F238E27FC236}">
                      <a16:creationId xmlns:a16="http://schemas.microsoft.com/office/drawing/2014/main" id="{831FBD34-5097-4FAC-AAC3-6CDD164E4F74}"/>
                    </a:ext>
                  </a:extLst>
                </p:cNvPr>
                <p:cNvPicPr/>
                <p:nvPr/>
              </p:nvPicPr>
              <p:blipFill>
                <a:blip r:embed="rId205"/>
                <a:stretch>
                  <a:fillRect/>
                </a:stretch>
              </p:blipFill>
              <p:spPr>
                <a:xfrm>
                  <a:off x="10667893" y="855912"/>
                  <a:ext cx="139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75" name="Freihand 74">
                  <a:extLst>
                    <a:ext uri="{FF2B5EF4-FFF2-40B4-BE49-F238E27FC236}">
                      <a16:creationId xmlns:a16="http://schemas.microsoft.com/office/drawing/2014/main" id="{354673DC-20CE-4209-B0F7-521EC96CE3DC}"/>
                    </a:ext>
                  </a:extLst>
                </p14:cNvPr>
                <p14:cNvContentPartPr/>
                <p14:nvPr/>
              </p14:nvContentPartPr>
              <p14:xfrm>
                <a:off x="10797493" y="854112"/>
                <a:ext cx="31680" cy="80280"/>
              </p14:xfrm>
            </p:contentPart>
          </mc:Choice>
          <mc:Fallback>
            <p:pic>
              <p:nvPicPr>
                <p:cNvPr id="75" name="Freihand 74">
                  <a:extLst>
                    <a:ext uri="{FF2B5EF4-FFF2-40B4-BE49-F238E27FC236}">
                      <a16:creationId xmlns:a16="http://schemas.microsoft.com/office/drawing/2014/main" id="{354673DC-20CE-4209-B0F7-521EC96CE3DC}"/>
                    </a:ext>
                  </a:extLst>
                </p:cNvPr>
                <p:cNvPicPr/>
                <p:nvPr/>
              </p:nvPicPr>
              <p:blipFill>
                <a:blip r:embed="rId207"/>
                <a:stretch>
                  <a:fillRect/>
                </a:stretch>
              </p:blipFill>
              <p:spPr>
                <a:xfrm>
                  <a:off x="10793173" y="849792"/>
                  <a:ext cx="40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6" name="Freihand 75">
                  <a:extLst>
                    <a:ext uri="{FF2B5EF4-FFF2-40B4-BE49-F238E27FC236}">
                      <a16:creationId xmlns:a16="http://schemas.microsoft.com/office/drawing/2014/main" id="{4BAB071A-BD62-4188-B90E-719C8137A6F4}"/>
                    </a:ext>
                  </a:extLst>
                </p14:cNvPr>
                <p14:cNvContentPartPr/>
                <p14:nvPr/>
              </p14:nvContentPartPr>
              <p14:xfrm>
                <a:off x="10810453" y="708672"/>
                <a:ext cx="71280" cy="241200"/>
              </p14:xfrm>
            </p:contentPart>
          </mc:Choice>
          <mc:Fallback>
            <p:pic>
              <p:nvPicPr>
                <p:cNvPr id="76" name="Freihand 75">
                  <a:extLst>
                    <a:ext uri="{FF2B5EF4-FFF2-40B4-BE49-F238E27FC236}">
                      <a16:creationId xmlns:a16="http://schemas.microsoft.com/office/drawing/2014/main" id="{4BAB071A-BD62-4188-B90E-719C8137A6F4}"/>
                    </a:ext>
                  </a:extLst>
                </p:cNvPr>
                <p:cNvPicPr/>
                <p:nvPr/>
              </p:nvPicPr>
              <p:blipFill>
                <a:blip r:embed="rId209"/>
                <a:stretch>
                  <a:fillRect/>
                </a:stretch>
              </p:blipFill>
              <p:spPr>
                <a:xfrm>
                  <a:off x="10806133" y="704352"/>
                  <a:ext cx="799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77" name="Freihand 76">
                  <a:extLst>
                    <a:ext uri="{FF2B5EF4-FFF2-40B4-BE49-F238E27FC236}">
                      <a16:creationId xmlns:a16="http://schemas.microsoft.com/office/drawing/2014/main" id="{A4F972D2-1E05-4583-B88E-57A84948FF19}"/>
                    </a:ext>
                  </a:extLst>
                </p14:cNvPr>
                <p14:cNvContentPartPr/>
                <p14:nvPr/>
              </p14:nvContentPartPr>
              <p14:xfrm>
                <a:off x="10932493" y="814512"/>
                <a:ext cx="116280" cy="30600"/>
              </p14:xfrm>
            </p:contentPart>
          </mc:Choice>
          <mc:Fallback>
            <p:pic>
              <p:nvPicPr>
                <p:cNvPr id="77" name="Freihand 76">
                  <a:extLst>
                    <a:ext uri="{FF2B5EF4-FFF2-40B4-BE49-F238E27FC236}">
                      <a16:creationId xmlns:a16="http://schemas.microsoft.com/office/drawing/2014/main" id="{A4F972D2-1E05-4583-B88E-57A84948FF19}"/>
                    </a:ext>
                  </a:extLst>
                </p:cNvPr>
                <p:cNvPicPr/>
                <p:nvPr/>
              </p:nvPicPr>
              <p:blipFill>
                <a:blip r:embed="rId211"/>
                <a:stretch>
                  <a:fillRect/>
                </a:stretch>
              </p:blipFill>
              <p:spPr>
                <a:xfrm>
                  <a:off x="10928173" y="810192"/>
                  <a:ext cx="124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78" name="Freihand 77">
                  <a:extLst>
                    <a:ext uri="{FF2B5EF4-FFF2-40B4-BE49-F238E27FC236}">
                      <a16:creationId xmlns:a16="http://schemas.microsoft.com/office/drawing/2014/main" id="{FAFC6CAF-138B-48C3-ACA0-A0E8F5B6E718}"/>
                    </a:ext>
                  </a:extLst>
                </p14:cNvPr>
                <p14:cNvContentPartPr/>
                <p14:nvPr/>
              </p14:nvContentPartPr>
              <p14:xfrm>
                <a:off x="11113213" y="742152"/>
                <a:ext cx="257400" cy="113400"/>
              </p14:xfrm>
            </p:contentPart>
          </mc:Choice>
          <mc:Fallback>
            <p:pic>
              <p:nvPicPr>
                <p:cNvPr id="78" name="Freihand 77">
                  <a:extLst>
                    <a:ext uri="{FF2B5EF4-FFF2-40B4-BE49-F238E27FC236}">
                      <a16:creationId xmlns:a16="http://schemas.microsoft.com/office/drawing/2014/main" id="{FAFC6CAF-138B-48C3-ACA0-A0E8F5B6E718}"/>
                    </a:ext>
                  </a:extLst>
                </p:cNvPr>
                <p:cNvPicPr/>
                <p:nvPr/>
              </p:nvPicPr>
              <p:blipFill>
                <a:blip r:embed="rId213"/>
                <a:stretch>
                  <a:fillRect/>
                </a:stretch>
              </p:blipFill>
              <p:spPr>
                <a:xfrm>
                  <a:off x="11108893" y="737832"/>
                  <a:ext cx="266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79" name="Freihand 78">
                  <a:extLst>
                    <a:ext uri="{FF2B5EF4-FFF2-40B4-BE49-F238E27FC236}">
                      <a16:creationId xmlns:a16="http://schemas.microsoft.com/office/drawing/2014/main" id="{F6D468AD-C4C6-49D8-B729-D07CE8D206BA}"/>
                    </a:ext>
                  </a:extLst>
                </p14:cNvPr>
                <p14:cNvContentPartPr/>
                <p14:nvPr/>
              </p14:nvContentPartPr>
              <p14:xfrm>
                <a:off x="11346493" y="608592"/>
                <a:ext cx="136440" cy="192960"/>
              </p14:xfrm>
            </p:contentPart>
          </mc:Choice>
          <mc:Fallback>
            <p:pic>
              <p:nvPicPr>
                <p:cNvPr id="79" name="Freihand 78">
                  <a:extLst>
                    <a:ext uri="{FF2B5EF4-FFF2-40B4-BE49-F238E27FC236}">
                      <a16:creationId xmlns:a16="http://schemas.microsoft.com/office/drawing/2014/main" id="{F6D468AD-C4C6-49D8-B729-D07CE8D206BA}"/>
                    </a:ext>
                  </a:extLst>
                </p:cNvPr>
                <p:cNvPicPr/>
                <p:nvPr/>
              </p:nvPicPr>
              <p:blipFill>
                <a:blip r:embed="rId215"/>
                <a:stretch>
                  <a:fillRect/>
                </a:stretch>
              </p:blipFill>
              <p:spPr>
                <a:xfrm>
                  <a:off x="11342173" y="604272"/>
                  <a:ext cx="145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81" name="Freihand 80">
                  <a:extLst>
                    <a:ext uri="{FF2B5EF4-FFF2-40B4-BE49-F238E27FC236}">
                      <a16:creationId xmlns:a16="http://schemas.microsoft.com/office/drawing/2014/main" id="{CB4E5307-4FA3-4A65-B0F5-4C8FD412B1C3}"/>
                    </a:ext>
                  </a:extLst>
                </p14:cNvPr>
                <p14:cNvContentPartPr/>
                <p14:nvPr/>
              </p14:nvContentPartPr>
              <p14:xfrm>
                <a:off x="11603173" y="684552"/>
                <a:ext cx="112680" cy="17640"/>
              </p14:xfrm>
            </p:contentPart>
          </mc:Choice>
          <mc:Fallback>
            <p:pic>
              <p:nvPicPr>
                <p:cNvPr id="81" name="Freihand 80">
                  <a:extLst>
                    <a:ext uri="{FF2B5EF4-FFF2-40B4-BE49-F238E27FC236}">
                      <a16:creationId xmlns:a16="http://schemas.microsoft.com/office/drawing/2014/main" id="{CB4E5307-4FA3-4A65-B0F5-4C8FD412B1C3}"/>
                    </a:ext>
                  </a:extLst>
                </p:cNvPr>
                <p:cNvPicPr/>
                <p:nvPr/>
              </p:nvPicPr>
              <p:blipFill>
                <a:blip r:embed="rId217"/>
                <a:stretch>
                  <a:fillRect/>
                </a:stretch>
              </p:blipFill>
              <p:spPr>
                <a:xfrm>
                  <a:off x="11598853" y="680232"/>
                  <a:ext cx="121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82" name="Freihand 81">
                  <a:extLst>
                    <a:ext uri="{FF2B5EF4-FFF2-40B4-BE49-F238E27FC236}">
                      <a16:creationId xmlns:a16="http://schemas.microsoft.com/office/drawing/2014/main" id="{524E3950-DE31-43E6-B4F5-CB207E4CC978}"/>
                    </a:ext>
                  </a:extLst>
                </p14:cNvPr>
                <p14:cNvContentPartPr/>
                <p14:nvPr/>
              </p14:nvContentPartPr>
              <p14:xfrm>
                <a:off x="11698933" y="626592"/>
                <a:ext cx="87480" cy="81720"/>
              </p14:xfrm>
            </p:contentPart>
          </mc:Choice>
          <mc:Fallback>
            <p:pic>
              <p:nvPicPr>
                <p:cNvPr id="82" name="Freihand 81">
                  <a:extLst>
                    <a:ext uri="{FF2B5EF4-FFF2-40B4-BE49-F238E27FC236}">
                      <a16:creationId xmlns:a16="http://schemas.microsoft.com/office/drawing/2014/main" id="{524E3950-DE31-43E6-B4F5-CB207E4CC978}"/>
                    </a:ext>
                  </a:extLst>
                </p:cNvPr>
                <p:cNvPicPr/>
                <p:nvPr/>
              </p:nvPicPr>
              <p:blipFill>
                <a:blip r:embed="rId219"/>
                <a:stretch>
                  <a:fillRect/>
                </a:stretch>
              </p:blipFill>
              <p:spPr>
                <a:xfrm>
                  <a:off x="11694613" y="622272"/>
                  <a:ext cx="96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83" name="Freihand 82">
                  <a:extLst>
                    <a:ext uri="{FF2B5EF4-FFF2-40B4-BE49-F238E27FC236}">
                      <a16:creationId xmlns:a16="http://schemas.microsoft.com/office/drawing/2014/main" id="{C63BD5EC-B767-4C32-9F8D-6BF0EFF8BB99}"/>
                    </a:ext>
                  </a:extLst>
                </p14:cNvPr>
                <p14:cNvContentPartPr/>
                <p14:nvPr/>
              </p14:nvContentPartPr>
              <p14:xfrm>
                <a:off x="11770933" y="520392"/>
                <a:ext cx="80640" cy="186840"/>
              </p14:xfrm>
            </p:contentPart>
          </mc:Choice>
          <mc:Fallback>
            <p:pic>
              <p:nvPicPr>
                <p:cNvPr id="83" name="Freihand 82">
                  <a:extLst>
                    <a:ext uri="{FF2B5EF4-FFF2-40B4-BE49-F238E27FC236}">
                      <a16:creationId xmlns:a16="http://schemas.microsoft.com/office/drawing/2014/main" id="{C63BD5EC-B767-4C32-9F8D-6BF0EFF8BB99}"/>
                    </a:ext>
                  </a:extLst>
                </p:cNvPr>
                <p:cNvPicPr/>
                <p:nvPr/>
              </p:nvPicPr>
              <p:blipFill>
                <a:blip r:embed="rId221"/>
                <a:stretch>
                  <a:fillRect/>
                </a:stretch>
              </p:blipFill>
              <p:spPr>
                <a:xfrm>
                  <a:off x="11766613" y="516072"/>
                  <a:ext cx="892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84" name="Freihand 83">
                  <a:extLst>
                    <a:ext uri="{FF2B5EF4-FFF2-40B4-BE49-F238E27FC236}">
                      <a16:creationId xmlns:a16="http://schemas.microsoft.com/office/drawing/2014/main" id="{BEC02BE3-EC85-4269-91CE-EAF8570E1E30}"/>
                    </a:ext>
                  </a:extLst>
                </p14:cNvPr>
                <p14:cNvContentPartPr/>
                <p14:nvPr/>
              </p14:nvContentPartPr>
              <p14:xfrm>
                <a:off x="11833933" y="602472"/>
                <a:ext cx="136440" cy="69120"/>
              </p14:xfrm>
            </p:contentPart>
          </mc:Choice>
          <mc:Fallback>
            <p:pic>
              <p:nvPicPr>
                <p:cNvPr id="84" name="Freihand 83">
                  <a:extLst>
                    <a:ext uri="{FF2B5EF4-FFF2-40B4-BE49-F238E27FC236}">
                      <a16:creationId xmlns:a16="http://schemas.microsoft.com/office/drawing/2014/main" id="{BEC02BE3-EC85-4269-91CE-EAF8570E1E30}"/>
                    </a:ext>
                  </a:extLst>
                </p:cNvPr>
                <p:cNvPicPr/>
                <p:nvPr/>
              </p:nvPicPr>
              <p:blipFill>
                <a:blip r:embed="rId223"/>
                <a:stretch>
                  <a:fillRect/>
                </a:stretch>
              </p:blipFill>
              <p:spPr>
                <a:xfrm>
                  <a:off x="11829613" y="598152"/>
                  <a:ext cx="145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85" name="Freihand 84">
                  <a:extLst>
                    <a:ext uri="{FF2B5EF4-FFF2-40B4-BE49-F238E27FC236}">
                      <a16:creationId xmlns:a16="http://schemas.microsoft.com/office/drawing/2014/main" id="{14D3BD66-53DF-49A3-B9E2-6CC8AAB54294}"/>
                    </a:ext>
                  </a:extLst>
                </p14:cNvPr>
                <p14:cNvContentPartPr/>
                <p14:nvPr/>
              </p14:nvContentPartPr>
              <p14:xfrm>
                <a:off x="11966413" y="573672"/>
                <a:ext cx="74520" cy="86400"/>
              </p14:xfrm>
            </p:contentPart>
          </mc:Choice>
          <mc:Fallback>
            <p:pic>
              <p:nvPicPr>
                <p:cNvPr id="85" name="Freihand 84">
                  <a:extLst>
                    <a:ext uri="{FF2B5EF4-FFF2-40B4-BE49-F238E27FC236}">
                      <a16:creationId xmlns:a16="http://schemas.microsoft.com/office/drawing/2014/main" id="{14D3BD66-53DF-49A3-B9E2-6CC8AAB54294}"/>
                    </a:ext>
                  </a:extLst>
                </p:cNvPr>
                <p:cNvPicPr/>
                <p:nvPr/>
              </p:nvPicPr>
              <p:blipFill>
                <a:blip r:embed="rId225"/>
                <a:stretch>
                  <a:fillRect/>
                </a:stretch>
              </p:blipFill>
              <p:spPr>
                <a:xfrm>
                  <a:off x="11962093" y="569352"/>
                  <a:ext cx="83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86" name="Freihand 85">
                  <a:extLst>
                    <a:ext uri="{FF2B5EF4-FFF2-40B4-BE49-F238E27FC236}">
                      <a16:creationId xmlns:a16="http://schemas.microsoft.com/office/drawing/2014/main" id="{72EACB2D-66FF-41DE-88EF-102559192CCF}"/>
                    </a:ext>
                  </a:extLst>
                </p14:cNvPr>
                <p14:cNvContentPartPr/>
                <p14:nvPr/>
              </p14:nvContentPartPr>
              <p14:xfrm>
                <a:off x="12012133" y="543792"/>
                <a:ext cx="72720" cy="99000"/>
              </p14:xfrm>
            </p:contentPart>
          </mc:Choice>
          <mc:Fallback>
            <p:pic>
              <p:nvPicPr>
                <p:cNvPr id="86" name="Freihand 85">
                  <a:extLst>
                    <a:ext uri="{FF2B5EF4-FFF2-40B4-BE49-F238E27FC236}">
                      <a16:creationId xmlns:a16="http://schemas.microsoft.com/office/drawing/2014/main" id="{72EACB2D-66FF-41DE-88EF-102559192CCF}"/>
                    </a:ext>
                  </a:extLst>
                </p:cNvPr>
                <p:cNvPicPr/>
                <p:nvPr/>
              </p:nvPicPr>
              <p:blipFill>
                <a:blip r:embed="rId227"/>
                <a:stretch>
                  <a:fillRect/>
                </a:stretch>
              </p:blipFill>
              <p:spPr>
                <a:xfrm>
                  <a:off x="12007813" y="539472"/>
                  <a:ext cx="81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87" name="Freihand 86">
                  <a:extLst>
                    <a:ext uri="{FF2B5EF4-FFF2-40B4-BE49-F238E27FC236}">
                      <a16:creationId xmlns:a16="http://schemas.microsoft.com/office/drawing/2014/main" id="{18E9EE2F-6C65-48DB-BF1E-E2E98C3E0A25}"/>
                    </a:ext>
                  </a:extLst>
                </p14:cNvPr>
                <p14:cNvContentPartPr/>
                <p14:nvPr/>
              </p14:nvContentPartPr>
              <p14:xfrm>
                <a:off x="10355053" y="1225272"/>
                <a:ext cx="219960" cy="229320"/>
              </p14:xfrm>
            </p:contentPart>
          </mc:Choice>
          <mc:Fallback>
            <p:pic>
              <p:nvPicPr>
                <p:cNvPr id="87" name="Freihand 86">
                  <a:extLst>
                    <a:ext uri="{FF2B5EF4-FFF2-40B4-BE49-F238E27FC236}">
                      <a16:creationId xmlns:a16="http://schemas.microsoft.com/office/drawing/2014/main" id="{18E9EE2F-6C65-48DB-BF1E-E2E98C3E0A25}"/>
                    </a:ext>
                  </a:extLst>
                </p:cNvPr>
                <p:cNvPicPr/>
                <p:nvPr/>
              </p:nvPicPr>
              <p:blipFill>
                <a:blip r:embed="rId229"/>
                <a:stretch>
                  <a:fillRect/>
                </a:stretch>
              </p:blipFill>
              <p:spPr>
                <a:xfrm>
                  <a:off x="10350733" y="1220952"/>
                  <a:ext cx="228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88" name="Freihand 87">
                  <a:extLst>
                    <a:ext uri="{FF2B5EF4-FFF2-40B4-BE49-F238E27FC236}">
                      <a16:creationId xmlns:a16="http://schemas.microsoft.com/office/drawing/2014/main" id="{B7E346B8-E730-427D-8136-B9D267B0D427}"/>
                    </a:ext>
                  </a:extLst>
                </p14:cNvPr>
                <p14:cNvContentPartPr/>
                <p14:nvPr/>
              </p14:nvContentPartPr>
              <p14:xfrm>
                <a:off x="10577173" y="1303032"/>
                <a:ext cx="59760" cy="72720"/>
              </p14:xfrm>
            </p:contentPart>
          </mc:Choice>
          <mc:Fallback>
            <p:pic>
              <p:nvPicPr>
                <p:cNvPr id="88" name="Freihand 87">
                  <a:extLst>
                    <a:ext uri="{FF2B5EF4-FFF2-40B4-BE49-F238E27FC236}">
                      <a16:creationId xmlns:a16="http://schemas.microsoft.com/office/drawing/2014/main" id="{B7E346B8-E730-427D-8136-B9D267B0D427}"/>
                    </a:ext>
                  </a:extLst>
                </p:cNvPr>
                <p:cNvPicPr/>
                <p:nvPr/>
              </p:nvPicPr>
              <p:blipFill>
                <a:blip r:embed="rId231"/>
                <a:stretch>
                  <a:fillRect/>
                </a:stretch>
              </p:blipFill>
              <p:spPr>
                <a:xfrm>
                  <a:off x="10572853" y="1298712"/>
                  <a:ext cx="68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89" name="Freihand 88">
                  <a:extLst>
                    <a:ext uri="{FF2B5EF4-FFF2-40B4-BE49-F238E27FC236}">
                      <a16:creationId xmlns:a16="http://schemas.microsoft.com/office/drawing/2014/main" id="{D09D8FB2-9956-4103-BA07-F533CF56895D}"/>
                    </a:ext>
                  </a:extLst>
                </p14:cNvPr>
                <p14:cNvContentPartPr/>
                <p14:nvPr/>
              </p14:nvContentPartPr>
              <p14:xfrm>
                <a:off x="10654933" y="1283952"/>
                <a:ext cx="90720" cy="85680"/>
              </p14:xfrm>
            </p:contentPart>
          </mc:Choice>
          <mc:Fallback>
            <p:pic>
              <p:nvPicPr>
                <p:cNvPr id="89" name="Freihand 88">
                  <a:extLst>
                    <a:ext uri="{FF2B5EF4-FFF2-40B4-BE49-F238E27FC236}">
                      <a16:creationId xmlns:a16="http://schemas.microsoft.com/office/drawing/2014/main" id="{D09D8FB2-9956-4103-BA07-F533CF56895D}"/>
                    </a:ext>
                  </a:extLst>
                </p:cNvPr>
                <p:cNvPicPr/>
                <p:nvPr/>
              </p:nvPicPr>
              <p:blipFill>
                <a:blip r:embed="rId233"/>
                <a:stretch>
                  <a:fillRect/>
                </a:stretch>
              </p:blipFill>
              <p:spPr>
                <a:xfrm>
                  <a:off x="10650613" y="1279632"/>
                  <a:ext cx="99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90" name="Freihand 89">
                  <a:extLst>
                    <a:ext uri="{FF2B5EF4-FFF2-40B4-BE49-F238E27FC236}">
                      <a16:creationId xmlns:a16="http://schemas.microsoft.com/office/drawing/2014/main" id="{2836ED9D-7DE2-451B-AFEB-A1CFEFB62EF6}"/>
                    </a:ext>
                  </a:extLst>
                </p14:cNvPr>
                <p14:cNvContentPartPr/>
                <p14:nvPr/>
              </p14:nvContentPartPr>
              <p14:xfrm>
                <a:off x="10738453" y="1239672"/>
                <a:ext cx="108720" cy="124200"/>
              </p14:xfrm>
            </p:contentPart>
          </mc:Choice>
          <mc:Fallback>
            <p:pic>
              <p:nvPicPr>
                <p:cNvPr id="90" name="Freihand 89">
                  <a:extLst>
                    <a:ext uri="{FF2B5EF4-FFF2-40B4-BE49-F238E27FC236}">
                      <a16:creationId xmlns:a16="http://schemas.microsoft.com/office/drawing/2014/main" id="{2836ED9D-7DE2-451B-AFEB-A1CFEFB62EF6}"/>
                    </a:ext>
                  </a:extLst>
                </p:cNvPr>
                <p:cNvPicPr/>
                <p:nvPr/>
              </p:nvPicPr>
              <p:blipFill>
                <a:blip r:embed="rId235"/>
                <a:stretch>
                  <a:fillRect/>
                </a:stretch>
              </p:blipFill>
              <p:spPr>
                <a:xfrm>
                  <a:off x="10734133" y="1235352"/>
                  <a:ext cx="117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91" name="Freihand 90">
                  <a:extLst>
                    <a:ext uri="{FF2B5EF4-FFF2-40B4-BE49-F238E27FC236}">
                      <a16:creationId xmlns:a16="http://schemas.microsoft.com/office/drawing/2014/main" id="{36BB35E6-E46F-45F2-95A0-5E65140C0708}"/>
                    </a:ext>
                  </a:extLst>
                </p14:cNvPr>
                <p14:cNvContentPartPr/>
                <p14:nvPr/>
              </p14:nvContentPartPr>
              <p14:xfrm>
                <a:off x="10826293" y="1170552"/>
                <a:ext cx="149040" cy="138600"/>
              </p14:xfrm>
            </p:contentPart>
          </mc:Choice>
          <mc:Fallback>
            <p:pic>
              <p:nvPicPr>
                <p:cNvPr id="91" name="Freihand 90">
                  <a:extLst>
                    <a:ext uri="{FF2B5EF4-FFF2-40B4-BE49-F238E27FC236}">
                      <a16:creationId xmlns:a16="http://schemas.microsoft.com/office/drawing/2014/main" id="{36BB35E6-E46F-45F2-95A0-5E65140C0708}"/>
                    </a:ext>
                  </a:extLst>
                </p:cNvPr>
                <p:cNvPicPr/>
                <p:nvPr/>
              </p:nvPicPr>
              <p:blipFill>
                <a:blip r:embed="rId237"/>
                <a:stretch>
                  <a:fillRect/>
                </a:stretch>
              </p:blipFill>
              <p:spPr>
                <a:xfrm>
                  <a:off x="10821973" y="1166232"/>
                  <a:ext cx="157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2" name="Freihand 91">
                  <a:extLst>
                    <a:ext uri="{FF2B5EF4-FFF2-40B4-BE49-F238E27FC236}">
                      <a16:creationId xmlns:a16="http://schemas.microsoft.com/office/drawing/2014/main" id="{31DA3AA7-5E28-4642-BB88-1319939C5CCA}"/>
                    </a:ext>
                  </a:extLst>
                </p14:cNvPr>
                <p14:cNvContentPartPr/>
                <p14:nvPr/>
              </p14:nvContentPartPr>
              <p14:xfrm>
                <a:off x="11012413" y="1097832"/>
                <a:ext cx="32760" cy="168840"/>
              </p14:xfrm>
            </p:contentPart>
          </mc:Choice>
          <mc:Fallback>
            <p:pic>
              <p:nvPicPr>
                <p:cNvPr id="92" name="Freihand 91">
                  <a:extLst>
                    <a:ext uri="{FF2B5EF4-FFF2-40B4-BE49-F238E27FC236}">
                      <a16:creationId xmlns:a16="http://schemas.microsoft.com/office/drawing/2014/main" id="{31DA3AA7-5E28-4642-BB88-1319939C5CCA}"/>
                    </a:ext>
                  </a:extLst>
                </p:cNvPr>
                <p:cNvPicPr/>
                <p:nvPr/>
              </p:nvPicPr>
              <p:blipFill>
                <a:blip r:embed="rId239"/>
                <a:stretch>
                  <a:fillRect/>
                </a:stretch>
              </p:blipFill>
              <p:spPr>
                <a:xfrm>
                  <a:off x="11008093" y="1093512"/>
                  <a:ext cx="41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3" name="Freihand 92">
                  <a:extLst>
                    <a:ext uri="{FF2B5EF4-FFF2-40B4-BE49-F238E27FC236}">
                      <a16:creationId xmlns:a16="http://schemas.microsoft.com/office/drawing/2014/main" id="{1DA720A9-4579-408C-A7D7-A9A46EE2BBAC}"/>
                    </a:ext>
                  </a:extLst>
                </p14:cNvPr>
                <p14:cNvContentPartPr/>
                <p14:nvPr/>
              </p14:nvContentPartPr>
              <p14:xfrm>
                <a:off x="11005213" y="1087752"/>
                <a:ext cx="231480" cy="181800"/>
              </p14:xfrm>
            </p:contentPart>
          </mc:Choice>
          <mc:Fallback>
            <p:pic>
              <p:nvPicPr>
                <p:cNvPr id="93" name="Freihand 92">
                  <a:extLst>
                    <a:ext uri="{FF2B5EF4-FFF2-40B4-BE49-F238E27FC236}">
                      <a16:creationId xmlns:a16="http://schemas.microsoft.com/office/drawing/2014/main" id="{1DA720A9-4579-408C-A7D7-A9A46EE2BBAC}"/>
                    </a:ext>
                  </a:extLst>
                </p:cNvPr>
                <p:cNvPicPr/>
                <p:nvPr/>
              </p:nvPicPr>
              <p:blipFill>
                <a:blip r:embed="rId241"/>
                <a:stretch>
                  <a:fillRect/>
                </a:stretch>
              </p:blipFill>
              <p:spPr>
                <a:xfrm>
                  <a:off x="11000893" y="1083432"/>
                  <a:ext cx="240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4" name="Freihand 93">
                  <a:extLst>
                    <a:ext uri="{FF2B5EF4-FFF2-40B4-BE49-F238E27FC236}">
                      <a16:creationId xmlns:a16="http://schemas.microsoft.com/office/drawing/2014/main" id="{D4E21B01-40B0-4CCD-8C28-928EB1834738}"/>
                    </a:ext>
                  </a:extLst>
                </p14:cNvPr>
                <p14:cNvContentPartPr/>
                <p14:nvPr/>
              </p14:nvContentPartPr>
              <p14:xfrm>
                <a:off x="11323813" y="997752"/>
                <a:ext cx="67680" cy="177840"/>
              </p14:xfrm>
            </p:contentPart>
          </mc:Choice>
          <mc:Fallback>
            <p:pic>
              <p:nvPicPr>
                <p:cNvPr id="94" name="Freihand 93">
                  <a:extLst>
                    <a:ext uri="{FF2B5EF4-FFF2-40B4-BE49-F238E27FC236}">
                      <a16:creationId xmlns:a16="http://schemas.microsoft.com/office/drawing/2014/main" id="{D4E21B01-40B0-4CCD-8C28-928EB1834738}"/>
                    </a:ext>
                  </a:extLst>
                </p:cNvPr>
                <p:cNvPicPr/>
                <p:nvPr/>
              </p:nvPicPr>
              <p:blipFill>
                <a:blip r:embed="rId243"/>
                <a:stretch>
                  <a:fillRect/>
                </a:stretch>
              </p:blipFill>
              <p:spPr>
                <a:xfrm>
                  <a:off x="11319493" y="993432"/>
                  <a:ext cx="76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5" name="Freihand 94">
                  <a:extLst>
                    <a:ext uri="{FF2B5EF4-FFF2-40B4-BE49-F238E27FC236}">
                      <a16:creationId xmlns:a16="http://schemas.microsoft.com/office/drawing/2014/main" id="{501386E0-DAF4-4FF0-B4E8-9ADE23409E43}"/>
                    </a:ext>
                  </a:extLst>
                </p14:cNvPr>
                <p14:cNvContentPartPr/>
                <p14:nvPr/>
              </p14:nvContentPartPr>
              <p14:xfrm>
                <a:off x="11212933" y="989112"/>
                <a:ext cx="185400" cy="47880"/>
              </p14:xfrm>
            </p:contentPart>
          </mc:Choice>
          <mc:Fallback>
            <p:pic>
              <p:nvPicPr>
                <p:cNvPr id="95" name="Freihand 94">
                  <a:extLst>
                    <a:ext uri="{FF2B5EF4-FFF2-40B4-BE49-F238E27FC236}">
                      <a16:creationId xmlns:a16="http://schemas.microsoft.com/office/drawing/2014/main" id="{501386E0-DAF4-4FF0-B4E8-9ADE23409E43}"/>
                    </a:ext>
                  </a:extLst>
                </p:cNvPr>
                <p:cNvPicPr/>
                <p:nvPr/>
              </p:nvPicPr>
              <p:blipFill>
                <a:blip r:embed="rId245"/>
                <a:stretch>
                  <a:fillRect/>
                </a:stretch>
              </p:blipFill>
              <p:spPr>
                <a:xfrm>
                  <a:off x="11208613" y="984792"/>
                  <a:ext cx="194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6" name="Freihand 95">
                  <a:extLst>
                    <a:ext uri="{FF2B5EF4-FFF2-40B4-BE49-F238E27FC236}">
                      <a16:creationId xmlns:a16="http://schemas.microsoft.com/office/drawing/2014/main" id="{9DA617CE-4F64-4707-A092-0B5CEB78050D}"/>
                    </a:ext>
                  </a:extLst>
                </p14:cNvPr>
                <p14:cNvContentPartPr/>
                <p14:nvPr/>
              </p14:nvContentPartPr>
              <p14:xfrm>
                <a:off x="11404093" y="1016112"/>
                <a:ext cx="141120" cy="132120"/>
              </p14:xfrm>
            </p:contentPart>
          </mc:Choice>
          <mc:Fallback>
            <p:pic>
              <p:nvPicPr>
                <p:cNvPr id="96" name="Freihand 95">
                  <a:extLst>
                    <a:ext uri="{FF2B5EF4-FFF2-40B4-BE49-F238E27FC236}">
                      <a16:creationId xmlns:a16="http://schemas.microsoft.com/office/drawing/2014/main" id="{9DA617CE-4F64-4707-A092-0B5CEB78050D}"/>
                    </a:ext>
                  </a:extLst>
                </p:cNvPr>
                <p:cNvPicPr/>
                <p:nvPr/>
              </p:nvPicPr>
              <p:blipFill>
                <a:blip r:embed="rId247"/>
                <a:stretch>
                  <a:fillRect/>
                </a:stretch>
              </p:blipFill>
              <p:spPr>
                <a:xfrm>
                  <a:off x="11399773" y="1011792"/>
                  <a:ext cx="149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97" name="Freihand 96">
                  <a:extLst>
                    <a:ext uri="{FF2B5EF4-FFF2-40B4-BE49-F238E27FC236}">
                      <a16:creationId xmlns:a16="http://schemas.microsoft.com/office/drawing/2014/main" id="{5B2843A2-6E87-4B81-9D12-7DCB8815482C}"/>
                    </a:ext>
                  </a:extLst>
                </p14:cNvPr>
                <p14:cNvContentPartPr/>
                <p14:nvPr/>
              </p14:nvContentPartPr>
              <p14:xfrm>
                <a:off x="11556733" y="878952"/>
                <a:ext cx="311400" cy="300600"/>
              </p14:xfrm>
            </p:contentPart>
          </mc:Choice>
          <mc:Fallback>
            <p:pic>
              <p:nvPicPr>
                <p:cNvPr id="97" name="Freihand 96">
                  <a:extLst>
                    <a:ext uri="{FF2B5EF4-FFF2-40B4-BE49-F238E27FC236}">
                      <a16:creationId xmlns:a16="http://schemas.microsoft.com/office/drawing/2014/main" id="{5B2843A2-6E87-4B81-9D12-7DCB8815482C}"/>
                    </a:ext>
                  </a:extLst>
                </p:cNvPr>
                <p:cNvPicPr/>
                <p:nvPr/>
              </p:nvPicPr>
              <p:blipFill>
                <a:blip r:embed="rId249"/>
                <a:stretch>
                  <a:fillRect/>
                </a:stretch>
              </p:blipFill>
              <p:spPr>
                <a:xfrm>
                  <a:off x="11552413" y="874632"/>
                  <a:ext cx="3200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98" name="Freihand 97">
                  <a:extLst>
                    <a:ext uri="{FF2B5EF4-FFF2-40B4-BE49-F238E27FC236}">
                      <a16:creationId xmlns:a16="http://schemas.microsoft.com/office/drawing/2014/main" id="{F0367F5E-1E75-4BC4-9B57-A08339AFF673}"/>
                    </a:ext>
                  </a:extLst>
                </p14:cNvPr>
                <p14:cNvContentPartPr/>
                <p14:nvPr/>
              </p14:nvContentPartPr>
              <p14:xfrm>
                <a:off x="10330213" y="1090272"/>
                <a:ext cx="1549440" cy="672120"/>
              </p14:xfrm>
            </p:contentPart>
          </mc:Choice>
          <mc:Fallback>
            <p:pic>
              <p:nvPicPr>
                <p:cNvPr id="98" name="Freihand 97">
                  <a:extLst>
                    <a:ext uri="{FF2B5EF4-FFF2-40B4-BE49-F238E27FC236}">
                      <a16:creationId xmlns:a16="http://schemas.microsoft.com/office/drawing/2014/main" id="{F0367F5E-1E75-4BC4-9B57-A08339AFF673}"/>
                    </a:ext>
                  </a:extLst>
                </p:cNvPr>
                <p:cNvPicPr/>
                <p:nvPr/>
              </p:nvPicPr>
              <p:blipFill>
                <a:blip r:embed="rId251"/>
                <a:stretch>
                  <a:fillRect/>
                </a:stretch>
              </p:blipFill>
              <p:spPr>
                <a:xfrm>
                  <a:off x="10325893" y="1085952"/>
                  <a:ext cx="1558080" cy="680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1" name="Freihand 140">
                  <a:extLst>
                    <a:ext uri="{FF2B5EF4-FFF2-40B4-BE49-F238E27FC236}">
                      <a16:creationId xmlns:a16="http://schemas.microsoft.com/office/drawing/2014/main" id="{C4412761-7192-4628-935D-067F41BCE1A5}"/>
                    </a:ext>
                  </a:extLst>
                </p14:cNvPr>
                <p14:cNvContentPartPr/>
                <p14:nvPr/>
              </p14:nvContentPartPr>
              <p14:xfrm>
                <a:off x="3436573" y="1326432"/>
                <a:ext cx="6761520" cy="2904120"/>
              </p14:xfrm>
            </p:contentPart>
          </mc:Choice>
          <mc:Fallback>
            <p:pic>
              <p:nvPicPr>
                <p:cNvPr id="141" name="Freihand 140">
                  <a:extLst>
                    <a:ext uri="{FF2B5EF4-FFF2-40B4-BE49-F238E27FC236}">
                      <a16:creationId xmlns:a16="http://schemas.microsoft.com/office/drawing/2014/main" id="{C4412761-7192-4628-935D-067F41BCE1A5}"/>
                    </a:ext>
                  </a:extLst>
                </p:cNvPr>
                <p:cNvPicPr/>
                <p:nvPr/>
              </p:nvPicPr>
              <p:blipFill>
                <a:blip r:embed="rId253"/>
                <a:stretch>
                  <a:fillRect/>
                </a:stretch>
              </p:blipFill>
              <p:spPr>
                <a:xfrm>
                  <a:off x="3432253" y="1322112"/>
                  <a:ext cx="6770160" cy="2912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2" name="Freihand 141">
                  <a:extLst>
                    <a:ext uri="{FF2B5EF4-FFF2-40B4-BE49-F238E27FC236}">
                      <a16:creationId xmlns:a16="http://schemas.microsoft.com/office/drawing/2014/main" id="{2AC6271E-191A-4017-9E53-FC8C6A81C6B4}"/>
                    </a:ext>
                  </a:extLst>
                </p14:cNvPr>
                <p14:cNvContentPartPr/>
                <p14:nvPr/>
              </p14:nvContentPartPr>
              <p14:xfrm>
                <a:off x="9911893" y="1120512"/>
                <a:ext cx="380160" cy="446040"/>
              </p14:xfrm>
            </p:contentPart>
          </mc:Choice>
          <mc:Fallback>
            <p:pic>
              <p:nvPicPr>
                <p:cNvPr id="142" name="Freihand 141">
                  <a:extLst>
                    <a:ext uri="{FF2B5EF4-FFF2-40B4-BE49-F238E27FC236}">
                      <a16:creationId xmlns:a16="http://schemas.microsoft.com/office/drawing/2014/main" id="{2AC6271E-191A-4017-9E53-FC8C6A81C6B4}"/>
                    </a:ext>
                  </a:extLst>
                </p:cNvPr>
                <p:cNvPicPr/>
                <p:nvPr/>
              </p:nvPicPr>
              <p:blipFill>
                <a:blip r:embed="rId255"/>
                <a:stretch>
                  <a:fillRect/>
                </a:stretch>
              </p:blipFill>
              <p:spPr>
                <a:xfrm>
                  <a:off x="9907573" y="1116192"/>
                  <a:ext cx="38880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4" name="Freihand 143">
                  <a:extLst>
                    <a:ext uri="{FF2B5EF4-FFF2-40B4-BE49-F238E27FC236}">
                      <a16:creationId xmlns:a16="http://schemas.microsoft.com/office/drawing/2014/main" id="{8665705D-8459-4F98-8215-0A2E3095CD84}"/>
                    </a:ext>
                  </a:extLst>
                </p14:cNvPr>
                <p14:cNvContentPartPr/>
                <p14:nvPr/>
              </p14:nvContentPartPr>
              <p14:xfrm>
                <a:off x="9323293" y="351552"/>
                <a:ext cx="2947680" cy="908280"/>
              </p14:xfrm>
            </p:contentPart>
          </mc:Choice>
          <mc:Fallback>
            <p:pic>
              <p:nvPicPr>
                <p:cNvPr id="144" name="Freihand 143">
                  <a:extLst>
                    <a:ext uri="{FF2B5EF4-FFF2-40B4-BE49-F238E27FC236}">
                      <a16:creationId xmlns:a16="http://schemas.microsoft.com/office/drawing/2014/main" id="{8665705D-8459-4F98-8215-0A2E3095CD84}"/>
                    </a:ext>
                  </a:extLst>
                </p:cNvPr>
                <p:cNvPicPr/>
                <p:nvPr/>
              </p:nvPicPr>
              <p:blipFill>
                <a:blip r:embed="rId257"/>
                <a:stretch>
                  <a:fillRect/>
                </a:stretch>
              </p:blipFill>
              <p:spPr>
                <a:xfrm>
                  <a:off x="9318973" y="347232"/>
                  <a:ext cx="2956320" cy="916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6" name="Freihand 145">
                  <a:extLst>
                    <a:ext uri="{FF2B5EF4-FFF2-40B4-BE49-F238E27FC236}">
                      <a16:creationId xmlns:a16="http://schemas.microsoft.com/office/drawing/2014/main" id="{53C863F7-CD3D-4CA8-A972-15DAFE0B2D69}"/>
                    </a:ext>
                  </a:extLst>
                </p14:cNvPr>
                <p14:cNvContentPartPr/>
                <p14:nvPr/>
              </p14:nvContentPartPr>
              <p14:xfrm>
                <a:off x="9211627" y="1704792"/>
                <a:ext cx="111960" cy="383040"/>
              </p14:xfrm>
            </p:contentPart>
          </mc:Choice>
          <mc:Fallback>
            <p:pic>
              <p:nvPicPr>
                <p:cNvPr id="146" name="Freihand 145">
                  <a:extLst>
                    <a:ext uri="{FF2B5EF4-FFF2-40B4-BE49-F238E27FC236}">
                      <a16:creationId xmlns:a16="http://schemas.microsoft.com/office/drawing/2014/main" id="{53C863F7-CD3D-4CA8-A972-15DAFE0B2D69}"/>
                    </a:ext>
                  </a:extLst>
                </p:cNvPr>
                <p:cNvPicPr/>
                <p:nvPr/>
              </p:nvPicPr>
              <p:blipFill>
                <a:blip r:embed="rId259"/>
                <a:stretch>
                  <a:fillRect/>
                </a:stretch>
              </p:blipFill>
              <p:spPr>
                <a:xfrm>
                  <a:off x="9207307" y="1700472"/>
                  <a:ext cx="12060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7" name="Freihand 146">
                  <a:extLst>
                    <a:ext uri="{FF2B5EF4-FFF2-40B4-BE49-F238E27FC236}">
                      <a16:creationId xmlns:a16="http://schemas.microsoft.com/office/drawing/2014/main" id="{40D6D4B9-2F64-4222-B47A-BB48A82B8CD4}"/>
                    </a:ext>
                  </a:extLst>
                </p14:cNvPr>
                <p14:cNvContentPartPr/>
                <p14:nvPr/>
              </p14:nvContentPartPr>
              <p14:xfrm>
                <a:off x="9211987" y="1935552"/>
                <a:ext cx="175320" cy="275760"/>
              </p14:xfrm>
            </p:contentPart>
          </mc:Choice>
          <mc:Fallback>
            <p:pic>
              <p:nvPicPr>
                <p:cNvPr id="147" name="Freihand 146">
                  <a:extLst>
                    <a:ext uri="{FF2B5EF4-FFF2-40B4-BE49-F238E27FC236}">
                      <a16:creationId xmlns:a16="http://schemas.microsoft.com/office/drawing/2014/main" id="{40D6D4B9-2F64-4222-B47A-BB48A82B8CD4}"/>
                    </a:ext>
                  </a:extLst>
                </p:cNvPr>
                <p:cNvPicPr/>
                <p:nvPr/>
              </p:nvPicPr>
              <p:blipFill>
                <a:blip r:embed="rId261"/>
                <a:stretch>
                  <a:fillRect/>
                </a:stretch>
              </p:blipFill>
              <p:spPr>
                <a:xfrm>
                  <a:off x="9207667" y="1931232"/>
                  <a:ext cx="183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8" name="Freihand 147">
                  <a:extLst>
                    <a:ext uri="{FF2B5EF4-FFF2-40B4-BE49-F238E27FC236}">
                      <a16:creationId xmlns:a16="http://schemas.microsoft.com/office/drawing/2014/main" id="{3C0548F4-83B0-4DFD-9685-84CE1F0A8BDF}"/>
                    </a:ext>
                  </a:extLst>
                </p14:cNvPr>
                <p14:cNvContentPartPr/>
                <p14:nvPr/>
              </p14:nvContentPartPr>
              <p14:xfrm>
                <a:off x="9571987" y="2201592"/>
                <a:ext cx="62280" cy="241200"/>
              </p14:xfrm>
            </p:contentPart>
          </mc:Choice>
          <mc:Fallback>
            <p:pic>
              <p:nvPicPr>
                <p:cNvPr id="148" name="Freihand 147">
                  <a:extLst>
                    <a:ext uri="{FF2B5EF4-FFF2-40B4-BE49-F238E27FC236}">
                      <a16:creationId xmlns:a16="http://schemas.microsoft.com/office/drawing/2014/main" id="{3C0548F4-83B0-4DFD-9685-84CE1F0A8BDF}"/>
                    </a:ext>
                  </a:extLst>
                </p:cNvPr>
                <p:cNvPicPr/>
                <p:nvPr/>
              </p:nvPicPr>
              <p:blipFill>
                <a:blip r:embed="rId263"/>
                <a:stretch>
                  <a:fillRect/>
                </a:stretch>
              </p:blipFill>
              <p:spPr>
                <a:xfrm>
                  <a:off x="9567667" y="2197272"/>
                  <a:ext cx="709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9" name="Freihand 148">
                  <a:extLst>
                    <a:ext uri="{FF2B5EF4-FFF2-40B4-BE49-F238E27FC236}">
                      <a16:creationId xmlns:a16="http://schemas.microsoft.com/office/drawing/2014/main" id="{F7886A52-5DF9-4E07-9AB3-4E49E22D0CFC}"/>
                    </a:ext>
                  </a:extLst>
                </p14:cNvPr>
                <p14:cNvContentPartPr/>
                <p14:nvPr/>
              </p14:nvContentPartPr>
              <p14:xfrm>
                <a:off x="9449947" y="2180712"/>
                <a:ext cx="236520" cy="292680"/>
              </p14:xfrm>
            </p:contentPart>
          </mc:Choice>
          <mc:Fallback>
            <p:pic>
              <p:nvPicPr>
                <p:cNvPr id="149" name="Freihand 148">
                  <a:extLst>
                    <a:ext uri="{FF2B5EF4-FFF2-40B4-BE49-F238E27FC236}">
                      <a16:creationId xmlns:a16="http://schemas.microsoft.com/office/drawing/2014/main" id="{F7886A52-5DF9-4E07-9AB3-4E49E22D0CFC}"/>
                    </a:ext>
                  </a:extLst>
                </p:cNvPr>
                <p:cNvPicPr/>
                <p:nvPr/>
              </p:nvPicPr>
              <p:blipFill>
                <a:blip r:embed="rId265"/>
                <a:stretch>
                  <a:fillRect/>
                </a:stretch>
              </p:blipFill>
              <p:spPr>
                <a:xfrm>
                  <a:off x="9445627" y="2176392"/>
                  <a:ext cx="2451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0" name="Freihand 149">
                  <a:extLst>
                    <a:ext uri="{FF2B5EF4-FFF2-40B4-BE49-F238E27FC236}">
                      <a16:creationId xmlns:a16="http://schemas.microsoft.com/office/drawing/2014/main" id="{EF83B692-B66E-4CE5-A222-9D0E231D2115}"/>
                    </a:ext>
                  </a:extLst>
                </p14:cNvPr>
                <p14:cNvContentPartPr/>
                <p14:nvPr/>
              </p14:nvContentPartPr>
              <p14:xfrm>
                <a:off x="9733987" y="2234352"/>
                <a:ext cx="200160" cy="141120"/>
              </p14:xfrm>
            </p:contentPart>
          </mc:Choice>
          <mc:Fallback>
            <p:pic>
              <p:nvPicPr>
                <p:cNvPr id="150" name="Freihand 149">
                  <a:extLst>
                    <a:ext uri="{FF2B5EF4-FFF2-40B4-BE49-F238E27FC236}">
                      <a16:creationId xmlns:a16="http://schemas.microsoft.com/office/drawing/2014/main" id="{EF83B692-B66E-4CE5-A222-9D0E231D2115}"/>
                    </a:ext>
                  </a:extLst>
                </p:cNvPr>
                <p:cNvPicPr/>
                <p:nvPr/>
              </p:nvPicPr>
              <p:blipFill>
                <a:blip r:embed="rId267"/>
                <a:stretch>
                  <a:fillRect/>
                </a:stretch>
              </p:blipFill>
              <p:spPr>
                <a:xfrm>
                  <a:off x="9729667" y="2230032"/>
                  <a:ext cx="208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1" name="Freihand 150">
                  <a:extLst>
                    <a:ext uri="{FF2B5EF4-FFF2-40B4-BE49-F238E27FC236}">
                      <a16:creationId xmlns:a16="http://schemas.microsoft.com/office/drawing/2014/main" id="{0C9B5884-DDFF-4526-AFC7-34829E8EC4C0}"/>
                    </a:ext>
                  </a:extLst>
                </p14:cNvPr>
                <p14:cNvContentPartPr/>
                <p14:nvPr/>
              </p14:nvContentPartPr>
              <p14:xfrm>
                <a:off x="10006867" y="2063352"/>
                <a:ext cx="167760" cy="245160"/>
              </p14:xfrm>
            </p:contentPart>
          </mc:Choice>
          <mc:Fallback>
            <p:pic>
              <p:nvPicPr>
                <p:cNvPr id="151" name="Freihand 150">
                  <a:extLst>
                    <a:ext uri="{FF2B5EF4-FFF2-40B4-BE49-F238E27FC236}">
                      <a16:creationId xmlns:a16="http://schemas.microsoft.com/office/drawing/2014/main" id="{0C9B5884-DDFF-4526-AFC7-34829E8EC4C0}"/>
                    </a:ext>
                  </a:extLst>
                </p:cNvPr>
                <p:cNvPicPr/>
                <p:nvPr/>
              </p:nvPicPr>
              <p:blipFill>
                <a:blip r:embed="rId269"/>
                <a:stretch>
                  <a:fillRect/>
                </a:stretch>
              </p:blipFill>
              <p:spPr>
                <a:xfrm>
                  <a:off x="10002547" y="2059032"/>
                  <a:ext cx="1764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2" name="Freihand 151">
                  <a:extLst>
                    <a:ext uri="{FF2B5EF4-FFF2-40B4-BE49-F238E27FC236}">
                      <a16:creationId xmlns:a16="http://schemas.microsoft.com/office/drawing/2014/main" id="{B94001A0-E260-447C-8315-9436B8F3498A}"/>
                    </a:ext>
                  </a:extLst>
                </p14:cNvPr>
                <p14:cNvContentPartPr/>
                <p14:nvPr/>
              </p14:nvContentPartPr>
              <p14:xfrm>
                <a:off x="10174987" y="2111232"/>
                <a:ext cx="150480" cy="137880"/>
              </p14:xfrm>
            </p:contentPart>
          </mc:Choice>
          <mc:Fallback>
            <p:pic>
              <p:nvPicPr>
                <p:cNvPr id="152" name="Freihand 151">
                  <a:extLst>
                    <a:ext uri="{FF2B5EF4-FFF2-40B4-BE49-F238E27FC236}">
                      <a16:creationId xmlns:a16="http://schemas.microsoft.com/office/drawing/2014/main" id="{B94001A0-E260-447C-8315-9436B8F3498A}"/>
                    </a:ext>
                  </a:extLst>
                </p:cNvPr>
                <p:cNvPicPr/>
                <p:nvPr/>
              </p:nvPicPr>
              <p:blipFill>
                <a:blip r:embed="rId271"/>
                <a:stretch>
                  <a:fillRect/>
                </a:stretch>
              </p:blipFill>
              <p:spPr>
                <a:xfrm>
                  <a:off x="10170667" y="2106912"/>
                  <a:ext cx="159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3" name="Freihand 152">
                  <a:extLst>
                    <a:ext uri="{FF2B5EF4-FFF2-40B4-BE49-F238E27FC236}">
                      <a16:creationId xmlns:a16="http://schemas.microsoft.com/office/drawing/2014/main" id="{3D780FB7-77CB-46DD-84E2-18F3C787C6EA}"/>
                    </a:ext>
                  </a:extLst>
                </p14:cNvPr>
                <p14:cNvContentPartPr/>
                <p14:nvPr/>
              </p14:nvContentPartPr>
              <p14:xfrm>
                <a:off x="10327627" y="1981632"/>
                <a:ext cx="94320" cy="191520"/>
              </p14:xfrm>
            </p:contentPart>
          </mc:Choice>
          <mc:Fallback>
            <p:pic>
              <p:nvPicPr>
                <p:cNvPr id="153" name="Freihand 152">
                  <a:extLst>
                    <a:ext uri="{FF2B5EF4-FFF2-40B4-BE49-F238E27FC236}">
                      <a16:creationId xmlns:a16="http://schemas.microsoft.com/office/drawing/2014/main" id="{3D780FB7-77CB-46DD-84E2-18F3C787C6EA}"/>
                    </a:ext>
                  </a:extLst>
                </p:cNvPr>
                <p:cNvPicPr/>
                <p:nvPr/>
              </p:nvPicPr>
              <p:blipFill>
                <a:blip r:embed="rId273"/>
                <a:stretch>
                  <a:fillRect/>
                </a:stretch>
              </p:blipFill>
              <p:spPr>
                <a:xfrm>
                  <a:off x="10323307" y="1977312"/>
                  <a:ext cx="102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4" name="Freihand 153">
                  <a:extLst>
                    <a:ext uri="{FF2B5EF4-FFF2-40B4-BE49-F238E27FC236}">
                      <a16:creationId xmlns:a16="http://schemas.microsoft.com/office/drawing/2014/main" id="{2D642DE7-66C4-4724-8B6A-F1872A4C2FE3}"/>
                    </a:ext>
                  </a:extLst>
                </p14:cNvPr>
                <p14:cNvContentPartPr/>
                <p14:nvPr/>
              </p14:nvContentPartPr>
              <p14:xfrm>
                <a:off x="10407907" y="1917192"/>
                <a:ext cx="111240" cy="230040"/>
              </p14:xfrm>
            </p:contentPart>
          </mc:Choice>
          <mc:Fallback>
            <p:pic>
              <p:nvPicPr>
                <p:cNvPr id="154" name="Freihand 153">
                  <a:extLst>
                    <a:ext uri="{FF2B5EF4-FFF2-40B4-BE49-F238E27FC236}">
                      <a16:creationId xmlns:a16="http://schemas.microsoft.com/office/drawing/2014/main" id="{2D642DE7-66C4-4724-8B6A-F1872A4C2FE3}"/>
                    </a:ext>
                  </a:extLst>
                </p:cNvPr>
                <p:cNvPicPr/>
                <p:nvPr/>
              </p:nvPicPr>
              <p:blipFill>
                <a:blip r:embed="rId275"/>
                <a:stretch>
                  <a:fillRect/>
                </a:stretch>
              </p:blipFill>
              <p:spPr>
                <a:xfrm>
                  <a:off x="10403587" y="1912872"/>
                  <a:ext cx="1198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5" name="Freihand 154">
                  <a:extLst>
                    <a:ext uri="{FF2B5EF4-FFF2-40B4-BE49-F238E27FC236}">
                      <a16:creationId xmlns:a16="http://schemas.microsoft.com/office/drawing/2014/main" id="{E3F3DD74-A83B-4390-9419-A07BFA4EFA68}"/>
                    </a:ext>
                  </a:extLst>
                </p14:cNvPr>
                <p14:cNvContentPartPr/>
                <p14:nvPr/>
              </p14:nvContentPartPr>
              <p14:xfrm>
                <a:off x="10637227" y="1829352"/>
                <a:ext cx="165240" cy="217440"/>
              </p14:xfrm>
            </p:contentPart>
          </mc:Choice>
          <mc:Fallback>
            <p:pic>
              <p:nvPicPr>
                <p:cNvPr id="155" name="Freihand 154">
                  <a:extLst>
                    <a:ext uri="{FF2B5EF4-FFF2-40B4-BE49-F238E27FC236}">
                      <a16:creationId xmlns:a16="http://schemas.microsoft.com/office/drawing/2014/main" id="{E3F3DD74-A83B-4390-9419-A07BFA4EFA68}"/>
                    </a:ext>
                  </a:extLst>
                </p:cNvPr>
                <p:cNvPicPr/>
                <p:nvPr/>
              </p:nvPicPr>
              <p:blipFill>
                <a:blip r:embed="rId277"/>
                <a:stretch>
                  <a:fillRect/>
                </a:stretch>
              </p:blipFill>
              <p:spPr>
                <a:xfrm>
                  <a:off x="10632907" y="1825032"/>
                  <a:ext cx="173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6" name="Freihand 155">
                  <a:extLst>
                    <a:ext uri="{FF2B5EF4-FFF2-40B4-BE49-F238E27FC236}">
                      <a16:creationId xmlns:a16="http://schemas.microsoft.com/office/drawing/2014/main" id="{4DBA6A43-99D1-408D-9D82-2A60483CEA36}"/>
                    </a:ext>
                  </a:extLst>
                </p14:cNvPr>
                <p14:cNvContentPartPr/>
                <p14:nvPr/>
              </p14:nvContentPartPr>
              <p14:xfrm>
                <a:off x="10795987" y="1777872"/>
                <a:ext cx="249480" cy="247320"/>
              </p14:xfrm>
            </p:contentPart>
          </mc:Choice>
          <mc:Fallback>
            <p:pic>
              <p:nvPicPr>
                <p:cNvPr id="156" name="Freihand 155">
                  <a:extLst>
                    <a:ext uri="{FF2B5EF4-FFF2-40B4-BE49-F238E27FC236}">
                      <a16:creationId xmlns:a16="http://schemas.microsoft.com/office/drawing/2014/main" id="{4DBA6A43-99D1-408D-9D82-2A60483CEA36}"/>
                    </a:ext>
                  </a:extLst>
                </p:cNvPr>
                <p:cNvPicPr/>
                <p:nvPr/>
              </p:nvPicPr>
              <p:blipFill>
                <a:blip r:embed="rId279"/>
                <a:stretch>
                  <a:fillRect/>
                </a:stretch>
              </p:blipFill>
              <p:spPr>
                <a:xfrm>
                  <a:off x="10791667" y="1773552"/>
                  <a:ext cx="258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7" name="Freihand 156">
                  <a:extLst>
                    <a:ext uri="{FF2B5EF4-FFF2-40B4-BE49-F238E27FC236}">
                      <a16:creationId xmlns:a16="http://schemas.microsoft.com/office/drawing/2014/main" id="{7CA18B5C-EED5-4367-8B43-C463906F9604}"/>
                    </a:ext>
                  </a:extLst>
                </p14:cNvPr>
                <p14:cNvContentPartPr/>
                <p14:nvPr/>
              </p14:nvContentPartPr>
              <p14:xfrm>
                <a:off x="11119267" y="1727472"/>
                <a:ext cx="348480" cy="184680"/>
              </p14:xfrm>
            </p:contentPart>
          </mc:Choice>
          <mc:Fallback>
            <p:pic>
              <p:nvPicPr>
                <p:cNvPr id="157" name="Freihand 156">
                  <a:extLst>
                    <a:ext uri="{FF2B5EF4-FFF2-40B4-BE49-F238E27FC236}">
                      <a16:creationId xmlns:a16="http://schemas.microsoft.com/office/drawing/2014/main" id="{7CA18B5C-EED5-4367-8B43-C463906F9604}"/>
                    </a:ext>
                  </a:extLst>
                </p:cNvPr>
                <p:cNvPicPr/>
                <p:nvPr/>
              </p:nvPicPr>
              <p:blipFill>
                <a:blip r:embed="rId281"/>
                <a:stretch>
                  <a:fillRect/>
                </a:stretch>
              </p:blipFill>
              <p:spPr>
                <a:xfrm>
                  <a:off x="11114947" y="1723152"/>
                  <a:ext cx="357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8" name="Freihand 157">
                  <a:extLst>
                    <a:ext uri="{FF2B5EF4-FFF2-40B4-BE49-F238E27FC236}">
                      <a16:creationId xmlns:a16="http://schemas.microsoft.com/office/drawing/2014/main" id="{D51A27A0-11AE-4D83-9D68-3655608D08E9}"/>
                    </a:ext>
                  </a:extLst>
                </p14:cNvPr>
                <p14:cNvContentPartPr/>
                <p14:nvPr/>
              </p14:nvContentPartPr>
              <p14:xfrm>
                <a:off x="11381347" y="1637472"/>
                <a:ext cx="20520" cy="47160"/>
              </p14:xfrm>
            </p:contentPart>
          </mc:Choice>
          <mc:Fallback>
            <p:pic>
              <p:nvPicPr>
                <p:cNvPr id="158" name="Freihand 157">
                  <a:extLst>
                    <a:ext uri="{FF2B5EF4-FFF2-40B4-BE49-F238E27FC236}">
                      <a16:creationId xmlns:a16="http://schemas.microsoft.com/office/drawing/2014/main" id="{D51A27A0-11AE-4D83-9D68-3655608D08E9}"/>
                    </a:ext>
                  </a:extLst>
                </p:cNvPr>
                <p:cNvPicPr/>
                <p:nvPr/>
              </p:nvPicPr>
              <p:blipFill>
                <a:blip r:embed="rId283"/>
                <a:stretch>
                  <a:fillRect/>
                </a:stretch>
              </p:blipFill>
              <p:spPr>
                <a:xfrm>
                  <a:off x="11377027" y="1633152"/>
                  <a:ext cx="29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9" name="Freihand 158">
                  <a:extLst>
                    <a:ext uri="{FF2B5EF4-FFF2-40B4-BE49-F238E27FC236}">
                      <a16:creationId xmlns:a16="http://schemas.microsoft.com/office/drawing/2014/main" id="{382FF9DE-76BA-4886-AEFD-2817014B8607}"/>
                    </a:ext>
                  </a:extLst>
                </p14:cNvPr>
                <p14:cNvContentPartPr/>
                <p14:nvPr/>
              </p14:nvContentPartPr>
              <p14:xfrm>
                <a:off x="9886987" y="2563032"/>
                <a:ext cx="70560" cy="215640"/>
              </p14:xfrm>
            </p:contentPart>
          </mc:Choice>
          <mc:Fallback>
            <p:pic>
              <p:nvPicPr>
                <p:cNvPr id="159" name="Freihand 158">
                  <a:extLst>
                    <a:ext uri="{FF2B5EF4-FFF2-40B4-BE49-F238E27FC236}">
                      <a16:creationId xmlns:a16="http://schemas.microsoft.com/office/drawing/2014/main" id="{382FF9DE-76BA-4886-AEFD-2817014B8607}"/>
                    </a:ext>
                  </a:extLst>
                </p:cNvPr>
                <p:cNvPicPr/>
                <p:nvPr/>
              </p:nvPicPr>
              <p:blipFill>
                <a:blip r:embed="rId285"/>
                <a:stretch>
                  <a:fillRect/>
                </a:stretch>
              </p:blipFill>
              <p:spPr>
                <a:xfrm>
                  <a:off x="9882667" y="2558712"/>
                  <a:ext cx="79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0" name="Freihand 159">
                  <a:extLst>
                    <a:ext uri="{FF2B5EF4-FFF2-40B4-BE49-F238E27FC236}">
                      <a16:creationId xmlns:a16="http://schemas.microsoft.com/office/drawing/2014/main" id="{C6034409-2026-48B3-968A-58E8C905BFF7}"/>
                    </a:ext>
                  </a:extLst>
                </p14:cNvPr>
                <p14:cNvContentPartPr/>
                <p14:nvPr/>
              </p14:nvContentPartPr>
              <p14:xfrm>
                <a:off x="9883747" y="2527032"/>
                <a:ext cx="191880" cy="180720"/>
              </p14:xfrm>
            </p:contentPart>
          </mc:Choice>
          <mc:Fallback>
            <p:pic>
              <p:nvPicPr>
                <p:cNvPr id="160" name="Freihand 159">
                  <a:extLst>
                    <a:ext uri="{FF2B5EF4-FFF2-40B4-BE49-F238E27FC236}">
                      <a16:creationId xmlns:a16="http://schemas.microsoft.com/office/drawing/2014/main" id="{C6034409-2026-48B3-968A-58E8C905BFF7}"/>
                    </a:ext>
                  </a:extLst>
                </p:cNvPr>
                <p:cNvPicPr/>
                <p:nvPr/>
              </p:nvPicPr>
              <p:blipFill>
                <a:blip r:embed="rId287"/>
                <a:stretch>
                  <a:fillRect/>
                </a:stretch>
              </p:blipFill>
              <p:spPr>
                <a:xfrm>
                  <a:off x="9879427" y="2522712"/>
                  <a:ext cx="200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1" name="Freihand 160">
                  <a:extLst>
                    <a:ext uri="{FF2B5EF4-FFF2-40B4-BE49-F238E27FC236}">
                      <a16:creationId xmlns:a16="http://schemas.microsoft.com/office/drawing/2014/main" id="{964BB425-E88D-4338-BABE-CA868123E456}"/>
                    </a:ext>
                  </a:extLst>
                </p14:cNvPr>
                <p14:cNvContentPartPr/>
                <p14:nvPr/>
              </p14:nvContentPartPr>
              <p14:xfrm>
                <a:off x="10063387" y="2583192"/>
                <a:ext cx="162360" cy="132480"/>
              </p14:xfrm>
            </p:contentPart>
          </mc:Choice>
          <mc:Fallback>
            <p:pic>
              <p:nvPicPr>
                <p:cNvPr id="161" name="Freihand 160">
                  <a:extLst>
                    <a:ext uri="{FF2B5EF4-FFF2-40B4-BE49-F238E27FC236}">
                      <a16:creationId xmlns:a16="http://schemas.microsoft.com/office/drawing/2014/main" id="{964BB425-E88D-4338-BABE-CA868123E456}"/>
                    </a:ext>
                  </a:extLst>
                </p:cNvPr>
                <p:cNvPicPr/>
                <p:nvPr/>
              </p:nvPicPr>
              <p:blipFill>
                <a:blip r:embed="rId289"/>
                <a:stretch>
                  <a:fillRect/>
                </a:stretch>
              </p:blipFill>
              <p:spPr>
                <a:xfrm>
                  <a:off x="10059067" y="2578872"/>
                  <a:ext cx="171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2" name="Freihand 161">
                  <a:extLst>
                    <a:ext uri="{FF2B5EF4-FFF2-40B4-BE49-F238E27FC236}">
                      <a16:creationId xmlns:a16="http://schemas.microsoft.com/office/drawing/2014/main" id="{C2783142-061F-461A-A576-067034280A94}"/>
                    </a:ext>
                  </a:extLst>
                </p14:cNvPr>
                <p14:cNvContentPartPr/>
                <p14:nvPr/>
              </p14:nvContentPartPr>
              <p14:xfrm>
                <a:off x="10313947" y="2488872"/>
                <a:ext cx="146520" cy="77760"/>
              </p14:xfrm>
            </p:contentPart>
          </mc:Choice>
          <mc:Fallback>
            <p:pic>
              <p:nvPicPr>
                <p:cNvPr id="162" name="Freihand 161">
                  <a:extLst>
                    <a:ext uri="{FF2B5EF4-FFF2-40B4-BE49-F238E27FC236}">
                      <a16:creationId xmlns:a16="http://schemas.microsoft.com/office/drawing/2014/main" id="{C2783142-061F-461A-A576-067034280A94}"/>
                    </a:ext>
                  </a:extLst>
                </p:cNvPr>
                <p:cNvPicPr/>
                <p:nvPr/>
              </p:nvPicPr>
              <p:blipFill>
                <a:blip r:embed="rId291"/>
                <a:stretch>
                  <a:fillRect/>
                </a:stretch>
              </p:blipFill>
              <p:spPr>
                <a:xfrm>
                  <a:off x="10309627" y="2484552"/>
                  <a:ext cx="155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3" name="Freihand 162">
                  <a:extLst>
                    <a:ext uri="{FF2B5EF4-FFF2-40B4-BE49-F238E27FC236}">
                      <a16:creationId xmlns:a16="http://schemas.microsoft.com/office/drawing/2014/main" id="{D7C8BCCF-366B-40B1-83AF-8DD761A5807E}"/>
                    </a:ext>
                  </a:extLst>
                </p14:cNvPr>
                <p14:cNvContentPartPr/>
                <p14:nvPr/>
              </p14:nvContentPartPr>
              <p14:xfrm>
                <a:off x="10474867" y="2365392"/>
                <a:ext cx="51120" cy="171000"/>
              </p14:xfrm>
            </p:contentPart>
          </mc:Choice>
          <mc:Fallback>
            <p:pic>
              <p:nvPicPr>
                <p:cNvPr id="163" name="Freihand 162">
                  <a:extLst>
                    <a:ext uri="{FF2B5EF4-FFF2-40B4-BE49-F238E27FC236}">
                      <a16:creationId xmlns:a16="http://schemas.microsoft.com/office/drawing/2014/main" id="{D7C8BCCF-366B-40B1-83AF-8DD761A5807E}"/>
                    </a:ext>
                  </a:extLst>
                </p:cNvPr>
                <p:cNvPicPr/>
                <p:nvPr/>
              </p:nvPicPr>
              <p:blipFill>
                <a:blip r:embed="rId293"/>
                <a:stretch>
                  <a:fillRect/>
                </a:stretch>
              </p:blipFill>
              <p:spPr>
                <a:xfrm>
                  <a:off x="10470547" y="2361072"/>
                  <a:ext cx="59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4" name="Freihand 163">
                  <a:extLst>
                    <a:ext uri="{FF2B5EF4-FFF2-40B4-BE49-F238E27FC236}">
                      <a16:creationId xmlns:a16="http://schemas.microsoft.com/office/drawing/2014/main" id="{34D6F963-3A70-461D-AAC7-9678B0B5FAE9}"/>
                    </a:ext>
                  </a:extLst>
                </p14:cNvPr>
                <p14:cNvContentPartPr/>
                <p14:nvPr/>
              </p14:nvContentPartPr>
              <p14:xfrm>
                <a:off x="10338427" y="2317872"/>
                <a:ext cx="263160" cy="244800"/>
              </p14:xfrm>
            </p:contentPart>
          </mc:Choice>
          <mc:Fallback>
            <p:pic>
              <p:nvPicPr>
                <p:cNvPr id="164" name="Freihand 163">
                  <a:extLst>
                    <a:ext uri="{FF2B5EF4-FFF2-40B4-BE49-F238E27FC236}">
                      <a16:creationId xmlns:a16="http://schemas.microsoft.com/office/drawing/2014/main" id="{34D6F963-3A70-461D-AAC7-9678B0B5FAE9}"/>
                    </a:ext>
                  </a:extLst>
                </p:cNvPr>
                <p:cNvPicPr/>
                <p:nvPr/>
              </p:nvPicPr>
              <p:blipFill>
                <a:blip r:embed="rId295"/>
                <a:stretch>
                  <a:fillRect/>
                </a:stretch>
              </p:blipFill>
              <p:spPr>
                <a:xfrm>
                  <a:off x="10334107" y="2313552"/>
                  <a:ext cx="2718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5" name="Freihand 164">
                  <a:extLst>
                    <a:ext uri="{FF2B5EF4-FFF2-40B4-BE49-F238E27FC236}">
                      <a16:creationId xmlns:a16="http://schemas.microsoft.com/office/drawing/2014/main" id="{8A4EC2CF-3E8A-4074-B512-5DF3B604569D}"/>
                    </a:ext>
                  </a:extLst>
                </p14:cNvPr>
                <p14:cNvContentPartPr/>
                <p14:nvPr/>
              </p14:nvContentPartPr>
              <p14:xfrm>
                <a:off x="10613827" y="2260272"/>
                <a:ext cx="241560" cy="244080"/>
              </p14:xfrm>
            </p:contentPart>
          </mc:Choice>
          <mc:Fallback>
            <p:pic>
              <p:nvPicPr>
                <p:cNvPr id="165" name="Freihand 164">
                  <a:extLst>
                    <a:ext uri="{FF2B5EF4-FFF2-40B4-BE49-F238E27FC236}">
                      <a16:creationId xmlns:a16="http://schemas.microsoft.com/office/drawing/2014/main" id="{8A4EC2CF-3E8A-4074-B512-5DF3B604569D}"/>
                    </a:ext>
                  </a:extLst>
                </p:cNvPr>
                <p:cNvPicPr/>
                <p:nvPr/>
              </p:nvPicPr>
              <p:blipFill>
                <a:blip r:embed="rId297"/>
                <a:stretch>
                  <a:fillRect/>
                </a:stretch>
              </p:blipFill>
              <p:spPr>
                <a:xfrm>
                  <a:off x="10609507" y="2255952"/>
                  <a:ext cx="250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6" name="Freihand 165">
                  <a:extLst>
                    <a:ext uri="{FF2B5EF4-FFF2-40B4-BE49-F238E27FC236}">
                      <a16:creationId xmlns:a16="http://schemas.microsoft.com/office/drawing/2014/main" id="{EF8CC09B-C458-4E12-A423-50B6A4900821}"/>
                    </a:ext>
                  </a:extLst>
                </p14:cNvPr>
                <p14:cNvContentPartPr/>
                <p14:nvPr/>
              </p14:nvContentPartPr>
              <p14:xfrm>
                <a:off x="10692307" y="2207352"/>
                <a:ext cx="57240" cy="37440"/>
              </p14:xfrm>
            </p:contentPart>
          </mc:Choice>
          <mc:Fallback>
            <p:pic>
              <p:nvPicPr>
                <p:cNvPr id="166" name="Freihand 165">
                  <a:extLst>
                    <a:ext uri="{FF2B5EF4-FFF2-40B4-BE49-F238E27FC236}">
                      <a16:creationId xmlns:a16="http://schemas.microsoft.com/office/drawing/2014/main" id="{EF8CC09B-C458-4E12-A423-50B6A4900821}"/>
                    </a:ext>
                  </a:extLst>
                </p:cNvPr>
                <p:cNvPicPr/>
                <p:nvPr/>
              </p:nvPicPr>
              <p:blipFill>
                <a:blip r:embed="rId299"/>
                <a:stretch>
                  <a:fillRect/>
                </a:stretch>
              </p:blipFill>
              <p:spPr>
                <a:xfrm>
                  <a:off x="10687987" y="2203032"/>
                  <a:ext cx="65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7" name="Freihand 166">
                  <a:extLst>
                    <a:ext uri="{FF2B5EF4-FFF2-40B4-BE49-F238E27FC236}">
                      <a16:creationId xmlns:a16="http://schemas.microsoft.com/office/drawing/2014/main" id="{9381A6B9-5F75-4F27-9431-983EFED464A2}"/>
                    </a:ext>
                  </a:extLst>
                </p14:cNvPr>
                <p14:cNvContentPartPr/>
                <p14:nvPr/>
              </p14:nvContentPartPr>
              <p14:xfrm>
                <a:off x="10849627" y="2333712"/>
                <a:ext cx="73080" cy="38160"/>
              </p14:xfrm>
            </p:contentPart>
          </mc:Choice>
          <mc:Fallback>
            <p:pic>
              <p:nvPicPr>
                <p:cNvPr id="167" name="Freihand 166">
                  <a:extLst>
                    <a:ext uri="{FF2B5EF4-FFF2-40B4-BE49-F238E27FC236}">
                      <a16:creationId xmlns:a16="http://schemas.microsoft.com/office/drawing/2014/main" id="{9381A6B9-5F75-4F27-9431-983EFED464A2}"/>
                    </a:ext>
                  </a:extLst>
                </p:cNvPr>
                <p:cNvPicPr/>
                <p:nvPr/>
              </p:nvPicPr>
              <p:blipFill>
                <a:blip r:embed="rId301"/>
                <a:stretch>
                  <a:fillRect/>
                </a:stretch>
              </p:blipFill>
              <p:spPr>
                <a:xfrm>
                  <a:off x="10845307" y="2329392"/>
                  <a:ext cx="81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8" name="Freihand 167">
                  <a:extLst>
                    <a:ext uri="{FF2B5EF4-FFF2-40B4-BE49-F238E27FC236}">
                      <a16:creationId xmlns:a16="http://schemas.microsoft.com/office/drawing/2014/main" id="{745C8FB2-DE84-472B-9837-CABF421CA29B}"/>
                    </a:ext>
                  </a:extLst>
                </p14:cNvPr>
                <p14:cNvContentPartPr/>
                <p14:nvPr/>
              </p14:nvContentPartPr>
              <p14:xfrm>
                <a:off x="10990747" y="2046432"/>
                <a:ext cx="344520" cy="280800"/>
              </p14:xfrm>
            </p:contentPart>
          </mc:Choice>
          <mc:Fallback>
            <p:pic>
              <p:nvPicPr>
                <p:cNvPr id="168" name="Freihand 167">
                  <a:extLst>
                    <a:ext uri="{FF2B5EF4-FFF2-40B4-BE49-F238E27FC236}">
                      <a16:creationId xmlns:a16="http://schemas.microsoft.com/office/drawing/2014/main" id="{745C8FB2-DE84-472B-9837-CABF421CA29B}"/>
                    </a:ext>
                  </a:extLst>
                </p:cNvPr>
                <p:cNvPicPr/>
                <p:nvPr/>
              </p:nvPicPr>
              <p:blipFill>
                <a:blip r:embed="rId303"/>
                <a:stretch>
                  <a:fillRect/>
                </a:stretch>
              </p:blipFill>
              <p:spPr>
                <a:xfrm>
                  <a:off x="10986427" y="2042112"/>
                  <a:ext cx="3531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9" name="Freihand 168">
                  <a:extLst>
                    <a:ext uri="{FF2B5EF4-FFF2-40B4-BE49-F238E27FC236}">
                      <a16:creationId xmlns:a16="http://schemas.microsoft.com/office/drawing/2014/main" id="{24D14FE0-E198-4C6F-8F29-C632BCDD0CE4}"/>
                    </a:ext>
                  </a:extLst>
                </p14:cNvPr>
                <p14:cNvContentPartPr/>
                <p14:nvPr/>
              </p14:nvContentPartPr>
              <p14:xfrm>
                <a:off x="11349667" y="2122392"/>
                <a:ext cx="138600" cy="48960"/>
              </p14:xfrm>
            </p:contentPart>
          </mc:Choice>
          <mc:Fallback>
            <p:pic>
              <p:nvPicPr>
                <p:cNvPr id="169" name="Freihand 168">
                  <a:extLst>
                    <a:ext uri="{FF2B5EF4-FFF2-40B4-BE49-F238E27FC236}">
                      <a16:creationId xmlns:a16="http://schemas.microsoft.com/office/drawing/2014/main" id="{24D14FE0-E198-4C6F-8F29-C632BCDD0CE4}"/>
                    </a:ext>
                  </a:extLst>
                </p:cNvPr>
                <p:cNvPicPr/>
                <p:nvPr/>
              </p:nvPicPr>
              <p:blipFill>
                <a:blip r:embed="rId305"/>
                <a:stretch>
                  <a:fillRect/>
                </a:stretch>
              </p:blipFill>
              <p:spPr>
                <a:xfrm>
                  <a:off x="11345347" y="2118072"/>
                  <a:ext cx="147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0" name="Freihand 169">
                  <a:extLst>
                    <a:ext uri="{FF2B5EF4-FFF2-40B4-BE49-F238E27FC236}">
                      <a16:creationId xmlns:a16="http://schemas.microsoft.com/office/drawing/2014/main" id="{D9D7CE1A-44B7-42F6-B78D-C57C0E11FBCB}"/>
                    </a:ext>
                  </a:extLst>
                </p14:cNvPr>
                <p14:cNvContentPartPr/>
                <p14:nvPr/>
              </p14:nvContentPartPr>
              <p14:xfrm>
                <a:off x="11477827" y="1996032"/>
                <a:ext cx="131400" cy="173520"/>
              </p14:xfrm>
            </p:contentPart>
          </mc:Choice>
          <mc:Fallback>
            <p:pic>
              <p:nvPicPr>
                <p:cNvPr id="170" name="Freihand 169">
                  <a:extLst>
                    <a:ext uri="{FF2B5EF4-FFF2-40B4-BE49-F238E27FC236}">
                      <a16:creationId xmlns:a16="http://schemas.microsoft.com/office/drawing/2014/main" id="{D9D7CE1A-44B7-42F6-B78D-C57C0E11FBCB}"/>
                    </a:ext>
                  </a:extLst>
                </p:cNvPr>
                <p:cNvPicPr/>
                <p:nvPr/>
              </p:nvPicPr>
              <p:blipFill>
                <a:blip r:embed="rId307"/>
                <a:stretch>
                  <a:fillRect/>
                </a:stretch>
              </p:blipFill>
              <p:spPr>
                <a:xfrm>
                  <a:off x="11473507" y="1991712"/>
                  <a:ext cx="140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1" name="Freihand 170">
                  <a:extLst>
                    <a:ext uri="{FF2B5EF4-FFF2-40B4-BE49-F238E27FC236}">
                      <a16:creationId xmlns:a16="http://schemas.microsoft.com/office/drawing/2014/main" id="{419E8476-21E4-4DAB-9298-DDFB499468D1}"/>
                    </a:ext>
                  </a:extLst>
                </p14:cNvPr>
                <p14:cNvContentPartPr/>
                <p14:nvPr/>
              </p14:nvContentPartPr>
              <p14:xfrm>
                <a:off x="11597707" y="1849152"/>
                <a:ext cx="64800" cy="271080"/>
              </p14:xfrm>
            </p:contentPart>
          </mc:Choice>
          <mc:Fallback>
            <p:pic>
              <p:nvPicPr>
                <p:cNvPr id="171" name="Freihand 170">
                  <a:extLst>
                    <a:ext uri="{FF2B5EF4-FFF2-40B4-BE49-F238E27FC236}">
                      <a16:creationId xmlns:a16="http://schemas.microsoft.com/office/drawing/2014/main" id="{419E8476-21E4-4DAB-9298-DDFB499468D1}"/>
                    </a:ext>
                  </a:extLst>
                </p:cNvPr>
                <p:cNvPicPr/>
                <p:nvPr/>
              </p:nvPicPr>
              <p:blipFill>
                <a:blip r:embed="rId309"/>
                <a:stretch>
                  <a:fillRect/>
                </a:stretch>
              </p:blipFill>
              <p:spPr>
                <a:xfrm>
                  <a:off x="11593387" y="1844832"/>
                  <a:ext cx="734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2" name="Freihand 171">
                  <a:extLst>
                    <a:ext uri="{FF2B5EF4-FFF2-40B4-BE49-F238E27FC236}">
                      <a16:creationId xmlns:a16="http://schemas.microsoft.com/office/drawing/2014/main" id="{04786180-01C8-478E-AC74-78F9942D7849}"/>
                    </a:ext>
                  </a:extLst>
                </p14:cNvPr>
                <p14:cNvContentPartPr/>
                <p14:nvPr/>
              </p14:nvContentPartPr>
              <p14:xfrm>
                <a:off x="11662147" y="1949232"/>
                <a:ext cx="141840" cy="122040"/>
              </p14:xfrm>
            </p:contentPart>
          </mc:Choice>
          <mc:Fallback>
            <p:pic>
              <p:nvPicPr>
                <p:cNvPr id="172" name="Freihand 171">
                  <a:extLst>
                    <a:ext uri="{FF2B5EF4-FFF2-40B4-BE49-F238E27FC236}">
                      <a16:creationId xmlns:a16="http://schemas.microsoft.com/office/drawing/2014/main" id="{04786180-01C8-478E-AC74-78F9942D7849}"/>
                    </a:ext>
                  </a:extLst>
                </p:cNvPr>
                <p:cNvPicPr/>
                <p:nvPr/>
              </p:nvPicPr>
              <p:blipFill>
                <a:blip r:embed="rId311"/>
                <a:stretch>
                  <a:fillRect/>
                </a:stretch>
              </p:blipFill>
              <p:spPr>
                <a:xfrm>
                  <a:off x="11657827" y="1944912"/>
                  <a:ext cx="150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3" name="Freihand 172">
                  <a:extLst>
                    <a:ext uri="{FF2B5EF4-FFF2-40B4-BE49-F238E27FC236}">
                      <a16:creationId xmlns:a16="http://schemas.microsoft.com/office/drawing/2014/main" id="{FB344FD1-38FB-4FF6-923C-9343B099E7A5}"/>
                    </a:ext>
                  </a:extLst>
                </p14:cNvPr>
                <p14:cNvContentPartPr/>
                <p14:nvPr/>
              </p14:nvContentPartPr>
              <p14:xfrm>
                <a:off x="11801107" y="1913592"/>
                <a:ext cx="74520" cy="97920"/>
              </p14:xfrm>
            </p:contentPart>
          </mc:Choice>
          <mc:Fallback>
            <p:pic>
              <p:nvPicPr>
                <p:cNvPr id="173" name="Freihand 172">
                  <a:extLst>
                    <a:ext uri="{FF2B5EF4-FFF2-40B4-BE49-F238E27FC236}">
                      <a16:creationId xmlns:a16="http://schemas.microsoft.com/office/drawing/2014/main" id="{FB344FD1-38FB-4FF6-923C-9343B099E7A5}"/>
                    </a:ext>
                  </a:extLst>
                </p:cNvPr>
                <p:cNvPicPr/>
                <p:nvPr/>
              </p:nvPicPr>
              <p:blipFill>
                <a:blip r:embed="rId313"/>
                <a:stretch>
                  <a:fillRect/>
                </a:stretch>
              </p:blipFill>
              <p:spPr>
                <a:xfrm>
                  <a:off x="11796787" y="1909272"/>
                  <a:ext cx="83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4" name="Freihand 173">
                  <a:extLst>
                    <a:ext uri="{FF2B5EF4-FFF2-40B4-BE49-F238E27FC236}">
                      <a16:creationId xmlns:a16="http://schemas.microsoft.com/office/drawing/2014/main" id="{1C43188F-EE5C-4260-8DD8-09041F355F56}"/>
                    </a:ext>
                  </a:extLst>
                </p14:cNvPr>
                <p14:cNvContentPartPr/>
                <p14:nvPr/>
              </p14:nvContentPartPr>
              <p14:xfrm>
                <a:off x="11895787" y="1866432"/>
                <a:ext cx="72360" cy="163800"/>
              </p14:xfrm>
            </p:contentPart>
          </mc:Choice>
          <mc:Fallback>
            <p:pic>
              <p:nvPicPr>
                <p:cNvPr id="174" name="Freihand 173">
                  <a:extLst>
                    <a:ext uri="{FF2B5EF4-FFF2-40B4-BE49-F238E27FC236}">
                      <a16:creationId xmlns:a16="http://schemas.microsoft.com/office/drawing/2014/main" id="{1C43188F-EE5C-4260-8DD8-09041F355F56}"/>
                    </a:ext>
                  </a:extLst>
                </p:cNvPr>
                <p:cNvPicPr/>
                <p:nvPr/>
              </p:nvPicPr>
              <p:blipFill>
                <a:blip r:embed="rId315"/>
                <a:stretch>
                  <a:fillRect/>
                </a:stretch>
              </p:blipFill>
              <p:spPr>
                <a:xfrm>
                  <a:off x="11891467" y="1862112"/>
                  <a:ext cx="810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5" name="Freihand 174">
                  <a:extLst>
                    <a:ext uri="{FF2B5EF4-FFF2-40B4-BE49-F238E27FC236}">
                      <a16:creationId xmlns:a16="http://schemas.microsoft.com/office/drawing/2014/main" id="{A5E1AC4A-E3BC-4E31-8AE4-4B7F6CDA11DB}"/>
                    </a:ext>
                  </a:extLst>
                </p14:cNvPr>
                <p14:cNvContentPartPr/>
                <p14:nvPr/>
              </p14:nvContentPartPr>
              <p14:xfrm>
                <a:off x="10994347" y="2543592"/>
                <a:ext cx="177840" cy="160560"/>
              </p14:xfrm>
            </p:contentPart>
          </mc:Choice>
          <mc:Fallback>
            <p:pic>
              <p:nvPicPr>
                <p:cNvPr id="175" name="Freihand 174">
                  <a:extLst>
                    <a:ext uri="{FF2B5EF4-FFF2-40B4-BE49-F238E27FC236}">
                      <a16:creationId xmlns:a16="http://schemas.microsoft.com/office/drawing/2014/main" id="{A5E1AC4A-E3BC-4E31-8AE4-4B7F6CDA11DB}"/>
                    </a:ext>
                  </a:extLst>
                </p:cNvPr>
                <p:cNvPicPr/>
                <p:nvPr/>
              </p:nvPicPr>
              <p:blipFill>
                <a:blip r:embed="rId317"/>
                <a:stretch>
                  <a:fillRect/>
                </a:stretch>
              </p:blipFill>
              <p:spPr>
                <a:xfrm>
                  <a:off x="10990027" y="2539272"/>
                  <a:ext cx="186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6" name="Freihand 175">
                  <a:extLst>
                    <a:ext uri="{FF2B5EF4-FFF2-40B4-BE49-F238E27FC236}">
                      <a16:creationId xmlns:a16="http://schemas.microsoft.com/office/drawing/2014/main" id="{5B25C322-A4B5-42BF-ABB5-F78C5ED81A11}"/>
                    </a:ext>
                  </a:extLst>
                </p14:cNvPr>
                <p14:cNvContentPartPr/>
                <p14:nvPr/>
              </p14:nvContentPartPr>
              <p14:xfrm>
                <a:off x="11140507" y="2444232"/>
                <a:ext cx="36000" cy="61920"/>
              </p14:xfrm>
            </p:contentPart>
          </mc:Choice>
          <mc:Fallback>
            <p:pic>
              <p:nvPicPr>
                <p:cNvPr id="176" name="Freihand 175">
                  <a:extLst>
                    <a:ext uri="{FF2B5EF4-FFF2-40B4-BE49-F238E27FC236}">
                      <a16:creationId xmlns:a16="http://schemas.microsoft.com/office/drawing/2014/main" id="{5B25C322-A4B5-42BF-ABB5-F78C5ED81A11}"/>
                    </a:ext>
                  </a:extLst>
                </p:cNvPr>
                <p:cNvPicPr/>
                <p:nvPr/>
              </p:nvPicPr>
              <p:blipFill>
                <a:blip r:embed="rId319"/>
                <a:stretch>
                  <a:fillRect/>
                </a:stretch>
              </p:blipFill>
              <p:spPr>
                <a:xfrm>
                  <a:off x="11136187" y="2439912"/>
                  <a:ext cx="44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7" name="Freihand 176">
                  <a:extLst>
                    <a:ext uri="{FF2B5EF4-FFF2-40B4-BE49-F238E27FC236}">
                      <a16:creationId xmlns:a16="http://schemas.microsoft.com/office/drawing/2014/main" id="{7AAE16EE-278A-43FD-B73B-762E4A012066}"/>
                    </a:ext>
                  </a:extLst>
                </p14:cNvPr>
                <p14:cNvContentPartPr/>
                <p14:nvPr/>
              </p14:nvContentPartPr>
              <p14:xfrm>
                <a:off x="11206387" y="2356392"/>
                <a:ext cx="252720" cy="272880"/>
              </p14:xfrm>
            </p:contentPart>
          </mc:Choice>
          <mc:Fallback>
            <p:pic>
              <p:nvPicPr>
                <p:cNvPr id="177" name="Freihand 176">
                  <a:extLst>
                    <a:ext uri="{FF2B5EF4-FFF2-40B4-BE49-F238E27FC236}">
                      <a16:creationId xmlns:a16="http://schemas.microsoft.com/office/drawing/2014/main" id="{7AAE16EE-278A-43FD-B73B-762E4A012066}"/>
                    </a:ext>
                  </a:extLst>
                </p:cNvPr>
                <p:cNvPicPr/>
                <p:nvPr/>
              </p:nvPicPr>
              <p:blipFill>
                <a:blip r:embed="rId321"/>
                <a:stretch>
                  <a:fillRect/>
                </a:stretch>
              </p:blipFill>
              <p:spPr>
                <a:xfrm>
                  <a:off x="11202067" y="2352072"/>
                  <a:ext cx="2613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8" name="Freihand 177">
                  <a:extLst>
                    <a:ext uri="{FF2B5EF4-FFF2-40B4-BE49-F238E27FC236}">
                      <a16:creationId xmlns:a16="http://schemas.microsoft.com/office/drawing/2014/main" id="{F5748671-7279-4463-A40B-3F62CB4E8754}"/>
                    </a:ext>
                  </a:extLst>
                </p14:cNvPr>
                <p14:cNvContentPartPr/>
                <p14:nvPr/>
              </p14:nvContentPartPr>
              <p14:xfrm>
                <a:off x="11072107" y="2833032"/>
                <a:ext cx="174960" cy="392760"/>
              </p14:xfrm>
            </p:contentPart>
          </mc:Choice>
          <mc:Fallback>
            <p:pic>
              <p:nvPicPr>
                <p:cNvPr id="178" name="Freihand 177">
                  <a:extLst>
                    <a:ext uri="{FF2B5EF4-FFF2-40B4-BE49-F238E27FC236}">
                      <a16:creationId xmlns:a16="http://schemas.microsoft.com/office/drawing/2014/main" id="{F5748671-7279-4463-A40B-3F62CB4E8754}"/>
                    </a:ext>
                  </a:extLst>
                </p:cNvPr>
                <p:cNvPicPr/>
                <p:nvPr/>
              </p:nvPicPr>
              <p:blipFill>
                <a:blip r:embed="rId323"/>
                <a:stretch>
                  <a:fillRect/>
                </a:stretch>
              </p:blipFill>
              <p:spPr>
                <a:xfrm>
                  <a:off x="11067787" y="2828712"/>
                  <a:ext cx="18360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9" name="Freihand 178">
                  <a:extLst>
                    <a:ext uri="{FF2B5EF4-FFF2-40B4-BE49-F238E27FC236}">
                      <a16:creationId xmlns:a16="http://schemas.microsoft.com/office/drawing/2014/main" id="{6D96D3F2-2695-4CDD-9D9E-3BBB3B6A743D}"/>
                    </a:ext>
                  </a:extLst>
                </p14:cNvPr>
                <p14:cNvContentPartPr/>
                <p14:nvPr/>
              </p14:nvContentPartPr>
              <p14:xfrm>
                <a:off x="11240947" y="2834112"/>
                <a:ext cx="83880" cy="294120"/>
              </p14:xfrm>
            </p:contentPart>
          </mc:Choice>
          <mc:Fallback>
            <p:pic>
              <p:nvPicPr>
                <p:cNvPr id="179" name="Freihand 178">
                  <a:extLst>
                    <a:ext uri="{FF2B5EF4-FFF2-40B4-BE49-F238E27FC236}">
                      <a16:creationId xmlns:a16="http://schemas.microsoft.com/office/drawing/2014/main" id="{6D96D3F2-2695-4CDD-9D9E-3BBB3B6A743D}"/>
                    </a:ext>
                  </a:extLst>
                </p:cNvPr>
                <p:cNvPicPr/>
                <p:nvPr/>
              </p:nvPicPr>
              <p:blipFill>
                <a:blip r:embed="rId325"/>
                <a:stretch>
                  <a:fillRect/>
                </a:stretch>
              </p:blipFill>
              <p:spPr>
                <a:xfrm>
                  <a:off x="11236627" y="2829792"/>
                  <a:ext cx="925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0" name="Freihand 179">
                  <a:extLst>
                    <a:ext uri="{FF2B5EF4-FFF2-40B4-BE49-F238E27FC236}">
                      <a16:creationId xmlns:a16="http://schemas.microsoft.com/office/drawing/2014/main" id="{AFAD868F-9B99-48B2-B7F1-4F702B8CAC04}"/>
                    </a:ext>
                  </a:extLst>
                </p14:cNvPr>
                <p14:cNvContentPartPr/>
                <p14:nvPr/>
              </p14:nvContentPartPr>
              <p14:xfrm>
                <a:off x="11315107" y="2729712"/>
                <a:ext cx="61200" cy="187200"/>
              </p14:xfrm>
            </p:contentPart>
          </mc:Choice>
          <mc:Fallback>
            <p:pic>
              <p:nvPicPr>
                <p:cNvPr id="180" name="Freihand 179">
                  <a:extLst>
                    <a:ext uri="{FF2B5EF4-FFF2-40B4-BE49-F238E27FC236}">
                      <a16:creationId xmlns:a16="http://schemas.microsoft.com/office/drawing/2014/main" id="{AFAD868F-9B99-48B2-B7F1-4F702B8CAC04}"/>
                    </a:ext>
                  </a:extLst>
                </p:cNvPr>
                <p:cNvPicPr/>
                <p:nvPr/>
              </p:nvPicPr>
              <p:blipFill>
                <a:blip r:embed="rId327"/>
                <a:stretch>
                  <a:fillRect/>
                </a:stretch>
              </p:blipFill>
              <p:spPr>
                <a:xfrm>
                  <a:off x="11310787" y="2725392"/>
                  <a:ext cx="69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1" name="Freihand 180">
                  <a:extLst>
                    <a:ext uri="{FF2B5EF4-FFF2-40B4-BE49-F238E27FC236}">
                      <a16:creationId xmlns:a16="http://schemas.microsoft.com/office/drawing/2014/main" id="{60E188DD-CD8A-4C58-8872-620B8ECE98E9}"/>
                    </a:ext>
                  </a:extLst>
                </p14:cNvPr>
                <p14:cNvContentPartPr/>
                <p14:nvPr/>
              </p14:nvContentPartPr>
              <p14:xfrm>
                <a:off x="11401507" y="2750952"/>
                <a:ext cx="169560" cy="117000"/>
              </p14:xfrm>
            </p:contentPart>
          </mc:Choice>
          <mc:Fallback>
            <p:pic>
              <p:nvPicPr>
                <p:cNvPr id="181" name="Freihand 180">
                  <a:extLst>
                    <a:ext uri="{FF2B5EF4-FFF2-40B4-BE49-F238E27FC236}">
                      <a16:creationId xmlns:a16="http://schemas.microsoft.com/office/drawing/2014/main" id="{60E188DD-CD8A-4C58-8872-620B8ECE98E9}"/>
                    </a:ext>
                  </a:extLst>
                </p:cNvPr>
                <p:cNvPicPr/>
                <p:nvPr/>
              </p:nvPicPr>
              <p:blipFill>
                <a:blip r:embed="rId329"/>
                <a:stretch>
                  <a:fillRect/>
                </a:stretch>
              </p:blipFill>
              <p:spPr>
                <a:xfrm>
                  <a:off x="11397187" y="2746632"/>
                  <a:ext cx="178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2" name="Freihand 181">
                  <a:extLst>
                    <a:ext uri="{FF2B5EF4-FFF2-40B4-BE49-F238E27FC236}">
                      <a16:creationId xmlns:a16="http://schemas.microsoft.com/office/drawing/2014/main" id="{28626E26-104D-4E13-AB6A-109E4FA5839D}"/>
                    </a:ext>
                  </a:extLst>
                </p14:cNvPr>
                <p14:cNvContentPartPr/>
                <p14:nvPr/>
              </p14:nvContentPartPr>
              <p14:xfrm>
                <a:off x="11541187" y="2636112"/>
                <a:ext cx="115560" cy="218880"/>
              </p14:xfrm>
            </p:contentPart>
          </mc:Choice>
          <mc:Fallback>
            <p:pic>
              <p:nvPicPr>
                <p:cNvPr id="182" name="Freihand 181">
                  <a:extLst>
                    <a:ext uri="{FF2B5EF4-FFF2-40B4-BE49-F238E27FC236}">
                      <a16:creationId xmlns:a16="http://schemas.microsoft.com/office/drawing/2014/main" id="{28626E26-104D-4E13-AB6A-109E4FA5839D}"/>
                    </a:ext>
                  </a:extLst>
                </p:cNvPr>
                <p:cNvPicPr/>
                <p:nvPr/>
              </p:nvPicPr>
              <p:blipFill>
                <a:blip r:embed="rId331"/>
                <a:stretch>
                  <a:fillRect/>
                </a:stretch>
              </p:blipFill>
              <p:spPr>
                <a:xfrm>
                  <a:off x="11536867" y="2631792"/>
                  <a:ext cx="124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3" name="Freihand 182">
                  <a:extLst>
                    <a:ext uri="{FF2B5EF4-FFF2-40B4-BE49-F238E27FC236}">
                      <a16:creationId xmlns:a16="http://schemas.microsoft.com/office/drawing/2014/main" id="{B45EAADD-83FB-4228-9022-947CBA0C45FF}"/>
                    </a:ext>
                  </a:extLst>
                </p14:cNvPr>
                <p14:cNvContentPartPr/>
                <p14:nvPr/>
              </p14:nvContentPartPr>
              <p14:xfrm>
                <a:off x="11618587" y="2605152"/>
                <a:ext cx="174240" cy="216360"/>
              </p14:xfrm>
            </p:contentPart>
          </mc:Choice>
          <mc:Fallback>
            <p:pic>
              <p:nvPicPr>
                <p:cNvPr id="183" name="Freihand 182">
                  <a:extLst>
                    <a:ext uri="{FF2B5EF4-FFF2-40B4-BE49-F238E27FC236}">
                      <a16:creationId xmlns:a16="http://schemas.microsoft.com/office/drawing/2014/main" id="{B45EAADD-83FB-4228-9022-947CBA0C45FF}"/>
                    </a:ext>
                  </a:extLst>
                </p:cNvPr>
                <p:cNvPicPr/>
                <p:nvPr/>
              </p:nvPicPr>
              <p:blipFill>
                <a:blip r:embed="rId333"/>
                <a:stretch>
                  <a:fillRect/>
                </a:stretch>
              </p:blipFill>
              <p:spPr>
                <a:xfrm>
                  <a:off x="11614267" y="2600832"/>
                  <a:ext cx="1828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5" name="Freihand 184">
                  <a:extLst>
                    <a:ext uri="{FF2B5EF4-FFF2-40B4-BE49-F238E27FC236}">
                      <a16:creationId xmlns:a16="http://schemas.microsoft.com/office/drawing/2014/main" id="{C6640683-4088-407C-9975-40B886D14A0D}"/>
                    </a:ext>
                  </a:extLst>
                </p14:cNvPr>
                <p14:cNvContentPartPr/>
                <p14:nvPr/>
              </p14:nvContentPartPr>
              <p14:xfrm>
                <a:off x="3647467" y="1738992"/>
                <a:ext cx="1692720" cy="3664800"/>
              </p14:xfrm>
            </p:contentPart>
          </mc:Choice>
          <mc:Fallback>
            <p:pic>
              <p:nvPicPr>
                <p:cNvPr id="185" name="Freihand 184">
                  <a:extLst>
                    <a:ext uri="{FF2B5EF4-FFF2-40B4-BE49-F238E27FC236}">
                      <a16:creationId xmlns:a16="http://schemas.microsoft.com/office/drawing/2014/main" id="{C6640683-4088-407C-9975-40B886D14A0D}"/>
                    </a:ext>
                  </a:extLst>
                </p:cNvPr>
                <p:cNvPicPr/>
                <p:nvPr/>
              </p:nvPicPr>
              <p:blipFill>
                <a:blip r:embed="rId335"/>
                <a:stretch>
                  <a:fillRect/>
                </a:stretch>
              </p:blipFill>
              <p:spPr>
                <a:xfrm>
                  <a:off x="3643147" y="1734672"/>
                  <a:ext cx="1701360" cy="3673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7" name="Freihand 186">
                  <a:extLst>
                    <a:ext uri="{FF2B5EF4-FFF2-40B4-BE49-F238E27FC236}">
                      <a16:creationId xmlns:a16="http://schemas.microsoft.com/office/drawing/2014/main" id="{AEBD0DC9-F389-415D-992B-9706C609CBD0}"/>
                    </a:ext>
                  </a:extLst>
                </p14:cNvPr>
                <p14:cNvContentPartPr/>
                <p14:nvPr/>
              </p14:nvContentPartPr>
              <p14:xfrm>
                <a:off x="11262547" y="3095472"/>
                <a:ext cx="46080" cy="332280"/>
              </p14:xfrm>
            </p:contentPart>
          </mc:Choice>
          <mc:Fallback>
            <p:pic>
              <p:nvPicPr>
                <p:cNvPr id="187" name="Freihand 186">
                  <a:extLst>
                    <a:ext uri="{FF2B5EF4-FFF2-40B4-BE49-F238E27FC236}">
                      <a16:creationId xmlns:a16="http://schemas.microsoft.com/office/drawing/2014/main" id="{AEBD0DC9-F389-415D-992B-9706C609CBD0}"/>
                    </a:ext>
                  </a:extLst>
                </p:cNvPr>
                <p:cNvPicPr/>
                <p:nvPr/>
              </p:nvPicPr>
              <p:blipFill>
                <a:blip r:embed="rId337"/>
                <a:stretch>
                  <a:fillRect/>
                </a:stretch>
              </p:blipFill>
              <p:spPr>
                <a:xfrm>
                  <a:off x="11258227" y="3091152"/>
                  <a:ext cx="547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8" name="Freihand 187">
                  <a:extLst>
                    <a:ext uri="{FF2B5EF4-FFF2-40B4-BE49-F238E27FC236}">
                      <a16:creationId xmlns:a16="http://schemas.microsoft.com/office/drawing/2014/main" id="{8C261D9D-D1E3-48F8-A58A-85FBA4181F3B}"/>
                    </a:ext>
                  </a:extLst>
                </p14:cNvPr>
                <p14:cNvContentPartPr/>
                <p14:nvPr/>
              </p14:nvContentPartPr>
              <p14:xfrm>
                <a:off x="11175427" y="3275472"/>
                <a:ext cx="224640" cy="231120"/>
              </p14:xfrm>
            </p:contentPart>
          </mc:Choice>
          <mc:Fallback>
            <p:pic>
              <p:nvPicPr>
                <p:cNvPr id="188" name="Freihand 187">
                  <a:extLst>
                    <a:ext uri="{FF2B5EF4-FFF2-40B4-BE49-F238E27FC236}">
                      <a16:creationId xmlns:a16="http://schemas.microsoft.com/office/drawing/2014/main" id="{8C261D9D-D1E3-48F8-A58A-85FBA4181F3B}"/>
                    </a:ext>
                  </a:extLst>
                </p:cNvPr>
                <p:cNvPicPr/>
                <p:nvPr/>
              </p:nvPicPr>
              <p:blipFill>
                <a:blip r:embed="rId339"/>
                <a:stretch>
                  <a:fillRect/>
                </a:stretch>
              </p:blipFill>
              <p:spPr>
                <a:xfrm>
                  <a:off x="11171107" y="3271152"/>
                  <a:ext cx="2332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9" name="Freihand 188">
                  <a:extLst>
                    <a:ext uri="{FF2B5EF4-FFF2-40B4-BE49-F238E27FC236}">
                      <a16:creationId xmlns:a16="http://schemas.microsoft.com/office/drawing/2014/main" id="{EC48B585-895C-4E60-8608-3A1933587980}"/>
                    </a:ext>
                  </a:extLst>
                </p14:cNvPr>
                <p14:cNvContentPartPr/>
                <p14:nvPr/>
              </p14:nvContentPartPr>
              <p14:xfrm>
                <a:off x="10710667" y="3527472"/>
                <a:ext cx="31680" cy="228240"/>
              </p14:xfrm>
            </p:contentPart>
          </mc:Choice>
          <mc:Fallback>
            <p:pic>
              <p:nvPicPr>
                <p:cNvPr id="189" name="Freihand 188">
                  <a:extLst>
                    <a:ext uri="{FF2B5EF4-FFF2-40B4-BE49-F238E27FC236}">
                      <a16:creationId xmlns:a16="http://schemas.microsoft.com/office/drawing/2014/main" id="{EC48B585-895C-4E60-8608-3A1933587980}"/>
                    </a:ext>
                  </a:extLst>
                </p:cNvPr>
                <p:cNvPicPr/>
                <p:nvPr/>
              </p:nvPicPr>
              <p:blipFill>
                <a:blip r:embed="rId341"/>
                <a:stretch>
                  <a:fillRect/>
                </a:stretch>
              </p:blipFill>
              <p:spPr>
                <a:xfrm>
                  <a:off x="10706347" y="3523152"/>
                  <a:ext cx="40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0" name="Freihand 189">
                  <a:extLst>
                    <a:ext uri="{FF2B5EF4-FFF2-40B4-BE49-F238E27FC236}">
                      <a16:creationId xmlns:a16="http://schemas.microsoft.com/office/drawing/2014/main" id="{45B48E99-0B22-42F6-AF74-35C1E917B0A3}"/>
                    </a:ext>
                  </a:extLst>
                </p14:cNvPr>
                <p14:cNvContentPartPr/>
                <p14:nvPr/>
              </p14:nvContentPartPr>
              <p14:xfrm>
                <a:off x="10613107" y="3492552"/>
                <a:ext cx="200520" cy="217440"/>
              </p14:xfrm>
            </p:contentPart>
          </mc:Choice>
          <mc:Fallback>
            <p:pic>
              <p:nvPicPr>
                <p:cNvPr id="190" name="Freihand 189">
                  <a:extLst>
                    <a:ext uri="{FF2B5EF4-FFF2-40B4-BE49-F238E27FC236}">
                      <a16:creationId xmlns:a16="http://schemas.microsoft.com/office/drawing/2014/main" id="{45B48E99-0B22-42F6-AF74-35C1E917B0A3}"/>
                    </a:ext>
                  </a:extLst>
                </p:cNvPr>
                <p:cNvPicPr/>
                <p:nvPr/>
              </p:nvPicPr>
              <p:blipFill>
                <a:blip r:embed="rId343"/>
                <a:stretch>
                  <a:fillRect/>
                </a:stretch>
              </p:blipFill>
              <p:spPr>
                <a:xfrm>
                  <a:off x="10608787" y="3488232"/>
                  <a:ext cx="2091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1" name="Freihand 190">
                  <a:extLst>
                    <a:ext uri="{FF2B5EF4-FFF2-40B4-BE49-F238E27FC236}">
                      <a16:creationId xmlns:a16="http://schemas.microsoft.com/office/drawing/2014/main" id="{7D099006-13E7-452C-86AE-3E1650F37985}"/>
                    </a:ext>
                  </a:extLst>
                </p14:cNvPr>
                <p14:cNvContentPartPr/>
                <p14:nvPr/>
              </p14:nvContentPartPr>
              <p14:xfrm>
                <a:off x="10856107" y="3539352"/>
                <a:ext cx="205200" cy="137160"/>
              </p14:xfrm>
            </p:contentPart>
          </mc:Choice>
          <mc:Fallback>
            <p:pic>
              <p:nvPicPr>
                <p:cNvPr id="191" name="Freihand 190">
                  <a:extLst>
                    <a:ext uri="{FF2B5EF4-FFF2-40B4-BE49-F238E27FC236}">
                      <a16:creationId xmlns:a16="http://schemas.microsoft.com/office/drawing/2014/main" id="{7D099006-13E7-452C-86AE-3E1650F37985}"/>
                    </a:ext>
                  </a:extLst>
                </p:cNvPr>
                <p:cNvPicPr/>
                <p:nvPr/>
              </p:nvPicPr>
              <p:blipFill>
                <a:blip r:embed="rId345"/>
                <a:stretch>
                  <a:fillRect/>
                </a:stretch>
              </p:blipFill>
              <p:spPr>
                <a:xfrm>
                  <a:off x="10851787" y="3535032"/>
                  <a:ext cx="213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2" name="Freihand 191">
                  <a:extLst>
                    <a:ext uri="{FF2B5EF4-FFF2-40B4-BE49-F238E27FC236}">
                      <a16:creationId xmlns:a16="http://schemas.microsoft.com/office/drawing/2014/main" id="{31C63990-3DA7-4BCE-AAD0-571C1E9AE07C}"/>
                    </a:ext>
                  </a:extLst>
                </p14:cNvPr>
                <p14:cNvContentPartPr/>
                <p14:nvPr/>
              </p14:nvContentPartPr>
              <p14:xfrm>
                <a:off x="11110627" y="3416232"/>
                <a:ext cx="141840" cy="189000"/>
              </p14:xfrm>
            </p:contentPart>
          </mc:Choice>
          <mc:Fallback>
            <p:pic>
              <p:nvPicPr>
                <p:cNvPr id="192" name="Freihand 191">
                  <a:extLst>
                    <a:ext uri="{FF2B5EF4-FFF2-40B4-BE49-F238E27FC236}">
                      <a16:creationId xmlns:a16="http://schemas.microsoft.com/office/drawing/2014/main" id="{31C63990-3DA7-4BCE-AAD0-571C1E9AE07C}"/>
                    </a:ext>
                  </a:extLst>
                </p:cNvPr>
                <p:cNvPicPr/>
                <p:nvPr/>
              </p:nvPicPr>
              <p:blipFill>
                <a:blip r:embed="rId347"/>
                <a:stretch>
                  <a:fillRect/>
                </a:stretch>
              </p:blipFill>
              <p:spPr>
                <a:xfrm>
                  <a:off x="11106307" y="3411912"/>
                  <a:ext cx="150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3" name="Freihand 192">
                  <a:extLst>
                    <a:ext uri="{FF2B5EF4-FFF2-40B4-BE49-F238E27FC236}">
                      <a16:creationId xmlns:a16="http://schemas.microsoft.com/office/drawing/2014/main" id="{C97FAF42-A6FD-47A7-9EA2-932D30B5A04F}"/>
                    </a:ext>
                  </a:extLst>
                </p14:cNvPr>
                <p14:cNvContentPartPr/>
                <p14:nvPr/>
              </p14:nvContentPartPr>
              <p14:xfrm>
                <a:off x="11278027" y="3287352"/>
                <a:ext cx="389880" cy="233640"/>
              </p14:xfrm>
            </p:contentPart>
          </mc:Choice>
          <mc:Fallback>
            <p:pic>
              <p:nvPicPr>
                <p:cNvPr id="193" name="Freihand 192">
                  <a:extLst>
                    <a:ext uri="{FF2B5EF4-FFF2-40B4-BE49-F238E27FC236}">
                      <a16:creationId xmlns:a16="http://schemas.microsoft.com/office/drawing/2014/main" id="{C97FAF42-A6FD-47A7-9EA2-932D30B5A04F}"/>
                    </a:ext>
                  </a:extLst>
                </p:cNvPr>
                <p:cNvPicPr/>
                <p:nvPr/>
              </p:nvPicPr>
              <p:blipFill>
                <a:blip r:embed="rId349"/>
                <a:stretch>
                  <a:fillRect/>
                </a:stretch>
              </p:blipFill>
              <p:spPr>
                <a:xfrm>
                  <a:off x="11273707" y="3283032"/>
                  <a:ext cx="398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4" name="Freihand 193">
                  <a:extLst>
                    <a:ext uri="{FF2B5EF4-FFF2-40B4-BE49-F238E27FC236}">
                      <a16:creationId xmlns:a16="http://schemas.microsoft.com/office/drawing/2014/main" id="{7D698EFF-F800-4D64-9B50-30D40110C041}"/>
                    </a:ext>
                  </a:extLst>
                </p14:cNvPr>
                <p14:cNvContentPartPr/>
                <p14:nvPr/>
              </p14:nvContentPartPr>
              <p14:xfrm>
                <a:off x="10440667" y="3781632"/>
                <a:ext cx="141840" cy="172440"/>
              </p14:xfrm>
            </p:contentPart>
          </mc:Choice>
          <mc:Fallback>
            <p:pic>
              <p:nvPicPr>
                <p:cNvPr id="194" name="Freihand 193">
                  <a:extLst>
                    <a:ext uri="{FF2B5EF4-FFF2-40B4-BE49-F238E27FC236}">
                      <a16:creationId xmlns:a16="http://schemas.microsoft.com/office/drawing/2014/main" id="{7D698EFF-F800-4D64-9B50-30D40110C041}"/>
                    </a:ext>
                  </a:extLst>
                </p:cNvPr>
                <p:cNvPicPr/>
                <p:nvPr/>
              </p:nvPicPr>
              <p:blipFill>
                <a:blip r:embed="rId351"/>
                <a:stretch>
                  <a:fillRect/>
                </a:stretch>
              </p:blipFill>
              <p:spPr>
                <a:xfrm>
                  <a:off x="10436347" y="3777312"/>
                  <a:ext cx="150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5" name="Freihand 194">
                  <a:extLst>
                    <a:ext uri="{FF2B5EF4-FFF2-40B4-BE49-F238E27FC236}">
                      <a16:creationId xmlns:a16="http://schemas.microsoft.com/office/drawing/2014/main" id="{CF52670D-C550-41D1-A85F-62AB641A3948}"/>
                    </a:ext>
                  </a:extLst>
                </p14:cNvPr>
                <p14:cNvContentPartPr/>
                <p14:nvPr/>
              </p14:nvContentPartPr>
              <p14:xfrm>
                <a:off x="10626787" y="3701352"/>
                <a:ext cx="225000" cy="223920"/>
              </p14:xfrm>
            </p:contentPart>
          </mc:Choice>
          <mc:Fallback>
            <p:pic>
              <p:nvPicPr>
                <p:cNvPr id="195" name="Freihand 194">
                  <a:extLst>
                    <a:ext uri="{FF2B5EF4-FFF2-40B4-BE49-F238E27FC236}">
                      <a16:creationId xmlns:a16="http://schemas.microsoft.com/office/drawing/2014/main" id="{CF52670D-C550-41D1-A85F-62AB641A3948}"/>
                    </a:ext>
                  </a:extLst>
                </p:cNvPr>
                <p:cNvPicPr/>
                <p:nvPr/>
              </p:nvPicPr>
              <p:blipFill>
                <a:blip r:embed="rId353"/>
                <a:stretch>
                  <a:fillRect/>
                </a:stretch>
              </p:blipFill>
              <p:spPr>
                <a:xfrm>
                  <a:off x="10622467" y="3697032"/>
                  <a:ext cx="233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6" name="Freihand 195">
                  <a:extLst>
                    <a:ext uri="{FF2B5EF4-FFF2-40B4-BE49-F238E27FC236}">
                      <a16:creationId xmlns:a16="http://schemas.microsoft.com/office/drawing/2014/main" id="{C75A8AE0-DCEC-41E7-BC87-D14618AB4C7A}"/>
                    </a:ext>
                  </a:extLst>
                </p14:cNvPr>
                <p14:cNvContentPartPr/>
                <p14:nvPr/>
              </p14:nvContentPartPr>
              <p14:xfrm>
                <a:off x="10752067" y="3775872"/>
                <a:ext cx="102240" cy="37080"/>
              </p14:xfrm>
            </p:contentPart>
          </mc:Choice>
          <mc:Fallback>
            <p:pic>
              <p:nvPicPr>
                <p:cNvPr id="196" name="Freihand 195">
                  <a:extLst>
                    <a:ext uri="{FF2B5EF4-FFF2-40B4-BE49-F238E27FC236}">
                      <a16:creationId xmlns:a16="http://schemas.microsoft.com/office/drawing/2014/main" id="{C75A8AE0-DCEC-41E7-BC87-D14618AB4C7A}"/>
                    </a:ext>
                  </a:extLst>
                </p:cNvPr>
                <p:cNvPicPr/>
                <p:nvPr/>
              </p:nvPicPr>
              <p:blipFill>
                <a:blip r:embed="rId355"/>
                <a:stretch>
                  <a:fillRect/>
                </a:stretch>
              </p:blipFill>
              <p:spPr>
                <a:xfrm>
                  <a:off x="10747747" y="3771552"/>
                  <a:ext cx="110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7" name="Freihand 196">
                  <a:extLst>
                    <a:ext uri="{FF2B5EF4-FFF2-40B4-BE49-F238E27FC236}">
                      <a16:creationId xmlns:a16="http://schemas.microsoft.com/office/drawing/2014/main" id="{C7D14735-2BA3-4B65-807E-205DC9278540}"/>
                    </a:ext>
                  </a:extLst>
                </p14:cNvPr>
                <p14:cNvContentPartPr/>
                <p14:nvPr/>
              </p14:nvContentPartPr>
              <p14:xfrm>
                <a:off x="10895707" y="3754272"/>
                <a:ext cx="167400" cy="96120"/>
              </p14:xfrm>
            </p:contentPart>
          </mc:Choice>
          <mc:Fallback>
            <p:pic>
              <p:nvPicPr>
                <p:cNvPr id="197" name="Freihand 196">
                  <a:extLst>
                    <a:ext uri="{FF2B5EF4-FFF2-40B4-BE49-F238E27FC236}">
                      <a16:creationId xmlns:a16="http://schemas.microsoft.com/office/drawing/2014/main" id="{C7D14735-2BA3-4B65-807E-205DC9278540}"/>
                    </a:ext>
                  </a:extLst>
                </p:cNvPr>
                <p:cNvPicPr/>
                <p:nvPr/>
              </p:nvPicPr>
              <p:blipFill>
                <a:blip r:embed="rId357"/>
                <a:stretch>
                  <a:fillRect/>
                </a:stretch>
              </p:blipFill>
              <p:spPr>
                <a:xfrm>
                  <a:off x="10891387" y="3749952"/>
                  <a:ext cx="176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8" name="Freihand 197">
                  <a:extLst>
                    <a:ext uri="{FF2B5EF4-FFF2-40B4-BE49-F238E27FC236}">
                      <a16:creationId xmlns:a16="http://schemas.microsoft.com/office/drawing/2014/main" id="{4365A754-A3F4-4ECC-B3F7-34E897A1D165}"/>
                    </a:ext>
                  </a:extLst>
                </p14:cNvPr>
                <p14:cNvContentPartPr/>
                <p14:nvPr/>
              </p14:nvContentPartPr>
              <p14:xfrm>
                <a:off x="11085787" y="3663192"/>
                <a:ext cx="336600" cy="153720"/>
              </p14:xfrm>
            </p:contentPart>
          </mc:Choice>
          <mc:Fallback>
            <p:pic>
              <p:nvPicPr>
                <p:cNvPr id="198" name="Freihand 197">
                  <a:extLst>
                    <a:ext uri="{FF2B5EF4-FFF2-40B4-BE49-F238E27FC236}">
                      <a16:creationId xmlns:a16="http://schemas.microsoft.com/office/drawing/2014/main" id="{4365A754-A3F4-4ECC-B3F7-34E897A1D165}"/>
                    </a:ext>
                  </a:extLst>
                </p:cNvPr>
                <p:cNvPicPr/>
                <p:nvPr/>
              </p:nvPicPr>
              <p:blipFill>
                <a:blip r:embed="rId359"/>
                <a:stretch>
                  <a:fillRect/>
                </a:stretch>
              </p:blipFill>
              <p:spPr>
                <a:xfrm>
                  <a:off x="11081467" y="3658872"/>
                  <a:ext cx="345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9" name="Freihand 198">
                  <a:extLst>
                    <a:ext uri="{FF2B5EF4-FFF2-40B4-BE49-F238E27FC236}">
                      <a16:creationId xmlns:a16="http://schemas.microsoft.com/office/drawing/2014/main" id="{07EB5735-1097-4D69-8B46-65525E677671}"/>
                    </a:ext>
                  </a:extLst>
                </p14:cNvPr>
                <p14:cNvContentPartPr/>
                <p14:nvPr/>
              </p14:nvContentPartPr>
              <p14:xfrm>
                <a:off x="11398267" y="3570312"/>
                <a:ext cx="50760" cy="51120"/>
              </p14:xfrm>
            </p:contentPart>
          </mc:Choice>
          <mc:Fallback>
            <p:pic>
              <p:nvPicPr>
                <p:cNvPr id="199" name="Freihand 198">
                  <a:extLst>
                    <a:ext uri="{FF2B5EF4-FFF2-40B4-BE49-F238E27FC236}">
                      <a16:creationId xmlns:a16="http://schemas.microsoft.com/office/drawing/2014/main" id="{07EB5735-1097-4D69-8B46-65525E677671}"/>
                    </a:ext>
                  </a:extLst>
                </p:cNvPr>
                <p:cNvPicPr/>
                <p:nvPr/>
              </p:nvPicPr>
              <p:blipFill>
                <a:blip r:embed="rId361"/>
                <a:stretch>
                  <a:fillRect/>
                </a:stretch>
              </p:blipFill>
              <p:spPr>
                <a:xfrm>
                  <a:off x="11393947" y="3565992"/>
                  <a:ext cx="59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0" name="Freihand 199">
                  <a:extLst>
                    <a:ext uri="{FF2B5EF4-FFF2-40B4-BE49-F238E27FC236}">
                      <a16:creationId xmlns:a16="http://schemas.microsoft.com/office/drawing/2014/main" id="{E57646B1-6A20-43A5-8C6C-789ECF6DCC41}"/>
                    </a:ext>
                  </a:extLst>
                </p14:cNvPr>
                <p14:cNvContentPartPr/>
                <p14:nvPr/>
              </p14:nvContentPartPr>
              <p14:xfrm>
                <a:off x="11462347" y="3545832"/>
                <a:ext cx="245880" cy="148680"/>
              </p14:xfrm>
            </p:contentPart>
          </mc:Choice>
          <mc:Fallback>
            <p:pic>
              <p:nvPicPr>
                <p:cNvPr id="200" name="Freihand 199">
                  <a:extLst>
                    <a:ext uri="{FF2B5EF4-FFF2-40B4-BE49-F238E27FC236}">
                      <a16:creationId xmlns:a16="http://schemas.microsoft.com/office/drawing/2014/main" id="{E57646B1-6A20-43A5-8C6C-789ECF6DCC41}"/>
                    </a:ext>
                  </a:extLst>
                </p:cNvPr>
                <p:cNvPicPr/>
                <p:nvPr/>
              </p:nvPicPr>
              <p:blipFill>
                <a:blip r:embed="rId363"/>
                <a:stretch>
                  <a:fillRect/>
                </a:stretch>
              </p:blipFill>
              <p:spPr>
                <a:xfrm>
                  <a:off x="11458027" y="3541512"/>
                  <a:ext cx="254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1" name="Freihand 200">
                  <a:extLst>
                    <a:ext uri="{FF2B5EF4-FFF2-40B4-BE49-F238E27FC236}">
                      <a16:creationId xmlns:a16="http://schemas.microsoft.com/office/drawing/2014/main" id="{2AA6D124-C627-413B-AA28-9833D33CF997}"/>
                    </a:ext>
                  </a:extLst>
                </p14:cNvPr>
                <p14:cNvContentPartPr/>
                <p14:nvPr/>
              </p14:nvContentPartPr>
              <p14:xfrm>
                <a:off x="11709307" y="3397872"/>
                <a:ext cx="364320" cy="229320"/>
              </p14:xfrm>
            </p:contentPart>
          </mc:Choice>
          <mc:Fallback>
            <p:pic>
              <p:nvPicPr>
                <p:cNvPr id="201" name="Freihand 200">
                  <a:extLst>
                    <a:ext uri="{FF2B5EF4-FFF2-40B4-BE49-F238E27FC236}">
                      <a16:creationId xmlns:a16="http://schemas.microsoft.com/office/drawing/2014/main" id="{2AA6D124-C627-413B-AA28-9833D33CF997}"/>
                    </a:ext>
                  </a:extLst>
                </p:cNvPr>
                <p:cNvPicPr/>
                <p:nvPr/>
              </p:nvPicPr>
              <p:blipFill>
                <a:blip r:embed="rId365"/>
                <a:stretch>
                  <a:fillRect/>
                </a:stretch>
              </p:blipFill>
              <p:spPr>
                <a:xfrm>
                  <a:off x="11704987" y="3393552"/>
                  <a:ext cx="3729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2" name="Freihand 201">
                  <a:extLst>
                    <a:ext uri="{FF2B5EF4-FFF2-40B4-BE49-F238E27FC236}">
                      <a16:creationId xmlns:a16="http://schemas.microsoft.com/office/drawing/2014/main" id="{0ED32DBD-DEEB-466C-86A2-CAA16251BF90}"/>
                    </a:ext>
                  </a:extLst>
                </p14:cNvPr>
                <p14:cNvContentPartPr/>
                <p14:nvPr/>
              </p14:nvContentPartPr>
              <p14:xfrm>
                <a:off x="11122867" y="3895032"/>
                <a:ext cx="170640" cy="169200"/>
              </p14:xfrm>
            </p:contentPart>
          </mc:Choice>
          <mc:Fallback>
            <p:pic>
              <p:nvPicPr>
                <p:cNvPr id="202" name="Freihand 201">
                  <a:extLst>
                    <a:ext uri="{FF2B5EF4-FFF2-40B4-BE49-F238E27FC236}">
                      <a16:creationId xmlns:a16="http://schemas.microsoft.com/office/drawing/2014/main" id="{0ED32DBD-DEEB-466C-86A2-CAA16251BF90}"/>
                    </a:ext>
                  </a:extLst>
                </p:cNvPr>
                <p:cNvPicPr/>
                <p:nvPr/>
              </p:nvPicPr>
              <p:blipFill>
                <a:blip r:embed="rId367"/>
                <a:stretch>
                  <a:fillRect/>
                </a:stretch>
              </p:blipFill>
              <p:spPr>
                <a:xfrm>
                  <a:off x="11118547" y="3890712"/>
                  <a:ext cx="179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3" name="Freihand 202">
                  <a:extLst>
                    <a:ext uri="{FF2B5EF4-FFF2-40B4-BE49-F238E27FC236}">
                      <a16:creationId xmlns:a16="http://schemas.microsoft.com/office/drawing/2014/main" id="{F89567D5-C44F-4C02-B02F-DE0546914C6D}"/>
                    </a:ext>
                  </a:extLst>
                </p14:cNvPr>
                <p14:cNvContentPartPr/>
                <p14:nvPr/>
              </p14:nvContentPartPr>
              <p14:xfrm>
                <a:off x="11335987" y="3777672"/>
                <a:ext cx="154080" cy="230040"/>
              </p14:xfrm>
            </p:contentPart>
          </mc:Choice>
          <mc:Fallback>
            <p:pic>
              <p:nvPicPr>
                <p:cNvPr id="203" name="Freihand 202">
                  <a:extLst>
                    <a:ext uri="{FF2B5EF4-FFF2-40B4-BE49-F238E27FC236}">
                      <a16:creationId xmlns:a16="http://schemas.microsoft.com/office/drawing/2014/main" id="{F89567D5-C44F-4C02-B02F-DE0546914C6D}"/>
                    </a:ext>
                  </a:extLst>
                </p:cNvPr>
                <p:cNvPicPr/>
                <p:nvPr/>
              </p:nvPicPr>
              <p:blipFill>
                <a:blip r:embed="rId369"/>
                <a:stretch>
                  <a:fillRect/>
                </a:stretch>
              </p:blipFill>
              <p:spPr>
                <a:xfrm>
                  <a:off x="11331667" y="3773352"/>
                  <a:ext cx="162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4" name="Freihand 203">
                  <a:extLst>
                    <a:ext uri="{FF2B5EF4-FFF2-40B4-BE49-F238E27FC236}">
                      <a16:creationId xmlns:a16="http://schemas.microsoft.com/office/drawing/2014/main" id="{61C5AFC4-8680-4280-944E-AAD512DCE902}"/>
                    </a:ext>
                  </a:extLst>
                </p14:cNvPr>
                <p14:cNvContentPartPr/>
                <p14:nvPr/>
              </p14:nvContentPartPr>
              <p14:xfrm>
                <a:off x="11442187" y="3747792"/>
                <a:ext cx="180360" cy="228240"/>
              </p14:xfrm>
            </p:contentPart>
          </mc:Choice>
          <mc:Fallback>
            <p:pic>
              <p:nvPicPr>
                <p:cNvPr id="204" name="Freihand 203">
                  <a:extLst>
                    <a:ext uri="{FF2B5EF4-FFF2-40B4-BE49-F238E27FC236}">
                      <a16:creationId xmlns:a16="http://schemas.microsoft.com/office/drawing/2014/main" id="{61C5AFC4-8680-4280-944E-AAD512DCE902}"/>
                    </a:ext>
                  </a:extLst>
                </p:cNvPr>
                <p:cNvPicPr/>
                <p:nvPr/>
              </p:nvPicPr>
              <p:blipFill>
                <a:blip r:embed="rId371"/>
                <a:stretch>
                  <a:fillRect/>
                </a:stretch>
              </p:blipFill>
              <p:spPr>
                <a:xfrm>
                  <a:off x="11437867" y="3743472"/>
                  <a:ext cx="1890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5" name="Freihand 204">
                  <a:extLst>
                    <a:ext uri="{FF2B5EF4-FFF2-40B4-BE49-F238E27FC236}">
                      <a16:creationId xmlns:a16="http://schemas.microsoft.com/office/drawing/2014/main" id="{4D203180-CD7D-41E8-8E86-3E2F6BD6A648}"/>
                    </a:ext>
                  </a:extLst>
                </p14:cNvPr>
                <p14:cNvContentPartPr/>
                <p14:nvPr/>
              </p14:nvContentPartPr>
              <p14:xfrm>
                <a:off x="11074987" y="3956952"/>
                <a:ext cx="589680" cy="212040"/>
              </p14:xfrm>
            </p:contentPart>
          </mc:Choice>
          <mc:Fallback>
            <p:pic>
              <p:nvPicPr>
                <p:cNvPr id="205" name="Freihand 204">
                  <a:extLst>
                    <a:ext uri="{FF2B5EF4-FFF2-40B4-BE49-F238E27FC236}">
                      <a16:creationId xmlns:a16="http://schemas.microsoft.com/office/drawing/2014/main" id="{4D203180-CD7D-41E8-8E86-3E2F6BD6A648}"/>
                    </a:ext>
                  </a:extLst>
                </p:cNvPr>
                <p:cNvPicPr/>
                <p:nvPr/>
              </p:nvPicPr>
              <p:blipFill>
                <a:blip r:embed="rId373"/>
                <a:stretch>
                  <a:fillRect/>
                </a:stretch>
              </p:blipFill>
              <p:spPr>
                <a:xfrm>
                  <a:off x="11070667" y="3952632"/>
                  <a:ext cx="598320" cy="220680"/>
                </a:xfrm>
                <a:prstGeom prst="rect">
                  <a:avLst/>
                </a:prstGeom>
              </p:spPr>
            </p:pic>
          </mc:Fallback>
        </mc:AlternateContent>
      </p:grpSp>
    </p:spTree>
    <p:extLst>
      <p:ext uri="{BB962C8B-B14F-4D97-AF65-F5344CB8AC3E}">
        <p14:creationId xmlns:p14="http://schemas.microsoft.com/office/powerpoint/2010/main" val="388672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a:t>Keynesian Economics</a:t>
            </a:r>
            <a:endParaRPr lang="de-DE" sz="2903" b="1" dirty="0"/>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b="1" u="sng">
                <a:solidFill>
                  <a:prstClr val="black"/>
                </a:solidFill>
                <a:latin typeface="Arial" panose="020B0604020202020204" pitchFamily="34" charset="0"/>
                <a:cs typeface="Arial" panose="020B0604020202020204" pitchFamily="34" charset="0"/>
              </a:rPr>
              <a:t>Short run</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Production capacities are not fully utilized</a:t>
            </a:r>
            <a:endParaRPr lang="en-US" dirty="0">
              <a:solidFill>
                <a:prstClr val="black"/>
              </a:solidFill>
              <a:latin typeface="Arial" panose="020B0604020202020204" pitchFamily="34" charset="0"/>
              <a:cs typeface="Arial" panose="020B0604020202020204" pitchFamily="34" charset="0"/>
            </a:endParaRPr>
          </a:p>
          <a:p>
            <a:pPr marL="414772" lvl="1">
              <a:lnSpc>
                <a:spcPct val="140000"/>
              </a:lnSpc>
              <a:spcBef>
                <a:spcPct val="20000"/>
              </a:spcBef>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Consumptions- and investment plans are totally fulfilled</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Only the supply-side to adjust due to changes</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Supply and demand are only equalized via changes in production </a:t>
            </a:r>
            <a:r>
              <a:rPr lang="en-US" b="1">
                <a:solidFill>
                  <a:prstClr val="black"/>
                </a:solidFill>
                <a:latin typeface="Arial" panose="020B0604020202020204" pitchFamily="34" charset="0"/>
                <a:cs typeface="Arial" panose="020B0604020202020204" pitchFamily="34" charset="0"/>
              </a:rPr>
              <a:t>not in prices</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a:solidFill>
                  <a:prstClr val="black"/>
                </a:solidFill>
                <a:latin typeface="Arial" panose="020B0604020202020204" pitchFamily="34" charset="0"/>
                <a:cs typeface="Arial" panose="020B0604020202020204" pitchFamily="34" charset="0"/>
                <a:sym typeface="Wingdings" panose="05000000000000000000" pitchFamily="2" charset="2"/>
              </a:rPr>
              <a:t>	Aggregate Demand determines the equilibrium in the     	economy.</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Keynesian Cross</a:t>
            </a:r>
            <a:endParaRPr lang="de-DE" sz="2400" b="1" dirty="0">
              <a:solidFill>
                <a:srgbClr val="000000"/>
              </a:solidFill>
              <a:latin typeface="Sparkasse Rg" pitchFamily="34" charset="0"/>
            </a:endParaRP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a:solidFill>
                  <a:srgbClr val="000000"/>
                </a:solidFill>
              </a:rPr>
              <a:t>Aggregate demand Y</a:t>
            </a:r>
            <a:r>
              <a:rPr lang="de-DE" sz="1600" baseline="30000">
                <a:solidFill>
                  <a:srgbClr val="000000"/>
                </a:solidFill>
              </a:rPr>
              <a:t>D</a:t>
            </a:r>
            <a:r>
              <a:rPr lang="de-DE" sz="1600">
                <a:solidFill>
                  <a:srgbClr val="000000"/>
                </a:solidFill>
              </a:rPr>
              <a: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C (private consumption); </a:t>
            </a:r>
            <a:r>
              <a:rPr lang="de-DE" sz="1600" dirty="0">
                <a:solidFill>
                  <a:srgbClr val="000000"/>
                </a:solidFill>
              </a:rPr>
              <a:t>I </a:t>
            </a:r>
            <a:r>
              <a:rPr lang="de-DE" sz="1600">
                <a:solidFill>
                  <a:srgbClr val="000000"/>
                </a:solidFill>
              </a:rPr>
              <a:t>(Investment); G (Government expenditure); I and G sare exogenously fixed variables, C depends positively on aggregate income (production) Y</a:t>
            </a:r>
          </a:p>
          <a:p>
            <a:pPr eaLnBrk="1" hangingPunct="1">
              <a:buClrTx/>
              <a:buFontTx/>
              <a:buNone/>
            </a:pPr>
            <a:endParaRPr lang="de-DE" sz="1600">
              <a:solidFill>
                <a:srgbClr val="000000"/>
              </a:solidFill>
            </a:endParaRPr>
          </a:p>
          <a:p>
            <a:pPr eaLnBrk="1" hangingPunct="1">
              <a:buClrTx/>
              <a:buFontTx/>
              <a:buNone/>
            </a:pPr>
            <a:r>
              <a:rPr lang="de-DE" sz="1600">
                <a:solidFill>
                  <a:srgbClr val="000000"/>
                </a:solidFill>
              </a:rPr>
              <a:t>Keynesian consumption function: </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t>
            </a:r>
            <a:r>
              <a:rPr lang="de-DE" sz="1600">
                <a:solidFill>
                  <a:srgbClr val="000000"/>
                </a:solidFill>
              </a:rPr>
              <a:t>(autonous consumption); </a:t>
            </a:r>
            <a:r>
              <a:rPr lang="de-DE" sz="1600" dirty="0">
                <a:solidFill>
                  <a:srgbClr val="000000"/>
                </a:solidFill>
              </a:rPr>
              <a:t>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a:t>
            </a:r>
            <a:r>
              <a:rPr lang="de-DE" sz="1600">
                <a:solidFill>
                  <a:srgbClr val="000000"/>
                </a:solidFill>
              </a:rPr>
              <a:t>(marginal propensity to consum)</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Euqilibrium: With aggregate income (production) Y is determined by the aggreate demand Y</a:t>
            </a:r>
            <a:r>
              <a:rPr lang="de-DE" sz="1600" baseline="30000">
                <a:solidFill>
                  <a:srgbClr val="000000"/>
                </a:solidFill>
              </a:rPr>
              <a:t>D</a:t>
            </a:r>
            <a:r>
              <a:rPr lang="de-DE" sz="1600">
                <a:solidFill>
                  <a:srgbClr val="000000"/>
                </a:solidFill>
              </a:rPr>
              <a:t> →</a:t>
            </a:r>
            <a:endParaRPr lang="de-DE" sz="1600" dirty="0">
              <a:solidFill>
                <a:srgbClr val="000000"/>
              </a:solidFill>
            </a:endParaRP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a:solidFill>
                  <a:prstClr val="black"/>
                </a:solidFill>
              </a:rPr>
              <a:t>In Germany the savings rate</a:t>
            </a:r>
            <a:r>
              <a:rPr lang="en-US" sz="2000">
                <a:solidFill>
                  <a:prstClr val="black"/>
                </a:solidFill>
                <a:sym typeface="Wingdings" panose="05000000000000000000" pitchFamily="2" charset="2"/>
              </a:rPr>
              <a:t> is roughly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p>
          <a:p>
            <a:pPr>
              <a:lnSpc>
                <a:spcPct val="120000"/>
              </a:lnSpc>
              <a:spcAft>
                <a:spcPts val="544"/>
              </a:spcAft>
            </a:pPr>
            <a:br>
              <a:rPr lang="en-US" sz="200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a:solidFill>
                  <a:prstClr val="black"/>
                </a:solidFill>
              </a:rPr>
              <a:t>→</a:t>
            </a:r>
            <a:r>
              <a:rPr lang="en-US" sz="200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a:solidFill>
                  <a:prstClr val="black"/>
                </a:solidFill>
              </a:rPr>
              <a:t>Income Y is divided into consumption and savings (compare the circular flow!)</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a:t>
            </a:r>
            <a:r>
              <a:rPr lang="de-DE" sz="2000">
                <a:solidFill>
                  <a:prstClr val="black"/>
                </a:solidFill>
              </a:rPr>
              <a:t>: If we have1000 additional Euros, then 890 Euros are directly spent  for consumption (first derivative of the consumption function!)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What is then the consumption rate </a:t>
            </a:r>
            <a:r>
              <a:rPr lang="en-US" sz="2000" dirty="0">
                <a:solidFill>
                  <a:prstClr val="black"/>
                </a:solidFill>
              </a:rPr>
              <a:t>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610010"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Autonomous consumption</a:t>
            </a:r>
          </a:p>
          <a:p>
            <a:r>
              <a:rPr lang="de-DE" sz="1600">
                <a:solidFill>
                  <a:srgbClr val="000000"/>
                </a:solidFill>
              </a:rPr>
              <a:t>C</a:t>
            </a:r>
            <a:r>
              <a:rPr lang="de-DE" sz="1600" baseline="-2500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175322"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(y)</a:t>
            </a:r>
          </a:p>
        </p:txBody>
      </p:sp>
      <p:sp>
        <p:nvSpPr>
          <p:cNvPr id="14" name="TextBox 31"/>
          <p:cNvSpPr txBox="1"/>
          <p:nvPr/>
        </p:nvSpPr>
        <p:spPr>
          <a:xfrm>
            <a:off x="1188533" y="549060"/>
            <a:ext cx="2229169"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19882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 Consumption</a:t>
            </a:r>
            <a:br>
              <a:rPr lang="en-US" sz="1633" dirty="0">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 corresponds to savings of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a:t>
            </a:r>
            <a:r>
              <a:rPr lang="en-US" sz="1633">
                <a:latin typeface="Arial" panose="020B0604020202020204" pitchFamily="34" charset="0"/>
                <a:cs typeface="Arial" panose="020B0604020202020204" pitchFamily="34" charset="0"/>
              </a:rPr>
              <a:t>€ Income</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629246"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Keynesian Cross</a:t>
            </a:r>
            <a:endParaRPr lang="de-DE" sz="2903" b="1" dirty="0"/>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425961" y="1346970"/>
            <a:ext cx="1723549"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err="1"/>
              <a:t>Commodity</a:t>
            </a:r>
            <a:r>
              <a:rPr lang="de-DE" sz="2903" b="1" dirty="0"/>
              <a:t> Market </a:t>
            </a:r>
            <a:r>
              <a:rPr lang="de-DE" sz="2903" b="1" dirty="0" err="1"/>
              <a:t>euqilibrium</a:t>
            </a:r>
            <a:endParaRPr lang="de-DE" sz="2903" b="1" dirty="0"/>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10928"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2830251" y="1346970"/>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613216"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2717411"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Investment </a:t>
            </a:r>
            <a:r>
              <a:rPr lang="en-US" sz="1633" dirty="0">
                <a:latin typeface="Arial" panose="020B0604020202020204" pitchFamily="34" charset="0"/>
                <a:cs typeface="Arial" panose="020B0604020202020204" pitchFamily="34" charset="0"/>
              </a:rPr>
              <a:t>I +</a:t>
            </a:r>
          </a:p>
          <a:p>
            <a:r>
              <a:rPr lang="en-US" sz="1633">
                <a:latin typeface="Arial" panose="020B0604020202020204" pitchFamily="34" charset="0"/>
                <a:cs typeface="Arial" panose="020B0604020202020204" pitchFamily="34" charset="0"/>
              </a:rPr>
              <a:t>Government expenditure </a:t>
            </a:r>
            <a:r>
              <a:rPr lang="en-US" sz="1633" dirty="0">
                <a:latin typeface="Arial" panose="020B0604020202020204" pitchFamily="34" charset="0"/>
                <a:cs typeface="Arial" panose="020B0604020202020204" pitchFamily="34" charset="0"/>
              </a:rPr>
              <a:t>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941831"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a:t>
            </a:r>
          </a:p>
          <a:p>
            <a:r>
              <a:rPr lang="en-US" sz="1633">
                <a:latin typeface="Arial" panose="020B0604020202020204" pitchFamily="34" charset="0"/>
                <a:cs typeface="Arial" panose="020B0604020202020204" pitchFamily="34" charset="0"/>
              </a:rPr>
              <a:t>Expenditure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592158"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514092" y="4033917"/>
            <a:ext cx="1446229" cy="1097480"/>
          </a:xfrm>
          <a:prstGeom prst="rect">
            <a:avLst/>
          </a:prstGeom>
          <a:noFill/>
        </p:spPr>
        <p:txBody>
          <a:bodyPr wrap="none" rtlCol="0">
            <a:spAutoFit/>
          </a:bodyPr>
          <a:lstStyle/>
          <a:p>
            <a:pPr algn="r"/>
            <a:r>
              <a:rPr lang="de-DE" sz="1633"/>
              <a:t>Investment </a:t>
            </a:r>
            <a:r>
              <a:rPr lang="de-DE" sz="1633" dirty="0"/>
              <a:t>I</a:t>
            </a:r>
          </a:p>
          <a:p>
            <a:pPr algn="ctr"/>
            <a:r>
              <a:rPr lang="de-DE" sz="1633" dirty="0"/>
              <a:t>+</a:t>
            </a:r>
          </a:p>
          <a:p>
            <a:pPr algn="r"/>
            <a:r>
              <a:rPr lang="de-DE" sz="1633"/>
              <a:t>Governement</a:t>
            </a:r>
          </a:p>
          <a:p>
            <a:pPr algn="r"/>
            <a:r>
              <a:rPr lang="de-DE" sz="1633"/>
              <a:t>expenditure </a:t>
            </a:r>
            <a:r>
              <a:rPr lang="de-DE" sz="1633" dirty="0"/>
              <a:t>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6886116" cy="371512"/>
          </a:xfrm>
          <a:prstGeom prst="rect">
            <a:avLst/>
          </a:prstGeom>
          <a:noFill/>
          <a:ln>
            <a:solidFill>
              <a:schemeClr val="tx1"/>
            </a:solidFill>
          </a:ln>
        </p:spPr>
        <p:txBody>
          <a:bodyPr wrap="none" rtlCol="0">
            <a:spAutoFit/>
          </a:bodyPr>
          <a:lstStyle/>
          <a:p>
            <a:pPr marL="0" lvl="1"/>
            <a:r>
              <a:rPr lang="en-US" sz="1814" b="1" u="sng">
                <a:solidFill>
                  <a:prstClr val="black"/>
                </a:solidFill>
                <a:latin typeface="Arial" panose="020B0604020202020204" pitchFamily="34" charset="0"/>
                <a:cs typeface="Arial" panose="020B0604020202020204" pitchFamily="34" charset="0"/>
                <a:sym typeface="Wingdings" panose="05000000000000000000" pitchFamily="2" charset="2"/>
              </a:rPr>
              <a:t>Equilibrium</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 Expenditure (</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Income</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Production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a:t>Aggregate demand not dependent on income Y</a:t>
            </a:r>
            <a:endParaRPr lang="de-DE" sz="1633" dirty="0"/>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653505"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930884" cy="126695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a:t>
            </a:r>
            <a:r>
              <a:rPr lang="de-DE" sz="1633">
                <a:latin typeface="Arial" panose="020B0604020202020204" pitchFamily="34" charset="0"/>
                <a:cs typeface="Arial" panose="020B0604020202020204" pitchFamily="34" charset="0"/>
              </a:rPr>
              <a:t>°-Line: locus of every possibility with </a:t>
            </a:r>
            <a:endParaRPr lang="de-DE" sz="1633" dirty="0">
              <a:latin typeface="Arial" panose="020B0604020202020204" pitchFamily="34" charset="0"/>
              <a:cs typeface="Arial" panose="020B0604020202020204" pitchFamily="34" charset="0"/>
            </a:endParaRPr>
          </a:p>
          <a:p>
            <a:r>
              <a:rPr lang="de-DE" sz="2000" dirty="0">
                <a:solidFill>
                  <a:srgbClr val="000000"/>
                </a:solidFill>
              </a:rPr>
              <a:t>Y</a:t>
            </a:r>
            <a:r>
              <a:rPr lang="de-DE" sz="2000" baseline="30000" dirty="0">
                <a:solidFill>
                  <a:srgbClr val="000000"/>
                </a:solidFill>
              </a:rPr>
              <a:t>D</a:t>
            </a:r>
            <a:r>
              <a:rPr lang="de-DE" sz="2000" dirty="0"/>
              <a:t>=</a:t>
            </a:r>
            <a:r>
              <a:rPr lang="de-DE" sz="2000"/>
              <a:t>Y → possible equlibria</a:t>
            </a:r>
            <a:endParaRPr lang="de-DE" sz="2000" dirty="0"/>
          </a:p>
          <a:p>
            <a:r>
              <a:rPr lang="de-DE" sz="2000"/>
              <a:t>Linear linear through the origin with</a:t>
            </a:r>
          </a:p>
          <a:p>
            <a:r>
              <a:rPr lang="de-DE" sz="2000"/>
              <a:t>Slope 1</a:t>
            </a:r>
            <a:endParaRPr lang="de-DE" sz="2000" dirty="0"/>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063933"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47" name="TextBox 14"/>
          <p:cNvSpPr txBox="1"/>
          <p:nvPr/>
        </p:nvSpPr>
        <p:spPr>
          <a:xfrm>
            <a:off x="3408277" y="5873938"/>
            <a:ext cx="3934090"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Equilibrium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754280" cy="369332"/>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 Demand</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Iinventory has to decrease</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a:solidFill>
                  <a:sysClr val="windowText" lastClr="000000"/>
                </a:solidFill>
              </a:rPr>
              <a:t>Adaption process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523220"/>
          </a:xfrm>
          <a:prstGeom prst="rect">
            <a:avLst/>
          </a:prstGeom>
          <a:noFill/>
        </p:spPr>
        <p:txBody>
          <a:bodyPr wrap="square" rtlCol="0">
            <a:spAutoFit/>
          </a:bodyPr>
          <a:lstStyle/>
          <a:p>
            <a:r>
              <a:rPr lang="de-DE" sz="1400">
                <a:latin typeface="Arial" panose="020B0604020202020204" pitchFamily="34" charset="0"/>
                <a:cs typeface="Arial" panose="020B0604020202020204" pitchFamily="34" charset="0"/>
              </a:rPr>
              <a:t>Demand larger than Production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47507" y="1365374"/>
            <a:ext cx="3134579"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Production larger than demand</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069787" y="1600456"/>
            <a:ext cx="1556836"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Inventory built-up</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4CC65F43-EF73-9261-A36A-F83F59F758F2}"/>
              </a:ext>
            </a:extLst>
          </p:cNvPr>
          <p:cNvSpPr txBox="1"/>
          <p:nvPr/>
        </p:nvSpPr>
        <p:spPr>
          <a:xfrm>
            <a:off x="-48300" y="914083"/>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0" y="97458"/>
            <a:ext cx="12094029"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dirty="0">
                <a:latin typeface="Arial" panose="020B0604020202020204" pitchFamily="34" charset="0"/>
                <a:cs typeface="Arial" panose="020B0604020202020204" pitchFamily="34" charset="0"/>
              </a:rPr>
              <a:t>Scrappage Allowance 2009 (Germany): Increase of government expenditure 5 </a:t>
            </a:r>
            <a:r>
              <a:rPr lang="en-US" sz="2000" dirty="0" err="1">
                <a:latin typeface="Arial" panose="020B0604020202020204" pitchFamily="34" charset="0"/>
                <a:cs typeface="Arial" panose="020B0604020202020204" pitchFamily="34" charset="0"/>
              </a:rPr>
              <a:t>Bil</a:t>
            </a:r>
            <a:r>
              <a:rPr lang="en-US" sz="200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401346"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a:t>Source: </a:t>
            </a:r>
            <a:r>
              <a:rPr lang="de-DE" sz="1452" dirty="0" err="1"/>
              <a:t>Destatis</a:t>
            </a:r>
            <a:endParaRPr lang="de-DE" sz="1452" dirty="0"/>
          </a:p>
        </p:txBody>
      </p:sp>
      <p:sp>
        <p:nvSpPr>
          <p:cNvPr id="17" name="TextBox 9"/>
          <p:cNvSpPr txBox="1"/>
          <p:nvPr/>
        </p:nvSpPr>
        <p:spPr>
          <a:xfrm>
            <a:off x="7061537" y="566200"/>
            <a:ext cx="2258952" cy="343620"/>
          </a:xfrm>
          <a:prstGeom prst="rect">
            <a:avLst/>
          </a:prstGeom>
          <a:noFill/>
        </p:spPr>
        <p:txBody>
          <a:bodyPr wrap="none" rtlCol="0">
            <a:spAutoFit/>
          </a:bodyPr>
          <a:lstStyle/>
          <a:p>
            <a:r>
              <a:rPr lang="de-DE" sz="1633">
                <a:latin typeface="Arial" panose="020B0604020202020204" pitchFamily="34" charset="0"/>
                <a:cs typeface="Arial" panose="020B0604020202020204" pitchFamily="34" charset="0"/>
              </a:rPr>
              <a:t>Real economic growth</a:t>
            </a:r>
            <a:endParaRPr lang="en-US" sz="1633"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65FA3A5-EC0C-6718-FE82-1536480921EF}"/>
              </a:ext>
            </a:extLst>
          </p:cNvPr>
          <p:cNvSpPr txBox="1"/>
          <p:nvPr/>
        </p:nvSpPr>
        <p:spPr>
          <a:xfrm>
            <a:off x="2383972" y="2879311"/>
            <a:ext cx="2307771" cy="369332"/>
          </a:xfrm>
          <a:prstGeom prst="rect">
            <a:avLst/>
          </a:prstGeom>
          <a:solidFill>
            <a:schemeClr val="bg1"/>
          </a:solidFill>
        </p:spPr>
        <p:txBody>
          <a:bodyPr wrap="square" rtlCol="0">
            <a:spAutoFit/>
          </a:bodyPr>
          <a:lstStyle/>
          <a:p>
            <a:r>
              <a:rPr lang="de-DE"/>
              <a:t>Incoming orders</a:t>
            </a:r>
          </a:p>
        </p:txBody>
      </p:sp>
    </p:spTree>
    <p:extLst>
      <p:ext uri="{BB962C8B-B14F-4D97-AF65-F5344CB8AC3E}">
        <p14:creationId xmlns:p14="http://schemas.microsoft.com/office/powerpoint/2010/main" val="1449113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Multiplier effect </a:t>
            </a:r>
          </a:p>
          <a:p>
            <a:r>
              <a:rPr lang="en-US" sz="2177" dirty="0">
                <a:solidFill>
                  <a:sysClr val="windowText" lastClr="000000"/>
                </a:solidFill>
              </a:rPr>
              <a:t>: </a:t>
            </a:r>
            <a:r>
              <a:rPr lang="en-US" sz="2400" dirty="0">
                <a:latin typeface="Arial" panose="020B0604020202020204" pitchFamily="34" charset="0"/>
                <a:cs typeface="Arial" panose="020B0604020202020204" pitchFamily="34" charset="0"/>
              </a:rPr>
              <a:t>Scrappage Allowance 2009 </a:t>
            </a:r>
            <a:r>
              <a:rPr lang="en-US" sz="2177" dirty="0">
                <a:solidFill>
                  <a:sysClr val="windowText" lastClr="000000"/>
                </a:solidFill>
              </a:rPr>
              <a:t>within the Keynesian cross</a:t>
            </a: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153597" y="5622001"/>
            <a:ext cx="1210588"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20762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𝐸𝑥𝑝𝑒𝑛𝑑𝑖𝑡𝑢𝑟𝑒</m:t>
                          </m:r>
                        </m:e>
                        <m:sub>
                          <m:r>
                            <a:rPr lang="de-DE" sz="1633" i="1">
                              <a:latin typeface="Cambria Math"/>
                              <a:cs typeface="Arial" panose="020B0604020202020204" pitchFamily="34" charset="0"/>
                            </a:rPr>
                            <m:t>0</m:t>
                          </m:r>
                        </m:sub>
                      </m:sSub>
                      <m:r>
                        <a:rPr lang="de-DE" sz="1633" i="1" smtClean="0">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2076274"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543758" y="4093615"/>
                <a:ext cx="1830833" cy="84619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increase</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of</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governemnt</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expenditure</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33" i="1">
                          <a:latin typeface="Cambria Math"/>
                          <a:ea typeface="Cambria Math"/>
                          <a:cs typeface="Arial" panose="020B0604020202020204" pitchFamily="34" charset="0"/>
                        </a:rPr>
                        <m:t>∆</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543758" y="4093615"/>
                <a:ext cx="1830833" cy="846194"/>
              </a:xfrm>
              <a:prstGeom prst="rect">
                <a:avLst/>
              </a:prstGeom>
              <a:blipFill>
                <a:blip r:embed="rId4"/>
                <a:stretch>
                  <a:fillRect r="-239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48"/>
              <p:cNvSpPr txBox="1"/>
              <p:nvPr/>
            </p:nvSpPr>
            <p:spPr>
              <a:xfrm>
                <a:off x="6773417" y="5649947"/>
                <a:ext cx="41703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1</m:t>
                          </m:r>
                        </m:sub>
                      </m:sSub>
                    </m:oMath>
                  </m:oMathPara>
                </a14:m>
                <a:endParaRPr lang="en-US" sz="1633" dirty="0"/>
              </a:p>
            </p:txBody>
          </p:sp>
        </mc:Choice>
        <mc:Fallback xmlns="">
          <p:sp>
            <p:nvSpPr>
              <p:cNvPr id="23" name="TextBox 48"/>
              <p:cNvSpPr txBox="1">
                <a:spLocks noRot="1" noChangeAspect="1" noMove="1" noResize="1" noEditPoints="1" noAdjustHandles="1" noChangeArrowheads="1" noChangeShapeType="1" noTextEdit="1"/>
              </p:cNvSpPr>
              <p:nvPr/>
            </p:nvSpPr>
            <p:spPr>
              <a:xfrm>
                <a:off x="6773417" y="5649947"/>
                <a:ext cx="417037" cy="343620"/>
              </a:xfrm>
              <a:prstGeom prst="rect">
                <a:avLst/>
              </a:prstGeom>
              <a:blipFill>
                <a:blip r:embed="rId6"/>
                <a:stretch>
                  <a:fillRect/>
                </a:stretch>
              </a:blipFill>
            </p:spPr>
            <p:txBody>
              <a:bodyPr/>
              <a:lstStyle/>
              <a:p>
                <a:r>
                  <a:rPr lang="de-DE">
                    <a:noFill/>
                  </a:rPr>
                  <a:t> </a:t>
                </a:r>
              </a:p>
            </p:txBody>
          </p:sp>
        </mc:Fallback>
      </mc:AlternateContent>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91388" cy="455638"/>
              </a:xfrm>
              <a:prstGeom prst="rect">
                <a:avLst/>
              </a:prstGeom>
              <a:noFill/>
              <a:ln w="38100">
                <a:solidFill>
                  <a:srgbClr val="C00000"/>
                </a:solidFill>
              </a:ln>
            </p:spPr>
            <p:txBody>
              <a:bodyPr wrap="none" rtlCol="0">
                <a:spAutoFit/>
              </a:bodyPr>
              <a:lstStyle/>
              <a:p>
                <a:r>
                  <a:rPr lang="de-DE" sz="1633" b="1"/>
                  <a:t>Multiplicator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91388" cy="455638"/>
              </a:xfrm>
              <a:prstGeom prst="rect">
                <a:avLst/>
              </a:prstGeom>
              <a:blipFill>
                <a:blip r:embed="rId7"/>
                <a:stretch>
                  <a:fillRect l="-1000" b="-125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38" name="Right Brace 29"/>
          <p:cNvSpPr/>
          <p:nvPr/>
        </p:nvSpPr>
        <p:spPr>
          <a:xfrm rot="10800000">
            <a:off x="2816107" y="4221241"/>
            <a:ext cx="261297" cy="653244"/>
          </a:xfrm>
          <a:prstGeom prst="rightBrace">
            <a:avLst>
              <a:gd name="adj1" fmla="val 8333"/>
              <a:gd name="adj2" fmla="val 5185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8E04C774-493E-8C5E-0C25-C907E2591A50}"/>
              </a:ext>
            </a:extLst>
          </p:cNvPr>
          <p:cNvSpPr txBox="1"/>
          <p:nvPr/>
        </p:nvSpPr>
        <p:spPr>
          <a:xfrm>
            <a:off x="1448985" y="1542942"/>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3" grpId="0"/>
      <p:bldP spid="28"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Multiplier </a:t>
            </a:r>
            <a:r>
              <a:rPr lang="de-DE" sz="2400" b="1" dirty="0" err="1">
                <a:solidFill>
                  <a:srgbClr val="000000"/>
                </a:solidFill>
                <a:latin typeface="Sparkasse Rg" pitchFamily="34" charset="0"/>
              </a:rPr>
              <a:t>effect</a:t>
            </a:r>
            <a:r>
              <a:rPr lang="de-DE" sz="2400" b="1" dirty="0">
                <a:solidFill>
                  <a:srgbClr val="000000"/>
                </a:solidFill>
                <a:latin typeface="Sparkasse Rg" pitchFamily="34" charset="0"/>
              </a:rPr>
              <a:t> </a:t>
            </a:r>
          </a:p>
        </p:txBody>
      </p:sp>
      <p:sp>
        <p:nvSpPr>
          <p:cNvPr id="168964" name="Text Box 4"/>
          <p:cNvSpPr txBox="1">
            <a:spLocks noChangeArrowheads="1"/>
          </p:cNvSpPr>
          <p:nvPr/>
        </p:nvSpPr>
        <p:spPr bwMode="auto">
          <a:xfrm>
            <a:off x="150613" y="566809"/>
            <a:ext cx="11464444"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a:solidFill>
                  <a:srgbClr val="000000"/>
                </a:solidFill>
              </a:rPr>
              <a:t>External increase of demand, increase of government expenditure of </a:t>
            </a:r>
            <a:r>
              <a:rPr lang="de-DE" sz="2000" dirty="0">
                <a:solidFill>
                  <a:srgbClr val="000000"/>
                </a:solidFill>
              </a:rPr>
              <a:t>∆G = </a:t>
            </a:r>
            <a:r>
              <a:rPr lang="de-DE" sz="2000">
                <a:solidFill>
                  <a:srgbClr val="000000"/>
                </a:solidFill>
              </a:rPr>
              <a:t>5 and marginal propensity to consum of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a:t>
            </a:r>
            <a:r>
              <a:rPr lang="de-DE" sz="2000">
                <a:solidFill>
                  <a:srgbClr val="000000"/>
                </a:solidFill>
              </a:rPr>
              <a:t>0,9:</a:t>
            </a:r>
          </a:p>
          <a:p>
            <a:pPr eaLnBrk="1" hangingPunct="1">
              <a:buClrTx/>
              <a:buFontTx/>
              <a:buNone/>
            </a:pPr>
            <a:endParaRPr lang="de-DE" sz="2000" dirty="0">
              <a:solidFill>
                <a:srgbClr val="000000"/>
              </a:solidFill>
            </a:endParaRPr>
          </a:p>
          <a:p>
            <a:pPr eaLnBrk="1" hangingPunct="1">
              <a:buClrTx/>
              <a:buFontTx/>
              <a:buNone/>
            </a:pPr>
            <a:r>
              <a:rPr lang="de-DE" sz="2000">
                <a:solidFill>
                  <a:srgbClr val="000000"/>
                </a:solidFill>
              </a:rPr>
              <a:t>→ additional government consumption ∆G increases directly income Y bei ∆Y</a:t>
            </a:r>
            <a:r>
              <a:rPr lang="de-DE" sz="2000" baseline="-25000">
                <a:solidFill>
                  <a:srgbClr val="000000"/>
                </a:solidFill>
              </a:rPr>
              <a:t>1</a:t>
            </a:r>
            <a:r>
              <a:rPr lang="de-DE" sz="2000">
                <a:solidFill>
                  <a:srgbClr val="000000"/>
                </a:solidFill>
              </a:rPr>
              <a:t>= ∆G</a:t>
            </a:r>
            <a:endParaRPr lang="de-DE" sz="2000" dirty="0">
              <a:solidFill>
                <a:srgbClr val="000000"/>
              </a:solidFill>
            </a:endParaRPr>
          </a:p>
          <a:p>
            <a:pPr eaLnBrk="1" hangingPunct="1">
              <a:buClrTx/>
              <a:buFontTx/>
              <a:buNone/>
            </a:pPr>
            <a:endParaRPr lang="de-DE" sz="2000">
              <a:solidFill>
                <a:srgbClr val="000000"/>
              </a:solidFill>
            </a:endParaRPr>
          </a:p>
          <a:p>
            <a:pPr eaLnBrk="1" hangingPunct="1">
              <a:buClrTx/>
              <a:buFontTx/>
              <a:buNone/>
            </a:pPr>
            <a:r>
              <a:rPr lang="de-DE" sz="2000">
                <a:solidFill>
                  <a:srgbClr val="000000"/>
                </a:solidFill>
              </a:rPr>
              <a:t>→</a:t>
            </a: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(Government expenditure) Multiplier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Multiplier: How much increases one variable, if another variable increase by one unit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a:solidFill>
                  <a:srgbClr val="000000"/>
                </a:solidFill>
              </a:rPr>
              <a:t>Government expenditure Multiplier:</a:t>
            </a:r>
            <a:endParaRPr lang="de-DE" sz="2400" u="sng"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of equilibrium income, of governement expenditure increases by one unit.</a:t>
            </a: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(example)</a:t>
            </a:r>
          </a:p>
        </p:txBody>
      </p:sp>
      <p:sp>
        <p:nvSpPr>
          <p:cNvPr id="5" name="Text Box 4"/>
          <p:cNvSpPr txBox="1">
            <a:spLocks noChangeArrowheads="1"/>
          </p:cNvSpPr>
          <p:nvPr/>
        </p:nvSpPr>
        <p:spPr bwMode="auto">
          <a:xfrm>
            <a:off x="762001" y="1009782"/>
            <a:ext cx="8359697"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Calculate equlibrium income?</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in equilibrium income, if governement expenditure increades by 100</a:t>
            </a: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Calculate the government expenditure multiplier?</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Consequences of Keynesian economics</a:t>
            </a:r>
          </a:p>
        </p:txBody>
      </p:sp>
      <p:sp>
        <p:nvSpPr>
          <p:cNvPr id="172036" name="Text Box 4"/>
          <p:cNvSpPr txBox="1">
            <a:spLocks noChangeArrowheads="1"/>
          </p:cNvSpPr>
          <p:nvPr/>
        </p:nvSpPr>
        <p:spPr bwMode="auto">
          <a:xfrm>
            <a:off x="0" y="981075"/>
            <a:ext cx="8286161"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Disequilibria over time are possible</a:t>
            </a:r>
          </a:p>
          <a:p>
            <a:pPr eaLnBrk="1" hangingPunct="1">
              <a:buClrTx/>
              <a:buFontTx/>
              <a:buNone/>
            </a:pPr>
            <a:r>
              <a:rPr lang="de-DE" sz="2400">
                <a:solidFill>
                  <a:srgbClr val="000000"/>
                </a:solidFill>
              </a:rPr>
              <a:t> </a:t>
            </a:r>
          </a:p>
          <a:p>
            <a:pPr eaLnBrk="1" hangingPunct="1">
              <a:buClrTx/>
              <a:buFontTx/>
              <a:buNone/>
            </a:pPr>
            <a:r>
              <a:rPr lang="de-DE" sz="2400">
                <a:solidFill>
                  <a:srgbClr val="000000"/>
                </a:solidFill>
              </a:rPr>
              <a:t>→ Aggregate demand is too low in order to fully utilize labor force.</a:t>
            </a:r>
          </a:p>
          <a:p>
            <a:pPr eaLnBrk="1" hangingPunct="1">
              <a:buClrTx/>
              <a:buFontTx/>
              <a:buNone/>
            </a:pPr>
            <a:r>
              <a:rPr lang="de-DE" sz="2400">
                <a:solidFill>
                  <a:srgbClr val="000000"/>
                </a:solidFill>
              </a:rPr>
              <a:t>	→ Permant high unemployment level</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 Aggregate demand exceeds the capacity of production. </a:t>
            </a:r>
          </a:p>
          <a:p>
            <a:pPr eaLnBrk="1" hangingPunct="1">
              <a:buClrTx/>
              <a:buFontTx/>
              <a:buNone/>
            </a:pPr>
            <a:r>
              <a:rPr lang="de-DE" sz="2400">
                <a:solidFill>
                  <a:srgbClr val="000000"/>
                </a:solidFill>
              </a:rPr>
              <a:t>	 → Economy is overheating</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Especially full employment is not reached via a euqilibrium process, but can only be reached within a specific parameter constellation of the Economy → the Economy needs external interference!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Until now in the Keeynsian model we have no prices ( respectively we normalized P</a:t>
            </a:r>
            <a:r>
              <a:rPr lang="en-US" dirty="0">
                <a:solidFill>
                  <a:prstClr val="black"/>
                </a:solidFill>
                <a:latin typeface="Arial" panose="020B0604020202020204" pitchFamily="34" charset="0"/>
                <a:cs typeface="Arial" panose="020B0604020202020204" pitchFamily="34" charset="0"/>
              </a:rPr>
              <a:t>=</a:t>
            </a:r>
            <a:r>
              <a:rPr lang="en-US">
                <a:solidFill>
                  <a:prstClr val="black"/>
                </a:solidFill>
                <a:latin typeface="Arial" panose="020B0604020202020204" pitchFamily="34" charset="0"/>
                <a:cs typeface="Arial" panose="020B0604020202020204" pitchFamily="34" charset="0"/>
              </a:rPr>
              <a:t>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dirty="0">
                <a:solidFill>
                  <a:schemeClr val="tx1"/>
                </a:solidFill>
              </a:rPr>
              <a:t>Preisstabilität ist definiert als Anstieg des Harmonisierten Verbraucherpreisindex (HVPI) für das Euro-Währungsgebiet von </a:t>
            </a:r>
          </a:p>
          <a:p>
            <a:r>
              <a:rPr lang="de-DE" sz="2800" dirty="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022F34-DBF9-466B-BAED-8ED7A13A85ED}"/>
                  </a:ext>
                </a:extLst>
              </p14:cNvPr>
              <p14:cNvContentPartPr/>
              <p14:nvPr/>
            </p14:nvContentPartPr>
            <p14:xfrm>
              <a:off x="1028358" y="2115723"/>
              <a:ext cx="3983400" cy="144000"/>
            </p14:xfrm>
          </p:contentPart>
        </mc:Choice>
        <mc:Fallback xmlns="">
          <p:pic>
            <p:nvPicPr>
              <p:cNvPr id="2" name="Freihand 1">
                <a:extLst>
                  <a:ext uri="{FF2B5EF4-FFF2-40B4-BE49-F238E27FC236}">
                    <a16:creationId xmlns:a16="http://schemas.microsoft.com/office/drawing/2014/main" id="{2C022F34-DBF9-466B-BAED-8ED7A13A85ED}"/>
                  </a:ext>
                </a:extLst>
              </p:cNvPr>
              <p:cNvPicPr/>
              <p:nvPr/>
            </p:nvPicPr>
            <p:blipFill>
              <a:blip r:embed="rId4"/>
              <a:stretch>
                <a:fillRect/>
              </a:stretch>
            </p:blipFill>
            <p:spPr>
              <a:xfrm>
                <a:off x="1024038" y="2111403"/>
                <a:ext cx="3992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D2B1022-2866-49CA-B785-99357D5A2FE2}"/>
                  </a:ext>
                </a:extLst>
              </p14:cNvPr>
              <p14:cNvContentPartPr/>
              <p14:nvPr/>
            </p14:nvContentPartPr>
            <p14:xfrm>
              <a:off x="804078" y="2968203"/>
              <a:ext cx="2142720" cy="50040"/>
            </p14:xfrm>
          </p:contentPart>
        </mc:Choice>
        <mc:Fallback xmlns="">
          <p:pic>
            <p:nvPicPr>
              <p:cNvPr id="5" name="Freihand 4">
                <a:extLst>
                  <a:ext uri="{FF2B5EF4-FFF2-40B4-BE49-F238E27FC236}">
                    <a16:creationId xmlns:a16="http://schemas.microsoft.com/office/drawing/2014/main" id="{4D2B1022-2866-49CA-B785-99357D5A2FE2}"/>
                  </a:ext>
                </a:extLst>
              </p:cNvPr>
              <p:cNvPicPr/>
              <p:nvPr/>
            </p:nvPicPr>
            <p:blipFill>
              <a:blip r:embed="rId6"/>
              <a:stretch>
                <a:fillRect/>
              </a:stretch>
            </p:blipFill>
            <p:spPr>
              <a:xfrm>
                <a:off x="799758" y="2963883"/>
                <a:ext cx="2151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02432ED-AD8E-4D97-ADE0-B7BBDF41F6BF}"/>
                  </a:ext>
                </a:extLst>
              </p14:cNvPr>
              <p14:cNvContentPartPr/>
              <p14:nvPr/>
            </p14:nvContentPartPr>
            <p14:xfrm>
              <a:off x="755478" y="2484363"/>
              <a:ext cx="4511520" cy="78840"/>
            </p14:xfrm>
          </p:contentPart>
        </mc:Choice>
        <mc:Fallback xmlns="">
          <p:pic>
            <p:nvPicPr>
              <p:cNvPr id="6" name="Freihand 5">
                <a:extLst>
                  <a:ext uri="{FF2B5EF4-FFF2-40B4-BE49-F238E27FC236}">
                    <a16:creationId xmlns:a16="http://schemas.microsoft.com/office/drawing/2014/main" id="{302432ED-AD8E-4D97-ADE0-B7BBDF41F6BF}"/>
                  </a:ext>
                </a:extLst>
              </p:cNvPr>
              <p:cNvPicPr/>
              <p:nvPr/>
            </p:nvPicPr>
            <p:blipFill>
              <a:blip r:embed="rId8"/>
              <a:stretch>
                <a:fillRect/>
              </a:stretch>
            </p:blipFill>
            <p:spPr>
              <a:xfrm>
                <a:off x="751158" y="2480043"/>
                <a:ext cx="4520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06C5146-12E2-497C-9DF7-A0465C196532}"/>
                  </a:ext>
                </a:extLst>
              </p14:cNvPr>
              <p14:cNvContentPartPr/>
              <p14:nvPr/>
            </p14:nvContentPartPr>
            <p14:xfrm>
              <a:off x="5446998" y="3414603"/>
              <a:ext cx="4275720" cy="50040"/>
            </p14:xfrm>
          </p:contentPart>
        </mc:Choice>
        <mc:Fallback xmlns="">
          <p:pic>
            <p:nvPicPr>
              <p:cNvPr id="7" name="Freihand 6">
                <a:extLst>
                  <a:ext uri="{FF2B5EF4-FFF2-40B4-BE49-F238E27FC236}">
                    <a16:creationId xmlns:a16="http://schemas.microsoft.com/office/drawing/2014/main" id="{306C5146-12E2-497C-9DF7-A0465C196532}"/>
                  </a:ext>
                </a:extLst>
              </p:cNvPr>
              <p:cNvPicPr/>
              <p:nvPr/>
            </p:nvPicPr>
            <p:blipFill>
              <a:blip r:embed="rId10"/>
              <a:stretch>
                <a:fillRect/>
              </a:stretch>
            </p:blipFill>
            <p:spPr>
              <a:xfrm>
                <a:off x="5442678" y="3410283"/>
                <a:ext cx="4284360" cy="5868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IS-Kurve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LM-Kurve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simultanous equilibrium at the money and commidity market with equilibrium interest rate </a:t>
            </a:r>
            <a:r>
              <a:rPr lang="de-DE" sz="2000" dirty="0">
                <a:latin typeface="Times New Roman" pitchFamily="18"/>
                <a:ea typeface="Arial" pitchFamily="34"/>
                <a:cs typeface="Arial" pitchFamily="34"/>
              </a:rPr>
              <a:t>i</a:t>
            </a:r>
            <a:r>
              <a:rPr lang="de-DE" sz="2000">
                <a:latin typeface="Times New Roman" pitchFamily="18"/>
                <a:ea typeface="Arial" pitchFamily="34"/>
                <a:cs typeface="Arial" pitchFamily="34"/>
              </a:rPr>
              <a:t>* and income </a:t>
            </a:r>
            <a:r>
              <a:rPr lang="de-DE" sz="2000" dirty="0">
                <a:latin typeface="Times New Roman" pitchFamily="18"/>
                <a:ea typeface="Arial" pitchFamily="34"/>
                <a:cs typeface="Arial" pitchFamily="34"/>
              </a:rPr>
              <a:t>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945AFD60-003E-4396-9E90-85341F39D5F1}"/>
                  </a:ext>
                </a:extLst>
              </p14:cNvPr>
              <p14:cNvContentPartPr/>
              <p14:nvPr/>
            </p14:nvContentPartPr>
            <p14:xfrm>
              <a:off x="559202" y="1524603"/>
              <a:ext cx="3884400" cy="170280"/>
            </p14:xfrm>
          </p:contentPart>
        </mc:Choice>
        <mc:Fallback xmlns="">
          <p:pic>
            <p:nvPicPr>
              <p:cNvPr id="5" name="Freihand 4">
                <a:extLst>
                  <a:ext uri="{FF2B5EF4-FFF2-40B4-BE49-F238E27FC236}">
                    <a16:creationId xmlns:a16="http://schemas.microsoft.com/office/drawing/2014/main" id="{945AFD60-003E-4396-9E90-85341F39D5F1}"/>
                  </a:ext>
                </a:extLst>
              </p:cNvPr>
              <p:cNvPicPr/>
              <p:nvPr/>
            </p:nvPicPr>
            <p:blipFill>
              <a:blip r:embed="rId4"/>
              <a:stretch>
                <a:fillRect/>
              </a:stretch>
            </p:blipFill>
            <p:spPr>
              <a:xfrm>
                <a:off x="554882" y="1520283"/>
                <a:ext cx="3893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09FF02E1-8A6A-4E99-A1B8-79AF68756238}"/>
                  </a:ext>
                </a:extLst>
              </p14:cNvPr>
              <p14:cNvContentPartPr/>
              <p14:nvPr/>
            </p14:nvContentPartPr>
            <p14:xfrm>
              <a:off x="5555282" y="1105563"/>
              <a:ext cx="4573800" cy="592560"/>
            </p14:xfrm>
          </p:contentPart>
        </mc:Choice>
        <mc:Fallback xmlns="">
          <p:pic>
            <p:nvPicPr>
              <p:cNvPr id="11" name="Freihand 10">
                <a:extLst>
                  <a:ext uri="{FF2B5EF4-FFF2-40B4-BE49-F238E27FC236}">
                    <a16:creationId xmlns:a16="http://schemas.microsoft.com/office/drawing/2014/main" id="{09FF02E1-8A6A-4E99-A1B8-79AF68756238}"/>
                  </a:ext>
                </a:extLst>
              </p:cNvPr>
              <p:cNvPicPr/>
              <p:nvPr/>
            </p:nvPicPr>
            <p:blipFill>
              <a:blip r:embed="rId6"/>
              <a:stretch>
                <a:fillRect/>
              </a:stretch>
            </p:blipFill>
            <p:spPr>
              <a:xfrm>
                <a:off x="5550962" y="1101243"/>
                <a:ext cx="4582439"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3" name="Freihand 92">
                <a:extLst>
                  <a:ext uri="{FF2B5EF4-FFF2-40B4-BE49-F238E27FC236}">
                    <a16:creationId xmlns:a16="http://schemas.microsoft.com/office/drawing/2014/main" id="{839AC01E-E5F8-45BC-8361-35E7F0A19B03}"/>
                  </a:ext>
                </a:extLst>
              </p14:cNvPr>
              <p14:cNvContentPartPr/>
              <p14:nvPr/>
            </p14:nvContentPartPr>
            <p14:xfrm>
              <a:off x="449402" y="2615043"/>
              <a:ext cx="8307720" cy="4043160"/>
            </p14:xfrm>
          </p:contentPart>
        </mc:Choice>
        <mc:Fallback xmlns="">
          <p:pic>
            <p:nvPicPr>
              <p:cNvPr id="93" name="Freihand 92">
                <a:extLst>
                  <a:ext uri="{FF2B5EF4-FFF2-40B4-BE49-F238E27FC236}">
                    <a16:creationId xmlns:a16="http://schemas.microsoft.com/office/drawing/2014/main" id="{839AC01E-E5F8-45BC-8361-35E7F0A19B03}"/>
                  </a:ext>
                </a:extLst>
              </p:cNvPr>
              <p:cNvPicPr/>
              <p:nvPr/>
            </p:nvPicPr>
            <p:blipFill>
              <a:blip r:embed="rId8"/>
              <a:stretch>
                <a:fillRect/>
              </a:stretch>
            </p:blipFill>
            <p:spPr>
              <a:xfrm>
                <a:off x="445082" y="2610723"/>
                <a:ext cx="8316360" cy="4051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4" name="Freihand 93">
                <a:extLst>
                  <a:ext uri="{FF2B5EF4-FFF2-40B4-BE49-F238E27FC236}">
                    <a16:creationId xmlns:a16="http://schemas.microsoft.com/office/drawing/2014/main" id="{246E1FB5-DCB0-42D0-8343-6CF1C8E0C9FB}"/>
                  </a:ext>
                </a:extLst>
              </p14:cNvPr>
              <p14:cNvContentPartPr/>
              <p14:nvPr/>
            </p14:nvContentPartPr>
            <p14:xfrm>
              <a:off x="492962" y="1018552"/>
              <a:ext cx="4390560" cy="1107000"/>
            </p14:xfrm>
          </p:contentPart>
        </mc:Choice>
        <mc:Fallback>
          <p:pic>
            <p:nvPicPr>
              <p:cNvPr id="94" name="Freihand 93">
                <a:extLst>
                  <a:ext uri="{FF2B5EF4-FFF2-40B4-BE49-F238E27FC236}">
                    <a16:creationId xmlns:a16="http://schemas.microsoft.com/office/drawing/2014/main" id="{246E1FB5-DCB0-42D0-8343-6CF1C8E0C9FB}"/>
                  </a:ext>
                </a:extLst>
              </p:cNvPr>
              <p:cNvPicPr/>
              <p:nvPr/>
            </p:nvPicPr>
            <p:blipFill>
              <a:blip r:embed="rId10"/>
              <a:stretch>
                <a:fillRect/>
              </a:stretch>
            </p:blipFill>
            <p:spPr>
              <a:xfrm>
                <a:off x="488642" y="1014232"/>
                <a:ext cx="4399200" cy="111564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2ECDC2-F24E-43D4-A50D-207ABE5D4619}"/>
                  </a:ext>
                </a:extLst>
              </p14:cNvPr>
              <p14:cNvContentPartPr/>
              <p14:nvPr/>
            </p14:nvContentPartPr>
            <p14:xfrm>
              <a:off x="273798" y="4554363"/>
              <a:ext cx="1727640" cy="817560"/>
            </p14:xfrm>
          </p:contentPart>
        </mc:Choice>
        <mc:Fallback xmlns="">
          <p:pic>
            <p:nvPicPr>
              <p:cNvPr id="2" name="Freihand 1">
                <a:extLst>
                  <a:ext uri="{FF2B5EF4-FFF2-40B4-BE49-F238E27FC236}">
                    <a16:creationId xmlns:a16="http://schemas.microsoft.com/office/drawing/2014/main" id="{132ECDC2-F24E-43D4-A50D-207ABE5D4619}"/>
                  </a:ext>
                </a:extLst>
              </p:cNvPr>
              <p:cNvPicPr/>
              <p:nvPr/>
            </p:nvPicPr>
            <p:blipFill>
              <a:blip r:embed="rId4"/>
              <a:stretch>
                <a:fillRect/>
              </a:stretch>
            </p:blipFill>
            <p:spPr>
              <a:xfrm>
                <a:off x="269478" y="4550043"/>
                <a:ext cx="1736280" cy="82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DBA7497-AB07-40F3-8DE7-AD3865ED628B}"/>
                  </a:ext>
                </a:extLst>
              </p14:cNvPr>
              <p14:cNvContentPartPr/>
              <p14:nvPr/>
            </p14:nvContentPartPr>
            <p14:xfrm>
              <a:off x="300078" y="837363"/>
              <a:ext cx="1398600" cy="59760"/>
            </p14:xfrm>
          </p:contentPart>
        </mc:Choice>
        <mc:Fallback xmlns="">
          <p:pic>
            <p:nvPicPr>
              <p:cNvPr id="5" name="Freihand 4">
                <a:extLst>
                  <a:ext uri="{FF2B5EF4-FFF2-40B4-BE49-F238E27FC236}">
                    <a16:creationId xmlns:a16="http://schemas.microsoft.com/office/drawing/2014/main" id="{EDBA7497-AB07-40F3-8DE7-AD3865ED628B}"/>
                  </a:ext>
                </a:extLst>
              </p:cNvPr>
              <p:cNvPicPr/>
              <p:nvPr/>
            </p:nvPicPr>
            <p:blipFill>
              <a:blip r:embed="rId6"/>
              <a:stretch>
                <a:fillRect/>
              </a:stretch>
            </p:blipFill>
            <p:spPr>
              <a:xfrm>
                <a:off x="295758" y="833043"/>
                <a:ext cx="1407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AAABE2C-595F-40F5-9388-79B089193F91}"/>
                  </a:ext>
                </a:extLst>
              </p14:cNvPr>
              <p14:cNvContentPartPr/>
              <p14:nvPr/>
            </p14:nvContentPartPr>
            <p14:xfrm>
              <a:off x="439398" y="1230123"/>
              <a:ext cx="1340640" cy="25920"/>
            </p14:xfrm>
          </p:contentPart>
        </mc:Choice>
        <mc:Fallback xmlns="">
          <p:pic>
            <p:nvPicPr>
              <p:cNvPr id="6" name="Freihand 5">
                <a:extLst>
                  <a:ext uri="{FF2B5EF4-FFF2-40B4-BE49-F238E27FC236}">
                    <a16:creationId xmlns:a16="http://schemas.microsoft.com/office/drawing/2014/main" id="{DAAABE2C-595F-40F5-9388-79B089193F91}"/>
                  </a:ext>
                </a:extLst>
              </p:cNvPr>
              <p:cNvPicPr/>
              <p:nvPr/>
            </p:nvPicPr>
            <p:blipFill>
              <a:blip r:embed="rId8"/>
              <a:stretch>
                <a:fillRect/>
              </a:stretch>
            </p:blipFill>
            <p:spPr>
              <a:xfrm>
                <a:off x="435078" y="1225803"/>
                <a:ext cx="1349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003B5451-68BF-4E47-9571-3DD1F35F9204}"/>
                  </a:ext>
                </a:extLst>
              </p14:cNvPr>
              <p14:cNvContentPartPr/>
              <p14:nvPr/>
            </p14:nvContentPartPr>
            <p14:xfrm>
              <a:off x="432198" y="3098883"/>
              <a:ext cx="2958480" cy="66240"/>
            </p14:xfrm>
          </p:contentPart>
        </mc:Choice>
        <mc:Fallback xmlns="">
          <p:pic>
            <p:nvPicPr>
              <p:cNvPr id="7" name="Freihand 6">
                <a:extLst>
                  <a:ext uri="{FF2B5EF4-FFF2-40B4-BE49-F238E27FC236}">
                    <a16:creationId xmlns:a16="http://schemas.microsoft.com/office/drawing/2014/main" id="{003B5451-68BF-4E47-9571-3DD1F35F9204}"/>
                  </a:ext>
                </a:extLst>
              </p:cNvPr>
              <p:cNvPicPr/>
              <p:nvPr/>
            </p:nvPicPr>
            <p:blipFill>
              <a:blip r:embed="rId10"/>
              <a:stretch>
                <a:fillRect/>
              </a:stretch>
            </p:blipFill>
            <p:spPr>
              <a:xfrm>
                <a:off x="427878" y="3094563"/>
                <a:ext cx="2967120" cy="7488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9" name="Freihand 38">
                <a:extLst>
                  <a:ext uri="{FF2B5EF4-FFF2-40B4-BE49-F238E27FC236}">
                    <a16:creationId xmlns:a16="http://schemas.microsoft.com/office/drawing/2014/main" id="{A61EFA58-15E6-438D-9E5F-56D60B066F7C}"/>
                  </a:ext>
                </a:extLst>
              </p14:cNvPr>
              <p14:cNvContentPartPr/>
              <p14:nvPr/>
            </p14:nvContentPartPr>
            <p14:xfrm>
              <a:off x="2084347" y="1398603"/>
              <a:ext cx="6542280" cy="499680"/>
            </p14:xfrm>
          </p:contentPart>
        </mc:Choice>
        <mc:Fallback xmlns="">
          <p:pic>
            <p:nvPicPr>
              <p:cNvPr id="39" name="Freihand 38">
                <a:extLst>
                  <a:ext uri="{FF2B5EF4-FFF2-40B4-BE49-F238E27FC236}">
                    <a16:creationId xmlns:a16="http://schemas.microsoft.com/office/drawing/2014/main" id="{A61EFA58-15E6-438D-9E5F-56D60B066F7C}"/>
                  </a:ext>
                </a:extLst>
              </p:cNvPr>
              <p:cNvPicPr/>
              <p:nvPr/>
            </p:nvPicPr>
            <p:blipFill>
              <a:blip r:embed="rId4"/>
              <a:stretch>
                <a:fillRect/>
              </a:stretch>
            </p:blipFill>
            <p:spPr>
              <a:xfrm>
                <a:off x="2080027" y="1394286"/>
                <a:ext cx="6550920" cy="50831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8" name="Freihand 57">
                <a:extLst>
                  <a:ext uri="{FF2B5EF4-FFF2-40B4-BE49-F238E27FC236}">
                    <a16:creationId xmlns:a16="http://schemas.microsoft.com/office/drawing/2014/main" id="{62642A91-4672-4F8C-9708-5558B3BFA228}"/>
                  </a:ext>
                </a:extLst>
              </p14:cNvPr>
              <p14:cNvContentPartPr/>
              <p14:nvPr/>
            </p14:nvContentPartPr>
            <p14:xfrm>
              <a:off x="10271107" y="1341003"/>
              <a:ext cx="1167840" cy="253800"/>
            </p14:xfrm>
          </p:contentPart>
        </mc:Choice>
        <mc:Fallback xmlns="">
          <p:pic>
            <p:nvPicPr>
              <p:cNvPr id="58" name="Freihand 57">
                <a:extLst>
                  <a:ext uri="{FF2B5EF4-FFF2-40B4-BE49-F238E27FC236}">
                    <a16:creationId xmlns:a16="http://schemas.microsoft.com/office/drawing/2014/main" id="{62642A91-4672-4F8C-9708-5558B3BFA228}"/>
                  </a:ext>
                </a:extLst>
              </p:cNvPr>
              <p:cNvPicPr/>
              <p:nvPr/>
            </p:nvPicPr>
            <p:blipFill>
              <a:blip r:embed="rId6"/>
              <a:stretch>
                <a:fillRect/>
              </a:stretch>
            </p:blipFill>
            <p:spPr>
              <a:xfrm>
                <a:off x="10266787" y="1336683"/>
                <a:ext cx="11764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 name="Freihand 58">
                <a:extLst>
                  <a:ext uri="{FF2B5EF4-FFF2-40B4-BE49-F238E27FC236}">
                    <a16:creationId xmlns:a16="http://schemas.microsoft.com/office/drawing/2014/main" id="{30F8C657-FD9D-49E7-9F1A-E271A48A31F6}"/>
                  </a:ext>
                </a:extLst>
              </p14:cNvPr>
              <p14:cNvContentPartPr/>
              <p14:nvPr/>
            </p14:nvContentPartPr>
            <p14:xfrm>
              <a:off x="8913187" y="1355043"/>
              <a:ext cx="1185480" cy="291600"/>
            </p14:xfrm>
          </p:contentPart>
        </mc:Choice>
        <mc:Fallback xmlns="">
          <p:pic>
            <p:nvPicPr>
              <p:cNvPr id="59" name="Freihand 58">
                <a:extLst>
                  <a:ext uri="{FF2B5EF4-FFF2-40B4-BE49-F238E27FC236}">
                    <a16:creationId xmlns:a16="http://schemas.microsoft.com/office/drawing/2014/main" id="{30F8C657-FD9D-49E7-9F1A-E271A48A31F6}"/>
                  </a:ext>
                </a:extLst>
              </p:cNvPr>
              <p:cNvPicPr/>
              <p:nvPr/>
            </p:nvPicPr>
            <p:blipFill>
              <a:blip r:embed="rId8"/>
              <a:stretch>
                <a:fillRect/>
              </a:stretch>
            </p:blipFill>
            <p:spPr>
              <a:xfrm>
                <a:off x="8908866" y="1350723"/>
                <a:ext cx="1194123"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0945" name="Freihand 210944">
                <a:extLst>
                  <a:ext uri="{FF2B5EF4-FFF2-40B4-BE49-F238E27FC236}">
                    <a16:creationId xmlns:a16="http://schemas.microsoft.com/office/drawing/2014/main" id="{9D894B5B-9D2F-41D9-99A4-FAFF45B43C71}"/>
                  </a:ext>
                </a:extLst>
              </p14:cNvPr>
              <p14:cNvContentPartPr/>
              <p14:nvPr/>
            </p14:nvContentPartPr>
            <p14:xfrm>
              <a:off x="11532547" y="1350723"/>
              <a:ext cx="522720" cy="212400"/>
            </p14:xfrm>
          </p:contentPart>
        </mc:Choice>
        <mc:Fallback xmlns="">
          <p:pic>
            <p:nvPicPr>
              <p:cNvPr id="210945" name="Freihand 210944">
                <a:extLst>
                  <a:ext uri="{FF2B5EF4-FFF2-40B4-BE49-F238E27FC236}">
                    <a16:creationId xmlns:a16="http://schemas.microsoft.com/office/drawing/2014/main" id="{9D894B5B-9D2F-41D9-99A4-FAFF45B43C71}"/>
                  </a:ext>
                </a:extLst>
              </p:cNvPr>
              <p:cNvPicPr/>
              <p:nvPr/>
            </p:nvPicPr>
            <p:blipFill>
              <a:blip r:embed="rId10"/>
              <a:stretch>
                <a:fillRect/>
              </a:stretch>
            </p:blipFill>
            <p:spPr>
              <a:xfrm>
                <a:off x="11528230" y="1346403"/>
                <a:ext cx="531354"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0946" name="Freihand 210945">
                <a:extLst>
                  <a:ext uri="{FF2B5EF4-FFF2-40B4-BE49-F238E27FC236}">
                    <a16:creationId xmlns:a16="http://schemas.microsoft.com/office/drawing/2014/main" id="{5BCF845E-D3AC-48C7-BB42-A64065969EB8}"/>
                  </a:ext>
                </a:extLst>
              </p14:cNvPr>
              <p14:cNvContentPartPr/>
              <p14:nvPr/>
            </p14:nvContentPartPr>
            <p14:xfrm>
              <a:off x="2613547" y="2351523"/>
              <a:ext cx="4113360" cy="55080"/>
            </p14:xfrm>
          </p:contentPart>
        </mc:Choice>
        <mc:Fallback xmlns="">
          <p:pic>
            <p:nvPicPr>
              <p:cNvPr id="210946" name="Freihand 210945">
                <a:extLst>
                  <a:ext uri="{FF2B5EF4-FFF2-40B4-BE49-F238E27FC236}">
                    <a16:creationId xmlns:a16="http://schemas.microsoft.com/office/drawing/2014/main" id="{5BCF845E-D3AC-48C7-BB42-A64065969EB8}"/>
                  </a:ext>
                </a:extLst>
              </p:cNvPr>
              <p:cNvPicPr/>
              <p:nvPr/>
            </p:nvPicPr>
            <p:blipFill>
              <a:blip r:embed="rId12"/>
              <a:stretch>
                <a:fillRect/>
              </a:stretch>
            </p:blipFill>
            <p:spPr>
              <a:xfrm>
                <a:off x="2609227" y="2347203"/>
                <a:ext cx="4122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0948" name="Freihand 210947">
                <a:extLst>
                  <a:ext uri="{FF2B5EF4-FFF2-40B4-BE49-F238E27FC236}">
                    <a16:creationId xmlns:a16="http://schemas.microsoft.com/office/drawing/2014/main" id="{9A2CAA57-BDBE-4DBB-BD12-4EF17E35F111}"/>
                  </a:ext>
                </a:extLst>
              </p14:cNvPr>
              <p14:cNvContentPartPr/>
              <p14:nvPr/>
            </p14:nvContentPartPr>
            <p14:xfrm>
              <a:off x="1336627" y="2811243"/>
              <a:ext cx="2018160" cy="38520"/>
            </p14:xfrm>
          </p:contentPart>
        </mc:Choice>
        <mc:Fallback xmlns="">
          <p:pic>
            <p:nvPicPr>
              <p:cNvPr id="210948" name="Freihand 210947">
                <a:extLst>
                  <a:ext uri="{FF2B5EF4-FFF2-40B4-BE49-F238E27FC236}">
                    <a16:creationId xmlns:a16="http://schemas.microsoft.com/office/drawing/2014/main" id="{9A2CAA57-BDBE-4DBB-BD12-4EF17E35F111}"/>
                  </a:ext>
                </a:extLst>
              </p:cNvPr>
              <p:cNvPicPr/>
              <p:nvPr/>
            </p:nvPicPr>
            <p:blipFill>
              <a:blip r:embed="rId14"/>
              <a:stretch>
                <a:fillRect/>
              </a:stretch>
            </p:blipFill>
            <p:spPr>
              <a:xfrm>
                <a:off x="1332307" y="2806923"/>
                <a:ext cx="2026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0949" name="Freihand 210948">
                <a:extLst>
                  <a:ext uri="{FF2B5EF4-FFF2-40B4-BE49-F238E27FC236}">
                    <a16:creationId xmlns:a16="http://schemas.microsoft.com/office/drawing/2014/main" id="{914E418A-0E95-4C34-9F52-F2924D9B97C1}"/>
                  </a:ext>
                </a:extLst>
              </p14:cNvPr>
              <p14:cNvContentPartPr/>
              <p14:nvPr/>
            </p14:nvContentPartPr>
            <p14:xfrm>
              <a:off x="9891307" y="2408043"/>
              <a:ext cx="93240" cy="267840"/>
            </p14:xfrm>
          </p:contentPart>
        </mc:Choice>
        <mc:Fallback xmlns="">
          <p:pic>
            <p:nvPicPr>
              <p:cNvPr id="210949" name="Freihand 210948">
                <a:extLst>
                  <a:ext uri="{FF2B5EF4-FFF2-40B4-BE49-F238E27FC236}">
                    <a16:creationId xmlns:a16="http://schemas.microsoft.com/office/drawing/2014/main" id="{914E418A-0E95-4C34-9F52-F2924D9B97C1}"/>
                  </a:ext>
                </a:extLst>
              </p:cNvPr>
              <p:cNvPicPr/>
              <p:nvPr/>
            </p:nvPicPr>
            <p:blipFill>
              <a:blip r:embed="rId16"/>
              <a:stretch>
                <a:fillRect/>
              </a:stretch>
            </p:blipFill>
            <p:spPr>
              <a:xfrm>
                <a:off x="9886987" y="2403723"/>
                <a:ext cx="1018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0950" name="Freihand 210949">
                <a:extLst>
                  <a:ext uri="{FF2B5EF4-FFF2-40B4-BE49-F238E27FC236}">
                    <a16:creationId xmlns:a16="http://schemas.microsoft.com/office/drawing/2014/main" id="{E5688B54-971A-4360-8C5F-2C941F23AEA6}"/>
                  </a:ext>
                </a:extLst>
              </p14:cNvPr>
              <p14:cNvContentPartPr/>
              <p14:nvPr/>
            </p14:nvContentPartPr>
            <p14:xfrm>
              <a:off x="10096147" y="2497323"/>
              <a:ext cx="182160" cy="110520"/>
            </p14:xfrm>
          </p:contentPart>
        </mc:Choice>
        <mc:Fallback xmlns="">
          <p:pic>
            <p:nvPicPr>
              <p:cNvPr id="210950" name="Freihand 210949">
                <a:extLst>
                  <a:ext uri="{FF2B5EF4-FFF2-40B4-BE49-F238E27FC236}">
                    <a16:creationId xmlns:a16="http://schemas.microsoft.com/office/drawing/2014/main" id="{E5688B54-971A-4360-8C5F-2C941F23AEA6}"/>
                  </a:ext>
                </a:extLst>
              </p:cNvPr>
              <p:cNvPicPr/>
              <p:nvPr/>
            </p:nvPicPr>
            <p:blipFill>
              <a:blip r:embed="rId18"/>
              <a:stretch>
                <a:fillRect/>
              </a:stretch>
            </p:blipFill>
            <p:spPr>
              <a:xfrm>
                <a:off x="10091827" y="2493003"/>
                <a:ext cx="190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0951" name="Freihand 210950">
                <a:extLst>
                  <a:ext uri="{FF2B5EF4-FFF2-40B4-BE49-F238E27FC236}">
                    <a16:creationId xmlns:a16="http://schemas.microsoft.com/office/drawing/2014/main" id="{D8A6FADE-9A17-4ACC-A189-AB08A0F8B271}"/>
                  </a:ext>
                </a:extLst>
              </p14:cNvPr>
              <p14:cNvContentPartPr/>
              <p14:nvPr/>
            </p14:nvContentPartPr>
            <p14:xfrm>
              <a:off x="10249507" y="2383203"/>
              <a:ext cx="14400" cy="23760"/>
            </p14:xfrm>
          </p:contentPart>
        </mc:Choice>
        <mc:Fallback xmlns="">
          <p:pic>
            <p:nvPicPr>
              <p:cNvPr id="210951" name="Freihand 210950">
                <a:extLst>
                  <a:ext uri="{FF2B5EF4-FFF2-40B4-BE49-F238E27FC236}">
                    <a16:creationId xmlns:a16="http://schemas.microsoft.com/office/drawing/2014/main" id="{D8A6FADE-9A17-4ACC-A189-AB08A0F8B271}"/>
                  </a:ext>
                </a:extLst>
              </p:cNvPr>
              <p:cNvPicPr/>
              <p:nvPr/>
            </p:nvPicPr>
            <p:blipFill>
              <a:blip r:embed="rId20"/>
              <a:stretch>
                <a:fillRect/>
              </a:stretch>
            </p:blipFill>
            <p:spPr>
              <a:xfrm>
                <a:off x="10245187" y="2378883"/>
                <a:ext cx="23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0956" name="Freihand 210955">
                <a:extLst>
                  <a:ext uri="{FF2B5EF4-FFF2-40B4-BE49-F238E27FC236}">
                    <a16:creationId xmlns:a16="http://schemas.microsoft.com/office/drawing/2014/main" id="{31304234-16DA-453B-A133-BB030A82D69B}"/>
                  </a:ext>
                </a:extLst>
              </p14:cNvPr>
              <p14:cNvContentPartPr/>
              <p14:nvPr/>
            </p14:nvContentPartPr>
            <p14:xfrm>
              <a:off x="10704547" y="2550603"/>
              <a:ext cx="3960" cy="12960"/>
            </p14:xfrm>
          </p:contentPart>
        </mc:Choice>
        <mc:Fallback xmlns="">
          <p:pic>
            <p:nvPicPr>
              <p:cNvPr id="210956" name="Freihand 210955">
                <a:extLst>
                  <a:ext uri="{FF2B5EF4-FFF2-40B4-BE49-F238E27FC236}">
                    <a16:creationId xmlns:a16="http://schemas.microsoft.com/office/drawing/2014/main" id="{31304234-16DA-453B-A133-BB030A82D69B}"/>
                  </a:ext>
                </a:extLst>
              </p:cNvPr>
              <p:cNvPicPr/>
              <p:nvPr/>
            </p:nvPicPr>
            <p:blipFill>
              <a:blip r:embed="rId22"/>
              <a:stretch>
                <a:fillRect/>
              </a:stretch>
            </p:blipFill>
            <p:spPr>
              <a:xfrm>
                <a:off x="10700227" y="2546283"/>
                <a:ext cx="12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0969" name="Freihand 210968">
                <a:extLst>
                  <a:ext uri="{FF2B5EF4-FFF2-40B4-BE49-F238E27FC236}">
                    <a16:creationId xmlns:a16="http://schemas.microsoft.com/office/drawing/2014/main" id="{A0B2A363-4D41-4D60-A6AB-476EA00098EC}"/>
                  </a:ext>
                </a:extLst>
              </p14:cNvPr>
              <p14:cNvContentPartPr/>
              <p14:nvPr/>
            </p14:nvContentPartPr>
            <p14:xfrm>
              <a:off x="10885987" y="2122203"/>
              <a:ext cx="1211400" cy="771840"/>
            </p14:xfrm>
          </p:contentPart>
        </mc:Choice>
        <mc:Fallback xmlns="">
          <p:pic>
            <p:nvPicPr>
              <p:cNvPr id="210969" name="Freihand 210968">
                <a:extLst>
                  <a:ext uri="{FF2B5EF4-FFF2-40B4-BE49-F238E27FC236}">
                    <a16:creationId xmlns:a16="http://schemas.microsoft.com/office/drawing/2014/main" id="{A0B2A363-4D41-4D60-A6AB-476EA00098EC}"/>
                  </a:ext>
                </a:extLst>
              </p:cNvPr>
              <p:cNvPicPr/>
              <p:nvPr/>
            </p:nvPicPr>
            <p:blipFill>
              <a:blip r:embed="rId24"/>
              <a:stretch>
                <a:fillRect/>
              </a:stretch>
            </p:blipFill>
            <p:spPr>
              <a:xfrm>
                <a:off x="10881666" y="2117883"/>
                <a:ext cx="1220043" cy="780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0970" name="Freihand 210969">
                <a:extLst>
                  <a:ext uri="{FF2B5EF4-FFF2-40B4-BE49-F238E27FC236}">
                    <a16:creationId xmlns:a16="http://schemas.microsoft.com/office/drawing/2014/main" id="{A5029D55-C014-413C-BAA0-011A20C46760}"/>
                  </a:ext>
                </a:extLst>
              </p14:cNvPr>
              <p14:cNvContentPartPr/>
              <p14:nvPr/>
            </p14:nvContentPartPr>
            <p14:xfrm>
              <a:off x="10360027" y="2343603"/>
              <a:ext cx="263520" cy="258480"/>
            </p14:xfrm>
          </p:contentPart>
        </mc:Choice>
        <mc:Fallback xmlns="">
          <p:pic>
            <p:nvPicPr>
              <p:cNvPr id="210970" name="Freihand 210969">
                <a:extLst>
                  <a:ext uri="{FF2B5EF4-FFF2-40B4-BE49-F238E27FC236}">
                    <a16:creationId xmlns:a16="http://schemas.microsoft.com/office/drawing/2014/main" id="{A5029D55-C014-413C-BAA0-011A20C46760}"/>
                  </a:ext>
                </a:extLst>
              </p:cNvPr>
              <p:cNvPicPr/>
              <p:nvPr/>
            </p:nvPicPr>
            <p:blipFill>
              <a:blip r:embed="rId26"/>
              <a:stretch>
                <a:fillRect/>
              </a:stretch>
            </p:blipFill>
            <p:spPr>
              <a:xfrm>
                <a:off x="10355707" y="2339277"/>
                <a:ext cx="272160" cy="26713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0971" name="Freihand 210970">
                <a:extLst>
                  <a:ext uri="{FF2B5EF4-FFF2-40B4-BE49-F238E27FC236}">
                    <a16:creationId xmlns:a16="http://schemas.microsoft.com/office/drawing/2014/main" id="{B4A9D941-1F03-4471-BCF8-0C34E45A151B}"/>
                  </a:ext>
                </a:extLst>
              </p14:cNvPr>
              <p14:cNvContentPartPr/>
              <p14:nvPr/>
            </p14:nvContentPartPr>
            <p14:xfrm>
              <a:off x="5435227" y="3440523"/>
              <a:ext cx="5427360" cy="96480"/>
            </p14:xfrm>
          </p:contentPart>
        </mc:Choice>
        <mc:Fallback xmlns="">
          <p:pic>
            <p:nvPicPr>
              <p:cNvPr id="210971" name="Freihand 210970">
                <a:extLst>
                  <a:ext uri="{FF2B5EF4-FFF2-40B4-BE49-F238E27FC236}">
                    <a16:creationId xmlns:a16="http://schemas.microsoft.com/office/drawing/2014/main" id="{B4A9D941-1F03-4471-BCF8-0C34E45A151B}"/>
                  </a:ext>
                </a:extLst>
              </p:cNvPr>
              <p:cNvPicPr/>
              <p:nvPr/>
            </p:nvPicPr>
            <p:blipFill>
              <a:blip r:embed="rId28"/>
              <a:stretch>
                <a:fillRect/>
              </a:stretch>
            </p:blipFill>
            <p:spPr>
              <a:xfrm>
                <a:off x="5430907" y="3436203"/>
                <a:ext cx="5436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972" name="Freihand 210971">
                <a:extLst>
                  <a:ext uri="{FF2B5EF4-FFF2-40B4-BE49-F238E27FC236}">
                    <a16:creationId xmlns:a16="http://schemas.microsoft.com/office/drawing/2014/main" id="{901FD084-9262-429B-8F2F-D5B01D9E5DBB}"/>
                  </a:ext>
                </a:extLst>
              </p14:cNvPr>
              <p14:cNvContentPartPr/>
              <p14:nvPr/>
            </p14:nvContentPartPr>
            <p14:xfrm>
              <a:off x="4693627" y="4064403"/>
              <a:ext cx="6633360" cy="108000"/>
            </p14:xfrm>
          </p:contentPart>
        </mc:Choice>
        <mc:Fallback xmlns="">
          <p:pic>
            <p:nvPicPr>
              <p:cNvPr id="210972" name="Freihand 210971">
                <a:extLst>
                  <a:ext uri="{FF2B5EF4-FFF2-40B4-BE49-F238E27FC236}">
                    <a16:creationId xmlns:a16="http://schemas.microsoft.com/office/drawing/2014/main" id="{901FD084-9262-429B-8F2F-D5B01D9E5DBB}"/>
                  </a:ext>
                </a:extLst>
              </p:cNvPr>
              <p:cNvPicPr/>
              <p:nvPr/>
            </p:nvPicPr>
            <p:blipFill>
              <a:blip r:embed="rId30"/>
              <a:stretch>
                <a:fillRect/>
              </a:stretch>
            </p:blipFill>
            <p:spPr>
              <a:xfrm>
                <a:off x="4689307" y="4060083"/>
                <a:ext cx="6642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1007" name="Freihand 211006">
                <a:extLst>
                  <a:ext uri="{FF2B5EF4-FFF2-40B4-BE49-F238E27FC236}">
                    <a16:creationId xmlns:a16="http://schemas.microsoft.com/office/drawing/2014/main" id="{00635771-2835-455C-8E51-ED7E574C9BBD}"/>
                  </a:ext>
                </a:extLst>
              </p14:cNvPr>
              <p14:cNvContentPartPr/>
              <p14:nvPr/>
            </p14:nvContentPartPr>
            <p14:xfrm>
              <a:off x="2518147" y="4387323"/>
              <a:ext cx="4882320" cy="2374200"/>
            </p14:xfrm>
          </p:contentPart>
        </mc:Choice>
        <mc:Fallback xmlns="">
          <p:pic>
            <p:nvPicPr>
              <p:cNvPr id="211007" name="Freihand 211006">
                <a:extLst>
                  <a:ext uri="{FF2B5EF4-FFF2-40B4-BE49-F238E27FC236}">
                    <a16:creationId xmlns:a16="http://schemas.microsoft.com/office/drawing/2014/main" id="{00635771-2835-455C-8E51-ED7E574C9BBD}"/>
                  </a:ext>
                </a:extLst>
              </p:cNvPr>
              <p:cNvPicPr/>
              <p:nvPr/>
            </p:nvPicPr>
            <p:blipFill>
              <a:blip r:embed="rId32"/>
              <a:stretch>
                <a:fillRect/>
              </a:stretch>
            </p:blipFill>
            <p:spPr>
              <a:xfrm>
                <a:off x="2513827" y="4383002"/>
                <a:ext cx="4890960" cy="2382841"/>
              </a:xfrm>
              <a:prstGeom prst="rect">
                <a:avLst/>
              </a:prstGeom>
            </p:spPr>
          </p:pic>
        </mc:Fallback>
      </mc:AlternateContent>
      <p:grpSp>
        <p:nvGrpSpPr>
          <p:cNvPr id="7" name="Gruppieren 6">
            <a:extLst>
              <a:ext uri="{FF2B5EF4-FFF2-40B4-BE49-F238E27FC236}">
                <a16:creationId xmlns:a16="http://schemas.microsoft.com/office/drawing/2014/main" id="{B0F32D0A-E5B7-40E4-835F-83AA79DDDE57}"/>
              </a:ext>
            </a:extLst>
          </p:cNvPr>
          <p:cNvGrpSpPr/>
          <p:nvPr/>
        </p:nvGrpSpPr>
        <p:grpSpPr>
          <a:xfrm>
            <a:off x="2285042" y="3932472"/>
            <a:ext cx="5158080" cy="2827440"/>
            <a:chOff x="2285042" y="3932472"/>
            <a:chExt cx="5158080" cy="2827440"/>
          </a:xfrm>
        </p:grpSpPr>
        <mc:AlternateContent xmlns:mc="http://schemas.openxmlformats.org/markup-compatibility/2006">
          <mc:Choice xmlns:p14="http://schemas.microsoft.com/office/powerpoint/2010/main" Requires="p14">
            <p:contentPart p14:bwMode="auto" r:id="rId33">
              <p14:nvContentPartPr>
                <p14:cNvPr id="2" name="Freihand 1">
                  <a:extLst>
                    <a:ext uri="{FF2B5EF4-FFF2-40B4-BE49-F238E27FC236}">
                      <a16:creationId xmlns:a16="http://schemas.microsoft.com/office/drawing/2014/main" id="{DEBB7B14-0E1D-4596-B092-C64653A88E64}"/>
                    </a:ext>
                  </a:extLst>
                </p14:cNvPr>
                <p14:cNvContentPartPr/>
                <p14:nvPr/>
              </p14:nvContentPartPr>
              <p14:xfrm>
                <a:off x="2285042" y="4397592"/>
                <a:ext cx="757440" cy="571680"/>
              </p14:xfrm>
            </p:contentPart>
          </mc:Choice>
          <mc:Fallback>
            <p:pic>
              <p:nvPicPr>
                <p:cNvPr id="2" name="Freihand 1">
                  <a:extLst>
                    <a:ext uri="{FF2B5EF4-FFF2-40B4-BE49-F238E27FC236}">
                      <a16:creationId xmlns:a16="http://schemas.microsoft.com/office/drawing/2014/main" id="{DEBB7B14-0E1D-4596-B092-C64653A88E64}"/>
                    </a:ext>
                  </a:extLst>
                </p:cNvPr>
                <p:cNvPicPr/>
                <p:nvPr/>
              </p:nvPicPr>
              <p:blipFill>
                <a:blip r:embed="rId34"/>
                <a:stretch>
                  <a:fillRect/>
                </a:stretch>
              </p:blipFill>
              <p:spPr>
                <a:xfrm>
                  <a:off x="2280722" y="4393272"/>
                  <a:ext cx="76608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 name="Freihand 2">
                  <a:extLst>
                    <a:ext uri="{FF2B5EF4-FFF2-40B4-BE49-F238E27FC236}">
                      <a16:creationId xmlns:a16="http://schemas.microsoft.com/office/drawing/2014/main" id="{B73C7416-A2C5-4784-AF7F-2250AA4C708C}"/>
                    </a:ext>
                  </a:extLst>
                </p14:cNvPr>
                <p14:cNvContentPartPr/>
                <p14:nvPr/>
              </p14:nvContentPartPr>
              <p14:xfrm>
                <a:off x="3143642" y="6287232"/>
                <a:ext cx="4299480" cy="472680"/>
              </p14:xfrm>
            </p:contentPart>
          </mc:Choice>
          <mc:Fallback>
            <p:pic>
              <p:nvPicPr>
                <p:cNvPr id="3" name="Freihand 2">
                  <a:extLst>
                    <a:ext uri="{FF2B5EF4-FFF2-40B4-BE49-F238E27FC236}">
                      <a16:creationId xmlns:a16="http://schemas.microsoft.com/office/drawing/2014/main" id="{B73C7416-A2C5-4784-AF7F-2250AA4C708C}"/>
                    </a:ext>
                  </a:extLst>
                </p:cNvPr>
                <p:cNvPicPr/>
                <p:nvPr/>
              </p:nvPicPr>
              <p:blipFill>
                <a:blip r:embed="rId36"/>
                <a:stretch>
                  <a:fillRect/>
                </a:stretch>
              </p:blipFill>
              <p:spPr>
                <a:xfrm>
                  <a:off x="3139322" y="6282912"/>
                  <a:ext cx="430812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 name="Freihand 3">
                  <a:extLst>
                    <a:ext uri="{FF2B5EF4-FFF2-40B4-BE49-F238E27FC236}">
                      <a16:creationId xmlns:a16="http://schemas.microsoft.com/office/drawing/2014/main" id="{67C58C77-00D3-4E38-857A-A9E6F1AA5EC1}"/>
                    </a:ext>
                  </a:extLst>
                </p14:cNvPr>
                <p14:cNvContentPartPr/>
                <p14:nvPr/>
              </p14:nvContentPartPr>
              <p14:xfrm>
                <a:off x="2514002" y="4397952"/>
                <a:ext cx="3946680" cy="1881000"/>
              </p14:xfrm>
            </p:contentPart>
          </mc:Choice>
          <mc:Fallback>
            <p:pic>
              <p:nvPicPr>
                <p:cNvPr id="4" name="Freihand 3">
                  <a:extLst>
                    <a:ext uri="{FF2B5EF4-FFF2-40B4-BE49-F238E27FC236}">
                      <a16:creationId xmlns:a16="http://schemas.microsoft.com/office/drawing/2014/main" id="{67C58C77-00D3-4E38-857A-A9E6F1AA5EC1}"/>
                    </a:ext>
                  </a:extLst>
                </p:cNvPr>
                <p:cNvPicPr/>
                <p:nvPr/>
              </p:nvPicPr>
              <p:blipFill>
                <a:blip r:embed="rId38"/>
                <a:stretch>
                  <a:fillRect/>
                </a:stretch>
              </p:blipFill>
              <p:spPr>
                <a:xfrm>
                  <a:off x="2509682" y="4393632"/>
                  <a:ext cx="3955320" cy="1889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 name="Freihand 5">
                  <a:extLst>
                    <a:ext uri="{FF2B5EF4-FFF2-40B4-BE49-F238E27FC236}">
                      <a16:creationId xmlns:a16="http://schemas.microsoft.com/office/drawing/2014/main" id="{BCF642D6-BEC4-4C7F-89E5-34FDAFF9D6D5}"/>
                    </a:ext>
                  </a:extLst>
                </p14:cNvPr>
                <p14:cNvContentPartPr/>
                <p14:nvPr/>
              </p14:nvContentPartPr>
              <p14:xfrm>
                <a:off x="4252442" y="3932472"/>
                <a:ext cx="2325600" cy="819720"/>
              </p14:xfrm>
            </p:contentPart>
          </mc:Choice>
          <mc:Fallback>
            <p:pic>
              <p:nvPicPr>
                <p:cNvPr id="6" name="Freihand 5">
                  <a:extLst>
                    <a:ext uri="{FF2B5EF4-FFF2-40B4-BE49-F238E27FC236}">
                      <a16:creationId xmlns:a16="http://schemas.microsoft.com/office/drawing/2014/main" id="{BCF642D6-BEC4-4C7F-89E5-34FDAFF9D6D5}"/>
                    </a:ext>
                  </a:extLst>
                </p:cNvPr>
                <p:cNvPicPr/>
                <p:nvPr/>
              </p:nvPicPr>
              <p:blipFill>
                <a:blip r:embed="rId40"/>
                <a:stretch>
                  <a:fillRect/>
                </a:stretch>
              </p:blipFill>
              <p:spPr>
                <a:xfrm>
                  <a:off x="4248122" y="3928152"/>
                  <a:ext cx="2334240" cy="82836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0" name="Freihand 69">
                <a:extLst>
                  <a:ext uri="{FF2B5EF4-FFF2-40B4-BE49-F238E27FC236}">
                    <a16:creationId xmlns:a16="http://schemas.microsoft.com/office/drawing/2014/main" id="{4A550F5E-4998-4AFB-9E1B-4D61D0F63930}"/>
                  </a:ext>
                </a:extLst>
              </p14:cNvPr>
              <p14:cNvContentPartPr/>
              <p14:nvPr/>
            </p14:nvContentPartPr>
            <p14:xfrm>
              <a:off x="593478" y="6052323"/>
              <a:ext cx="1140840" cy="86760"/>
            </p14:xfrm>
          </p:contentPart>
        </mc:Choice>
        <mc:Fallback xmlns="">
          <p:pic>
            <p:nvPicPr>
              <p:cNvPr id="70" name="Freihand 69">
                <a:extLst>
                  <a:ext uri="{FF2B5EF4-FFF2-40B4-BE49-F238E27FC236}">
                    <a16:creationId xmlns:a16="http://schemas.microsoft.com/office/drawing/2014/main" id="{4A550F5E-4998-4AFB-9E1B-4D61D0F63930}"/>
                  </a:ext>
                </a:extLst>
              </p:cNvPr>
              <p:cNvPicPr/>
              <p:nvPr/>
            </p:nvPicPr>
            <p:blipFill>
              <a:blip r:embed="rId4"/>
              <a:stretch>
                <a:fillRect/>
              </a:stretch>
            </p:blipFill>
            <p:spPr>
              <a:xfrm>
                <a:off x="589158" y="6048003"/>
                <a:ext cx="1149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5" name="Freihand 74">
                <a:extLst>
                  <a:ext uri="{FF2B5EF4-FFF2-40B4-BE49-F238E27FC236}">
                    <a16:creationId xmlns:a16="http://schemas.microsoft.com/office/drawing/2014/main" id="{F19C4358-9D45-4605-BC1B-805E5EB93889}"/>
                  </a:ext>
                </a:extLst>
              </p14:cNvPr>
              <p14:cNvContentPartPr/>
              <p14:nvPr/>
            </p14:nvContentPartPr>
            <p14:xfrm>
              <a:off x="571158" y="1404363"/>
              <a:ext cx="10735920" cy="4441320"/>
            </p14:xfrm>
          </p:contentPart>
        </mc:Choice>
        <mc:Fallback xmlns="">
          <p:pic>
            <p:nvPicPr>
              <p:cNvPr id="75" name="Freihand 74">
                <a:extLst>
                  <a:ext uri="{FF2B5EF4-FFF2-40B4-BE49-F238E27FC236}">
                    <a16:creationId xmlns:a16="http://schemas.microsoft.com/office/drawing/2014/main" id="{F19C4358-9D45-4605-BC1B-805E5EB93889}"/>
                  </a:ext>
                </a:extLst>
              </p:cNvPr>
              <p:cNvPicPr/>
              <p:nvPr/>
            </p:nvPicPr>
            <p:blipFill>
              <a:blip r:embed="rId6"/>
              <a:stretch>
                <a:fillRect/>
              </a:stretch>
            </p:blipFill>
            <p:spPr>
              <a:xfrm>
                <a:off x="566838" y="1400043"/>
                <a:ext cx="10744560" cy="44499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B3C60D-FC18-4217-9C7F-775BC88E4BB7}"/>
                  </a:ext>
                </a:extLst>
              </p14:cNvPr>
              <p14:cNvContentPartPr/>
              <p14:nvPr/>
            </p14:nvContentPartPr>
            <p14:xfrm>
              <a:off x="1377918" y="1285563"/>
              <a:ext cx="2193840" cy="130680"/>
            </p14:xfrm>
          </p:contentPart>
        </mc:Choice>
        <mc:Fallback xmlns="">
          <p:pic>
            <p:nvPicPr>
              <p:cNvPr id="2" name="Freihand 1">
                <a:extLst>
                  <a:ext uri="{FF2B5EF4-FFF2-40B4-BE49-F238E27FC236}">
                    <a16:creationId xmlns:a16="http://schemas.microsoft.com/office/drawing/2014/main" id="{25B3C60D-FC18-4217-9C7F-775BC88E4BB7}"/>
                  </a:ext>
                </a:extLst>
              </p:cNvPr>
              <p:cNvPicPr/>
              <p:nvPr/>
            </p:nvPicPr>
            <p:blipFill>
              <a:blip r:embed="rId4"/>
              <a:stretch>
                <a:fillRect/>
              </a:stretch>
            </p:blipFill>
            <p:spPr>
              <a:xfrm>
                <a:off x="1373598" y="1281243"/>
                <a:ext cx="2202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3CFC172-6F9B-405F-B9EF-20A45F893661}"/>
                  </a:ext>
                </a:extLst>
              </p14:cNvPr>
              <p14:cNvContentPartPr/>
              <p14:nvPr/>
            </p14:nvContentPartPr>
            <p14:xfrm>
              <a:off x="605718" y="1932843"/>
              <a:ext cx="4609800" cy="163800"/>
            </p14:xfrm>
          </p:contentPart>
        </mc:Choice>
        <mc:Fallback xmlns="">
          <p:pic>
            <p:nvPicPr>
              <p:cNvPr id="5" name="Freihand 4">
                <a:extLst>
                  <a:ext uri="{FF2B5EF4-FFF2-40B4-BE49-F238E27FC236}">
                    <a16:creationId xmlns:a16="http://schemas.microsoft.com/office/drawing/2014/main" id="{93CFC172-6F9B-405F-B9EF-20A45F893661}"/>
                  </a:ext>
                </a:extLst>
              </p:cNvPr>
              <p:cNvPicPr/>
              <p:nvPr/>
            </p:nvPicPr>
            <p:blipFill>
              <a:blip r:embed="rId6"/>
              <a:stretch>
                <a:fillRect/>
              </a:stretch>
            </p:blipFill>
            <p:spPr>
              <a:xfrm>
                <a:off x="601398" y="1928523"/>
                <a:ext cx="4618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389245F-35C1-4EB7-A30B-439EE5BB3070}"/>
                  </a:ext>
                </a:extLst>
              </p14:cNvPr>
              <p14:cNvContentPartPr/>
              <p14:nvPr/>
            </p14:nvContentPartPr>
            <p14:xfrm>
              <a:off x="2714598" y="2535483"/>
              <a:ext cx="4618080" cy="172800"/>
            </p14:xfrm>
          </p:contentPart>
        </mc:Choice>
        <mc:Fallback xmlns="">
          <p:pic>
            <p:nvPicPr>
              <p:cNvPr id="6" name="Freihand 5">
                <a:extLst>
                  <a:ext uri="{FF2B5EF4-FFF2-40B4-BE49-F238E27FC236}">
                    <a16:creationId xmlns:a16="http://schemas.microsoft.com/office/drawing/2014/main" id="{8389245F-35C1-4EB7-A30B-439EE5BB3070}"/>
                  </a:ext>
                </a:extLst>
              </p:cNvPr>
              <p:cNvPicPr/>
              <p:nvPr/>
            </p:nvPicPr>
            <p:blipFill>
              <a:blip r:embed="rId8"/>
              <a:stretch>
                <a:fillRect/>
              </a:stretch>
            </p:blipFill>
            <p:spPr>
              <a:xfrm>
                <a:off x="2710278" y="2531163"/>
                <a:ext cx="4626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36902D1-9E26-470C-A79A-FEEDCC5CD117}"/>
                  </a:ext>
                </a:extLst>
              </p14:cNvPr>
              <p14:cNvContentPartPr/>
              <p14:nvPr/>
            </p14:nvContentPartPr>
            <p14:xfrm>
              <a:off x="1682478" y="2866683"/>
              <a:ext cx="2871000" cy="109080"/>
            </p14:xfrm>
          </p:contentPart>
        </mc:Choice>
        <mc:Fallback xmlns="">
          <p:pic>
            <p:nvPicPr>
              <p:cNvPr id="8" name="Freihand 7">
                <a:extLst>
                  <a:ext uri="{FF2B5EF4-FFF2-40B4-BE49-F238E27FC236}">
                    <a16:creationId xmlns:a16="http://schemas.microsoft.com/office/drawing/2014/main" id="{036902D1-9E26-470C-A79A-FEEDCC5CD117}"/>
                  </a:ext>
                </a:extLst>
              </p:cNvPr>
              <p:cNvPicPr/>
              <p:nvPr/>
            </p:nvPicPr>
            <p:blipFill>
              <a:blip r:embed="rId10"/>
              <a:stretch>
                <a:fillRect/>
              </a:stretch>
            </p:blipFill>
            <p:spPr>
              <a:xfrm>
                <a:off x="1678158" y="2862363"/>
                <a:ext cx="2879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760B89F-D088-4A44-BDD1-CB355DF021D9}"/>
                  </a:ext>
                </a:extLst>
              </p14:cNvPr>
              <p14:cNvContentPartPr/>
              <p14:nvPr/>
            </p14:nvContentPartPr>
            <p14:xfrm>
              <a:off x="1940238" y="3464643"/>
              <a:ext cx="5604480" cy="72720"/>
            </p14:xfrm>
          </p:contentPart>
        </mc:Choice>
        <mc:Fallback xmlns="">
          <p:pic>
            <p:nvPicPr>
              <p:cNvPr id="9" name="Freihand 8">
                <a:extLst>
                  <a:ext uri="{FF2B5EF4-FFF2-40B4-BE49-F238E27FC236}">
                    <a16:creationId xmlns:a16="http://schemas.microsoft.com/office/drawing/2014/main" id="{8760B89F-D088-4A44-BDD1-CB355DF021D9}"/>
                  </a:ext>
                </a:extLst>
              </p:cNvPr>
              <p:cNvPicPr/>
              <p:nvPr/>
            </p:nvPicPr>
            <p:blipFill>
              <a:blip r:embed="rId12"/>
              <a:stretch>
                <a:fillRect/>
              </a:stretch>
            </p:blipFill>
            <p:spPr>
              <a:xfrm>
                <a:off x="1935918" y="3460323"/>
                <a:ext cx="5613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EF24107-D838-4699-BED5-1CE480F74F42}"/>
                  </a:ext>
                </a:extLst>
              </p14:cNvPr>
              <p14:cNvContentPartPr/>
              <p14:nvPr/>
            </p14:nvContentPartPr>
            <p14:xfrm>
              <a:off x="1711638" y="3813123"/>
              <a:ext cx="6094800" cy="167760"/>
            </p14:xfrm>
          </p:contentPart>
        </mc:Choice>
        <mc:Fallback xmlns="">
          <p:pic>
            <p:nvPicPr>
              <p:cNvPr id="10" name="Freihand 9">
                <a:extLst>
                  <a:ext uri="{FF2B5EF4-FFF2-40B4-BE49-F238E27FC236}">
                    <a16:creationId xmlns:a16="http://schemas.microsoft.com/office/drawing/2014/main" id="{EEF24107-D838-4699-BED5-1CE480F74F42}"/>
                  </a:ext>
                </a:extLst>
              </p:cNvPr>
              <p:cNvPicPr/>
              <p:nvPr/>
            </p:nvPicPr>
            <p:blipFill>
              <a:blip r:embed="rId14"/>
              <a:stretch>
                <a:fillRect/>
              </a:stretch>
            </p:blipFill>
            <p:spPr>
              <a:xfrm>
                <a:off x="1707318" y="3808803"/>
                <a:ext cx="6103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F7FE16F9-1749-4BAC-9F9D-2B3DD1A0A4F9}"/>
                  </a:ext>
                </a:extLst>
              </p14:cNvPr>
              <p14:cNvContentPartPr/>
              <p14:nvPr/>
            </p14:nvContentPartPr>
            <p14:xfrm>
              <a:off x="355878" y="4356363"/>
              <a:ext cx="6090840" cy="590760"/>
            </p14:xfrm>
          </p:contentPart>
        </mc:Choice>
        <mc:Fallback xmlns="">
          <p:pic>
            <p:nvPicPr>
              <p:cNvPr id="15" name="Freihand 14">
                <a:extLst>
                  <a:ext uri="{FF2B5EF4-FFF2-40B4-BE49-F238E27FC236}">
                    <a16:creationId xmlns:a16="http://schemas.microsoft.com/office/drawing/2014/main" id="{F7FE16F9-1749-4BAC-9F9D-2B3DD1A0A4F9}"/>
                  </a:ext>
                </a:extLst>
              </p:cNvPr>
              <p:cNvPicPr/>
              <p:nvPr/>
            </p:nvPicPr>
            <p:blipFill>
              <a:blip r:embed="rId16"/>
              <a:stretch>
                <a:fillRect/>
              </a:stretch>
            </p:blipFill>
            <p:spPr>
              <a:xfrm>
                <a:off x="351558" y="4352040"/>
                <a:ext cx="6099480" cy="5994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1EA1800E-4E47-4373-9A7E-B13BFD97BAEC}"/>
                  </a:ext>
                </a:extLst>
              </p14:cNvPr>
              <p14:cNvContentPartPr/>
              <p14:nvPr/>
            </p14:nvContentPartPr>
            <p14:xfrm>
              <a:off x="6723558" y="4043163"/>
              <a:ext cx="1914480" cy="1205640"/>
            </p14:xfrm>
          </p:contentPart>
        </mc:Choice>
        <mc:Fallback xmlns="">
          <p:pic>
            <p:nvPicPr>
              <p:cNvPr id="36" name="Freihand 35">
                <a:extLst>
                  <a:ext uri="{FF2B5EF4-FFF2-40B4-BE49-F238E27FC236}">
                    <a16:creationId xmlns:a16="http://schemas.microsoft.com/office/drawing/2014/main" id="{1EA1800E-4E47-4373-9A7E-B13BFD97BAEC}"/>
                  </a:ext>
                </a:extLst>
              </p:cNvPr>
              <p:cNvPicPr/>
              <p:nvPr/>
            </p:nvPicPr>
            <p:blipFill>
              <a:blip r:embed="rId18"/>
              <a:stretch>
                <a:fillRect/>
              </a:stretch>
            </p:blipFill>
            <p:spPr>
              <a:xfrm>
                <a:off x="6719238" y="4038843"/>
                <a:ext cx="1923120" cy="121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92F79472-17FE-4443-8783-C33775320A95}"/>
                  </a:ext>
                </a:extLst>
              </p14:cNvPr>
              <p14:cNvContentPartPr/>
              <p14:nvPr/>
            </p14:nvContentPartPr>
            <p14:xfrm>
              <a:off x="411318" y="5721483"/>
              <a:ext cx="1426680" cy="94320"/>
            </p14:xfrm>
          </p:contentPart>
        </mc:Choice>
        <mc:Fallback xmlns="">
          <p:pic>
            <p:nvPicPr>
              <p:cNvPr id="37" name="Freihand 36">
                <a:extLst>
                  <a:ext uri="{FF2B5EF4-FFF2-40B4-BE49-F238E27FC236}">
                    <a16:creationId xmlns:a16="http://schemas.microsoft.com/office/drawing/2014/main" id="{92F79472-17FE-4443-8783-C33775320A95}"/>
                  </a:ext>
                </a:extLst>
              </p:cNvPr>
              <p:cNvPicPr/>
              <p:nvPr/>
            </p:nvPicPr>
            <p:blipFill>
              <a:blip r:embed="rId20"/>
              <a:stretch>
                <a:fillRect/>
              </a:stretch>
            </p:blipFill>
            <p:spPr>
              <a:xfrm>
                <a:off x="406998" y="5717163"/>
                <a:ext cx="1435320" cy="10296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2913</Words>
  <Application>Microsoft Office PowerPoint</Application>
  <PresentationFormat>Breitbild</PresentationFormat>
  <Paragraphs>506</Paragraphs>
  <Slides>49</Slides>
  <Notes>43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49</vt:i4>
      </vt:variant>
    </vt:vector>
  </HeadingPairs>
  <TitlesOfParts>
    <vt:vector size="58"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294</cp:revision>
  <cp:lastPrinted>2022-03-02T20:18:27Z</cp:lastPrinted>
  <dcterms:created xsi:type="dcterms:W3CDTF">2022-03-01T20:52:11Z</dcterms:created>
  <dcterms:modified xsi:type="dcterms:W3CDTF">2024-11-14T10:59:54Z</dcterms:modified>
</cp:coreProperties>
</file>